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0"/>
  </p:notesMasterIdLst>
  <p:sldIdLst>
    <p:sldId id="256" r:id="rId2"/>
    <p:sldId id="258" r:id="rId3"/>
    <p:sldId id="644" r:id="rId4"/>
    <p:sldId id="666" r:id="rId5"/>
    <p:sldId id="636" r:id="rId6"/>
    <p:sldId id="683" r:id="rId7"/>
    <p:sldId id="684" r:id="rId8"/>
    <p:sldId id="685" r:id="rId9"/>
    <p:sldId id="686" r:id="rId10"/>
    <p:sldId id="662" r:id="rId11"/>
    <p:sldId id="701" r:id="rId12"/>
    <p:sldId id="679" r:id="rId13"/>
    <p:sldId id="689" r:id="rId14"/>
    <p:sldId id="690" r:id="rId15"/>
    <p:sldId id="691" r:id="rId16"/>
    <p:sldId id="692" r:id="rId17"/>
    <p:sldId id="687" r:id="rId18"/>
    <p:sldId id="671" r:id="rId19"/>
    <p:sldId id="680" r:id="rId20"/>
    <p:sldId id="698" r:id="rId21"/>
    <p:sldId id="697" r:id="rId22"/>
    <p:sldId id="699" r:id="rId23"/>
    <p:sldId id="695" r:id="rId24"/>
    <p:sldId id="663" r:id="rId25"/>
    <p:sldId id="696" r:id="rId26"/>
    <p:sldId id="700" r:id="rId27"/>
    <p:sldId id="677" r:id="rId28"/>
    <p:sldId id="702" r:id="rId29"/>
  </p:sldIdLst>
  <p:sldSz cx="9144000" cy="5143500" type="screen16x9"/>
  <p:notesSz cx="6858000" cy="9144000"/>
  <p:embeddedFontLst>
    <p:embeddedFont>
      <p:font typeface="Arimo" panose="020B0604020202020204" charset="0"/>
      <p:regular r:id="rId31"/>
      <p:bold r:id="rId32"/>
      <p:italic r:id="rId33"/>
      <p:boldItalic r:id="rId34"/>
    </p:embeddedFont>
    <p:embeddedFont>
      <p:font typeface="Poppins" panose="020B0604020202020204" charset="0"/>
      <p:regular r:id="rId35"/>
      <p:bold r:id="rId36"/>
      <p:italic r:id="rId37"/>
      <p:boldItalic r:id="rId38"/>
    </p:embeddedFont>
    <p:embeddedFont>
      <p:font typeface="Righteous" panose="020B0604020202020204" charset="0"/>
      <p:regular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DB0AA"/>
    <a:srgbClr val="0BCBD1"/>
    <a:srgbClr val="0AC7C1"/>
    <a:srgbClr val="F06F9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CD7B2B-5127-4121-AD71-F26C8F4610C6}">
  <a:tblStyle styleId="{6ACD7B2B-5127-4121-AD71-F26C8F461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3" autoAdjust="0"/>
    <p:restoredTop sz="94620" autoAdjust="0"/>
  </p:normalViewPr>
  <p:slideViewPr>
    <p:cSldViewPr snapToGrid="0">
      <p:cViewPr>
        <p:scale>
          <a:sx n="150" d="100"/>
          <a:sy n="150" d="100"/>
        </p:scale>
        <p:origin x="684" y="108"/>
      </p:cViewPr>
      <p:guideLst/>
    </p:cSldViewPr>
  </p:slideViewPr>
  <p:outlineViewPr>
    <p:cViewPr>
      <p:scale>
        <a:sx n="33" d="100"/>
        <a:sy n="33" d="100"/>
      </p:scale>
      <p:origin x="0" y="-15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7EC2F-C9CE-4B4A-BCF0-E025B282B02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04908F66-E7DF-4656-99AC-64F1C3571A49}">
      <dgm:prSet/>
      <dgm:spPr/>
      <dgm:t>
        <a:bodyPr/>
        <a:lstStyle/>
        <a:p>
          <a:r>
            <a:rPr lang="fr-FR" b="0" i="0" dirty="0"/>
            <a:t>Pour réussir il faut se concentrer</a:t>
          </a:r>
          <a:endParaRPr lang="fr-FR" i="0" dirty="0"/>
        </a:p>
      </dgm:t>
    </dgm:pt>
    <dgm:pt modelId="{19EBCE08-3C9A-4F6E-87BA-5204241413EF}" type="parTrans" cxnId="{4D88BC96-23B9-4708-8B52-74D880FACFE7}">
      <dgm:prSet/>
      <dgm:spPr/>
      <dgm:t>
        <a:bodyPr/>
        <a:lstStyle/>
        <a:p>
          <a:endParaRPr lang="fr-FR"/>
        </a:p>
      </dgm:t>
    </dgm:pt>
    <dgm:pt modelId="{C1017EA4-540D-4583-8E0A-00460B729951}" type="sibTrans" cxnId="{4D88BC96-23B9-4708-8B52-74D880FACFE7}">
      <dgm:prSet/>
      <dgm:spPr/>
      <dgm:t>
        <a:bodyPr/>
        <a:lstStyle/>
        <a:p>
          <a:endParaRPr lang="fr-FR"/>
        </a:p>
      </dgm:t>
    </dgm:pt>
    <dgm:pt modelId="{AE785801-7BE4-4C5D-A53A-8B7FE74E97B1}">
      <dgm:prSet custT="1"/>
      <dgm:spPr/>
      <dgm:t>
        <a:bodyPr/>
        <a:lstStyle/>
        <a:p>
          <a:r>
            <a:rPr lang="fr-FR" sz="2000" noProof="0" dirty="0"/>
            <a:t>Sur les personnes de l’équipe</a:t>
          </a:r>
          <a:br>
            <a:rPr lang="fr-FR" sz="2000" noProof="0" dirty="0"/>
          </a:br>
          <a:r>
            <a:rPr lang="fr-FR" sz="2000" noProof="0" dirty="0"/>
            <a:t>ou</a:t>
          </a:r>
        </a:p>
      </dgm:t>
    </dgm:pt>
    <dgm:pt modelId="{40B5E1DA-DA46-4ADD-B4FD-0ABB6E00A05D}" type="parTrans" cxnId="{95426BAD-AD2A-4C99-B143-F88E1B7CC71B}">
      <dgm:prSet/>
      <dgm:spPr/>
      <dgm:t>
        <a:bodyPr/>
        <a:lstStyle/>
        <a:p>
          <a:endParaRPr lang="fr-FR"/>
        </a:p>
      </dgm:t>
    </dgm:pt>
    <dgm:pt modelId="{9B97B6B5-5759-4A76-B0AC-50825D4B419E}" type="sibTrans" cxnId="{95426BAD-AD2A-4C99-B143-F88E1B7CC71B}">
      <dgm:prSet/>
      <dgm:spPr/>
      <dgm:t>
        <a:bodyPr/>
        <a:lstStyle/>
        <a:p>
          <a:endParaRPr lang="fr-FR"/>
        </a:p>
      </dgm:t>
    </dgm:pt>
    <dgm:pt modelId="{79BD2205-3CCF-43E1-85A6-DFAA24090963}">
      <dgm:prSet custT="1"/>
      <dgm:spPr/>
      <dgm:t>
        <a:bodyPr/>
        <a:lstStyle/>
        <a:p>
          <a:r>
            <a:rPr lang="fr-FR" sz="2000" noProof="0" dirty="0"/>
            <a:t>Sur les résultats a atteindre</a:t>
          </a:r>
        </a:p>
      </dgm:t>
    </dgm:pt>
    <dgm:pt modelId="{600EDF3F-9746-4A62-9B3E-D11B20ED0257}" type="parTrans" cxnId="{3F545DFC-6AC9-4FEA-A161-9BA1E357E07F}">
      <dgm:prSet/>
      <dgm:spPr/>
      <dgm:t>
        <a:bodyPr/>
        <a:lstStyle/>
        <a:p>
          <a:endParaRPr lang="fr-FR"/>
        </a:p>
      </dgm:t>
    </dgm:pt>
    <dgm:pt modelId="{A5B438C6-EE1F-4350-A3B3-C3950BF74BCC}" type="sibTrans" cxnId="{3F545DFC-6AC9-4FEA-A161-9BA1E357E07F}">
      <dgm:prSet/>
      <dgm:spPr/>
      <dgm:t>
        <a:bodyPr/>
        <a:lstStyle/>
        <a:p>
          <a:endParaRPr lang="fr-FR"/>
        </a:p>
      </dgm:t>
    </dgm:pt>
    <dgm:pt modelId="{E3AB4462-92E7-498E-B1C4-4EB4B2B4363F}">
      <dgm:prSet/>
      <dgm:spPr/>
      <dgm:t>
        <a:bodyPr/>
        <a:lstStyle/>
        <a:p>
          <a:r>
            <a:rPr lang="fr-FR" noProof="0" dirty="0"/>
            <a:t>L’équipe est motivée par</a:t>
          </a:r>
        </a:p>
      </dgm:t>
    </dgm:pt>
    <dgm:pt modelId="{D77AA402-2A99-4777-9641-D0A55105460F}" type="parTrans" cxnId="{05552956-B9F4-4789-9843-DE1E2D2C6098}">
      <dgm:prSet/>
      <dgm:spPr/>
      <dgm:t>
        <a:bodyPr/>
        <a:lstStyle/>
        <a:p>
          <a:endParaRPr lang="fr-FR"/>
        </a:p>
      </dgm:t>
    </dgm:pt>
    <dgm:pt modelId="{63DAE869-EA12-4D2F-A18B-14E1704A75C2}" type="sibTrans" cxnId="{05552956-B9F4-4789-9843-DE1E2D2C6098}">
      <dgm:prSet/>
      <dgm:spPr/>
      <dgm:t>
        <a:bodyPr/>
        <a:lstStyle/>
        <a:p>
          <a:endParaRPr lang="fr-FR"/>
        </a:p>
      </dgm:t>
    </dgm:pt>
    <dgm:pt modelId="{08ECA581-EC39-455F-99A9-54920042FAEC}">
      <dgm:prSet custT="1"/>
      <dgm:spPr/>
      <dgm:t>
        <a:bodyPr/>
        <a:lstStyle/>
        <a:p>
          <a:r>
            <a:rPr lang="fr-FR" sz="2000" noProof="0" dirty="0"/>
            <a:t>Les récompenses et l’</a:t>
          </a:r>
          <a:r>
            <a:rPr lang="fr-FR" sz="2000" noProof="0" dirty="0" err="1"/>
            <a:t>interet</a:t>
          </a:r>
          <a:r>
            <a:rPr lang="fr-FR" sz="2000" noProof="0" dirty="0"/>
            <a:t> personnel</a:t>
          </a:r>
          <a:br>
            <a:rPr lang="fr-FR" sz="2000" noProof="0" dirty="0"/>
          </a:br>
          <a:r>
            <a:rPr lang="fr-FR" sz="2000" noProof="0" dirty="0"/>
            <a:t>ou</a:t>
          </a:r>
        </a:p>
      </dgm:t>
    </dgm:pt>
    <dgm:pt modelId="{C7616288-3533-41D3-9A94-A12770F95BBC}" type="parTrans" cxnId="{F498AA9D-6BEB-4A46-BB04-F80CA67CF91E}">
      <dgm:prSet/>
      <dgm:spPr/>
      <dgm:t>
        <a:bodyPr/>
        <a:lstStyle/>
        <a:p>
          <a:endParaRPr lang="fr-FR"/>
        </a:p>
      </dgm:t>
    </dgm:pt>
    <dgm:pt modelId="{6AE1635E-CF3B-467C-AD6B-DF5C33A2BB5B}" type="sibTrans" cxnId="{F498AA9D-6BEB-4A46-BB04-F80CA67CF91E}">
      <dgm:prSet/>
      <dgm:spPr/>
      <dgm:t>
        <a:bodyPr/>
        <a:lstStyle/>
        <a:p>
          <a:endParaRPr lang="fr-FR"/>
        </a:p>
      </dgm:t>
    </dgm:pt>
    <dgm:pt modelId="{B21DA8C0-382A-4299-A90E-3562935762B4}">
      <dgm:prSet custT="1"/>
      <dgm:spPr/>
      <dgm:t>
        <a:bodyPr/>
        <a:lstStyle/>
        <a:p>
          <a:r>
            <a:rPr lang="en-US" sz="2000" dirty="0"/>
            <a:t>Le partage </a:t>
          </a:r>
          <a:r>
            <a:rPr lang="en-US" sz="2000" dirty="0" err="1"/>
            <a:t>d’une</a:t>
          </a:r>
          <a:r>
            <a:rPr lang="en-US" sz="2000" dirty="0"/>
            <a:t> vision commune</a:t>
          </a:r>
          <a:endParaRPr lang="fr-FR" sz="2000" dirty="0"/>
        </a:p>
      </dgm:t>
    </dgm:pt>
    <dgm:pt modelId="{75E22F2C-708F-48E6-8CBB-E19F35C28047}" type="parTrans" cxnId="{3A8AF5A3-5254-4CAA-98A9-BB9240E2AF5D}">
      <dgm:prSet/>
      <dgm:spPr/>
      <dgm:t>
        <a:bodyPr/>
        <a:lstStyle/>
        <a:p>
          <a:endParaRPr lang="fr-FR"/>
        </a:p>
      </dgm:t>
    </dgm:pt>
    <dgm:pt modelId="{337EB6D4-F009-4394-84AB-8105E3BA8733}" type="sibTrans" cxnId="{3A8AF5A3-5254-4CAA-98A9-BB9240E2AF5D}">
      <dgm:prSet/>
      <dgm:spPr/>
      <dgm:t>
        <a:bodyPr/>
        <a:lstStyle/>
        <a:p>
          <a:endParaRPr lang="fr-FR"/>
        </a:p>
      </dgm:t>
    </dgm:pt>
    <dgm:pt modelId="{3823C2E2-7823-46C4-A742-24B47E076B81}" type="pres">
      <dgm:prSet presAssocID="{D607EC2F-C9CE-4B4A-BCF0-E025B282B025}" presName="Name0" presStyleCnt="0">
        <dgm:presLayoutVars>
          <dgm:dir/>
          <dgm:animLvl val="lvl"/>
          <dgm:resizeHandles val="exact"/>
        </dgm:presLayoutVars>
      </dgm:prSet>
      <dgm:spPr/>
    </dgm:pt>
    <dgm:pt modelId="{25618A8E-5F4E-4612-8C2B-ECCAAFE84BBA}" type="pres">
      <dgm:prSet presAssocID="{04908F66-E7DF-4656-99AC-64F1C3571A49}" presName="linNode" presStyleCnt="0"/>
      <dgm:spPr/>
    </dgm:pt>
    <dgm:pt modelId="{2930A6EF-C4CD-4F43-BEBB-DF024ED1E26B}" type="pres">
      <dgm:prSet presAssocID="{04908F66-E7DF-4656-99AC-64F1C3571A49}" presName="parentText" presStyleLbl="node1" presStyleIdx="0" presStyleCnt="2">
        <dgm:presLayoutVars>
          <dgm:chMax val="1"/>
          <dgm:bulletEnabled val="1"/>
        </dgm:presLayoutVars>
      </dgm:prSet>
      <dgm:spPr/>
    </dgm:pt>
    <dgm:pt modelId="{291F8874-0044-462E-9A4B-FE4192047A25}" type="pres">
      <dgm:prSet presAssocID="{04908F66-E7DF-4656-99AC-64F1C3571A49}" presName="descendantText" presStyleLbl="alignAccFollowNode1" presStyleIdx="0" presStyleCnt="2">
        <dgm:presLayoutVars>
          <dgm:bulletEnabled val="1"/>
        </dgm:presLayoutVars>
      </dgm:prSet>
      <dgm:spPr/>
    </dgm:pt>
    <dgm:pt modelId="{846854AF-B1C0-48E6-9ADA-1036385CEF08}" type="pres">
      <dgm:prSet presAssocID="{C1017EA4-540D-4583-8E0A-00460B729951}" presName="sp" presStyleCnt="0"/>
      <dgm:spPr/>
    </dgm:pt>
    <dgm:pt modelId="{1D1BF24D-E7C3-462A-BE20-847C256AEB0E}" type="pres">
      <dgm:prSet presAssocID="{E3AB4462-92E7-498E-B1C4-4EB4B2B4363F}" presName="linNode" presStyleCnt="0"/>
      <dgm:spPr/>
    </dgm:pt>
    <dgm:pt modelId="{A47FC2A7-DE8A-43D9-A3B1-A3F553DFAC09}" type="pres">
      <dgm:prSet presAssocID="{E3AB4462-92E7-498E-B1C4-4EB4B2B4363F}" presName="parentText" presStyleLbl="node1" presStyleIdx="1" presStyleCnt="2">
        <dgm:presLayoutVars>
          <dgm:chMax val="1"/>
          <dgm:bulletEnabled val="1"/>
        </dgm:presLayoutVars>
      </dgm:prSet>
      <dgm:spPr/>
    </dgm:pt>
    <dgm:pt modelId="{81CBCF9C-4B5E-4DAE-B134-62E7C7686831}" type="pres">
      <dgm:prSet presAssocID="{E3AB4462-92E7-498E-B1C4-4EB4B2B4363F}" presName="descendantText" presStyleLbl="alignAccFollowNode1" presStyleIdx="1" presStyleCnt="2">
        <dgm:presLayoutVars>
          <dgm:bulletEnabled val="1"/>
        </dgm:presLayoutVars>
      </dgm:prSet>
      <dgm:spPr/>
    </dgm:pt>
  </dgm:ptLst>
  <dgm:cxnLst>
    <dgm:cxn modelId="{0F253A20-21DD-4939-854F-F1CE613B771F}" type="presOf" srcId="{D607EC2F-C9CE-4B4A-BCF0-E025B282B025}" destId="{3823C2E2-7823-46C4-A742-24B47E076B81}" srcOrd="0" destOrd="0" presId="urn:microsoft.com/office/officeart/2005/8/layout/vList5"/>
    <dgm:cxn modelId="{A504A42F-DF75-4C8F-8C10-DA85ECBC66AD}" type="presOf" srcId="{04908F66-E7DF-4656-99AC-64F1C3571A49}" destId="{2930A6EF-C4CD-4F43-BEBB-DF024ED1E26B}" srcOrd="0" destOrd="0" presId="urn:microsoft.com/office/officeart/2005/8/layout/vList5"/>
    <dgm:cxn modelId="{3BCED031-F549-49AC-9DD8-CB837F89CC42}" type="presOf" srcId="{08ECA581-EC39-455F-99A9-54920042FAEC}" destId="{81CBCF9C-4B5E-4DAE-B134-62E7C7686831}" srcOrd="0" destOrd="0" presId="urn:microsoft.com/office/officeart/2005/8/layout/vList5"/>
    <dgm:cxn modelId="{E659093C-FF67-4990-AA94-782A36DCEB8D}" type="presOf" srcId="{79BD2205-3CCF-43E1-85A6-DFAA24090963}" destId="{291F8874-0044-462E-9A4B-FE4192047A25}" srcOrd="0" destOrd="1" presId="urn:microsoft.com/office/officeart/2005/8/layout/vList5"/>
    <dgm:cxn modelId="{9AFADE6D-55FD-47A0-A9F0-54184531A105}" type="presOf" srcId="{B21DA8C0-382A-4299-A90E-3562935762B4}" destId="{81CBCF9C-4B5E-4DAE-B134-62E7C7686831}" srcOrd="0" destOrd="1" presId="urn:microsoft.com/office/officeart/2005/8/layout/vList5"/>
    <dgm:cxn modelId="{05552956-B9F4-4789-9843-DE1E2D2C6098}" srcId="{D607EC2F-C9CE-4B4A-BCF0-E025B282B025}" destId="{E3AB4462-92E7-498E-B1C4-4EB4B2B4363F}" srcOrd="1" destOrd="0" parTransId="{D77AA402-2A99-4777-9641-D0A55105460F}" sibTransId="{63DAE869-EA12-4D2F-A18B-14E1704A75C2}"/>
    <dgm:cxn modelId="{493CA981-58A7-4543-9A0D-08E5CC5EC331}" type="presOf" srcId="{AE785801-7BE4-4C5D-A53A-8B7FE74E97B1}" destId="{291F8874-0044-462E-9A4B-FE4192047A25}" srcOrd="0" destOrd="0" presId="urn:microsoft.com/office/officeart/2005/8/layout/vList5"/>
    <dgm:cxn modelId="{F3DE5E8B-9FD7-4150-952F-1CD783B73489}" type="presOf" srcId="{E3AB4462-92E7-498E-B1C4-4EB4B2B4363F}" destId="{A47FC2A7-DE8A-43D9-A3B1-A3F553DFAC09}" srcOrd="0" destOrd="0" presId="urn:microsoft.com/office/officeart/2005/8/layout/vList5"/>
    <dgm:cxn modelId="{4D88BC96-23B9-4708-8B52-74D880FACFE7}" srcId="{D607EC2F-C9CE-4B4A-BCF0-E025B282B025}" destId="{04908F66-E7DF-4656-99AC-64F1C3571A49}" srcOrd="0" destOrd="0" parTransId="{19EBCE08-3C9A-4F6E-87BA-5204241413EF}" sibTransId="{C1017EA4-540D-4583-8E0A-00460B729951}"/>
    <dgm:cxn modelId="{F498AA9D-6BEB-4A46-BB04-F80CA67CF91E}" srcId="{E3AB4462-92E7-498E-B1C4-4EB4B2B4363F}" destId="{08ECA581-EC39-455F-99A9-54920042FAEC}" srcOrd="0" destOrd="0" parTransId="{C7616288-3533-41D3-9A94-A12770F95BBC}" sibTransId="{6AE1635E-CF3B-467C-AD6B-DF5C33A2BB5B}"/>
    <dgm:cxn modelId="{3A8AF5A3-5254-4CAA-98A9-BB9240E2AF5D}" srcId="{E3AB4462-92E7-498E-B1C4-4EB4B2B4363F}" destId="{B21DA8C0-382A-4299-A90E-3562935762B4}" srcOrd="1" destOrd="0" parTransId="{75E22F2C-708F-48E6-8CBB-E19F35C28047}" sibTransId="{337EB6D4-F009-4394-84AB-8105E3BA8733}"/>
    <dgm:cxn modelId="{95426BAD-AD2A-4C99-B143-F88E1B7CC71B}" srcId="{04908F66-E7DF-4656-99AC-64F1C3571A49}" destId="{AE785801-7BE4-4C5D-A53A-8B7FE74E97B1}" srcOrd="0" destOrd="0" parTransId="{40B5E1DA-DA46-4ADD-B4FD-0ABB6E00A05D}" sibTransId="{9B97B6B5-5759-4A76-B0AC-50825D4B419E}"/>
    <dgm:cxn modelId="{3F545DFC-6AC9-4FEA-A161-9BA1E357E07F}" srcId="{04908F66-E7DF-4656-99AC-64F1C3571A49}" destId="{79BD2205-3CCF-43E1-85A6-DFAA24090963}" srcOrd="1" destOrd="0" parTransId="{600EDF3F-9746-4A62-9B3E-D11B20ED0257}" sibTransId="{A5B438C6-EE1F-4350-A3B3-C3950BF74BCC}"/>
    <dgm:cxn modelId="{AA2EC0F0-3E6B-4DA7-953F-DB00BBBF21CC}" type="presParOf" srcId="{3823C2E2-7823-46C4-A742-24B47E076B81}" destId="{25618A8E-5F4E-4612-8C2B-ECCAAFE84BBA}" srcOrd="0" destOrd="0" presId="urn:microsoft.com/office/officeart/2005/8/layout/vList5"/>
    <dgm:cxn modelId="{E9717EC9-0A4B-429F-94DB-51E801255CC5}" type="presParOf" srcId="{25618A8E-5F4E-4612-8C2B-ECCAAFE84BBA}" destId="{2930A6EF-C4CD-4F43-BEBB-DF024ED1E26B}" srcOrd="0" destOrd="0" presId="urn:microsoft.com/office/officeart/2005/8/layout/vList5"/>
    <dgm:cxn modelId="{C9C323EA-D7AA-4BB4-A72B-6E888ED941AB}" type="presParOf" srcId="{25618A8E-5F4E-4612-8C2B-ECCAAFE84BBA}" destId="{291F8874-0044-462E-9A4B-FE4192047A25}" srcOrd="1" destOrd="0" presId="urn:microsoft.com/office/officeart/2005/8/layout/vList5"/>
    <dgm:cxn modelId="{688EA8EF-A652-4468-A1EF-143819E883CC}" type="presParOf" srcId="{3823C2E2-7823-46C4-A742-24B47E076B81}" destId="{846854AF-B1C0-48E6-9ADA-1036385CEF08}" srcOrd="1" destOrd="0" presId="urn:microsoft.com/office/officeart/2005/8/layout/vList5"/>
    <dgm:cxn modelId="{D31E14ED-238D-41C3-819A-AC3B6907E660}" type="presParOf" srcId="{3823C2E2-7823-46C4-A742-24B47E076B81}" destId="{1D1BF24D-E7C3-462A-BE20-847C256AEB0E}" srcOrd="2" destOrd="0" presId="urn:microsoft.com/office/officeart/2005/8/layout/vList5"/>
    <dgm:cxn modelId="{ED59BDDB-7CC5-4B4E-9F1D-32D463C5D13C}" type="presParOf" srcId="{1D1BF24D-E7C3-462A-BE20-847C256AEB0E}" destId="{A47FC2A7-DE8A-43D9-A3B1-A3F553DFAC09}" srcOrd="0" destOrd="0" presId="urn:microsoft.com/office/officeart/2005/8/layout/vList5"/>
    <dgm:cxn modelId="{FD298403-A154-4F36-882F-A54D76F10E84}" type="presParOf" srcId="{1D1BF24D-E7C3-462A-BE20-847C256AEB0E}" destId="{81CBCF9C-4B5E-4DAE-B134-62E7C76868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9C34E-8A03-402A-8A0E-B4C3148181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3F0DF7C3-B43D-4FD9-8B48-065F2B8F6BC8}">
      <dgm:prSet/>
      <dgm:spPr/>
      <dgm:t>
        <a:bodyPr/>
        <a:lstStyle/>
        <a:p>
          <a:r>
            <a:rPr lang="fr-FR" b="0" i="0"/>
            <a:t>Résultats</a:t>
          </a:r>
          <a:endParaRPr lang="fr-FR"/>
        </a:p>
      </dgm:t>
    </dgm:pt>
    <dgm:pt modelId="{163DB9CD-88E2-4550-8E8D-7AB7646D1043}" type="parTrans" cxnId="{14CF00E5-FED9-4BC7-BC1F-B91DE67FF60E}">
      <dgm:prSet/>
      <dgm:spPr/>
      <dgm:t>
        <a:bodyPr/>
        <a:lstStyle/>
        <a:p>
          <a:endParaRPr lang="fr-FR"/>
        </a:p>
      </dgm:t>
    </dgm:pt>
    <dgm:pt modelId="{6CFD949D-0FF8-49A2-A07B-11C9D95F2D92}" type="sibTrans" cxnId="{14CF00E5-FED9-4BC7-BC1F-B91DE67FF60E}">
      <dgm:prSet/>
      <dgm:spPr/>
      <dgm:t>
        <a:bodyPr/>
        <a:lstStyle/>
        <a:p>
          <a:endParaRPr lang="fr-FR"/>
        </a:p>
      </dgm:t>
    </dgm:pt>
    <dgm:pt modelId="{B2727A26-BCE8-49E6-9B2B-C6D1575986A9}">
      <dgm:prSet/>
      <dgm:spPr/>
      <dgm:t>
        <a:bodyPr/>
        <a:lstStyle/>
        <a:p>
          <a:r>
            <a:rPr lang="fr-FR" b="0" i="0"/>
            <a:t>Rentabilité</a:t>
          </a:r>
          <a:endParaRPr lang="fr-FR"/>
        </a:p>
      </dgm:t>
    </dgm:pt>
    <dgm:pt modelId="{B56764C7-94C3-4554-9552-49172D556496}" type="parTrans" cxnId="{6FD50177-42F4-443F-BDFE-52FD47AC1ADD}">
      <dgm:prSet/>
      <dgm:spPr/>
      <dgm:t>
        <a:bodyPr/>
        <a:lstStyle/>
        <a:p>
          <a:endParaRPr lang="fr-FR"/>
        </a:p>
      </dgm:t>
    </dgm:pt>
    <dgm:pt modelId="{BD055E64-60DA-4529-A323-83D59826C4D8}" type="sibTrans" cxnId="{6FD50177-42F4-443F-BDFE-52FD47AC1ADD}">
      <dgm:prSet/>
      <dgm:spPr/>
      <dgm:t>
        <a:bodyPr/>
        <a:lstStyle/>
        <a:p>
          <a:endParaRPr lang="fr-FR"/>
        </a:p>
      </dgm:t>
    </dgm:pt>
    <dgm:pt modelId="{75AE673C-B836-4A16-91EE-9F5EFA327D9A}">
      <dgm:prSet/>
      <dgm:spPr/>
      <dgm:t>
        <a:bodyPr/>
        <a:lstStyle/>
        <a:p>
          <a:r>
            <a:rPr lang="fr-FR" b="0" i="0"/>
            <a:t>Atteinte des objectifs</a:t>
          </a:r>
          <a:endParaRPr lang="fr-FR"/>
        </a:p>
      </dgm:t>
    </dgm:pt>
    <dgm:pt modelId="{A0EA4010-B67F-46FD-9486-CC102666A732}" type="parTrans" cxnId="{3AAEB91B-1274-483F-ADA9-0AD692E1E77D}">
      <dgm:prSet/>
      <dgm:spPr/>
      <dgm:t>
        <a:bodyPr/>
        <a:lstStyle/>
        <a:p>
          <a:endParaRPr lang="fr-FR"/>
        </a:p>
      </dgm:t>
    </dgm:pt>
    <dgm:pt modelId="{7305A3A5-82DE-4186-ACE7-3A65825D40F4}" type="sibTrans" cxnId="{3AAEB91B-1274-483F-ADA9-0AD692E1E77D}">
      <dgm:prSet/>
      <dgm:spPr/>
      <dgm:t>
        <a:bodyPr/>
        <a:lstStyle/>
        <a:p>
          <a:endParaRPr lang="fr-FR"/>
        </a:p>
      </dgm:t>
    </dgm:pt>
    <dgm:pt modelId="{0710F95C-AE1D-4B06-AE2B-493612C4CF87}">
      <dgm:prSet/>
      <dgm:spPr/>
      <dgm:t>
        <a:bodyPr/>
        <a:lstStyle/>
        <a:p>
          <a:r>
            <a:rPr lang="fr-FR" b="0" i="0"/>
            <a:t>…</a:t>
          </a:r>
          <a:endParaRPr lang="fr-FR"/>
        </a:p>
      </dgm:t>
    </dgm:pt>
    <dgm:pt modelId="{C59B852C-89D7-408F-81A4-C567DCDD9131}" type="parTrans" cxnId="{B0F67778-A1E2-4BDB-B024-AC51D4F5AC5E}">
      <dgm:prSet/>
      <dgm:spPr/>
      <dgm:t>
        <a:bodyPr/>
        <a:lstStyle/>
        <a:p>
          <a:endParaRPr lang="fr-FR"/>
        </a:p>
      </dgm:t>
    </dgm:pt>
    <dgm:pt modelId="{8CC28052-FF01-4B26-A06A-CDE8375E38A0}" type="sibTrans" cxnId="{B0F67778-A1E2-4BDB-B024-AC51D4F5AC5E}">
      <dgm:prSet/>
      <dgm:spPr/>
      <dgm:t>
        <a:bodyPr/>
        <a:lstStyle/>
        <a:p>
          <a:endParaRPr lang="fr-FR"/>
        </a:p>
      </dgm:t>
    </dgm:pt>
    <dgm:pt modelId="{5A12C84A-5D36-4584-8C5B-4605F19296C3}">
      <dgm:prSet/>
      <dgm:spPr/>
      <dgm:t>
        <a:bodyPr/>
        <a:lstStyle/>
        <a:p>
          <a:r>
            <a:rPr lang="fr-FR" b="0" i="0"/>
            <a:t>Attention du manager pour l'Humain </a:t>
          </a:r>
          <a:endParaRPr lang="fr-FR"/>
        </a:p>
      </dgm:t>
    </dgm:pt>
    <dgm:pt modelId="{3487AB3C-795F-47D4-B805-6D0F8AD5F761}" type="parTrans" cxnId="{7C1A65D6-FD15-45FB-B12C-D0F00AE7D594}">
      <dgm:prSet/>
      <dgm:spPr/>
      <dgm:t>
        <a:bodyPr/>
        <a:lstStyle/>
        <a:p>
          <a:endParaRPr lang="fr-FR"/>
        </a:p>
      </dgm:t>
    </dgm:pt>
    <dgm:pt modelId="{EA06EDD7-E14D-4D74-9601-30E779908BE5}" type="sibTrans" cxnId="{7C1A65D6-FD15-45FB-B12C-D0F00AE7D594}">
      <dgm:prSet/>
      <dgm:spPr/>
      <dgm:t>
        <a:bodyPr/>
        <a:lstStyle/>
        <a:p>
          <a:endParaRPr lang="fr-FR"/>
        </a:p>
      </dgm:t>
    </dgm:pt>
    <dgm:pt modelId="{AC30B75C-F60C-476E-963F-325161618FDC}">
      <dgm:prSet/>
      <dgm:spPr/>
      <dgm:t>
        <a:bodyPr/>
        <a:lstStyle/>
        <a:p>
          <a:r>
            <a:rPr lang="fr-FR" b="0" i="0"/>
            <a:t>bien-être</a:t>
          </a:r>
          <a:endParaRPr lang="fr-FR"/>
        </a:p>
      </dgm:t>
    </dgm:pt>
    <dgm:pt modelId="{A2392C5D-1557-4BD4-B557-D65885EB3A7F}" type="parTrans" cxnId="{BFAFBAD2-7195-4519-B15F-6D8972C58717}">
      <dgm:prSet/>
      <dgm:spPr/>
      <dgm:t>
        <a:bodyPr/>
        <a:lstStyle/>
        <a:p>
          <a:endParaRPr lang="fr-FR"/>
        </a:p>
      </dgm:t>
    </dgm:pt>
    <dgm:pt modelId="{EA8388C9-4145-48A0-9455-0C3DC63D63BB}" type="sibTrans" cxnId="{BFAFBAD2-7195-4519-B15F-6D8972C58717}">
      <dgm:prSet/>
      <dgm:spPr/>
      <dgm:t>
        <a:bodyPr/>
        <a:lstStyle/>
        <a:p>
          <a:endParaRPr lang="fr-FR"/>
        </a:p>
      </dgm:t>
    </dgm:pt>
    <dgm:pt modelId="{029401C9-A71F-412A-8149-5FBCCB7D2DD6}">
      <dgm:prSet/>
      <dgm:spPr/>
      <dgm:t>
        <a:bodyPr/>
        <a:lstStyle/>
        <a:p>
          <a:r>
            <a:rPr lang="fr-FR" b="0" i="0"/>
            <a:t>relations interpersonnelles</a:t>
          </a:r>
          <a:endParaRPr lang="fr-FR"/>
        </a:p>
      </dgm:t>
    </dgm:pt>
    <dgm:pt modelId="{DF51D097-71CE-466B-B7C4-3356A82BB85F}" type="parTrans" cxnId="{9EF31A00-245C-4C0D-A3AD-0CE230657DC5}">
      <dgm:prSet/>
      <dgm:spPr/>
      <dgm:t>
        <a:bodyPr/>
        <a:lstStyle/>
        <a:p>
          <a:endParaRPr lang="fr-FR"/>
        </a:p>
      </dgm:t>
    </dgm:pt>
    <dgm:pt modelId="{DFC04014-0F12-42EE-A4D7-6E2BB0B7E098}" type="sibTrans" cxnId="{9EF31A00-245C-4C0D-A3AD-0CE230657DC5}">
      <dgm:prSet/>
      <dgm:spPr/>
      <dgm:t>
        <a:bodyPr/>
        <a:lstStyle/>
        <a:p>
          <a:endParaRPr lang="fr-FR"/>
        </a:p>
      </dgm:t>
    </dgm:pt>
    <dgm:pt modelId="{7BC51655-34ED-4C5A-BE3C-50028CC8F17E}">
      <dgm:prSet/>
      <dgm:spPr/>
      <dgm:t>
        <a:bodyPr/>
        <a:lstStyle/>
        <a:p>
          <a:r>
            <a:rPr lang="fr-FR" b="0" i="0" dirty="0"/>
            <a:t>besoins de ses collaborateurs</a:t>
          </a:r>
          <a:endParaRPr lang="fr-FR" dirty="0"/>
        </a:p>
      </dgm:t>
    </dgm:pt>
    <dgm:pt modelId="{9E311A3F-02DA-430F-B624-4B024668C7A3}" type="parTrans" cxnId="{18007706-7F42-4E87-8E3C-4A8C0641249D}">
      <dgm:prSet/>
      <dgm:spPr/>
      <dgm:t>
        <a:bodyPr/>
        <a:lstStyle/>
        <a:p>
          <a:endParaRPr lang="fr-FR"/>
        </a:p>
      </dgm:t>
    </dgm:pt>
    <dgm:pt modelId="{EA7922F4-35D2-4B47-82D0-E549D97B6479}" type="sibTrans" cxnId="{18007706-7F42-4E87-8E3C-4A8C0641249D}">
      <dgm:prSet/>
      <dgm:spPr/>
      <dgm:t>
        <a:bodyPr/>
        <a:lstStyle/>
        <a:p>
          <a:endParaRPr lang="fr-FR"/>
        </a:p>
      </dgm:t>
    </dgm:pt>
    <dgm:pt modelId="{DFB70561-26DA-4271-ACB5-7356CBCBA9EE}">
      <dgm:prSet/>
      <dgm:spPr/>
      <dgm:t>
        <a:bodyPr/>
        <a:lstStyle/>
        <a:p>
          <a:r>
            <a:rPr lang="fr-FR" b="0" i="0" dirty="0"/>
            <a:t>Intérêt du management pour la production </a:t>
          </a:r>
          <a:endParaRPr lang="fr-FR" dirty="0"/>
        </a:p>
      </dgm:t>
    </dgm:pt>
    <dgm:pt modelId="{6528DF85-CFC2-48E2-9FA0-A70F61AFE765}" type="sibTrans" cxnId="{64EA54D2-F532-44C2-AAB0-D3431AC5B1F2}">
      <dgm:prSet/>
      <dgm:spPr/>
      <dgm:t>
        <a:bodyPr/>
        <a:lstStyle/>
        <a:p>
          <a:endParaRPr lang="fr-FR"/>
        </a:p>
      </dgm:t>
    </dgm:pt>
    <dgm:pt modelId="{E429E00D-6D72-48BA-BE97-453AF0885B5D}" type="parTrans" cxnId="{64EA54D2-F532-44C2-AAB0-D3431AC5B1F2}">
      <dgm:prSet/>
      <dgm:spPr/>
      <dgm:t>
        <a:bodyPr/>
        <a:lstStyle/>
        <a:p>
          <a:endParaRPr lang="fr-FR"/>
        </a:p>
      </dgm:t>
    </dgm:pt>
    <dgm:pt modelId="{A6E30386-F854-4521-A06D-82408066A6A1}">
      <dgm:prSet/>
      <dgm:spPr/>
      <dgm:t>
        <a:bodyPr/>
        <a:lstStyle/>
        <a:p>
          <a:r>
            <a:rPr lang="en-US" dirty="0"/>
            <a:t>…</a:t>
          </a:r>
          <a:endParaRPr lang="fr-FR" dirty="0"/>
        </a:p>
      </dgm:t>
    </dgm:pt>
    <dgm:pt modelId="{F7693ADF-1444-4819-BD31-2759B29EE3CA}" type="parTrans" cxnId="{C60B027A-64DC-4624-82D6-52238E9D85A3}">
      <dgm:prSet/>
      <dgm:spPr/>
      <dgm:t>
        <a:bodyPr/>
        <a:lstStyle/>
        <a:p>
          <a:endParaRPr lang="fr-FR"/>
        </a:p>
      </dgm:t>
    </dgm:pt>
    <dgm:pt modelId="{A390972E-172B-4A71-A87D-F09E1D0DA911}" type="sibTrans" cxnId="{C60B027A-64DC-4624-82D6-52238E9D85A3}">
      <dgm:prSet/>
      <dgm:spPr/>
      <dgm:t>
        <a:bodyPr/>
        <a:lstStyle/>
        <a:p>
          <a:endParaRPr lang="fr-FR"/>
        </a:p>
      </dgm:t>
    </dgm:pt>
    <dgm:pt modelId="{E90E03B6-B893-4866-861A-1CEFB3795F53}" type="pres">
      <dgm:prSet presAssocID="{52E9C34E-8A03-402A-8A0E-B4C3148181E1}" presName="linear" presStyleCnt="0">
        <dgm:presLayoutVars>
          <dgm:animLvl val="lvl"/>
          <dgm:resizeHandles val="exact"/>
        </dgm:presLayoutVars>
      </dgm:prSet>
      <dgm:spPr/>
    </dgm:pt>
    <dgm:pt modelId="{F5E1B548-4471-4C13-8036-84647DA8DECE}" type="pres">
      <dgm:prSet presAssocID="{DFB70561-26DA-4271-ACB5-7356CBCBA9EE}" presName="parentText" presStyleLbl="node1" presStyleIdx="0" presStyleCnt="2">
        <dgm:presLayoutVars>
          <dgm:chMax val="0"/>
          <dgm:bulletEnabled val="1"/>
        </dgm:presLayoutVars>
      </dgm:prSet>
      <dgm:spPr/>
    </dgm:pt>
    <dgm:pt modelId="{50C0CA81-09D6-41C6-978D-00B10AB26083}" type="pres">
      <dgm:prSet presAssocID="{DFB70561-26DA-4271-ACB5-7356CBCBA9EE}" presName="childText" presStyleLbl="revTx" presStyleIdx="0" presStyleCnt="2">
        <dgm:presLayoutVars>
          <dgm:bulletEnabled val="1"/>
        </dgm:presLayoutVars>
      </dgm:prSet>
      <dgm:spPr/>
    </dgm:pt>
    <dgm:pt modelId="{6D9F9F47-95DF-4EFE-918E-AEA426070376}" type="pres">
      <dgm:prSet presAssocID="{5A12C84A-5D36-4584-8C5B-4605F19296C3}" presName="parentText" presStyleLbl="node1" presStyleIdx="1" presStyleCnt="2">
        <dgm:presLayoutVars>
          <dgm:chMax val="0"/>
          <dgm:bulletEnabled val="1"/>
        </dgm:presLayoutVars>
      </dgm:prSet>
      <dgm:spPr/>
    </dgm:pt>
    <dgm:pt modelId="{C081BD64-5671-414D-B679-2F2D00580AA5}" type="pres">
      <dgm:prSet presAssocID="{5A12C84A-5D36-4584-8C5B-4605F19296C3}" presName="childText" presStyleLbl="revTx" presStyleIdx="1" presStyleCnt="2">
        <dgm:presLayoutVars>
          <dgm:bulletEnabled val="1"/>
        </dgm:presLayoutVars>
      </dgm:prSet>
      <dgm:spPr/>
    </dgm:pt>
  </dgm:ptLst>
  <dgm:cxnLst>
    <dgm:cxn modelId="{9EF31A00-245C-4C0D-A3AD-0CE230657DC5}" srcId="{5A12C84A-5D36-4584-8C5B-4605F19296C3}" destId="{029401C9-A71F-412A-8149-5FBCCB7D2DD6}" srcOrd="1" destOrd="0" parTransId="{DF51D097-71CE-466B-B7C4-3356A82BB85F}" sibTransId="{DFC04014-0F12-42EE-A4D7-6E2BB0B7E098}"/>
    <dgm:cxn modelId="{18007706-7F42-4E87-8E3C-4A8C0641249D}" srcId="{5A12C84A-5D36-4584-8C5B-4605F19296C3}" destId="{7BC51655-34ED-4C5A-BE3C-50028CC8F17E}" srcOrd="2" destOrd="0" parTransId="{9E311A3F-02DA-430F-B624-4B024668C7A3}" sibTransId="{EA7922F4-35D2-4B47-82D0-E549D97B6479}"/>
    <dgm:cxn modelId="{9490D609-29E8-4D5D-8CA8-D88E9ACB26FA}" type="presOf" srcId="{5A12C84A-5D36-4584-8C5B-4605F19296C3}" destId="{6D9F9F47-95DF-4EFE-918E-AEA426070376}" srcOrd="0" destOrd="0" presId="urn:microsoft.com/office/officeart/2005/8/layout/vList2"/>
    <dgm:cxn modelId="{298DA610-D6B1-4F9B-A6C3-18D61703E956}" type="presOf" srcId="{DFB70561-26DA-4271-ACB5-7356CBCBA9EE}" destId="{F5E1B548-4471-4C13-8036-84647DA8DECE}" srcOrd="0" destOrd="0" presId="urn:microsoft.com/office/officeart/2005/8/layout/vList2"/>
    <dgm:cxn modelId="{8001D813-175C-49E8-BEB1-F9AB82957C8D}" type="presOf" srcId="{B2727A26-BCE8-49E6-9B2B-C6D1575986A9}" destId="{50C0CA81-09D6-41C6-978D-00B10AB26083}" srcOrd="0" destOrd="1" presId="urn:microsoft.com/office/officeart/2005/8/layout/vList2"/>
    <dgm:cxn modelId="{78883315-82C3-40ED-B555-2D7001388249}" type="presOf" srcId="{0710F95C-AE1D-4B06-AE2B-493612C4CF87}" destId="{50C0CA81-09D6-41C6-978D-00B10AB26083}" srcOrd="0" destOrd="3" presId="urn:microsoft.com/office/officeart/2005/8/layout/vList2"/>
    <dgm:cxn modelId="{3AAEB91B-1274-483F-ADA9-0AD692E1E77D}" srcId="{DFB70561-26DA-4271-ACB5-7356CBCBA9EE}" destId="{75AE673C-B836-4A16-91EE-9F5EFA327D9A}" srcOrd="2" destOrd="0" parTransId="{A0EA4010-B67F-46FD-9486-CC102666A732}" sibTransId="{7305A3A5-82DE-4186-ACE7-3A65825D40F4}"/>
    <dgm:cxn modelId="{454F303E-73B9-40E6-A041-8BBC8EAE35E7}" type="presOf" srcId="{AC30B75C-F60C-476E-963F-325161618FDC}" destId="{C081BD64-5671-414D-B679-2F2D00580AA5}" srcOrd="0" destOrd="0" presId="urn:microsoft.com/office/officeart/2005/8/layout/vList2"/>
    <dgm:cxn modelId="{6FD50177-42F4-443F-BDFE-52FD47AC1ADD}" srcId="{DFB70561-26DA-4271-ACB5-7356CBCBA9EE}" destId="{B2727A26-BCE8-49E6-9B2B-C6D1575986A9}" srcOrd="1" destOrd="0" parTransId="{B56764C7-94C3-4554-9552-49172D556496}" sibTransId="{BD055E64-60DA-4529-A323-83D59826C4D8}"/>
    <dgm:cxn modelId="{B0F67778-A1E2-4BDB-B024-AC51D4F5AC5E}" srcId="{DFB70561-26DA-4271-ACB5-7356CBCBA9EE}" destId="{0710F95C-AE1D-4B06-AE2B-493612C4CF87}" srcOrd="3" destOrd="0" parTransId="{C59B852C-89D7-408F-81A4-C567DCDD9131}" sibTransId="{8CC28052-FF01-4B26-A06A-CDE8375E38A0}"/>
    <dgm:cxn modelId="{C60B027A-64DC-4624-82D6-52238E9D85A3}" srcId="{5A12C84A-5D36-4584-8C5B-4605F19296C3}" destId="{A6E30386-F854-4521-A06D-82408066A6A1}" srcOrd="3" destOrd="0" parTransId="{F7693ADF-1444-4819-BD31-2759B29EE3CA}" sibTransId="{A390972E-172B-4A71-A87D-F09E1D0DA911}"/>
    <dgm:cxn modelId="{E8EFDD80-B0A6-4A04-B20A-9888562A7F9A}" type="presOf" srcId="{7BC51655-34ED-4C5A-BE3C-50028CC8F17E}" destId="{C081BD64-5671-414D-B679-2F2D00580AA5}" srcOrd="0" destOrd="2" presId="urn:microsoft.com/office/officeart/2005/8/layout/vList2"/>
    <dgm:cxn modelId="{38303981-656F-483C-A0C6-29643A468707}" type="presOf" srcId="{029401C9-A71F-412A-8149-5FBCCB7D2DD6}" destId="{C081BD64-5671-414D-B679-2F2D00580AA5}" srcOrd="0" destOrd="1" presId="urn:microsoft.com/office/officeart/2005/8/layout/vList2"/>
    <dgm:cxn modelId="{980D3087-24E3-4622-8B91-43709BCE733C}" type="presOf" srcId="{52E9C34E-8A03-402A-8A0E-B4C3148181E1}" destId="{E90E03B6-B893-4866-861A-1CEFB3795F53}" srcOrd="0" destOrd="0" presId="urn:microsoft.com/office/officeart/2005/8/layout/vList2"/>
    <dgm:cxn modelId="{32325293-C217-4076-B517-3BA98A0793B6}" type="presOf" srcId="{75AE673C-B836-4A16-91EE-9F5EFA327D9A}" destId="{50C0CA81-09D6-41C6-978D-00B10AB26083}" srcOrd="0" destOrd="2" presId="urn:microsoft.com/office/officeart/2005/8/layout/vList2"/>
    <dgm:cxn modelId="{5CBD35D0-040C-4115-91E4-DAC3F63B2A41}" type="presOf" srcId="{3F0DF7C3-B43D-4FD9-8B48-065F2B8F6BC8}" destId="{50C0CA81-09D6-41C6-978D-00B10AB26083}" srcOrd="0" destOrd="0" presId="urn:microsoft.com/office/officeart/2005/8/layout/vList2"/>
    <dgm:cxn modelId="{64EA54D2-F532-44C2-AAB0-D3431AC5B1F2}" srcId="{52E9C34E-8A03-402A-8A0E-B4C3148181E1}" destId="{DFB70561-26DA-4271-ACB5-7356CBCBA9EE}" srcOrd="0" destOrd="0" parTransId="{E429E00D-6D72-48BA-BE97-453AF0885B5D}" sibTransId="{6528DF85-CFC2-48E2-9FA0-A70F61AFE765}"/>
    <dgm:cxn modelId="{BFAFBAD2-7195-4519-B15F-6D8972C58717}" srcId="{5A12C84A-5D36-4584-8C5B-4605F19296C3}" destId="{AC30B75C-F60C-476E-963F-325161618FDC}" srcOrd="0" destOrd="0" parTransId="{A2392C5D-1557-4BD4-B557-D65885EB3A7F}" sibTransId="{EA8388C9-4145-48A0-9455-0C3DC63D63BB}"/>
    <dgm:cxn modelId="{7C1A65D6-FD15-45FB-B12C-D0F00AE7D594}" srcId="{52E9C34E-8A03-402A-8A0E-B4C3148181E1}" destId="{5A12C84A-5D36-4584-8C5B-4605F19296C3}" srcOrd="1" destOrd="0" parTransId="{3487AB3C-795F-47D4-B805-6D0F8AD5F761}" sibTransId="{EA06EDD7-E14D-4D74-9601-30E779908BE5}"/>
    <dgm:cxn modelId="{14CF00E5-FED9-4BC7-BC1F-B91DE67FF60E}" srcId="{DFB70561-26DA-4271-ACB5-7356CBCBA9EE}" destId="{3F0DF7C3-B43D-4FD9-8B48-065F2B8F6BC8}" srcOrd="0" destOrd="0" parTransId="{163DB9CD-88E2-4550-8E8D-7AB7646D1043}" sibTransId="{6CFD949D-0FF8-49A2-A07B-11C9D95F2D92}"/>
    <dgm:cxn modelId="{BB3E22F5-8958-475C-AADE-815DBC9C84C1}" type="presOf" srcId="{A6E30386-F854-4521-A06D-82408066A6A1}" destId="{C081BD64-5671-414D-B679-2F2D00580AA5}" srcOrd="0" destOrd="3" presId="urn:microsoft.com/office/officeart/2005/8/layout/vList2"/>
    <dgm:cxn modelId="{0CB8573A-C34E-4CD9-B983-68B50907BB42}" type="presParOf" srcId="{E90E03B6-B893-4866-861A-1CEFB3795F53}" destId="{F5E1B548-4471-4C13-8036-84647DA8DECE}" srcOrd="0" destOrd="0" presId="urn:microsoft.com/office/officeart/2005/8/layout/vList2"/>
    <dgm:cxn modelId="{BBF18983-6C0E-4AC3-92C6-DBF857BC2705}" type="presParOf" srcId="{E90E03B6-B893-4866-861A-1CEFB3795F53}" destId="{50C0CA81-09D6-41C6-978D-00B10AB26083}" srcOrd="1" destOrd="0" presId="urn:microsoft.com/office/officeart/2005/8/layout/vList2"/>
    <dgm:cxn modelId="{1262DE66-869D-4655-B3DB-F65848D1A107}" type="presParOf" srcId="{E90E03B6-B893-4866-861A-1CEFB3795F53}" destId="{6D9F9F47-95DF-4EFE-918E-AEA426070376}" srcOrd="2" destOrd="0" presId="urn:microsoft.com/office/officeart/2005/8/layout/vList2"/>
    <dgm:cxn modelId="{B19743FC-49A2-40BD-BC89-B5D06E19C55B}" type="presParOf" srcId="{E90E03B6-B893-4866-861A-1CEFB3795F53}" destId="{C081BD64-5671-414D-B679-2F2D00580AA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7D875C-1170-4A47-A984-8B5C2465972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3F3F9465-84BA-4C98-8205-28E745DAF95C}">
      <dgm:prSet/>
      <dgm:spPr/>
      <dgm:t>
        <a:bodyPr/>
        <a:lstStyle/>
        <a:p>
          <a:r>
            <a:rPr lang="en-US" b="0" i="0"/>
            <a:t>Laxiste</a:t>
          </a:r>
          <a:endParaRPr lang="fr-FR"/>
        </a:p>
      </dgm:t>
    </dgm:pt>
    <dgm:pt modelId="{A760F84A-479D-47EF-96B0-72537AE01D98}" type="parTrans" cxnId="{73C532EB-B1CF-4487-9F18-C653C4E925F4}">
      <dgm:prSet/>
      <dgm:spPr/>
      <dgm:t>
        <a:bodyPr/>
        <a:lstStyle/>
        <a:p>
          <a:endParaRPr lang="fr-FR"/>
        </a:p>
      </dgm:t>
    </dgm:pt>
    <dgm:pt modelId="{B267F251-4AE7-4100-AE5D-7AC435832715}" type="sibTrans" cxnId="{73C532EB-B1CF-4487-9F18-C653C4E925F4}">
      <dgm:prSet/>
      <dgm:spPr/>
      <dgm:t>
        <a:bodyPr/>
        <a:lstStyle/>
        <a:p>
          <a:endParaRPr lang="fr-FR"/>
        </a:p>
      </dgm:t>
    </dgm:pt>
    <dgm:pt modelId="{453DE018-BBD4-420B-AF22-D35C0AE6DAF1}">
      <dgm:prSet/>
      <dgm:spPr/>
      <dgm:t>
        <a:bodyPr/>
        <a:lstStyle/>
        <a:p>
          <a:r>
            <a:rPr lang="fr-FR" b="0" i="0" dirty="0"/>
            <a:t>Ce profil de manager évite toute situation difficile (conflits, confrontations...) et ne prend pas position sur les sujets dont il a la responsabilité. Ce type de manager est très peu concerné, que ce soit par les résultats obtenus ou bien encore le bien-être de son équipe. C'est un partisan du moindre effort. Il fait le strict minimum dans le seul objectif de conserver son poste.</a:t>
          </a:r>
          <a:endParaRPr lang="fr-FR" dirty="0"/>
        </a:p>
      </dgm:t>
    </dgm:pt>
    <dgm:pt modelId="{0845D4E4-2DE0-4304-93FE-50D367A180E5}" type="parTrans" cxnId="{094DAC0A-D7B8-49EB-B347-330621194BDE}">
      <dgm:prSet/>
      <dgm:spPr/>
      <dgm:t>
        <a:bodyPr/>
        <a:lstStyle/>
        <a:p>
          <a:endParaRPr lang="fr-FR"/>
        </a:p>
      </dgm:t>
    </dgm:pt>
    <dgm:pt modelId="{32902A54-7AA8-4B4B-A064-28E0ED5C69AE}" type="sibTrans" cxnId="{094DAC0A-D7B8-49EB-B347-330621194BDE}">
      <dgm:prSet/>
      <dgm:spPr/>
      <dgm:t>
        <a:bodyPr/>
        <a:lstStyle/>
        <a:p>
          <a:endParaRPr lang="fr-FR"/>
        </a:p>
      </dgm:t>
    </dgm:pt>
    <dgm:pt modelId="{2D60C4AB-108E-4030-8D64-AD2274C5EFA2}">
      <dgm:prSet/>
      <dgm:spPr/>
      <dgm:t>
        <a:bodyPr/>
        <a:lstStyle/>
        <a:p>
          <a:r>
            <a:rPr lang="en-US" dirty="0"/>
            <a:t>Social</a:t>
          </a:r>
          <a:endParaRPr lang="fr-FR" dirty="0"/>
        </a:p>
      </dgm:t>
    </dgm:pt>
    <dgm:pt modelId="{233C7C43-5DE7-42F6-81C7-55409B26DE07}" type="parTrans" cxnId="{887BBE8D-9F76-442F-B883-C70598C30F12}">
      <dgm:prSet/>
      <dgm:spPr/>
      <dgm:t>
        <a:bodyPr/>
        <a:lstStyle/>
        <a:p>
          <a:endParaRPr lang="fr-FR"/>
        </a:p>
      </dgm:t>
    </dgm:pt>
    <dgm:pt modelId="{05DA8B58-AF14-4299-9306-A9FDF7C95879}" type="sibTrans" cxnId="{887BBE8D-9F76-442F-B883-C70598C30F12}">
      <dgm:prSet/>
      <dgm:spPr/>
      <dgm:t>
        <a:bodyPr/>
        <a:lstStyle/>
        <a:p>
          <a:endParaRPr lang="fr-FR"/>
        </a:p>
      </dgm:t>
    </dgm:pt>
    <dgm:pt modelId="{1573D61B-7FF2-40A7-BC14-1DD2EF8B83A2}">
      <dgm:prSet/>
      <dgm:spPr/>
      <dgm:t>
        <a:bodyPr/>
        <a:lstStyle/>
        <a:p>
          <a:r>
            <a:rPr lang="fr-FR" dirty="0"/>
            <a:t>Type de management paternaliste, participatif ou "country club". Les collaborateurs sont au centre des préoccupations de ce genre de manager. Ils sont écoutés, choyés. Le manager développe des relations de qualité avec son équipe, sans forcément se soucier des objectifs fixés et sans dire les choses de peur de froisser. Il veut rester populaire.</a:t>
          </a:r>
        </a:p>
      </dgm:t>
    </dgm:pt>
    <dgm:pt modelId="{7DBA0A10-A30C-4E29-ABBC-A18F71E6BF9C}" type="parTrans" cxnId="{041E1B0D-FC22-46AD-8F5E-7F3547297510}">
      <dgm:prSet/>
      <dgm:spPr/>
      <dgm:t>
        <a:bodyPr/>
        <a:lstStyle/>
        <a:p>
          <a:endParaRPr lang="fr-FR"/>
        </a:p>
      </dgm:t>
    </dgm:pt>
    <dgm:pt modelId="{0BD92CD0-56BE-4618-B39D-4A52966FC414}" type="sibTrans" cxnId="{041E1B0D-FC22-46AD-8F5E-7F3547297510}">
      <dgm:prSet/>
      <dgm:spPr/>
      <dgm:t>
        <a:bodyPr/>
        <a:lstStyle/>
        <a:p>
          <a:endParaRPr lang="fr-FR"/>
        </a:p>
      </dgm:t>
    </dgm:pt>
    <dgm:pt modelId="{BA2BFC31-1390-44A9-AB3F-B39C289AB418}">
      <dgm:prSet/>
      <dgm:spPr/>
      <dgm:t>
        <a:bodyPr/>
        <a:lstStyle/>
        <a:p>
          <a:r>
            <a:rPr lang="fr-FR" noProof="0" dirty="0"/>
            <a:t>Autoritaire</a:t>
          </a:r>
        </a:p>
      </dgm:t>
    </dgm:pt>
    <dgm:pt modelId="{FEDDDA44-D3F0-4643-8FC0-2515C6FA91C0}" type="parTrans" cxnId="{50906476-5AE4-4786-8D2C-84FF2EB5CEE4}">
      <dgm:prSet/>
      <dgm:spPr/>
      <dgm:t>
        <a:bodyPr/>
        <a:lstStyle/>
        <a:p>
          <a:endParaRPr lang="fr-FR"/>
        </a:p>
      </dgm:t>
    </dgm:pt>
    <dgm:pt modelId="{BF7046B2-67A8-4CBB-A4FF-A7B2EC9D0910}" type="sibTrans" cxnId="{50906476-5AE4-4786-8D2C-84FF2EB5CEE4}">
      <dgm:prSet/>
      <dgm:spPr/>
      <dgm:t>
        <a:bodyPr/>
        <a:lstStyle/>
        <a:p>
          <a:endParaRPr lang="fr-FR"/>
        </a:p>
      </dgm:t>
    </dgm:pt>
    <dgm:pt modelId="{2EE6D0D0-7794-4113-9A18-6149B4807767}">
      <dgm:prSet/>
      <dgm:spPr/>
      <dgm:t>
        <a:bodyPr/>
        <a:lstStyle/>
        <a:p>
          <a:r>
            <a:rPr lang="fr-FR" dirty="0"/>
            <a:t>Un style autoritaire induit par la peur de l'échec du manager. Style centré sur la production au détriment de l'humain. Le manager utilise ses collaborateurs comme des pions qu'il place astucieusement afin d'atteindre les objectifs fixés. Veut contrôler ses subordonnés qui doivent lui obéir sans  questionner.</a:t>
          </a:r>
        </a:p>
      </dgm:t>
    </dgm:pt>
    <dgm:pt modelId="{EF5FB977-6EA4-4979-9DBA-ED4A24205D4A}" type="parTrans" cxnId="{32B9921D-7716-4044-BAF4-4FFD870232D4}">
      <dgm:prSet/>
      <dgm:spPr/>
      <dgm:t>
        <a:bodyPr/>
        <a:lstStyle/>
        <a:p>
          <a:endParaRPr lang="fr-FR"/>
        </a:p>
      </dgm:t>
    </dgm:pt>
    <dgm:pt modelId="{82B67541-6AB3-4DBC-B56C-FD3E4911665E}" type="sibTrans" cxnId="{32B9921D-7716-4044-BAF4-4FFD870232D4}">
      <dgm:prSet/>
      <dgm:spPr/>
      <dgm:t>
        <a:bodyPr/>
        <a:lstStyle/>
        <a:p>
          <a:endParaRPr lang="fr-FR"/>
        </a:p>
      </dgm:t>
    </dgm:pt>
    <dgm:pt modelId="{14BEC84B-B1E9-47B5-99EB-F2446A6BC4A9}">
      <dgm:prSet/>
      <dgm:spPr/>
      <dgm:t>
        <a:bodyPr/>
        <a:lstStyle/>
        <a:p>
          <a:r>
            <a:rPr lang="fr-FR" noProof="0" dirty="0"/>
            <a:t>Intégrateur / Catalyseur</a:t>
          </a:r>
        </a:p>
      </dgm:t>
    </dgm:pt>
    <dgm:pt modelId="{690C75E7-95E1-4660-94EB-2000BA9D9AB3}" type="parTrans" cxnId="{B527DD07-5593-4DFB-B9FA-EE112B3DACDC}">
      <dgm:prSet/>
      <dgm:spPr/>
      <dgm:t>
        <a:bodyPr/>
        <a:lstStyle/>
        <a:p>
          <a:endParaRPr lang="fr-FR"/>
        </a:p>
      </dgm:t>
    </dgm:pt>
    <dgm:pt modelId="{24FB9BD6-51B0-473B-8DEE-3DBF1E1B314B}" type="sibTrans" cxnId="{B527DD07-5593-4DFB-B9FA-EE112B3DACDC}">
      <dgm:prSet/>
      <dgm:spPr/>
      <dgm:t>
        <a:bodyPr/>
        <a:lstStyle/>
        <a:p>
          <a:endParaRPr lang="fr-FR"/>
        </a:p>
      </dgm:t>
    </dgm:pt>
    <dgm:pt modelId="{BBF4E985-7815-4067-B1DB-11B89700301C}">
      <dgm:prSet/>
      <dgm:spPr/>
      <dgm:t>
        <a:bodyPr/>
        <a:lstStyle/>
        <a:p>
          <a:r>
            <a:rPr lang="fr-FR" b="0" i="0" dirty="0"/>
            <a:t>Il optimise les ressources humaines pour l'atteinte d'objectifs partagés</a:t>
          </a:r>
          <a:r>
            <a:rPr lang="fr-FR" b="1" i="0" dirty="0"/>
            <a:t>. </a:t>
          </a:r>
          <a:r>
            <a:rPr lang="fr-FR" b="0" i="0" dirty="0"/>
            <a:t>La notion d'équipe est importante. Le manager adopte une posture démocratique. Il est une personne ouverte d'esprit, charismatique et souvent inspirante. L'implication et la participation de chacun sont maximales.</a:t>
          </a:r>
          <a:endParaRPr lang="fr-FR" noProof="0" dirty="0"/>
        </a:p>
      </dgm:t>
    </dgm:pt>
    <dgm:pt modelId="{F7A64A7D-7A40-4F71-87A1-BE7FA0F367C7}" type="parTrans" cxnId="{6B6243FA-10E5-450B-B8D4-04DE44908B41}">
      <dgm:prSet/>
      <dgm:spPr/>
      <dgm:t>
        <a:bodyPr/>
        <a:lstStyle/>
        <a:p>
          <a:endParaRPr lang="fr-FR"/>
        </a:p>
      </dgm:t>
    </dgm:pt>
    <dgm:pt modelId="{C15FC8E6-3B52-49B0-AD8C-7906F317055C}" type="sibTrans" cxnId="{6B6243FA-10E5-450B-B8D4-04DE44908B41}">
      <dgm:prSet/>
      <dgm:spPr/>
      <dgm:t>
        <a:bodyPr/>
        <a:lstStyle/>
        <a:p>
          <a:endParaRPr lang="fr-FR"/>
        </a:p>
      </dgm:t>
    </dgm:pt>
    <dgm:pt modelId="{82F26E2D-94C3-4E17-A12E-3A52AA70EA62}">
      <dgm:prSet/>
      <dgm:spPr/>
      <dgm:t>
        <a:bodyPr/>
        <a:lstStyle/>
        <a:p>
          <a:r>
            <a:rPr lang="fr-FR" noProof="0" dirty="0"/>
            <a:t>Intermédiaire</a:t>
          </a:r>
        </a:p>
      </dgm:t>
    </dgm:pt>
    <dgm:pt modelId="{44285735-2992-4916-BC9A-6878DD712009}" type="parTrans" cxnId="{C9FD7DBF-DA1D-485A-B635-08D267DDCE10}">
      <dgm:prSet/>
      <dgm:spPr/>
      <dgm:t>
        <a:bodyPr/>
        <a:lstStyle/>
        <a:p>
          <a:endParaRPr lang="fr-FR"/>
        </a:p>
      </dgm:t>
    </dgm:pt>
    <dgm:pt modelId="{1676A693-6B74-4F0A-A8C5-51E52317E1A8}" type="sibTrans" cxnId="{C9FD7DBF-DA1D-485A-B635-08D267DDCE10}">
      <dgm:prSet/>
      <dgm:spPr/>
      <dgm:t>
        <a:bodyPr/>
        <a:lstStyle/>
        <a:p>
          <a:endParaRPr lang="fr-FR"/>
        </a:p>
      </dgm:t>
    </dgm:pt>
    <dgm:pt modelId="{5498DA05-9920-43ED-B280-A12D8C0C2A2C}">
      <dgm:prSet/>
      <dgm:spPr/>
      <dgm:t>
        <a:bodyPr/>
        <a:lstStyle/>
        <a:p>
          <a:r>
            <a:rPr lang="fr-FR" noProof="0" dirty="0"/>
            <a:t>Cherche un équilibre entre l’intérêt pour les personnes et pour le résultat. En voulant tout concilier, les résultats demeurent très moyens et l'équipe loin de sa performance optimale</a:t>
          </a:r>
        </a:p>
      </dgm:t>
    </dgm:pt>
    <dgm:pt modelId="{E36466CC-199F-4DD6-B978-40945957D8BE}" type="parTrans" cxnId="{C4C8FC49-E5AE-494A-9708-0861697E66A0}">
      <dgm:prSet/>
      <dgm:spPr/>
      <dgm:t>
        <a:bodyPr/>
        <a:lstStyle/>
        <a:p>
          <a:endParaRPr lang="fr-FR"/>
        </a:p>
      </dgm:t>
    </dgm:pt>
    <dgm:pt modelId="{4072B292-9244-421D-A80E-E2D231782FD2}" type="sibTrans" cxnId="{C4C8FC49-E5AE-494A-9708-0861697E66A0}">
      <dgm:prSet/>
      <dgm:spPr/>
      <dgm:t>
        <a:bodyPr/>
        <a:lstStyle/>
        <a:p>
          <a:endParaRPr lang="fr-FR"/>
        </a:p>
      </dgm:t>
    </dgm:pt>
    <dgm:pt modelId="{8154487C-3A96-41B0-BC8F-33EC8CBFAF27}" type="pres">
      <dgm:prSet presAssocID="{0E7D875C-1170-4A47-A984-8B5C2465972D}" presName="linear" presStyleCnt="0">
        <dgm:presLayoutVars>
          <dgm:dir/>
          <dgm:animLvl val="lvl"/>
          <dgm:resizeHandles val="exact"/>
        </dgm:presLayoutVars>
      </dgm:prSet>
      <dgm:spPr/>
    </dgm:pt>
    <dgm:pt modelId="{3558DA9F-B3DC-4BCC-95DA-EA4FD0EE842A}" type="pres">
      <dgm:prSet presAssocID="{3F3F9465-84BA-4C98-8205-28E745DAF95C}" presName="parentLin" presStyleCnt="0"/>
      <dgm:spPr/>
    </dgm:pt>
    <dgm:pt modelId="{879825D5-C58C-4AA5-BC0F-ACF110559B72}" type="pres">
      <dgm:prSet presAssocID="{3F3F9465-84BA-4C98-8205-28E745DAF95C}" presName="parentLeftMargin" presStyleLbl="node1" presStyleIdx="0" presStyleCnt="5"/>
      <dgm:spPr/>
    </dgm:pt>
    <dgm:pt modelId="{851F2403-1FEB-4B10-B7E2-BB2BBE65C683}" type="pres">
      <dgm:prSet presAssocID="{3F3F9465-84BA-4C98-8205-28E745DAF95C}" presName="parentText" presStyleLbl="node1" presStyleIdx="0" presStyleCnt="5">
        <dgm:presLayoutVars>
          <dgm:chMax val="0"/>
          <dgm:bulletEnabled val="1"/>
        </dgm:presLayoutVars>
      </dgm:prSet>
      <dgm:spPr/>
    </dgm:pt>
    <dgm:pt modelId="{3A45A1FF-8F6A-4C87-AFBA-A92DD3221FE4}" type="pres">
      <dgm:prSet presAssocID="{3F3F9465-84BA-4C98-8205-28E745DAF95C}" presName="negativeSpace" presStyleCnt="0"/>
      <dgm:spPr/>
    </dgm:pt>
    <dgm:pt modelId="{D555F967-7643-4E82-8416-04D482C7AFD0}" type="pres">
      <dgm:prSet presAssocID="{3F3F9465-84BA-4C98-8205-28E745DAF95C}" presName="childText" presStyleLbl="conFgAcc1" presStyleIdx="0" presStyleCnt="5">
        <dgm:presLayoutVars>
          <dgm:bulletEnabled val="1"/>
        </dgm:presLayoutVars>
      </dgm:prSet>
      <dgm:spPr/>
    </dgm:pt>
    <dgm:pt modelId="{CED5EF2B-9611-4BD3-8D8D-3F1B20A386CD}" type="pres">
      <dgm:prSet presAssocID="{B267F251-4AE7-4100-AE5D-7AC435832715}" presName="spaceBetweenRectangles" presStyleCnt="0"/>
      <dgm:spPr/>
    </dgm:pt>
    <dgm:pt modelId="{6456AB1E-85E0-4AC5-B7AA-4C0059952ED9}" type="pres">
      <dgm:prSet presAssocID="{2D60C4AB-108E-4030-8D64-AD2274C5EFA2}" presName="parentLin" presStyleCnt="0"/>
      <dgm:spPr/>
    </dgm:pt>
    <dgm:pt modelId="{FDB5B040-1D37-4550-8E68-71243D32D948}" type="pres">
      <dgm:prSet presAssocID="{2D60C4AB-108E-4030-8D64-AD2274C5EFA2}" presName="parentLeftMargin" presStyleLbl="node1" presStyleIdx="0" presStyleCnt="5"/>
      <dgm:spPr/>
    </dgm:pt>
    <dgm:pt modelId="{16B3066E-586F-4D68-A6F3-F82F9D8DC743}" type="pres">
      <dgm:prSet presAssocID="{2D60C4AB-108E-4030-8D64-AD2274C5EFA2}" presName="parentText" presStyleLbl="node1" presStyleIdx="1" presStyleCnt="5">
        <dgm:presLayoutVars>
          <dgm:chMax val="0"/>
          <dgm:bulletEnabled val="1"/>
        </dgm:presLayoutVars>
      </dgm:prSet>
      <dgm:spPr/>
    </dgm:pt>
    <dgm:pt modelId="{B6C32AA9-9F41-405F-B9E1-D2CF806269A8}" type="pres">
      <dgm:prSet presAssocID="{2D60C4AB-108E-4030-8D64-AD2274C5EFA2}" presName="negativeSpace" presStyleCnt="0"/>
      <dgm:spPr/>
    </dgm:pt>
    <dgm:pt modelId="{E5837CFA-D2BF-4CE9-A420-D7214AE49B2B}" type="pres">
      <dgm:prSet presAssocID="{2D60C4AB-108E-4030-8D64-AD2274C5EFA2}" presName="childText" presStyleLbl="conFgAcc1" presStyleIdx="1" presStyleCnt="5">
        <dgm:presLayoutVars>
          <dgm:bulletEnabled val="1"/>
        </dgm:presLayoutVars>
      </dgm:prSet>
      <dgm:spPr/>
    </dgm:pt>
    <dgm:pt modelId="{F0C48C02-96C7-4C80-914A-21C87E393A30}" type="pres">
      <dgm:prSet presAssocID="{05DA8B58-AF14-4299-9306-A9FDF7C95879}" presName="spaceBetweenRectangles" presStyleCnt="0"/>
      <dgm:spPr/>
    </dgm:pt>
    <dgm:pt modelId="{F4B375A3-D377-45B6-98DD-F7A2A101A785}" type="pres">
      <dgm:prSet presAssocID="{BA2BFC31-1390-44A9-AB3F-B39C289AB418}" presName="parentLin" presStyleCnt="0"/>
      <dgm:spPr/>
    </dgm:pt>
    <dgm:pt modelId="{A871300B-3A9D-4A0C-ABEB-E08E6239380F}" type="pres">
      <dgm:prSet presAssocID="{BA2BFC31-1390-44A9-AB3F-B39C289AB418}" presName="parentLeftMargin" presStyleLbl="node1" presStyleIdx="1" presStyleCnt="5"/>
      <dgm:spPr/>
    </dgm:pt>
    <dgm:pt modelId="{BC475497-F567-4267-A364-42F06E4483D8}" type="pres">
      <dgm:prSet presAssocID="{BA2BFC31-1390-44A9-AB3F-B39C289AB418}" presName="parentText" presStyleLbl="node1" presStyleIdx="2" presStyleCnt="5">
        <dgm:presLayoutVars>
          <dgm:chMax val="0"/>
          <dgm:bulletEnabled val="1"/>
        </dgm:presLayoutVars>
      </dgm:prSet>
      <dgm:spPr/>
    </dgm:pt>
    <dgm:pt modelId="{83FE4EF0-4781-47F4-B3C6-47D1B54C54CD}" type="pres">
      <dgm:prSet presAssocID="{BA2BFC31-1390-44A9-AB3F-B39C289AB418}" presName="negativeSpace" presStyleCnt="0"/>
      <dgm:spPr/>
    </dgm:pt>
    <dgm:pt modelId="{092D78C9-7DDF-4096-A788-1695CFD001EF}" type="pres">
      <dgm:prSet presAssocID="{BA2BFC31-1390-44A9-AB3F-B39C289AB418}" presName="childText" presStyleLbl="conFgAcc1" presStyleIdx="2" presStyleCnt="5">
        <dgm:presLayoutVars>
          <dgm:bulletEnabled val="1"/>
        </dgm:presLayoutVars>
      </dgm:prSet>
      <dgm:spPr/>
    </dgm:pt>
    <dgm:pt modelId="{3B2D75A3-6337-4AD7-8F85-2B158C9EBF18}" type="pres">
      <dgm:prSet presAssocID="{BF7046B2-67A8-4CBB-A4FF-A7B2EC9D0910}" presName="spaceBetweenRectangles" presStyleCnt="0"/>
      <dgm:spPr/>
    </dgm:pt>
    <dgm:pt modelId="{92748965-B3D0-4390-82B5-54B6B6955270}" type="pres">
      <dgm:prSet presAssocID="{14BEC84B-B1E9-47B5-99EB-F2446A6BC4A9}" presName="parentLin" presStyleCnt="0"/>
      <dgm:spPr/>
    </dgm:pt>
    <dgm:pt modelId="{2616AF64-67FC-4C50-8B52-B414C1EF2403}" type="pres">
      <dgm:prSet presAssocID="{14BEC84B-B1E9-47B5-99EB-F2446A6BC4A9}" presName="parentLeftMargin" presStyleLbl="node1" presStyleIdx="2" presStyleCnt="5"/>
      <dgm:spPr/>
    </dgm:pt>
    <dgm:pt modelId="{AAAE8E74-301C-404B-90AA-29AFFF8E96FA}" type="pres">
      <dgm:prSet presAssocID="{14BEC84B-B1E9-47B5-99EB-F2446A6BC4A9}" presName="parentText" presStyleLbl="node1" presStyleIdx="3" presStyleCnt="5">
        <dgm:presLayoutVars>
          <dgm:chMax val="0"/>
          <dgm:bulletEnabled val="1"/>
        </dgm:presLayoutVars>
      </dgm:prSet>
      <dgm:spPr/>
    </dgm:pt>
    <dgm:pt modelId="{75540CAC-9F6C-40F8-B5AF-EE9830121E82}" type="pres">
      <dgm:prSet presAssocID="{14BEC84B-B1E9-47B5-99EB-F2446A6BC4A9}" presName="negativeSpace" presStyleCnt="0"/>
      <dgm:spPr/>
    </dgm:pt>
    <dgm:pt modelId="{3C321C08-F166-44DF-9EEF-2F0E5D0DF035}" type="pres">
      <dgm:prSet presAssocID="{14BEC84B-B1E9-47B5-99EB-F2446A6BC4A9}" presName="childText" presStyleLbl="conFgAcc1" presStyleIdx="3" presStyleCnt="5">
        <dgm:presLayoutVars>
          <dgm:bulletEnabled val="1"/>
        </dgm:presLayoutVars>
      </dgm:prSet>
      <dgm:spPr/>
    </dgm:pt>
    <dgm:pt modelId="{9E1FC0A4-ACEC-43C1-A267-2D7C58ADB3C8}" type="pres">
      <dgm:prSet presAssocID="{24FB9BD6-51B0-473B-8DEE-3DBF1E1B314B}" presName="spaceBetweenRectangles" presStyleCnt="0"/>
      <dgm:spPr/>
    </dgm:pt>
    <dgm:pt modelId="{F0BBE661-591E-4ABE-AF7C-EA74FF76F67D}" type="pres">
      <dgm:prSet presAssocID="{82F26E2D-94C3-4E17-A12E-3A52AA70EA62}" presName="parentLin" presStyleCnt="0"/>
      <dgm:spPr/>
    </dgm:pt>
    <dgm:pt modelId="{30D9486F-E304-40D2-B805-8448F30076EA}" type="pres">
      <dgm:prSet presAssocID="{82F26E2D-94C3-4E17-A12E-3A52AA70EA62}" presName="parentLeftMargin" presStyleLbl="node1" presStyleIdx="3" presStyleCnt="5"/>
      <dgm:spPr/>
    </dgm:pt>
    <dgm:pt modelId="{24AB5489-F7ED-4B2B-88DB-1E2EE3230898}" type="pres">
      <dgm:prSet presAssocID="{82F26E2D-94C3-4E17-A12E-3A52AA70EA62}" presName="parentText" presStyleLbl="node1" presStyleIdx="4" presStyleCnt="5">
        <dgm:presLayoutVars>
          <dgm:chMax val="0"/>
          <dgm:bulletEnabled val="1"/>
        </dgm:presLayoutVars>
      </dgm:prSet>
      <dgm:spPr/>
    </dgm:pt>
    <dgm:pt modelId="{898C8E16-C8E2-4C6B-BD46-B7EAEBEDF50E}" type="pres">
      <dgm:prSet presAssocID="{82F26E2D-94C3-4E17-A12E-3A52AA70EA62}" presName="negativeSpace" presStyleCnt="0"/>
      <dgm:spPr/>
    </dgm:pt>
    <dgm:pt modelId="{26FC5348-D5AD-4C6C-88D1-0B982ED56AC9}" type="pres">
      <dgm:prSet presAssocID="{82F26E2D-94C3-4E17-A12E-3A52AA70EA62}" presName="childText" presStyleLbl="conFgAcc1" presStyleIdx="4" presStyleCnt="5">
        <dgm:presLayoutVars>
          <dgm:bulletEnabled val="1"/>
        </dgm:presLayoutVars>
      </dgm:prSet>
      <dgm:spPr/>
    </dgm:pt>
  </dgm:ptLst>
  <dgm:cxnLst>
    <dgm:cxn modelId="{B527DD07-5593-4DFB-B9FA-EE112B3DACDC}" srcId="{0E7D875C-1170-4A47-A984-8B5C2465972D}" destId="{14BEC84B-B1E9-47B5-99EB-F2446A6BC4A9}" srcOrd="3" destOrd="0" parTransId="{690C75E7-95E1-4660-94EB-2000BA9D9AB3}" sibTransId="{24FB9BD6-51B0-473B-8DEE-3DBF1E1B314B}"/>
    <dgm:cxn modelId="{9380EA08-9D7D-48C9-ABC0-424AD24BC68F}" type="presOf" srcId="{BBF4E985-7815-4067-B1DB-11B89700301C}" destId="{3C321C08-F166-44DF-9EEF-2F0E5D0DF035}" srcOrd="0" destOrd="0" presId="urn:microsoft.com/office/officeart/2005/8/layout/list1"/>
    <dgm:cxn modelId="{094DAC0A-D7B8-49EB-B347-330621194BDE}" srcId="{3F3F9465-84BA-4C98-8205-28E745DAF95C}" destId="{453DE018-BBD4-420B-AF22-D35C0AE6DAF1}" srcOrd="0" destOrd="0" parTransId="{0845D4E4-2DE0-4304-93FE-50D367A180E5}" sibTransId="{32902A54-7AA8-4B4B-A064-28E0ED5C69AE}"/>
    <dgm:cxn modelId="{041E1B0D-FC22-46AD-8F5E-7F3547297510}" srcId="{2D60C4AB-108E-4030-8D64-AD2274C5EFA2}" destId="{1573D61B-7FF2-40A7-BC14-1DD2EF8B83A2}" srcOrd="0" destOrd="0" parTransId="{7DBA0A10-A30C-4E29-ABBC-A18F71E6BF9C}" sibTransId="{0BD92CD0-56BE-4618-B39D-4A52966FC414}"/>
    <dgm:cxn modelId="{32B9921D-7716-4044-BAF4-4FFD870232D4}" srcId="{BA2BFC31-1390-44A9-AB3F-B39C289AB418}" destId="{2EE6D0D0-7794-4113-9A18-6149B4807767}" srcOrd="0" destOrd="0" parTransId="{EF5FB977-6EA4-4979-9DBA-ED4A24205D4A}" sibTransId="{82B67541-6AB3-4DBC-B56C-FD3E4911665E}"/>
    <dgm:cxn modelId="{C8896C25-4C52-4072-B867-49486C0E16BE}" type="presOf" srcId="{2D60C4AB-108E-4030-8D64-AD2274C5EFA2}" destId="{FDB5B040-1D37-4550-8E68-71243D32D948}" srcOrd="0" destOrd="0" presId="urn:microsoft.com/office/officeart/2005/8/layout/list1"/>
    <dgm:cxn modelId="{C9ADBC25-2E27-40C2-A9D4-F05BE4C4F6D4}" type="presOf" srcId="{3F3F9465-84BA-4C98-8205-28E745DAF95C}" destId="{879825D5-C58C-4AA5-BC0F-ACF110559B72}" srcOrd="0" destOrd="0" presId="urn:microsoft.com/office/officeart/2005/8/layout/list1"/>
    <dgm:cxn modelId="{4878B131-DF0A-4696-8481-9C73068E3513}" type="presOf" srcId="{1573D61B-7FF2-40A7-BC14-1DD2EF8B83A2}" destId="{E5837CFA-D2BF-4CE9-A420-D7214AE49B2B}" srcOrd="0" destOrd="0" presId="urn:microsoft.com/office/officeart/2005/8/layout/list1"/>
    <dgm:cxn modelId="{7744FC34-22F6-47FA-A4A4-C30B2F217234}" type="presOf" srcId="{14BEC84B-B1E9-47B5-99EB-F2446A6BC4A9}" destId="{AAAE8E74-301C-404B-90AA-29AFFF8E96FA}" srcOrd="1" destOrd="0" presId="urn:microsoft.com/office/officeart/2005/8/layout/list1"/>
    <dgm:cxn modelId="{7AED8637-002C-4912-8F2D-A546C662CF20}" type="presOf" srcId="{82F26E2D-94C3-4E17-A12E-3A52AA70EA62}" destId="{30D9486F-E304-40D2-B805-8448F30076EA}" srcOrd="0" destOrd="0" presId="urn:microsoft.com/office/officeart/2005/8/layout/list1"/>
    <dgm:cxn modelId="{47B8073B-F29C-4619-9EDD-DA7AC71976B5}" type="presOf" srcId="{3F3F9465-84BA-4C98-8205-28E745DAF95C}" destId="{851F2403-1FEB-4B10-B7E2-BB2BBE65C683}" srcOrd="1" destOrd="0" presId="urn:microsoft.com/office/officeart/2005/8/layout/list1"/>
    <dgm:cxn modelId="{087E323B-29F1-4BF9-BA6C-BAA8E1AA654A}" type="presOf" srcId="{82F26E2D-94C3-4E17-A12E-3A52AA70EA62}" destId="{24AB5489-F7ED-4B2B-88DB-1E2EE3230898}" srcOrd="1" destOrd="0" presId="urn:microsoft.com/office/officeart/2005/8/layout/list1"/>
    <dgm:cxn modelId="{29CFE13C-E6E4-4EBA-8F88-C116D3E1C81E}" type="presOf" srcId="{2EE6D0D0-7794-4113-9A18-6149B4807767}" destId="{092D78C9-7DDF-4096-A788-1695CFD001EF}" srcOrd="0" destOrd="0" presId="urn:microsoft.com/office/officeart/2005/8/layout/list1"/>
    <dgm:cxn modelId="{C4C8FC49-E5AE-494A-9708-0861697E66A0}" srcId="{82F26E2D-94C3-4E17-A12E-3A52AA70EA62}" destId="{5498DA05-9920-43ED-B280-A12D8C0C2A2C}" srcOrd="0" destOrd="0" parTransId="{E36466CC-199F-4DD6-B978-40945957D8BE}" sibTransId="{4072B292-9244-421D-A80E-E2D231782FD2}"/>
    <dgm:cxn modelId="{50906476-5AE4-4786-8D2C-84FF2EB5CEE4}" srcId="{0E7D875C-1170-4A47-A984-8B5C2465972D}" destId="{BA2BFC31-1390-44A9-AB3F-B39C289AB418}" srcOrd="2" destOrd="0" parTransId="{FEDDDA44-D3F0-4643-8FC0-2515C6FA91C0}" sibTransId="{BF7046B2-67A8-4CBB-A4FF-A7B2EC9D0910}"/>
    <dgm:cxn modelId="{3367A67A-B4E0-4AE2-A805-3C2CF3EB1DD3}" type="presOf" srcId="{14BEC84B-B1E9-47B5-99EB-F2446A6BC4A9}" destId="{2616AF64-67FC-4C50-8B52-B414C1EF2403}" srcOrd="0" destOrd="0" presId="urn:microsoft.com/office/officeart/2005/8/layout/list1"/>
    <dgm:cxn modelId="{B542E47B-155D-40C3-BDCB-29C3655F5488}" type="presOf" srcId="{0E7D875C-1170-4A47-A984-8B5C2465972D}" destId="{8154487C-3A96-41B0-BC8F-33EC8CBFAF27}" srcOrd="0" destOrd="0" presId="urn:microsoft.com/office/officeart/2005/8/layout/list1"/>
    <dgm:cxn modelId="{DBACFB83-F095-410F-B70D-9CB30E92B9BE}" type="presOf" srcId="{BA2BFC31-1390-44A9-AB3F-B39C289AB418}" destId="{A871300B-3A9D-4A0C-ABEB-E08E6239380F}" srcOrd="0" destOrd="0" presId="urn:microsoft.com/office/officeart/2005/8/layout/list1"/>
    <dgm:cxn modelId="{887BBE8D-9F76-442F-B883-C70598C30F12}" srcId="{0E7D875C-1170-4A47-A984-8B5C2465972D}" destId="{2D60C4AB-108E-4030-8D64-AD2274C5EFA2}" srcOrd="1" destOrd="0" parTransId="{233C7C43-5DE7-42F6-81C7-55409B26DE07}" sibTransId="{05DA8B58-AF14-4299-9306-A9FDF7C95879}"/>
    <dgm:cxn modelId="{94897B8E-A421-4B15-9ECA-9C392B7FC7FF}" type="presOf" srcId="{5498DA05-9920-43ED-B280-A12D8C0C2A2C}" destId="{26FC5348-D5AD-4C6C-88D1-0B982ED56AC9}" srcOrd="0" destOrd="0" presId="urn:microsoft.com/office/officeart/2005/8/layout/list1"/>
    <dgm:cxn modelId="{C9FD7DBF-DA1D-485A-B635-08D267DDCE10}" srcId="{0E7D875C-1170-4A47-A984-8B5C2465972D}" destId="{82F26E2D-94C3-4E17-A12E-3A52AA70EA62}" srcOrd="4" destOrd="0" parTransId="{44285735-2992-4916-BC9A-6878DD712009}" sibTransId="{1676A693-6B74-4F0A-A8C5-51E52317E1A8}"/>
    <dgm:cxn modelId="{7C59A1D2-B6A3-4BBE-BEAA-B47B409544CA}" type="presOf" srcId="{2D60C4AB-108E-4030-8D64-AD2274C5EFA2}" destId="{16B3066E-586F-4D68-A6F3-F82F9D8DC743}" srcOrd="1" destOrd="0" presId="urn:microsoft.com/office/officeart/2005/8/layout/list1"/>
    <dgm:cxn modelId="{F73228D3-6FF2-441A-B697-452C67CEF21E}" type="presOf" srcId="{BA2BFC31-1390-44A9-AB3F-B39C289AB418}" destId="{BC475497-F567-4267-A364-42F06E4483D8}" srcOrd="1" destOrd="0" presId="urn:microsoft.com/office/officeart/2005/8/layout/list1"/>
    <dgm:cxn modelId="{323EB6E8-6B9E-4061-9E44-BE1A0EF0EC59}" type="presOf" srcId="{453DE018-BBD4-420B-AF22-D35C0AE6DAF1}" destId="{D555F967-7643-4E82-8416-04D482C7AFD0}" srcOrd="0" destOrd="0" presId="urn:microsoft.com/office/officeart/2005/8/layout/list1"/>
    <dgm:cxn modelId="{73C532EB-B1CF-4487-9F18-C653C4E925F4}" srcId="{0E7D875C-1170-4A47-A984-8B5C2465972D}" destId="{3F3F9465-84BA-4C98-8205-28E745DAF95C}" srcOrd="0" destOrd="0" parTransId="{A760F84A-479D-47EF-96B0-72537AE01D98}" sibTransId="{B267F251-4AE7-4100-AE5D-7AC435832715}"/>
    <dgm:cxn modelId="{6B6243FA-10E5-450B-B8D4-04DE44908B41}" srcId="{14BEC84B-B1E9-47B5-99EB-F2446A6BC4A9}" destId="{BBF4E985-7815-4067-B1DB-11B89700301C}" srcOrd="0" destOrd="0" parTransId="{F7A64A7D-7A40-4F71-87A1-BE7FA0F367C7}" sibTransId="{C15FC8E6-3B52-49B0-AD8C-7906F317055C}"/>
    <dgm:cxn modelId="{3C5923E1-73DB-4CE0-9778-7BC4B721B8A4}" type="presParOf" srcId="{8154487C-3A96-41B0-BC8F-33EC8CBFAF27}" destId="{3558DA9F-B3DC-4BCC-95DA-EA4FD0EE842A}" srcOrd="0" destOrd="0" presId="urn:microsoft.com/office/officeart/2005/8/layout/list1"/>
    <dgm:cxn modelId="{B9B2A2E0-E558-4FBF-8D1F-DB510AB1BEC8}" type="presParOf" srcId="{3558DA9F-B3DC-4BCC-95DA-EA4FD0EE842A}" destId="{879825D5-C58C-4AA5-BC0F-ACF110559B72}" srcOrd="0" destOrd="0" presId="urn:microsoft.com/office/officeart/2005/8/layout/list1"/>
    <dgm:cxn modelId="{E69B75E2-65BE-4160-8F04-FD8F761E0CAD}" type="presParOf" srcId="{3558DA9F-B3DC-4BCC-95DA-EA4FD0EE842A}" destId="{851F2403-1FEB-4B10-B7E2-BB2BBE65C683}" srcOrd="1" destOrd="0" presId="urn:microsoft.com/office/officeart/2005/8/layout/list1"/>
    <dgm:cxn modelId="{99104647-A066-41FD-99A0-089436EA5A21}" type="presParOf" srcId="{8154487C-3A96-41B0-BC8F-33EC8CBFAF27}" destId="{3A45A1FF-8F6A-4C87-AFBA-A92DD3221FE4}" srcOrd="1" destOrd="0" presId="urn:microsoft.com/office/officeart/2005/8/layout/list1"/>
    <dgm:cxn modelId="{3C9685C5-8D5D-40B9-B6B1-E6BA06B43368}" type="presParOf" srcId="{8154487C-3A96-41B0-BC8F-33EC8CBFAF27}" destId="{D555F967-7643-4E82-8416-04D482C7AFD0}" srcOrd="2" destOrd="0" presId="urn:microsoft.com/office/officeart/2005/8/layout/list1"/>
    <dgm:cxn modelId="{A77F1F96-696D-4FB6-B1CE-0DE2C011F8FE}" type="presParOf" srcId="{8154487C-3A96-41B0-BC8F-33EC8CBFAF27}" destId="{CED5EF2B-9611-4BD3-8D8D-3F1B20A386CD}" srcOrd="3" destOrd="0" presId="urn:microsoft.com/office/officeart/2005/8/layout/list1"/>
    <dgm:cxn modelId="{21E90075-9189-401E-B820-6D5D22A52B1C}" type="presParOf" srcId="{8154487C-3A96-41B0-BC8F-33EC8CBFAF27}" destId="{6456AB1E-85E0-4AC5-B7AA-4C0059952ED9}" srcOrd="4" destOrd="0" presId="urn:microsoft.com/office/officeart/2005/8/layout/list1"/>
    <dgm:cxn modelId="{646EAE33-183B-441B-A9CD-FEE945789914}" type="presParOf" srcId="{6456AB1E-85E0-4AC5-B7AA-4C0059952ED9}" destId="{FDB5B040-1D37-4550-8E68-71243D32D948}" srcOrd="0" destOrd="0" presId="urn:microsoft.com/office/officeart/2005/8/layout/list1"/>
    <dgm:cxn modelId="{85E5342A-D2C3-4A21-B769-3F1AA51ED204}" type="presParOf" srcId="{6456AB1E-85E0-4AC5-B7AA-4C0059952ED9}" destId="{16B3066E-586F-4D68-A6F3-F82F9D8DC743}" srcOrd="1" destOrd="0" presId="urn:microsoft.com/office/officeart/2005/8/layout/list1"/>
    <dgm:cxn modelId="{282FAB84-0927-4985-B3D7-3436E2A823C7}" type="presParOf" srcId="{8154487C-3A96-41B0-BC8F-33EC8CBFAF27}" destId="{B6C32AA9-9F41-405F-B9E1-D2CF806269A8}" srcOrd="5" destOrd="0" presId="urn:microsoft.com/office/officeart/2005/8/layout/list1"/>
    <dgm:cxn modelId="{2B922912-F853-4A44-817D-503594BCF77B}" type="presParOf" srcId="{8154487C-3A96-41B0-BC8F-33EC8CBFAF27}" destId="{E5837CFA-D2BF-4CE9-A420-D7214AE49B2B}" srcOrd="6" destOrd="0" presId="urn:microsoft.com/office/officeart/2005/8/layout/list1"/>
    <dgm:cxn modelId="{FA26AB03-8409-433F-8DA0-0D62FDA1740E}" type="presParOf" srcId="{8154487C-3A96-41B0-BC8F-33EC8CBFAF27}" destId="{F0C48C02-96C7-4C80-914A-21C87E393A30}" srcOrd="7" destOrd="0" presId="urn:microsoft.com/office/officeart/2005/8/layout/list1"/>
    <dgm:cxn modelId="{5739C2DD-FAE1-4058-B5F2-659E743217F6}" type="presParOf" srcId="{8154487C-3A96-41B0-BC8F-33EC8CBFAF27}" destId="{F4B375A3-D377-45B6-98DD-F7A2A101A785}" srcOrd="8" destOrd="0" presId="urn:microsoft.com/office/officeart/2005/8/layout/list1"/>
    <dgm:cxn modelId="{5C8EA4CB-C0FE-4A59-9EB8-E97CAB51BAC2}" type="presParOf" srcId="{F4B375A3-D377-45B6-98DD-F7A2A101A785}" destId="{A871300B-3A9D-4A0C-ABEB-E08E6239380F}" srcOrd="0" destOrd="0" presId="urn:microsoft.com/office/officeart/2005/8/layout/list1"/>
    <dgm:cxn modelId="{FE27AFBF-EF7C-4569-830F-C94935C97E10}" type="presParOf" srcId="{F4B375A3-D377-45B6-98DD-F7A2A101A785}" destId="{BC475497-F567-4267-A364-42F06E4483D8}" srcOrd="1" destOrd="0" presId="urn:microsoft.com/office/officeart/2005/8/layout/list1"/>
    <dgm:cxn modelId="{12906311-984B-4943-9A4A-1FCF98330013}" type="presParOf" srcId="{8154487C-3A96-41B0-BC8F-33EC8CBFAF27}" destId="{83FE4EF0-4781-47F4-B3C6-47D1B54C54CD}" srcOrd="9" destOrd="0" presId="urn:microsoft.com/office/officeart/2005/8/layout/list1"/>
    <dgm:cxn modelId="{393ABF24-512E-4F3A-82FE-4775D00A5CEF}" type="presParOf" srcId="{8154487C-3A96-41B0-BC8F-33EC8CBFAF27}" destId="{092D78C9-7DDF-4096-A788-1695CFD001EF}" srcOrd="10" destOrd="0" presId="urn:microsoft.com/office/officeart/2005/8/layout/list1"/>
    <dgm:cxn modelId="{EA670884-6F0D-4842-8AD3-6E1129CFB804}" type="presParOf" srcId="{8154487C-3A96-41B0-BC8F-33EC8CBFAF27}" destId="{3B2D75A3-6337-4AD7-8F85-2B158C9EBF18}" srcOrd="11" destOrd="0" presId="urn:microsoft.com/office/officeart/2005/8/layout/list1"/>
    <dgm:cxn modelId="{83D08F22-C8C4-4A9F-A9BD-002E44B12074}" type="presParOf" srcId="{8154487C-3A96-41B0-BC8F-33EC8CBFAF27}" destId="{92748965-B3D0-4390-82B5-54B6B6955270}" srcOrd="12" destOrd="0" presId="urn:microsoft.com/office/officeart/2005/8/layout/list1"/>
    <dgm:cxn modelId="{684701EC-6993-4636-BE83-CE4DA454D32D}" type="presParOf" srcId="{92748965-B3D0-4390-82B5-54B6B6955270}" destId="{2616AF64-67FC-4C50-8B52-B414C1EF2403}" srcOrd="0" destOrd="0" presId="urn:microsoft.com/office/officeart/2005/8/layout/list1"/>
    <dgm:cxn modelId="{61DC6CB1-E801-4094-A505-ECF534DA42E4}" type="presParOf" srcId="{92748965-B3D0-4390-82B5-54B6B6955270}" destId="{AAAE8E74-301C-404B-90AA-29AFFF8E96FA}" srcOrd="1" destOrd="0" presId="urn:microsoft.com/office/officeart/2005/8/layout/list1"/>
    <dgm:cxn modelId="{B8FDB79C-7D85-4FE5-A422-2A984924CF87}" type="presParOf" srcId="{8154487C-3A96-41B0-BC8F-33EC8CBFAF27}" destId="{75540CAC-9F6C-40F8-B5AF-EE9830121E82}" srcOrd="13" destOrd="0" presId="urn:microsoft.com/office/officeart/2005/8/layout/list1"/>
    <dgm:cxn modelId="{3798D069-E76C-4C6A-9302-1AC38B796E76}" type="presParOf" srcId="{8154487C-3A96-41B0-BC8F-33EC8CBFAF27}" destId="{3C321C08-F166-44DF-9EEF-2F0E5D0DF035}" srcOrd="14" destOrd="0" presId="urn:microsoft.com/office/officeart/2005/8/layout/list1"/>
    <dgm:cxn modelId="{4140A7C7-BB0C-4C4B-94F0-678F537F0831}" type="presParOf" srcId="{8154487C-3A96-41B0-BC8F-33EC8CBFAF27}" destId="{9E1FC0A4-ACEC-43C1-A267-2D7C58ADB3C8}" srcOrd="15" destOrd="0" presId="urn:microsoft.com/office/officeart/2005/8/layout/list1"/>
    <dgm:cxn modelId="{FF79F20A-CD4E-4080-9B51-0816E07B8BCB}" type="presParOf" srcId="{8154487C-3A96-41B0-BC8F-33EC8CBFAF27}" destId="{F0BBE661-591E-4ABE-AF7C-EA74FF76F67D}" srcOrd="16" destOrd="0" presId="urn:microsoft.com/office/officeart/2005/8/layout/list1"/>
    <dgm:cxn modelId="{0CFB9D04-35B1-48DD-9A20-D744EF8B1EE3}" type="presParOf" srcId="{F0BBE661-591E-4ABE-AF7C-EA74FF76F67D}" destId="{30D9486F-E304-40D2-B805-8448F30076EA}" srcOrd="0" destOrd="0" presId="urn:microsoft.com/office/officeart/2005/8/layout/list1"/>
    <dgm:cxn modelId="{B7304877-E16A-4E9D-80C8-58685A5D9DFF}" type="presParOf" srcId="{F0BBE661-591E-4ABE-AF7C-EA74FF76F67D}" destId="{24AB5489-F7ED-4B2B-88DB-1E2EE3230898}" srcOrd="1" destOrd="0" presId="urn:microsoft.com/office/officeart/2005/8/layout/list1"/>
    <dgm:cxn modelId="{4A43AD6A-87E1-4972-8A29-4AF0FB32AD31}" type="presParOf" srcId="{8154487C-3A96-41B0-BC8F-33EC8CBFAF27}" destId="{898C8E16-C8E2-4C6B-BD46-B7EAEBEDF50E}" srcOrd="17" destOrd="0" presId="urn:microsoft.com/office/officeart/2005/8/layout/list1"/>
    <dgm:cxn modelId="{EA785ABA-365E-42A6-A94A-E5F5CD690031}" type="presParOf" srcId="{8154487C-3A96-41B0-BC8F-33EC8CBFAF27}" destId="{26FC5348-D5AD-4C6C-88D1-0B982ED56AC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FF2F94-5C87-4327-B4A7-6345D68265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EE459A3-5545-4E27-B6B7-BC3D494F4BD2}">
      <dgm:prSet/>
      <dgm:spPr/>
      <dgm:t>
        <a:bodyPr/>
        <a:lstStyle/>
        <a:p>
          <a:r>
            <a:rPr lang="fr-FR" noProof="0" dirty="0"/>
            <a:t>Leadership Transactionnel</a:t>
          </a:r>
        </a:p>
      </dgm:t>
    </dgm:pt>
    <dgm:pt modelId="{F68AC4A2-3910-4DC3-BE33-9D8083D68C56}" type="parTrans" cxnId="{847B2612-17A2-492B-AEB7-911CF15BA6F1}">
      <dgm:prSet/>
      <dgm:spPr/>
      <dgm:t>
        <a:bodyPr/>
        <a:lstStyle/>
        <a:p>
          <a:endParaRPr lang="fr-FR"/>
        </a:p>
      </dgm:t>
    </dgm:pt>
    <dgm:pt modelId="{E669F5B0-6C2F-48EA-A289-5AE99FD76C66}" type="sibTrans" cxnId="{847B2612-17A2-492B-AEB7-911CF15BA6F1}">
      <dgm:prSet/>
      <dgm:spPr/>
      <dgm:t>
        <a:bodyPr/>
        <a:lstStyle/>
        <a:p>
          <a:endParaRPr lang="fr-FR"/>
        </a:p>
      </dgm:t>
    </dgm:pt>
    <dgm:pt modelId="{D16D12D5-8C04-4B51-9388-ED2FB5437CB6}">
      <dgm:prSet/>
      <dgm:spPr/>
      <dgm:t>
        <a:bodyPr/>
        <a:lstStyle/>
        <a:p>
          <a:r>
            <a:rPr lang="fr-FR" noProof="0" dirty="0"/>
            <a:t>Leadership Transformationnel</a:t>
          </a:r>
        </a:p>
      </dgm:t>
    </dgm:pt>
    <dgm:pt modelId="{39822E0C-B974-4CFA-A50D-898156550F74}" type="parTrans" cxnId="{9594781D-1824-434C-A6C8-739B4B34C2F0}">
      <dgm:prSet/>
      <dgm:spPr/>
      <dgm:t>
        <a:bodyPr/>
        <a:lstStyle/>
        <a:p>
          <a:endParaRPr lang="fr-FR"/>
        </a:p>
      </dgm:t>
    </dgm:pt>
    <dgm:pt modelId="{6569134D-43DB-4AC2-BBD2-6F3766675416}" type="sibTrans" cxnId="{9594781D-1824-434C-A6C8-739B4B34C2F0}">
      <dgm:prSet/>
      <dgm:spPr/>
      <dgm:t>
        <a:bodyPr/>
        <a:lstStyle/>
        <a:p>
          <a:endParaRPr lang="fr-FR"/>
        </a:p>
      </dgm:t>
    </dgm:pt>
    <dgm:pt modelId="{8D01C39C-CE90-45FB-BAFB-7FEB43A5A66A}">
      <dgm:prSet/>
      <dgm:spPr/>
      <dgm:t>
        <a:bodyPr/>
        <a:lstStyle/>
        <a:p>
          <a:r>
            <a:rPr lang="fr-FR" b="0" i="0" dirty="0"/>
            <a:t>Motive par sa vision et son enthousiasme</a:t>
          </a:r>
          <a:endParaRPr lang="fr-FR" dirty="0"/>
        </a:p>
      </dgm:t>
    </dgm:pt>
    <dgm:pt modelId="{1D348ECB-ECD9-40D9-B18A-C73E87299207}" type="parTrans" cxnId="{F8CCD001-A20B-428E-AC3B-D1C599D7DDC3}">
      <dgm:prSet/>
      <dgm:spPr/>
      <dgm:t>
        <a:bodyPr/>
        <a:lstStyle/>
        <a:p>
          <a:endParaRPr lang="fr-FR"/>
        </a:p>
      </dgm:t>
    </dgm:pt>
    <dgm:pt modelId="{39F12336-E1E2-4044-A99F-48C74FF8AB10}" type="sibTrans" cxnId="{F8CCD001-A20B-428E-AC3B-D1C599D7DDC3}">
      <dgm:prSet/>
      <dgm:spPr/>
      <dgm:t>
        <a:bodyPr/>
        <a:lstStyle/>
        <a:p>
          <a:endParaRPr lang="fr-FR"/>
        </a:p>
      </dgm:t>
    </dgm:pt>
    <dgm:pt modelId="{064263A6-67C8-4A6F-A32A-C8DA0AD83421}">
      <dgm:prSet/>
      <dgm:spPr/>
      <dgm:t>
        <a:bodyPr/>
        <a:lstStyle/>
        <a:p>
          <a:r>
            <a:rPr lang="fr-FR" noProof="0" dirty="0"/>
            <a:t>Motive par des récompenses qui répondent à l'intérêt personnel</a:t>
          </a:r>
        </a:p>
      </dgm:t>
    </dgm:pt>
    <dgm:pt modelId="{553D8DC6-75D6-4D94-AD64-45363AF4F873}" type="parTrans" cxnId="{46E8DC59-00BF-4124-B8E6-7214C273F6D0}">
      <dgm:prSet/>
      <dgm:spPr/>
      <dgm:t>
        <a:bodyPr/>
        <a:lstStyle/>
        <a:p>
          <a:endParaRPr lang="fr-FR"/>
        </a:p>
      </dgm:t>
    </dgm:pt>
    <dgm:pt modelId="{06DE4B67-0388-4DB5-9C75-CE19196AC96E}" type="sibTrans" cxnId="{46E8DC59-00BF-4124-B8E6-7214C273F6D0}">
      <dgm:prSet/>
      <dgm:spPr/>
      <dgm:t>
        <a:bodyPr/>
        <a:lstStyle/>
        <a:p>
          <a:endParaRPr lang="fr-FR"/>
        </a:p>
      </dgm:t>
    </dgm:pt>
    <dgm:pt modelId="{FD1D9CCE-62D7-48D9-A4B3-DEF850160640}">
      <dgm:prSet/>
      <dgm:spPr/>
      <dgm:t>
        <a:bodyPr/>
        <a:lstStyle/>
        <a:p>
          <a:r>
            <a:rPr lang="fr-FR" noProof="0" dirty="0"/>
            <a:t>Echange, négociation</a:t>
          </a:r>
        </a:p>
      </dgm:t>
    </dgm:pt>
    <dgm:pt modelId="{8E6CCBE6-0394-450F-B624-3A6DA961DC6D}" type="parTrans" cxnId="{77CA0C13-B065-49E3-A90E-A6E5D3807303}">
      <dgm:prSet/>
      <dgm:spPr/>
      <dgm:t>
        <a:bodyPr/>
        <a:lstStyle/>
        <a:p>
          <a:endParaRPr lang="fr-FR"/>
        </a:p>
      </dgm:t>
    </dgm:pt>
    <dgm:pt modelId="{99F55C52-F469-4877-90E0-E3781B155C5A}" type="sibTrans" cxnId="{77CA0C13-B065-49E3-A90E-A6E5D3807303}">
      <dgm:prSet/>
      <dgm:spPr/>
      <dgm:t>
        <a:bodyPr/>
        <a:lstStyle/>
        <a:p>
          <a:endParaRPr lang="fr-FR"/>
        </a:p>
      </dgm:t>
    </dgm:pt>
    <dgm:pt modelId="{C97EFEAC-B05F-4D42-A720-8C3891E65FFE}">
      <dgm:prSet/>
      <dgm:spPr/>
      <dgm:t>
        <a:bodyPr/>
        <a:lstStyle/>
        <a:p>
          <a:r>
            <a:rPr lang="fr-FR" noProof="0" dirty="0"/>
            <a:t>Objectifs clairs</a:t>
          </a:r>
        </a:p>
      </dgm:t>
    </dgm:pt>
    <dgm:pt modelId="{5D02CE13-9936-425B-A3CB-312B76BD2DFA}" type="parTrans" cxnId="{4510E90D-882B-4CFC-A029-0144AA98BD5E}">
      <dgm:prSet/>
      <dgm:spPr/>
      <dgm:t>
        <a:bodyPr/>
        <a:lstStyle/>
        <a:p>
          <a:endParaRPr lang="fr-FR"/>
        </a:p>
      </dgm:t>
    </dgm:pt>
    <dgm:pt modelId="{27CFBCCC-C249-42D5-8FED-C034084C3F20}" type="sibTrans" cxnId="{4510E90D-882B-4CFC-A029-0144AA98BD5E}">
      <dgm:prSet/>
      <dgm:spPr/>
      <dgm:t>
        <a:bodyPr/>
        <a:lstStyle/>
        <a:p>
          <a:endParaRPr lang="fr-FR"/>
        </a:p>
      </dgm:t>
    </dgm:pt>
    <dgm:pt modelId="{3C7106EA-BD72-41A3-9371-9237746CE31A}">
      <dgm:prSet/>
      <dgm:spPr/>
      <dgm:t>
        <a:bodyPr/>
        <a:lstStyle/>
        <a:p>
          <a:r>
            <a:rPr lang="fr-FR" noProof="0" dirty="0"/>
            <a:t>Chaîne de commandement directe</a:t>
          </a:r>
        </a:p>
      </dgm:t>
    </dgm:pt>
    <dgm:pt modelId="{AA340DEE-E3C1-47A6-A48E-FE6AB94ECD79}" type="parTrans" cxnId="{5AA53DD1-0367-4533-A869-E753ACEB95D1}">
      <dgm:prSet/>
      <dgm:spPr/>
      <dgm:t>
        <a:bodyPr/>
        <a:lstStyle/>
        <a:p>
          <a:endParaRPr lang="fr-FR"/>
        </a:p>
      </dgm:t>
    </dgm:pt>
    <dgm:pt modelId="{916CA9A5-1A06-4A0F-B67D-30BA31BEB173}" type="sibTrans" cxnId="{5AA53DD1-0367-4533-A869-E753ACEB95D1}">
      <dgm:prSet/>
      <dgm:spPr/>
      <dgm:t>
        <a:bodyPr/>
        <a:lstStyle/>
        <a:p>
          <a:endParaRPr lang="fr-FR"/>
        </a:p>
      </dgm:t>
    </dgm:pt>
    <dgm:pt modelId="{28830BE5-E982-42C1-A479-1F2D96577C41}">
      <dgm:prSet/>
      <dgm:spPr/>
      <dgm:t>
        <a:bodyPr/>
        <a:lstStyle/>
        <a:p>
          <a:r>
            <a:rPr lang="fr-FR" b="0" i="0" dirty="0"/>
            <a:t>Est une source d'inspiration en faisant appel à des idéaux plus élevés</a:t>
          </a:r>
        </a:p>
      </dgm:t>
    </dgm:pt>
    <dgm:pt modelId="{6862C7E3-CDAC-47FE-9597-E028FBC59435}" type="parTrans" cxnId="{D7C72E8A-C420-4F64-9A75-25800E10EEB0}">
      <dgm:prSet/>
      <dgm:spPr/>
      <dgm:t>
        <a:bodyPr/>
        <a:lstStyle/>
        <a:p>
          <a:endParaRPr lang="fr-FR"/>
        </a:p>
      </dgm:t>
    </dgm:pt>
    <dgm:pt modelId="{3E7FD6DA-1CA5-4369-B859-01DB1FDB6CCD}" type="sibTrans" cxnId="{D7C72E8A-C420-4F64-9A75-25800E10EEB0}">
      <dgm:prSet/>
      <dgm:spPr/>
      <dgm:t>
        <a:bodyPr/>
        <a:lstStyle/>
        <a:p>
          <a:endParaRPr lang="fr-FR"/>
        </a:p>
      </dgm:t>
    </dgm:pt>
    <dgm:pt modelId="{184559EF-C869-4B03-89AB-41F3C321FBA7}">
      <dgm:prSet/>
      <dgm:spPr/>
      <dgm:t>
        <a:bodyPr/>
        <a:lstStyle/>
        <a:p>
          <a:r>
            <a:rPr lang="fr-FR" b="0" i="0" dirty="0"/>
            <a:t>Provoque le changement par la qualité de ses relations humaines, par sa capacité d'influence et son charisme.</a:t>
          </a:r>
        </a:p>
      </dgm:t>
    </dgm:pt>
    <dgm:pt modelId="{FF39DAD3-1C33-4155-AB21-4C6AECCFF55C}" type="parTrans" cxnId="{714326CC-1F94-4D1C-86D5-8E6517125FD5}">
      <dgm:prSet/>
      <dgm:spPr/>
      <dgm:t>
        <a:bodyPr/>
        <a:lstStyle/>
        <a:p>
          <a:endParaRPr lang="fr-FR"/>
        </a:p>
      </dgm:t>
    </dgm:pt>
    <dgm:pt modelId="{37C57FBC-CCE0-4CEB-BCB3-C73BFF81562C}" type="sibTrans" cxnId="{714326CC-1F94-4D1C-86D5-8E6517125FD5}">
      <dgm:prSet/>
      <dgm:spPr/>
      <dgm:t>
        <a:bodyPr/>
        <a:lstStyle/>
        <a:p>
          <a:endParaRPr lang="fr-FR"/>
        </a:p>
      </dgm:t>
    </dgm:pt>
    <dgm:pt modelId="{1087173C-039D-4FB6-B9A8-6CF056D4555F}" type="pres">
      <dgm:prSet presAssocID="{F9FF2F94-5C87-4327-B4A7-6345D682658F}" presName="Name0" presStyleCnt="0">
        <dgm:presLayoutVars>
          <dgm:dir/>
          <dgm:animLvl val="lvl"/>
          <dgm:resizeHandles val="exact"/>
        </dgm:presLayoutVars>
      </dgm:prSet>
      <dgm:spPr/>
    </dgm:pt>
    <dgm:pt modelId="{A53B9936-39E1-46E2-AC39-10A89A1CD1BD}" type="pres">
      <dgm:prSet presAssocID="{CEE459A3-5545-4E27-B6B7-BC3D494F4BD2}" presName="linNode" presStyleCnt="0"/>
      <dgm:spPr/>
    </dgm:pt>
    <dgm:pt modelId="{AEED2CF8-36E4-427F-B05B-F005E7DAB6FD}" type="pres">
      <dgm:prSet presAssocID="{CEE459A3-5545-4E27-B6B7-BC3D494F4BD2}" presName="parentText" presStyleLbl="node1" presStyleIdx="0" presStyleCnt="2">
        <dgm:presLayoutVars>
          <dgm:chMax val="1"/>
          <dgm:bulletEnabled val="1"/>
        </dgm:presLayoutVars>
      </dgm:prSet>
      <dgm:spPr/>
    </dgm:pt>
    <dgm:pt modelId="{7F45964B-192D-4B46-9C7F-A9ADEA2D4111}" type="pres">
      <dgm:prSet presAssocID="{CEE459A3-5545-4E27-B6B7-BC3D494F4BD2}" presName="descendantText" presStyleLbl="alignAccFollowNode1" presStyleIdx="0" presStyleCnt="2">
        <dgm:presLayoutVars>
          <dgm:bulletEnabled val="1"/>
        </dgm:presLayoutVars>
      </dgm:prSet>
      <dgm:spPr/>
    </dgm:pt>
    <dgm:pt modelId="{B62F459C-CF7A-4E6A-9F6F-B1B528C7E779}" type="pres">
      <dgm:prSet presAssocID="{E669F5B0-6C2F-48EA-A289-5AE99FD76C66}" presName="sp" presStyleCnt="0"/>
      <dgm:spPr/>
    </dgm:pt>
    <dgm:pt modelId="{81D2B921-F5AE-49A7-8E63-9F304C08E166}" type="pres">
      <dgm:prSet presAssocID="{D16D12D5-8C04-4B51-9388-ED2FB5437CB6}" presName="linNode" presStyleCnt="0"/>
      <dgm:spPr/>
    </dgm:pt>
    <dgm:pt modelId="{15DD0817-E25D-451C-8CDB-CD5072A455F3}" type="pres">
      <dgm:prSet presAssocID="{D16D12D5-8C04-4B51-9388-ED2FB5437CB6}" presName="parentText" presStyleLbl="node1" presStyleIdx="1" presStyleCnt="2">
        <dgm:presLayoutVars>
          <dgm:chMax val="1"/>
          <dgm:bulletEnabled val="1"/>
        </dgm:presLayoutVars>
      </dgm:prSet>
      <dgm:spPr/>
    </dgm:pt>
    <dgm:pt modelId="{3BF89C69-8256-4579-B0AD-8941F963545C}" type="pres">
      <dgm:prSet presAssocID="{D16D12D5-8C04-4B51-9388-ED2FB5437CB6}" presName="descendantText" presStyleLbl="alignAccFollowNode1" presStyleIdx="1" presStyleCnt="2">
        <dgm:presLayoutVars>
          <dgm:bulletEnabled val="1"/>
        </dgm:presLayoutVars>
      </dgm:prSet>
      <dgm:spPr/>
    </dgm:pt>
  </dgm:ptLst>
  <dgm:cxnLst>
    <dgm:cxn modelId="{F8CCD001-A20B-428E-AC3B-D1C599D7DDC3}" srcId="{D16D12D5-8C04-4B51-9388-ED2FB5437CB6}" destId="{8D01C39C-CE90-45FB-BAFB-7FEB43A5A66A}" srcOrd="0" destOrd="0" parTransId="{1D348ECB-ECD9-40D9-B18A-C73E87299207}" sibTransId="{39F12336-E1E2-4044-A99F-48C74FF8AB10}"/>
    <dgm:cxn modelId="{4510E90D-882B-4CFC-A029-0144AA98BD5E}" srcId="{CEE459A3-5545-4E27-B6B7-BC3D494F4BD2}" destId="{C97EFEAC-B05F-4D42-A720-8C3891E65FFE}" srcOrd="2" destOrd="0" parTransId="{5D02CE13-9936-425B-A3CB-312B76BD2DFA}" sibTransId="{27CFBCCC-C249-42D5-8FED-C034084C3F20}"/>
    <dgm:cxn modelId="{847B2612-17A2-492B-AEB7-911CF15BA6F1}" srcId="{F9FF2F94-5C87-4327-B4A7-6345D682658F}" destId="{CEE459A3-5545-4E27-B6B7-BC3D494F4BD2}" srcOrd="0" destOrd="0" parTransId="{F68AC4A2-3910-4DC3-BE33-9D8083D68C56}" sibTransId="{E669F5B0-6C2F-48EA-A289-5AE99FD76C66}"/>
    <dgm:cxn modelId="{77CA0C13-B065-49E3-A90E-A6E5D3807303}" srcId="{CEE459A3-5545-4E27-B6B7-BC3D494F4BD2}" destId="{FD1D9CCE-62D7-48D9-A4B3-DEF850160640}" srcOrd="1" destOrd="0" parTransId="{8E6CCBE6-0394-450F-B624-3A6DA961DC6D}" sibTransId="{99F55C52-F469-4877-90E0-E3781B155C5A}"/>
    <dgm:cxn modelId="{9594781D-1824-434C-A6C8-739B4B34C2F0}" srcId="{F9FF2F94-5C87-4327-B4A7-6345D682658F}" destId="{D16D12D5-8C04-4B51-9388-ED2FB5437CB6}" srcOrd="1" destOrd="0" parTransId="{39822E0C-B974-4CFA-A50D-898156550F74}" sibTransId="{6569134D-43DB-4AC2-BBD2-6F3766675416}"/>
    <dgm:cxn modelId="{A8097A23-26DE-4879-93D8-DC598EF37CDB}" type="presOf" srcId="{28830BE5-E982-42C1-A479-1F2D96577C41}" destId="{3BF89C69-8256-4579-B0AD-8941F963545C}" srcOrd="0" destOrd="1" presId="urn:microsoft.com/office/officeart/2005/8/layout/vList5"/>
    <dgm:cxn modelId="{C4B83234-EAFA-45D2-B34F-A9A0024385FB}" type="presOf" srcId="{F9FF2F94-5C87-4327-B4A7-6345D682658F}" destId="{1087173C-039D-4FB6-B9A8-6CF056D4555F}" srcOrd="0" destOrd="0" presId="urn:microsoft.com/office/officeart/2005/8/layout/vList5"/>
    <dgm:cxn modelId="{5FED5640-562F-4F7F-87C6-141DC8421B4D}" type="presOf" srcId="{D16D12D5-8C04-4B51-9388-ED2FB5437CB6}" destId="{15DD0817-E25D-451C-8CDB-CD5072A455F3}" srcOrd="0" destOrd="0" presId="urn:microsoft.com/office/officeart/2005/8/layout/vList5"/>
    <dgm:cxn modelId="{0A387673-E938-4480-A2AF-D61F6D1A2EBF}" type="presOf" srcId="{CEE459A3-5545-4E27-B6B7-BC3D494F4BD2}" destId="{AEED2CF8-36E4-427F-B05B-F005E7DAB6FD}" srcOrd="0" destOrd="0" presId="urn:microsoft.com/office/officeart/2005/8/layout/vList5"/>
    <dgm:cxn modelId="{69965879-DEE2-47FC-B6D1-96264607C1A3}" type="presOf" srcId="{C97EFEAC-B05F-4D42-A720-8C3891E65FFE}" destId="{7F45964B-192D-4B46-9C7F-A9ADEA2D4111}" srcOrd="0" destOrd="2" presId="urn:microsoft.com/office/officeart/2005/8/layout/vList5"/>
    <dgm:cxn modelId="{46E8DC59-00BF-4124-B8E6-7214C273F6D0}" srcId="{CEE459A3-5545-4E27-B6B7-BC3D494F4BD2}" destId="{064263A6-67C8-4A6F-A32A-C8DA0AD83421}" srcOrd="0" destOrd="0" parTransId="{553D8DC6-75D6-4D94-AD64-45363AF4F873}" sibTransId="{06DE4B67-0388-4DB5-9C75-CE19196AC96E}"/>
    <dgm:cxn modelId="{D7C72E8A-C420-4F64-9A75-25800E10EEB0}" srcId="{D16D12D5-8C04-4B51-9388-ED2FB5437CB6}" destId="{28830BE5-E982-42C1-A479-1F2D96577C41}" srcOrd="1" destOrd="0" parTransId="{6862C7E3-CDAC-47FE-9597-E028FBC59435}" sibTransId="{3E7FD6DA-1CA5-4369-B859-01DB1FDB6CCD}"/>
    <dgm:cxn modelId="{E424F38A-76CF-48DF-936B-BD3A2382D530}" type="presOf" srcId="{064263A6-67C8-4A6F-A32A-C8DA0AD83421}" destId="{7F45964B-192D-4B46-9C7F-A9ADEA2D4111}" srcOrd="0" destOrd="0" presId="urn:microsoft.com/office/officeart/2005/8/layout/vList5"/>
    <dgm:cxn modelId="{0010B7A3-5A76-4E5F-B4DC-ABD50C8AE7F0}" type="presOf" srcId="{3C7106EA-BD72-41A3-9371-9237746CE31A}" destId="{7F45964B-192D-4B46-9C7F-A9ADEA2D4111}" srcOrd="0" destOrd="3" presId="urn:microsoft.com/office/officeart/2005/8/layout/vList5"/>
    <dgm:cxn modelId="{AA146DBB-2CFE-48EE-BED2-CD8693F3CD5F}" type="presOf" srcId="{184559EF-C869-4B03-89AB-41F3C321FBA7}" destId="{3BF89C69-8256-4579-B0AD-8941F963545C}" srcOrd="0" destOrd="2" presId="urn:microsoft.com/office/officeart/2005/8/layout/vList5"/>
    <dgm:cxn modelId="{714326CC-1F94-4D1C-86D5-8E6517125FD5}" srcId="{D16D12D5-8C04-4B51-9388-ED2FB5437CB6}" destId="{184559EF-C869-4B03-89AB-41F3C321FBA7}" srcOrd="2" destOrd="0" parTransId="{FF39DAD3-1C33-4155-AB21-4C6AECCFF55C}" sibTransId="{37C57FBC-CCE0-4CEB-BCB3-C73BFF81562C}"/>
    <dgm:cxn modelId="{5AA53DD1-0367-4533-A869-E753ACEB95D1}" srcId="{CEE459A3-5545-4E27-B6B7-BC3D494F4BD2}" destId="{3C7106EA-BD72-41A3-9371-9237746CE31A}" srcOrd="3" destOrd="0" parTransId="{AA340DEE-E3C1-47A6-A48E-FE6AB94ECD79}" sibTransId="{916CA9A5-1A06-4A0F-B67D-30BA31BEB173}"/>
    <dgm:cxn modelId="{20DE78DB-9A07-4FCA-AB7A-A8A47D085E8C}" type="presOf" srcId="{FD1D9CCE-62D7-48D9-A4B3-DEF850160640}" destId="{7F45964B-192D-4B46-9C7F-A9ADEA2D4111}" srcOrd="0" destOrd="1" presId="urn:microsoft.com/office/officeart/2005/8/layout/vList5"/>
    <dgm:cxn modelId="{89C3DEF4-C860-40C8-A32E-7BA14B6980C7}" type="presOf" srcId="{8D01C39C-CE90-45FB-BAFB-7FEB43A5A66A}" destId="{3BF89C69-8256-4579-B0AD-8941F963545C}" srcOrd="0" destOrd="0" presId="urn:microsoft.com/office/officeart/2005/8/layout/vList5"/>
    <dgm:cxn modelId="{4BE0BE71-C3CB-4168-BB97-B1024D40F625}" type="presParOf" srcId="{1087173C-039D-4FB6-B9A8-6CF056D4555F}" destId="{A53B9936-39E1-46E2-AC39-10A89A1CD1BD}" srcOrd="0" destOrd="0" presId="urn:microsoft.com/office/officeart/2005/8/layout/vList5"/>
    <dgm:cxn modelId="{1BBB83A5-8CCB-4E22-A99A-1AE9075A6758}" type="presParOf" srcId="{A53B9936-39E1-46E2-AC39-10A89A1CD1BD}" destId="{AEED2CF8-36E4-427F-B05B-F005E7DAB6FD}" srcOrd="0" destOrd="0" presId="urn:microsoft.com/office/officeart/2005/8/layout/vList5"/>
    <dgm:cxn modelId="{9ECB34CC-ECE6-49B4-A144-4506F974FA41}" type="presParOf" srcId="{A53B9936-39E1-46E2-AC39-10A89A1CD1BD}" destId="{7F45964B-192D-4B46-9C7F-A9ADEA2D4111}" srcOrd="1" destOrd="0" presId="urn:microsoft.com/office/officeart/2005/8/layout/vList5"/>
    <dgm:cxn modelId="{2241CAA6-08AE-49C7-A4E5-1DE5545A05F2}" type="presParOf" srcId="{1087173C-039D-4FB6-B9A8-6CF056D4555F}" destId="{B62F459C-CF7A-4E6A-9F6F-B1B528C7E779}" srcOrd="1" destOrd="0" presId="urn:microsoft.com/office/officeart/2005/8/layout/vList5"/>
    <dgm:cxn modelId="{DD829689-DFDA-4CEA-BD6D-3DBE4DCFD9DD}" type="presParOf" srcId="{1087173C-039D-4FB6-B9A8-6CF056D4555F}" destId="{81D2B921-F5AE-49A7-8E63-9F304C08E166}" srcOrd="2" destOrd="0" presId="urn:microsoft.com/office/officeart/2005/8/layout/vList5"/>
    <dgm:cxn modelId="{76A202C5-A5B4-4E15-A897-49FF1E7DED00}" type="presParOf" srcId="{81D2B921-F5AE-49A7-8E63-9F304C08E166}" destId="{15DD0817-E25D-451C-8CDB-CD5072A455F3}" srcOrd="0" destOrd="0" presId="urn:microsoft.com/office/officeart/2005/8/layout/vList5"/>
    <dgm:cxn modelId="{283491CC-4A91-4FE3-8AEB-7EB1A361DD23}" type="presParOf" srcId="{81D2B921-F5AE-49A7-8E63-9F304C08E166}" destId="{3BF89C69-8256-4579-B0AD-8941F963545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FA1FF-5AA2-43A5-9E7C-4F08EFE7991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EA4DBB5C-2834-4B91-B240-C932556C16BC}">
      <dgm:prSet/>
      <dgm:spPr/>
      <dgm:t>
        <a:bodyPr/>
        <a:lstStyle/>
        <a:p>
          <a:r>
            <a:rPr lang="en-US" b="0" i="0" dirty="0"/>
            <a:t>2 types de motivation</a:t>
          </a:r>
          <a:endParaRPr lang="fr-FR" dirty="0"/>
        </a:p>
      </dgm:t>
    </dgm:pt>
    <dgm:pt modelId="{F1F22345-1CC0-4FDE-973B-B359AFBD178B}" type="parTrans" cxnId="{4D637BC5-BC96-4723-BB5B-4DE1896EE368}">
      <dgm:prSet/>
      <dgm:spPr/>
      <dgm:t>
        <a:bodyPr/>
        <a:lstStyle/>
        <a:p>
          <a:endParaRPr lang="fr-FR"/>
        </a:p>
      </dgm:t>
    </dgm:pt>
    <dgm:pt modelId="{8654E0A9-D139-4D03-824E-34FC6947CF83}" type="sibTrans" cxnId="{4D637BC5-BC96-4723-BB5B-4DE1896EE368}">
      <dgm:prSet/>
      <dgm:spPr/>
      <dgm:t>
        <a:bodyPr/>
        <a:lstStyle/>
        <a:p>
          <a:endParaRPr lang="fr-FR"/>
        </a:p>
      </dgm:t>
    </dgm:pt>
    <dgm:pt modelId="{A19A1F0C-4568-45D4-8483-C34BA61661FE}">
      <dgm:prSet/>
      <dgm:spPr/>
      <dgm:t>
        <a:bodyPr/>
        <a:lstStyle/>
        <a:p>
          <a:r>
            <a:rPr lang="en-US" b="0" i="0"/>
            <a:t>Intrinseque</a:t>
          </a:r>
          <a:endParaRPr lang="fr-FR"/>
        </a:p>
      </dgm:t>
    </dgm:pt>
    <dgm:pt modelId="{C6A90946-F135-464A-963A-452ECF8BFF9C}" type="parTrans" cxnId="{23A29088-C3E2-4350-9A0C-D9C619958447}">
      <dgm:prSet/>
      <dgm:spPr/>
      <dgm:t>
        <a:bodyPr/>
        <a:lstStyle/>
        <a:p>
          <a:endParaRPr lang="fr-FR"/>
        </a:p>
      </dgm:t>
    </dgm:pt>
    <dgm:pt modelId="{02BA1DA2-7521-4795-AA60-05C2E0CFD1E8}" type="sibTrans" cxnId="{23A29088-C3E2-4350-9A0C-D9C619958447}">
      <dgm:prSet/>
      <dgm:spPr/>
      <dgm:t>
        <a:bodyPr/>
        <a:lstStyle/>
        <a:p>
          <a:endParaRPr lang="fr-FR"/>
        </a:p>
      </dgm:t>
    </dgm:pt>
    <dgm:pt modelId="{59ADCB76-E159-4F0F-A09C-6D0C3C39E1AA}">
      <dgm:prSet/>
      <dgm:spPr/>
      <dgm:t>
        <a:bodyPr/>
        <a:lstStyle/>
        <a:p>
          <a:r>
            <a:rPr lang="fr-FR" b="0" i="0" noProof="0" dirty="0"/>
            <a:t>Extrinsèque</a:t>
          </a:r>
          <a:endParaRPr lang="fr-FR" noProof="0" dirty="0"/>
        </a:p>
      </dgm:t>
    </dgm:pt>
    <dgm:pt modelId="{07F3724E-24F2-43D7-9A87-FF1EEF8C2702}" type="parTrans" cxnId="{418E2989-493A-4813-9A63-AAE32BD1F46B}">
      <dgm:prSet/>
      <dgm:spPr/>
      <dgm:t>
        <a:bodyPr/>
        <a:lstStyle/>
        <a:p>
          <a:endParaRPr lang="fr-FR"/>
        </a:p>
      </dgm:t>
    </dgm:pt>
    <dgm:pt modelId="{2C7BFF75-B514-4B2C-83F5-5F86FA8DB633}" type="sibTrans" cxnId="{418E2989-493A-4813-9A63-AAE32BD1F46B}">
      <dgm:prSet/>
      <dgm:spPr/>
      <dgm:t>
        <a:bodyPr/>
        <a:lstStyle/>
        <a:p>
          <a:endParaRPr lang="fr-FR"/>
        </a:p>
      </dgm:t>
    </dgm:pt>
    <dgm:pt modelId="{6CF94060-77D2-4E7B-8CD9-0C166235346F}">
      <dgm:prSet/>
      <dgm:spPr/>
      <dgm:t>
        <a:bodyPr/>
        <a:lstStyle/>
        <a:p>
          <a:r>
            <a:rPr lang="en-US" b="0" i="0" dirty="0"/>
            <a:t>3 </a:t>
          </a:r>
          <a:r>
            <a:rPr lang="fr-FR" b="0" i="0" noProof="0" dirty="0"/>
            <a:t>facteurs</a:t>
          </a:r>
          <a:r>
            <a:rPr lang="en-US" b="0" i="0" dirty="0"/>
            <a:t> de motivation de Dan Pink</a:t>
          </a:r>
          <a:endParaRPr lang="fr-FR" dirty="0"/>
        </a:p>
      </dgm:t>
    </dgm:pt>
    <dgm:pt modelId="{9E0B9910-9A68-49ED-A11D-FB38E96EDDAC}" type="parTrans" cxnId="{17F74901-FF81-402F-BE7A-796488BE4460}">
      <dgm:prSet/>
      <dgm:spPr/>
      <dgm:t>
        <a:bodyPr/>
        <a:lstStyle/>
        <a:p>
          <a:endParaRPr lang="fr-FR"/>
        </a:p>
      </dgm:t>
    </dgm:pt>
    <dgm:pt modelId="{CF720C22-2BBE-464A-AA6D-A009F99291BA}" type="sibTrans" cxnId="{17F74901-FF81-402F-BE7A-796488BE4460}">
      <dgm:prSet/>
      <dgm:spPr/>
      <dgm:t>
        <a:bodyPr/>
        <a:lstStyle/>
        <a:p>
          <a:endParaRPr lang="fr-FR"/>
        </a:p>
      </dgm:t>
    </dgm:pt>
    <dgm:pt modelId="{EE040FCB-E0A9-4DE3-8382-F3B00FF93A81}">
      <dgm:prSet/>
      <dgm:spPr/>
      <dgm:t>
        <a:bodyPr/>
        <a:lstStyle/>
        <a:p>
          <a:r>
            <a:rPr lang="en-US" b="0" i="0" dirty="0"/>
            <a:t>Purpose</a:t>
          </a:r>
          <a:endParaRPr lang="fr-FR" dirty="0"/>
        </a:p>
      </dgm:t>
    </dgm:pt>
    <dgm:pt modelId="{A4FD5C77-07E6-4B2A-B798-B40F26535A45}" type="parTrans" cxnId="{544DBC96-DE96-4AE7-8016-654197AA762D}">
      <dgm:prSet/>
      <dgm:spPr/>
      <dgm:t>
        <a:bodyPr/>
        <a:lstStyle/>
        <a:p>
          <a:endParaRPr lang="fr-FR"/>
        </a:p>
      </dgm:t>
    </dgm:pt>
    <dgm:pt modelId="{8CD9639E-0390-45B0-BC03-07B41C3E21FD}" type="sibTrans" cxnId="{544DBC96-DE96-4AE7-8016-654197AA762D}">
      <dgm:prSet/>
      <dgm:spPr/>
      <dgm:t>
        <a:bodyPr/>
        <a:lstStyle/>
        <a:p>
          <a:endParaRPr lang="fr-FR"/>
        </a:p>
      </dgm:t>
    </dgm:pt>
    <dgm:pt modelId="{5F4523B0-E515-4FCE-87F0-DFA085885B3E}">
      <dgm:prSet/>
      <dgm:spPr/>
      <dgm:t>
        <a:bodyPr/>
        <a:lstStyle/>
        <a:p>
          <a:r>
            <a:rPr lang="en-US" b="0" i="0" dirty="0"/>
            <a:t>Autonomy</a:t>
          </a:r>
          <a:endParaRPr lang="fr-FR" dirty="0"/>
        </a:p>
      </dgm:t>
    </dgm:pt>
    <dgm:pt modelId="{22EC9097-9D4C-404C-80B2-5045E3ED701F}" type="parTrans" cxnId="{3819D1C1-5BE8-46A5-A6EA-94993286353B}">
      <dgm:prSet/>
      <dgm:spPr/>
      <dgm:t>
        <a:bodyPr/>
        <a:lstStyle/>
        <a:p>
          <a:endParaRPr lang="fr-FR"/>
        </a:p>
      </dgm:t>
    </dgm:pt>
    <dgm:pt modelId="{31EA9A26-49BD-484C-AE35-E71175768A50}" type="sibTrans" cxnId="{3819D1C1-5BE8-46A5-A6EA-94993286353B}">
      <dgm:prSet/>
      <dgm:spPr/>
      <dgm:t>
        <a:bodyPr/>
        <a:lstStyle/>
        <a:p>
          <a:endParaRPr lang="fr-FR"/>
        </a:p>
      </dgm:t>
    </dgm:pt>
    <dgm:pt modelId="{C6FCF46D-095D-42E5-8FA3-6E1260594C64}">
      <dgm:prSet/>
      <dgm:spPr/>
      <dgm:t>
        <a:bodyPr/>
        <a:lstStyle/>
        <a:p>
          <a:r>
            <a:rPr lang="en-US" b="0" i="0"/>
            <a:t>Mastery</a:t>
          </a:r>
          <a:endParaRPr lang="fr-FR"/>
        </a:p>
      </dgm:t>
    </dgm:pt>
    <dgm:pt modelId="{0FC4EBAB-2C35-4FEC-869B-0EF4AA1AA522}" type="parTrans" cxnId="{19847366-9BCF-4B2A-AD40-6C809AD0D170}">
      <dgm:prSet/>
      <dgm:spPr/>
      <dgm:t>
        <a:bodyPr/>
        <a:lstStyle/>
        <a:p>
          <a:endParaRPr lang="fr-FR"/>
        </a:p>
      </dgm:t>
    </dgm:pt>
    <dgm:pt modelId="{DEA8B68C-7BB8-4702-819A-B109D6E4825C}" type="sibTrans" cxnId="{19847366-9BCF-4B2A-AD40-6C809AD0D170}">
      <dgm:prSet/>
      <dgm:spPr/>
      <dgm:t>
        <a:bodyPr/>
        <a:lstStyle/>
        <a:p>
          <a:endParaRPr lang="fr-FR"/>
        </a:p>
      </dgm:t>
    </dgm:pt>
    <dgm:pt modelId="{994F6520-8513-4F3C-AF4B-4A15BD67F671}" type="pres">
      <dgm:prSet presAssocID="{18EFA1FF-5AA2-43A5-9E7C-4F08EFE79916}" presName="Name0" presStyleCnt="0">
        <dgm:presLayoutVars>
          <dgm:dir/>
          <dgm:animLvl val="lvl"/>
          <dgm:resizeHandles val="exact"/>
        </dgm:presLayoutVars>
      </dgm:prSet>
      <dgm:spPr/>
    </dgm:pt>
    <dgm:pt modelId="{955253D2-9745-493A-9CB5-92C9CFA12948}" type="pres">
      <dgm:prSet presAssocID="{EA4DBB5C-2834-4B91-B240-C932556C16BC}" presName="linNode" presStyleCnt="0"/>
      <dgm:spPr/>
    </dgm:pt>
    <dgm:pt modelId="{FCF5BAE6-6A98-4065-8712-A0542B87C2EA}" type="pres">
      <dgm:prSet presAssocID="{EA4DBB5C-2834-4B91-B240-C932556C16BC}" presName="parentText" presStyleLbl="node1" presStyleIdx="0" presStyleCnt="2">
        <dgm:presLayoutVars>
          <dgm:chMax val="1"/>
          <dgm:bulletEnabled val="1"/>
        </dgm:presLayoutVars>
      </dgm:prSet>
      <dgm:spPr/>
    </dgm:pt>
    <dgm:pt modelId="{3F61D57B-2863-4BE8-A9FE-FFCAE267656F}" type="pres">
      <dgm:prSet presAssocID="{EA4DBB5C-2834-4B91-B240-C932556C16BC}" presName="descendantText" presStyleLbl="alignAccFollowNode1" presStyleIdx="0" presStyleCnt="2">
        <dgm:presLayoutVars>
          <dgm:bulletEnabled val="1"/>
        </dgm:presLayoutVars>
      </dgm:prSet>
      <dgm:spPr/>
    </dgm:pt>
    <dgm:pt modelId="{5FFE03BD-6672-4A68-B177-868B251671BA}" type="pres">
      <dgm:prSet presAssocID="{8654E0A9-D139-4D03-824E-34FC6947CF83}" presName="sp" presStyleCnt="0"/>
      <dgm:spPr/>
    </dgm:pt>
    <dgm:pt modelId="{34631BC3-E728-4492-BF76-8BBBDB639D8D}" type="pres">
      <dgm:prSet presAssocID="{6CF94060-77D2-4E7B-8CD9-0C166235346F}" presName="linNode" presStyleCnt="0"/>
      <dgm:spPr/>
    </dgm:pt>
    <dgm:pt modelId="{6805D7C7-8CD6-4BDA-B9EF-DE74DDBEE076}" type="pres">
      <dgm:prSet presAssocID="{6CF94060-77D2-4E7B-8CD9-0C166235346F}" presName="parentText" presStyleLbl="node1" presStyleIdx="1" presStyleCnt="2">
        <dgm:presLayoutVars>
          <dgm:chMax val="1"/>
          <dgm:bulletEnabled val="1"/>
        </dgm:presLayoutVars>
      </dgm:prSet>
      <dgm:spPr/>
    </dgm:pt>
    <dgm:pt modelId="{709DD136-C01B-48D3-82B7-EE1B1B07FF8A}" type="pres">
      <dgm:prSet presAssocID="{6CF94060-77D2-4E7B-8CD9-0C166235346F}" presName="descendantText" presStyleLbl="alignAccFollowNode1" presStyleIdx="1" presStyleCnt="2">
        <dgm:presLayoutVars>
          <dgm:bulletEnabled val="1"/>
        </dgm:presLayoutVars>
      </dgm:prSet>
      <dgm:spPr/>
    </dgm:pt>
  </dgm:ptLst>
  <dgm:cxnLst>
    <dgm:cxn modelId="{17F74901-FF81-402F-BE7A-796488BE4460}" srcId="{18EFA1FF-5AA2-43A5-9E7C-4F08EFE79916}" destId="{6CF94060-77D2-4E7B-8CD9-0C166235346F}" srcOrd="1" destOrd="0" parTransId="{9E0B9910-9A68-49ED-A11D-FB38E96EDDAC}" sibTransId="{CF720C22-2BBE-464A-AA6D-A009F99291BA}"/>
    <dgm:cxn modelId="{05A78704-57F4-4A39-AA5A-3374062F6208}" type="presOf" srcId="{EE040FCB-E0A9-4DE3-8382-F3B00FF93A81}" destId="{709DD136-C01B-48D3-82B7-EE1B1B07FF8A}" srcOrd="0" destOrd="0" presId="urn:microsoft.com/office/officeart/2005/8/layout/vList5"/>
    <dgm:cxn modelId="{720D5C2A-9F4B-410A-B9F1-32A9630BD185}" type="presOf" srcId="{A19A1F0C-4568-45D4-8483-C34BA61661FE}" destId="{3F61D57B-2863-4BE8-A9FE-FFCAE267656F}" srcOrd="0" destOrd="0" presId="urn:microsoft.com/office/officeart/2005/8/layout/vList5"/>
    <dgm:cxn modelId="{5861092D-6D46-4051-896D-ACB18516E282}" type="presOf" srcId="{59ADCB76-E159-4F0F-A09C-6D0C3C39E1AA}" destId="{3F61D57B-2863-4BE8-A9FE-FFCAE267656F}" srcOrd="0" destOrd="1" presId="urn:microsoft.com/office/officeart/2005/8/layout/vList5"/>
    <dgm:cxn modelId="{4724A365-ACDD-48B1-9982-028C4370C7B6}" type="presOf" srcId="{EA4DBB5C-2834-4B91-B240-C932556C16BC}" destId="{FCF5BAE6-6A98-4065-8712-A0542B87C2EA}" srcOrd="0" destOrd="0" presId="urn:microsoft.com/office/officeart/2005/8/layout/vList5"/>
    <dgm:cxn modelId="{19847366-9BCF-4B2A-AD40-6C809AD0D170}" srcId="{6CF94060-77D2-4E7B-8CD9-0C166235346F}" destId="{C6FCF46D-095D-42E5-8FA3-6E1260594C64}" srcOrd="2" destOrd="0" parTransId="{0FC4EBAB-2C35-4FEC-869B-0EF4AA1AA522}" sibTransId="{DEA8B68C-7BB8-4702-819A-B109D6E4825C}"/>
    <dgm:cxn modelId="{1A338347-0F3E-4337-97BC-4F422EE3A2DA}" type="presOf" srcId="{18EFA1FF-5AA2-43A5-9E7C-4F08EFE79916}" destId="{994F6520-8513-4F3C-AF4B-4A15BD67F671}" srcOrd="0" destOrd="0" presId="urn:microsoft.com/office/officeart/2005/8/layout/vList5"/>
    <dgm:cxn modelId="{A933AD7B-1248-4E1A-8E46-8A4036654E15}" type="presOf" srcId="{C6FCF46D-095D-42E5-8FA3-6E1260594C64}" destId="{709DD136-C01B-48D3-82B7-EE1B1B07FF8A}" srcOrd="0" destOrd="2" presId="urn:microsoft.com/office/officeart/2005/8/layout/vList5"/>
    <dgm:cxn modelId="{23A29088-C3E2-4350-9A0C-D9C619958447}" srcId="{EA4DBB5C-2834-4B91-B240-C932556C16BC}" destId="{A19A1F0C-4568-45D4-8483-C34BA61661FE}" srcOrd="0" destOrd="0" parTransId="{C6A90946-F135-464A-963A-452ECF8BFF9C}" sibTransId="{02BA1DA2-7521-4795-AA60-05C2E0CFD1E8}"/>
    <dgm:cxn modelId="{418E2989-493A-4813-9A63-AAE32BD1F46B}" srcId="{EA4DBB5C-2834-4B91-B240-C932556C16BC}" destId="{59ADCB76-E159-4F0F-A09C-6D0C3C39E1AA}" srcOrd="1" destOrd="0" parTransId="{07F3724E-24F2-43D7-9A87-FF1EEF8C2702}" sibTransId="{2C7BFF75-B514-4B2C-83F5-5F86FA8DB633}"/>
    <dgm:cxn modelId="{544DBC96-DE96-4AE7-8016-654197AA762D}" srcId="{6CF94060-77D2-4E7B-8CD9-0C166235346F}" destId="{EE040FCB-E0A9-4DE3-8382-F3B00FF93A81}" srcOrd="0" destOrd="0" parTransId="{A4FD5C77-07E6-4B2A-B798-B40F26535A45}" sibTransId="{8CD9639E-0390-45B0-BC03-07B41C3E21FD}"/>
    <dgm:cxn modelId="{3819D1C1-5BE8-46A5-A6EA-94993286353B}" srcId="{6CF94060-77D2-4E7B-8CD9-0C166235346F}" destId="{5F4523B0-E515-4FCE-87F0-DFA085885B3E}" srcOrd="1" destOrd="0" parTransId="{22EC9097-9D4C-404C-80B2-5045E3ED701F}" sibTransId="{31EA9A26-49BD-484C-AE35-E71175768A50}"/>
    <dgm:cxn modelId="{F99A1BC4-A6CF-402B-9F1F-A4EB6A14CFDB}" type="presOf" srcId="{5F4523B0-E515-4FCE-87F0-DFA085885B3E}" destId="{709DD136-C01B-48D3-82B7-EE1B1B07FF8A}" srcOrd="0" destOrd="1" presId="urn:microsoft.com/office/officeart/2005/8/layout/vList5"/>
    <dgm:cxn modelId="{4D637BC5-BC96-4723-BB5B-4DE1896EE368}" srcId="{18EFA1FF-5AA2-43A5-9E7C-4F08EFE79916}" destId="{EA4DBB5C-2834-4B91-B240-C932556C16BC}" srcOrd="0" destOrd="0" parTransId="{F1F22345-1CC0-4FDE-973B-B359AFBD178B}" sibTransId="{8654E0A9-D139-4D03-824E-34FC6947CF83}"/>
    <dgm:cxn modelId="{69D025C9-E95F-479A-8F48-FA371F813240}" type="presOf" srcId="{6CF94060-77D2-4E7B-8CD9-0C166235346F}" destId="{6805D7C7-8CD6-4BDA-B9EF-DE74DDBEE076}" srcOrd="0" destOrd="0" presId="urn:microsoft.com/office/officeart/2005/8/layout/vList5"/>
    <dgm:cxn modelId="{4C921F27-0238-404E-A418-2BB792E3BBC0}" type="presParOf" srcId="{994F6520-8513-4F3C-AF4B-4A15BD67F671}" destId="{955253D2-9745-493A-9CB5-92C9CFA12948}" srcOrd="0" destOrd="0" presId="urn:microsoft.com/office/officeart/2005/8/layout/vList5"/>
    <dgm:cxn modelId="{97E85901-B7FC-4A6A-956D-C965FD50E556}" type="presParOf" srcId="{955253D2-9745-493A-9CB5-92C9CFA12948}" destId="{FCF5BAE6-6A98-4065-8712-A0542B87C2EA}" srcOrd="0" destOrd="0" presId="urn:microsoft.com/office/officeart/2005/8/layout/vList5"/>
    <dgm:cxn modelId="{A2C3A3AB-FD26-43D4-A1D4-106E89009E5A}" type="presParOf" srcId="{955253D2-9745-493A-9CB5-92C9CFA12948}" destId="{3F61D57B-2863-4BE8-A9FE-FFCAE267656F}" srcOrd="1" destOrd="0" presId="urn:microsoft.com/office/officeart/2005/8/layout/vList5"/>
    <dgm:cxn modelId="{BDDB4148-B464-4640-BBB6-2D1754ECD5EC}" type="presParOf" srcId="{994F6520-8513-4F3C-AF4B-4A15BD67F671}" destId="{5FFE03BD-6672-4A68-B177-868B251671BA}" srcOrd="1" destOrd="0" presId="urn:microsoft.com/office/officeart/2005/8/layout/vList5"/>
    <dgm:cxn modelId="{1BF1EC04-89CD-4D94-9364-400D60F82693}" type="presParOf" srcId="{994F6520-8513-4F3C-AF4B-4A15BD67F671}" destId="{34631BC3-E728-4492-BF76-8BBBDB639D8D}" srcOrd="2" destOrd="0" presId="urn:microsoft.com/office/officeart/2005/8/layout/vList5"/>
    <dgm:cxn modelId="{979DDB74-CFAD-4B1B-ADC2-D83C9907D1BF}" type="presParOf" srcId="{34631BC3-E728-4492-BF76-8BBBDB639D8D}" destId="{6805D7C7-8CD6-4BDA-B9EF-DE74DDBEE076}" srcOrd="0" destOrd="0" presId="urn:microsoft.com/office/officeart/2005/8/layout/vList5"/>
    <dgm:cxn modelId="{7FEB0458-C2A6-4ABE-9AE9-3CEF85692FC2}" type="presParOf" srcId="{34631BC3-E728-4492-BF76-8BBBDB639D8D}" destId="{709DD136-C01B-48D3-82B7-EE1B1B07FF8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D8F0F5-0F0B-49F9-8047-790EE2DEDF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41E446D-ADFE-4767-A674-042D2BE7D5AC}">
      <dgm:prSet/>
      <dgm:spPr/>
      <dgm:t>
        <a:bodyPr/>
        <a:lstStyle/>
        <a:p>
          <a:r>
            <a:rPr lang="fr-FR" b="1" i="0" baseline="0" dirty="0"/>
            <a:t>On vous demande de reprendre au pied levé un projet</a:t>
          </a:r>
          <a:endParaRPr lang="fr-FR" dirty="0"/>
        </a:p>
      </dgm:t>
    </dgm:pt>
    <dgm:pt modelId="{3C57AC4F-147B-4E4D-9DD7-87A14E7315DC}" type="parTrans" cxnId="{CB13306A-458B-4E75-A150-2B74F5D0F934}">
      <dgm:prSet/>
      <dgm:spPr/>
      <dgm:t>
        <a:bodyPr/>
        <a:lstStyle/>
        <a:p>
          <a:endParaRPr lang="fr-FR"/>
        </a:p>
      </dgm:t>
    </dgm:pt>
    <dgm:pt modelId="{EFD3CE6E-950B-44D3-BB49-F224EC406DDF}" type="sibTrans" cxnId="{CB13306A-458B-4E75-A150-2B74F5D0F934}">
      <dgm:prSet/>
      <dgm:spPr/>
      <dgm:t>
        <a:bodyPr/>
        <a:lstStyle/>
        <a:p>
          <a:endParaRPr lang="fr-FR"/>
        </a:p>
      </dgm:t>
    </dgm:pt>
    <dgm:pt modelId="{527DE0EF-46FC-40D0-BB33-8930E2D96D52}">
      <dgm:prSet/>
      <dgm:spPr/>
      <dgm:t>
        <a:bodyPr/>
        <a:lstStyle/>
        <a:p>
          <a:r>
            <a:rPr lang="fr-FR" noProof="0" dirty="0"/>
            <a:t>Le projet doit durer 6 mois et on est à la moitié</a:t>
          </a:r>
        </a:p>
      </dgm:t>
    </dgm:pt>
    <dgm:pt modelId="{63E78035-218D-4E71-A56F-E6FD509B5C4F}" type="parTrans" cxnId="{948D4212-D2CE-489E-BF56-DBE1D4CABEEC}">
      <dgm:prSet/>
      <dgm:spPr/>
      <dgm:t>
        <a:bodyPr/>
        <a:lstStyle/>
        <a:p>
          <a:endParaRPr lang="fr-FR"/>
        </a:p>
      </dgm:t>
    </dgm:pt>
    <dgm:pt modelId="{45456D4A-2982-41F4-B035-A1F849509687}" type="sibTrans" cxnId="{948D4212-D2CE-489E-BF56-DBE1D4CABEEC}">
      <dgm:prSet/>
      <dgm:spPr/>
      <dgm:t>
        <a:bodyPr/>
        <a:lstStyle/>
        <a:p>
          <a:endParaRPr lang="fr-FR"/>
        </a:p>
      </dgm:t>
    </dgm:pt>
    <dgm:pt modelId="{4F8C4CDB-AD1C-4146-B440-11AAFC831D1F}">
      <dgm:prSet/>
      <dgm:spPr/>
      <dgm:t>
        <a:bodyPr/>
        <a:lstStyle/>
        <a:p>
          <a:r>
            <a:rPr lang="fr-FR" b="1" i="0" baseline="0" dirty="0"/>
            <a:t>Votre plan. Prenez en compte tout ce qu’on a vu</a:t>
          </a:r>
          <a:endParaRPr lang="fr-FR" dirty="0"/>
        </a:p>
      </dgm:t>
    </dgm:pt>
    <dgm:pt modelId="{E6EF9F78-9D0D-4535-9975-6523BDC3AAB7}" type="parTrans" cxnId="{9CF9FD7D-4004-4D7C-91E2-12560AD7C183}">
      <dgm:prSet/>
      <dgm:spPr/>
      <dgm:t>
        <a:bodyPr/>
        <a:lstStyle/>
        <a:p>
          <a:endParaRPr lang="fr-FR"/>
        </a:p>
      </dgm:t>
    </dgm:pt>
    <dgm:pt modelId="{24D41CE7-EB9A-4EFA-A200-3AAF5C288DDB}" type="sibTrans" cxnId="{9CF9FD7D-4004-4D7C-91E2-12560AD7C183}">
      <dgm:prSet/>
      <dgm:spPr/>
      <dgm:t>
        <a:bodyPr/>
        <a:lstStyle/>
        <a:p>
          <a:endParaRPr lang="fr-FR"/>
        </a:p>
      </dgm:t>
    </dgm:pt>
    <dgm:pt modelId="{3D7E9975-D763-4B16-9867-B82D2C1B742D}">
      <dgm:prSet/>
      <dgm:spPr/>
      <dgm:t>
        <a:bodyPr/>
        <a:lstStyle/>
        <a:p>
          <a:r>
            <a:rPr lang="fr-FR" b="0" i="0" baseline="0" dirty="0"/>
            <a:t>Motivation des membres de l’équipe (tous les facteurs)</a:t>
          </a:r>
          <a:endParaRPr lang="fr-FR" dirty="0"/>
        </a:p>
      </dgm:t>
    </dgm:pt>
    <dgm:pt modelId="{0A69DE7D-D82B-4039-B602-3F8843C965AA}" type="parTrans" cxnId="{A4C1B5A2-4EA3-48D5-8C18-E1231445FB70}">
      <dgm:prSet/>
      <dgm:spPr/>
      <dgm:t>
        <a:bodyPr/>
        <a:lstStyle/>
        <a:p>
          <a:endParaRPr lang="fr-FR"/>
        </a:p>
      </dgm:t>
    </dgm:pt>
    <dgm:pt modelId="{9BD75726-F8D9-42EA-96A5-785544A79475}" type="sibTrans" cxnId="{A4C1B5A2-4EA3-48D5-8C18-E1231445FB70}">
      <dgm:prSet/>
      <dgm:spPr/>
      <dgm:t>
        <a:bodyPr/>
        <a:lstStyle/>
        <a:p>
          <a:endParaRPr lang="fr-FR"/>
        </a:p>
      </dgm:t>
    </dgm:pt>
    <dgm:pt modelId="{75C82390-F304-4717-8A6B-A392E7BA5377}">
      <dgm:prSet/>
      <dgm:spPr/>
      <dgm:t>
        <a:bodyPr/>
        <a:lstStyle/>
        <a:p>
          <a:r>
            <a:rPr lang="fr-FR" noProof="0" dirty="0"/>
            <a:t>Efficacité ? Objectifs? Budget ?</a:t>
          </a:r>
        </a:p>
      </dgm:t>
    </dgm:pt>
    <dgm:pt modelId="{C2D5F9CC-EDD6-4A2E-B021-8FD56C2D4C3F}" type="parTrans" cxnId="{92F8C92C-6E46-4AF1-B8E8-B90572CD0042}">
      <dgm:prSet/>
      <dgm:spPr/>
      <dgm:t>
        <a:bodyPr/>
        <a:lstStyle/>
        <a:p>
          <a:endParaRPr lang="fr-FR"/>
        </a:p>
      </dgm:t>
    </dgm:pt>
    <dgm:pt modelId="{E012D968-8327-4259-BCEB-C98761E19094}" type="sibTrans" cxnId="{92F8C92C-6E46-4AF1-B8E8-B90572CD0042}">
      <dgm:prSet/>
      <dgm:spPr/>
      <dgm:t>
        <a:bodyPr/>
        <a:lstStyle/>
        <a:p>
          <a:endParaRPr lang="fr-FR"/>
        </a:p>
      </dgm:t>
    </dgm:pt>
    <dgm:pt modelId="{C19F4008-737D-44C4-9BDB-FAE39BC45B22}">
      <dgm:prSet/>
      <dgm:spPr/>
      <dgm:t>
        <a:bodyPr/>
        <a:lstStyle/>
        <a:p>
          <a:r>
            <a:rPr lang="fr-FR" noProof="0" dirty="0"/>
            <a:t>Quoi / dans quel ordre ?</a:t>
          </a:r>
        </a:p>
      </dgm:t>
    </dgm:pt>
    <dgm:pt modelId="{03A3713B-C7F7-423B-AF85-3FA08996B215}" type="parTrans" cxnId="{197BB55A-0F55-471E-B4AF-7D63077BA4C9}">
      <dgm:prSet/>
      <dgm:spPr/>
      <dgm:t>
        <a:bodyPr/>
        <a:lstStyle/>
        <a:p>
          <a:endParaRPr lang="fr-FR"/>
        </a:p>
      </dgm:t>
    </dgm:pt>
    <dgm:pt modelId="{7D7094D3-ACE8-4BB1-A862-5AB7E4314D53}" type="sibTrans" cxnId="{197BB55A-0F55-471E-B4AF-7D63077BA4C9}">
      <dgm:prSet/>
      <dgm:spPr/>
      <dgm:t>
        <a:bodyPr/>
        <a:lstStyle/>
        <a:p>
          <a:endParaRPr lang="fr-FR"/>
        </a:p>
      </dgm:t>
    </dgm:pt>
    <dgm:pt modelId="{4808B88A-3362-4372-80A6-FCCEA3FB15EB}">
      <dgm:prSet/>
      <dgm:spPr/>
      <dgm:t>
        <a:bodyPr/>
        <a:lstStyle/>
        <a:p>
          <a:r>
            <a:rPr lang="fr-FR" noProof="0" dirty="0"/>
            <a:t>Gestion du changement</a:t>
          </a:r>
        </a:p>
      </dgm:t>
    </dgm:pt>
    <dgm:pt modelId="{13FFA714-D04F-47D0-9BB1-0B9883A5DA11}" type="parTrans" cxnId="{37941D31-C808-454C-812A-8A1B5CCFD2A1}">
      <dgm:prSet/>
      <dgm:spPr/>
      <dgm:t>
        <a:bodyPr/>
        <a:lstStyle/>
        <a:p>
          <a:endParaRPr lang="fr-FR"/>
        </a:p>
      </dgm:t>
    </dgm:pt>
    <dgm:pt modelId="{0432125B-2AFB-4353-BB55-BBBB21C3848B}" type="sibTrans" cxnId="{37941D31-C808-454C-812A-8A1B5CCFD2A1}">
      <dgm:prSet/>
      <dgm:spPr/>
      <dgm:t>
        <a:bodyPr/>
        <a:lstStyle/>
        <a:p>
          <a:endParaRPr lang="fr-FR"/>
        </a:p>
      </dgm:t>
    </dgm:pt>
    <dgm:pt modelId="{F3FDA386-528C-4D90-B408-04DA933AA5EF}">
      <dgm:prSet/>
      <dgm:spPr/>
      <dgm:t>
        <a:bodyPr/>
        <a:lstStyle/>
        <a:p>
          <a:r>
            <a:rPr lang="fr-FR" noProof="0" dirty="0"/>
            <a:t>Le projet à déjà 2 semaines de retard sur ce qui était prévu</a:t>
          </a:r>
        </a:p>
      </dgm:t>
    </dgm:pt>
    <dgm:pt modelId="{8828D5D7-0E29-402D-8B98-2E86F9E71026}" type="parTrans" cxnId="{77CD4E68-2967-4324-83BF-AEB168842CEA}">
      <dgm:prSet/>
      <dgm:spPr/>
      <dgm:t>
        <a:bodyPr/>
        <a:lstStyle/>
        <a:p>
          <a:endParaRPr lang="fr-FR"/>
        </a:p>
      </dgm:t>
    </dgm:pt>
    <dgm:pt modelId="{3CEA6619-8DF4-418B-9DCA-D8BD62ED957A}" type="sibTrans" cxnId="{77CD4E68-2967-4324-83BF-AEB168842CEA}">
      <dgm:prSet/>
      <dgm:spPr/>
      <dgm:t>
        <a:bodyPr/>
        <a:lstStyle/>
        <a:p>
          <a:endParaRPr lang="fr-FR"/>
        </a:p>
      </dgm:t>
    </dgm:pt>
    <dgm:pt modelId="{4FB03E17-17E2-4A0F-88F4-207706AE964C}">
      <dgm:prSet/>
      <dgm:spPr/>
      <dgm:t>
        <a:bodyPr/>
        <a:lstStyle/>
        <a:p>
          <a:r>
            <a:rPr lang="fr-FR" noProof="0" dirty="0"/>
            <a:t>L’équipe projet (3 devs, 1 UX designer) est démotivée (mauvaise ambiance due au précédent chef de projet qui gérait mal le projet)</a:t>
          </a:r>
        </a:p>
      </dgm:t>
    </dgm:pt>
    <dgm:pt modelId="{875E9561-AFDC-4AF1-87CA-E13953CBF419}" type="parTrans" cxnId="{E8394152-D0F1-4608-94F4-B603A4874587}">
      <dgm:prSet/>
      <dgm:spPr/>
      <dgm:t>
        <a:bodyPr/>
        <a:lstStyle/>
        <a:p>
          <a:endParaRPr lang="fr-FR"/>
        </a:p>
      </dgm:t>
    </dgm:pt>
    <dgm:pt modelId="{993E9583-2959-4995-AE84-052F0038E548}" type="sibTrans" cxnId="{E8394152-D0F1-4608-94F4-B603A4874587}">
      <dgm:prSet/>
      <dgm:spPr/>
      <dgm:t>
        <a:bodyPr/>
        <a:lstStyle/>
        <a:p>
          <a:endParaRPr lang="fr-FR"/>
        </a:p>
      </dgm:t>
    </dgm:pt>
    <dgm:pt modelId="{FB9A0AB6-166D-407B-BD26-AC7376F68FC9}">
      <dgm:prSet/>
      <dgm:spPr/>
      <dgm:t>
        <a:bodyPr/>
        <a:lstStyle/>
        <a:p>
          <a:r>
            <a:rPr lang="fr-FR" noProof="0" dirty="0"/>
            <a:t>Votre manager vous dit que vous avez une rallonge de budget si nécessaire mais qu’il faut rattraper le retard sinon les pénalités seront lourdes</a:t>
          </a:r>
        </a:p>
      </dgm:t>
    </dgm:pt>
    <dgm:pt modelId="{95D22D44-D99D-46DA-BD6E-70C23F848BA7}" type="parTrans" cxnId="{C3DCE1F4-2641-4341-89D9-7AF3C90A8D72}">
      <dgm:prSet/>
      <dgm:spPr/>
      <dgm:t>
        <a:bodyPr/>
        <a:lstStyle/>
        <a:p>
          <a:endParaRPr lang="fr-FR"/>
        </a:p>
      </dgm:t>
    </dgm:pt>
    <dgm:pt modelId="{CC08900E-9758-4DCD-8336-41E19B67F9D6}" type="sibTrans" cxnId="{C3DCE1F4-2641-4341-89D9-7AF3C90A8D72}">
      <dgm:prSet/>
      <dgm:spPr/>
      <dgm:t>
        <a:bodyPr/>
        <a:lstStyle/>
        <a:p>
          <a:endParaRPr lang="fr-FR"/>
        </a:p>
      </dgm:t>
    </dgm:pt>
    <dgm:pt modelId="{6219C321-DF85-4530-A020-ACF8FF4DEE68}">
      <dgm:prSet/>
      <dgm:spPr/>
      <dgm:t>
        <a:bodyPr/>
        <a:lstStyle/>
        <a:p>
          <a:r>
            <a:rPr lang="fr-FR" noProof="0" dirty="0"/>
            <a:t>Surcharge de travail pour le dev backend et le UX designer</a:t>
          </a:r>
        </a:p>
      </dgm:t>
    </dgm:pt>
    <dgm:pt modelId="{FEA62759-3E8F-4FB9-AEFC-522D02D6BCBD}" type="parTrans" cxnId="{4B6F66A4-7C73-480F-A936-F02C4E5A771A}">
      <dgm:prSet/>
      <dgm:spPr/>
      <dgm:t>
        <a:bodyPr/>
        <a:lstStyle/>
        <a:p>
          <a:endParaRPr lang="fr-FR"/>
        </a:p>
      </dgm:t>
    </dgm:pt>
    <dgm:pt modelId="{96947670-9B6C-4432-81C4-4FC1BF6DF3EA}" type="sibTrans" cxnId="{4B6F66A4-7C73-480F-A936-F02C4E5A771A}">
      <dgm:prSet/>
      <dgm:spPr/>
      <dgm:t>
        <a:bodyPr/>
        <a:lstStyle/>
        <a:p>
          <a:endParaRPr lang="fr-FR"/>
        </a:p>
      </dgm:t>
    </dgm:pt>
    <dgm:pt modelId="{C1A82906-A14F-4959-ABB3-E49C72EEEA5C}" type="pres">
      <dgm:prSet presAssocID="{28D8F0F5-0F0B-49F9-8047-790EE2DEDFE3}" presName="linear" presStyleCnt="0">
        <dgm:presLayoutVars>
          <dgm:animLvl val="lvl"/>
          <dgm:resizeHandles val="exact"/>
        </dgm:presLayoutVars>
      </dgm:prSet>
      <dgm:spPr/>
    </dgm:pt>
    <dgm:pt modelId="{BE8B937D-208F-4D88-9316-7E36D1985C2A}" type="pres">
      <dgm:prSet presAssocID="{E41E446D-ADFE-4767-A674-042D2BE7D5AC}" presName="parentText" presStyleLbl="node1" presStyleIdx="0" presStyleCnt="2">
        <dgm:presLayoutVars>
          <dgm:chMax val="0"/>
          <dgm:bulletEnabled val="1"/>
        </dgm:presLayoutVars>
      </dgm:prSet>
      <dgm:spPr/>
    </dgm:pt>
    <dgm:pt modelId="{8F4D7FA2-C796-4EA1-85B8-4557866B8B82}" type="pres">
      <dgm:prSet presAssocID="{E41E446D-ADFE-4767-A674-042D2BE7D5AC}" presName="childText" presStyleLbl="revTx" presStyleIdx="0" presStyleCnt="2">
        <dgm:presLayoutVars>
          <dgm:bulletEnabled val="1"/>
        </dgm:presLayoutVars>
      </dgm:prSet>
      <dgm:spPr/>
    </dgm:pt>
    <dgm:pt modelId="{92E80CD1-45A3-43AC-91C0-3D4B0687F5C5}" type="pres">
      <dgm:prSet presAssocID="{4F8C4CDB-AD1C-4146-B440-11AAFC831D1F}" presName="parentText" presStyleLbl="node1" presStyleIdx="1" presStyleCnt="2">
        <dgm:presLayoutVars>
          <dgm:chMax val="0"/>
          <dgm:bulletEnabled val="1"/>
        </dgm:presLayoutVars>
      </dgm:prSet>
      <dgm:spPr/>
    </dgm:pt>
    <dgm:pt modelId="{61E3BCB9-F3A3-451F-A150-4DDD81D9F02A}" type="pres">
      <dgm:prSet presAssocID="{4F8C4CDB-AD1C-4146-B440-11AAFC831D1F}" presName="childText" presStyleLbl="revTx" presStyleIdx="1" presStyleCnt="2">
        <dgm:presLayoutVars>
          <dgm:bulletEnabled val="1"/>
        </dgm:presLayoutVars>
      </dgm:prSet>
      <dgm:spPr/>
    </dgm:pt>
  </dgm:ptLst>
  <dgm:cxnLst>
    <dgm:cxn modelId="{183BBF06-502C-4F9A-9C08-09797B35ADB6}" type="presOf" srcId="{C19F4008-737D-44C4-9BDB-FAE39BC45B22}" destId="{61E3BCB9-F3A3-451F-A150-4DDD81D9F02A}" srcOrd="0" destOrd="3" presId="urn:microsoft.com/office/officeart/2005/8/layout/vList2"/>
    <dgm:cxn modelId="{948D4212-D2CE-489E-BF56-DBE1D4CABEEC}" srcId="{E41E446D-ADFE-4767-A674-042D2BE7D5AC}" destId="{527DE0EF-46FC-40D0-BB33-8930E2D96D52}" srcOrd="0" destOrd="0" parTransId="{63E78035-218D-4E71-A56F-E6FD509B5C4F}" sibTransId="{45456D4A-2982-41F4-B035-A1F849509687}"/>
    <dgm:cxn modelId="{E09DBC27-DAE3-4197-B717-8F0E202A7615}" type="presOf" srcId="{6219C321-DF85-4530-A020-ACF8FF4DEE68}" destId="{8F4D7FA2-C796-4EA1-85B8-4557866B8B82}" srcOrd="0" destOrd="3" presId="urn:microsoft.com/office/officeart/2005/8/layout/vList2"/>
    <dgm:cxn modelId="{0F2EAE2C-39FF-417E-9A02-99B8933FCA0A}" type="presOf" srcId="{28D8F0F5-0F0B-49F9-8047-790EE2DEDFE3}" destId="{C1A82906-A14F-4959-ABB3-E49C72EEEA5C}" srcOrd="0" destOrd="0" presId="urn:microsoft.com/office/officeart/2005/8/layout/vList2"/>
    <dgm:cxn modelId="{92F8C92C-6E46-4AF1-B8E8-B90572CD0042}" srcId="{4F8C4CDB-AD1C-4146-B440-11AAFC831D1F}" destId="{75C82390-F304-4717-8A6B-A392E7BA5377}" srcOrd="2" destOrd="0" parTransId="{C2D5F9CC-EDD6-4A2E-B021-8FD56C2D4C3F}" sibTransId="{E012D968-8327-4259-BCEB-C98761E19094}"/>
    <dgm:cxn modelId="{A6EBCB2D-208B-49EF-BC42-D823C56A0302}" type="presOf" srcId="{75C82390-F304-4717-8A6B-A392E7BA5377}" destId="{61E3BCB9-F3A3-451F-A150-4DDD81D9F02A}" srcOrd="0" destOrd="2" presId="urn:microsoft.com/office/officeart/2005/8/layout/vList2"/>
    <dgm:cxn modelId="{37941D31-C808-454C-812A-8A1B5CCFD2A1}" srcId="{4F8C4CDB-AD1C-4146-B440-11AAFC831D1F}" destId="{4808B88A-3362-4372-80A6-FCCEA3FB15EB}" srcOrd="0" destOrd="0" parTransId="{13FFA714-D04F-47D0-9BB1-0B9883A5DA11}" sibTransId="{0432125B-2AFB-4353-BB55-BBBB21C3848B}"/>
    <dgm:cxn modelId="{C626DF5B-0A3A-47EE-88BF-3C56B906820D}" type="presOf" srcId="{FB9A0AB6-166D-407B-BD26-AC7376F68FC9}" destId="{8F4D7FA2-C796-4EA1-85B8-4557866B8B82}" srcOrd="0" destOrd="4" presId="urn:microsoft.com/office/officeart/2005/8/layout/vList2"/>
    <dgm:cxn modelId="{21EDA760-98FF-47EC-BE91-8501187D285B}" type="presOf" srcId="{527DE0EF-46FC-40D0-BB33-8930E2D96D52}" destId="{8F4D7FA2-C796-4EA1-85B8-4557866B8B82}" srcOrd="0" destOrd="0" presId="urn:microsoft.com/office/officeart/2005/8/layout/vList2"/>
    <dgm:cxn modelId="{2A340742-8723-4114-B3F8-70D66052FB40}" type="presOf" srcId="{E41E446D-ADFE-4767-A674-042D2BE7D5AC}" destId="{BE8B937D-208F-4D88-9316-7E36D1985C2A}" srcOrd="0" destOrd="0" presId="urn:microsoft.com/office/officeart/2005/8/layout/vList2"/>
    <dgm:cxn modelId="{77CD4E68-2967-4324-83BF-AEB168842CEA}" srcId="{E41E446D-ADFE-4767-A674-042D2BE7D5AC}" destId="{F3FDA386-528C-4D90-B408-04DA933AA5EF}" srcOrd="1" destOrd="0" parTransId="{8828D5D7-0E29-402D-8B98-2E86F9E71026}" sibTransId="{3CEA6619-8DF4-418B-9DCA-D8BD62ED957A}"/>
    <dgm:cxn modelId="{CB13306A-458B-4E75-A150-2B74F5D0F934}" srcId="{28D8F0F5-0F0B-49F9-8047-790EE2DEDFE3}" destId="{E41E446D-ADFE-4767-A674-042D2BE7D5AC}" srcOrd="0" destOrd="0" parTransId="{3C57AC4F-147B-4E4D-9DD7-87A14E7315DC}" sibTransId="{EFD3CE6E-950B-44D3-BB49-F224EC406DDF}"/>
    <dgm:cxn modelId="{E8394152-D0F1-4608-94F4-B603A4874587}" srcId="{E41E446D-ADFE-4767-A674-042D2BE7D5AC}" destId="{4FB03E17-17E2-4A0F-88F4-207706AE964C}" srcOrd="2" destOrd="0" parTransId="{875E9561-AFDC-4AF1-87CA-E13953CBF419}" sibTransId="{993E9583-2959-4995-AE84-052F0038E548}"/>
    <dgm:cxn modelId="{197BB55A-0F55-471E-B4AF-7D63077BA4C9}" srcId="{4F8C4CDB-AD1C-4146-B440-11AAFC831D1F}" destId="{C19F4008-737D-44C4-9BDB-FAE39BC45B22}" srcOrd="3" destOrd="0" parTransId="{03A3713B-C7F7-423B-AF85-3FA08996B215}" sibTransId="{7D7094D3-ACE8-4BB1-A862-5AB7E4314D53}"/>
    <dgm:cxn modelId="{9CF9FD7D-4004-4D7C-91E2-12560AD7C183}" srcId="{28D8F0F5-0F0B-49F9-8047-790EE2DEDFE3}" destId="{4F8C4CDB-AD1C-4146-B440-11AAFC831D1F}" srcOrd="1" destOrd="0" parTransId="{E6EF9F78-9D0D-4535-9975-6523BDC3AAB7}" sibTransId="{24D41CE7-EB9A-4EFA-A200-3AAF5C288DDB}"/>
    <dgm:cxn modelId="{6C38F297-5DAB-4518-ADB8-2DF06152F4D6}" type="presOf" srcId="{4FB03E17-17E2-4A0F-88F4-207706AE964C}" destId="{8F4D7FA2-C796-4EA1-85B8-4557866B8B82}" srcOrd="0" destOrd="2" presId="urn:microsoft.com/office/officeart/2005/8/layout/vList2"/>
    <dgm:cxn modelId="{A4C1B5A2-4EA3-48D5-8C18-E1231445FB70}" srcId="{4F8C4CDB-AD1C-4146-B440-11AAFC831D1F}" destId="{3D7E9975-D763-4B16-9867-B82D2C1B742D}" srcOrd="1" destOrd="0" parTransId="{0A69DE7D-D82B-4039-B602-3F8843C965AA}" sibTransId="{9BD75726-F8D9-42EA-96A5-785544A79475}"/>
    <dgm:cxn modelId="{4B6F66A4-7C73-480F-A936-F02C4E5A771A}" srcId="{E41E446D-ADFE-4767-A674-042D2BE7D5AC}" destId="{6219C321-DF85-4530-A020-ACF8FF4DEE68}" srcOrd="3" destOrd="0" parTransId="{FEA62759-3E8F-4FB9-AEFC-522D02D6BCBD}" sibTransId="{96947670-9B6C-4432-81C4-4FC1BF6DF3EA}"/>
    <dgm:cxn modelId="{46540DAD-E4B1-4EE4-9CC7-4662F0A6D44B}" type="presOf" srcId="{4808B88A-3362-4372-80A6-FCCEA3FB15EB}" destId="{61E3BCB9-F3A3-451F-A150-4DDD81D9F02A}" srcOrd="0" destOrd="0" presId="urn:microsoft.com/office/officeart/2005/8/layout/vList2"/>
    <dgm:cxn modelId="{042867B1-9D98-4C07-9A8E-86563152FFD6}" type="presOf" srcId="{F3FDA386-528C-4D90-B408-04DA933AA5EF}" destId="{8F4D7FA2-C796-4EA1-85B8-4557866B8B82}" srcOrd="0" destOrd="1" presId="urn:microsoft.com/office/officeart/2005/8/layout/vList2"/>
    <dgm:cxn modelId="{C3DCE1F4-2641-4341-89D9-7AF3C90A8D72}" srcId="{E41E446D-ADFE-4767-A674-042D2BE7D5AC}" destId="{FB9A0AB6-166D-407B-BD26-AC7376F68FC9}" srcOrd="4" destOrd="0" parTransId="{95D22D44-D99D-46DA-BD6E-70C23F848BA7}" sibTransId="{CC08900E-9758-4DCD-8336-41E19B67F9D6}"/>
    <dgm:cxn modelId="{92FCEEF4-4232-4B89-925C-63E098A805E3}" type="presOf" srcId="{4F8C4CDB-AD1C-4146-B440-11AAFC831D1F}" destId="{92E80CD1-45A3-43AC-91C0-3D4B0687F5C5}" srcOrd="0" destOrd="0" presId="urn:microsoft.com/office/officeart/2005/8/layout/vList2"/>
    <dgm:cxn modelId="{A667A7F8-3784-4B63-9620-29FF4CB5D2E5}" type="presOf" srcId="{3D7E9975-D763-4B16-9867-B82D2C1B742D}" destId="{61E3BCB9-F3A3-451F-A150-4DDD81D9F02A}" srcOrd="0" destOrd="1" presId="urn:microsoft.com/office/officeart/2005/8/layout/vList2"/>
    <dgm:cxn modelId="{C976C772-D4DE-437E-B0BF-B5F6DAC9D770}" type="presParOf" srcId="{C1A82906-A14F-4959-ABB3-E49C72EEEA5C}" destId="{BE8B937D-208F-4D88-9316-7E36D1985C2A}" srcOrd="0" destOrd="0" presId="urn:microsoft.com/office/officeart/2005/8/layout/vList2"/>
    <dgm:cxn modelId="{DFC5D552-BF6A-45FA-A7E0-7FB81A34D65B}" type="presParOf" srcId="{C1A82906-A14F-4959-ABB3-E49C72EEEA5C}" destId="{8F4D7FA2-C796-4EA1-85B8-4557866B8B82}" srcOrd="1" destOrd="0" presId="urn:microsoft.com/office/officeart/2005/8/layout/vList2"/>
    <dgm:cxn modelId="{9F95CB61-7033-4AF0-832A-49C08E7FB6A6}" type="presParOf" srcId="{C1A82906-A14F-4959-ABB3-E49C72EEEA5C}" destId="{92E80CD1-45A3-43AC-91C0-3D4B0687F5C5}" srcOrd="2" destOrd="0" presId="urn:microsoft.com/office/officeart/2005/8/layout/vList2"/>
    <dgm:cxn modelId="{11B404CE-6E43-4E5F-8510-DD8D180AE9A1}" type="presParOf" srcId="{C1A82906-A14F-4959-ABB3-E49C72EEEA5C}" destId="{61E3BCB9-F3A3-451F-A150-4DDD81D9F0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F8874-0044-462E-9A4B-FE4192047A25}">
      <dsp:nvSpPr>
        <dsp:cNvPr id="0" name=""/>
        <dsp:cNvSpPr/>
      </dsp:nvSpPr>
      <dsp:spPr>
        <a:xfrm rot="5400000">
          <a:off x="4853782" y="-1716150"/>
          <a:ext cx="1457347" cy="52540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fr-FR" sz="2000" kern="1200" noProof="0" dirty="0"/>
            <a:t>Sur les personnes de l’équipe</a:t>
          </a:r>
          <a:br>
            <a:rPr lang="fr-FR" sz="2000" kern="1200" noProof="0" dirty="0"/>
          </a:br>
          <a:r>
            <a:rPr lang="fr-FR" sz="2000" kern="1200" noProof="0" dirty="0"/>
            <a:t>ou</a:t>
          </a:r>
        </a:p>
        <a:p>
          <a:pPr marL="228600" lvl="1" indent="-228600" algn="l" defTabSz="889000">
            <a:lnSpc>
              <a:spcPct val="90000"/>
            </a:lnSpc>
            <a:spcBef>
              <a:spcPct val="0"/>
            </a:spcBef>
            <a:spcAft>
              <a:spcPct val="15000"/>
            </a:spcAft>
            <a:buChar char="•"/>
          </a:pPr>
          <a:r>
            <a:rPr lang="fr-FR" sz="2000" kern="1200" noProof="0" dirty="0"/>
            <a:t>Sur les résultats a atteindre</a:t>
          </a:r>
        </a:p>
      </dsp:txBody>
      <dsp:txXfrm rot="-5400000">
        <a:off x="2955418" y="253356"/>
        <a:ext cx="5182934" cy="1315063"/>
      </dsp:txXfrm>
    </dsp:sp>
    <dsp:sp modelId="{2930A6EF-C4CD-4F43-BEBB-DF024ED1E26B}">
      <dsp:nvSpPr>
        <dsp:cNvPr id="0" name=""/>
        <dsp:cNvSpPr/>
      </dsp:nvSpPr>
      <dsp:spPr>
        <a:xfrm>
          <a:off x="0" y="45"/>
          <a:ext cx="2955417"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b="0" i="0" kern="1200" dirty="0"/>
            <a:t>Pour réussir il faut se concentrer</a:t>
          </a:r>
          <a:endParaRPr lang="fr-FR" sz="3600" i="0" kern="1200" dirty="0"/>
        </a:p>
      </dsp:txBody>
      <dsp:txXfrm>
        <a:off x="88927" y="88972"/>
        <a:ext cx="2777563" cy="1643829"/>
      </dsp:txXfrm>
    </dsp:sp>
    <dsp:sp modelId="{81CBCF9C-4B5E-4DAE-B134-62E7C7686831}">
      <dsp:nvSpPr>
        <dsp:cNvPr id="0" name=""/>
        <dsp:cNvSpPr/>
      </dsp:nvSpPr>
      <dsp:spPr>
        <a:xfrm rot="5400000">
          <a:off x="4853782" y="196617"/>
          <a:ext cx="1457347" cy="52540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fr-FR" sz="2000" kern="1200" noProof="0" dirty="0"/>
            <a:t>Les récompenses et l’</a:t>
          </a:r>
          <a:r>
            <a:rPr lang="fr-FR" sz="2000" kern="1200" noProof="0" dirty="0" err="1"/>
            <a:t>interet</a:t>
          </a:r>
          <a:r>
            <a:rPr lang="fr-FR" sz="2000" kern="1200" noProof="0" dirty="0"/>
            <a:t> personnel</a:t>
          </a:r>
          <a:br>
            <a:rPr lang="fr-FR" sz="2000" kern="1200" noProof="0" dirty="0"/>
          </a:br>
          <a:r>
            <a:rPr lang="fr-FR" sz="2000" kern="1200" noProof="0" dirty="0"/>
            <a:t>ou</a:t>
          </a:r>
        </a:p>
        <a:p>
          <a:pPr marL="228600" lvl="1" indent="-228600" algn="l" defTabSz="889000">
            <a:lnSpc>
              <a:spcPct val="90000"/>
            </a:lnSpc>
            <a:spcBef>
              <a:spcPct val="0"/>
            </a:spcBef>
            <a:spcAft>
              <a:spcPct val="15000"/>
            </a:spcAft>
            <a:buChar char="•"/>
          </a:pPr>
          <a:r>
            <a:rPr lang="en-US" sz="2000" kern="1200" dirty="0"/>
            <a:t>Le partage </a:t>
          </a:r>
          <a:r>
            <a:rPr lang="en-US" sz="2000" kern="1200" dirty="0" err="1"/>
            <a:t>d’une</a:t>
          </a:r>
          <a:r>
            <a:rPr lang="en-US" sz="2000" kern="1200" dirty="0"/>
            <a:t> vision commune</a:t>
          </a:r>
          <a:endParaRPr lang="fr-FR" sz="2000" kern="1200" dirty="0"/>
        </a:p>
      </dsp:txBody>
      <dsp:txXfrm rot="-5400000">
        <a:off x="2955418" y="2166123"/>
        <a:ext cx="5182934" cy="1315063"/>
      </dsp:txXfrm>
    </dsp:sp>
    <dsp:sp modelId="{A47FC2A7-DE8A-43D9-A3B1-A3F553DFAC09}">
      <dsp:nvSpPr>
        <dsp:cNvPr id="0" name=""/>
        <dsp:cNvSpPr/>
      </dsp:nvSpPr>
      <dsp:spPr>
        <a:xfrm>
          <a:off x="0" y="1912813"/>
          <a:ext cx="2955417"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kern="1200" noProof="0" dirty="0"/>
            <a:t>L’équipe est motivée par</a:t>
          </a:r>
        </a:p>
      </dsp:txBody>
      <dsp:txXfrm>
        <a:off x="88927" y="2001740"/>
        <a:ext cx="2777563" cy="164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1B548-4471-4C13-8036-84647DA8DECE}">
      <dsp:nvSpPr>
        <dsp:cNvPr id="0" name=""/>
        <dsp:cNvSpPr/>
      </dsp:nvSpPr>
      <dsp:spPr>
        <a:xfrm>
          <a:off x="0" y="163899"/>
          <a:ext cx="4562826"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dirty="0"/>
            <a:t>Intérêt du management pour la production </a:t>
          </a:r>
          <a:endParaRPr lang="fr-FR" sz="1800" kern="1200" dirty="0"/>
        </a:p>
      </dsp:txBody>
      <dsp:txXfrm>
        <a:off x="20561" y="184460"/>
        <a:ext cx="4521704" cy="380078"/>
      </dsp:txXfrm>
    </dsp:sp>
    <dsp:sp modelId="{50C0CA81-09D6-41C6-978D-00B10AB26083}">
      <dsp:nvSpPr>
        <dsp:cNvPr id="0" name=""/>
        <dsp:cNvSpPr/>
      </dsp:nvSpPr>
      <dsp:spPr>
        <a:xfrm>
          <a:off x="0" y="585099"/>
          <a:ext cx="4562826"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fr-FR" sz="1400" b="0" i="0" kern="1200"/>
            <a:t>Résultats</a:t>
          </a:r>
          <a:endParaRPr lang="fr-FR" sz="1400" kern="1200"/>
        </a:p>
        <a:p>
          <a:pPr marL="114300" lvl="1" indent="-114300" algn="l" defTabSz="622300">
            <a:lnSpc>
              <a:spcPct val="90000"/>
            </a:lnSpc>
            <a:spcBef>
              <a:spcPct val="0"/>
            </a:spcBef>
            <a:spcAft>
              <a:spcPct val="20000"/>
            </a:spcAft>
            <a:buChar char="•"/>
          </a:pPr>
          <a:r>
            <a:rPr lang="fr-FR" sz="1400" b="0" i="0" kern="1200"/>
            <a:t>Rentabilité</a:t>
          </a:r>
          <a:endParaRPr lang="fr-FR" sz="1400" kern="1200"/>
        </a:p>
        <a:p>
          <a:pPr marL="114300" lvl="1" indent="-114300" algn="l" defTabSz="622300">
            <a:lnSpc>
              <a:spcPct val="90000"/>
            </a:lnSpc>
            <a:spcBef>
              <a:spcPct val="0"/>
            </a:spcBef>
            <a:spcAft>
              <a:spcPct val="20000"/>
            </a:spcAft>
            <a:buChar char="•"/>
          </a:pPr>
          <a:r>
            <a:rPr lang="fr-FR" sz="1400" b="0" i="0" kern="1200"/>
            <a:t>Atteinte des objectifs</a:t>
          </a:r>
          <a:endParaRPr lang="fr-FR" sz="1400" kern="1200"/>
        </a:p>
        <a:p>
          <a:pPr marL="114300" lvl="1" indent="-114300" algn="l" defTabSz="622300">
            <a:lnSpc>
              <a:spcPct val="90000"/>
            </a:lnSpc>
            <a:spcBef>
              <a:spcPct val="0"/>
            </a:spcBef>
            <a:spcAft>
              <a:spcPct val="20000"/>
            </a:spcAft>
            <a:buChar char="•"/>
          </a:pPr>
          <a:r>
            <a:rPr lang="fr-FR" sz="1400" b="0" i="0" kern="1200"/>
            <a:t>…</a:t>
          </a:r>
          <a:endParaRPr lang="fr-FR" sz="1400" kern="1200"/>
        </a:p>
      </dsp:txBody>
      <dsp:txXfrm>
        <a:off x="0" y="585099"/>
        <a:ext cx="4562826" cy="912870"/>
      </dsp:txXfrm>
    </dsp:sp>
    <dsp:sp modelId="{6D9F9F47-95DF-4EFE-918E-AEA426070376}">
      <dsp:nvSpPr>
        <dsp:cNvPr id="0" name=""/>
        <dsp:cNvSpPr/>
      </dsp:nvSpPr>
      <dsp:spPr>
        <a:xfrm>
          <a:off x="0" y="1497969"/>
          <a:ext cx="4562826"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i="0" kern="1200"/>
            <a:t>Attention du manager pour l'Humain </a:t>
          </a:r>
          <a:endParaRPr lang="fr-FR" sz="1800" kern="1200"/>
        </a:p>
      </dsp:txBody>
      <dsp:txXfrm>
        <a:off x="20561" y="1518530"/>
        <a:ext cx="4521704" cy="380078"/>
      </dsp:txXfrm>
    </dsp:sp>
    <dsp:sp modelId="{C081BD64-5671-414D-B679-2F2D00580AA5}">
      <dsp:nvSpPr>
        <dsp:cNvPr id="0" name=""/>
        <dsp:cNvSpPr/>
      </dsp:nvSpPr>
      <dsp:spPr>
        <a:xfrm>
          <a:off x="0" y="1919169"/>
          <a:ext cx="4562826"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fr-FR" sz="1400" b="0" i="0" kern="1200"/>
            <a:t>bien-être</a:t>
          </a:r>
          <a:endParaRPr lang="fr-FR" sz="1400" kern="1200"/>
        </a:p>
        <a:p>
          <a:pPr marL="114300" lvl="1" indent="-114300" algn="l" defTabSz="622300">
            <a:lnSpc>
              <a:spcPct val="90000"/>
            </a:lnSpc>
            <a:spcBef>
              <a:spcPct val="0"/>
            </a:spcBef>
            <a:spcAft>
              <a:spcPct val="20000"/>
            </a:spcAft>
            <a:buChar char="•"/>
          </a:pPr>
          <a:r>
            <a:rPr lang="fr-FR" sz="1400" b="0" i="0" kern="1200"/>
            <a:t>relations interpersonnelles</a:t>
          </a:r>
          <a:endParaRPr lang="fr-FR" sz="1400" kern="1200"/>
        </a:p>
        <a:p>
          <a:pPr marL="114300" lvl="1" indent="-114300" algn="l" defTabSz="622300">
            <a:lnSpc>
              <a:spcPct val="90000"/>
            </a:lnSpc>
            <a:spcBef>
              <a:spcPct val="0"/>
            </a:spcBef>
            <a:spcAft>
              <a:spcPct val="20000"/>
            </a:spcAft>
            <a:buChar char="•"/>
          </a:pPr>
          <a:r>
            <a:rPr lang="fr-FR" sz="1400" b="0" i="0" kern="1200" dirty="0"/>
            <a:t>besoins de ses collaborateurs</a:t>
          </a:r>
          <a:endParaRPr lang="fr-FR" sz="1400" kern="1200" dirty="0"/>
        </a:p>
        <a:p>
          <a:pPr marL="114300" lvl="1" indent="-114300" algn="l" defTabSz="622300">
            <a:lnSpc>
              <a:spcPct val="90000"/>
            </a:lnSpc>
            <a:spcBef>
              <a:spcPct val="0"/>
            </a:spcBef>
            <a:spcAft>
              <a:spcPct val="20000"/>
            </a:spcAft>
            <a:buChar char="•"/>
          </a:pPr>
          <a:r>
            <a:rPr lang="en-US" sz="1400" kern="1200" dirty="0"/>
            <a:t>…</a:t>
          </a:r>
          <a:endParaRPr lang="fr-FR" sz="1400" kern="1200" dirty="0"/>
        </a:p>
      </dsp:txBody>
      <dsp:txXfrm>
        <a:off x="0" y="1919169"/>
        <a:ext cx="4562826" cy="912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5F967-7643-4E82-8416-04D482C7AFD0}">
      <dsp:nvSpPr>
        <dsp:cNvPr id="0" name=""/>
        <dsp:cNvSpPr/>
      </dsp:nvSpPr>
      <dsp:spPr>
        <a:xfrm>
          <a:off x="0" y="195625"/>
          <a:ext cx="7805811" cy="541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818" tIns="166624" rIns="605818" bIns="56896" numCol="1" spcCol="1270" anchor="t" anchorCtr="0">
          <a:noAutofit/>
        </a:bodyPr>
        <a:lstStyle/>
        <a:p>
          <a:pPr marL="57150" lvl="1" indent="-57150" algn="l" defTabSz="355600">
            <a:lnSpc>
              <a:spcPct val="90000"/>
            </a:lnSpc>
            <a:spcBef>
              <a:spcPct val="0"/>
            </a:spcBef>
            <a:spcAft>
              <a:spcPct val="15000"/>
            </a:spcAft>
            <a:buChar char="•"/>
          </a:pPr>
          <a:r>
            <a:rPr lang="fr-FR" sz="800" b="0" i="0" kern="1200" dirty="0"/>
            <a:t>Ce profil de manager évite toute situation difficile (conflits, confrontations...) et ne prend pas position sur les sujets dont il a la responsabilité. Ce type de manager est très peu concerné, que ce soit par les résultats obtenus ou bien encore le bien-être de son équipe. C'est un partisan du moindre effort. Il fait le strict minimum dans le seul objectif de conserver son poste.</a:t>
          </a:r>
          <a:endParaRPr lang="fr-FR" sz="800" kern="1200" dirty="0"/>
        </a:p>
      </dsp:txBody>
      <dsp:txXfrm>
        <a:off x="0" y="195625"/>
        <a:ext cx="7805811" cy="541800"/>
      </dsp:txXfrm>
    </dsp:sp>
    <dsp:sp modelId="{851F2403-1FEB-4B10-B7E2-BB2BBE65C683}">
      <dsp:nvSpPr>
        <dsp:cNvPr id="0" name=""/>
        <dsp:cNvSpPr/>
      </dsp:nvSpPr>
      <dsp:spPr>
        <a:xfrm>
          <a:off x="390290" y="77545"/>
          <a:ext cx="546406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29" tIns="0" rIns="206529" bIns="0" numCol="1" spcCol="1270" anchor="ctr" anchorCtr="0">
          <a:noAutofit/>
        </a:bodyPr>
        <a:lstStyle/>
        <a:p>
          <a:pPr marL="0" lvl="0" indent="0" algn="l" defTabSz="355600">
            <a:lnSpc>
              <a:spcPct val="90000"/>
            </a:lnSpc>
            <a:spcBef>
              <a:spcPct val="0"/>
            </a:spcBef>
            <a:spcAft>
              <a:spcPct val="35000"/>
            </a:spcAft>
            <a:buNone/>
          </a:pPr>
          <a:r>
            <a:rPr lang="en-US" sz="800" b="0" i="0" kern="1200"/>
            <a:t>Laxiste</a:t>
          </a:r>
          <a:endParaRPr lang="fr-FR" sz="800" kern="1200"/>
        </a:p>
      </dsp:txBody>
      <dsp:txXfrm>
        <a:off x="401818" y="89073"/>
        <a:ext cx="5441011" cy="213104"/>
      </dsp:txXfrm>
    </dsp:sp>
    <dsp:sp modelId="{E5837CFA-D2BF-4CE9-A420-D7214AE49B2B}">
      <dsp:nvSpPr>
        <dsp:cNvPr id="0" name=""/>
        <dsp:cNvSpPr/>
      </dsp:nvSpPr>
      <dsp:spPr>
        <a:xfrm>
          <a:off x="0" y="898705"/>
          <a:ext cx="7805811" cy="541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818" tIns="166624" rIns="605818"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Type de management paternaliste, participatif ou "country club". Les collaborateurs sont au centre des préoccupations de ce genre de manager. Ils sont écoutés, choyés. Le manager développe des relations de qualité avec son équipe, sans forcément se soucier des objectifs fixés et sans dire les choses de peur de froisser. Il veut rester populaire.</a:t>
          </a:r>
        </a:p>
      </dsp:txBody>
      <dsp:txXfrm>
        <a:off x="0" y="898705"/>
        <a:ext cx="7805811" cy="541800"/>
      </dsp:txXfrm>
    </dsp:sp>
    <dsp:sp modelId="{16B3066E-586F-4D68-A6F3-F82F9D8DC743}">
      <dsp:nvSpPr>
        <dsp:cNvPr id="0" name=""/>
        <dsp:cNvSpPr/>
      </dsp:nvSpPr>
      <dsp:spPr>
        <a:xfrm>
          <a:off x="390290" y="780625"/>
          <a:ext cx="546406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29" tIns="0" rIns="206529" bIns="0" numCol="1" spcCol="1270" anchor="ctr" anchorCtr="0">
          <a:noAutofit/>
        </a:bodyPr>
        <a:lstStyle/>
        <a:p>
          <a:pPr marL="0" lvl="0" indent="0" algn="l" defTabSz="355600">
            <a:lnSpc>
              <a:spcPct val="90000"/>
            </a:lnSpc>
            <a:spcBef>
              <a:spcPct val="0"/>
            </a:spcBef>
            <a:spcAft>
              <a:spcPct val="35000"/>
            </a:spcAft>
            <a:buNone/>
          </a:pPr>
          <a:r>
            <a:rPr lang="en-US" sz="800" kern="1200" dirty="0"/>
            <a:t>Social</a:t>
          </a:r>
          <a:endParaRPr lang="fr-FR" sz="800" kern="1200" dirty="0"/>
        </a:p>
      </dsp:txBody>
      <dsp:txXfrm>
        <a:off x="401818" y="792153"/>
        <a:ext cx="5441011" cy="213104"/>
      </dsp:txXfrm>
    </dsp:sp>
    <dsp:sp modelId="{092D78C9-7DDF-4096-A788-1695CFD001EF}">
      <dsp:nvSpPr>
        <dsp:cNvPr id="0" name=""/>
        <dsp:cNvSpPr/>
      </dsp:nvSpPr>
      <dsp:spPr>
        <a:xfrm>
          <a:off x="0" y="1601785"/>
          <a:ext cx="7805811" cy="541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818" tIns="166624" rIns="605818"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Un style autoritaire induit par la peur de l'échec du manager. Style centré sur la production au détriment de l'humain. Le manager utilise ses collaborateurs comme des pions qu'il place astucieusement afin d'atteindre les objectifs fixés. Veut contrôler ses subordonnés qui doivent lui obéir sans  questionner.</a:t>
          </a:r>
        </a:p>
      </dsp:txBody>
      <dsp:txXfrm>
        <a:off x="0" y="1601785"/>
        <a:ext cx="7805811" cy="541800"/>
      </dsp:txXfrm>
    </dsp:sp>
    <dsp:sp modelId="{BC475497-F567-4267-A364-42F06E4483D8}">
      <dsp:nvSpPr>
        <dsp:cNvPr id="0" name=""/>
        <dsp:cNvSpPr/>
      </dsp:nvSpPr>
      <dsp:spPr>
        <a:xfrm>
          <a:off x="390290" y="1483705"/>
          <a:ext cx="546406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29" tIns="0" rIns="206529" bIns="0" numCol="1" spcCol="1270" anchor="ctr" anchorCtr="0">
          <a:noAutofit/>
        </a:bodyPr>
        <a:lstStyle/>
        <a:p>
          <a:pPr marL="0" lvl="0" indent="0" algn="l" defTabSz="355600">
            <a:lnSpc>
              <a:spcPct val="90000"/>
            </a:lnSpc>
            <a:spcBef>
              <a:spcPct val="0"/>
            </a:spcBef>
            <a:spcAft>
              <a:spcPct val="35000"/>
            </a:spcAft>
            <a:buNone/>
          </a:pPr>
          <a:r>
            <a:rPr lang="fr-FR" sz="800" kern="1200" noProof="0" dirty="0"/>
            <a:t>Autoritaire</a:t>
          </a:r>
        </a:p>
      </dsp:txBody>
      <dsp:txXfrm>
        <a:off x="401818" y="1495233"/>
        <a:ext cx="5441011" cy="213104"/>
      </dsp:txXfrm>
    </dsp:sp>
    <dsp:sp modelId="{3C321C08-F166-44DF-9EEF-2F0E5D0DF035}">
      <dsp:nvSpPr>
        <dsp:cNvPr id="0" name=""/>
        <dsp:cNvSpPr/>
      </dsp:nvSpPr>
      <dsp:spPr>
        <a:xfrm>
          <a:off x="0" y="2304865"/>
          <a:ext cx="7805811" cy="541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818" tIns="166624" rIns="605818" bIns="56896" numCol="1" spcCol="1270" anchor="t" anchorCtr="0">
          <a:noAutofit/>
        </a:bodyPr>
        <a:lstStyle/>
        <a:p>
          <a:pPr marL="57150" lvl="1" indent="-57150" algn="l" defTabSz="355600">
            <a:lnSpc>
              <a:spcPct val="90000"/>
            </a:lnSpc>
            <a:spcBef>
              <a:spcPct val="0"/>
            </a:spcBef>
            <a:spcAft>
              <a:spcPct val="15000"/>
            </a:spcAft>
            <a:buChar char="•"/>
          </a:pPr>
          <a:r>
            <a:rPr lang="fr-FR" sz="800" b="0" i="0" kern="1200" dirty="0"/>
            <a:t>Il optimise les ressources humaines pour l'atteinte d'objectifs partagés</a:t>
          </a:r>
          <a:r>
            <a:rPr lang="fr-FR" sz="800" b="1" i="0" kern="1200" dirty="0"/>
            <a:t>. </a:t>
          </a:r>
          <a:r>
            <a:rPr lang="fr-FR" sz="800" b="0" i="0" kern="1200" dirty="0"/>
            <a:t>La notion d'équipe est importante. Le manager adopte une posture démocratique. Il est une personne ouverte d'esprit, charismatique et souvent inspirante. L'implication et la participation de chacun sont maximales.</a:t>
          </a:r>
          <a:endParaRPr lang="fr-FR" sz="800" kern="1200" noProof="0" dirty="0"/>
        </a:p>
      </dsp:txBody>
      <dsp:txXfrm>
        <a:off x="0" y="2304865"/>
        <a:ext cx="7805811" cy="541800"/>
      </dsp:txXfrm>
    </dsp:sp>
    <dsp:sp modelId="{AAAE8E74-301C-404B-90AA-29AFFF8E96FA}">
      <dsp:nvSpPr>
        <dsp:cNvPr id="0" name=""/>
        <dsp:cNvSpPr/>
      </dsp:nvSpPr>
      <dsp:spPr>
        <a:xfrm>
          <a:off x="390290" y="2186785"/>
          <a:ext cx="546406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29" tIns="0" rIns="206529" bIns="0" numCol="1" spcCol="1270" anchor="ctr" anchorCtr="0">
          <a:noAutofit/>
        </a:bodyPr>
        <a:lstStyle/>
        <a:p>
          <a:pPr marL="0" lvl="0" indent="0" algn="l" defTabSz="355600">
            <a:lnSpc>
              <a:spcPct val="90000"/>
            </a:lnSpc>
            <a:spcBef>
              <a:spcPct val="0"/>
            </a:spcBef>
            <a:spcAft>
              <a:spcPct val="35000"/>
            </a:spcAft>
            <a:buNone/>
          </a:pPr>
          <a:r>
            <a:rPr lang="fr-FR" sz="800" kern="1200" noProof="0" dirty="0"/>
            <a:t>Intégrateur / Catalyseur</a:t>
          </a:r>
        </a:p>
      </dsp:txBody>
      <dsp:txXfrm>
        <a:off x="401818" y="2198313"/>
        <a:ext cx="5441011" cy="213104"/>
      </dsp:txXfrm>
    </dsp:sp>
    <dsp:sp modelId="{26FC5348-D5AD-4C6C-88D1-0B982ED56AC9}">
      <dsp:nvSpPr>
        <dsp:cNvPr id="0" name=""/>
        <dsp:cNvSpPr/>
      </dsp:nvSpPr>
      <dsp:spPr>
        <a:xfrm>
          <a:off x="0" y="3007945"/>
          <a:ext cx="7805811" cy="441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818" tIns="166624" rIns="605818" bIns="56896" numCol="1" spcCol="1270" anchor="t" anchorCtr="0">
          <a:noAutofit/>
        </a:bodyPr>
        <a:lstStyle/>
        <a:p>
          <a:pPr marL="57150" lvl="1" indent="-57150" algn="l" defTabSz="355600">
            <a:lnSpc>
              <a:spcPct val="90000"/>
            </a:lnSpc>
            <a:spcBef>
              <a:spcPct val="0"/>
            </a:spcBef>
            <a:spcAft>
              <a:spcPct val="15000"/>
            </a:spcAft>
            <a:buChar char="•"/>
          </a:pPr>
          <a:r>
            <a:rPr lang="fr-FR" sz="800" kern="1200" noProof="0" dirty="0"/>
            <a:t>Cherche un équilibre entre l’intérêt pour les personnes et pour le résultat. En voulant tout concilier, les résultats demeurent très moyens et l'équipe loin de sa performance optimale</a:t>
          </a:r>
        </a:p>
      </dsp:txBody>
      <dsp:txXfrm>
        <a:off x="0" y="3007945"/>
        <a:ext cx="7805811" cy="441000"/>
      </dsp:txXfrm>
    </dsp:sp>
    <dsp:sp modelId="{24AB5489-F7ED-4B2B-88DB-1E2EE3230898}">
      <dsp:nvSpPr>
        <dsp:cNvPr id="0" name=""/>
        <dsp:cNvSpPr/>
      </dsp:nvSpPr>
      <dsp:spPr>
        <a:xfrm>
          <a:off x="390290" y="2889865"/>
          <a:ext cx="546406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29" tIns="0" rIns="206529" bIns="0" numCol="1" spcCol="1270" anchor="ctr" anchorCtr="0">
          <a:noAutofit/>
        </a:bodyPr>
        <a:lstStyle/>
        <a:p>
          <a:pPr marL="0" lvl="0" indent="0" algn="l" defTabSz="355600">
            <a:lnSpc>
              <a:spcPct val="90000"/>
            </a:lnSpc>
            <a:spcBef>
              <a:spcPct val="0"/>
            </a:spcBef>
            <a:spcAft>
              <a:spcPct val="35000"/>
            </a:spcAft>
            <a:buNone/>
          </a:pPr>
          <a:r>
            <a:rPr lang="fr-FR" sz="800" kern="1200" noProof="0" dirty="0"/>
            <a:t>Intermédiaire</a:t>
          </a:r>
        </a:p>
      </dsp:txBody>
      <dsp:txXfrm>
        <a:off x="401818" y="2901393"/>
        <a:ext cx="5441011" cy="213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5964B-192D-4B46-9C7F-A9ADEA2D4111}">
      <dsp:nvSpPr>
        <dsp:cNvPr id="0" name=""/>
        <dsp:cNvSpPr/>
      </dsp:nvSpPr>
      <dsp:spPr>
        <a:xfrm rot="5400000">
          <a:off x="4569160" y="-1674003"/>
          <a:ext cx="1221823"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noProof="0" dirty="0"/>
            <a:t>Motive par des récompenses qui répondent à l'intérêt personnel</a:t>
          </a:r>
        </a:p>
        <a:p>
          <a:pPr marL="114300" lvl="1" indent="-114300" algn="l" defTabSz="622300">
            <a:lnSpc>
              <a:spcPct val="90000"/>
            </a:lnSpc>
            <a:spcBef>
              <a:spcPct val="0"/>
            </a:spcBef>
            <a:spcAft>
              <a:spcPct val="15000"/>
            </a:spcAft>
            <a:buChar char="•"/>
          </a:pPr>
          <a:r>
            <a:rPr lang="fr-FR" sz="1400" kern="1200" noProof="0" dirty="0"/>
            <a:t>Echange, négociation</a:t>
          </a:r>
        </a:p>
        <a:p>
          <a:pPr marL="114300" lvl="1" indent="-114300" algn="l" defTabSz="622300">
            <a:lnSpc>
              <a:spcPct val="90000"/>
            </a:lnSpc>
            <a:spcBef>
              <a:spcPct val="0"/>
            </a:spcBef>
            <a:spcAft>
              <a:spcPct val="15000"/>
            </a:spcAft>
            <a:buChar char="•"/>
          </a:pPr>
          <a:r>
            <a:rPr lang="fr-FR" sz="1400" kern="1200" noProof="0" dirty="0"/>
            <a:t>Objectifs clairs</a:t>
          </a:r>
        </a:p>
        <a:p>
          <a:pPr marL="114300" lvl="1" indent="-114300" algn="l" defTabSz="622300">
            <a:lnSpc>
              <a:spcPct val="90000"/>
            </a:lnSpc>
            <a:spcBef>
              <a:spcPct val="0"/>
            </a:spcBef>
            <a:spcAft>
              <a:spcPct val="15000"/>
            </a:spcAft>
            <a:buChar char="•"/>
          </a:pPr>
          <a:r>
            <a:rPr lang="fr-FR" sz="1400" kern="1200" noProof="0" dirty="0"/>
            <a:t>Chaîne de commandement directe</a:t>
          </a:r>
        </a:p>
      </dsp:txBody>
      <dsp:txXfrm rot="-5400000">
        <a:off x="2742391" y="212410"/>
        <a:ext cx="4815718" cy="1102535"/>
      </dsp:txXfrm>
    </dsp:sp>
    <dsp:sp modelId="{AEED2CF8-36E4-427F-B05B-F005E7DAB6FD}">
      <dsp:nvSpPr>
        <dsp:cNvPr id="0" name=""/>
        <dsp:cNvSpPr/>
      </dsp:nvSpPr>
      <dsp:spPr>
        <a:xfrm>
          <a:off x="0" y="38"/>
          <a:ext cx="2742391" cy="1527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kern="1200" noProof="0" dirty="0"/>
            <a:t>Leadership Transactionnel</a:t>
          </a:r>
        </a:p>
      </dsp:txBody>
      <dsp:txXfrm>
        <a:off x="74556" y="74594"/>
        <a:ext cx="2593279" cy="1378167"/>
      </dsp:txXfrm>
    </dsp:sp>
    <dsp:sp modelId="{3BF89C69-8256-4579-B0AD-8941F963545C}">
      <dsp:nvSpPr>
        <dsp:cNvPr id="0" name=""/>
        <dsp:cNvSpPr/>
      </dsp:nvSpPr>
      <dsp:spPr>
        <a:xfrm rot="5400000">
          <a:off x="4569160" y="-70359"/>
          <a:ext cx="1221823"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0" i="0" kern="1200" dirty="0"/>
            <a:t>Motive par sa vision et son enthousiasme</a:t>
          </a:r>
          <a:endParaRPr lang="fr-FR" sz="1400" kern="1200" dirty="0"/>
        </a:p>
        <a:p>
          <a:pPr marL="114300" lvl="1" indent="-114300" algn="l" defTabSz="622300">
            <a:lnSpc>
              <a:spcPct val="90000"/>
            </a:lnSpc>
            <a:spcBef>
              <a:spcPct val="0"/>
            </a:spcBef>
            <a:spcAft>
              <a:spcPct val="15000"/>
            </a:spcAft>
            <a:buChar char="•"/>
          </a:pPr>
          <a:r>
            <a:rPr lang="fr-FR" sz="1400" b="0" i="0" kern="1200" dirty="0"/>
            <a:t>Est une source d'inspiration en faisant appel à des idéaux plus élevés</a:t>
          </a:r>
        </a:p>
        <a:p>
          <a:pPr marL="114300" lvl="1" indent="-114300" algn="l" defTabSz="622300">
            <a:lnSpc>
              <a:spcPct val="90000"/>
            </a:lnSpc>
            <a:spcBef>
              <a:spcPct val="0"/>
            </a:spcBef>
            <a:spcAft>
              <a:spcPct val="15000"/>
            </a:spcAft>
            <a:buChar char="•"/>
          </a:pPr>
          <a:r>
            <a:rPr lang="fr-FR" sz="1400" b="0" i="0" kern="1200" dirty="0"/>
            <a:t>Provoque le changement par la qualité de ses relations humaines, par sa capacité d'influence et son charisme.</a:t>
          </a:r>
        </a:p>
      </dsp:txBody>
      <dsp:txXfrm rot="-5400000">
        <a:off x="2742391" y="1816054"/>
        <a:ext cx="4815718" cy="1102535"/>
      </dsp:txXfrm>
    </dsp:sp>
    <dsp:sp modelId="{15DD0817-E25D-451C-8CDB-CD5072A455F3}">
      <dsp:nvSpPr>
        <dsp:cNvPr id="0" name=""/>
        <dsp:cNvSpPr/>
      </dsp:nvSpPr>
      <dsp:spPr>
        <a:xfrm>
          <a:off x="0" y="1603681"/>
          <a:ext cx="2742391" cy="1527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kern="1200" noProof="0" dirty="0"/>
            <a:t>Leadership Transformationnel</a:t>
          </a:r>
        </a:p>
      </dsp:txBody>
      <dsp:txXfrm>
        <a:off x="74556" y="1678237"/>
        <a:ext cx="2593279" cy="1378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1D57B-2863-4BE8-A9FE-FFCAE267656F}">
      <dsp:nvSpPr>
        <dsp:cNvPr id="0" name=""/>
        <dsp:cNvSpPr/>
      </dsp:nvSpPr>
      <dsp:spPr>
        <a:xfrm rot="5400000">
          <a:off x="4851177" y="-1770930"/>
          <a:ext cx="1313645" cy="51840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0" i="0" kern="1200"/>
            <a:t>Intrinseque</a:t>
          </a:r>
          <a:endParaRPr lang="fr-FR" sz="2400" kern="1200"/>
        </a:p>
        <a:p>
          <a:pPr marL="228600" lvl="1" indent="-228600" algn="l" defTabSz="1066800">
            <a:lnSpc>
              <a:spcPct val="90000"/>
            </a:lnSpc>
            <a:spcBef>
              <a:spcPct val="0"/>
            </a:spcBef>
            <a:spcAft>
              <a:spcPct val="15000"/>
            </a:spcAft>
            <a:buChar char="•"/>
          </a:pPr>
          <a:r>
            <a:rPr lang="fr-FR" sz="2400" b="0" i="0" kern="1200" noProof="0" dirty="0"/>
            <a:t>Extrinsèque</a:t>
          </a:r>
          <a:endParaRPr lang="fr-FR" sz="2400" kern="1200" noProof="0" dirty="0"/>
        </a:p>
      </dsp:txBody>
      <dsp:txXfrm rot="-5400000">
        <a:off x="2916000" y="228374"/>
        <a:ext cx="5119873" cy="1185391"/>
      </dsp:txXfrm>
    </dsp:sp>
    <dsp:sp modelId="{FCF5BAE6-6A98-4065-8712-A0542B87C2EA}">
      <dsp:nvSpPr>
        <dsp:cNvPr id="0" name=""/>
        <dsp:cNvSpPr/>
      </dsp:nvSpPr>
      <dsp:spPr>
        <a:xfrm>
          <a:off x="0" y="41"/>
          <a:ext cx="2916000" cy="1642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i="0" kern="1200" dirty="0"/>
            <a:t>2 types de motivation</a:t>
          </a:r>
          <a:endParaRPr lang="fr-FR" sz="3400" kern="1200" dirty="0"/>
        </a:p>
      </dsp:txBody>
      <dsp:txXfrm>
        <a:off x="80159" y="80200"/>
        <a:ext cx="2755682" cy="1481739"/>
      </dsp:txXfrm>
    </dsp:sp>
    <dsp:sp modelId="{709DD136-C01B-48D3-82B7-EE1B1B07FF8A}">
      <dsp:nvSpPr>
        <dsp:cNvPr id="0" name=""/>
        <dsp:cNvSpPr/>
      </dsp:nvSpPr>
      <dsp:spPr>
        <a:xfrm rot="5400000">
          <a:off x="4851177" y="-46769"/>
          <a:ext cx="1313645" cy="51840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t>Purpose</a:t>
          </a:r>
          <a:endParaRPr lang="fr-FR" sz="2400" kern="1200" dirty="0"/>
        </a:p>
        <a:p>
          <a:pPr marL="228600" lvl="1" indent="-228600" algn="l" defTabSz="1066800">
            <a:lnSpc>
              <a:spcPct val="90000"/>
            </a:lnSpc>
            <a:spcBef>
              <a:spcPct val="0"/>
            </a:spcBef>
            <a:spcAft>
              <a:spcPct val="15000"/>
            </a:spcAft>
            <a:buChar char="•"/>
          </a:pPr>
          <a:r>
            <a:rPr lang="en-US" sz="2400" b="0" i="0" kern="1200" dirty="0"/>
            <a:t>Autonomy</a:t>
          </a:r>
          <a:endParaRPr lang="fr-FR" sz="2400" kern="1200" dirty="0"/>
        </a:p>
        <a:p>
          <a:pPr marL="228600" lvl="1" indent="-228600" algn="l" defTabSz="1066800">
            <a:lnSpc>
              <a:spcPct val="90000"/>
            </a:lnSpc>
            <a:spcBef>
              <a:spcPct val="0"/>
            </a:spcBef>
            <a:spcAft>
              <a:spcPct val="15000"/>
            </a:spcAft>
            <a:buChar char="•"/>
          </a:pPr>
          <a:r>
            <a:rPr lang="en-US" sz="2400" b="0" i="0" kern="1200"/>
            <a:t>Mastery</a:t>
          </a:r>
          <a:endParaRPr lang="fr-FR" sz="2400" kern="1200"/>
        </a:p>
      </dsp:txBody>
      <dsp:txXfrm rot="-5400000">
        <a:off x="2916000" y="1952535"/>
        <a:ext cx="5119873" cy="1185391"/>
      </dsp:txXfrm>
    </dsp:sp>
    <dsp:sp modelId="{6805D7C7-8CD6-4BDA-B9EF-DE74DDBEE076}">
      <dsp:nvSpPr>
        <dsp:cNvPr id="0" name=""/>
        <dsp:cNvSpPr/>
      </dsp:nvSpPr>
      <dsp:spPr>
        <a:xfrm>
          <a:off x="0" y="1724201"/>
          <a:ext cx="2916000" cy="1642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i="0" kern="1200" dirty="0"/>
            <a:t>3 </a:t>
          </a:r>
          <a:r>
            <a:rPr lang="fr-FR" sz="3400" b="0" i="0" kern="1200" noProof="0" dirty="0"/>
            <a:t>facteurs</a:t>
          </a:r>
          <a:r>
            <a:rPr lang="en-US" sz="3400" b="0" i="0" kern="1200" dirty="0"/>
            <a:t> de motivation de Dan Pink</a:t>
          </a:r>
          <a:endParaRPr lang="fr-FR" sz="3400" kern="1200" dirty="0"/>
        </a:p>
      </dsp:txBody>
      <dsp:txXfrm>
        <a:off x="80159" y="1804360"/>
        <a:ext cx="2755682" cy="14817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B937D-208F-4D88-9316-7E36D1985C2A}">
      <dsp:nvSpPr>
        <dsp:cNvPr id="0" name=""/>
        <dsp:cNvSpPr/>
      </dsp:nvSpPr>
      <dsp:spPr>
        <a:xfrm>
          <a:off x="0" y="64251"/>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i="0" kern="1200" baseline="0" dirty="0"/>
            <a:t>On vous demande de reprendre au pied levé un projet</a:t>
          </a:r>
          <a:endParaRPr lang="fr-FR" sz="2100" kern="1200" dirty="0"/>
        </a:p>
      </dsp:txBody>
      <dsp:txXfrm>
        <a:off x="23988" y="88239"/>
        <a:ext cx="8052024" cy="443423"/>
      </dsp:txXfrm>
    </dsp:sp>
    <dsp:sp modelId="{8F4D7FA2-C796-4EA1-85B8-4557866B8B82}">
      <dsp:nvSpPr>
        <dsp:cNvPr id="0" name=""/>
        <dsp:cNvSpPr/>
      </dsp:nvSpPr>
      <dsp:spPr>
        <a:xfrm>
          <a:off x="0" y="555651"/>
          <a:ext cx="81000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Le projet doit durer 6 mois et on est à la moitié</a:t>
          </a:r>
        </a:p>
        <a:p>
          <a:pPr marL="171450" lvl="1" indent="-171450" algn="l" defTabSz="711200">
            <a:lnSpc>
              <a:spcPct val="90000"/>
            </a:lnSpc>
            <a:spcBef>
              <a:spcPct val="0"/>
            </a:spcBef>
            <a:spcAft>
              <a:spcPct val="20000"/>
            </a:spcAft>
            <a:buChar char="•"/>
          </a:pPr>
          <a:r>
            <a:rPr lang="fr-FR" sz="1600" kern="1200" noProof="0" dirty="0"/>
            <a:t>Le projet à déjà 2 semaines de retard sur ce qui était prévu</a:t>
          </a:r>
        </a:p>
        <a:p>
          <a:pPr marL="171450" lvl="1" indent="-171450" algn="l" defTabSz="711200">
            <a:lnSpc>
              <a:spcPct val="90000"/>
            </a:lnSpc>
            <a:spcBef>
              <a:spcPct val="0"/>
            </a:spcBef>
            <a:spcAft>
              <a:spcPct val="20000"/>
            </a:spcAft>
            <a:buChar char="•"/>
          </a:pPr>
          <a:r>
            <a:rPr lang="fr-FR" sz="1600" kern="1200" noProof="0" dirty="0"/>
            <a:t>L’équipe projet (3 devs, 1 UX designer) est démotivée (mauvaise ambiance due au précédent chef de projet qui gérait mal le projet)</a:t>
          </a:r>
        </a:p>
        <a:p>
          <a:pPr marL="171450" lvl="1" indent="-171450" algn="l" defTabSz="711200">
            <a:lnSpc>
              <a:spcPct val="90000"/>
            </a:lnSpc>
            <a:spcBef>
              <a:spcPct val="0"/>
            </a:spcBef>
            <a:spcAft>
              <a:spcPct val="20000"/>
            </a:spcAft>
            <a:buChar char="•"/>
          </a:pPr>
          <a:r>
            <a:rPr lang="fr-FR" sz="1600" kern="1200" noProof="0" dirty="0"/>
            <a:t>Surcharge de travail pour le dev backend et le UX designer</a:t>
          </a:r>
        </a:p>
        <a:p>
          <a:pPr marL="171450" lvl="1" indent="-171450" algn="l" defTabSz="711200">
            <a:lnSpc>
              <a:spcPct val="90000"/>
            </a:lnSpc>
            <a:spcBef>
              <a:spcPct val="0"/>
            </a:spcBef>
            <a:spcAft>
              <a:spcPct val="20000"/>
            </a:spcAft>
            <a:buChar char="•"/>
          </a:pPr>
          <a:r>
            <a:rPr lang="fr-FR" sz="1600" kern="1200" noProof="0" dirty="0"/>
            <a:t>Votre manager vous dit que vous avez une rallonge de budget si nécessaire mais qu’il faut rattraper le retard sinon les pénalités seront lourdes</a:t>
          </a:r>
        </a:p>
      </dsp:txBody>
      <dsp:txXfrm>
        <a:off x="0" y="555651"/>
        <a:ext cx="8100000" cy="1738800"/>
      </dsp:txXfrm>
    </dsp:sp>
    <dsp:sp modelId="{92E80CD1-45A3-43AC-91C0-3D4B0687F5C5}">
      <dsp:nvSpPr>
        <dsp:cNvPr id="0" name=""/>
        <dsp:cNvSpPr/>
      </dsp:nvSpPr>
      <dsp:spPr>
        <a:xfrm>
          <a:off x="0" y="2294451"/>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i="0" kern="1200" baseline="0" dirty="0"/>
            <a:t>Votre plan. Prenez en compte tout ce qu’on a vu</a:t>
          </a:r>
          <a:endParaRPr lang="fr-FR" sz="2100" kern="1200" dirty="0"/>
        </a:p>
      </dsp:txBody>
      <dsp:txXfrm>
        <a:off x="23988" y="2318439"/>
        <a:ext cx="8052024" cy="443423"/>
      </dsp:txXfrm>
    </dsp:sp>
    <dsp:sp modelId="{61E3BCB9-F3A3-451F-A150-4DDD81D9F02A}">
      <dsp:nvSpPr>
        <dsp:cNvPr id="0" name=""/>
        <dsp:cNvSpPr/>
      </dsp:nvSpPr>
      <dsp:spPr>
        <a:xfrm>
          <a:off x="0" y="2785851"/>
          <a:ext cx="81000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Gestion du changement</a:t>
          </a:r>
        </a:p>
        <a:p>
          <a:pPr marL="171450" lvl="1" indent="-171450" algn="l" defTabSz="711200">
            <a:lnSpc>
              <a:spcPct val="90000"/>
            </a:lnSpc>
            <a:spcBef>
              <a:spcPct val="0"/>
            </a:spcBef>
            <a:spcAft>
              <a:spcPct val="20000"/>
            </a:spcAft>
            <a:buChar char="•"/>
          </a:pPr>
          <a:r>
            <a:rPr lang="fr-FR" sz="1600" b="0" i="0" kern="1200" baseline="0" dirty="0"/>
            <a:t>Motivation des membres de l’équipe (tous les facteurs)</a:t>
          </a:r>
          <a:endParaRPr lang="fr-FR" sz="1600" kern="1200" dirty="0"/>
        </a:p>
        <a:p>
          <a:pPr marL="171450" lvl="1" indent="-171450" algn="l" defTabSz="711200">
            <a:lnSpc>
              <a:spcPct val="90000"/>
            </a:lnSpc>
            <a:spcBef>
              <a:spcPct val="0"/>
            </a:spcBef>
            <a:spcAft>
              <a:spcPct val="20000"/>
            </a:spcAft>
            <a:buChar char="•"/>
          </a:pPr>
          <a:r>
            <a:rPr lang="fr-FR" sz="1600" kern="1200" noProof="0" dirty="0"/>
            <a:t>Efficacité ? Objectifs? Budget ?</a:t>
          </a:r>
        </a:p>
        <a:p>
          <a:pPr marL="171450" lvl="1" indent="-171450" algn="l" defTabSz="711200">
            <a:lnSpc>
              <a:spcPct val="90000"/>
            </a:lnSpc>
            <a:spcBef>
              <a:spcPct val="0"/>
            </a:spcBef>
            <a:spcAft>
              <a:spcPct val="20000"/>
            </a:spcAft>
            <a:buChar char="•"/>
          </a:pPr>
          <a:r>
            <a:rPr lang="fr-FR" sz="1600" kern="1200" noProof="0" dirty="0"/>
            <a:t>Quoi / dans quel ordre ?</a:t>
          </a:r>
        </a:p>
      </dsp:txBody>
      <dsp:txXfrm>
        <a:off x="0" y="2785851"/>
        <a:ext cx="8100000" cy="10432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a18ab66bc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a18ab66bc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4a98eb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4a98eb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2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40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1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7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518825" y="719800"/>
            <a:ext cx="8106300" cy="370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1878685" y="1547587"/>
            <a:ext cx="595853" cy="4353224"/>
          </a:xfrm>
          <a:custGeom>
            <a:avLst/>
            <a:gdLst/>
            <a:ahLst/>
            <a:cxnLst/>
            <a:rect l="l" t="t" r="r" b="b"/>
            <a:pathLst>
              <a:path w="5502" h="43740" extrusionOk="0">
                <a:moveTo>
                  <a:pt x="0" y="0"/>
                </a:moveTo>
                <a:lnTo>
                  <a:pt x="0" y="43739"/>
                </a:lnTo>
                <a:lnTo>
                  <a:pt x="5502" y="43739"/>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3513" y="206850"/>
            <a:ext cx="1026300" cy="10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5905411" y="4105350"/>
            <a:ext cx="1386477" cy="609333"/>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701191" y="4252301"/>
            <a:ext cx="310997" cy="315402"/>
          </a:xfrm>
          <a:custGeom>
            <a:avLst/>
            <a:gdLst/>
            <a:ahLst/>
            <a:cxnLst/>
            <a:rect l="l" t="t" r="r" b="b"/>
            <a:pathLst>
              <a:path w="4317" h="4378" extrusionOk="0">
                <a:moveTo>
                  <a:pt x="821" y="0"/>
                </a:moveTo>
                <a:lnTo>
                  <a:pt x="1" y="852"/>
                </a:lnTo>
                <a:lnTo>
                  <a:pt x="1308" y="2189"/>
                </a:lnTo>
                <a:lnTo>
                  <a:pt x="1" y="3496"/>
                </a:lnTo>
                <a:lnTo>
                  <a:pt x="821" y="4377"/>
                </a:lnTo>
                <a:lnTo>
                  <a:pt x="2159" y="3040"/>
                </a:lnTo>
                <a:lnTo>
                  <a:pt x="3496" y="4377"/>
                </a:lnTo>
                <a:lnTo>
                  <a:pt x="4317" y="3496"/>
                </a:lnTo>
                <a:lnTo>
                  <a:pt x="2979" y="2189"/>
                </a:lnTo>
                <a:lnTo>
                  <a:pt x="4317" y="852"/>
                </a:lnTo>
                <a:lnTo>
                  <a:pt x="3496" y="0"/>
                </a:lnTo>
                <a:lnTo>
                  <a:pt x="2159" y="1338"/>
                </a:ln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73" y="4245189"/>
            <a:ext cx="325102" cy="329621"/>
          </a:xfrm>
          <a:custGeom>
            <a:avLst/>
            <a:gdLst/>
            <a:ahLst/>
            <a:cxnLst/>
            <a:rect l="l" t="t" r="r" b="b"/>
            <a:pathLst>
              <a:path w="4317" h="4377" extrusionOk="0">
                <a:moveTo>
                  <a:pt x="821" y="0"/>
                </a:moveTo>
                <a:lnTo>
                  <a:pt x="1" y="851"/>
                </a:lnTo>
                <a:lnTo>
                  <a:pt x="1308" y="2158"/>
                </a:lnTo>
                <a:lnTo>
                  <a:pt x="1" y="3495"/>
                </a:lnTo>
                <a:lnTo>
                  <a:pt x="821" y="4377"/>
                </a:lnTo>
                <a:lnTo>
                  <a:pt x="2159" y="3040"/>
                </a:lnTo>
                <a:lnTo>
                  <a:pt x="3496" y="4377"/>
                </a:lnTo>
                <a:lnTo>
                  <a:pt x="4317" y="3495"/>
                </a:lnTo>
                <a:lnTo>
                  <a:pt x="2979" y="2158"/>
                </a:lnTo>
                <a:lnTo>
                  <a:pt x="4317" y="851"/>
                </a:lnTo>
                <a:lnTo>
                  <a:pt x="3496" y="0"/>
                </a:lnTo>
                <a:lnTo>
                  <a:pt x="2159" y="1337"/>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lvl1pPr marR="72000" lvl="0" algn="ctr">
              <a:spcBef>
                <a:spcPts val="0"/>
              </a:spcBef>
              <a:spcAft>
                <a:spcPts val="0"/>
              </a:spcAft>
              <a:buClr>
                <a:schemeClr val="dk1"/>
              </a:buClr>
              <a:buSzPts val="5200"/>
              <a:buNone/>
              <a:defRPr sz="5500">
                <a:solidFill>
                  <a:schemeClr val="dk1"/>
                </a:solidFill>
                <a:latin typeface="Righteous"/>
                <a:ea typeface="Righteous"/>
                <a:cs typeface="Righteous"/>
                <a:sym typeface="Righteous"/>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p:nvPr/>
        </p:nvSpPr>
        <p:spPr>
          <a:xfrm rot="5400000" flipH="1">
            <a:off x="568540" y="1958114"/>
            <a:ext cx="890797" cy="2084275"/>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1692474" y="2784561"/>
            <a:ext cx="180564" cy="431367"/>
            <a:chOff x="8803899" y="686838"/>
            <a:chExt cx="180564" cy="431367"/>
          </a:xfrm>
        </p:grpSpPr>
        <p:sp>
          <p:nvSpPr>
            <p:cNvPr id="20" name="Google Shape;20;p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549300" y="497800"/>
            <a:ext cx="4741500" cy="1604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None/>
              <a:defRPr sz="5000">
                <a:solidFill>
                  <a:schemeClr val="lt1"/>
                </a:solidFill>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3" name="Google Shape;23;p3"/>
          <p:cNvSpPr txBox="1">
            <a:spLocks noGrp="1"/>
          </p:cNvSpPr>
          <p:nvPr>
            <p:ph type="title" idx="2" hasCustomPrompt="1"/>
          </p:nvPr>
        </p:nvSpPr>
        <p:spPr>
          <a:xfrm>
            <a:off x="524100" y="2638450"/>
            <a:ext cx="1210500" cy="72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6000" b="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24" name="Google Shape;24;p3"/>
          <p:cNvSpPr txBox="1">
            <a:spLocks noGrp="1"/>
          </p:cNvSpPr>
          <p:nvPr>
            <p:ph type="subTitle" idx="1"/>
          </p:nvPr>
        </p:nvSpPr>
        <p:spPr>
          <a:xfrm>
            <a:off x="549307" y="3897998"/>
            <a:ext cx="2485500" cy="60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600">
                <a:solidFill>
                  <a:schemeClr val="lt1"/>
                </a:solidFill>
                <a:latin typeface="Arimo"/>
                <a:ea typeface="Arimo"/>
                <a:cs typeface="Arimo"/>
                <a:sym typeface="Arim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540000"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700"/>
              <a:buNone/>
              <a:defRPr>
                <a:solidFill>
                  <a:schemeClr val="dk1"/>
                </a:solidFill>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133" name="Google Shape;133;p7"/>
          <p:cNvSpPr txBox="1">
            <a:spLocks noGrp="1"/>
          </p:cNvSpPr>
          <p:nvPr>
            <p:ph type="body" idx="1"/>
          </p:nvPr>
        </p:nvSpPr>
        <p:spPr>
          <a:xfrm>
            <a:off x="540000" y="1264200"/>
            <a:ext cx="8100000" cy="3366300"/>
          </a:xfrm>
          <a:prstGeom prst="rect">
            <a:avLst/>
          </a:prstGeom>
        </p:spPr>
        <p:txBody>
          <a:bodyPr spcFirstLastPara="1" wrap="square" lIns="91425" tIns="91425" rIns="91425" bIns="91425" anchor="t" anchorCtr="0">
            <a:noAutofit/>
          </a:bodyPr>
          <a:lstStyle>
            <a:lvl1pPr marL="457200" marR="274320" lvl="0" indent="-304800" rtl="0">
              <a:lnSpc>
                <a:spcPct val="100000"/>
              </a:lnSpc>
              <a:spcBef>
                <a:spcPts val="0"/>
              </a:spcBef>
              <a:spcAft>
                <a:spcPts val="0"/>
              </a:spcAft>
              <a:buClr>
                <a:srgbClr val="434343"/>
              </a:buClr>
              <a:buSzPts val="1200"/>
              <a:buAutoNum type="arabicPeriod"/>
              <a:defRPr sz="1200"/>
            </a:lvl1pPr>
            <a:lvl2pPr marL="914400" lvl="1"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a:endParaRPr/>
          </a:p>
        </p:txBody>
      </p:sp>
      <p:grpSp>
        <p:nvGrpSpPr>
          <p:cNvPr id="134" name="Google Shape;134;p7"/>
          <p:cNvGrpSpPr/>
          <p:nvPr/>
        </p:nvGrpSpPr>
        <p:grpSpPr>
          <a:xfrm>
            <a:off x="7702082" y="687213"/>
            <a:ext cx="958902" cy="459462"/>
            <a:chOff x="7702619" y="3188988"/>
            <a:chExt cx="958902" cy="459462"/>
          </a:xfrm>
        </p:grpSpPr>
        <p:sp>
          <p:nvSpPr>
            <p:cNvPr id="135" name="Google Shape;135;p7"/>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a:off x="8556624" y="3973448"/>
            <a:ext cx="180564" cy="431367"/>
            <a:chOff x="8803899" y="686838"/>
            <a:chExt cx="180564" cy="431367"/>
          </a:xfrm>
        </p:grpSpPr>
        <p:sp>
          <p:nvSpPr>
            <p:cNvPr id="165" name="Google Shape;165;p7"/>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308"/>
        <p:cNvGrpSpPr/>
        <p:nvPr/>
      </p:nvGrpSpPr>
      <p:grpSpPr>
        <a:xfrm>
          <a:off x="0" y="0"/>
          <a:ext cx="0" cy="0"/>
          <a:chOff x="0" y="0"/>
          <a:chExt cx="0" cy="0"/>
        </a:xfrm>
      </p:grpSpPr>
      <p:sp>
        <p:nvSpPr>
          <p:cNvPr id="309" name="Google Shape;309;p13"/>
          <p:cNvSpPr txBox="1">
            <a:spLocks noGrp="1"/>
          </p:cNvSpPr>
          <p:nvPr>
            <p:ph type="subTitle" idx="1"/>
          </p:nvPr>
        </p:nvSpPr>
        <p:spPr>
          <a:xfrm>
            <a:off x="1614236"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0" name="Google Shape;310;p13"/>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11" name="Google Shape;311;p13"/>
          <p:cNvSpPr txBox="1">
            <a:spLocks noGrp="1"/>
          </p:cNvSpPr>
          <p:nvPr>
            <p:ph type="title" idx="2" hasCustomPrompt="1"/>
          </p:nvPr>
        </p:nvSpPr>
        <p:spPr>
          <a:xfrm>
            <a:off x="644811"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2" name="Google Shape;312;p13"/>
          <p:cNvSpPr txBox="1">
            <a:spLocks noGrp="1"/>
          </p:cNvSpPr>
          <p:nvPr>
            <p:ph type="subTitle" idx="3"/>
          </p:nvPr>
        </p:nvSpPr>
        <p:spPr>
          <a:xfrm>
            <a:off x="1614236"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3" name="Google Shape;313;p13"/>
          <p:cNvSpPr txBox="1">
            <a:spLocks noGrp="1"/>
          </p:cNvSpPr>
          <p:nvPr>
            <p:ph type="subTitle" idx="4"/>
          </p:nvPr>
        </p:nvSpPr>
        <p:spPr>
          <a:xfrm>
            <a:off x="5853939"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4" name="Google Shape;314;p13"/>
          <p:cNvSpPr txBox="1">
            <a:spLocks noGrp="1"/>
          </p:cNvSpPr>
          <p:nvPr>
            <p:ph type="title" idx="5" hasCustomPrompt="1"/>
          </p:nvPr>
        </p:nvSpPr>
        <p:spPr>
          <a:xfrm>
            <a:off x="4895039"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5" name="Google Shape;315;p13"/>
          <p:cNvSpPr txBox="1">
            <a:spLocks noGrp="1"/>
          </p:cNvSpPr>
          <p:nvPr>
            <p:ph type="subTitle" idx="6"/>
          </p:nvPr>
        </p:nvSpPr>
        <p:spPr>
          <a:xfrm>
            <a:off x="5853939" y="2346611"/>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6" name="Google Shape;316;p13"/>
          <p:cNvSpPr txBox="1">
            <a:spLocks noGrp="1"/>
          </p:cNvSpPr>
          <p:nvPr>
            <p:ph type="subTitle" idx="7"/>
          </p:nvPr>
        </p:nvSpPr>
        <p:spPr>
          <a:xfrm>
            <a:off x="1614225"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7" name="Google Shape;317;p13"/>
          <p:cNvSpPr txBox="1">
            <a:spLocks noGrp="1"/>
          </p:cNvSpPr>
          <p:nvPr>
            <p:ph type="title" idx="8" hasCustomPrompt="1"/>
          </p:nvPr>
        </p:nvSpPr>
        <p:spPr>
          <a:xfrm>
            <a:off x="644811"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8" name="Google Shape;318;p13"/>
          <p:cNvSpPr txBox="1">
            <a:spLocks noGrp="1"/>
          </p:cNvSpPr>
          <p:nvPr>
            <p:ph type="subTitle" idx="9"/>
          </p:nvPr>
        </p:nvSpPr>
        <p:spPr>
          <a:xfrm>
            <a:off x="1614225" y="2346600"/>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9" name="Google Shape;319;p13"/>
          <p:cNvSpPr txBox="1">
            <a:spLocks noGrp="1"/>
          </p:cNvSpPr>
          <p:nvPr>
            <p:ph type="subTitle" idx="13"/>
          </p:nvPr>
        </p:nvSpPr>
        <p:spPr>
          <a:xfrm>
            <a:off x="5853939"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0" name="Google Shape;320;p13"/>
          <p:cNvSpPr txBox="1">
            <a:spLocks noGrp="1"/>
          </p:cNvSpPr>
          <p:nvPr>
            <p:ph type="title" idx="14" hasCustomPrompt="1"/>
          </p:nvPr>
        </p:nvSpPr>
        <p:spPr>
          <a:xfrm>
            <a:off x="4895039"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21" name="Google Shape;321;p13"/>
          <p:cNvSpPr txBox="1">
            <a:spLocks noGrp="1"/>
          </p:cNvSpPr>
          <p:nvPr>
            <p:ph type="subTitle" idx="15"/>
          </p:nvPr>
        </p:nvSpPr>
        <p:spPr>
          <a:xfrm>
            <a:off x="5853939"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2" name="Google Shape;322;p13"/>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3"/>
          <p:cNvGrpSpPr/>
          <p:nvPr/>
        </p:nvGrpSpPr>
        <p:grpSpPr>
          <a:xfrm>
            <a:off x="8556624" y="701073"/>
            <a:ext cx="180564" cy="431367"/>
            <a:chOff x="8803899" y="686838"/>
            <a:chExt cx="180564" cy="431367"/>
          </a:xfrm>
        </p:grpSpPr>
        <p:sp>
          <p:nvSpPr>
            <p:cNvPr id="324" name="Google Shape;324;p1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540725"/>
            <a:ext cx="8100000" cy="72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3700"/>
              <a:buFont typeface="Righteous"/>
              <a:buNone/>
              <a:defRPr sz="3700" b="1">
                <a:latin typeface="Righteous"/>
                <a:ea typeface="Righteous"/>
                <a:cs typeface="Righteous"/>
                <a:sym typeface="Righteous"/>
              </a:defRPr>
            </a:lvl1pPr>
            <a:lvl2pPr lvl="1">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2pPr>
            <a:lvl3pPr lvl="2">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3pPr>
            <a:lvl4pPr lvl="3">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4pPr>
            <a:lvl5pPr lvl="4">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5pPr>
            <a:lvl6pPr lvl="5">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6pPr>
            <a:lvl7pPr lvl="6">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7pPr>
            <a:lvl8pPr lvl="7">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8pPr>
            <a:lvl9pPr lvl="8">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Arimo"/>
              <a:buChar char="●"/>
              <a:defRPr sz="1600">
                <a:solidFill>
                  <a:schemeClr val="dk2"/>
                </a:solidFill>
                <a:latin typeface="Arimo"/>
                <a:ea typeface="Arimo"/>
                <a:cs typeface="Arimo"/>
                <a:sym typeface="Arimo"/>
              </a:defRPr>
            </a:lvl1pPr>
            <a:lvl2pPr marL="914400" lvl="1"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2pPr>
            <a:lvl3pPr marL="1371600" lvl="2"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3pPr>
            <a:lvl4pPr marL="1828800" lvl="3"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4pPr>
            <a:lvl5pPr marL="2286000" lvl="4"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5pPr>
            <a:lvl6pPr marL="2743200" lvl="5"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6pPr>
            <a:lvl7pPr marL="3200400" lvl="6"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7pPr>
            <a:lvl8pPr marL="3657600" lvl="7"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8pPr>
            <a:lvl9pPr marL="4114800" lvl="8" indent="-330200">
              <a:lnSpc>
                <a:spcPct val="115000"/>
              </a:lnSpc>
              <a:spcBef>
                <a:spcPts val="1600"/>
              </a:spcBef>
              <a:spcAft>
                <a:spcPts val="1600"/>
              </a:spcAft>
              <a:buClr>
                <a:schemeClr val="dk2"/>
              </a:buClr>
              <a:buSzPts val="1600"/>
              <a:buFont typeface="Arimo"/>
              <a:buChar char="■"/>
              <a:defRPr sz="1600">
                <a:solidFill>
                  <a:schemeClr val="dk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leslibraires.ca/livres/rework-reussir-autrement-jason-fried-9782840016601.html" TargetMode="External"/><Relationship Id="rId2" Type="http://schemas.openxmlformats.org/officeDocument/2006/relationships/hyperlink" Target="https://www.helloworkplace.fr/loi-hofstadter/"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actamanagement.be/fr/test-de-management"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8"/>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solidFill>
                  <a:schemeClr val="lt1"/>
                </a:solidFill>
              </a:rPr>
              <a:t>#07 Votre style de management</a:t>
            </a:r>
          </a:p>
        </p:txBody>
      </p:sp>
      <p:sp>
        <p:nvSpPr>
          <p:cNvPr id="598" name="Google Shape;598;p28"/>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p>
            <a:pPr marL="72000" lvl="0" indent="0" algn="ctr" rtl="0">
              <a:spcBef>
                <a:spcPts val="0"/>
              </a:spcBef>
              <a:spcAft>
                <a:spcPts val="0"/>
              </a:spcAft>
              <a:buNone/>
            </a:pPr>
            <a:r>
              <a:rPr lang="fr-FR" noProof="0" dirty="0"/>
              <a:t>MANAGEMENT D’EQUIPE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Mc Gregor Burns</a:t>
            </a:r>
            <a:endParaRPr lang="fr-FR" sz="3200" dirty="0"/>
          </a:p>
        </p:txBody>
      </p:sp>
      <p:graphicFrame>
        <p:nvGraphicFramePr>
          <p:cNvPr id="5" name="Diagram 4">
            <a:extLst>
              <a:ext uri="{FF2B5EF4-FFF2-40B4-BE49-F238E27FC236}">
                <a16:creationId xmlns:a16="http://schemas.microsoft.com/office/drawing/2014/main" id="{EF59DB2A-3C6B-46A6-A11A-993950070322}"/>
              </a:ext>
            </a:extLst>
          </p:cNvPr>
          <p:cNvGraphicFramePr/>
          <p:nvPr>
            <p:extLst>
              <p:ext uri="{D42A27DB-BD31-4B8C-83A1-F6EECF244321}">
                <p14:modId xmlns:p14="http://schemas.microsoft.com/office/powerpoint/2010/main" val="2180823757"/>
              </p:ext>
            </p:extLst>
          </p:nvPr>
        </p:nvGraphicFramePr>
        <p:xfrm>
          <a:off x="613397" y="1804925"/>
          <a:ext cx="7617754" cy="313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6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EED2CF8-36E4-427F-B05B-F005E7DAB6F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7F45964B-192D-4B46-9C7F-A9ADEA2D411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15DD0817-E25D-451C-8CDB-CD5072A455F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3BF89C69-8256-4579-B0AD-8941F963545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634560"/>
            <a:ext cx="8100000" cy="2995939"/>
          </a:xfrm>
        </p:spPr>
        <p:txBody>
          <a:bodyPr/>
          <a:lstStyle/>
          <a:p>
            <a:r>
              <a:rPr lang="fr-FR" dirty="0"/>
              <a:t>Pensez à un leader de votre entourage que vous aimez ou détestez particulièrement</a:t>
            </a:r>
          </a:p>
          <a:p>
            <a:pPr lvl="1"/>
            <a:r>
              <a:rPr lang="fr-FR" dirty="0"/>
              <a:t>Parent, Professeur, Employeur, Ami, Collègue de travail</a:t>
            </a:r>
            <a:br>
              <a:rPr lang="fr-FR" dirty="0"/>
            </a:br>
            <a:endParaRPr lang="fr-FR" dirty="0"/>
          </a:p>
          <a:p>
            <a:r>
              <a:rPr lang="fr-FR" dirty="0"/>
              <a:t>Identifiez son style de leadership et les raisons pour lesquelles vous l’</a:t>
            </a:r>
            <a:r>
              <a:rPr lang="fr-FR" dirty="0" err="1"/>
              <a:t>appreciez</a:t>
            </a:r>
            <a:r>
              <a:rPr lang="fr-FR" dirty="0"/>
              <a:t> (ou pas)   </a:t>
            </a:r>
          </a:p>
          <a:p>
            <a:pPr lvl="1"/>
            <a:endParaRPr lang="fr-FR" dirty="0"/>
          </a:p>
          <a:p>
            <a:pPr marL="152400" indent="0">
              <a:buNone/>
            </a:pPr>
            <a:endParaRPr lang="fr-FR" dirty="0"/>
          </a:p>
          <a:p>
            <a:pPr marL="152400" indent="0">
              <a:buNone/>
            </a:pPr>
            <a:endParaRPr lang="fr-FR" dirty="0"/>
          </a:p>
          <a:p>
            <a:pPr marL="152400" indent="0">
              <a:buNone/>
            </a:pPr>
            <a:endParaRPr lang="fr-FR" dirty="0"/>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 mn, Individuel</a:t>
            </a:r>
          </a:p>
          <a:p>
            <a:pPr algn="ctr"/>
            <a:r>
              <a:rPr lang="fr-FR" dirty="0"/>
              <a:t>Partage au hasard</a:t>
            </a:r>
          </a:p>
        </p:txBody>
      </p:sp>
    </p:spTree>
    <p:extLst>
      <p:ext uri="{BB962C8B-B14F-4D97-AF65-F5344CB8AC3E}">
        <p14:creationId xmlns:p14="http://schemas.microsoft.com/office/powerpoint/2010/main" val="220874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03</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Motivation, le retour</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865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les 2 facteurs d’Herzberg</a:t>
            </a:r>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4149969" y="1264325"/>
            <a:ext cx="3728540" cy="3576796"/>
          </a:xfrm>
        </p:spPr>
        <p:txBody>
          <a:bodyPr/>
          <a:lstStyle/>
          <a:p>
            <a:pPr marL="323850" indent="-171450">
              <a:buFont typeface="Arial" panose="020B0604020202020204" pitchFamily="34" charset="0"/>
              <a:buChar char="•"/>
            </a:pPr>
            <a:r>
              <a:rPr lang="fr-FR" b="0" i="0" dirty="0">
                <a:solidFill>
                  <a:srgbClr val="202122"/>
                </a:solidFill>
                <a:effectLst/>
                <a:latin typeface="Arial" panose="020B0604020202020204" pitchFamily="34" charset="0"/>
              </a:rPr>
              <a:t>la satisfaction au travail et l'insatisfaction au travail agissent de manière indépendante.</a:t>
            </a:r>
          </a:p>
          <a:p>
            <a:pPr marL="323850" indent="-171450">
              <a:buFont typeface="Arial" panose="020B0604020202020204" pitchFamily="34" charset="0"/>
              <a:buChar char="•"/>
            </a:pPr>
            <a:r>
              <a:rPr lang="fr-FR" b="0" i="0" dirty="0">
                <a:solidFill>
                  <a:srgbClr val="202122"/>
                </a:solidFill>
                <a:effectLst/>
                <a:latin typeface="Arial" panose="020B0604020202020204" pitchFamily="34" charset="0"/>
              </a:rPr>
              <a:t>Le contraire de la satisfaction n'est pas l'insatisfaction mais l'absence de satisfaction. De même, le contraire de l'insatisfaction est l'absence d'insatisfaction. </a:t>
            </a:r>
          </a:p>
          <a:p>
            <a:pPr marL="323850" indent="-171450">
              <a:buFont typeface="Arial" panose="020B0604020202020204" pitchFamily="34" charset="0"/>
              <a:buChar char="•"/>
            </a:pPr>
            <a:r>
              <a:rPr lang="fr-FR" b="0" i="0" dirty="0">
                <a:solidFill>
                  <a:srgbClr val="202122"/>
                </a:solidFill>
                <a:effectLst/>
                <a:latin typeface="Arial" panose="020B0604020202020204" pitchFamily="34" charset="0"/>
              </a:rPr>
              <a:t>Il est donc possible pour un employé d'être à la fois satisfait et insatisfait dans son travail.</a:t>
            </a:r>
          </a:p>
          <a:p>
            <a:pPr marL="323850" indent="-171450">
              <a:buFont typeface="Arial" panose="020B0604020202020204" pitchFamily="34" charset="0"/>
              <a:buChar char="•"/>
            </a:pPr>
            <a:endParaRPr lang="fr-FR" dirty="0">
              <a:solidFill>
                <a:srgbClr val="202122"/>
              </a:solidFill>
              <a:latin typeface="Arial" panose="020B0604020202020204" pitchFamily="34" charset="0"/>
            </a:endParaRPr>
          </a:p>
          <a:p>
            <a:pPr marL="323850" indent="-171450">
              <a:buFont typeface="Arial" panose="020B0604020202020204" pitchFamily="34" charset="0"/>
              <a:buChar char="•"/>
            </a:pPr>
            <a:r>
              <a:rPr lang="fr-FR" dirty="0">
                <a:solidFill>
                  <a:srgbClr val="202122"/>
                </a:solidFill>
                <a:latin typeface="Arial" panose="020B0604020202020204" pitchFamily="34" charset="0"/>
              </a:rPr>
              <a:t>Facteurs d’</a:t>
            </a:r>
            <a:r>
              <a:rPr lang="fr-FR" dirty="0" err="1">
                <a:solidFill>
                  <a:srgbClr val="202122"/>
                </a:solidFill>
                <a:latin typeface="Arial" panose="020B0604020202020204" pitchFamily="34" charset="0"/>
              </a:rPr>
              <a:t>hygiene</a:t>
            </a:r>
            <a:endParaRPr lang="fr-FR" dirty="0">
              <a:solidFill>
                <a:srgbClr val="202122"/>
              </a:solidFill>
              <a:latin typeface="Arial" panose="020B0604020202020204" pitchFamily="34" charset="0"/>
            </a:endParaRPr>
          </a:p>
          <a:p>
            <a:pPr marL="781050" lvl="1" indent="-171450">
              <a:buFont typeface="Arial" panose="020B0604020202020204" pitchFamily="34" charset="0"/>
              <a:buChar char="•"/>
            </a:pPr>
            <a:r>
              <a:rPr lang="fr-FR" dirty="0">
                <a:solidFill>
                  <a:srgbClr val="202122"/>
                </a:solidFill>
                <a:latin typeface="Arial" panose="020B0604020202020204" pitchFamily="34" charset="0"/>
              </a:rPr>
              <a:t>Productivité diminue si niveau inferieur au niveau de base </a:t>
            </a:r>
          </a:p>
          <a:p>
            <a:pPr marL="781050" lvl="1" indent="-171450">
              <a:buFont typeface="Arial" panose="020B0604020202020204" pitchFamily="34" charset="0"/>
              <a:buChar char="•"/>
            </a:pPr>
            <a:r>
              <a:rPr lang="fr-FR" dirty="0">
                <a:solidFill>
                  <a:srgbClr val="202122"/>
                </a:solidFill>
                <a:latin typeface="Arial" panose="020B0604020202020204" pitchFamily="34" charset="0"/>
              </a:rPr>
              <a:t>mais productivité n’augmente pas si on est supérieur au niveau de base</a:t>
            </a:r>
          </a:p>
        </p:txBody>
      </p:sp>
      <p:pic>
        <p:nvPicPr>
          <p:cNvPr id="5" name="Picture 2" descr="2017-10-03_14h51_47">
            <a:extLst>
              <a:ext uri="{FF2B5EF4-FFF2-40B4-BE49-F238E27FC236}">
                <a16:creationId xmlns:a16="http://schemas.microsoft.com/office/drawing/2014/main" id="{3155C433-808B-4251-8140-BBCFDB50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95" y="1379245"/>
            <a:ext cx="3182391" cy="362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83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8FD0-7338-4BFE-921C-4A672997C459}"/>
              </a:ext>
            </a:extLst>
          </p:cNvPr>
          <p:cNvSpPr>
            <a:spLocks noGrp="1"/>
          </p:cNvSpPr>
          <p:nvPr>
            <p:ph type="title"/>
          </p:nvPr>
        </p:nvSpPr>
        <p:spPr/>
        <p:txBody>
          <a:bodyPr/>
          <a:lstStyle/>
          <a:p>
            <a:r>
              <a:rPr lang="fr-FR" dirty="0"/>
              <a:t>Ca vous rappelle un truc ?</a:t>
            </a:r>
          </a:p>
        </p:txBody>
      </p:sp>
      <p:pic>
        <p:nvPicPr>
          <p:cNvPr id="4" name="Picture 2" descr="2017-10-03_14h51_47">
            <a:extLst>
              <a:ext uri="{FF2B5EF4-FFF2-40B4-BE49-F238E27FC236}">
                <a16:creationId xmlns:a16="http://schemas.microsoft.com/office/drawing/2014/main" id="{2D930CEB-6A2D-4C69-AE5B-6CC20B222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391" y="1379245"/>
            <a:ext cx="3182391" cy="36259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8EAE85-2B77-4905-B501-F3A717798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47" y="1446943"/>
            <a:ext cx="4352245" cy="263230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4598E14-1E1D-47E9-8CAE-B7D3F64FC25A}"/>
              </a:ext>
            </a:extLst>
          </p:cNvPr>
          <p:cNvCxnSpPr>
            <a:cxnSpLocks/>
          </p:cNvCxnSpPr>
          <p:nvPr/>
        </p:nvCxnSpPr>
        <p:spPr>
          <a:xfrm flipH="1">
            <a:off x="2568883" y="3315082"/>
            <a:ext cx="5461935" cy="0"/>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634560"/>
            <a:ext cx="8100000" cy="2995939"/>
          </a:xfrm>
        </p:spPr>
        <p:txBody>
          <a:bodyPr/>
          <a:lstStyle/>
          <a:p>
            <a:pPr marL="152400" indent="0">
              <a:buNone/>
            </a:pPr>
            <a:r>
              <a:rPr lang="fr-FR" dirty="0"/>
              <a:t>Faite une liste des facteurs d’ambiance qui sont importants pour vous au travail. </a:t>
            </a:r>
          </a:p>
          <a:p>
            <a:pPr marL="152400" indent="0">
              <a:buNone/>
            </a:pPr>
            <a:endParaRPr lang="fr-FR" dirty="0"/>
          </a:p>
          <a:p>
            <a:pPr marL="152400" indent="0">
              <a:buNone/>
            </a:pPr>
            <a:endParaRPr lang="fr-FR" dirty="0"/>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 mn, en groupe, 1 slide de réponse par équipe</a:t>
            </a:r>
          </a:p>
        </p:txBody>
      </p:sp>
    </p:spTree>
    <p:extLst>
      <p:ext uri="{BB962C8B-B14F-4D97-AF65-F5344CB8AC3E}">
        <p14:creationId xmlns:p14="http://schemas.microsoft.com/office/powerpoint/2010/main" val="302436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43C3-A3EB-461A-962C-45020C93BC75}"/>
              </a:ext>
            </a:extLst>
          </p:cNvPr>
          <p:cNvSpPr>
            <a:spLocks noGrp="1"/>
          </p:cNvSpPr>
          <p:nvPr>
            <p:ph type="title"/>
          </p:nvPr>
        </p:nvSpPr>
        <p:spPr/>
        <p:txBody>
          <a:bodyPr/>
          <a:lstStyle/>
          <a:p>
            <a:r>
              <a:rPr lang="en-US" dirty="0"/>
              <a:t>La motivation</a:t>
            </a:r>
            <a:endParaRPr lang="fr-FR" dirty="0"/>
          </a:p>
        </p:txBody>
      </p:sp>
      <p:graphicFrame>
        <p:nvGraphicFramePr>
          <p:cNvPr id="4" name="Diagram 3">
            <a:extLst>
              <a:ext uri="{FF2B5EF4-FFF2-40B4-BE49-F238E27FC236}">
                <a16:creationId xmlns:a16="http://schemas.microsoft.com/office/drawing/2014/main" id="{33786FF6-FAB7-44C3-B43B-67B05E440D7F}"/>
              </a:ext>
            </a:extLst>
          </p:cNvPr>
          <p:cNvGraphicFramePr/>
          <p:nvPr>
            <p:extLst>
              <p:ext uri="{D42A27DB-BD31-4B8C-83A1-F6EECF244321}">
                <p14:modId xmlns:p14="http://schemas.microsoft.com/office/powerpoint/2010/main" val="3558115962"/>
              </p:ext>
            </p:extLst>
          </p:nvPr>
        </p:nvGraphicFramePr>
        <p:xfrm>
          <a:off x="242127" y="1264200"/>
          <a:ext cx="810000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28D872B-906F-42A3-AA75-C5026F3EE351}"/>
              </a:ext>
            </a:extLst>
          </p:cNvPr>
          <p:cNvSpPr txBox="1"/>
          <p:nvPr/>
        </p:nvSpPr>
        <p:spPr>
          <a:xfrm>
            <a:off x="5126181" y="1402745"/>
            <a:ext cx="3283528" cy="1323439"/>
          </a:xfrm>
          <a:prstGeom prst="rect">
            <a:avLst/>
          </a:prstGeom>
          <a:noFill/>
        </p:spPr>
        <p:txBody>
          <a:bodyPr wrap="square">
            <a:spAutoFit/>
          </a:bodyPr>
          <a:lstStyle/>
          <a:p>
            <a:r>
              <a:rPr lang="fr-FR" sz="1000" dirty="0"/>
              <a:t>La motivation intrinsèque : l’action est conduite uniquement par l’intérêt et le plaisir que l’individu trouve à l’action, sans attente de récompense externe.</a:t>
            </a:r>
          </a:p>
          <a:p>
            <a:endParaRPr lang="fr-FR" sz="1000" dirty="0"/>
          </a:p>
          <a:p>
            <a:r>
              <a:rPr lang="fr-FR" sz="1000" dirty="0"/>
              <a:t>La motivation extrinsèque : l’action est provoquée par une circonstance extérieure à l’individu (punition, récompense, pression sociale, obtention de l’approbation d’une personne </a:t>
            </a:r>
            <a:r>
              <a:rPr lang="fr-FR" sz="1000" dirty="0" err="1"/>
              <a:t>tièrce</a:t>
            </a:r>
            <a:r>
              <a:rPr lang="fr-FR" sz="1000" dirty="0"/>
              <a:t>...).</a:t>
            </a:r>
          </a:p>
        </p:txBody>
      </p:sp>
      <p:sp>
        <p:nvSpPr>
          <p:cNvPr id="5" name="Rectangle: Rounded Corners 4">
            <a:extLst>
              <a:ext uri="{FF2B5EF4-FFF2-40B4-BE49-F238E27FC236}">
                <a16:creationId xmlns:a16="http://schemas.microsoft.com/office/drawing/2014/main" id="{E12426C9-8175-48A4-B075-EF59D816C11C}"/>
              </a:ext>
            </a:extLst>
          </p:cNvPr>
          <p:cNvSpPr/>
          <p:nvPr/>
        </p:nvSpPr>
        <p:spPr>
          <a:xfrm>
            <a:off x="4752942" y="372330"/>
            <a:ext cx="1446017" cy="753450"/>
          </a:xfrm>
          <a:prstGeom prst="roundRect">
            <a:avLst/>
          </a:prstGeom>
          <a:solidFill>
            <a:schemeClr val="bg2"/>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Rappel !</a:t>
            </a:r>
          </a:p>
        </p:txBody>
      </p:sp>
    </p:spTree>
    <p:extLst>
      <p:ext uri="{BB962C8B-B14F-4D97-AF65-F5344CB8AC3E}">
        <p14:creationId xmlns:p14="http://schemas.microsoft.com/office/powerpoint/2010/main" val="18704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CF5BAE6-6A98-4065-8712-A0542B87C2E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F61D57B-2863-4BE8-A9FE-FFCAE267656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6805D7C7-8CD6-4BDA-B9EF-DE74DDBEE07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709DD136-C01B-48D3-82B7-EE1B1B07FF8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39F-70A3-4BE6-BD15-4E958E574FED}"/>
              </a:ext>
            </a:extLst>
          </p:cNvPr>
          <p:cNvSpPr>
            <a:spLocks noGrp="1"/>
          </p:cNvSpPr>
          <p:nvPr>
            <p:ph type="title"/>
          </p:nvPr>
        </p:nvSpPr>
        <p:spPr/>
        <p:txBody>
          <a:bodyPr/>
          <a:lstStyle/>
          <a:p>
            <a:r>
              <a:rPr lang="en-US" dirty="0"/>
              <a:t>Les raisons de la motivation</a:t>
            </a:r>
            <a:endParaRPr lang="fr-FR" dirty="0"/>
          </a:p>
        </p:txBody>
      </p:sp>
      <p:sp>
        <p:nvSpPr>
          <p:cNvPr id="3" name="Text Placeholder 2">
            <a:extLst>
              <a:ext uri="{FF2B5EF4-FFF2-40B4-BE49-F238E27FC236}">
                <a16:creationId xmlns:a16="http://schemas.microsoft.com/office/drawing/2014/main" id="{47DAC287-4588-4352-8D35-A6AA406EA964}"/>
              </a:ext>
            </a:extLst>
          </p:cNvPr>
          <p:cNvSpPr>
            <a:spLocks noGrp="1"/>
          </p:cNvSpPr>
          <p:nvPr>
            <p:ph type="body" idx="1"/>
          </p:nvPr>
        </p:nvSpPr>
        <p:spPr/>
        <p:txBody>
          <a:bodyPr/>
          <a:lstStyle/>
          <a:p>
            <a:pPr marL="152400" indent="0">
              <a:buNone/>
            </a:pPr>
            <a:r>
              <a:rPr lang="fr-FR" dirty="0"/>
              <a:t>A chacun ses objectifs et ses raisons, Comprendre se qui motive les gens</a:t>
            </a:r>
          </a:p>
        </p:txBody>
      </p:sp>
      <p:pic>
        <p:nvPicPr>
          <p:cNvPr id="5" name="Picture 4">
            <a:extLst>
              <a:ext uri="{FF2B5EF4-FFF2-40B4-BE49-F238E27FC236}">
                <a16:creationId xmlns:a16="http://schemas.microsoft.com/office/drawing/2014/main" id="{86967FB6-3C66-4526-BFA8-0B0A91AC6F02}"/>
              </a:ext>
            </a:extLst>
          </p:cNvPr>
          <p:cNvPicPr>
            <a:picLocks noChangeAspect="1"/>
          </p:cNvPicPr>
          <p:nvPr/>
        </p:nvPicPr>
        <p:blipFill>
          <a:blip r:embed="rId2"/>
          <a:stretch>
            <a:fillRect/>
          </a:stretch>
        </p:blipFill>
        <p:spPr>
          <a:xfrm>
            <a:off x="1984767" y="1725320"/>
            <a:ext cx="4765336" cy="3072604"/>
          </a:xfrm>
          <a:prstGeom prst="rect">
            <a:avLst/>
          </a:prstGeom>
        </p:spPr>
      </p:pic>
    </p:spTree>
    <p:extLst>
      <p:ext uri="{BB962C8B-B14F-4D97-AF65-F5344CB8AC3E}">
        <p14:creationId xmlns:p14="http://schemas.microsoft.com/office/powerpoint/2010/main" val="156634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119335"/>
            <a:ext cx="3443027" cy="2995939"/>
          </a:xfrm>
        </p:spPr>
        <p:txBody>
          <a:bodyPr/>
          <a:lstStyle/>
          <a:p>
            <a:r>
              <a:rPr lang="fr-FR" dirty="0"/>
              <a:t>Chaque Membre en choisit 5 dans la liste (ou en dehors si besoin) ~5mn</a:t>
            </a:r>
          </a:p>
          <a:p>
            <a:r>
              <a:rPr lang="fr-FR" dirty="0"/>
              <a:t>Vous partagez entre vous </a:t>
            </a:r>
            <a:r>
              <a:rPr lang="fr-FR" dirty="0" err="1"/>
              <a:t>ey</a:t>
            </a:r>
            <a:r>
              <a:rPr lang="fr-FR" dirty="0"/>
              <a:t> consolidez les résultats ~15 mn</a:t>
            </a:r>
          </a:p>
          <a:p>
            <a:pPr lvl="1"/>
            <a:r>
              <a:rPr lang="fr-FR" dirty="0"/>
              <a:t>Le top 3 des plus fréquents</a:t>
            </a:r>
          </a:p>
          <a:p>
            <a:pPr lvl="1"/>
            <a:r>
              <a:rPr lang="fr-FR" dirty="0"/>
              <a:t>Le top 3 des plus « surprenants » pour le groupe</a:t>
            </a:r>
          </a:p>
          <a:p>
            <a:pPr marL="323850" indent="-171450">
              <a:buFont typeface="Arial" panose="020B0604020202020204" pitchFamily="34" charset="0"/>
              <a:buChar char="•"/>
            </a:pPr>
            <a:endParaRPr lang="fr-FR" dirty="0"/>
          </a:p>
          <a:p>
            <a:pPr marL="152400" indent="0">
              <a:buNone/>
            </a:pPr>
            <a:endParaRPr lang="fr-FR" dirty="0"/>
          </a:p>
          <a:p>
            <a:pPr marL="152400" indent="0">
              <a:buNone/>
            </a:pPr>
            <a:endParaRPr lang="fr-FR" dirty="0"/>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 mn, en groupe, 1 slide de réponse par équipe</a:t>
            </a:r>
          </a:p>
        </p:txBody>
      </p:sp>
      <p:pic>
        <p:nvPicPr>
          <p:cNvPr id="5" name="Picture 4">
            <a:extLst>
              <a:ext uri="{FF2B5EF4-FFF2-40B4-BE49-F238E27FC236}">
                <a16:creationId xmlns:a16="http://schemas.microsoft.com/office/drawing/2014/main" id="{4AFD37BD-C43B-48C7-BFB0-884CC06222BC}"/>
              </a:ext>
            </a:extLst>
          </p:cNvPr>
          <p:cNvPicPr>
            <a:picLocks noChangeAspect="1"/>
          </p:cNvPicPr>
          <p:nvPr/>
        </p:nvPicPr>
        <p:blipFill>
          <a:blip r:embed="rId2"/>
          <a:stretch>
            <a:fillRect/>
          </a:stretch>
        </p:blipFill>
        <p:spPr>
          <a:xfrm>
            <a:off x="4415975" y="1990371"/>
            <a:ext cx="4605641" cy="2969636"/>
          </a:xfrm>
          <a:prstGeom prst="rect">
            <a:avLst/>
          </a:prstGeom>
        </p:spPr>
      </p:pic>
      <p:sp>
        <p:nvSpPr>
          <p:cNvPr id="6" name="Rectangle 5">
            <a:extLst>
              <a:ext uri="{FF2B5EF4-FFF2-40B4-BE49-F238E27FC236}">
                <a16:creationId xmlns:a16="http://schemas.microsoft.com/office/drawing/2014/main" id="{3A605BF3-69D5-40BD-96F9-BF495FEDB858}"/>
              </a:ext>
            </a:extLst>
          </p:cNvPr>
          <p:cNvSpPr/>
          <p:nvPr/>
        </p:nvSpPr>
        <p:spPr>
          <a:xfrm>
            <a:off x="4504664" y="3222326"/>
            <a:ext cx="694592" cy="180298"/>
          </a:xfrm>
          <a:prstGeom prst="rect">
            <a:avLst/>
          </a:prstGeom>
          <a:solidFill>
            <a:srgbClr val="FFFF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CD79B8F9-2955-426A-9981-7CAB194DEFC6}"/>
              </a:ext>
            </a:extLst>
          </p:cNvPr>
          <p:cNvSpPr/>
          <p:nvPr/>
        </p:nvSpPr>
        <p:spPr>
          <a:xfrm>
            <a:off x="4504663" y="3977700"/>
            <a:ext cx="1471943" cy="180298"/>
          </a:xfrm>
          <a:prstGeom prst="rect">
            <a:avLst/>
          </a:prstGeom>
          <a:solidFill>
            <a:srgbClr val="FFFF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A9F6B89-C007-435D-A8F0-1D992B350538}"/>
              </a:ext>
            </a:extLst>
          </p:cNvPr>
          <p:cNvSpPr/>
          <p:nvPr/>
        </p:nvSpPr>
        <p:spPr>
          <a:xfrm>
            <a:off x="6274847" y="2867065"/>
            <a:ext cx="999523" cy="180298"/>
          </a:xfrm>
          <a:prstGeom prst="rect">
            <a:avLst/>
          </a:prstGeom>
          <a:solidFill>
            <a:srgbClr val="FFFF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797B7B4F-0E18-452F-B1CD-12546DAAFB06}"/>
              </a:ext>
            </a:extLst>
          </p:cNvPr>
          <p:cNvSpPr/>
          <p:nvPr/>
        </p:nvSpPr>
        <p:spPr>
          <a:xfrm>
            <a:off x="7512397" y="4697909"/>
            <a:ext cx="524146" cy="180298"/>
          </a:xfrm>
          <a:prstGeom prst="rect">
            <a:avLst/>
          </a:prstGeom>
          <a:solidFill>
            <a:srgbClr val="FFFF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07B383F-5B41-45D8-9904-15890F951B1E}"/>
              </a:ext>
            </a:extLst>
          </p:cNvPr>
          <p:cNvSpPr/>
          <p:nvPr/>
        </p:nvSpPr>
        <p:spPr>
          <a:xfrm>
            <a:off x="7512397" y="3760567"/>
            <a:ext cx="932526" cy="180298"/>
          </a:xfrm>
          <a:prstGeom prst="rect">
            <a:avLst/>
          </a:prstGeom>
          <a:solidFill>
            <a:srgbClr val="FFFF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60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04</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L’efficacité</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905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0"/>
          <p:cNvSpPr/>
          <p:nvPr/>
        </p:nvSpPr>
        <p:spPr>
          <a:xfrm>
            <a:off x="5254125"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4400"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254125"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8950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447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4895047" y="1871725"/>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14400"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44747" y="1871725"/>
            <a:ext cx="739200" cy="739200"/>
          </a:xfrm>
          <a:prstGeom prst="ellipse">
            <a:avLst/>
          </a:pr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PLAN DE LA SESSION</a:t>
            </a:r>
          </a:p>
        </p:txBody>
      </p:sp>
      <p:sp>
        <p:nvSpPr>
          <p:cNvPr id="618" name="Google Shape;618;p30"/>
          <p:cNvSpPr txBox="1">
            <a:spLocks noGrp="1"/>
          </p:cNvSpPr>
          <p:nvPr>
            <p:ph type="subTitle" idx="1"/>
          </p:nvPr>
        </p:nvSpPr>
        <p:spPr>
          <a:xfrm>
            <a:off x="1614235" y="3688418"/>
            <a:ext cx="312840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Le retour de la motivation</a:t>
            </a:r>
          </a:p>
        </p:txBody>
      </p:sp>
      <p:sp>
        <p:nvSpPr>
          <p:cNvPr id="619" name="Google Shape;619;p30"/>
          <p:cNvSpPr txBox="1">
            <a:spLocks noGrp="1"/>
          </p:cNvSpPr>
          <p:nvPr>
            <p:ph type="subTitle" idx="3"/>
          </p:nvPr>
        </p:nvSpPr>
        <p:spPr>
          <a:xfrm>
            <a:off x="1614236" y="3973654"/>
            <a:ext cx="2660100" cy="640800"/>
          </a:xfrm>
          <a:prstGeom prst="rect">
            <a:avLst/>
          </a:prstGeom>
        </p:spPr>
        <p:txBody>
          <a:bodyPr spcFirstLastPara="1" wrap="square" lIns="91425" tIns="91425" rIns="91425" bIns="91425" anchor="t" anchorCtr="0">
            <a:noAutofit/>
          </a:bodyPr>
          <a:lstStyle/>
          <a:p>
            <a:pPr marL="0" lvl="0" indent="0"/>
            <a:r>
              <a:rPr lang="fr-FR" sz="1400" dirty="0"/>
              <a:t>Qu’est ce qui VOUS motive</a:t>
            </a:r>
          </a:p>
          <a:p>
            <a:pPr marL="0" lvl="0" indent="0" algn="l" rtl="0">
              <a:spcBef>
                <a:spcPts val="0"/>
              </a:spcBef>
              <a:spcAft>
                <a:spcPts val="0"/>
              </a:spcAft>
              <a:buNone/>
            </a:pPr>
            <a:endParaRPr lang="fr-FR" sz="1400" noProof="0" dirty="0"/>
          </a:p>
        </p:txBody>
      </p:sp>
      <p:sp>
        <p:nvSpPr>
          <p:cNvPr id="620" name="Google Shape;620;p30"/>
          <p:cNvSpPr txBox="1">
            <a:spLocks noGrp="1"/>
          </p:cNvSpPr>
          <p:nvPr>
            <p:ph type="subTitle" idx="4"/>
          </p:nvPr>
        </p:nvSpPr>
        <p:spPr>
          <a:xfrm>
            <a:off x="5853938" y="2061375"/>
            <a:ext cx="308763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Les styles de leadership</a:t>
            </a:r>
          </a:p>
        </p:txBody>
      </p:sp>
      <p:sp>
        <p:nvSpPr>
          <p:cNvPr id="621" name="Google Shape;621;p30"/>
          <p:cNvSpPr txBox="1">
            <a:spLocks noGrp="1"/>
          </p:cNvSpPr>
          <p:nvPr>
            <p:ph type="title" idx="5"/>
          </p:nvPr>
        </p:nvSpPr>
        <p:spPr>
          <a:xfrm>
            <a:off x="4895039"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02</a:t>
            </a:r>
          </a:p>
        </p:txBody>
      </p:sp>
      <p:sp>
        <p:nvSpPr>
          <p:cNvPr id="622" name="Google Shape;622;p30"/>
          <p:cNvSpPr txBox="1">
            <a:spLocks noGrp="1"/>
          </p:cNvSpPr>
          <p:nvPr>
            <p:ph type="subTitle" idx="6"/>
          </p:nvPr>
        </p:nvSpPr>
        <p:spPr>
          <a:xfrm>
            <a:off x="5853939" y="2346611"/>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t>Quel est VOTRE style</a:t>
            </a:r>
          </a:p>
        </p:txBody>
      </p:sp>
      <p:sp>
        <p:nvSpPr>
          <p:cNvPr id="623" name="Google Shape;623;p30"/>
          <p:cNvSpPr txBox="1">
            <a:spLocks noGrp="1"/>
          </p:cNvSpPr>
          <p:nvPr>
            <p:ph type="subTitle" idx="7"/>
          </p:nvPr>
        </p:nvSpPr>
        <p:spPr>
          <a:xfrm>
            <a:off x="1614225" y="2061375"/>
            <a:ext cx="3128418" cy="360000"/>
          </a:xfrm>
          <a:prstGeom prst="rect">
            <a:avLst/>
          </a:prstGeom>
        </p:spPr>
        <p:txBody>
          <a:bodyPr spcFirstLastPara="1" wrap="square" lIns="91425" tIns="91425" rIns="91425" bIns="91425" anchor="ctr" anchorCtr="0">
            <a:noAutofit/>
          </a:bodyPr>
          <a:lstStyle/>
          <a:p>
            <a:pPr marL="0" lvl="0" indent="0"/>
            <a:r>
              <a:rPr lang="fr-FR" dirty="0"/>
              <a:t>Résumé des épisodes</a:t>
            </a:r>
          </a:p>
          <a:p>
            <a:pPr marL="0" lvl="0" indent="0" algn="l" rtl="0">
              <a:spcBef>
                <a:spcPts val="0"/>
              </a:spcBef>
              <a:spcAft>
                <a:spcPts val="0"/>
              </a:spcAft>
              <a:buNone/>
            </a:pPr>
            <a:endParaRPr lang="fr-FR" noProof="0" dirty="0"/>
          </a:p>
        </p:txBody>
      </p:sp>
      <p:sp>
        <p:nvSpPr>
          <p:cNvPr id="624" name="Google Shape;624;p30"/>
          <p:cNvSpPr txBox="1">
            <a:spLocks noGrp="1"/>
          </p:cNvSpPr>
          <p:nvPr>
            <p:ph type="subTitle" idx="9"/>
          </p:nvPr>
        </p:nvSpPr>
        <p:spPr>
          <a:xfrm>
            <a:off x="1614225" y="2346600"/>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Le retour des smart goals</a:t>
            </a:r>
            <a:endParaRPr lang="fr-FR" sz="1400" noProof="0" dirty="0"/>
          </a:p>
        </p:txBody>
      </p:sp>
      <p:sp>
        <p:nvSpPr>
          <p:cNvPr id="625" name="Google Shape;625;p30"/>
          <p:cNvSpPr txBox="1">
            <a:spLocks noGrp="1"/>
          </p:cNvSpPr>
          <p:nvPr>
            <p:ph type="subTitle" idx="13"/>
          </p:nvPr>
        </p:nvSpPr>
        <p:spPr>
          <a:xfrm>
            <a:off x="5853939" y="3577550"/>
            <a:ext cx="2804836"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L’efficacité</a:t>
            </a:r>
          </a:p>
        </p:txBody>
      </p:sp>
      <p:sp>
        <p:nvSpPr>
          <p:cNvPr id="626" name="Google Shape;626;p30"/>
          <p:cNvSpPr txBox="1">
            <a:spLocks noGrp="1"/>
          </p:cNvSpPr>
          <p:nvPr>
            <p:ph type="title" idx="14"/>
          </p:nvPr>
        </p:nvSpPr>
        <p:spPr>
          <a:xfrm>
            <a:off x="4895039"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04</a:t>
            </a:r>
          </a:p>
        </p:txBody>
      </p:sp>
      <p:sp>
        <p:nvSpPr>
          <p:cNvPr id="627" name="Google Shape;627;p30"/>
          <p:cNvSpPr txBox="1">
            <a:spLocks noGrp="1"/>
          </p:cNvSpPr>
          <p:nvPr>
            <p:ph type="subTitle" idx="15"/>
          </p:nvPr>
        </p:nvSpPr>
        <p:spPr>
          <a:xfrm>
            <a:off x="5853939" y="3862786"/>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Comment être plus efficace (vous et vos équipes)</a:t>
            </a:r>
          </a:p>
        </p:txBody>
      </p:sp>
      <p:sp>
        <p:nvSpPr>
          <p:cNvPr id="628" name="Google Shape;628;p30"/>
          <p:cNvSpPr txBox="1">
            <a:spLocks noGrp="1"/>
          </p:cNvSpPr>
          <p:nvPr>
            <p:ph type="title" idx="2"/>
          </p:nvPr>
        </p:nvSpPr>
        <p:spPr>
          <a:xfrm>
            <a:off x="644811"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03</a:t>
            </a:r>
          </a:p>
        </p:txBody>
      </p:sp>
      <p:sp>
        <p:nvSpPr>
          <p:cNvPr id="629" name="Google Shape;629;p30"/>
          <p:cNvSpPr txBox="1">
            <a:spLocks noGrp="1"/>
          </p:cNvSpPr>
          <p:nvPr>
            <p:ph type="title" idx="8"/>
          </p:nvPr>
        </p:nvSpPr>
        <p:spPr>
          <a:xfrm>
            <a:off x="644811"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01</a:t>
            </a:r>
          </a:p>
        </p:txBody>
      </p:sp>
      <p:sp>
        <p:nvSpPr>
          <p:cNvPr id="23" name="Rectangle: Rounded Corners 22">
            <a:extLst>
              <a:ext uri="{FF2B5EF4-FFF2-40B4-BE49-F238E27FC236}">
                <a16:creationId xmlns:a16="http://schemas.microsoft.com/office/drawing/2014/main" id="{EE4FEFC3-F80D-4377-AE96-8FA9A4B9EFC2}"/>
              </a:ext>
            </a:extLst>
          </p:cNvPr>
          <p:cNvSpPr/>
          <p:nvPr/>
        </p:nvSpPr>
        <p:spPr>
          <a:xfrm rot="20620270">
            <a:off x="7851177" y="4279209"/>
            <a:ext cx="1173000" cy="636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Exercice</a:t>
            </a:r>
          </a:p>
          <a:p>
            <a:pPr algn="ctr"/>
            <a:r>
              <a:rPr lang="fr-FR" dirty="0"/>
              <a:t>BONUS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en-US" dirty="0" err="1"/>
              <a:t>Loi</a:t>
            </a:r>
            <a:r>
              <a:rPr lang="en-US" dirty="0"/>
              <a:t> de Illich</a:t>
            </a:r>
            <a:br>
              <a:rPr lang="en-US" dirty="0"/>
            </a:br>
            <a:r>
              <a:rPr lang="fr-FR" sz="1400" b="0" dirty="0">
                <a:solidFill>
                  <a:srgbClr val="000000"/>
                </a:solidFill>
                <a:latin typeface="Arial"/>
                <a:cs typeface="Arial"/>
                <a:sym typeface="Arial"/>
              </a:rPr>
              <a:t>Penseur autrichien, universitaire. (1929-2002)</a:t>
            </a:r>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4484613" cy="3497408"/>
          </a:xfrm>
        </p:spPr>
        <p:txBody>
          <a:bodyPr/>
          <a:lstStyle/>
          <a:p>
            <a:pPr marL="152400" indent="0">
              <a:buNone/>
            </a:pPr>
            <a:r>
              <a:rPr lang="fr-FR" sz="3200" i="1" dirty="0"/>
              <a:t>Au-delà d’un certain seuil, l’efficacité humaine décroît, voire devient négative</a:t>
            </a:r>
            <a:endParaRPr lang="fr-FR" sz="2000" dirty="0"/>
          </a:p>
        </p:txBody>
      </p:sp>
      <p:pic>
        <p:nvPicPr>
          <p:cNvPr id="5" name="Picture 4">
            <a:extLst>
              <a:ext uri="{FF2B5EF4-FFF2-40B4-BE49-F238E27FC236}">
                <a16:creationId xmlns:a16="http://schemas.microsoft.com/office/drawing/2014/main" id="{2C03FC2E-3AB0-4096-A21E-D7B750C63648}"/>
              </a:ext>
            </a:extLst>
          </p:cNvPr>
          <p:cNvPicPr>
            <a:picLocks noChangeAspect="1"/>
          </p:cNvPicPr>
          <p:nvPr/>
        </p:nvPicPr>
        <p:blipFill>
          <a:blip r:embed="rId2"/>
          <a:stretch>
            <a:fillRect/>
          </a:stretch>
        </p:blipFill>
        <p:spPr>
          <a:xfrm>
            <a:off x="4627284" y="1009204"/>
            <a:ext cx="3803073" cy="3042458"/>
          </a:xfrm>
          <a:prstGeom prst="rect">
            <a:avLst/>
          </a:prstGeom>
        </p:spPr>
      </p:pic>
    </p:spTree>
    <p:extLst>
      <p:ext uri="{BB962C8B-B14F-4D97-AF65-F5344CB8AC3E}">
        <p14:creationId xmlns:p14="http://schemas.microsoft.com/office/powerpoint/2010/main" val="15402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fr-FR" dirty="0"/>
              <a:t>Loi de Carlson</a:t>
            </a:r>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7123834" cy="3497408"/>
          </a:xfrm>
        </p:spPr>
        <p:txBody>
          <a:bodyPr/>
          <a:lstStyle/>
          <a:p>
            <a:pPr marL="152400" indent="0">
              <a:buNone/>
            </a:pPr>
            <a:r>
              <a:rPr lang="fr-FR" sz="3200" i="1" dirty="0"/>
              <a:t>Un travail réalisé en continu prend moins de temps et d’énergie que lorsqu’il est réalisé en plusieurs fois</a:t>
            </a:r>
            <a:endParaRPr lang="fr-FR" sz="2000" dirty="0"/>
          </a:p>
        </p:txBody>
      </p:sp>
      <p:sp>
        <p:nvSpPr>
          <p:cNvPr id="5" name="TextBox 4">
            <a:extLst>
              <a:ext uri="{FF2B5EF4-FFF2-40B4-BE49-F238E27FC236}">
                <a16:creationId xmlns:a16="http://schemas.microsoft.com/office/drawing/2014/main" id="{B5B2F70D-2849-4D96-963C-84473BE64750}"/>
              </a:ext>
            </a:extLst>
          </p:cNvPr>
          <p:cNvSpPr txBox="1"/>
          <p:nvPr/>
        </p:nvSpPr>
        <p:spPr>
          <a:xfrm>
            <a:off x="540000" y="795930"/>
            <a:ext cx="4572000" cy="307777"/>
          </a:xfrm>
          <a:prstGeom prst="rect">
            <a:avLst/>
          </a:prstGeom>
          <a:noFill/>
        </p:spPr>
        <p:txBody>
          <a:bodyPr wrap="square">
            <a:spAutoFit/>
          </a:bodyPr>
          <a:lstStyle/>
          <a:p>
            <a:r>
              <a:rPr lang="fr-FR" dirty="0">
                <a:sym typeface="Righteous"/>
              </a:rPr>
              <a:t>économiste suédois (1909-1999).</a:t>
            </a:r>
          </a:p>
        </p:txBody>
      </p:sp>
      <p:pic>
        <p:nvPicPr>
          <p:cNvPr id="3074" name="Picture 2" descr="Image result for loi de carlson">
            <a:extLst>
              <a:ext uri="{FF2B5EF4-FFF2-40B4-BE49-F238E27FC236}">
                <a16:creationId xmlns:a16="http://schemas.microsoft.com/office/drawing/2014/main" id="{B2A331DD-0D1A-4325-B387-39E9B75F89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18"/>
          <a:stretch/>
        </p:blipFill>
        <p:spPr bwMode="auto">
          <a:xfrm>
            <a:off x="659742" y="2901270"/>
            <a:ext cx="4965409" cy="212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0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fr-FR" dirty="0"/>
              <a:t>Loi de Pareto</a:t>
            </a:r>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5385457" cy="3497408"/>
          </a:xfrm>
        </p:spPr>
        <p:txBody>
          <a:bodyPr/>
          <a:lstStyle/>
          <a:p>
            <a:pPr marL="152400" indent="0">
              <a:buNone/>
            </a:pPr>
            <a:r>
              <a:rPr lang="fr-FR" sz="4000" dirty="0"/>
              <a:t>80% des effets sont le produit de 20% des causes. </a:t>
            </a:r>
            <a:br>
              <a:rPr lang="fr-FR" sz="4400" dirty="0"/>
            </a:br>
            <a:r>
              <a:rPr lang="fr-FR" sz="2800" dirty="0"/>
              <a:t>Dans une entreprise par exemple, cela veut dire que 80% des résultats découlent de seulement 20% du travail.</a:t>
            </a:r>
            <a:endParaRPr lang="fr-FR" sz="2000" dirty="0"/>
          </a:p>
        </p:txBody>
      </p:sp>
      <p:sp>
        <p:nvSpPr>
          <p:cNvPr id="5" name="TextBox 4">
            <a:extLst>
              <a:ext uri="{FF2B5EF4-FFF2-40B4-BE49-F238E27FC236}">
                <a16:creationId xmlns:a16="http://schemas.microsoft.com/office/drawing/2014/main" id="{B5B2F70D-2849-4D96-963C-84473BE64750}"/>
              </a:ext>
            </a:extLst>
          </p:cNvPr>
          <p:cNvSpPr txBox="1"/>
          <p:nvPr/>
        </p:nvSpPr>
        <p:spPr>
          <a:xfrm>
            <a:off x="540000" y="795930"/>
            <a:ext cx="4572000" cy="307777"/>
          </a:xfrm>
          <a:prstGeom prst="rect">
            <a:avLst/>
          </a:prstGeom>
          <a:noFill/>
        </p:spPr>
        <p:txBody>
          <a:bodyPr wrap="square">
            <a:spAutoFit/>
          </a:bodyPr>
          <a:lstStyle/>
          <a:p>
            <a:r>
              <a:rPr lang="fr-FR" dirty="0"/>
              <a:t>sociologue et économiste italien (1848-1923)</a:t>
            </a:r>
          </a:p>
        </p:txBody>
      </p:sp>
      <p:pic>
        <p:nvPicPr>
          <p:cNvPr id="4098" name="Picture 2" descr="Image result for Loi de Pareto">
            <a:extLst>
              <a:ext uri="{FF2B5EF4-FFF2-40B4-BE49-F238E27FC236}">
                <a16:creationId xmlns:a16="http://schemas.microsoft.com/office/drawing/2014/main" id="{17496ACA-34CF-4214-9D43-7A8E7597D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006" y="1430111"/>
            <a:ext cx="28098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en-US" dirty="0" err="1"/>
              <a:t>Loi</a:t>
            </a:r>
            <a:r>
              <a:rPr lang="en-US" dirty="0"/>
              <a:t> de Parkinson</a:t>
            </a:r>
            <a:br>
              <a:rPr lang="en-US" dirty="0"/>
            </a:br>
            <a:r>
              <a:rPr lang="fr-FR" sz="1400" b="0" dirty="0">
                <a:solidFill>
                  <a:srgbClr val="000000"/>
                </a:solidFill>
                <a:latin typeface="Arial"/>
                <a:cs typeface="Arial"/>
                <a:sym typeface="Arial"/>
              </a:rPr>
              <a:t>Cyril </a:t>
            </a:r>
            <a:r>
              <a:rPr lang="fr-FR" sz="1400" b="0" dirty="0" err="1">
                <a:solidFill>
                  <a:srgbClr val="000000"/>
                </a:solidFill>
                <a:latin typeface="Arial"/>
                <a:cs typeface="Arial"/>
                <a:sym typeface="Arial"/>
              </a:rPr>
              <a:t>Northcote</a:t>
            </a:r>
            <a:r>
              <a:rPr lang="fr-FR" sz="1400" b="0" dirty="0">
                <a:solidFill>
                  <a:srgbClr val="000000"/>
                </a:solidFill>
                <a:latin typeface="Arial"/>
                <a:cs typeface="Arial"/>
                <a:sym typeface="Arial"/>
              </a:rPr>
              <a:t> Parkinson, historien britannique (1909-1993).</a:t>
            </a:r>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4484613" cy="3497408"/>
          </a:xfrm>
        </p:spPr>
        <p:txBody>
          <a:bodyPr/>
          <a:lstStyle/>
          <a:p>
            <a:pPr marL="152400" indent="0">
              <a:buNone/>
            </a:pPr>
            <a:r>
              <a:rPr lang="fr-FR" sz="2000" dirty="0"/>
              <a:t>Tout travail (au sein d'une administration) augmente jusqu’à occuper entièrement le temps qui lui est affecté</a:t>
            </a:r>
          </a:p>
          <a:p>
            <a:pPr marL="609600" indent="-457200">
              <a:buFont typeface="Arial" panose="020B0604020202020204" pitchFamily="34" charset="0"/>
              <a:buChar char="•"/>
            </a:pPr>
            <a:r>
              <a:rPr lang="fr-FR" sz="1000" dirty="0"/>
              <a:t>« un bureaucrate entend multiplier ses subordonnés, pas ses rivaux » : il a une tendance à diviser le travail pour éviter d'être remis en cause par l'un de ses collaborateurs. Il crée ainsi des besoins de coordination interne, qui entraînent une charge de travail supplémentaire, puis l'embauche de collaborateurs supplémentaires. </a:t>
            </a:r>
          </a:p>
          <a:p>
            <a:pPr marL="609600" indent="-457200">
              <a:buFont typeface="Arial" panose="020B0604020202020204" pitchFamily="34" charset="0"/>
              <a:buChar char="•"/>
            </a:pPr>
            <a:r>
              <a:rPr lang="fr-FR" sz="1000" dirty="0"/>
              <a:t>« les bureaucrates se créent mutuellement du travail. » Plus il y a de bureaucrates, plus les demandes d'approbation qu'ils se communiquent mutuellement, ou tâches comparables, les occupent, de sorte que le travail accompli d'un point de vue extérieur par l'administration dans son ensemble n'augmente pas.</a:t>
            </a:r>
          </a:p>
          <a:p>
            <a:pPr marL="152400" indent="0">
              <a:buNone/>
            </a:pPr>
            <a:endParaRPr lang="fr-FR" sz="2000" dirty="0"/>
          </a:p>
        </p:txBody>
      </p:sp>
      <p:pic>
        <p:nvPicPr>
          <p:cNvPr id="10" name="Picture 9">
            <a:extLst>
              <a:ext uri="{FF2B5EF4-FFF2-40B4-BE49-F238E27FC236}">
                <a16:creationId xmlns:a16="http://schemas.microsoft.com/office/drawing/2014/main" id="{D9AC081D-807A-444F-866D-201A8B9E1396}"/>
              </a:ext>
            </a:extLst>
          </p:cNvPr>
          <p:cNvPicPr>
            <a:picLocks noChangeAspect="1"/>
          </p:cNvPicPr>
          <p:nvPr/>
        </p:nvPicPr>
        <p:blipFill rotWithShape="1">
          <a:blip r:embed="rId2"/>
          <a:srcRect t="25032" b="15154"/>
          <a:stretch/>
        </p:blipFill>
        <p:spPr>
          <a:xfrm>
            <a:off x="4909548" y="1437351"/>
            <a:ext cx="3429000" cy="3076544"/>
          </a:xfrm>
          <a:prstGeom prst="rect">
            <a:avLst/>
          </a:prstGeom>
        </p:spPr>
      </p:pic>
    </p:spTree>
    <p:extLst>
      <p:ext uri="{BB962C8B-B14F-4D97-AF65-F5344CB8AC3E}">
        <p14:creationId xmlns:p14="http://schemas.microsoft.com/office/powerpoint/2010/main" val="24737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L</a:t>
            </a:r>
            <a:r>
              <a:rPr lang="fr-FR" sz="3200" dirty="0"/>
              <a:t>e triangle de qualité (ou de scope)</a:t>
            </a:r>
          </a:p>
        </p:txBody>
      </p:sp>
      <p:sp>
        <p:nvSpPr>
          <p:cNvPr id="3" name="Text Placeholder 2">
            <a:extLst>
              <a:ext uri="{FF2B5EF4-FFF2-40B4-BE49-F238E27FC236}">
                <a16:creationId xmlns:a16="http://schemas.microsoft.com/office/drawing/2014/main" id="{BE088579-B8E3-480C-8482-E7713A5BF4CD}"/>
              </a:ext>
            </a:extLst>
          </p:cNvPr>
          <p:cNvSpPr>
            <a:spLocks noGrp="1"/>
          </p:cNvSpPr>
          <p:nvPr>
            <p:ph type="body" idx="1"/>
          </p:nvPr>
        </p:nvSpPr>
        <p:spPr>
          <a:xfrm>
            <a:off x="540000" y="1151563"/>
            <a:ext cx="5178823" cy="3734543"/>
          </a:xfrm>
        </p:spPr>
        <p:txBody>
          <a:bodyPr/>
          <a:lstStyle/>
          <a:p>
            <a:pPr marL="438150" indent="-285750">
              <a:buFont typeface="Arial" panose="020B0604020202020204" pitchFamily="34" charset="0"/>
              <a:buChar char="•"/>
            </a:pPr>
            <a:r>
              <a:rPr lang="fr-FR" sz="1800" dirty="0"/>
              <a:t>Pour </a:t>
            </a:r>
            <a:r>
              <a:rPr lang="en-US" sz="1800" dirty="0"/>
              <a:t>augmenter un des </a:t>
            </a:r>
            <a:r>
              <a:rPr lang="fr-FR" sz="1800" dirty="0"/>
              <a:t>paramètres…</a:t>
            </a:r>
          </a:p>
          <a:p>
            <a:pPr marL="438150" indent="-285750">
              <a:buFont typeface="Arial" panose="020B0604020202020204" pitchFamily="34" charset="0"/>
              <a:buChar char="•"/>
            </a:pPr>
            <a:r>
              <a:rPr lang="fr-FR" sz="1800" dirty="0"/>
              <a:t>On doit baisser au moins un des 2 autres</a:t>
            </a:r>
          </a:p>
        </p:txBody>
      </p:sp>
      <p:pic>
        <p:nvPicPr>
          <p:cNvPr id="2050" name="Picture 2" descr="qualite-cout-delai2">
            <a:extLst>
              <a:ext uri="{FF2B5EF4-FFF2-40B4-BE49-F238E27FC236}">
                <a16:creationId xmlns:a16="http://schemas.microsoft.com/office/drawing/2014/main" id="{94E6DC26-7F43-4FB7-882B-C2B1D42A3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95" y="1990725"/>
            <a:ext cx="4057650" cy="3152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jet rapide pas cher bonne qualite">
            <a:extLst>
              <a:ext uri="{FF2B5EF4-FFF2-40B4-BE49-F238E27FC236}">
                <a16:creationId xmlns:a16="http://schemas.microsoft.com/office/drawing/2014/main" id="{AD7FC073-98B7-4970-839B-DB7C85214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175" y="1495457"/>
            <a:ext cx="2582188" cy="34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8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fr-FR" dirty="0"/>
              <a:t>Loi de Parkinson</a:t>
            </a:r>
            <a:br>
              <a:rPr lang="fr-FR" dirty="0"/>
            </a:br>
            <a:r>
              <a:rPr lang="fr-FR" sz="1800" dirty="0"/>
              <a:t>Corollaire</a:t>
            </a:r>
            <a:endParaRPr lang="fr-FR" dirty="0"/>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8383810" cy="3497408"/>
          </a:xfrm>
        </p:spPr>
        <p:txBody>
          <a:bodyPr/>
          <a:lstStyle/>
          <a:p>
            <a:pPr marL="152400" indent="0">
              <a:buNone/>
            </a:pPr>
            <a:r>
              <a:rPr lang="fr-FR" sz="2000" dirty="0"/>
              <a:t>Doubler les ressources ne signifie pas diviser le temps par deux</a:t>
            </a:r>
          </a:p>
          <a:p>
            <a:pPr marL="152400" indent="0">
              <a:buNone/>
            </a:pPr>
            <a:endParaRPr lang="fr-FR" sz="2000" dirty="0"/>
          </a:p>
          <a:p>
            <a:pPr marL="323850" indent="-171450">
              <a:buFont typeface="Arial" panose="020B0604020202020204" pitchFamily="34" charset="0"/>
              <a:buChar char="•"/>
            </a:pPr>
            <a:r>
              <a:rPr lang="fr-FR" sz="1600" dirty="0"/>
              <a:t>Embaucher les nouvelles ressources</a:t>
            </a:r>
          </a:p>
          <a:p>
            <a:pPr marL="323850" indent="-171450">
              <a:buFont typeface="Arial" panose="020B0604020202020204" pitchFamily="34" charset="0"/>
              <a:buChar char="•"/>
            </a:pPr>
            <a:r>
              <a:rPr lang="fr-FR" sz="1600" dirty="0"/>
              <a:t>Les former</a:t>
            </a:r>
          </a:p>
          <a:p>
            <a:pPr marL="323850" indent="-171450">
              <a:buFont typeface="Arial" panose="020B0604020202020204" pitchFamily="34" charset="0"/>
              <a:buChar char="•"/>
            </a:pPr>
            <a:r>
              <a:rPr lang="fr-FR" sz="1600" dirty="0"/>
              <a:t>+ de coordination</a:t>
            </a:r>
            <a:endParaRPr lang="fr-FR" sz="4000" dirty="0"/>
          </a:p>
        </p:txBody>
      </p:sp>
      <p:sp>
        <p:nvSpPr>
          <p:cNvPr id="6" name="TextBox 5">
            <a:extLst>
              <a:ext uri="{FF2B5EF4-FFF2-40B4-BE49-F238E27FC236}">
                <a16:creationId xmlns:a16="http://schemas.microsoft.com/office/drawing/2014/main" id="{6FEC1745-09B6-4906-BFDE-35DC3CF13BE6}"/>
              </a:ext>
            </a:extLst>
          </p:cNvPr>
          <p:cNvSpPr txBox="1"/>
          <p:nvPr/>
        </p:nvSpPr>
        <p:spPr>
          <a:xfrm>
            <a:off x="662098" y="3043222"/>
            <a:ext cx="6050637" cy="707886"/>
          </a:xfrm>
          <a:prstGeom prst="rect">
            <a:avLst/>
          </a:prstGeom>
          <a:solidFill>
            <a:schemeClr val="accent1"/>
          </a:solidFill>
          <a:effectLst>
            <a:outerShdw blurRad="50800" dist="38100" dir="2700000" algn="tl" rotWithShape="0">
              <a:prstClr val="black">
                <a:alpha val="40000"/>
              </a:prstClr>
            </a:outerShdw>
          </a:effectLst>
        </p:spPr>
        <p:txBody>
          <a:bodyPr wrap="square" anchor="ctr">
            <a:spAutoFit/>
          </a:bodyPr>
          <a:lstStyle/>
          <a:p>
            <a:r>
              <a:rPr lang="fr-FR" sz="2000" i="1" dirty="0">
                <a:solidFill>
                  <a:schemeClr val="bg1"/>
                </a:solidFill>
              </a:rPr>
              <a:t>Un chef de projet est quelqu'un qui croit que 9 femmes peuvent donner un  bébé en 1 mois…</a:t>
            </a:r>
          </a:p>
        </p:txBody>
      </p:sp>
      <p:sp>
        <p:nvSpPr>
          <p:cNvPr id="8" name="TextBox 7">
            <a:extLst>
              <a:ext uri="{FF2B5EF4-FFF2-40B4-BE49-F238E27FC236}">
                <a16:creationId xmlns:a16="http://schemas.microsoft.com/office/drawing/2014/main" id="{0F22ED84-BFEE-4F6E-BEE5-53F3C624363C}"/>
              </a:ext>
            </a:extLst>
          </p:cNvPr>
          <p:cNvSpPr txBox="1"/>
          <p:nvPr/>
        </p:nvSpPr>
        <p:spPr>
          <a:xfrm>
            <a:off x="2222383" y="4053722"/>
            <a:ext cx="5980298" cy="707886"/>
          </a:xfrm>
          <a:prstGeom prst="rect">
            <a:avLst/>
          </a:prstGeom>
          <a:solidFill>
            <a:schemeClr val="accent1"/>
          </a:solidFill>
          <a:effectLst>
            <a:outerShdw blurRad="50800" dist="38100" dir="2700000" algn="tl" rotWithShape="0">
              <a:prstClr val="black">
                <a:alpha val="40000"/>
              </a:prstClr>
            </a:outerShdw>
          </a:effectLst>
        </p:spPr>
        <p:txBody>
          <a:bodyPr wrap="square" anchor="ctr">
            <a:spAutoFit/>
          </a:bodyPr>
          <a:lstStyle>
            <a:defPPr marR="0" lvl="0" algn="l" rtl="0">
              <a:lnSpc>
                <a:spcPct val="100000"/>
              </a:lnSpc>
              <a:spcBef>
                <a:spcPts val="0"/>
              </a:spcBef>
              <a:spcAft>
                <a:spcPts val="0"/>
              </a:spcAft>
            </a:defPPr>
            <a:lvl1pPr>
              <a:defRPr sz="2000" i="1">
                <a:solidFill>
                  <a:schemeClr val="bg1"/>
                </a:solidFill>
              </a:defRPr>
            </a:lvl1pPr>
          </a:lstStyle>
          <a:p>
            <a:r>
              <a:rPr lang="fr-FR" dirty="0"/>
              <a:t>…Un développeur est quelqu'un qui croit qu'il faut 18 mois pour faire un bébé.</a:t>
            </a:r>
          </a:p>
        </p:txBody>
      </p:sp>
    </p:spTree>
    <p:extLst>
      <p:ext uri="{BB962C8B-B14F-4D97-AF65-F5344CB8AC3E}">
        <p14:creationId xmlns:p14="http://schemas.microsoft.com/office/powerpoint/2010/main" val="300101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1B45-AB45-4D2A-9F05-C99D3A5BCF46}"/>
              </a:ext>
            </a:extLst>
          </p:cNvPr>
          <p:cNvSpPr>
            <a:spLocks noGrp="1"/>
          </p:cNvSpPr>
          <p:nvPr>
            <p:ph type="title"/>
          </p:nvPr>
        </p:nvSpPr>
        <p:spPr>
          <a:xfrm>
            <a:off x="540000" y="219615"/>
            <a:ext cx="8100000" cy="723600"/>
          </a:xfrm>
        </p:spPr>
        <p:txBody>
          <a:bodyPr/>
          <a:lstStyle/>
          <a:p>
            <a:r>
              <a:rPr lang="fr-FR" dirty="0"/>
              <a:t>Loi de </a:t>
            </a:r>
            <a:r>
              <a:rPr lang="fr-FR" dirty="0" err="1">
                <a:hlinkClick r:id="rId2" tooltip="Gestion de projet : attention à la Loi de Hofstadter">
                  <a:extLst>
                    <a:ext uri="{A12FA001-AC4F-418D-AE19-62706E023703}">
                      <ahyp:hlinkClr xmlns:ahyp="http://schemas.microsoft.com/office/drawing/2018/hyperlinkcolor" val="tx"/>
                    </a:ext>
                  </a:extLst>
                </a:hlinkClick>
              </a:rPr>
              <a:t>Hofstadter</a:t>
            </a:r>
            <a:endParaRPr lang="fr-FR" dirty="0"/>
          </a:p>
        </p:txBody>
      </p:sp>
      <p:sp>
        <p:nvSpPr>
          <p:cNvPr id="3" name="Text Placeholder 2">
            <a:extLst>
              <a:ext uri="{FF2B5EF4-FFF2-40B4-BE49-F238E27FC236}">
                <a16:creationId xmlns:a16="http://schemas.microsoft.com/office/drawing/2014/main" id="{210872E8-A1EE-4CAE-8B6D-395D96B2C736}"/>
              </a:ext>
            </a:extLst>
          </p:cNvPr>
          <p:cNvSpPr>
            <a:spLocks noGrp="1"/>
          </p:cNvSpPr>
          <p:nvPr>
            <p:ph type="body" idx="1"/>
          </p:nvPr>
        </p:nvSpPr>
        <p:spPr>
          <a:xfrm>
            <a:off x="540000" y="1264200"/>
            <a:ext cx="7206405" cy="1729371"/>
          </a:xfrm>
        </p:spPr>
        <p:txBody>
          <a:bodyPr/>
          <a:lstStyle/>
          <a:p>
            <a:pPr marL="152400" indent="0">
              <a:buNone/>
            </a:pPr>
            <a:r>
              <a:rPr lang="fr-FR" sz="3200" i="1" dirty="0"/>
              <a:t>Les choses prennent plus de temps que prévu, même en tenant compte de la Loi de </a:t>
            </a:r>
            <a:r>
              <a:rPr lang="fr-FR" sz="3200" i="1" dirty="0" err="1"/>
              <a:t>Hofstadter</a:t>
            </a:r>
            <a:r>
              <a:rPr lang="fr-FR" sz="3200" i="1" dirty="0"/>
              <a:t>. </a:t>
            </a:r>
            <a:endParaRPr lang="fr-FR" sz="1050" dirty="0"/>
          </a:p>
        </p:txBody>
      </p:sp>
      <p:sp>
        <p:nvSpPr>
          <p:cNvPr id="5" name="TextBox 4">
            <a:extLst>
              <a:ext uri="{FF2B5EF4-FFF2-40B4-BE49-F238E27FC236}">
                <a16:creationId xmlns:a16="http://schemas.microsoft.com/office/drawing/2014/main" id="{B5B2F70D-2849-4D96-963C-84473BE64750}"/>
              </a:ext>
            </a:extLst>
          </p:cNvPr>
          <p:cNvSpPr txBox="1"/>
          <p:nvPr/>
        </p:nvSpPr>
        <p:spPr>
          <a:xfrm>
            <a:off x="540000" y="795930"/>
            <a:ext cx="4572000" cy="307777"/>
          </a:xfrm>
          <a:prstGeom prst="rect">
            <a:avLst/>
          </a:prstGeom>
          <a:noFill/>
        </p:spPr>
        <p:txBody>
          <a:bodyPr wrap="square">
            <a:spAutoFit/>
          </a:bodyPr>
          <a:lstStyle/>
          <a:p>
            <a:r>
              <a:rPr lang="fr-FR" dirty="0"/>
              <a:t>Universitaire américain né en 1945.</a:t>
            </a:r>
          </a:p>
        </p:txBody>
      </p:sp>
      <p:sp>
        <p:nvSpPr>
          <p:cNvPr id="6" name="TextBox 5">
            <a:extLst>
              <a:ext uri="{FF2B5EF4-FFF2-40B4-BE49-F238E27FC236}">
                <a16:creationId xmlns:a16="http://schemas.microsoft.com/office/drawing/2014/main" id="{C9794A4A-A3F9-41CD-BE1D-C3297BE38537}"/>
              </a:ext>
            </a:extLst>
          </p:cNvPr>
          <p:cNvSpPr txBox="1"/>
          <p:nvPr/>
        </p:nvSpPr>
        <p:spPr>
          <a:xfrm>
            <a:off x="609599" y="3245132"/>
            <a:ext cx="7206404" cy="1815882"/>
          </a:xfrm>
          <a:prstGeom prst="rect">
            <a:avLst/>
          </a:prstGeom>
          <a:noFill/>
        </p:spPr>
        <p:txBody>
          <a:bodyPr wrap="square">
            <a:spAutoFit/>
          </a:bodyPr>
          <a:lstStyle/>
          <a:p>
            <a:r>
              <a:rPr lang="fr-FR" dirty="0"/>
              <a:t>Planifier c’est se donner l’illusion du contrôle. </a:t>
            </a:r>
            <a:br>
              <a:rPr lang="fr-FR" dirty="0"/>
            </a:br>
            <a:br>
              <a:rPr lang="fr-FR" dirty="0"/>
            </a:br>
            <a:r>
              <a:rPr lang="fr-FR" dirty="0"/>
              <a:t>Jason </a:t>
            </a:r>
            <a:r>
              <a:rPr lang="fr-FR" dirty="0" err="1"/>
              <a:t>Friend</a:t>
            </a:r>
            <a:r>
              <a:rPr lang="fr-FR" dirty="0"/>
              <a:t> et David </a:t>
            </a:r>
            <a:r>
              <a:rPr lang="fr-FR" dirty="0" err="1"/>
              <a:t>Heinermeir</a:t>
            </a:r>
            <a:r>
              <a:rPr lang="fr-FR" dirty="0"/>
              <a:t> Hanson (</a:t>
            </a:r>
            <a:r>
              <a:rPr lang="fr-FR" dirty="0" err="1"/>
              <a:t>Basecamp</a:t>
            </a:r>
            <a:r>
              <a:rPr lang="fr-FR" dirty="0"/>
              <a:t>) dans  </a:t>
            </a:r>
            <a:r>
              <a:rPr lang="fr-FR" dirty="0">
                <a:hlinkClick r:id="rId3">
                  <a:extLst>
                    <a:ext uri="{A12FA001-AC4F-418D-AE19-62706E023703}">
                      <ahyp:hlinkClr xmlns:ahyp="http://schemas.microsoft.com/office/drawing/2018/hyperlinkcolor" val="tx"/>
                    </a:ext>
                  </a:extLst>
                </a:hlinkClick>
              </a:rPr>
              <a:t>Rework : Réussir autrement</a:t>
            </a:r>
            <a:r>
              <a:rPr lang="fr-FR" dirty="0"/>
              <a:t>, « Planifier, c’est procéder au pifomètre ».</a:t>
            </a:r>
          </a:p>
          <a:p>
            <a:r>
              <a:rPr lang="fr-FR" dirty="0"/>
              <a:t> </a:t>
            </a:r>
            <a:br>
              <a:rPr lang="fr-FR" dirty="0"/>
            </a:br>
            <a:r>
              <a:rPr lang="fr-FR" dirty="0"/>
              <a:t>Si nous sommes aussi nuls en prévision et en planification, c’est parce que nous ne sommes pas omniscients – des événements et des circonstances inattendues peuvent bouleverser les plans les plus exacts.</a:t>
            </a:r>
          </a:p>
        </p:txBody>
      </p:sp>
    </p:spTree>
    <p:extLst>
      <p:ext uri="{BB962C8B-B14F-4D97-AF65-F5344CB8AC3E}">
        <p14:creationId xmlns:p14="http://schemas.microsoft.com/office/powerpoint/2010/main" val="28512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graphicFrame>
        <p:nvGraphicFramePr>
          <p:cNvPr id="3" name="Diagram 2">
            <a:extLst>
              <a:ext uri="{FF2B5EF4-FFF2-40B4-BE49-F238E27FC236}">
                <a16:creationId xmlns:a16="http://schemas.microsoft.com/office/drawing/2014/main" id="{C58EBDD4-44EF-4C57-BF0D-734D530047CF}"/>
              </a:ext>
            </a:extLst>
          </p:cNvPr>
          <p:cNvGraphicFramePr/>
          <p:nvPr>
            <p:extLst>
              <p:ext uri="{D42A27DB-BD31-4B8C-83A1-F6EECF244321}">
                <p14:modId xmlns:p14="http://schemas.microsoft.com/office/powerpoint/2010/main" val="2646862930"/>
              </p:ext>
            </p:extLst>
          </p:nvPr>
        </p:nvGraphicFramePr>
        <p:xfrm>
          <a:off x="306010" y="1107067"/>
          <a:ext cx="8100000" cy="389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C58638B0-C539-48A9-9658-9FCCAEB84808}"/>
              </a:ext>
            </a:extLst>
          </p:cNvPr>
          <p:cNvSpPr/>
          <p:nvPr/>
        </p:nvSpPr>
        <p:spPr>
          <a:xfrm>
            <a:off x="3276600" y="170489"/>
            <a:ext cx="5692370" cy="72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30 mn en groupe</a:t>
            </a:r>
          </a:p>
          <a:p>
            <a:pPr algn="ctr"/>
            <a:r>
              <a:rPr lang="fr-FR" dirty="0"/>
              <a:t>1 slide par équipe pour le plan – envoi par mail -- Pres 5mn chrono</a:t>
            </a:r>
          </a:p>
          <a:p>
            <a:pPr algn="ctr"/>
            <a:r>
              <a:rPr lang="fr-FR" b="1" dirty="0"/>
              <a:t>Participation notée (3 points bonus)</a:t>
            </a:r>
          </a:p>
        </p:txBody>
      </p:sp>
      <p:sp>
        <p:nvSpPr>
          <p:cNvPr id="5" name="Rectangle: Rounded Corners 4">
            <a:extLst>
              <a:ext uri="{FF2B5EF4-FFF2-40B4-BE49-F238E27FC236}">
                <a16:creationId xmlns:a16="http://schemas.microsoft.com/office/drawing/2014/main" id="{BDB252D6-20CE-4615-B5A4-B4189B4F828F}"/>
              </a:ext>
            </a:extLst>
          </p:cNvPr>
          <p:cNvSpPr/>
          <p:nvPr/>
        </p:nvSpPr>
        <p:spPr>
          <a:xfrm>
            <a:off x="3690732" y="4516570"/>
            <a:ext cx="4577402" cy="4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Posez-moi des questions, je joue le rôle de tous les membres de l’</a:t>
            </a:r>
            <a:r>
              <a:rPr lang="fr-FR" dirty="0" err="1"/>
              <a:t>equipe</a:t>
            </a:r>
            <a:r>
              <a:rPr lang="fr-FR" dirty="0"/>
              <a:t> projet et de votre manager</a:t>
            </a:r>
          </a:p>
        </p:txBody>
      </p:sp>
    </p:spTree>
    <p:extLst>
      <p:ext uri="{BB962C8B-B14F-4D97-AF65-F5344CB8AC3E}">
        <p14:creationId xmlns:p14="http://schemas.microsoft.com/office/powerpoint/2010/main" val="395464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Une solution</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634560"/>
            <a:ext cx="8100000" cy="2995939"/>
          </a:xfrm>
        </p:spPr>
        <p:txBody>
          <a:bodyPr/>
          <a:lstStyle/>
          <a:p>
            <a:r>
              <a:rPr lang="fr-FR" dirty="0"/>
              <a:t>Annonce du changement à l’équipe (en groupe)</a:t>
            </a:r>
          </a:p>
          <a:p>
            <a:r>
              <a:rPr lang="fr-FR" dirty="0"/>
              <a:t>On cherche à comprendre et on Analyse la situation. Entretiens individuels avec les membres (facteurs de non-satisfaction, facteurs de motivation, analyse de la charge de travail)</a:t>
            </a:r>
          </a:p>
          <a:p>
            <a:r>
              <a:rPr lang="fr-FR" dirty="0"/>
              <a:t>Créer et partager une vision commune (on va s’en sortir, on peut le faire)</a:t>
            </a:r>
          </a:p>
          <a:p>
            <a:r>
              <a:rPr lang="fr-FR" dirty="0"/>
              <a:t>Amélioration des facteurs d’ambiance qui causent le mécontentement</a:t>
            </a:r>
          </a:p>
          <a:p>
            <a:r>
              <a:rPr lang="fr-FR" dirty="0"/>
              <a:t>Travail sur les bonnes pratiques projet (Matrice RACI, plan projet, Scrum, …)</a:t>
            </a:r>
          </a:p>
          <a:p>
            <a:r>
              <a:rPr lang="fr-FR" dirty="0"/>
              <a:t>Utilisation du budget : prime d’objectif / heures sup / Contractor pour l’</a:t>
            </a:r>
            <a:r>
              <a:rPr lang="fr-FR" dirty="0" err="1"/>
              <a:t>execution</a:t>
            </a:r>
            <a:r>
              <a:rPr lang="fr-FR" dirty="0"/>
              <a:t> du projet en fonction des réponses des membres de l’</a:t>
            </a:r>
            <a:r>
              <a:rPr lang="fr-FR" dirty="0" err="1"/>
              <a:t>equipe</a:t>
            </a:r>
            <a:r>
              <a:rPr lang="fr-FR" dirty="0"/>
              <a:t> (backend, UX…)</a:t>
            </a:r>
          </a:p>
          <a:p>
            <a:r>
              <a:rPr lang="fr-FR" dirty="0"/>
              <a:t>Définition d’objectifs SMART clairs pour tenir les délais</a:t>
            </a:r>
          </a:p>
          <a:p>
            <a:r>
              <a:rPr lang="fr-FR" dirty="0"/>
              <a:t>Mise en place de feedback positif/négatif individuel chaque semaine et </a:t>
            </a:r>
            <a:r>
              <a:rPr lang="fr-FR" dirty="0" err="1"/>
              <a:t>tracking</a:t>
            </a:r>
            <a:r>
              <a:rPr lang="fr-FR" dirty="0"/>
              <a:t> du progrès des objectifs (avances/recules)</a:t>
            </a:r>
          </a:p>
          <a:p>
            <a:endParaRPr lang="fr-FR" dirty="0"/>
          </a:p>
          <a:p>
            <a:pPr lvl="1"/>
            <a:endParaRPr lang="fr-FR" dirty="0"/>
          </a:p>
          <a:p>
            <a:pPr marL="152400" indent="0">
              <a:buNone/>
            </a:pPr>
            <a:endParaRPr lang="fr-FR" dirty="0"/>
          </a:p>
          <a:p>
            <a:pPr marL="152400" indent="0">
              <a:buNone/>
            </a:pPr>
            <a:endParaRPr lang="fr-FR" dirty="0"/>
          </a:p>
          <a:p>
            <a:pPr marL="152400" indent="0">
              <a:buNone/>
            </a:pPr>
            <a:endParaRPr lang="fr-FR" dirty="0"/>
          </a:p>
        </p:txBody>
      </p:sp>
    </p:spTree>
    <p:extLst>
      <p:ext uri="{BB962C8B-B14F-4D97-AF65-F5344CB8AC3E}">
        <p14:creationId xmlns:p14="http://schemas.microsoft.com/office/powerpoint/2010/main" val="260929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01</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r>
              <a:rPr lang="fr-FR" dirty="0"/>
              <a:t>Résumé des épisodes précédents</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55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SMART GOAL</a:t>
            </a:r>
            <a:endParaRPr lang="fr-FR" sz="2800" dirty="0"/>
          </a:p>
        </p:txBody>
      </p:sp>
      <p:pic>
        <p:nvPicPr>
          <p:cNvPr id="4" name="Picture 2" descr="Defining Your Marketing Objectives - BrickStreet Marketing">
            <a:extLst>
              <a:ext uri="{FF2B5EF4-FFF2-40B4-BE49-F238E27FC236}">
                <a16:creationId xmlns:a16="http://schemas.microsoft.com/office/drawing/2014/main" id="{DF9892DA-5197-42F0-858E-D011E8A20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30" y="606113"/>
            <a:ext cx="5038850" cy="33807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36111D8-641E-4C32-B36F-BAD39B8F9565}"/>
              </a:ext>
            </a:extLst>
          </p:cNvPr>
          <p:cNvSpPr/>
          <p:nvPr/>
        </p:nvSpPr>
        <p:spPr>
          <a:xfrm>
            <a:off x="131502" y="3666775"/>
            <a:ext cx="948040" cy="253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Specifique</a:t>
            </a:r>
          </a:p>
        </p:txBody>
      </p:sp>
      <p:sp>
        <p:nvSpPr>
          <p:cNvPr id="8" name="Rectangle 7">
            <a:extLst>
              <a:ext uri="{FF2B5EF4-FFF2-40B4-BE49-F238E27FC236}">
                <a16:creationId xmlns:a16="http://schemas.microsoft.com/office/drawing/2014/main" id="{C03970ED-F596-4E18-A35B-97E2928DF1CD}"/>
              </a:ext>
            </a:extLst>
          </p:cNvPr>
          <p:cNvSpPr/>
          <p:nvPr/>
        </p:nvSpPr>
        <p:spPr>
          <a:xfrm>
            <a:off x="1242125" y="3672892"/>
            <a:ext cx="948040" cy="253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Mesurable</a:t>
            </a:r>
          </a:p>
        </p:txBody>
      </p:sp>
      <p:sp>
        <p:nvSpPr>
          <p:cNvPr id="9" name="Rectangle 8">
            <a:extLst>
              <a:ext uri="{FF2B5EF4-FFF2-40B4-BE49-F238E27FC236}">
                <a16:creationId xmlns:a16="http://schemas.microsoft.com/office/drawing/2014/main" id="{B683F70F-0A02-4AE0-8F8C-66590169B5BE}"/>
              </a:ext>
            </a:extLst>
          </p:cNvPr>
          <p:cNvSpPr/>
          <p:nvPr/>
        </p:nvSpPr>
        <p:spPr>
          <a:xfrm>
            <a:off x="2324462" y="3666775"/>
            <a:ext cx="948040" cy="253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Atteignable</a:t>
            </a:r>
          </a:p>
        </p:txBody>
      </p:sp>
      <p:sp>
        <p:nvSpPr>
          <p:cNvPr id="10" name="Rectangle 9">
            <a:extLst>
              <a:ext uri="{FF2B5EF4-FFF2-40B4-BE49-F238E27FC236}">
                <a16:creationId xmlns:a16="http://schemas.microsoft.com/office/drawing/2014/main" id="{11BE3C73-C839-4798-A785-DE545CCE3111}"/>
              </a:ext>
            </a:extLst>
          </p:cNvPr>
          <p:cNvSpPr/>
          <p:nvPr/>
        </p:nvSpPr>
        <p:spPr>
          <a:xfrm>
            <a:off x="3388772" y="3666775"/>
            <a:ext cx="948040" cy="253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Adapté</a:t>
            </a:r>
          </a:p>
        </p:txBody>
      </p:sp>
      <p:sp>
        <p:nvSpPr>
          <p:cNvPr id="11" name="Rectangle 10">
            <a:extLst>
              <a:ext uri="{FF2B5EF4-FFF2-40B4-BE49-F238E27FC236}">
                <a16:creationId xmlns:a16="http://schemas.microsoft.com/office/drawing/2014/main" id="{C72A118C-D4A2-494F-A3EA-4D6516750C8B}"/>
              </a:ext>
            </a:extLst>
          </p:cNvPr>
          <p:cNvSpPr/>
          <p:nvPr/>
        </p:nvSpPr>
        <p:spPr>
          <a:xfrm>
            <a:off x="4471110" y="3666775"/>
            <a:ext cx="948040" cy="253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Temporel</a:t>
            </a:r>
          </a:p>
        </p:txBody>
      </p:sp>
      <p:pic>
        <p:nvPicPr>
          <p:cNvPr id="2050" name="Picture 2">
            <a:extLst>
              <a:ext uri="{FF2B5EF4-FFF2-40B4-BE49-F238E27FC236}">
                <a16:creationId xmlns:a16="http://schemas.microsoft.com/office/drawing/2014/main" id="{988F96DB-CF30-43B6-9945-DE893C619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813" y="256013"/>
            <a:ext cx="3271757" cy="1635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écifique : décrit précisément la situation à atteindre et les résultats à atteindre. L'objectif est précis et sans équivoque.&#10;Mesurable : par des indicateurs nécessaires et suffisants. En répondant à des questions simples, on peut savoir si l'objectif est atteint ou non.&#10;Ambitieux : implique un effort, un engagement. Un objectif qui n'incite pas au challenge n'est pas un bon objectif !&#10;Réaliste : prend en compte les moyens, les compétences disponibles et le contexte.&#10;Temporel : défini dans le Temps avec une durée, une date butoir, des étapes...etc">
            <a:extLst>
              <a:ext uri="{FF2B5EF4-FFF2-40B4-BE49-F238E27FC236}">
                <a16:creationId xmlns:a16="http://schemas.microsoft.com/office/drawing/2014/main" id="{6DC1DE3B-CC22-4389-8E20-B793C89FA3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443"/>
          <a:stretch/>
        </p:blipFill>
        <p:spPr bwMode="auto">
          <a:xfrm>
            <a:off x="5887083" y="1911563"/>
            <a:ext cx="3136402" cy="13400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objectifs smart">
            <a:extLst>
              <a:ext uri="{FF2B5EF4-FFF2-40B4-BE49-F238E27FC236}">
                <a16:creationId xmlns:a16="http://schemas.microsoft.com/office/drawing/2014/main" id="{FA6A4D0F-9B9E-49F9-BF91-5527935D12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142" b="14517"/>
          <a:stretch/>
        </p:blipFill>
        <p:spPr bwMode="auto">
          <a:xfrm>
            <a:off x="5836469" y="3354839"/>
            <a:ext cx="3139475" cy="85837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F6C5E50-9AC4-4C90-8880-AD1E0412276F}"/>
              </a:ext>
            </a:extLst>
          </p:cNvPr>
          <p:cNvSpPr/>
          <p:nvPr/>
        </p:nvSpPr>
        <p:spPr>
          <a:xfrm>
            <a:off x="2324462" y="3986911"/>
            <a:ext cx="948040" cy="1049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Ils sont réalistes: ils peuvent </a:t>
            </a:r>
            <a:r>
              <a:rPr lang="fr-FR" sz="1200" dirty="0" err="1"/>
              <a:t>etre</a:t>
            </a:r>
            <a:r>
              <a:rPr lang="fr-FR" sz="1200" dirty="0"/>
              <a:t> atteints</a:t>
            </a:r>
          </a:p>
        </p:txBody>
      </p:sp>
      <p:sp>
        <p:nvSpPr>
          <p:cNvPr id="16" name="Rectangle 15">
            <a:extLst>
              <a:ext uri="{FF2B5EF4-FFF2-40B4-BE49-F238E27FC236}">
                <a16:creationId xmlns:a16="http://schemas.microsoft.com/office/drawing/2014/main" id="{45481182-F3AB-4635-A95F-A7E0A1F25049}"/>
              </a:ext>
            </a:extLst>
          </p:cNvPr>
          <p:cNvSpPr/>
          <p:nvPr/>
        </p:nvSpPr>
        <p:spPr>
          <a:xfrm>
            <a:off x="3388772" y="3986911"/>
            <a:ext cx="948040" cy="1049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Ils sont adaptés : je peux influer dessus</a:t>
            </a:r>
          </a:p>
        </p:txBody>
      </p:sp>
      <p:sp>
        <p:nvSpPr>
          <p:cNvPr id="12" name="Multiplication Sign 11">
            <a:extLst>
              <a:ext uri="{FF2B5EF4-FFF2-40B4-BE49-F238E27FC236}">
                <a16:creationId xmlns:a16="http://schemas.microsoft.com/office/drawing/2014/main" id="{6875F0A9-E4B2-44CB-9247-C34994932A53}"/>
              </a:ext>
            </a:extLst>
          </p:cNvPr>
          <p:cNvSpPr/>
          <p:nvPr/>
        </p:nvSpPr>
        <p:spPr>
          <a:xfrm>
            <a:off x="5836469" y="351692"/>
            <a:ext cx="1287500" cy="1287500"/>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Multiplication Sign 17">
            <a:extLst>
              <a:ext uri="{FF2B5EF4-FFF2-40B4-BE49-F238E27FC236}">
                <a16:creationId xmlns:a16="http://schemas.microsoft.com/office/drawing/2014/main" id="{C65E1F87-FC4E-4E67-A9FF-FB2B50D87712}"/>
              </a:ext>
            </a:extLst>
          </p:cNvPr>
          <p:cNvSpPr/>
          <p:nvPr/>
        </p:nvSpPr>
        <p:spPr>
          <a:xfrm>
            <a:off x="5836469" y="1891892"/>
            <a:ext cx="1287500" cy="1287500"/>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68477618-4D4F-4DCC-99E6-2BDD624D71F9}"/>
              </a:ext>
            </a:extLst>
          </p:cNvPr>
          <p:cNvSpPr/>
          <p:nvPr/>
        </p:nvSpPr>
        <p:spPr>
          <a:xfrm rot="20777076">
            <a:off x="5630197" y="4096276"/>
            <a:ext cx="2100920" cy="584775"/>
          </a:xfrm>
          <a:prstGeom prst="rect">
            <a:avLst/>
          </a:prstGeom>
          <a:noFill/>
        </p:spPr>
        <p:txBody>
          <a:bodyPr wrap="square" lIns="91440" tIns="45720" rIns="91440" bIns="45720">
            <a:spAutoFit/>
          </a:bodyPr>
          <a:lstStyle/>
          <a:p>
            <a:pPr algn="ctr"/>
            <a:r>
              <a:rPr lang="en-US" sz="32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Mouaif</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129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02</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Les styles de leadership</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54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a:xfrm>
            <a:off x="540000" y="149276"/>
            <a:ext cx="5747647" cy="723600"/>
          </a:xfrm>
        </p:spPr>
        <p:txBody>
          <a:bodyPr/>
          <a:lstStyle/>
          <a:p>
            <a:r>
              <a:rPr lang="fr-FR" sz="2800" dirty="0"/>
              <a:t>Différents styles en fonctions de ce que vous pensez</a:t>
            </a:r>
          </a:p>
        </p:txBody>
      </p:sp>
      <p:graphicFrame>
        <p:nvGraphicFramePr>
          <p:cNvPr id="4" name="Diagram 3">
            <a:extLst>
              <a:ext uri="{FF2B5EF4-FFF2-40B4-BE49-F238E27FC236}">
                <a16:creationId xmlns:a16="http://schemas.microsoft.com/office/drawing/2014/main" id="{9C1B7844-8BE6-4429-9DD8-918B63349092}"/>
              </a:ext>
            </a:extLst>
          </p:cNvPr>
          <p:cNvGraphicFramePr/>
          <p:nvPr>
            <p:extLst>
              <p:ext uri="{D42A27DB-BD31-4B8C-83A1-F6EECF244321}">
                <p14:modId xmlns:p14="http://schemas.microsoft.com/office/powerpoint/2010/main" val="161730400"/>
              </p:ext>
            </p:extLst>
          </p:nvPr>
        </p:nvGraphicFramePr>
        <p:xfrm>
          <a:off x="127144" y="1151563"/>
          <a:ext cx="8209494"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50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2930A6EF-C4CD-4F43-BEBB-DF024ED1E26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91F8874-0044-462E-9A4B-FE4192047A2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A47FC2A7-DE8A-43D9-A3B1-A3F553DFAC0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81CBCF9C-4B5E-4DAE-B134-62E7C768683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Blake et Mouton</a:t>
            </a:r>
            <a:endParaRPr lang="fr-FR" sz="3200" dirty="0"/>
          </a:p>
        </p:txBody>
      </p:sp>
      <p:pic>
        <p:nvPicPr>
          <p:cNvPr id="1026" name="Picture 2" descr="Blake et Mouton min2">
            <a:extLst>
              <a:ext uri="{FF2B5EF4-FFF2-40B4-BE49-F238E27FC236}">
                <a16:creationId xmlns:a16="http://schemas.microsoft.com/office/drawing/2014/main" id="{513F2D0A-EE48-4AA0-B3DD-C1C7ABA36C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40"/>
          <a:stretch/>
        </p:blipFill>
        <p:spPr bwMode="auto">
          <a:xfrm>
            <a:off x="362626" y="1470991"/>
            <a:ext cx="3915788" cy="33605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CB60A33-E7DC-404D-888A-3844088E914E}"/>
              </a:ext>
            </a:extLst>
          </p:cNvPr>
          <p:cNvGraphicFramePr/>
          <p:nvPr>
            <p:extLst>
              <p:ext uri="{D42A27DB-BD31-4B8C-83A1-F6EECF244321}">
                <p14:modId xmlns:p14="http://schemas.microsoft.com/office/powerpoint/2010/main" val="1450634712"/>
              </p:ext>
            </p:extLst>
          </p:nvPr>
        </p:nvGraphicFramePr>
        <p:xfrm>
          <a:off x="4464963" y="1194180"/>
          <a:ext cx="4562826" cy="2995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6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Blake et Mouton</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634560"/>
            <a:ext cx="8100000" cy="2995939"/>
          </a:xfrm>
        </p:spPr>
        <p:txBody>
          <a:bodyPr/>
          <a:lstStyle/>
          <a:p>
            <a:r>
              <a:rPr lang="fr-FR" dirty="0"/>
              <a:t>Faire le test </a:t>
            </a:r>
            <a:r>
              <a:rPr lang="fr-FR" dirty="0">
                <a:hlinkClick r:id="rId2"/>
              </a:rPr>
              <a:t>https://www.actamanagement.be/fr/test-de-management</a:t>
            </a:r>
            <a:endParaRPr lang="fr-FR" dirty="0"/>
          </a:p>
          <a:p>
            <a:r>
              <a:rPr lang="fr-FR" dirty="0"/>
              <a:t>Reporter son résultat dans Moodle</a:t>
            </a:r>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 mn individuel</a:t>
            </a:r>
          </a:p>
        </p:txBody>
      </p:sp>
      <p:pic>
        <p:nvPicPr>
          <p:cNvPr id="5" name="Picture 2" descr="Blake et Mouton min2">
            <a:extLst>
              <a:ext uri="{FF2B5EF4-FFF2-40B4-BE49-F238E27FC236}">
                <a16:creationId xmlns:a16="http://schemas.microsoft.com/office/drawing/2014/main" id="{BD63D304-795C-4694-9314-461A1869C6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40"/>
          <a:stretch/>
        </p:blipFill>
        <p:spPr bwMode="auto">
          <a:xfrm>
            <a:off x="3968605" y="2267986"/>
            <a:ext cx="2985727" cy="2562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A9A4BE-0C8B-4E1F-BD14-6C805BBAC0C8}"/>
              </a:ext>
            </a:extLst>
          </p:cNvPr>
          <p:cNvPicPr>
            <a:picLocks noChangeAspect="1"/>
          </p:cNvPicPr>
          <p:nvPr/>
        </p:nvPicPr>
        <p:blipFill>
          <a:blip r:embed="rId4"/>
          <a:stretch>
            <a:fillRect/>
          </a:stretch>
        </p:blipFill>
        <p:spPr>
          <a:xfrm>
            <a:off x="638916" y="2641693"/>
            <a:ext cx="3101503" cy="1814969"/>
          </a:xfrm>
          <a:prstGeom prst="rect">
            <a:avLst/>
          </a:prstGeom>
        </p:spPr>
      </p:pic>
      <p:sp>
        <p:nvSpPr>
          <p:cNvPr id="7" name="Oval 6">
            <a:extLst>
              <a:ext uri="{FF2B5EF4-FFF2-40B4-BE49-F238E27FC236}">
                <a16:creationId xmlns:a16="http://schemas.microsoft.com/office/drawing/2014/main" id="{F7D2ED3D-B67A-403D-A855-607F36608018}"/>
              </a:ext>
            </a:extLst>
          </p:cNvPr>
          <p:cNvSpPr/>
          <p:nvPr/>
        </p:nvSpPr>
        <p:spPr>
          <a:xfrm>
            <a:off x="1385888" y="3132529"/>
            <a:ext cx="257175" cy="239321"/>
          </a:xfrm>
          <a:prstGeom prst="ellipse">
            <a:avLst/>
          </a:prstGeom>
          <a:noFill/>
          <a:ln>
            <a:solidFill>
              <a:srgbClr val="FDB0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Oval 8">
            <a:extLst>
              <a:ext uri="{FF2B5EF4-FFF2-40B4-BE49-F238E27FC236}">
                <a16:creationId xmlns:a16="http://schemas.microsoft.com/office/drawing/2014/main" id="{5DBB5B80-80E0-4240-8258-2510008DBA8D}"/>
              </a:ext>
            </a:extLst>
          </p:cNvPr>
          <p:cNvSpPr/>
          <p:nvPr/>
        </p:nvSpPr>
        <p:spPr>
          <a:xfrm>
            <a:off x="2728913" y="3117045"/>
            <a:ext cx="257175" cy="239321"/>
          </a:xfrm>
          <a:prstGeom prst="ellipse">
            <a:avLst/>
          </a:prstGeom>
          <a:noFill/>
          <a:ln>
            <a:solidFill>
              <a:srgbClr val="0BCB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Straight Arrow Connector 10">
            <a:extLst>
              <a:ext uri="{FF2B5EF4-FFF2-40B4-BE49-F238E27FC236}">
                <a16:creationId xmlns:a16="http://schemas.microsoft.com/office/drawing/2014/main" id="{DF6E985B-B687-406F-9BCC-287C8EE16275}"/>
              </a:ext>
            </a:extLst>
          </p:cNvPr>
          <p:cNvCxnSpPr>
            <a:stCxn id="9" idx="6"/>
          </p:cNvCxnSpPr>
          <p:nvPr/>
        </p:nvCxnSpPr>
        <p:spPr>
          <a:xfrm>
            <a:off x="2986088" y="3236706"/>
            <a:ext cx="2813276" cy="136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49219C-4E7F-44AF-A35D-1D1982027D8F}"/>
              </a:ext>
            </a:extLst>
          </p:cNvPr>
          <p:cNvCxnSpPr>
            <a:stCxn id="7" idx="6"/>
          </p:cNvCxnSpPr>
          <p:nvPr/>
        </p:nvCxnSpPr>
        <p:spPr>
          <a:xfrm flipV="1">
            <a:off x="1643063" y="3080657"/>
            <a:ext cx="2511693" cy="171533"/>
          </a:xfrm>
          <a:prstGeom prst="straightConnector1">
            <a:avLst/>
          </a:prstGeom>
          <a:ln>
            <a:solidFill>
              <a:srgbClr val="FDB0A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F87D3D-B3C1-46C1-9C3D-B6B5FC50EAD3}"/>
              </a:ext>
            </a:extLst>
          </p:cNvPr>
          <p:cNvCxnSpPr>
            <a:cxnSpLocks/>
          </p:cNvCxnSpPr>
          <p:nvPr/>
        </p:nvCxnSpPr>
        <p:spPr>
          <a:xfrm flipV="1">
            <a:off x="5802766" y="3214007"/>
            <a:ext cx="0" cy="138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EA6AA1-A88A-4D9D-8D28-E213B2B2368D}"/>
              </a:ext>
            </a:extLst>
          </p:cNvPr>
          <p:cNvCxnSpPr>
            <a:cxnSpLocks/>
          </p:cNvCxnSpPr>
          <p:nvPr/>
        </p:nvCxnSpPr>
        <p:spPr>
          <a:xfrm>
            <a:off x="4163601" y="3091110"/>
            <a:ext cx="1635763" cy="25781"/>
          </a:xfrm>
          <a:prstGeom prst="straightConnector1">
            <a:avLst/>
          </a:prstGeom>
          <a:ln>
            <a:solidFill>
              <a:srgbClr val="FDB0A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2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Blake et Mouton</a:t>
            </a:r>
            <a:endParaRPr lang="fr-FR" sz="3200" dirty="0"/>
          </a:p>
        </p:txBody>
      </p:sp>
      <p:graphicFrame>
        <p:nvGraphicFramePr>
          <p:cNvPr id="3" name="Diagram 2">
            <a:extLst>
              <a:ext uri="{FF2B5EF4-FFF2-40B4-BE49-F238E27FC236}">
                <a16:creationId xmlns:a16="http://schemas.microsoft.com/office/drawing/2014/main" id="{CEA7BBDE-8851-41CB-9551-231327F7811F}"/>
              </a:ext>
            </a:extLst>
          </p:cNvPr>
          <p:cNvGraphicFramePr/>
          <p:nvPr>
            <p:extLst>
              <p:ext uri="{D42A27DB-BD31-4B8C-83A1-F6EECF244321}">
                <p14:modId xmlns:p14="http://schemas.microsoft.com/office/powerpoint/2010/main" val="2991921885"/>
              </p:ext>
            </p:extLst>
          </p:nvPr>
        </p:nvGraphicFramePr>
        <p:xfrm>
          <a:off x="540000" y="1104008"/>
          <a:ext cx="7805811" cy="3526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7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51F2403-1FEB-4B10-B7E2-BB2BBE65C68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D555F967-7643-4E82-8416-04D482C7AFD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16B3066E-586F-4D68-A6F3-F82F9D8DC74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E5837CFA-D2BF-4CE9-A420-D7214AE49B2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BC475497-F567-4267-A364-42F06E4483D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092D78C9-7DDF-4096-A788-1695CFD001E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AAAE8E74-301C-404B-90AA-29AFFF8E96F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3C321C08-F166-44DF-9EEF-2F0E5D0DF03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graphicEl>
                                              <a:dgm id="{24AB5489-F7ED-4B2B-88DB-1E2EE3230898}"/>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graphicEl>
                                              <a:dgm id="{26FC5348-D5AD-4C6C-88D1-0B982ED56AC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theme/theme1.xml><?xml version="1.0" encoding="utf-8"?>
<a:theme xmlns:a="http://schemas.openxmlformats.org/drawingml/2006/main" name="Radio Production Workshop by Slidesgo">
  <a:themeElements>
    <a:clrScheme name="Simple Light">
      <a:dk1>
        <a:srgbClr val="000000"/>
      </a:dk1>
      <a:lt1>
        <a:srgbClr val="FFFFFF"/>
      </a:lt1>
      <a:dk2>
        <a:srgbClr val="595959"/>
      </a:dk2>
      <a:lt2>
        <a:srgbClr val="EEEEEE"/>
      </a:lt2>
      <a:accent1>
        <a:srgbClr val="00C3B1"/>
      </a:accent1>
      <a:accent2>
        <a:srgbClr val="FFFFFF"/>
      </a:accent2>
      <a:accent3>
        <a:srgbClr val="000000"/>
      </a:accent3>
      <a:accent4>
        <a:srgbClr val="00C3B1"/>
      </a:accent4>
      <a:accent5>
        <a:srgbClr val="FFFFFF"/>
      </a:accent5>
      <a:accent6>
        <a:srgbClr val="000000"/>
      </a:accent6>
      <a:hlink>
        <a:srgbClr val="00C3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11473</TotalTime>
  <Words>1581</Words>
  <Application>Microsoft Office PowerPoint</Application>
  <PresentationFormat>On-screen Show (16:9)</PresentationFormat>
  <Paragraphs>174</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Roboto Condensed Light</vt:lpstr>
      <vt:lpstr>Arimo</vt:lpstr>
      <vt:lpstr>Righteous</vt:lpstr>
      <vt:lpstr>Poppins</vt:lpstr>
      <vt:lpstr>Radio Production Workshop by Slidesgo</vt:lpstr>
      <vt:lpstr>MANAGEMENT D’EQUIPE</vt:lpstr>
      <vt:lpstr>PLAN DE LA SESSION</vt:lpstr>
      <vt:lpstr>01</vt:lpstr>
      <vt:lpstr>SMART GOAL</vt:lpstr>
      <vt:lpstr>02</vt:lpstr>
      <vt:lpstr>Différents styles en fonctions de ce que vous pensez</vt:lpstr>
      <vt:lpstr>Blake et Mouton</vt:lpstr>
      <vt:lpstr>Blake et Mouton</vt:lpstr>
      <vt:lpstr>Blake et Mouton</vt:lpstr>
      <vt:lpstr>Mc Gregor Burns</vt:lpstr>
      <vt:lpstr>On applique</vt:lpstr>
      <vt:lpstr>03</vt:lpstr>
      <vt:lpstr>les 2 facteurs d’Herzberg</vt:lpstr>
      <vt:lpstr>Ca vous rappelle un truc ?</vt:lpstr>
      <vt:lpstr>On applique</vt:lpstr>
      <vt:lpstr>La motivation</vt:lpstr>
      <vt:lpstr>Les raisons de la motivation</vt:lpstr>
      <vt:lpstr>On applique</vt:lpstr>
      <vt:lpstr>04</vt:lpstr>
      <vt:lpstr>Loi de Illich Penseur autrichien, universitaire. (1929-2002)</vt:lpstr>
      <vt:lpstr>Loi de Carlson</vt:lpstr>
      <vt:lpstr>Loi de Pareto</vt:lpstr>
      <vt:lpstr>Loi de Parkinson Cyril Northcote Parkinson, historien britannique (1909-1993).</vt:lpstr>
      <vt:lpstr>Le triangle de qualité (ou de scope)</vt:lpstr>
      <vt:lpstr>Loi de Parkinson Corollaire</vt:lpstr>
      <vt:lpstr>Loi de Hofstadter</vt:lpstr>
      <vt:lpstr>On applique</vt:lpstr>
      <vt:lpstr>Une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PRODUCTION WORKSHOP</dc:title>
  <dc:creator>Pierre Maraninchi</dc:creator>
  <cp:lastModifiedBy>Pierre Maraninchi</cp:lastModifiedBy>
  <cp:revision>228</cp:revision>
  <dcterms:modified xsi:type="dcterms:W3CDTF">2021-02-22T08:53:07Z</dcterms:modified>
</cp:coreProperties>
</file>