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9"/>
  </p:notesMasterIdLst>
  <p:sldIdLst>
    <p:sldId id="256" r:id="rId2"/>
    <p:sldId id="258" r:id="rId3"/>
    <p:sldId id="257" r:id="rId4"/>
    <p:sldId id="270" r:id="rId5"/>
    <p:sldId id="259" r:id="rId6"/>
    <p:sldId id="271" r:id="rId7"/>
    <p:sldId id="260" r:id="rId8"/>
    <p:sldId id="263" r:id="rId9"/>
    <p:sldId id="261" r:id="rId10"/>
    <p:sldId id="267" r:id="rId11"/>
    <p:sldId id="262" r:id="rId12"/>
    <p:sldId id="264" r:id="rId13"/>
    <p:sldId id="265" r:id="rId14"/>
    <p:sldId id="269" r:id="rId15"/>
    <p:sldId id="266" r:id="rId16"/>
    <p:sldId id="268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82434" autoAdjust="0"/>
  </p:normalViewPr>
  <p:slideViewPr>
    <p:cSldViewPr snapToGrid="0">
      <p:cViewPr varScale="1">
        <p:scale>
          <a:sx n="71" d="100"/>
          <a:sy n="71" d="100"/>
        </p:scale>
        <p:origin x="113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9EDC21-6277-463B-B7B8-09DDBEEE8A4A}" type="datetimeFigureOut">
              <a:rPr lang="fr-FR" smtClean="0"/>
              <a:t>03/07/2019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6C2663-992D-4385-91B8-499660EE7E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91351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6C2663-992D-4385-91B8-499660EE7E0E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76536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Nous sommes l’entreprise </a:t>
            </a:r>
            <a:r>
              <a:rPr lang="fr-FR" dirty="0" err="1"/>
              <a:t>connected</a:t>
            </a:r>
            <a:r>
              <a:rPr lang="fr-FR" dirty="0"/>
              <a:t> </a:t>
            </a:r>
            <a:r>
              <a:rPr lang="fr-FR" dirty="0" err="1"/>
              <a:t>flowers</a:t>
            </a:r>
            <a:r>
              <a:rPr lang="fr-FR" dirty="0"/>
              <a:t> :</a:t>
            </a:r>
          </a:p>
          <a:p>
            <a:r>
              <a:rPr lang="fr-FR" dirty="0"/>
              <a:t>But : nous avons pour but de développer un objet connecté qui permettra à l’utilisateur de faire pousser des plantes sans connaissances particulières chez lui,</a:t>
            </a:r>
          </a:p>
          <a:p>
            <a:r>
              <a:rPr lang="fr-FR" dirty="0"/>
              <a:t>Cibles : nous désirons attirer toutes les personnes qui désirent faire pousser leur plante plus facilement chez eux,(nos consommateurs devront disposés d’un accès à internet), l’utilisateur pourra faire pousser n’importe quel type de plante (des fleurs, des arbustes…)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6C2663-992D-4385-91B8-499660EE7E0E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9032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Une fois nos données </a:t>
            </a:r>
            <a:r>
              <a:rPr lang="fr-FR" dirty="0" err="1"/>
              <a:t>récupéres</a:t>
            </a:r>
            <a:r>
              <a:rPr lang="fr-FR" dirty="0"/>
              <a:t> par </a:t>
            </a:r>
            <a:r>
              <a:rPr lang="fr-FR" dirty="0" err="1"/>
              <a:t>arduino</a:t>
            </a:r>
            <a:r>
              <a:rPr lang="fr-FR" dirty="0"/>
              <a:t> nous les envoyons sur </a:t>
            </a:r>
            <a:r>
              <a:rPr lang="fr-FR" dirty="0" err="1"/>
              <a:t>adafruit</a:t>
            </a:r>
            <a:r>
              <a:rPr lang="fr-FR" dirty="0"/>
              <a:t> par wifi grâce au protocole MQTT (qui permet de publier </a:t>
            </a:r>
            <a:r>
              <a:rPr lang="fr-FR"/>
              <a:t>des données)</a:t>
            </a:r>
            <a:endParaRPr lang="fr-FR" dirty="0"/>
          </a:p>
          <a:p>
            <a:r>
              <a:rPr lang="fr-FR" dirty="0"/>
              <a:t>Ses données sont ensuite envoyé grâce à l’api d’Adafruit sur notre application web (protocole http –serveur/client).</a:t>
            </a:r>
          </a:p>
          <a:p>
            <a:r>
              <a:rPr lang="fr-FR" dirty="0"/>
              <a:t>On affiche ses données sur notre site web, elles sont actualisés fréquemment, on affiche également un tableau qui contient les données de chaque plante, l’utilisateur peut filtrer ses informations grâce à la barre de recherche </a:t>
            </a:r>
          </a:p>
          <a:p>
            <a:r>
              <a:rPr lang="fr-FR" dirty="0"/>
              <a:t>Ses données sont stockés sur une base de donnée. L’utilisateur peut également ajouter des plantes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6C2663-992D-4385-91B8-499660EE7E0E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4481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2F219-61F4-4346-B00B-F90C8BD1F601}" type="datetimeFigureOut">
              <a:rPr lang="fr-FR" smtClean="0"/>
              <a:t>03/07/2019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7A4FC-2104-4E5A-AD01-38C009E90E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9821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2F219-61F4-4346-B00B-F90C8BD1F601}" type="datetimeFigureOut">
              <a:rPr lang="fr-FR" smtClean="0"/>
              <a:t>03/07/2019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7A4FC-2104-4E5A-AD01-38C009E90E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5276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2F219-61F4-4346-B00B-F90C8BD1F601}" type="datetimeFigureOut">
              <a:rPr lang="fr-FR" smtClean="0"/>
              <a:t>03/07/2019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7A4FC-2104-4E5A-AD01-38C009E90E73}" type="slidenum">
              <a:rPr lang="fr-FR" smtClean="0"/>
              <a:t>‹N°›</a:t>
            </a:fld>
            <a:endParaRPr lang="fr-F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00999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2F219-61F4-4346-B00B-F90C8BD1F601}" type="datetimeFigureOut">
              <a:rPr lang="fr-FR" smtClean="0"/>
              <a:t>03/07/2019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7A4FC-2104-4E5A-AD01-38C009E90E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65208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2F219-61F4-4346-B00B-F90C8BD1F601}" type="datetimeFigureOut">
              <a:rPr lang="fr-FR" smtClean="0"/>
              <a:t>03/07/2019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7A4FC-2104-4E5A-AD01-38C009E90E73}" type="slidenum">
              <a:rPr lang="fr-FR" smtClean="0"/>
              <a:t>‹N°›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662953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2F219-61F4-4346-B00B-F90C8BD1F601}" type="datetimeFigureOut">
              <a:rPr lang="fr-FR" smtClean="0"/>
              <a:t>03/07/2019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7A4FC-2104-4E5A-AD01-38C009E90E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96653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2F219-61F4-4346-B00B-F90C8BD1F601}" type="datetimeFigureOut">
              <a:rPr lang="fr-FR" smtClean="0"/>
              <a:t>03/07/2019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7A4FC-2104-4E5A-AD01-38C009E90E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80965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2F219-61F4-4346-B00B-F90C8BD1F601}" type="datetimeFigureOut">
              <a:rPr lang="fr-FR" smtClean="0"/>
              <a:t>03/07/2019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7A4FC-2104-4E5A-AD01-38C009E90E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5992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2F219-61F4-4346-B00B-F90C8BD1F601}" type="datetimeFigureOut">
              <a:rPr lang="fr-FR" smtClean="0"/>
              <a:t>03/07/2019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7A4FC-2104-4E5A-AD01-38C009E90E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0271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2F219-61F4-4346-B00B-F90C8BD1F601}" type="datetimeFigureOut">
              <a:rPr lang="fr-FR" smtClean="0"/>
              <a:t>03/07/2019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7A4FC-2104-4E5A-AD01-38C009E90E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5038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2F219-61F4-4346-B00B-F90C8BD1F601}" type="datetimeFigureOut">
              <a:rPr lang="fr-FR" smtClean="0"/>
              <a:t>03/07/2019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7A4FC-2104-4E5A-AD01-38C009E90E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5273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2F219-61F4-4346-B00B-F90C8BD1F601}" type="datetimeFigureOut">
              <a:rPr lang="fr-FR" smtClean="0"/>
              <a:t>03/07/2019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7A4FC-2104-4E5A-AD01-38C009E90E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0726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2F219-61F4-4346-B00B-F90C8BD1F601}" type="datetimeFigureOut">
              <a:rPr lang="fr-FR" smtClean="0"/>
              <a:t>03/07/2019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7A4FC-2104-4E5A-AD01-38C009E90E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3646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2F219-61F4-4346-B00B-F90C8BD1F601}" type="datetimeFigureOut">
              <a:rPr lang="fr-FR" smtClean="0"/>
              <a:t>03/07/2019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7A4FC-2104-4E5A-AD01-38C009E90E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3807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2F219-61F4-4346-B00B-F90C8BD1F601}" type="datetimeFigureOut">
              <a:rPr lang="fr-FR" smtClean="0"/>
              <a:t>03/07/2019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7A4FC-2104-4E5A-AD01-38C009E90E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3850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2F219-61F4-4346-B00B-F90C8BD1F601}" type="datetimeFigureOut">
              <a:rPr lang="fr-FR" smtClean="0"/>
              <a:t>03/07/2019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7A4FC-2104-4E5A-AD01-38C009E90E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128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C2F219-61F4-4346-B00B-F90C8BD1F601}" type="datetimeFigureOut">
              <a:rPr lang="fr-FR" smtClean="0"/>
              <a:t>03/07/2019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6C7A4FC-2104-4E5A-AD01-38C009E90E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3207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179DE42-5613-4B35-A1E6-6CCBAA13C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B898B32-3891-4C3A-8F58-C5969D2E9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48300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E4806D-B8F9-4679-A68A-9BD21C01A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7175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23">
            <a:extLst>
              <a:ext uri="{FF2B5EF4-FFF2-40B4-BE49-F238E27FC236}">
                <a16:creationId xmlns:a16="http://schemas.microsoft.com/office/drawing/2014/main" id="{52FB45E9-914E-4471-AC87-E475CD5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58764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25">
            <a:extLst>
              <a:ext uri="{FF2B5EF4-FFF2-40B4-BE49-F238E27FC236}">
                <a16:creationId xmlns:a16="http://schemas.microsoft.com/office/drawing/2014/main" id="{C310626D-5743-49D4-8F7D-88C4F8F05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80730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3C195FC1-B568-4C72-9902-34CB35DDD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9621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27">
            <a:extLst>
              <a:ext uri="{FF2B5EF4-FFF2-40B4-BE49-F238E27FC236}">
                <a16:creationId xmlns:a16="http://schemas.microsoft.com/office/drawing/2014/main" id="{EF2BDF77-362C-43F0-8CBB-A969EC2AE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1788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4BE96B01-3929-432D-B8C2-ADBCB74C2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48954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2A6FCDE6-CDE2-4C51-B18E-A95CFB67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16287" y="-8467"/>
            <a:ext cx="9175713" cy="6866467"/>
          </a:xfrm>
          <a:custGeom>
            <a:avLst/>
            <a:gdLst>
              <a:gd name="connsiteX0" fmla="*/ 0 w 9175713"/>
              <a:gd name="connsiteY0" fmla="*/ 0 h 6866467"/>
              <a:gd name="connsiteX1" fmla="*/ 1249825 w 9175713"/>
              <a:gd name="connsiteY1" fmla="*/ 0 h 6866467"/>
              <a:gd name="connsiteX2" fmla="*/ 1249825 w 9175713"/>
              <a:gd name="connsiteY2" fmla="*/ 8467 h 6866467"/>
              <a:gd name="connsiteX3" fmla="*/ 9175713 w 9175713"/>
              <a:gd name="connsiteY3" fmla="*/ 8467 h 6866467"/>
              <a:gd name="connsiteX4" fmla="*/ 9175713 w 9175713"/>
              <a:gd name="connsiteY4" fmla="*/ 6866467 h 6866467"/>
              <a:gd name="connsiteX5" fmla="*/ 1249825 w 9175713"/>
              <a:gd name="connsiteY5" fmla="*/ 6866467 h 6866467"/>
              <a:gd name="connsiteX6" fmla="*/ 1109382 w 9175713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75713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9175713" y="8467"/>
                </a:lnTo>
                <a:lnTo>
                  <a:pt x="9175713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91B767F-45AE-4DE3-ADAE-D2D8612202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19136" y="1020871"/>
            <a:ext cx="6960759" cy="2849671"/>
          </a:xfrm>
        </p:spPr>
        <p:txBody>
          <a:bodyPr>
            <a:normAutofit/>
          </a:bodyPr>
          <a:lstStyle/>
          <a:p>
            <a:pPr algn="l"/>
            <a:r>
              <a:rPr lang="fr-FR" sz="6000">
                <a:solidFill>
                  <a:srgbClr val="FFFFFF"/>
                </a:solidFill>
              </a:rPr>
              <a:t>PROJET UF DEV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ADEB86E-BBA3-438E-BEAC-2953E0183C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48104" y="3962088"/>
            <a:ext cx="6112077" cy="1186108"/>
          </a:xfrm>
        </p:spPr>
        <p:txBody>
          <a:bodyPr>
            <a:normAutofit/>
          </a:bodyPr>
          <a:lstStyle/>
          <a:p>
            <a:pPr algn="l"/>
            <a:r>
              <a:rPr lang="fr-FR">
                <a:solidFill>
                  <a:srgbClr val="FFFFFF">
                    <a:alpha val="70000"/>
                  </a:srgbClr>
                </a:solidFill>
              </a:rPr>
              <a:t>DEBLAECKER JEREMY &amp; CUARTIELLA THEO</a:t>
            </a:r>
          </a:p>
          <a:p>
            <a:pPr algn="l"/>
            <a:r>
              <a:rPr lang="fr-FR">
                <a:solidFill>
                  <a:srgbClr val="FFFFFF">
                    <a:alpha val="70000"/>
                  </a:srgbClr>
                </a:solidFill>
              </a:rPr>
              <a:t>B1A</a:t>
            </a:r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9D2E8756-2465-473A-BA2A-2DB1D6224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062562" y="3271487"/>
            <a:ext cx="220660" cy="186439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097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 68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3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4" name="Isosceles Triangle 73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5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6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7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77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Isosceles Triangle 78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81" name="Rectangle 80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6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7" name="Isosceles Triangle 86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8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9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0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1" name="Isosceles Triangle 90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2" name="Isosceles Triangle 91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94" name="Rectangle 93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DF61D057-4CE8-48A2-9FE8-27F86F5404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6309" y="1252536"/>
            <a:ext cx="9941259" cy="4349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7680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C31237-0077-4911-A6FE-FF31F5A42D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Application WEB</a:t>
            </a:r>
          </a:p>
        </p:txBody>
      </p:sp>
    </p:spTree>
    <p:extLst>
      <p:ext uri="{BB962C8B-B14F-4D97-AF65-F5344CB8AC3E}">
        <p14:creationId xmlns:p14="http://schemas.microsoft.com/office/powerpoint/2010/main" val="19476644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F67EF1-BE79-46F6-8A8D-E6EE3BA9D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On reçoit les données par émises par les capteurs :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97C6A804-7872-45B6-B3C2-97A939CF6B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6556" y="3053555"/>
            <a:ext cx="8050347" cy="2540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1122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7C7FC80-4B6C-4087-879E-9EA9067C1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6627" y="68826"/>
            <a:ext cx="8329489" cy="943897"/>
          </a:xfrm>
        </p:spPr>
        <p:txBody>
          <a:bodyPr/>
          <a:lstStyle/>
          <a:p>
            <a:r>
              <a:rPr lang="fr-FR" dirty="0"/>
              <a:t>Liste des plantes :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91BE346C-DC4F-4EBB-8E6E-5568AFEC69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6627" y="1167530"/>
            <a:ext cx="9406013" cy="4987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0053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5F4C8D-24A8-400B-837D-305ADF7F3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Base de donnée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A48D6148-6521-4153-A04E-1DEFA18C5D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0715" y="1930400"/>
            <a:ext cx="9776512" cy="3998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399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4C98F2-20B9-4BA0-98AC-4C832D9CE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Barre de recherche :</a:t>
            </a:r>
            <a:endParaRPr lang="fr-FR" dirty="0"/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97B4B576-92F0-4A0A-B520-D98A4C3848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8734" y="3203581"/>
            <a:ext cx="10694531" cy="1724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9905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Isosceles Triangle 24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EC2F977B-2B14-4E03-BA13-5F039AF81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7067" y="1578133"/>
            <a:ext cx="4335468" cy="28755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Ajouter une plante :</a:t>
            </a:r>
          </a:p>
        </p:txBody>
      </p:sp>
      <p:pic>
        <p:nvPicPr>
          <p:cNvPr id="12" name="Espace réservé du contenu 3">
            <a:extLst>
              <a:ext uri="{FF2B5EF4-FFF2-40B4-BE49-F238E27FC236}">
                <a16:creationId xmlns:a16="http://schemas.microsoft.com/office/drawing/2014/main" id="{4E10F01D-4E2E-4314-B71F-180EDC4802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75057" y="1578133"/>
            <a:ext cx="2522495" cy="3972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712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7692C6-571E-40C3-9C85-937A7060AF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DEMONSTRATION</a:t>
            </a:r>
          </a:p>
        </p:txBody>
      </p:sp>
    </p:spTree>
    <p:extLst>
      <p:ext uri="{BB962C8B-B14F-4D97-AF65-F5344CB8AC3E}">
        <p14:creationId xmlns:p14="http://schemas.microsoft.com/office/powerpoint/2010/main" val="541079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DE0DD8-3D20-4A2F-ABC9-231C304D9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fr-FR" dirty="0"/>
            </a:br>
            <a:br>
              <a:rPr lang="fr-FR" dirty="0"/>
            </a:br>
            <a:br>
              <a:rPr lang="fr-FR" dirty="0"/>
            </a:br>
            <a:br>
              <a:rPr lang="fr-FR" dirty="0"/>
            </a:br>
            <a:r>
              <a:rPr lang="fr-FR" dirty="0"/>
              <a:t>Présentation</a:t>
            </a:r>
          </a:p>
        </p:txBody>
      </p:sp>
    </p:spTree>
    <p:extLst>
      <p:ext uri="{BB962C8B-B14F-4D97-AF65-F5344CB8AC3E}">
        <p14:creationId xmlns:p14="http://schemas.microsoft.com/office/powerpoint/2010/main" val="2738168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A4311F-5448-4086-A8BC-EB0C5BF7EE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Contexte</a:t>
            </a:r>
          </a:p>
        </p:txBody>
      </p:sp>
    </p:spTree>
    <p:extLst>
      <p:ext uri="{BB962C8B-B14F-4D97-AF65-F5344CB8AC3E}">
        <p14:creationId xmlns:p14="http://schemas.microsoft.com/office/powerpoint/2010/main" val="3004655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CC5CD1-BEBE-48A5-8B6C-905C8CAB7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5127" y="1327353"/>
            <a:ext cx="4838563" cy="717755"/>
          </a:xfrm>
        </p:spPr>
        <p:txBody>
          <a:bodyPr/>
          <a:lstStyle/>
          <a:p>
            <a:r>
              <a:rPr lang="fr-FR" dirty="0" err="1"/>
              <a:t>Connected</a:t>
            </a:r>
            <a:r>
              <a:rPr lang="fr-FR" dirty="0"/>
              <a:t> </a:t>
            </a:r>
            <a:r>
              <a:rPr lang="fr-FR" dirty="0" err="1"/>
              <a:t>Flowers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15E111A-21E5-4E41-ACE0-6B85F96836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65127" y="3008673"/>
            <a:ext cx="5664472" cy="2163096"/>
          </a:xfrm>
        </p:spPr>
        <p:txBody>
          <a:bodyPr/>
          <a:lstStyle/>
          <a:p>
            <a:r>
              <a:rPr lang="fr-FR" sz="3200" dirty="0"/>
              <a:t>But</a:t>
            </a:r>
          </a:p>
          <a:p>
            <a:r>
              <a:rPr lang="fr-FR" sz="3200" dirty="0"/>
              <a:t>Cibles</a:t>
            </a:r>
          </a:p>
        </p:txBody>
      </p:sp>
    </p:spTree>
    <p:extLst>
      <p:ext uri="{BB962C8B-B14F-4D97-AF65-F5344CB8AC3E}">
        <p14:creationId xmlns:p14="http://schemas.microsoft.com/office/powerpoint/2010/main" val="1508605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C31237-0077-4911-A6FE-FF31F5A42D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Présentation de notre produit</a:t>
            </a:r>
          </a:p>
        </p:txBody>
      </p:sp>
    </p:spTree>
    <p:extLst>
      <p:ext uri="{BB962C8B-B14F-4D97-AF65-F5344CB8AC3E}">
        <p14:creationId xmlns:p14="http://schemas.microsoft.com/office/powerpoint/2010/main" val="1324288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602CF4A-DE40-4777-B7AB-59714F1EC4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2948" y="1376980"/>
            <a:ext cx="7735146" cy="3851237"/>
          </a:xfrm>
        </p:spPr>
        <p:txBody>
          <a:bodyPr>
            <a:normAutofit lnSpcReduction="10000"/>
          </a:bodyPr>
          <a:lstStyle/>
          <a:p>
            <a:r>
              <a:rPr lang="fr-FR" sz="6000" dirty="0"/>
              <a:t>Objet connecté</a:t>
            </a:r>
          </a:p>
          <a:p>
            <a:r>
              <a:rPr lang="fr-FR" sz="6000" dirty="0"/>
              <a:t>Arduino</a:t>
            </a:r>
          </a:p>
          <a:p>
            <a:r>
              <a:rPr lang="fr-FR" sz="6000" dirty="0"/>
              <a:t>Adafruit.io</a:t>
            </a:r>
          </a:p>
          <a:p>
            <a:r>
              <a:rPr lang="fr-FR" sz="6000" dirty="0"/>
              <a:t>Application web </a:t>
            </a:r>
          </a:p>
        </p:txBody>
      </p:sp>
    </p:spTree>
    <p:extLst>
      <p:ext uri="{BB962C8B-B14F-4D97-AF65-F5344CB8AC3E}">
        <p14:creationId xmlns:p14="http://schemas.microsoft.com/office/powerpoint/2010/main" val="3377398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C31237-0077-4911-A6FE-FF31F5A42D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Arduino</a:t>
            </a:r>
          </a:p>
        </p:txBody>
      </p:sp>
    </p:spTree>
    <p:extLst>
      <p:ext uri="{BB962C8B-B14F-4D97-AF65-F5344CB8AC3E}">
        <p14:creationId xmlns:p14="http://schemas.microsoft.com/office/powerpoint/2010/main" val="2195068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3">
            <a:extLst>
              <a:ext uri="{FF2B5EF4-FFF2-40B4-BE49-F238E27FC236}">
                <a16:creationId xmlns:a16="http://schemas.microsoft.com/office/drawing/2014/main" id="{FBD0766C-4B76-495A-8258-F80FEA97370F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24773" b="24773"/>
          <a:stretch>
            <a:fillRect/>
          </a:stretch>
        </p:blipFill>
        <p:spPr>
          <a:xfrm>
            <a:off x="1126309" y="1201441"/>
            <a:ext cx="9941259" cy="4451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3735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C31237-0077-4911-A6FE-FF31F5A42D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Adafruit</a:t>
            </a:r>
          </a:p>
        </p:txBody>
      </p:sp>
    </p:spTree>
    <p:extLst>
      <p:ext uri="{BB962C8B-B14F-4D97-AF65-F5344CB8AC3E}">
        <p14:creationId xmlns:p14="http://schemas.microsoft.com/office/powerpoint/2010/main" val="42304290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236</Words>
  <Application>Microsoft Office PowerPoint</Application>
  <PresentationFormat>Grand écran</PresentationFormat>
  <Paragraphs>32</Paragraphs>
  <Slides>17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2" baseType="lpstr">
      <vt:lpstr>Arial</vt:lpstr>
      <vt:lpstr>Calibri</vt:lpstr>
      <vt:lpstr>Trebuchet MS</vt:lpstr>
      <vt:lpstr>Wingdings 3</vt:lpstr>
      <vt:lpstr>Facette</vt:lpstr>
      <vt:lpstr>PROJET UF DEV</vt:lpstr>
      <vt:lpstr>    Présentation</vt:lpstr>
      <vt:lpstr>Contexte</vt:lpstr>
      <vt:lpstr>Connected Flowers</vt:lpstr>
      <vt:lpstr>Présentation de notre produit</vt:lpstr>
      <vt:lpstr>Présentation PowerPoint</vt:lpstr>
      <vt:lpstr>Arduino</vt:lpstr>
      <vt:lpstr>Présentation PowerPoint</vt:lpstr>
      <vt:lpstr>Adafruit</vt:lpstr>
      <vt:lpstr>Présentation PowerPoint</vt:lpstr>
      <vt:lpstr>Application WEB</vt:lpstr>
      <vt:lpstr>On reçoit les données par émises par les capteurs :</vt:lpstr>
      <vt:lpstr>Liste des plantes :</vt:lpstr>
      <vt:lpstr>Base de donnée</vt:lpstr>
      <vt:lpstr>Barre de recherche :</vt:lpstr>
      <vt:lpstr>Ajouter une plante :</vt:lpstr>
      <vt:lpstr>DEMONSTRATION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UF DEV</dc:title>
  <dc:creator>Jérémy Deblaecker</dc:creator>
  <cp:lastModifiedBy>Jérémy Deblaecker</cp:lastModifiedBy>
  <cp:revision>8</cp:revision>
  <dcterms:created xsi:type="dcterms:W3CDTF">2019-07-03T09:50:02Z</dcterms:created>
  <dcterms:modified xsi:type="dcterms:W3CDTF">2019-07-03T10:58:44Z</dcterms:modified>
</cp:coreProperties>
</file>