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90A12-1442-4563-BFFF-3852EB82E26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EFE0B-A1A8-479C-9194-8C87FE349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82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111A4-C649-43E9-B4A5-63D09C395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MINI PROJET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82C88A-66B9-46AE-8EE9-B21E884A4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CUARTIELLA, DEBLAECKER, RIVIERE</a:t>
            </a:r>
          </a:p>
        </p:txBody>
      </p:sp>
    </p:spTree>
    <p:extLst>
      <p:ext uri="{BB962C8B-B14F-4D97-AF65-F5344CB8AC3E}">
        <p14:creationId xmlns:p14="http://schemas.microsoft.com/office/powerpoint/2010/main" val="310622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55AB7-8ED7-4451-A76B-99C3E768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6 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5E52A6-0B91-469D-AC6B-87E151AF8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APPLICATION HOME : QUI PERMET D’APPELER LES AUTRES APPLICATIONS</a:t>
            </a:r>
          </a:p>
          <a:p>
            <a:r>
              <a:rPr lang="fr-FR" dirty="0"/>
              <a:t>2 APPLICATIONS GRAPHIQUE : CERCLES COLORES, CARRE DIVERS</a:t>
            </a:r>
          </a:p>
          <a:p>
            <a:r>
              <a:rPr lang="fr-FR" dirty="0"/>
              <a:t>3 JEUX : LANCE DE DES, LE JACKPOT, LE PENDU</a:t>
            </a:r>
          </a:p>
          <a:p>
            <a:r>
              <a:rPr lang="fr-FR" dirty="0"/>
              <a:t>1 APPLICATION MATHEMATIQUE : CALCUL DE VOLUME</a:t>
            </a:r>
          </a:p>
        </p:txBody>
      </p:sp>
    </p:spTree>
    <p:extLst>
      <p:ext uri="{BB962C8B-B14F-4D97-AF65-F5344CB8AC3E}">
        <p14:creationId xmlns:p14="http://schemas.microsoft.com/office/powerpoint/2010/main" val="78389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8F527F5-2D31-4FBA-8818-6B4DFFEA49F6}"/>
              </a:ext>
            </a:extLst>
          </p:cNvPr>
          <p:cNvSpPr txBox="1"/>
          <p:nvPr/>
        </p:nvSpPr>
        <p:spPr>
          <a:xfrm>
            <a:off x="745724" y="363984"/>
            <a:ext cx="1070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HOME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B0A661-2410-4341-997F-CC1CAF2049C4}"/>
              </a:ext>
            </a:extLst>
          </p:cNvPr>
          <p:cNvSpPr txBox="1"/>
          <p:nvPr/>
        </p:nvSpPr>
        <p:spPr>
          <a:xfrm>
            <a:off x="3827755" y="1827447"/>
            <a:ext cx="4536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-Choisir le type d’application </a:t>
            </a:r>
          </a:p>
          <a:p>
            <a:r>
              <a:rPr lang="fr-FR" dirty="0"/>
              <a:t>-Choisir l’application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4CBD02F-B2B8-4D65-863D-66C1BDD0C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99" y="3639845"/>
            <a:ext cx="7229708" cy="19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2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8F527F5-2D31-4FBA-8818-6B4DFFEA49F6}"/>
              </a:ext>
            </a:extLst>
          </p:cNvPr>
          <p:cNvSpPr txBox="1"/>
          <p:nvPr/>
        </p:nvSpPr>
        <p:spPr>
          <a:xfrm>
            <a:off x="745724" y="363984"/>
            <a:ext cx="1070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CERCLES COLORES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B0A661-2410-4341-997F-CC1CAF2049C4}"/>
              </a:ext>
            </a:extLst>
          </p:cNvPr>
          <p:cNvSpPr txBox="1"/>
          <p:nvPr/>
        </p:nvSpPr>
        <p:spPr>
          <a:xfrm>
            <a:off x="1012055" y="3105832"/>
            <a:ext cx="4536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-Choix de la couleur</a:t>
            </a:r>
          </a:p>
          <a:p>
            <a:r>
              <a:rPr lang="fr-FR" dirty="0"/>
              <a:t>-Choix de l’épaisseur du trait (de 1 à 9)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6B2B70-D8DB-40C0-A116-791247EC2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50" y="1418147"/>
            <a:ext cx="4718660" cy="402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3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8F527F5-2D31-4FBA-8818-6B4DFFEA49F6}"/>
              </a:ext>
            </a:extLst>
          </p:cNvPr>
          <p:cNvSpPr txBox="1"/>
          <p:nvPr/>
        </p:nvSpPr>
        <p:spPr>
          <a:xfrm>
            <a:off x="745724" y="363984"/>
            <a:ext cx="1070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CARRE DIVERS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B0A661-2410-4341-997F-CC1CAF2049C4}"/>
              </a:ext>
            </a:extLst>
          </p:cNvPr>
          <p:cNvSpPr txBox="1"/>
          <p:nvPr/>
        </p:nvSpPr>
        <p:spPr>
          <a:xfrm>
            <a:off x="1172271" y="2765957"/>
            <a:ext cx="4447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-Choix de la couleur</a:t>
            </a:r>
          </a:p>
          <a:p>
            <a:r>
              <a:rPr lang="fr-FR" dirty="0"/>
              <a:t>-Choix de la taille du carré (de 1 à 9)</a:t>
            </a:r>
          </a:p>
          <a:p>
            <a:r>
              <a:rPr lang="fr-FR" dirty="0"/>
              <a:t>-Choisir le type de hachure (vertical ou horizontal)</a:t>
            </a:r>
          </a:p>
          <a:p>
            <a:r>
              <a:rPr lang="fr-FR" dirty="0"/>
              <a:t>-Choisir le niveau d’écartement (de 1 à 9)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1412E4C-AC55-4CF3-817B-CC78EC8C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548" y="2071387"/>
            <a:ext cx="3021784" cy="27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8F527F5-2D31-4FBA-8818-6B4DFFEA49F6}"/>
              </a:ext>
            </a:extLst>
          </p:cNvPr>
          <p:cNvSpPr txBox="1"/>
          <p:nvPr/>
        </p:nvSpPr>
        <p:spPr>
          <a:xfrm>
            <a:off x="745724" y="363984"/>
            <a:ext cx="1070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LE PENDU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B0A661-2410-4341-997F-CC1CAF2049C4}"/>
              </a:ext>
            </a:extLst>
          </p:cNvPr>
          <p:cNvSpPr txBox="1"/>
          <p:nvPr/>
        </p:nvSpPr>
        <p:spPr>
          <a:xfrm>
            <a:off x="1172271" y="2765957"/>
            <a:ext cx="44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-Choix du niveau (de 1 à 4)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A81665-77C0-4162-BF33-3FB40071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51698"/>
            <a:ext cx="478284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2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8F527F5-2D31-4FBA-8818-6B4DFFEA49F6}"/>
              </a:ext>
            </a:extLst>
          </p:cNvPr>
          <p:cNvSpPr txBox="1"/>
          <p:nvPr/>
        </p:nvSpPr>
        <p:spPr>
          <a:xfrm>
            <a:off x="745724" y="363984"/>
            <a:ext cx="1070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JACK POT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B0A661-2410-4341-997F-CC1CAF2049C4}"/>
              </a:ext>
            </a:extLst>
          </p:cNvPr>
          <p:cNvSpPr txBox="1"/>
          <p:nvPr/>
        </p:nvSpPr>
        <p:spPr>
          <a:xfrm>
            <a:off x="3872143" y="2076610"/>
            <a:ext cx="444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-Choisir le nombre de jeton à rajouter dans son capital</a:t>
            </a:r>
          </a:p>
          <a:p>
            <a:r>
              <a:rPr lang="fr-FR" dirty="0"/>
              <a:t>-Choisir le nombre de jeton à miser</a:t>
            </a:r>
          </a:p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7706D00-5C41-4C2A-BC3C-08B2BCAE7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88" y="4380621"/>
            <a:ext cx="92487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0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8F527F5-2D31-4FBA-8818-6B4DFFEA49F6}"/>
              </a:ext>
            </a:extLst>
          </p:cNvPr>
          <p:cNvSpPr txBox="1"/>
          <p:nvPr/>
        </p:nvSpPr>
        <p:spPr>
          <a:xfrm>
            <a:off x="745724" y="363984"/>
            <a:ext cx="1070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LANCE DE DE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B0A661-2410-4341-997F-CC1CAF2049C4}"/>
              </a:ext>
            </a:extLst>
          </p:cNvPr>
          <p:cNvSpPr txBox="1"/>
          <p:nvPr/>
        </p:nvSpPr>
        <p:spPr>
          <a:xfrm>
            <a:off x="3872143" y="2076610"/>
            <a:ext cx="4447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-Choisir le nombre de dé que vous voulez lancer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77675C-6F31-4A74-BCF6-CB380B115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1" y="3517222"/>
            <a:ext cx="54387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8F527F5-2D31-4FBA-8818-6B4DFFEA49F6}"/>
              </a:ext>
            </a:extLst>
          </p:cNvPr>
          <p:cNvSpPr txBox="1"/>
          <p:nvPr/>
        </p:nvSpPr>
        <p:spPr>
          <a:xfrm>
            <a:off x="745724" y="363984"/>
            <a:ext cx="1070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CALCUL DE VOLUME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B0A661-2410-4341-997F-CC1CAF2049C4}"/>
              </a:ext>
            </a:extLst>
          </p:cNvPr>
          <p:cNvSpPr txBox="1"/>
          <p:nvPr/>
        </p:nvSpPr>
        <p:spPr>
          <a:xfrm>
            <a:off x="3872141" y="1828035"/>
            <a:ext cx="4447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-Choisir la forme géométrique à calculer : cube, parallélépipède rectangle, cylindre, sphère, pyramide</a:t>
            </a:r>
          </a:p>
          <a:p>
            <a:r>
              <a:rPr lang="fr-FR" dirty="0"/>
              <a:t>-Compléter les informations sur votre forme</a:t>
            </a:r>
          </a:p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7B69B71-82DB-44CD-BFC7-7FE74C47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520" y="4180395"/>
            <a:ext cx="6228892" cy="125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53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30</TotalTime>
  <Words>192</Words>
  <Application>Microsoft Office PowerPoint</Application>
  <PresentationFormat>Grand écran</PresentationFormat>
  <Paragraphs>28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Concis</vt:lpstr>
      <vt:lpstr>MINI PROJET PYTHON</vt:lpstr>
      <vt:lpstr>6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PROJET PYTHON</dc:title>
  <dc:creator>Jérémy Deblaecker</dc:creator>
  <cp:lastModifiedBy>Jérémy Deblaecker</cp:lastModifiedBy>
  <cp:revision>5</cp:revision>
  <dcterms:created xsi:type="dcterms:W3CDTF">2019-05-23T18:37:00Z</dcterms:created>
  <dcterms:modified xsi:type="dcterms:W3CDTF">2019-05-23T19:08:49Z</dcterms:modified>
</cp:coreProperties>
</file>