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y Deblaecker" initials="JD" lastIdx="1" clrIdx="0">
    <p:extLst>
      <p:ext uri="{19B8F6BF-5375-455C-9EA6-DF929625EA0E}">
        <p15:presenceInfo xmlns:p15="http://schemas.microsoft.com/office/powerpoint/2012/main" userId="187e8df8b33bd4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0928" autoAdjust="0"/>
  </p:normalViewPr>
  <p:slideViewPr>
    <p:cSldViewPr snapToGrid="0">
      <p:cViewPr varScale="1">
        <p:scale>
          <a:sx n="69" d="100"/>
          <a:sy n="69" d="100"/>
        </p:scale>
        <p:origin x="1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08647-C99D-4C17-9C5D-DB395EC6334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BFE6E-C69D-4370-8754-86D4ACCFA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4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existe 9 catégories de classement de Google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65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site piraté peut faire baisser son classement</a:t>
            </a:r>
          </a:p>
          <a:p>
            <a:r>
              <a:rPr lang="fr-FR" dirty="0"/>
              <a:t>Trop d’afflux de lien peuvent </a:t>
            </a:r>
            <a:r>
              <a:rPr lang="fr-FR" dirty="0" err="1"/>
              <a:t>signifer</a:t>
            </a:r>
            <a:r>
              <a:rPr lang="fr-FR" dirty="0"/>
              <a:t> que les liens sont faux</a:t>
            </a:r>
          </a:p>
          <a:p>
            <a:r>
              <a:rPr lang="fr-FR" dirty="0"/>
              <a:t>Les sites sanctionné par google </a:t>
            </a:r>
            <a:r>
              <a:rPr lang="fr-FR" dirty="0" err="1"/>
              <a:t>penguin</a:t>
            </a:r>
            <a:r>
              <a:rPr lang="fr-FR" dirty="0"/>
              <a:t> sont moins visible</a:t>
            </a:r>
          </a:p>
          <a:p>
            <a:r>
              <a:rPr lang="fr-FR" dirty="0"/>
              <a:t>Augmente le pourcentage de pénalité manuel </a:t>
            </a:r>
          </a:p>
          <a:p>
            <a:r>
              <a:rPr lang="fr-FR" dirty="0"/>
              <a:t>Le fait de vendre des liens peut affecter votre visibilité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3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Mots clés : Plus les mots clés, notamment dans le </a:t>
            </a:r>
            <a:r>
              <a:rPr lang="fr-FR" dirty="0" err="1"/>
              <a:t>subdomain</a:t>
            </a:r>
            <a:r>
              <a:rPr lang="fr-FR" dirty="0"/>
              <a:t> (ou comme premier mot du domaine)sont présents plus le site sera mis en avant</a:t>
            </a:r>
          </a:p>
          <a:p>
            <a:r>
              <a:rPr lang="fr-FR" dirty="0"/>
              <a:t>Historique du domaine : un site qui change fréquemment d’utilisateur ou qui rencontre trop fréquemment des problème peut voir son historique effacé par google</a:t>
            </a:r>
          </a:p>
          <a:p>
            <a:r>
              <a:rPr lang="fr-FR" dirty="0"/>
              <a:t>Durée d’enregistrement : plus le site est enregistré depuis longtemps  = good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45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– Faire en sorte que le mot clé apparaissent dans le </a:t>
            </a:r>
            <a:r>
              <a:rPr lang="fr-FR" dirty="0" err="1"/>
              <a:t>title</a:t>
            </a:r>
            <a:r>
              <a:rPr lang="fr-FR" dirty="0"/>
              <a:t> tag de préférence le premier mot</a:t>
            </a:r>
          </a:p>
          <a:p>
            <a:r>
              <a:rPr lang="fr-FR" dirty="0"/>
              <a:t>2 – Avoir les mots clés dans la description de la page</a:t>
            </a:r>
          </a:p>
          <a:p>
            <a:r>
              <a:rPr lang="fr-FR" dirty="0"/>
              <a:t>3 – Plus le contenu comporte de mot plus il a de chance d’être mieux référencé</a:t>
            </a:r>
          </a:p>
          <a:p>
            <a:r>
              <a:rPr lang="fr-FR" dirty="0"/>
              <a:t>4 – Permet à google de mieux comprendre le contenu</a:t>
            </a:r>
          </a:p>
          <a:p>
            <a:r>
              <a:rPr lang="fr-FR" dirty="0"/>
              <a:t>5 – La vitesse de chargement est un facteur de référencement</a:t>
            </a:r>
          </a:p>
          <a:p>
            <a:r>
              <a:rPr lang="fr-FR" dirty="0"/>
              <a:t>6 – Avoir des images possédant une alt, tilte, description…</a:t>
            </a:r>
          </a:p>
          <a:p>
            <a:r>
              <a:rPr lang="fr-FR" dirty="0"/>
              <a:t>7 – Google montre la date de mise à jour du contenu</a:t>
            </a:r>
          </a:p>
          <a:p>
            <a:r>
              <a:rPr lang="fr-FR" dirty="0"/>
              <a:t>8 – Les liens vers des sites d’autorité permet un bon référencement</a:t>
            </a:r>
          </a:p>
          <a:p>
            <a:r>
              <a:rPr lang="fr-FR" dirty="0"/>
              <a:t>9 – Si votre site est bien conjugué, bonne grammaire… alors il sera bien référencé</a:t>
            </a:r>
          </a:p>
          <a:p>
            <a:r>
              <a:rPr lang="fr-FR" dirty="0"/>
              <a:t>10 – Le site doit être responsive</a:t>
            </a:r>
          </a:p>
          <a:p>
            <a:r>
              <a:rPr lang="fr-FR" dirty="0"/>
              <a:t>11- Petit facteur de référencement</a:t>
            </a:r>
          </a:p>
          <a:p>
            <a:r>
              <a:rPr lang="fr-FR" dirty="0"/>
              <a:t>12 -  la priorité de la page dans le </a:t>
            </a:r>
            <a:r>
              <a:rPr lang="fr-FR" dirty="0" err="1"/>
              <a:t>sitemaps</a:t>
            </a:r>
            <a:r>
              <a:rPr lang="fr-FR"/>
              <a:t> influence le référencement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8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Trust Rank : Le rang de confiance est très important dans le classement de Google.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Certification SSL : </a:t>
            </a:r>
            <a:r>
              <a:rPr lang="fr-FR" sz="1200" dirty="0">
                <a:ea typeface="+mj-lt"/>
                <a:cs typeface="+mj-lt"/>
              </a:rPr>
              <a:t>Google a confirmé que l’utilisation du HTTPS comme facteur de référencement.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L’architecture du site : permet à Google d’organiser votre contenu par thème.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Optimisé pour les appareils mobiles : la moitié des recherches se font sur mobile, si le site n’est pas optimisé pour mobile Google pénalisera le 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L’emplacement du serveur : le rang est influencé dans la zone géographique où se trouve le serveur.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Conditions d’utilisation et confidentialité</a:t>
            </a:r>
            <a:r>
              <a:rPr lang="fr-FR" sz="1200" dirty="0"/>
              <a:t> : permet à Google de déterminer si il peut faire confiance au site.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07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le </a:t>
            </a:r>
            <a:r>
              <a:rPr lang="fr-FR" dirty="0" err="1"/>
              <a:t>backlink</a:t>
            </a:r>
            <a:r>
              <a:rPr lang="fr-FR" dirty="0"/>
              <a:t> est vieux il est plus puissant que les nouveaux</a:t>
            </a:r>
          </a:p>
          <a:p>
            <a:r>
              <a:rPr lang="fr-FR" dirty="0"/>
              <a:t>Le lien doit se trouver dans le contenu du site et qu’il est en rapport avec le contenu du site</a:t>
            </a:r>
          </a:p>
          <a:p>
            <a:r>
              <a:rPr lang="fr-FR" dirty="0"/>
              <a:t>Le trust </a:t>
            </a:r>
            <a:r>
              <a:rPr lang="fr-FR" dirty="0" err="1"/>
              <a:t>rank</a:t>
            </a:r>
            <a:r>
              <a:rPr lang="fr-FR" dirty="0"/>
              <a:t> du site qui contient le lien vers le votre détermine le trust </a:t>
            </a:r>
            <a:r>
              <a:rPr lang="fr-FR" dirty="0" err="1"/>
              <a:t>rank</a:t>
            </a:r>
            <a:r>
              <a:rPr lang="fr-FR" dirty="0"/>
              <a:t> qui vous est transmis</a:t>
            </a:r>
          </a:p>
          <a:p>
            <a:r>
              <a:rPr lang="fr-FR" dirty="0"/>
              <a:t>Un des facteurs de classement les plus importants de l’algorithme de Google.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site ou se trouve le lien est important. Il vaut mieux </a:t>
            </a:r>
            <a:r>
              <a:rPr lang="fr-FR" dirty="0" err="1"/>
              <a:t>priviligier</a:t>
            </a:r>
            <a:r>
              <a:rPr lang="fr-FR" dirty="0"/>
              <a:t> les liens sur des sites pertinent plutôt que sur des sites n’ayant pas d’autorité.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Google préfère les liens provenant de page contenant le même clé que le votre dans le site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73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Algortihme</a:t>
            </a:r>
            <a:r>
              <a:rPr lang="fr-FR" dirty="0"/>
              <a:t> Google, on sait peut de chose dessus, on suppose que son but est de mesurer comment les utilisateurs interagissent avec les résultats des recherches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CTR (click </a:t>
            </a:r>
            <a:r>
              <a:rPr lang="fr-FR" dirty="0" err="1"/>
              <a:t>through</a:t>
            </a:r>
            <a:r>
              <a:rPr lang="fr-FR" dirty="0"/>
              <a:t> rate) = taux de clics, le taux de clics pour un mot clé permet d’améliorer le classement du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Bounce</a:t>
            </a:r>
            <a:r>
              <a:rPr lang="fr-FR" dirty="0"/>
              <a:t> rate = quand l’utilisateur ne regarde qu’une seul page avant de quitter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sites avec bcp de </a:t>
            </a:r>
            <a:r>
              <a:rPr lang="fr-FR" dirty="0" err="1"/>
              <a:t>traffic</a:t>
            </a:r>
            <a:r>
              <a:rPr lang="fr-FR" dirty="0"/>
              <a:t> direct sont souvent de meilleur qualité d’après google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utilisateurs qui se connectent fréquemment au site améliore le </a:t>
            </a:r>
            <a:r>
              <a:rPr lang="fr-FR" dirty="0" err="1"/>
              <a:t>ranking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5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sites recherchés par l’utilisateur bénéficie d’un boost de référencement </a:t>
            </a:r>
          </a:p>
          <a:p>
            <a:r>
              <a:rPr lang="fr-FR" dirty="0"/>
              <a:t>Google privilégies les sites avec une adresse IP local et du nom du pays dans le nom de domaine</a:t>
            </a:r>
          </a:p>
          <a:p>
            <a:r>
              <a:rPr lang="fr-FR" dirty="0"/>
              <a:t>Les recherches peuvent être sécurisé pour que les mineurs n’ai pas accès à certains contenus</a:t>
            </a:r>
          </a:p>
          <a:p>
            <a:r>
              <a:rPr lang="fr-FR" dirty="0"/>
              <a:t>Google vous montrera d’abord les lieux proches de vous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7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Ancrer le nom de la marque permet de faciliter l’expérience utilisateur</a:t>
            </a:r>
          </a:p>
          <a:p>
            <a:r>
              <a:rPr lang="fr-FR" dirty="0"/>
              <a:t>Si les utilisateurs recherches votre marque cela signifie que votre marque existe pour Google</a:t>
            </a:r>
          </a:p>
          <a:p>
            <a:r>
              <a:rPr lang="fr-FR" dirty="0"/>
              <a:t>La marque dispose d’un Facebook avec des likes, d’un twitter avec des followers et une page LinkedIn officiel.</a:t>
            </a:r>
          </a:p>
          <a:p>
            <a:r>
              <a:rPr lang="fr-FR" dirty="0"/>
              <a:t>Google privilégie les auteurs qui connus et vérifiés </a:t>
            </a:r>
          </a:p>
          <a:p>
            <a:pPr algn="l"/>
            <a:r>
              <a:rPr lang="fr-FR" dirty="0"/>
              <a:t>Votre activité sur les réseaux sociaux détermine pour Google si vos réseaux sociaux sont vrai ou faux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5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le contenu du site est de basse qualité alors le site sera moins visible</a:t>
            </a:r>
          </a:p>
          <a:p>
            <a:r>
              <a:rPr lang="fr-FR" dirty="0"/>
              <a:t>Mettre des liens vers des sites peu recommandable pénalisera votre visibilité</a:t>
            </a:r>
          </a:p>
          <a:p>
            <a:r>
              <a:rPr lang="fr-FR" dirty="0"/>
              <a:t>Si votre site redirige discrètement vers d’autres sites alors il est possible que vous soyez dé-indexé</a:t>
            </a:r>
          </a:p>
          <a:p>
            <a:r>
              <a:rPr lang="fr-FR" dirty="0"/>
              <a:t>Si vous envoyez des </a:t>
            </a:r>
            <a:r>
              <a:rPr lang="fr-FR" dirty="0" err="1"/>
              <a:t>popus</a:t>
            </a:r>
            <a:r>
              <a:rPr lang="fr-FR" dirty="0"/>
              <a:t> sur mobile qui empêche de voir le contenu du site</a:t>
            </a:r>
          </a:p>
          <a:p>
            <a:r>
              <a:rPr lang="fr-FR" dirty="0"/>
              <a:t>Si votre site est trop optimisé (trop de mots clés…) alors votre site sera moins visible</a:t>
            </a:r>
          </a:p>
          <a:p>
            <a:r>
              <a:rPr lang="fr-FR" dirty="0"/>
              <a:t>Si votre site utilise un contenu auto généré alors il se peut que votre site soit dé </a:t>
            </a:r>
            <a:r>
              <a:rPr lang="fr-FR" dirty="0" err="1"/>
              <a:t>indéxé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BFE6E-C69D-4370-8754-86D4ACCFA4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3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9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553633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TP 02 : </a:t>
            </a:r>
            <a:r>
              <a:rPr lang="fr-FR" dirty="0"/>
              <a:t>9 catégories de critères de classement de Google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DEBLAECKER, BONNAT, DOVETTA, DUPUY, GRANIER, GISSELMANN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On-Site Webspam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Pénalité PANDA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Liens vers des « </a:t>
            </a:r>
            <a:r>
              <a:rPr lang="fr-FR" b="1" dirty="0"/>
              <a:t>Bad </a:t>
            </a:r>
            <a:r>
              <a:rPr lang="fr-FR" b="1" dirty="0" err="1"/>
              <a:t>Neighborhoods</a:t>
            </a:r>
            <a:r>
              <a:rPr lang="fr-FR" b="1" dirty="0"/>
              <a:t> </a:t>
            </a:r>
            <a:r>
              <a:rPr lang="fr-FR" dirty="0"/>
              <a:t>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Redirection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Popups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Trop </a:t>
            </a:r>
            <a:r>
              <a:rPr lang="fr-FR" dirty="0" err="1"/>
              <a:t>optimisié</a:t>
            </a:r>
            <a:r>
              <a:rPr lang="fr-FR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Contenu auto généré </a:t>
            </a:r>
          </a:p>
        </p:txBody>
      </p:sp>
    </p:spTree>
    <p:extLst>
      <p:ext uri="{BB962C8B-B14F-4D97-AF65-F5344CB8AC3E}">
        <p14:creationId xmlns:p14="http://schemas.microsoft.com/office/powerpoint/2010/main" val="201146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Off-Site Webspam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Site piraté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Afflux de lien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Pénalité PENGUIN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Liens depuis des sites non liés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Vendre des liens</a:t>
            </a:r>
          </a:p>
        </p:txBody>
      </p:sp>
    </p:spTree>
    <p:extLst>
      <p:ext uri="{BB962C8B-B14F-4D97-AF65-F5344CB8AC3E}">
        <p14:creationId xmlns:p14="http://schemas.microsoft.com/office/powerpoint/2010/main" val="33828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75F09-670C-43E1-886F-4E4EC822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89608"/>
            <a:ext cx="10260846" cy="4749553"/>
          </a:xfrm>
        </p:spPr>
        <p:txBody>
          <a:bodyPr>
            <a:normAutofit fontScale="90000"/>
          </a:bodyPr>
          <a:lstStyle/>
          <a:p>
            <a:r>
              <a:rPr lang="fr-FR" dirty="0"/>
              <a:t>Domain </a:t>
            </a:r>
            <a:r>
              <a:rPr lang="fr-FR" dirty="0" err="1"/>
              <a:t>Factors</a:t>
            </a:r>
            <a:br>
              <a:rPr lang="fr-FR" dirty="0"/>
            </a:br>
            <a:r>
              <a:rPr lang="fr-FR" dirty="0"/>
              <a:t>Page-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Factors</a:t>
            </a:r>
            <a:br>
              <a:rPr lang="fr-FR" dirty="0"/>
            </a:br>
            <a:r>
              <a:rPr lang="fr-FR" dirty="0"/>
              <a:t>Site-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Factors</a:t>
            </a:r>
            <a:br>
              <a:rPr lang="fr-FR" dirty="0"/>
            </a:br>
            <a:r>
              <a:rPr lang="fr-FR" dirty="0" err="1"/>
              <a:t>Backlink</a:t>
            </a:r>
            <a:r>
              <a:rPr lang="fr-FR" dirty="0"/>
              <a:t> </a:t>
            </a:r>
            <a:r>
              <a:rPr lang="fr-FR" dirty="0" err="1"/>
              <a:t>Factors</a:t>
            </a:r>
            <a:br>
              <a:rPr lang="fr-FR" dirty="0"/>
            </a:br>
            <a:r>
              <a:rPr lang="fr-FR" dirty="0"/>
              <a:t>User Interaction</a:t>
            </a:r>
            <a:br>
              <a:rPr lang="fr-FR" dirty="0"/>
            </a:br>
            <a:r>
              <a:rPr lang="fr-FR" dirty="0" err="1"/>
              <a:t>Special</a:t>
            </a:r>
            <a:r>
              <a:rPr lang="fr-FR" dirty="0"/>
              <a:t> Google </a:t>
            </a:r>
            <a:r>
              <a:rPr lang="fr-FR" dirty="0" err="1"/>
              <a:t>Algorithm</a:t>
            </a:r>
            <a:r>
              <a:rPr lang="fr-FR" dirty="0"/>
              <a:t> Rules</a:t>
            </a:r>
            <a:br>
              <a:rPr lang="fr-FR" dirty="0"/>
            </a:br>
            <a:r>
              <a:rPr lang="fr-FR" dirty="0"/>
              <a:t>Brand </a:t>
            </a:r>
            <a:r>
              <a:rPr lang="fr-FR" dirty="0" err="1"/>
              <a:t>Signals</a:t>
            </a:r>
            <a:br>
              <a:rPr lang="fr-FR" dirty="0"/>
            </a:br>
            <a:r>
              <a:rPr lang="fr-FR" dirty="0"/>
              <a:t>On-Site Webspam </a:t>
            </a:r>
            <a:r>
              <a:rPr lang="fr-FR" dirty="0" err="1"/>
              <a:t>Factors</a:t>
            </a:r>
            <a:br>
              <a:rPr lang="fr-FR" dirty="0"/>
            </a:br>
            <a:r>
              <a:rPr lang="fr-FR" dirty="0"/>
              <a:t>Off-Site Webspam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F78349-80FB-4D0F-9B1B-0BB1E819A3A9}"/>
              </a:ext>
            </a:extLst>
          </p:cNvPr>
          <p:cNvSpPr txBox="1"/>
          <p:nvPr/>
        </p:nvSpPr>
        <p:spPr>
          <a:xfrm>
            <a:off x="2107580" y="272508"/>
            <a:ext cx="946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Les 9 catégories de classement de Google :</a:t>
            </a:r>
          </a:p>
        </p:txBody>
      </p:sp>
    </p:spTree>
    <p:extLst>
      <p:ext uri="{BB962C8B-B14F-4D97-AF65-F5344CB8AC3E}">
        <p14:creationId xmlns:p14="http://schemas.microsoft.com/office/powerpoint/2010/main" val="30446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Domain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Mots clés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Historique du domaine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Durée d’enregistrement du domaine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68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Page-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Mot clé dans le </a:t>
            </a:r>
            <a:r>
              <a:rPr lang="fr-FR" dirty="0" err="1"/>
              <a:t>Title</a:t>
            </a:r>
            <a:r>
              <a:rPr lang="fr-FR" dirty="0"/>
              <a:t> tag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Mot clé dans la description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Longueur du contenu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Tableau de contenu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Vitesse de chargement de la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Optimisation des images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Contenu récent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Qualité des liens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Grammaire et orthographe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Site optimisé pour les mobiles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Mot clé dans l’URL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Priorité de la page dans le </a:t>
            </a:r>
            <a:r>
              <a:rPr lang="fr-FR" dirty="0" err="1"/>
              <a:t>Sitemaps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Site-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TrustRank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Certificat SSL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L’architecture du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Optimisé pour les mobiles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Emplacement du serveur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Conditions d’utilisation et confidentialité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 err="1"/>
              <a:t>Backlink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L’âge du </a:t>
            </a:r>
            <a:r>
              <a:rPr lang="fr-FR" dirty="0" err="1"/>
              <a:t>backlink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Libellé de lien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Trust </a:t>
            </a:r>
            <a:r>
              <a:rPr lang="fr-FR" dirty="0" err="1"/>
              <a:t>rank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 nombre de lien qui renvoie vers votre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Autorité du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Mot clé dans le titre</a:t>
            </a:r>
          </a:p>
        </p:txBody>
      </p:sp>
    </p:spTree>
    <p:extLst>
      <p:ext uri="{BB962C8B-B14F-4D97-AF65-F5344CB8AC3E}">
        <p14:creationId xmlns:p14="http://schemas.microsoft.com/office/powerpoint/2010/main" val="36952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User Interaction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Rank Brain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CTR pour un mot clé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Bounce</a:t>
            </a:r>
            <a:r>
              <a:rPr lang="fr-FR" dirty="0"/>
              <a:t>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Taffic</a:t>
            </a:r>
            <a:r>
              <a:rPr lang="fr-FR" dirty="0"/>
              <a:t> direct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Traffic à répétition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9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Google </a:t>
            </a:r>
            <a:r>
              <a:rPr lang="fr-FR" dirty="0" err="1"/>
              <a:t>Algorithm</a:t>
            </a:r>
            <a:r>
              <a:rPr lang="fr-FR" dirty="0"/>
              <a:t> Rules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Historique de l’utilisateur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Ciblage géographique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Safe </a:t>
            </a:r>
            <a:r>
              <a:rPr lang="fr-FR" dirty="0" err="1"/>
              <a:t>search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Recherche local</a:t>
            </a:r>
          </a:p>
        </p:txBody>
      </p:sp>
    </p:spTree>
    <p:extLst>
      <p:ext uri="{BB962C8B-B14F-4D97-AF65-F5344CB8AC3E}">
        <p14:creationId xmlns:p14="http://schemas.microsoft.com/office/powerpoint/2010/main" val="422356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4EF9-22EF-42B8-B061-B55522D4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271669"/>
            <a:ext cx="8930747" cy="948550"/>
          </a:xfrm>
        </p:spPr>
        <p:txBody>
          <a:bodyPr/>
          <a:lstStyle/>
          <a:p>
            <a:r>
              <a:rPr lang="fr-FR" dirty="0"/>
              <a:t>Brand </a:t>
            </a:r>
            <a:r>
              <a:rPr lang="fr-FR" dirty="0" err="1"/>
              <a:t>Signals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74CE1-2639-4F87-9C6B-DDD8F09E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1441174"/>
            <a:ext cx="8930748" cy="41966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Ancrage du nom de marque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Recherches par le nom de marque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Réseaux sociaux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Auteur connu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Légitimité des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163913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329</TotalTime>
  <Words>936</Words>
  <Application>Microsoft Office PowerPoint</Application>
  <PresentationFormat>Grand écran</PresentationFormat>
  <Paragraphs>129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Parallaxe</vt:lpstr>
      <vt:lpstr>TP 02 : 9 catégories de critères de classement de Google </vt:lpstr>
      <vt:lpstr>Domain Factors Page-Level Factors Site-Level Factors Backlink Factors User Interaction Special Google Algorithm Rules Brand Signals On-Site Webspam Factors Off-Site Webspam Factors</vt:lpstr>
      <vt:lpstr>Domain Factors</vt:lpstr>
      <vt:lpstr>Page-Level Factors</vt:lpstr>
      <vt:lpstr>Site-Level Factors</vt:lpstr>
      <vt:lpstr>Backlink Factors</vt:lpstr>
      <vt:lpstr>User Interaction</vt:lpstr>
      <vt:lpstr>Special Google Algorithm Rules</vt:lpstr>
      <vt:lpstr>Brand Signals</vt:lpstr>
      <vt:lpstr>On-Site Webspam Factors</vt:lpstr>
      <vt:lpstr>Off-Site Webspam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Jérémy Deblaecker</dc:creator>
  <cp:lastModifiedBy>Jérémy Deblaecker</cp:lastModifiedBy>
  <cp:revision>34</cp:revision>
  <dcterms:created xsi:type="dcterms:W3CDTF">2019-06-01T08:17:41Z</dcterms:created>
  <dcterms:modified xsi:type="dcterms:W3CDTF">2019-06-01T15:06:16Z</dcterms:modified>
</cp:coreProperties>
</file>