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érémy Deblaecker" initials="JD" lastIdx="1" clrIdx="0">
    <p:extLst>
      <p:ext uri="{19B8F6BF-5375-455C-9EA6-DF929625EA0E}">
        <p15:presenceInfo xmlns:p15="http://schemas.microsoft.com/office/powerpoint/2012/main" userId="187e8df8b33bd4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79925" autoAdjust="0"/>
  </p:normalViewPr>
  <p:slideViewPr>
    <p:cSldViewPr snapToGrid="0">
      <p:cViewPr varScale="1">
        <p:scale>
          <a:sx n="68" d="100"/>
          <a:sy n="68" d="100"/>
        </p:scale>
        <p:origin x="1219" y="72"/>
      </p:cViewPr>
      <p:guideLst/>
    </p:cSldViewPr>
  </p:slideViewPr>
  <p:notesTextViewPr>
    <p:cViewPr>
      <p:scale>
        <a:sx n="1" d="1"/>
        <a:sy n="1" d="1"/>
      </p:scale>
      <p:origin x="0" y="-53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B0FF7-8175-4F7C-B5C6-F385E4D7892E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E26CA-FB71-434A-A244-46ACD11990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31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 – Faire en sorte que le mot clé apparaissent dans le </a:t>
            </a:r>
            <a:r>
              <a:rPr lang="fr-FR" dirty="0" err="1"/>
              <a:t>title</a:t>
            </a:r>
            <a:r>
              <a:rPr lang="fr-FR" dirty="0"/>
              <a:t> tag de préférence le premier mot</a:t>
            </a:r>
          </a:p>
          <a:p>
            <a:r>
              <a:rPr lang="fr-FR" dirty="0"/>
              <a:t>2 – Avoir les mots clés dans la description de la page</a:t>
            </a:r>
          </a:p>
          <a:p>
            <a:r>
              <a:rPr lang="fr-FR" dirty="0"/>
              <a:t>3 – Plus le contenu comporte de mot plus il a de chance d’être mieux référencé</a:t>
            </a:r>
          </a:p>
          <a:p>
            <a:r>
              <a:rPr lang="fr-FR" dirty="0"/>
              <a:t>4 – Permet à google de mieux comprendre le contenu</a:t>
            </a:r>
          </a:p>
          <a:p>
            <a:r>
              <a:rPr lang="fr-FR" dirty="0"/>
              <a:t>5 – La vitesse de chargement est un facteur de référencement</a:t>
            </a:r>
          </a:p>
          <a:p>
            <a:r>
              <a:rPr lang="fr-FR" dirty="0"/>
              <a:t>6 – Avoir des images possédant une alt, tilte, description…</a:t>
            </a:r>
          </a:p>
          <a:p>
            <a:r>
              <a:rPr lang="fr-FR" dirty="0"/>
              <a:t>7 – Google montre la date de mise à jour du contenu</a:t>
            </a:r>
          </a:p>
          <a:p>
            <a:r>
              <a:rPr lang="fr-FR" dirty="0"/>
              <a:t>8 – Les liens vers des sites d’autorité permet un bon référencement</a:t>
            </a:r>
          </a:p>
          <a:p>
            <a:r>
              <a:rPr lang="fr-FR" dirty="0"/>
              <a:t>9 – Si votre site est bien conjugué, bonne grammaire… alors il sera bien référencé</a:t>
            </a:r>
          </a:p>
          <a:p>
            <a:r>
              <a:rPr lang="fr-FR" dirty="0"/>
              <a:t>10 – Le site doit être responsive</a:t>
            </a:r>
          </a:p>
          <a:p>
            <a:r>
              <a:rPr lang="fr-FR" dirty="0"/>
              <a:t>11- Petit facteur de référencement</a:t>
            </a:r>
          </a:p>
          <a:p>
            <a:r>
              <a:rPr lang="fr-FR" dirty="0"/>
              <a:t>12 -  la priorité de la page dans le </a:t>
            </a:r>
            <a:r>
              <a:rPr lang="fr-FR" dirty="0" err="1"/>
              <a:t>sitemaps</a:t>
            </a:r>
            <a:r>
              <a:rPr lang="fr-FR" dirty="0"/>
              <a:t> influence le référencement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E26CA-FB71-434A-A244-46ACD11990F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562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 – Si la page ne se charge pas assez vite problème de référencement.</a:t>
            </a:r>
          </a:p>
          <a:p>
            <a:r>
              <a:rPr lang="fr-FR" dirty="0"/>
              <a:t>2 – Contenu dupliqué même légèrement modifié.</a:t>
            </a:r>
          </a:p>
          <a:p>
            <a:r>
              <a:rPr lang="fr-FR" dirty="0"/>
              <a:t>3 – Si le site dispose de trop de lien sortant cela peut nuire au classement.</a:t>
            </a:r>
          </a:p>
          <a:p>
            <a:r>
              <a:rPr lang="fr-FR" dirty="0"/>
              <a:t>4 – Plus l’URL est long moins le référencement est bon.</a:t>
            </a:r>
          </a:p>
          <a:p>
            <a:r>
              <a:rPr lang="fr-FR" dirty="0"/>
              <a:t>5 – Si votre site n’est pas bien orthographié alors vous serez mal classé.</a:t>
            </a:r>
          </a:p>
          <a:p>
            <a:r>
              <a:rPr lang="fr-FR" dirty="0"/>
              <a:t>6 - Une page html bâclé est signe de mauvaise qualité (oublie de fermer les balises…)</a:t>
            </a:r>
          </a:p>
          <a:p>
            <a:r>
              <a:rPr lang="fr-FR" dirty="0"/>
              <a:t>7- Si les mots clés sont trop dense alors c’est pas bien.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E26CA-FB71-434A-A244-46ACD11990F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68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 – Meilleur que d’avoir le mot clé à la fin du </a:t>
            </a:r>
            <a:r>
              <a:rPr lang="fr-FR" dirty="0" err="1"/>
              <a:t>title</a:t>
            </a:r>
            <a:r>
              <a:rPr lang="fr-FR" dirty="0"/>
              <a:t> tag.</a:t>
            </a:r>
          </a:p>
          <a:p>
            <a:r>
              <a:rPr lang="fr-FR" dirty="0"/>
              <a:t>2 – Un contenu dupliqué même légèrement modifié nuit au référencement.</a:t>
            </a:r>
          </a:p>
          <a:p>
            <a:r>
              <a:rPr lang="fr-FR" dirty="0"/>
              <a:t>3 – Permet à google de mieux comprendre votre contenu</a:t>
            </a:r>
          </a:p>
          <a:p>
            <a:r>
              <a:rPr lang="fr-FR" dirty="0"/>
              <a:t>4 – Alt, </a:t>
            </a:r>
            <a:r>
              <a:rPr lang="fr-FR" dirty="0" err="1"/>
              <a:t>title</a:t>
            </a:r>
            <a:r>
              <a:rPr lang="fr-FR" dirty="0"/>
              <a:t>, description…</a:t>
            </a:r>
          </a:p>
          <a:p>
            <a:r>
              <a:rPr lang="fr-FR" dirty="0"/>
              <a:t>5 – Google préfère les pages mises à jour régulièrement que les nouvelles pages.</a:t>
            </a:r>
          </a:p>
          <a:p>
            <a:r>
              <a:rPr lang="fr-FR" dirty="0"/>
              <a:t>6 – Si vous renvoyé des liens vers des sites qui n’ont aucun rapport avec votre contenu google peut croire que votre site porte sur un sujet différent</a:t>
            </a:r>
          </a:p>
          <a:p>
            <a:r>
              <a:rPr lang="fr-FR" dirty="0"/>
              <a:t>7 – Le site doit être responsive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E26CA-FB71-434A-A244-46ACD11990F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84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24420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0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2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9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26065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1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8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697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613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103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acklinko.com/google-ranking-factors#pageleve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Tp</a:t>
            </a:r>
            <a:r>
              <a:rPr lang="en-US" dirty="0"/>
              <a:t> 02 : Page level factors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DEBLAECKER, BONNAT, DOVETTA, DUPUY, GRANIER, GISSELMANN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90912A9-483F-4308-9C00-2BC281AADBBC}"/>
              </a:ext>
            </a:extLst>
          </p:cNvPr>
          <p:cNvSpPr txBox="1"/>
          <p:nvPr/>
        </p:nvSpPr>
        <p:spPr>
          <a:xfrm>
            <a:off x="1545754" y="1062952"/>
            <a:ext cx="105333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/>
              <a:t>Mot clé dans le </a:t>
            </a:r>
            <a:r>
              <a:rPr lang="fr-FR" sz="2800" dirty="0" err="1"/>
              <a:t>Title</a:t>
            </a:r>
            <a:r>
              <a:rPr lang="fr-FR" sz="2800" dirty="0"/>
              <a:t> tag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Mot clé dans la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Longueur du contenu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Tableau de contenu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Vitesse de chargement de la page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Optimisation des images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Contenu récent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Qualité des liens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Grammaire et orthographe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Site optimisé pour les mobiles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Mot clé dans l’URL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Priorité de la page dans le </a:t>
            </a:r>
            <a:r>
              <a:rPr lang="fr-FR" sz="2800" dirty="0" err="1"/>
              <a:t>Sitemaps</a:t>
            </a:r>
            <a:endParaRPr lang="fr-FR" sz="2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F341A2E-0A6B-4E55-9B21-356063AA5F23}"/>
              </a:ext>
            </a:extLst>
          </p:cNvPr>
          <p:cNvSpPr txBox="1"/>
          <p:nvPr/>
        </p:nvSpPr>
        <p:spPr>
          <a:xfrm>
            <a:off x="1140178" y="293511"/>
            <a:ext cx="1056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Critères positifs</a:t>
            </a:r>
          </a:p>
        </p:txBody>
      </p:sp>
    </p:spTree>
    <p:extLst>
      <p:ext uri="{BB962C8B-B14F-4D97-AF65-F5344CB8AC3E}">
        <p14:creationId xmlns:p14="http://schemas.microsoft.com/office/powerpoint/2010/main" val="325945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0EC1E-EFE3-4BFA-BBE2-C5F6BA13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232" y="421689"/>
            <a:ext cx="10116105" cy="876670"/>
          </a:xfrm>
        </p:spPr>
        <p:txBody>
          <a:bodyPr/>
          <a:lstStyle/>
          <a:p>
            <a:pPr algn="ctr"/>
            <a:r>
              <a:rPr lang="fr-FR" dirty="0"/>
              <a:t>Critères négatifs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1A388D6-085D-46D0-B330-A3F21D451BE4}"/>
              </a:ext>
            </a:extLst>
          </p:cNvPr>
          <p:cNvSpPr txBox="1"/>
          <p:nvPr/>
        </p:nvSpPr>
        <p:spPr>
          <a:xfrm>
            <a:off x="1027289" y="1298359"/>
            <a:ext cx="10566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/>
              <a:t>Vitesse de chargement de la page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Si le contenu est dupliqué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Trop de lien sortant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URL trop long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Mauvaise orthographe et grammaire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HTML de mauvaise qualité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Densité des mots clés</a:t>
            </a:r>
          </a:p>
        </p:txBody>
      </p:sp>
    </p:spTree>
    <p:extLst>
      <p:ext uri="{BB962C8B-B14F-4D97-AF65-F5344CB8AC3E}">
        <p14:creationId xmlns:p14="http://schemas.microsoft.com/office/powerpoint/2010/main" val="92710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0EC1E-EFE3-4BFA-BBE2-C5F6BA13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232" y="421689"/>
            <a:ext cx="10116105" cy="876670"/>
          </a:xfrm>
        </p:spPr>
        <p:txBody>
          <a:bodyPr/>
          <a:lstStyle/>
          <a:p>
            <a:pPr algn="ctr"/>
            <a:r>
              <a:rPr lang="fr-FR" dirty="0"/>
              <a:t>Bonnes pratiques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883ED1B-47AF-434B-9F4D-3B4D5C0C8542}"/>
              </a:ext>
            </a:extLst>
          </p:cNvPr>
          <p:cNvSpPr txBox="1"/>
          <p:nvPr/>
        </p:nvSpPr>
        <p:spPr>
          <a:xfrm>
            <a:off x="891822" y="1185333"/>
            <a:ext cx="109502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/>
              <a:t>Commencer le </a:t>
            </a:r>
            <a:r>
              <a:rPr lang="fr-FR" sz="2800" dirty="0" err="1"/>
              <a:t>title</a:t>
            </a:r>
            <a:r>
              <a:rPr lang="fr-FR" sz="2800" dirty="0"/>
              <a:t> tag avec le mot clé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Eviter de dupliquer du contenu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Utiliser un tableau de contenu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S’assurer que les images sont optimisés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Mettre à jour fréquemment son contenu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Favoriser les liens sortant vers des pages des pages de même contenu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On peut utiliser le site sur mobile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Bien classer les pages dans le </a:t>
            </a:r>
            <a:r>
              <a:rPr lang="fr-FR" sz="2800" dirty="0" err="1"/>
              <a:t>sitemap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414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B3B46-20C7-46A5-9F09-A6868273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622" y="2492022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fr-FR" dirty="0"/>
              <a:t>Source :</a:t>
            </a:r>
            <a:br>
              <a:rPr lang="fr-FR" dirty="0"/>
            </a:br>
            <a:r>
              <a:rPr lang="fr-FR" dirty="0">
                <a:hlinkClick r:id="rId2"/>
              </a:rPr>
              <a:t>https://backlinko.com/google-ranking-factors#pagelevel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1172245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Rogner</Template>
  <TotalTime>106</TotalTime>
  <Words>504</Words>
  <Application>Microsoft Office PowerPoint</Application>
  <PresentationFormat>Grand écran</PresentationFormat>
  <Paragraphs>62</Paragraphs>
  <Slides>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Calibri</vt:lpstr>
      <vt:lpstr>Franklin Gothic Book</vt:lpstr>
      <vt:lpstr>Cadrage</vt:lpstr>
      <vt:lpstr>Tp 02 : Page level factors</vt:lpstr>
      <vt:lpstr>Présentation PowerPoint</vt:lpstr>
      <vt:lpstr>Critères négatifs</vt:lpstr>
      <vt:lpstr>Bonnes pratiques</vt:lpstr>
      <vt:lpstr>Source : https://backlinko.com/google-ranking-factors#pagelevel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Jérémy Deblaecker</dc:creator>
  <cp:lastModifiedBy>Jérémy Deblaecker</cp:lastModifiedBy>
  <cp:revision>13</cp:revision>
  <dcterms:created xsi:type="dcterms:W3CDTF">2019-06-01T08:33:46Z</dcterms:created>
  <dcterms:modified xsi:type="dcterms:W3CDTF">2019-06-01T10:32:11Z</dcterms:modified>
</cp:coreProperties>
</file>