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"/>
  </p:notesMasterIdLst>
  <p:handoutMasterIdLst>
    <p:handoutMasterId r:id="rId4"/>
  </p:handoutMasterIdLst>
  <p:sldIdLst>
    <p:sldId id="570" r:id="rId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E"/>
    <a:srgbClr val="45DA3D"/>
    <a:srgbClr val="6BB63B"/>
    <a:srgbClr val="F7D230"/>
    <a:srgbClr val="59C3EA"/>
    <a:srgbClr val="C6D310"/>
    <a:srgbClr val="FFFFFF"/>
    <a:srgbClr val="E87A33"/>
    <a:srgbClr val="E9E9E9"/>
    <a:srgbClr val="832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32D54-E1D2-4203-AF5F-553AE44F81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49D082-02CA-4FCC-8120-32A26AF3E12F}">
      <dgm:prSet phldrT="[Texte]"/>
      <dgm:spPr>
        <a:solidFill>
          <a:srgbClr val="FF0066"/>
        </a:solidFill>
      </dgm:spPr>
      <dgm:t>
        <a:bodyPr/>
        <a:lstStyle/>
        <a:p>
          <a:r>
            <a:rPr lang="fr-FR" b="1" dirty="0"/>
            <a:t>INTRODUCTION </a:t>
          </a:r>
          <a:r>
            <a:rPr lang="fr-FR" b="1"/>
            <a:t>- Présentation  </a:t>
          </a:r>
          <a:r>
            <a:rPr lang="fr-FR" b="1" dirty="0"/>
            <a:t>/ sujet mémoire</a:t>
          </a:r>
        </a:p>
      </dgm:t>
    </dgm:pt>
    <dgm:pt modelId="{664F5FB6-0F9D-4EE5-81D6-279AA1B9FA6E}" type="parTrans" cxnId="{D690596F-EAC7-42C8-A070-0858B4C3F0A2}">
      <dgm:prSet/>
      <dgm:spPr/>
      <dgm:t>
        <a:bodyPr/>
        <a:lstStyle/>
        <a:p>
          <a:endParaRPr lang="fr-FR"/>
        </a:p>
      </dgm:t>
    </dgm:pt>
    <dgm:pt modelId="{1B1C1D62-2FA7-4433-9868-37B03F6EB8DC}" type="sibTrans" cxnId="{D690596F-EAC7-42C8-A070-0858B4C3F0A2}">
      <dgm:prSet/>
      <dgm:spPr/>
      <dgm:t>
        <a:bodyPr/>
        <a:lstStyle/>
        <a:p>
          <a:endParaRPr lang="fr-FR"/>
        </a:p>
      </dgm:t>
    </dgm:pt>
    <dgm:pt modelId="{F7CCCC65-30A7-4133-AD8D-25E3D005888A}">
      <dgm:prSet phldrT="[Texte]"/>
      <dgm:spPr/>
      <dgm:t>
        <a:bodyPr/>
        <a:lstStyle/>
        <a:p>
          <a:r>
            <a:rPr lang="fr-FR" b="1" dirty="0"/>
            <a:t>1.1 Titre sous-partie 1</a:t>
          </a:r>
        </a:p>
      </dgm:t>
    </dgm:pt>
    <dgm:pt modelId="{6884EF6F-5D34-4CA2-96A1-4FAFA4A507AE}" type="parTrans" cxnId="{ECDD33AC-0CB4-4A6E-97F6-B2C33F929A09}">
      <dgm:prSet/>
      <dgm:spPr/>
      <dgm:t>
        <a:bodyPr/>
        <a:lstStyle/>
        <a:p>
          <a:endParaRPr lang="fr-FR"/>
        </a:p>
      </dgm:t>
    </dgm:pt>
    <dgm:pt modelId="{0C8D6BD5-3DDA-4F56-A891-A0B157298965}" type="sibTrans" cxnId="{ECDD33AC-0CB4-4A6E-97F6-B2C33F929A09}">
      <dgm:prSet/>
      <dgm:spPr/>
      <dgm:t>
        <a:bodyPr/>
        <a:lstStyle/>
        <a:p>
          <a:endParaRPr lang="fr-FR"/>
        </a:p>
      </dgm:t>
    </dgm:pt>
    <dgm:pt modelId="{658F2955-EC7E-40B4-B713-51125131A395}">
      <dgm:prSet phldrT="[Texte]"/>
      <dgm:spPr/>
      <dgm:t>
        <a:bodyPr/>
        <a:lstStyle/>
        <a:p>
          <a:r>
            <a:rPr lang="fr-FR" b="1" dirty="0"/>
            <a:t>1.2 Titre sous-partie 2</a:t>
          </a:r>
        </a:p>
      </dgm:t>
    </dgm:pt>
    <dgm:pt modelId="{04F1E2C5-CEDB-41B4-A661-49BFBAB94010}" type="parTrans" cxnId="{3BAE3465-156F-4CF0-B8F5-F1A92A72EA0B}">
      <dgm:prSet/>
      <dgm:spPr/>
      <dgm:t>
        <a:bodyPr/>
        <a:lstStyle/>
        <a:p>
          <a:endParaRPr lang="fr-FR"/>
        </a:p>
      </dgm:t>
    </dgm:pt>
    <dgm:pt modelId="{23332D8D-629E-46A5-AAD6-9C2F6F0A4029}" type="sibTrans" cxnId="{3BAE3465-156F-4CF0-B8F5-F1A92A72EA0B}">
      <dgm:prSet/>
      <dgm:spPr/>
      <dgm:t>
        <a:bodyPr/>
        <a:lstStyle/>
        <a:p>
          <a:endParaRPr lang="fr-FR"/>
        </a:p>
      </dgm:t>
    </dgm:pt>
    <dgm:pt modelId="{E75189D5-3C58-41E0-AC1C-ADCC18208836}">
      <dgm:prSet/>
      <dgm:spPr/>
      <dgm:t>
        <a:bodyPr/>
        <a:lstStyle/>
        <a:p>
          <a:r>
            <a:rPr lang="fr-FR" dirty="0"/>
            <a:t>Thème d’analyse 1</a:t>
          </a:r>
        </a:p>
      </dgm:t>
    </dgm:pt>
    <dgm:pt modelId="{B41E01C4-FF49-4409-9FFD-04AFA53E8348}" type="parTrans" cxnId="{294BCBD2-046F-4B38-920D-88882BF818DD}">
      <dgm:prSet/>
      <dgm:spPr/>
      <dgm:t>
        <a:bodyPr/>
        <a:lstStyle/>
        <a:p>
          <a:endParaRPr lang="fr-FR"/>
        </a:p>
      </dgm:t>
    </dgm:pt>
    <dgm:pt modelId="{E89EE3DD-6A6F-4845-87BC-C0AB21953D19}" type="sibTrans" cxnId="{294BCBD2-046F-4B38-920D-88882BF818DD}">
      <dgm:prSet/>
      <dgm:spPr/>
      <dgm:t>
        <a:bodyPr/>
        <a:lstStyle/>
        <a:p>
          <a:endParaRPr lang="fr-FR"/>
        </a:p>
      </dgm:t>
    </dgm:pt>
    <dgm:pt modelId="{5DFD844C-CC9B-4FF7-A64F-681C9CFC88FA}">
      <dgm:prSet/>
      <dgm:spPr/>
      <dgm:t>
        <a:bodyPr/>
        <a:lstStyle/>
        <a:p>
          <a:r>
            <a:rPr lang="fr-FR" dirty="0"/>
            <a:t>Thème d’analyse 2</a:t>
          </a:r>
        </a:p>
      </dgm:t>
    </dgm:pt>
    <dgm:pt modelId="{33F8CD6B-A683-4011-981E-2FDF245731CB}" type="parTrans" cxnId="{FE07A648-7D85-47DD-A7ED-8E7468AAD221}">
      <dgm:prSet/>
      <dgm:spPr/>
      <dgm:t>
        <a:bodyPr/>
        <a:lstStyle/>
        <a:p>
          <a:endParaRPr lang="fr-FR"/>
        </a:p>
      </dgm:t>
    </dgm:pt>
    <dgm:pt modelId="{CBD3589E-33D8-45D7-8ED0-27D905EE0AE3}" type="sibTrans" cxnId="{FE07A648-7D85-47DD-A7ED-8E7468AAD221}">
      <dgm:prSet/>
      <dgm:spPr/>
      <dgm:t>
        <a:bodyPr/>
        <a:lstStyle/>
        <a:p>
          <a:endParaRPr lang="fr-FR"/>
        </a:p>
      </dgm:t>
    </dgm:pt>
    <dgm:pt modelId="{120BCB6D-0FF1-4764-B6F1-54FF741DE46F}">
      <dgm:prSet/>
      <dgm:spPr/>
      <dgm:t>
        <a:bodyPr/>
        <a:lstStyle/>
        <a:p>
          <a:r>
            <a:rPr lang="fr-FR" dirty="0"/>
            <a:t>Thème d’analyse 3</a:t>
          </a:r>
        </a:p>
      </dgm:t>
    </dgm:pt>
    <dgm:pt modelId="{6D604589-BC59-4DAC-8940-0CA9C878C5C2}" type="parTrans" cxnId="{D89580F9-7E56-4443-8DF5-4E5927FA1280}">
      <dgm:prSet/>
      <dgm:spPr/>
      <dgm:t>
        <a:bodyPr/>
        <a:lstStyle/>
        <a:p>
          <a:endParaRPr lang="fr-FR"/>
        </a:p>
      </dgm:t>
    </dgm:pt>
    <dgm:pt modelId="{B235A19D-BB95-49D6-8F05-06D2ACEC4DDB}" type="sibTrans" cxnId="{D89580F9-7E56-4443-8DF5-4E5927FA1280}">
      <dgm:prSet/>
      <dgm:spPr/>
      <dgm:t>
        <a:bodyPr/>
        <a:lstStyle/>
        <a:p>
          <a:endParaRPr lang="fr-FR"/>
        </a:p>
      </dgm:t>
    </dgm:pt>
    <dgm:pt modelId="{EC535E13-0ABB-4346-931E-2A882D96064E}">
      <dgm:prSet/>
      <dgm:spPr/>
      <dgm:t>
        <a:bodyPr/>
        <a:lstStyle/>
        <a:p>
          <a:r>
            <a:rPr lang="fr-FR"/>
            <a:t>Thème d’analyse 1</a:t>
          </a:r>
        </a:p>
      </dgm:t>
    </dgm:pt>
    <dgm:pt modelId="{D0557FC3-7935-45CB-95D8-BAD682D79378}" type="parTrans" cxnId="{04EFA106-2BA9-4C40-A457-6F99DD8933D8}">
      <dgm:prSet/>
      <dgm:spPr/>
      <dgm:t>
        <a:bodyPr/>
        <a:lstStyle/>
        <a:p>
          <a:endParaRPr lang="fr-FR"/>
        </a:p>
      </dgm:t>
    </dgm:pt>
    <dgm:pt modelId="{D12330D8-635D-461B-8A04-718EBC5AECC9}" type="sibTrans" cxnId="{04EFA106-2BA9-4C40-A457-6F99DD8933D8}">
      <dgm:prSet/>
      <dgm:spPr/>
      <dgm:t>
        <a:bodyPr/>
        <a:lstStyle/>
        <a:p>
          <a:endParaRPr lang="fr-FR"/>
        </a:p>
      </dgm:t>
    </dgm:pt>
    <dgm:pt modelId="{A8A71105-A7B6-4699-A2F0-F7159BB19E09}">
      <dgm:prSet/>
      <dgm:spPr/>
      <dgm:t>
        <a:bodyPr/>
        <a:lstStyle/>
        <a:p>
          <a:r>
            <a:rPr lang="fr-FR"/>
            <a:t>Thème d’analyse 2</a:t>
          </a:r>
          <a:endParaRPr lang="fr-FR" dirty="0"/>
        </a:p>
      </dgm:t>
    </dgm:pt>
    <dgm:pt modelId="{476067BE-259B-491F-A5E4-15330115024B}" type="parTrans" cxnId="{016C9395-E0B9-4B88-9D3A-8AEFB4BFAD75}">
      <dgm:prSet/>
      <dgm:spPr/>
      <dgm:t>
        <a:bodyPr/>
        <a:lstStyle/>
        <a:p>
          <a:endParaRPr lang="fr-FR"/>
        </a:p>
      </dgm:t>
    </dgm:pt>
    <dgm:pt modelId="{BB695043-1E31-4ACB-AB29-D549794EAB91}" type="sibTrans" cxnId="{016C9395-E0B9-4B88-9D3A-8AEFB4BFAD75}">
      <dgm:prSet/>
      <dgm:spPr/>
      <dgm:t>
        <a:bodyPr/>
        <a:lstStyle/>
        <a:p>
          <a:endParaRPr lang="fr-FR"/>
        </a:p>
      </dgm:t>
    </dgm:pt>
    <dgm:pt modelId="{D8A0685B-00B7-4E36-8E7B-9788B18A1C55}">
      <dgm:prSet/>
      <dgm:spPr/>
      <dgm:t>
        <a:bodyPr/>
        <a:lstStyle/>
        <a:p>
          <a:r>
            <a:rPr lang="fr-FR"/>
            <a:t>Thème d’analyse 3</a:t>
          </a:r>
          <a:endParaRPr lang="fr-FR" dirty="0"/>
        </a:p>
      </dgm:t>
    </dgm:pt>
    <dgm:pt modelId="{A7957D66-785B-41ED-91CF-DFAF2832E2C6}" type="parTrans" cxnId="{AF580D02-5A60-43B1-B99B-9F12C9AF6B92}">
      <dgm:prSet/>
      <dgm:spPr/>
      <dgm:t>
        <a:bodyPr/>
        <a:lstStyle/>
        <a:p>
          <a:endParaRPr lang="fr-FR"/>
        </a:p>
      </dgm:t>
    </dgm:pt>
    <dgm:pt modelId="{5F33ECAD-CF34-4AFF-85D6-8FB92B7DEFAB}" type="sibTrans" cxnId="{AF580D02-5A60-43B1-B99B-9F12C9AF6B92}">
      <dgm:prSet/>
      <dgm:spPr/>
      <dgm:t>
        <a:bodyPr/>
        <a:lstStyle/>
        <a:p>
          <a:endParaRPr lang="fr-FR"/>
        </a:p>
      </dgm:t>
    </dgm:pt>
    <dgm:pt modelId="{B1D7BD23-A331-46CA-A48E-832712140DEB}">
      <dgm:prSet phldrT="[Texte]"/>
      <dgm:spPr/>
      <dgm:t>
        <a:bodyPr/>
        <a:lstStyle/>
        <a:p>
          <a:r>
            <a:rPr lang="fr-FR" b="1" dirty="0"/>
            <a:t>1.3 Titre sous-partie 3</a:t>
          </a:r>
        </a:p>
      </dgm:t>
    </dgm:pt>
    <dgm:pt modelId="{F833AE94-A0D9-4B20-BBF9-2DF7C6F15807}" type="parTrans" cxnId="{B4DDD5C2-DB08-418C-980C-EAEEF4F41A4F}">
      <dgm:prSet/>
      <dgm:spPr/>
      <dgm:t>
        <a:bodyPr/>
        <a:lstStyle/>
        <a:p>
          <a:endParaRPr lang="fr-FR"/>
        </a:p>
      </dgm:t>
    </dgm:pt>
    <dgm:pt modelId="{9F4AF206-0CD0-4AF8-A29D-67ED9F7826D8}" type="sibTrans" cxnId="{B4DDD5C2-DB08-418C-980C-EAEEF4F41A4F}">
      <dgm:prSet/>
      <dgm:spPr/>
      <dgm:t>
        <a:bodyPr/>
        <a:lstStyle/>
        <a:p>
          <a:endParaRPr lang="fr-FR"/>
        </a:p>
      </dgm:t>
    </dgm:pt>
    <dgm:pt modelId="{3DC2D3F3-FAB2-4817-8996-9F7C4A44AA6A}">
      <dgm:prSet/>
      <dgm:spPr/>
      <dgm:t>
        <a:bodyPr/>
        <a:lstStyle/>
        <a:p>
          <a:r>
            <a:rPr lang="fr-FR"/>
            <a:t>Thème d’analyse 1</a:t>
          </a:r>
        </a:p>
      </dgm:t>
    </dgm:pt>
    <dgm:pt modelId="{B6EA5EC8-E380-4000-A8DE-827B014B9563}" type="parTrans" cxnId="{C8F73998-0D0B-45C4-A6F9-2D1273AB3448}">
      <dgm:prSet/>
      <dgm:spPr/>
      <dgm:t>
        <a:bodyPr/>
        <a:lstStyle/>
        <a:p>
          <a:endParaRPr lang="fr-FR"/>
        </a:p>
      </dgm:t>
    </dgm:pt>
    <dgm:pt modelId="{72A7F345-5C7D-404D-90C7-043026DE1020}" type="sibTrans" cxnId="{C8F73998-0D0B-45C4-A6F9-2D1273AB3448}">
      <dgm:prSet/>
      <dgm:spPr/>
      <dgm:t>
        <a:bodyPr/>
        <a:lstStyle/>
        <a:p>
          <a:endParaRPr lang="fr-FR"/>
        </a:p>
      </dgm:t>
    </dgm:pt>
    <dgm:pt modelId="{6310B344-FC4A-4B02-8082-FA6076076BA7}">
      <dgm:prSet/>
      <dgm:spPr/>
      <dgm:t>
        <a:bodyPr/>
        <a:lstStyle/>
        <a:p>
          <a:r>
            <a:rPr lang="fr-FR"/>
            <a:t>Thème d’analyse 2</a:t>
          </a:r>
          <a:endParaRPr lang="fr-FR" dirty="0"/>
        </a:p>
      </dgm:t>
    </dgm:pt>
    <dgm:pt modelId="{2957F927-ABA5-4747-B41A-72DD7483BADC}" type="parTrans" cxnId="{C604B272-43EF-4BAE-9196-F00E18C1B67A}">
      <dgm:prSet/>
      <dgm:spPr/>
      <dgm:t>
        <a:bodyPr/>
        <a:lstStyle/>
        <a:p>
          <a:endParaRPr lang="fr-FR"/>
        </a:p>
      </dgm:t>
    </dgm:pt>
    <dgm:pt modelId="{64CC2EB5-49FF-4FF8-9386-00BA11037073}" type="sibTrans" cxnId="{C604B272-43EF-4BAE-9196-F00E18C1B67A}">
      <dgm:prSet/>
      <dgm:spPr/>
      <dgm:t>
        <a:bodyPr/>
        <a:lstStyle/>
        <a:p>
          <a:endParaRPr lang="fr-FR"/>
        </a:p>
      </dgm:t>
    </dgm:pt>
    <dgm:pt modelId="{322B42BF-C029-44ED-8710-711212ACD642}">
      <dgm:prSet/>
      <dgm:spPr/>
      <dgm:t>
        <a:bodyPr/>
        <a:lstStyle/>
        <a:p>
          <a:r>
            <a:rPr lang="fr-FR"/>
            <a:t>Thème d’analyse 3</a:t>
          </a:r>
          <a:endParaRPr lang="fr-FR" dirty="0"/>
        </a:p>
      </dgm:t>
    </dgm:pt>
    <dgm:pt modelId="{C9014BCB-72B0-4BD2-99D6-11B02D0C5CBB}" type="parTrans" cxnId="{CEA0B491-E5FD-4F62-BAB0-85DC1122938E}">
      <dgm:prSet/>
      <dgm:spPr/>
      <dgm:t>
        <a:bodyPr/>
        <a:lstStyle/>
        <a:p>
          <a:endParaRPr lang="fr-FR"/>
        </a:p>
      </dgm:t>
    </dgm:pt>
    <dgm:pt modelId="{080F570A-0C69-4AD7-A05D-D87FD214CC89}" type="sibTrans" cxnId="{CEA0B491-E5FD-4F62-BAB0-85DC1122938E}">
      <dgm:prSet/>
      <dgm:spPr/>
      <dgm:t>
        <a:bodyPr/>
        <a:lstStyle/>
        <a:p>
          <a:endParaRPr lang="fr-FR"/>
        </a:p>
      </dgm:t>
    </dgm:pt>
    <dgm:pt modelId="{15308ECC-6588-473E-9231-0F7986137D2A}">
      <dgm:prSet phldrT="[Texte]"/>
      <dgm:spPr>
        <a:solidFill>
          <a:schemeClr val="accent6">
            <a:lumMod val="75000"/>
            <a:lumOff val="25000"/>
          </a:schemeClr>
        </a:solidFill>
      </dgm:spPr>
      <dgm:t>
        <a:bodyPr/>
        <a:lstStyle/>
        <a:p>
          <a:r>
            <a:rPr lang="fr-FR" b="1" dirty="0"/>
            <a:t>PROBLEMATIQUE</a:t>
          </a:r>
        </a:p>
      </dgm:t>
    </dgm:pt>
    <dgm:pt modelId="{F1FCD6E5-691B-46C1-8F36-46D0ED4B0EFA}" type="parTrans" cxnId="{5DBDD456-3E6A-45E1-B8DE-DD12BDB140EE}">
      <dgm:prSet/>
      <dgm:spPr/>
      <dgm:t>
        <a:bodyPr/>
        <a:lstStyle/>
        <a:p>
          <a:endParaRPr lang="fr-FR"/>
        </a:p>
      </dgm:t>
    </dgm:pt>
    <dgm:pt modelId="{DC080313-C85A-40FD-A678-6E4EDE76EC40}" type="sibTrans" cxnId="{5DBDD456-3E6A-45E1-B8DE-DD12BDB140EE}">
      <dgm:prSet/>
      <dgm:spPr/>
      <dgm:t>
        <a:bodyPr/>
        <a:lstStyle/>
        <a:p>
          <a:endParaRPr lang="fr-FR"/>
        </a:p>
      </dgm:t>
    </dgm:pt>
    <dgm:pt modelId="{935BA3F9-279C-4A09-939C-95AC815014B0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fr-FR" dirty="0"/>
            <a:t>Problématique</a:t>
          </a:r>
        </a:p>
      </dgm:t>
    </dgm:pt>
    <dgm:pt modelId="{BC51AB3B-2911-43F7-B801-5C8DB632FEDD}" type="parTrans" cxnId="{9AEAFC26-BC8C-446C-B55F-0B04F189248A}">
      <dgm:prSet/>
      <dgm:spPr/>
      <dgm:t>
        <a:bodyPr/>
        <a:lstStyle/>
        <a:p>
          <a:endParaRPr lang="fr-FR"/>
        </a:p>
      </dgm:t>
    </dgm:pt>
    <dgm:pt modelId="{C0C02364-85D1-459B-A198-2AC9926BAD8C}" type="sibTrans" cxnId="{9AEAFC26-BC8C-446C-B55F-0B04F189248A}">
      <dgm:prSet/>
      <dgm:spPr/>
      <dgm:t>
        <a:bodyPr/>
        <a:lstStyle/>
        <a:p>
          <a:endParaRPr lang="fr-FR"/>
        </a:p>
      </dgm:t>
    </dgm:pt>
    <dgm:pt modelId="{37A98AD3-F192-42A4-B1B6-6DC71806D59E}">
      <dgm:prSet phldrT="[Texte]"/>
      <dgm:spPr>
        <a:solidFill>
          <a:srgbClr val="00B050"/>
        </a:solidFill>
      </dgm:spPr>
      <dgm:t>
        <a:bodyPr/>
        <a:lstStyle/>
        <a:p>
          <a:r>
            <a:rPr lang="fr-FR" b="1" dirty="0"/>
            <a:t>2.1 Axe de développement 1</a:t>
          </a:r>
        </a:p>
      </dgm:t>
    </dgm:pt>
    <dgm:pt modelId="{F54F46FE-7F78-468D-AFB7-E81ACD921291}" type="parTrans" cxnId="{77FB7D3E-D4B3-4B7E-A4D5-5CFF84248D45}">
      <dgm:prSet/>
      <dgm:spPr/>
      <dgm:t>
        <a:bodyPr/>
        <a:lstStyle/>
        <a:p>
          <a:endParaRPr lang="fr-FR"/>
        </a:p>
      </dgm:t>
    </dgm:pt>
    <dgm:pt modelId="{A8BBA26B-D81C-4B3B-B636-3544DDF338A5}" type="sibTrans" cxnId="{77FB7D3E-D4B3-4B7E-A4D5-5CFF84248D45}">
      <dgm:prSet/>
      <dgm:spPr/>
      <dgm:t>
        <a:bodyPr/>
        <a:lstStyle/>
        <a:p>
          <a:endParaRPr lang="fr-FR"/>
        </a:p>
      </dgm:t>
    </dgm:pt>
    <dgm:pt modelId="{E4687A2E-BF16-4E4B-987A-68FD83E340F4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1</a:t>
          </a:r>
        </a:p>
      </dgm:t>
    </dgm:pt>
    <dgm:pt modelId="{B776B264-5F80-4013-998D-ADDB00BFD911}" type="parTrans" cxnId="{D1C17B74-5F5A-4C61-9A5C-3E8D19F4A71B}">
      <dgm:prSet/>
      <dgm:spPr/>
      <dgm:t>
        <a:bodyPr/>
        <a:lstStyle/>
        <a:p>
          <a:endParaRPr lang="fr-FR"/>
        </a:p>
      </dgm:t>
    </dgm:pt>
    <dgm:pt modelId="{A1F4565A-1282-44CC-860F-2D2FA5C7DC84}" type="sibTrans" cxnId="{D1C17B74-5F5A-4C61-9A5C-3E8D19F4A71B}">
      <dgm:prSet/>
      <dgm:spPr/>
      <dgm:t>
        <a:bodyPr/>
        <a:lstStyle/>
        <a:p>
          <a:endParaRPr lang="fr-FR"/>
        </a:p>
      </dgm:t>
    </dgm:pt>
    <dgm:pt modelId="{4B805E08-E022-4AE0-9EA6-6C66A2FA07C0}">
      <dgm:prSet phldrT="[Texte]"/>
      <dgm:spPr>
        <a:solidFill>
          <a:srgbClr val="00B050"/>
        </a:solidFill>
      </dgm:spPr>
      <dgm:t>
        <a:bodyPr/>
        <a:lstStyle/>
        <a:p>
          <a:r>
            <a:rPr lang="fr-FR" b="1" dirty="0"/>
            <a:t>2.2 Axe de développement 2</a:t>
          </a:r>
        </a:p>
      </dgm:t>
    </dgm:pt>
    <dgm:pt modelId="{EAD6F1A2-6418-4B13-B0D4-119C240AD151}" type="parTrans" cxnId="{6C463927-AF73-48AB-959C-B153F2DCCD01}">
      <dgm:prSet/>
      <dgm:spPr/>
      <dgm:t>
        <a:bodyPr/>
        <a:lstStyle/>
        <a:p>
          <a:endParaRPr lang="fr-FR"/>
        </a:p>
      </dgm:t>
    </dgm:pt>
    <dgm:pt modelId="{337702CD-BF97-4054-AEF6-94889D0DCC5E}" type="sibTrans" cxnId="{6C463927-AF73-48AB-959C-B153F2DCCD01}">
      <dgm:prSet/>
      <dgm:spPr/>
      <dgm:t>
        <a:bodyPr/>
        <a:lstStyle/>
        <a:p>
          <a:endParaRPr lang="fr-FR"/>
        </a:p>
      </dgm:t>
    </dgm:pt>
    <dgm:pt modelId="{61BFDE2B-A697-4621-AEDC-6A65C7D22089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1</a:t>
          </a:r>
        </a:p>
      </dgm:t>
    </dgm:pt>
    <dgm:pt modelId="{3B938242-F3E5-4A23-A566-9A535409FBD0}" type="parTrans" cxnId="{30467BCA-638E-422A-B81F-0E97B790827F}">
      <dgm:prSet/>
      <dgm:spPr/>
      <dgm:t>
        <a:bodyPr/>
        <a:lstStyle/>
        <a:p>
          <a:endParaRPr lang="fr-FR"/>
        </a:p>
      </dgm:t>
    </dgm:pt>
    <dgm:pt modelId="{97F266AE-4CB6-4CC0-8605-BECFDC5CE17D}" type="sibTrans" cxnId="{30467BCA-638E-422A-B81F-0E97B790827F}">
      <dgm:prSet/>
      <dgm:spPr/>
      <dgm:t>
        <a:bodyPr/>
        <a:lstStyle/>
        <a:p>
          <a:endParaRPr lang="fr-FR"/>
        </a:p>
      </dgm:t>
    </dgm:pt>
    <dgm:pt modelId="{77B55E8C-7517-4397-AA83-5D2DBC01FBA4}">
      <dgm:prSet phldrT="[Texte]"/>
      <dgm:spPr>
        <a:solidFill>
          <a:srgbClr val="00B050"/>
        </a:solidFill>
      </dgm:spPr>
      <dgm:t>
        <a:bodyPr/>
        <a:lstStyle/>
        <a:p>
          <a:r>
            <a:rPr lang="fr-FR" b="1" dirty="0"/>
            <a:t>2.3 Axe de développement 3</a:t>
          </a:r>
        </a:p>
      </dgm:t>
    </dgm:pt>
    <dgm:pt modelId="{A93ADF74-D757-4BB5-8838-7047151F7E5B}" type="parTrans" cxnId="{51A03D96-E3E2-4964-A2B8-9229EBD94193}">
      <dgm:prSet/>
      <dgm:spPr/>
      <dgm:t>
        <a:bodyPr/>
        <a:lstStyle/>
        <a:p>
          <a:endParaRPr lang="fr-FR"/>
        </a:p>
      </dgm:t>
    </dgm:pt>
    <dgm:pt modelId="{420AD581-4491-4001-AEF4-EA1DDBDDA682}" type="sibTrans" cxnId="{51A03D96-E3E2-4964-A2B8-9229EBD94193}">
      <dgm:prSet/>
      <dgm:spPr/>
      <dgm:t>
        <a:bodyPr/>
        <a:lstStyle/>
        <a:p>
          <a:endParaRPr lang="fr-FR"/>
        </a:p>
      </dgm:t>
    </dgm:pt>
    <dgm:pt modelId="{B1D3632F-6A76-440C-86EA-1844F989D23D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1</a:t>
          </a:r>
        </a:p>
      </dgm:t>
    </dgm:pt>
    <dgm:pt modelId="{F76A59DA-BE7F-4301-B864-C554980D6160}" type="parTrans" cxnId="{79A9C70C-A675-43AA-9DC2-D3FEA1CF4270}">
      <dgm:prSet/>
      <dgm:spPr/>
      <dgm:t>
        <a:bodyPr/>
        <a:lstStyle/>
        <a:p>
          <a:endParaRPr lang="fr-FR"/>
        </a:p>
      </dgm:t>
    </dgm:pt>
    <dgm:pt modelId="{C99FAB20-D903-4ACF-883C-B2ADB848779E}" type="sibTrans" cxnId="{79A9C70C-A675-43AA-9DC2-D3FEA1CF4270}">
      <dgm:prSet/>
      <dgm:spPr/>
      <dgm:t>
        <a:bodyPr/>
        <a:lstStyle/>
        <a:p>
          <a:endParaRPr lang="fr-FR"/>
        </a:p>
      </dgm:t>
    </dgm:pt>
    <dgm:pt modelId="{B37C7E59-DAAF-4AAE-BDAD-C5DA412FF925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2</a:t>
          </a:r>
        </a:p>
      </dgm:t>
    </dgm:pt>
    <dgm:pt modelId="{C10E4C8B-D7AB-4801-964A-00CA15FFBCAD}" type="parTrans" cxnId="{33AE0465-FDC3-4F90-B5F3-6754B61FF29D}">
      <dgm:prSet/>
      <dgm:spPr/>
      <dgm:t>
        <a:bodyPr/>
        <a:lstStyle/>
        <a:p>
          <a:endParaRPr lang="fr-FR"/>
        </a:p>
      </dgm:t>
    </dgm:pt>
    <dgm:pt modelId="{449F4FDC-1E24-4C00-9E8D-CB9C2ACC8A44}" type="sibTrans" cxnId="{33AE0465-FDC3-4F90-B5F3-6754B61FF29D}">
      <dgm:prSet/>
      <dgm:spPr/>
      <dgm:t>
        <a:bodyPr/>
        <a:lstStyle/>
        <a:p>
          <a:endParaRPr lang="fr-FR"/>
        </a:p>
      </dgm:t>
    </dgm:pt>
    <dgm:pt modelId="{06B77FC2-ADCE-40D6-ACBC-A176524DDABD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3</a:t>
          </a:r>
        </a:p>
      </dgm:t>
    </dgm:pt>
    <dgm:pt modelId="{C4EC2EE0-AB5F-413E-B9F4-4CE4B406C577}" type="parTrans" cxnId="{25FE152D-B700-4EE5-800A-57E668E5957C}">
      <dgm:prSet/>
      <dgm:spPr/>
      <dgm:t>
        <a:bodyPr/>
        <a:lstStyle/>
        <a:p>
          <a:endParaRPr lang="fr-FR"/>
        </a:p>
      </dgm:t>
    </dgm:pt>
    <dgm:pt modelId="{3912EED6-B522-4A98-8F8C-5451853295BB}" type="sibTrans" cxnId="{25FE152D-B700-4EE5-800A-57E668E5957C}">
      <dgm:prSet/>
      <dgm:spPr/>
      <dgm:t>
        <a:bodyPr/>
        <a:lstStyle/>
        <a:p>
          <a:endParaRPr lang="fr-FR"/>
        </a:p>
      </dgm:t>
    </dgm:pt>
    <dgm:pt modelId="{C297C9D8-AFF8-4556-91AD-FF061D675F3B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/>
            <a:t>Point de développement 2</a:t>
          </a:r>
          <a:endParaRPr lang="fr-FR" dirty="0"/>
        </a:p>
      </dgm:t>
    </dgm:pt>
    <dgm:pt modelId="{9E2E001F-7313-4F86-AE5B-DAC7F1854B85}" type="parTrans" cxnId="{96393BE9-DE40-4EE8-96EF-C16A6E24E6CF}">
      <dgm:prSet/>
      <dgm:spPr/>
      <dgm:t>
        <a:bodyPr/>
        <a:lstStyle/>
        <a:p>
          <a:endParaRPr lang="fr-FR"/>
        </a:p>
      </dgm:t>
    </dgm:pt>
    <dgm:pt modelId="{CA46FD5A-619B-41EF-B4BB-86339502C8C0}" type="sibTrans" cxnId="{96393BE9-DE40-4EE8-96EF-C16A6E24E6CF}">
      <dgm:prSet/>
      <dgm:spPr/>
      <dgm:t>
        <a:bodyPr/>
        <a:lstStyle/>
        <a:p>
          <a:endParaRPr lang="fr-FR"/>
        </a:p>
      </dgm:t>
    </dgm:pt>
    <dgm:pt modelId="{25559B1E-DAEB-4749-978D-8093D990B82B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3</a:t>
          </a:r>
        </a:p>
      </dgm:t>
    </dgm:pt>
    <dgm:pt modelId="{2AC89F4B-1220-4B6C-A113-2C00F411838C}" type="parTrans" cxnId="{8F60ABFE-E821-4EDD-A48A-329B7DD02148}">
      <dgm:prSet/>
      <dgm:spPr/>
      <dgm:t>
        <a:bodyPr/>
        <a:lstStyle/>
        <a:p>
          <a:endParaRPr lang="fr-FR"/>
        </a:p>
      </dgm:t>
    </dgm:pt>
    <dgm:pt modelId="{3D80EAB6-D1EB-4997-9B24-88485FC8B94F}" type="sibTrans" cxnId="{8F60ABFE-E821-4EDD-A48A-329B7DD02148}">
      <dgm:prSet/>
      <dgm:spPr/>
      <dgm:t>
        <a:bodyPr/>
        <a:lstStyle/>
        <a:p>
          <a:endParaRPr lang="fr-FR"/>
        </a:p>
      </dgm:t>
    </dgm:pt>
    <dgm:pt modelId="{C98EE5C5-A178-4509-BF6E-AA4703543312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/>
            <a:t>Point de développement 2</a:t>
          </a:r>
          <a:endParaRPr lang="fr-FR" dirty="0"/>
        </a:p>
      </dgm:t>
    </dgm:pt>
    <dgm:pt modelId="{DF18265D-7474-4301-9237-7D9DFBC9AE82}" type="parTrans" cxnId="{BBD94BD1-B85F-4608-B4EE-BA491BF0AEAE}">
      <dgm:prSet/>
      <dgm:spPr/>
      <dgm:t>
        <a:bodyPr/>
        <a:lstStyle/>
        <a:p>
          <a:endParaRPr lang="fr-FR"/>
        </a:p>
      </dgm:t>
    </dgm:pt>
    <dgm:pt modelId="{956B5F62-3D5C-498F-BDC5-1990FA5C1C2B}" type="sibTrans" cxnId="{BBD94BD1-B85F-4608-B4EE-BA491BF0AEAE}">
      <dgm:prSet/>
      <dgm:spPr/>
      <dgm:t>
        <a:bodyPr/>
        <a:lstStyle/>
        <a:p>
          <a:endParaRPr lang="fr-FR"/>
        </a:p>
      </dgm:t>
    </dgm:pt>
    <dgm:pt modelId="{6D8A6E42-FF14-4F39-9912-95D37E1D965B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fr-FR" dirty="0"/>
            <a:t>Point de développement 3</a:t>
          </a:r>
        </a:p>
      </dgm:t>
    </dgm:pt>
    <dgm:pt modelId="{5934138F-7621-4E87-A18D-B0AFE208AB3B}" type="parTrans" cxnId="{40E36935-9FCE-407F-BA70-9CE3F45E1EDB}">
      <dgm:prSet/>
      <dgm:spPr/>
      <dgm:t>
        <a:bodyPr/>
        <a:lstStyle/>
        <a:p>
          <a:endParaRPr lang="fr-FR"/>
        </a:p>
      </dgm:t>
    </dgm:pt>
    <dgm:pt modelId="{D38EDC4F-14D0-4B43-B651-DB962964D80B}" type="sibTrans" cxnId="{40E36935-9FCE-407F-BA70-9CE3F45E1EDB}">
      <dgm:prSet/>
      <dgm:spPr/>
      <dgm:t>
        <a:bodyPr/>
        <a:lstStyle/>
        <a:p>
          <a:endParaRPr lang="fr-FR"/>
        </a:p>
      </dgm:t>
    </dgm:pt>
    <dgm:pt modelId="{FBCF83EB-4A8F-4B32-A1F9-40C2C308060B}">
      <dgm:prSet phldrT="[Texte]"/>
      <dgm:spPr>
        <a:solidFill>
          <a:srgbClr val="FF0066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662480B4-C88D-44F6-902D-44CF2A0B61E4}" type="parTrans" cxnId="{A4EAC26D-E585-437C-8BD4-10CCCEAEB4C4}">
      <dgm:prSet/>
      <dgm:spPr/>
      <dgm:t>
        <a:bodyPr/>
        <a:lstStyle/>
        <a:p>
          <a:endParaRPr lang="fr-FR"/>
        </a:p>
      </dgm:t>
    </dgm:pt>
    <dgm:pt modelId="{A47A5CF9-F63C-4084-9B28-3C2938EC573F}" type="sibTrans" cxnId="{A4EAC26D-E585-437C-8BD4-10CCCEAEB4C4}">
      <dgm:prSet/>
      <dgm:spPr/>
      <dgm:t>
        <a:bodyPr/>
        <a:lstStyle/>
        <a:p>
          <a:endParaRPr lang="fr-FR"/>
        </a:p>
      </dgm:t>
    </dgm:pt>
    <dgm:pt modelId="{96D3844D-4541-4F08-A9A1-9BEDF0FB5767}" type="pres">
      <dgm:prSet presAssocID="{EC932D54-E1D2-4203-AF5F-553AE44F81C0}" presName="linear" presStyleCnt="0">
        <dgm:presLayoutVars>
          <dgm:dir/>
          <dgm:animLvl val="lvl"/>
          <dgm:resizeHandles val="exact"/>
        </dgm:presLayoutVars>
      </dgm:prSet>
      <dgm:spPr/>
    </dgm:pt>
    <dgm:pt modelId="{16148785-F221-4AD3-B0FB-AD464692248B}" type="pres">
      <dgm:prSet presAssocID="{2149D082-02CA-4FCC-8120-32A26AF3E12F}" presName="parentLin" presStyleCnt="0"/>
      <dgm:spPr/>
    </dgm:pt>
    <dgm:pt modelId="{26D46449-49B8-4BE7-AEA1-A93C77F628CB}" type="pres">
      <dgm:prSet presAssocID="{2149D082-02CA-4FCC-8120-32A26AF3E12F}" presName="parentLeftMargin" presStyleLbl="node1" presStyleIdx="0" presStyleCnt="9"/>
      <dgm:spPr/>
    </dgm:pt>
    <dgm:pt modelId="{B513E5B5-E863-4BEE-A17C-5662B4AE2AB7}" type="pres">
      <dgm:prSet presAssocID="{2149D082-02CA-4FCC-8120-32A26AF3E12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C3A9E55-EE5A-4F72-8308-9930E61ABDCA}" type="pres">
      <dgm:prSet presAssocID="{2149D082-02CA-4FCC-8120-32A26AF3E12F}" presName="negativeSpace" presStyleCnt="0"/>
      <dgm:spPr/>
    </dgm:pt>
    <dgm:pt modelId="{1ABE884A-BABF-4F59-AD8F-9E4E490CD54E}" type="pres">
      <dgm:prSet presAssocID="{2149D082-02CA-4FCC-8120-32A26AF3E12F}" presName="childText" presStyleLbl="conFgAcc1" presStyleIdx="0" presStyleCnt="9" custFlipVert="1" custScaleY="25918">
        <dgm:presLayoutVars>
          <dgm:bulletEnabled val="1"/>
        </dgm:presLayoutVars>
      </dgm:prSet>
      <dgm:spPr>
        <a:ln>
          <a:solidFill>
            <a:srgbClr val="F00679"/>
          </a:solidFill>
        </a:ln>
      </dgm:spPr>
    </dgm:pt>
    <dgm:pt modelId="{B6C4225D-F698-44AE-A937-4CA285E7EA6E}" type="pres">
      <dgm:prSet presAssocID="{1B1C1D62-2FA7-4433-9868-37B03F6EB8DC}" presName="spaceBetweenRectangles" presStyleCnt="0"/>
      <dgm:spPr/>
    </dgm:pt>
    <dgm:pt modelId="{2C61E292-7390-4BA0-92B7-A43A56C555CA}" type="pres">
      <dgm:prSet presAssocID="{F7CCCC65-30A7-4133-AD8D-25E3D005888A}" presName="parentLin" presStyleCnt="0"/>
      <dgm:spPr/>
    </dgm:pt>
    <dgm:pt modelId="{B92D95E7-9526-4CA7-8947-8E4C8EE5B029}" type="pres">
      <dgm:prSet presAssocID="{F7CCCC65-30A7-4133-AD8D-25E3D005888A}" presName="parentLeftMargin" presStyleLbl="node1" presStyleIdx="0" presStyleCnt="9"/>
      <dgm:spPr/>
    </dgm:pt>
    <dgm:pt modelId="{CDB5ADC9-DC1B-43E4-AA6C-151BA995D3D2}" type="pres">
      <dgm:prSet presAssocID="{F7CCCC65-30A7-4133-AD8D-25E3D005888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03D2CE3-98B3-4228-9E3A-774C83C968EA}" type="pres">
      <dgm:prSet presAssocID="{F7CCCC65-30A7-4133-AD8D-25E3D005888A}" presName="negativeSpace" presStyleCnt="0"/>
      <dgm:spPr/>
    </dgm:pt>
    <dgm:pt modelId="{FEEA59DE-2242-4B00-BB97-294F17864012}" type="pres">
      <dgm:prSet presAssocID="{F7CCCC65-30A7-4133-AD8D-25E3D005888A}" presName="childText" presStyleLbl="conFgAcc1" presStyleIdx="1" presStyleCnt="9">
        <dgm:presLayoutVars>
          <dgm:bulletEnabled val="1"/>
        </dgm:presLayoutVars>
      </dgm:prSet>
      <dgm:spPr/>
    </dgm:pt>
    <dgm:pt modelId="{86EDC104-004C-4AC3-8652-1B374DFB622F}" type="pres">
      <dgm:prSet presAssocID="{0C8D6BD5-3DDA-4F56-A891-A0B157298965}" presName="spaceBetweenRectangles" presStyleCnt="0"/>
      <dgm:spPr/>
    </dgm:pt>
    <dgm:pt modelId="{E78C376B-E112-4238-B022-4394C2E70200}" type="pres">
      <dgm:prSet presAssocID="{658F2955-EC7E-40B4-B713-51125131A395}" presName="parentLin" presStyleCnt="0"/>
      <dgm:spPr/>
    </dgm:pt>
    <dgm:pt modelId="{ABD68E5D-08D0-4BB0-A2C1-9B64F560D7C9}" type="pres">
      <dgm:prSet presAssocID="{658F2955-EC7E-40B4-B713-51125131A395}" presName="parentLeftMargin" presStyleLbl="node1" presStyleIdx="1" presStyleCnt="9"/>
      <dgm:spPr/>
    </dgm:pt>
    <dgm:pt modelId="{4E16CD65-EFD3-4D06-A141-F77FD792A9AD}" type="pres">
      <dgm:prSet presAssocID="{658F2955-EC7E-40B4-B713-51125131A39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6E41DF1-B660-4FD9-9FB6-23C406E54E33}" type="pres">
      <dgm:prSet presAssocID="{658F2955-EC7E-40B4-B713-51125131A395}" presName="negativeSpace" presStyleCnt="0"/>
      <dgm:spPr/>
    </dgm:pt>
    <dgm:pt modelId="{164239CC-3A17-410A-A053-F5398538CC1C}" type="pres">
      <dgm:prSet presAssocID="{658F2955-EC7E-40B4-B713-51125131A395}" presName="childText" presStyleLbl="conFgAcc1" presStyleIdx="2" presStyleCnt="9">
        <dgm:presLayoutVars>
          <dgm:bulletEnabled val="1"/>
        </dgm:presLayoutVars>
      </dgm:prSet>
      <dgm:spPr/>
    </dgm:pt>
    <dgm:pt modelId="{EC78A743-52BD-4FAE-8013-CF96452F631C}" type="pres">
      <dgm:prSet presAssocID="{23332D8D-629E-46A5-AAD6-9C2F6F0A4029}" presName="spaceBetweenRectangles" presStyleCnt="0"/>
      <dgm:spPr/>
    </dgm:pt>
    <dgm:pt modelId="{7276239A-33E4-463A-B12D-207E56AE5C9F}" type="pres">
      <dgm:prSet presAssocID="{B1D7BD23-A331-46CA-A48E-832712140DEB}" presName="parentLin" presStyleCnt="0"/>
      <dgm:spPr/>
    </dgm:pt>
    <dgm:pt modelId="{CE4A1823-8182-4C45-AFF8-62D06FD2720E}" type="pres">
      <dgm:prSet presAssocID="{B1D7BD23-A331-46CA-A48E-832712140DEB}" presName="parentLeftMargin" presStyleLbl="node1" presStyleIdx="2" presStyleCnt="9"/>
      <dgm:spPr/>
    </dgm:pt>
    <dgm:pt modelId="{69AD5509-D749-44CF-AD2C-3D61FA71B1DB}" type="pres">
      <dgm:prSet presAssocID="{B1D7BD23-A331-46CA-A48E-832712140DE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77E3B5C-385D-471C-983C-A871493A56B4}" type="pres">
      <dgm:prSet presAssocID="{B1D7BD23-A331-46CA-A48E-832712140DEB}" presName="negativeSpace" presStyleCnt="0"/>
      <dgm:spPr/>
    </dgm:pt>
    <dgm:pt modelId="{0D82BB3F-3AE7-4595-A1B7-F3B05D4F9916}" type="pres">
      <dgm:prSet presAssocID="{B1D7BD23-A331-46CA-A48E-832712140DEB}" presName="childText" presStyleLbl="conFgAcc1" presStyleIdx="3" presStyleCnt="9">
        <dgm:presLayoutVars>
          <dgm:bulletEnabled val="1"/>
        </dgm:presLayoutVars>
      </dgm:prSet>
      <dgm:spPr/>
    </dgm:pt>
    <dgm:pt modelId="{E4C88E33-C05D-406A-BAE6-09DBA22CC5CD}" type="pres">
      <dgm:prSet presAssocID="{9F4AF206-0CD0-4AF8-A29D-67ED9F7826D8}" presName="spaceBetweenRectangles" presStyleCnt="0"/>
      <dgm:spPr/>
    </dgm:pt>
    <dgm:pt modelId="{13FE51FE-E218-4A9F-85A2-66DA2FCCF6E9}" type="pres">
      <dgm:prSet presAssocID="{15308ECC-6588-473E-9231-0F7986137D2A}" presName="parentLin" presStyleCnt="0"/>
      <dgm:spPr/>
    </dgm:pt>
    <dgm:pt modelId="{E3E9EBE6-BE4D-4298-B270-4BAF107B8C96}" type="pres">
      <dgm:prSet presAssocID="{15308ECC-6588-473E-9231-0F7986137D2A}" presName="parentLeftMargin" presStyleLbl="node1" presStyleIdx="3" presStyleCnt="9"/>
      <dgm:spPr/>
    </dgm:pt>
    <dgm:pt modelId="{5DF1D9EF-7CFD-4E3A-A129-378FD88A181E}" type="pres">
      <dgm:prSet presAssocID="{15308ECC-6588-473E-9231-0F7986137D2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6804AFC-1F73-48E1-9390-2758E4EFC21E}" type="pres">
      <dgm:prSet presAssocID="{15308ECC-6588-473E-9231-0F7986137D2A}" presName="negativeSpace" presStyleCnt="0"/>
      <dgm:spPr/>
    </dgm:pt>
    <dgm:pt modelId="{606497DF-083C-4ED5-9F3D-ECADFBD524A2}" type="pres">
      <dgm:prSet presAssocID="{15308ECC-6588-473E-9231-0F7986137D2A}" presName="childText" presStyleLbl="conFgAcc1" presStyleIdx="4" presStyleCnt="9">
        <dgm:presLayoutVars>
          <dgm:bulletEnabled val="1"/>
        </dgm:presLayoutVars>
      </dgm:prSet>
      <dgm:spPr/>
    </dgm:pt>
    <dgm:pt modelId="{ADC51B0F-B8F8-4C05-9B81-3B174A812B30}" type="pres">
      <dgm:prSet presAssocID="{DC080313-C85A-40FD-A678-6E4EDE76EC40}" presName="spaceBetweenRectangles" presStyleCnt="0"/>
      <dgm:spPr/>
    </dgm:pt>
    <dgm:pt modelId="{C23DC6D0-53B1-4D2D-92FE-69FD93262A33}" type="pres">
      <dgm:prSet presAssocID="{37A98AD3-F192-42A4-B1B6-6DC71806D59E}" presName="parentLin" presStyleCnt="0"/>
      <dgm:spPr/>
    </dgm:pt>
    <dgm:pt modelId="{C6C8B2D2-7D3D-4D11-B027-65606D4443D8}" type="pres">
      <dgm:prSet presAssocID="{37A98AD3-F192-42A4-B1B6-6DC71806D59E}" presName="parentLeftMargin" presStyleLbl="node1" presStyleIdx="4" presStyleCnt="9"/>
      <dgm:spPr/>
    </dgm:pt>
    <dgm:pt modelId="{6D3045F8-7696-41E8-A541-327D6B84BE38}" type="pres">
      <dgm:prSet presAssocID="{37A98AD3-F192-42A4-B1B6-6DC71806D59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E523376-2386-456D-B107-3B2DABB73119}" type="pres">
      <dgm:prSet presAssocID="{37A98AD3-F192-42A4-B1B6-6DC71806D59E}" presName="negativeSpace" presStyleCnt="0"/>
      <dgm:spPr/>
    </dgm:pt>
    <dgm:pt modelId="{20AA025D-4F1E-4B81-9891-6619694FFD17}" type="pres">
      <dgm:prSet presAssocID="{37A98AD3-F192-42A4-B1B6-6DC71806D59E}" presName="childText" presStyleLbl="conFgAcc1" presStyleIdx="5" presStyleCnt="9" custLinFactNeighborX="-753" custLinFactNeighborY="10729">
        <dgm:presLayoutVars>
          <dgm:bulletEnabled val="1"/>
        </dgm:presLayoutVars>
      </dgm:prSet>
      <dgm:spPr/>
    </dgm:pt>
    <dgm:pt modelId="{831D62B0-89D1-47FA-A7F7-83F544789617}" type="pres">
      <dgm:prSet presAssocID="{A8BBA26B-D81C-4B3B-B636-3544DDF338A5}" presName="spaceBetweenRectangles" presStyleCnt="0"/>
      <dgm:spPr/>
    </dgm:pt>
    <dgm:pt modelId="{0E035511-FE23-4B7E-B961-5AC3E81B4B35}" type="pres">
      <dgm:prSet presAssocID="{4B805E08-E022-4AE0-9EA6-6C66A2FA07C0}" presName="parentLin" presStyleCnt="0"/>
      <dgm:spPr/>
    </dgm:pt>
    <dgm:pt modelId="{1CCB4EE6-68C3-4A0A-AABB-087B9095BE94}" type="pres">
      <dgm:prSet presAssocID="{4B805E08-E022-4AE0-9EA6-6C66A2FA07C0}" presName="parentLeftMargin" presStyleLbl="node1" presStyleIdx="5" presStyleCnt="9"/>
      <dgm:spPr/>
    </dgm:pt>
    <dgm:pt modelId="{A6C2BD28-4880-4C26-867B-F9C03AA92DAB}" type="pres">
      <dgm:prSet presAssocID="{4B805E08-E022-4AE0-9EA6-6C66A2FA07C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4BB1A02-8D7B-4974-BD4A-04427AA6BF6D}" type="pres">
      <dgm:prSet presAssocID="{4B805E08-E022-4AE0-9EA6-6C66A2FA07C0}" presName="negativeSpace" presStyleCnt="0"/>
      <dgm:spPr/>
    </dgm:pt>
    <dgm:pt modelId="{71F462CF-E064-4B25-9C22-79536A2DAB79}" type="pres">
      <dgm:prSet presAssocID="{4B805E08-E022-4AE0-9EA6-6C66A2FA07C0}" presName="childText" presStyleLbl="conFgAcc1" presStyleIdx="6" presStyleCnt="9">
        <dgm:presLayoutVars>
          <dgm:bulletEnabled val="1"/>
        </dgm:presLayoutVars>
      </dgm:prSet>
      <dgm:spPr/>
    </dgm:pt>
    <dgm:pt modelId="{4B6919A7-5948-4668-B0A2-313BDF739438}" type="pres">
      <dgm:prSet presAssocID="{337702CD-BF97-4054-AEF6-94889D0DCC5E}" presName="spaceBetweenRectangles" presStyleCnt="0"/>
      <dgm:spPr/>
    </dgm:pt>
    <dgm:pt modelId="{F54E08F5-E792-408F-8519-1774F8437344}" type="pres">
      <dgm:prSet presAssocID="{77B55E8C-7517-4397-AA83-5D2DBC01FBA4}" presName="parentLin" presStyleCnt="0"/>
      <dgm:spPr/>
    </dgm:pt>
    <dgm:pt modelId="{D8A3CDFE-64B5-4039-A85D-46C0D9068D35}" type="pres">
      <dgm:prSet presAssocID="{77B55E8C-7517-4397-AA83-5D2DBC01FBA4}" presName="parentLeftMargin" presStyleLbl="node1" presStyleIdx="6" presStyleCnt="9"/>
      <dgm:spPr/>
    </dgm:pt>
    <dgm:pt modelId="{02BFBB0C-DE98-48F7-9F5D-E4A9805684E7}" type="pres">
      <dgm:prSet presAssocID="{77B55E8C-7517-4397-AA83-5D2DBC01FBA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9059A92-9BE8-45AB-AFAF-F29448406351}" type="pres">
      <dgm:prSet presAssocID="{77B55E8C-7517-4397-AA83-5D2DBC01FBA4}" presName="negativeSpace" presStyleCnt="0"/>
      <dgm:spPr/>
    </dgm:pt>
    <dgm:pt modelId="{4E891D91-9100-48FC-AC44-7BEB819B4A06}" type="pres">
      <dgm:prSet presAssocID="{77B55E8C-7517-4397-AA83-5D2DBC01FBA4}" presName="childText" presStyleLbl="conFgAcc1" presStyleIdx="7" presStyleCnt="9">
        <dgm:presLayoutVars>
          <dgm:bulletEnabled val="1"/>
        </dgm:presLayoutVars>
      </dgm:prSet>
      <dgm:spPr/>
    </dgm:pt>
    <dgm:pt modelId="{C4CB7B74-D2E6-4B3E-B733-A61B236882ED}" type="pres">
      <dgm:prSet presAssocID="{420AD581-4491-4001-AEF4-EA1DDBDDA682}" presName="spaceBetweenRectangles" presStyleCnt="0"/>
      <dgm:spPr/>
    </dgm:pt>
    <dgm:pt modelId="{2DA968DA-DB0E-49EF-B8E2-5BC791A0C35F}" type="pres">
      <dgm:prSet presAssocID="{FBCF83EB-4A8F-4B32-A1F9-40C2C308060B}" presName="parentLin" presStyleCnt="0"/>
      <dgm:spPr/>
    </dgm:pt>
    <dgm:pt modelId="{AB7F4BBF-328D-445C-B819-60319FF0F6EB}" type="pres">
      <dgm:prSet presAssocID="{FBCF83EB-4A8F-4B32-A1F9-40C2C308060B}" presName="parentLeftMargin" presStyleLbl="node1" presStyleIdx="7" presStyleCnt="9"/>
      <dgm:spPr/>
    </dgm:pt>
    <dgm:pt modelId="{D6C1EA76-F92B-4788-B9D4-114AB19A20FF}" type="pres">
      <dgm:prSet presAssocID="{FBCF83EB-4A8F-4B32-A1F9-40C2C308060B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2464D085-CB2F-4257-9929-731992F24F83}" type="pres">
      <dgm:prSet presAssocID="{FBCF83EB-4A8F-4B32-A1F9-40C2C308060B}" presName="negativeSpace" presStyleCnt="0"/>
      <dgm:spPr/>
    </dgm:pt>
    <dgm:pt modelId="{C0760DB2-CCA4-4271-BD5C-561BD1BE7CF2}" type="pres">
      <dgm:prSet presAssocID="{FBCF83EB-4A8F-4B32-A1F9-40C2C308060B}" presName="childText" presStyleLbl="conFgAcc1" presStyleIdx="8" presStyleCnt="9" custFlipVert="1" custScaleY="25918">
        <dgm:presLayoutVars>
          <dgm:bulletEnabled val="1"/>
        </dgm:presLayoutVars>
      </dgm:prSet>
      <dgm:spPr>
        <a:ln>
          <a:solidFill>
            <a:srgbClr val="F00679"/>
          </a:solidFill>
        </a:ln>
      </dgm:spPr>
    </dgm:pt>
  </dgm:ptLst>
  <dgm:cxnLst>
    <dgm:cxn modelId="{4D5D2700-8019-4364-96A4-90D55C6697B4}" type="presOf" srcId="{FBCF83EB-4A8F-4B32-A1F9-40C2C308060B}" destId="{D6C1EA76-F92B-4788-B9D4-114AB19A20FF}" srcOrd="1" destOrd="0" presId="urn:microsoft.com/office/officeart/2005/8/layout/list1"/>
    <dgm:cxn modelId="{1A8DC901-F841-4431-8F60-4153AEE0B525}" type="presOf" srcId="{6D8A6E42-FF14-4F39-9912-95D37E1D965B}" destId="{4E891D91-9100-48FC-AC44-7BEB819B4A06}" srcOrd="0" destOrd="2" presId="urn:microsoft.com/office/officeart/2005/8/layout/list1"/>
    <dgm:cxn modelId="{AF580D02-5A60-43B1-B99B-9F12C9AF6B92}" srcId="{658F2955-EC7E-40B4-B713-51125131A395}" destId="{D8A0685B-00B7-4E36-8E7B-9788B18A1C55}" srcOrd="2" destOrd="0" parTransId="{A7957D66-785B-41ED-91CF-DFAF2832E2C6}" sibTransId="{5F33ECAD-CF34-4AFF-85D6-8FB92B7DEFAB}"/>
    <dgm:cxn modelId="{51ED9304-40CA-4B53-9DA8-EDD997F5E247}" type="presOf" srcId="{B1D7BD23-A331-46CA-A48E-832712140DEB}" destId="{69AD5509-D749-44CF-AD2C-3D61FA71B1DB}" srcOrd="1" destOrd="0" presId="urn:microsoft.com/office/officeart/2005/8/layout/list1"/>
    <dgm:cxn modelId="{04EFA106-2BA9-4C40-A457-6F99DD8933D8}" srcId="{658F2955-EC7E-40B4-B713-51125131A395}" destId="{EC535E13-0ABB-4346-931E-2A882D96064E}" srcOrd="0" destOrd="0" parTransId="{D0557FC3-7935-45CB-95D8-BAD682D79378}" sibTransId="{D12330D8-635D-461B-8A04-718EBC5AECC9}"/>
    <dgm:cxn modelId="{4FD4E508-C3EB-43D7-B699-C5942F055C0F}" type="presOf" srcId="{A8A71105-A7B6-4699-A2F0-F7159BB19E09}" destId="{164239CC-3A17-410A-A053-F5398538CC1C}" srcOrd="0" destOrd="1" presId="urn:microsoft.com/office/officeart/2005/8/layout/list1"/>
    <dgm:cxn modelId="{79A9C70C-A675-43AA-9DC2-D3FEA1CF4270}" srcId="{77B55E8C-7517-4397-AA83-5D2DBC01FBA4}" destId="{B1D3632F-6A76-440C-86EA-1844F989D23D}" srcOrd="0" destOrd="0" parTransId="{F76A59DA-BE7F-4301-B864-C554980D6160}" sibTransId="{C99FAB20-D903-4ACF-883C-B2ADB848779E}"/>
    <dgm:cxn modelId="{45C90217-D6F3-4F5A-B4C0-4986C9288666}" type="presOf" srcId="{E75189D5-3C58-41E0-AC1C-ADCC18208836}" destId="{FEEA59DE-2242-4B00-BB97-294F17864012}" srcOrd="0" destOrd="0" presId="urn:microsoft.com/office/officeart/2005/8/layout/list1"/>
    <dgm:cxn modelId="{0520C623-4977-4B24-A9B3-70CEEF3EA85D}" type="presOf" srcId="{B1D7BD23-A331-46CA-A48E-832712140DEB}" destId="{CE4A1823-8182-4C45-AFF8-62D06FD2720E}" srcOrd="0" destOrd="0" presId="urn:microsoft.com/office/officeart/2005/8/layout/list1"/>
    <dgm:cxn modelId="{9AEAFC26-BC8C-446C-B55F-0B04F189248A}" srcId="{15308ECC-6588-473E-9231-0F7986137D2A}" destId="{935BA3F9-279C-4A09-939C-95AC815014B0}" srcOrd="0" destOrd="0" parTransId="{BC51AB3B-2911-43F7-B801-5C8DB632FEDD}" sibTransId="{C0C02364-85D1-459B-A198-2AC9926BAD8C}"/>
    <dgm:cxn modelId="{6C463927-AF73-48AB-959C-B153F2DCCD01}" srcId="{EC932D54-E1D2-4203-AF5F-553AE44F81C0}" destId="{4B805E08-E022-4AE0-9EA6-6C66A2FA07C0}" srcOrd="6" destOrd="0" parTransId="{EAD6F1A2-6418-4B13-B0D4-119C240AD151}" sibTransId="{337702CD-BF97-4054-AEF6-94889D0DCC5E}"/>
    <dgm:cxn modelId="{4FEF6629-89F3-4B9A-B571-69B222940BB7}" type="presOf" srcId="{B1D3632F-6A76-440C-86EA-1844F989D23D}" destId="{4E891D91-9100-48FC-AC44-7BEB819B4A06}" srcOrd="0" destOrd="0" presId="urn:microsoft.com/office/officeart/2005/8/layout/list1"/>
    <dgm:cxn modelId="{68B3472B-22CC-44E6-9CB6-A9F5CB3FA4DA}" type="presOf" srcId="{B37C7E59-DAAF-4AAE-BDAD-C5DA412FF925}" destId="{20AA025D-4F1E-4B81-9891-6619694FFD17}" srcOrd="0" destOrd="1" presId="urn:microsoft.com/office/officeart/2005/8/layout/list1"/>
    <dgm:cxn modelId="{25FE152D-B700-4EE5-800A-57E668E5957C}" srcId="{37A98AD3-F192-42A4-B1B6-6DC71806D59E}" destId="{06B77FC2-ADCE-40D6-ACBC-A176524DDABD}" srcOrd="2" destOrd="0" parTransId="{C4EC2EE0-AB5F-413E-B9F4-4CE4B406C577}" sibTransId="{3912EED6-B522-4A98-8F8C-5451853295BB}"/>
    <dgm:cxn modelId="{BB8F232F-9C7A-4341-BDE2-CFCE70C21A1E}" type="presOf" srcId="{37A98AD3-F192-42A4-B1B6-6DC71806D59E}" destId="{C6C8B2D2-7D3D-4D11-B027-65606D4443D8}" srcOrd="0" destOrd="0" presId="urn:microsoft.com/office/officeart/2005/8/layout/list1"/>
    <dgm:cxn modelId="{40E36935-9FCE-407F-BA70-9CE3F45E1EDB}" srcId="{77B55E8C-7517-4397-AA83-5D2DBC01FBA4}" destId="{6D8A6E42-FF14-4F39-9912-95D37E1D965B}" srcOrd="2" destOrd="0" parTransId="{5934138F-7621-4E87-A18D-B0AFE208AB3B}" sibTransId="{D38EDC4F-14D0-4B43-B651-DB962964D80B}"/>
    <dgm:cxn modelId="{B9F7613A-5E7B-4DF6-B677-973DEB363B09}" type="presOf" srcId="{2149D082-02CA-4FCC-8120-32A26AF3E12F}" destId="{26D46449-49B8-4BE7-AEA1-A93C77F628CB}" srcOrd="0" destOrd="0" presId="urn:microsoft.com/office/officeart/2005/8/layout/list1"/>
    <dgm:cxn modelId="{77FB7D3E-D4B3-4B7E-A4D5-5CFF84248D45}" srcId="{EC932D54-E1D2-4203-AF5F-553AE44F81C0}" destId="{37A98AD3-F192-42A4-B1B6-6DC71806D59E}" srcOrd="5" destOrd="0" parTransId="{F54F46FE-7F78-468D-AFB7-E81ACD921291}" sibTransId="{A8BBA26B-D81C-4B3B-B636-3544DDF338A5}"/>
    <dgm:cxn modelId="{634E835B-51CB-49A1-A2C3-9061241488BA}" type="presOf" srcId="{F7CCCC65-30A7-4133-AD8D-25E3D005888A}" destId="{CDB5ADC9-DC1B-43E4-AA6C-151BA995D3D2}" srcOrd="1" destOrd="0" presId="urn:microsoft.com/office/officeart/2005/8/layout/list1"/>
    <dgm:cxn modelId="{33AE0465-FDC3-4F90-B5F3-6754B61FF29D}" srcId="{37A98AD3-F192-42A4-B1B6-6DC71806D59E}" destId="{B37C7E59-DAAF-4AAE-BDAD-C5DA412FF925}" srcOrd="1" destOrd="0" parTransId="{C10E4C8B-D7AB-4801-964A-00CA15FFBCAD}" sibTransId="{449F4FDC-1E24-4C00-9E8D-CB9C2ACC8A44}"/>
    <dgm:cxn modelId="{3BAE3465-156F-4CF0-B8F5-F1A92A72EA0B}" srcId="{EC932D54-E1D2-4203-AF5F-553AE44F81C0}" destId="{658F2955-EC7E-40B4-B713-51125131A395}" srcOrd="2" destOrd="0" parTransId="{04F1E2C5-CEDB-41B4-A661-49BFBAB94010}" sibTransId="{23332D8D-629E-46A5-AAD6-9C2F6F0A4029}"/>
    <dgm:cxn modelId="{FE07A648-7D85-47DD-A7ED-8E7468AAD221}" srcId="{F7CCCC65-30A7-4133-AD8D-25E3D005888A}" destId="{5DFD844C-CC9B-4FF7-A64F-681C9CFC88FA}" srcOrd="1" destOrd="0" parTransId="{33F8CD6B-A683-4011-981E-2FDF245731CB}" sibTransId="{CBD3589E-33D8-45D7-8ED0-27D905EE0AE3}"/>
    <dgm:cxn modelId="{53D0AC68-F410-4F64-9323-9C34EAD0529F}" type="presOf" srcId="{25559B1E-DAEB-4749-978D-8093D990B82B}" destId="{71F462CF-E064-4B25-9C22-79536A2DAB79}" srcOrd="0" destOrd="2" presId="urn:microsoft.com/office/officeart/2005/8/layout/list1"/>
    <dgm:cxn modelId="{43CAC74A-69D1-40BD-9D6B-534FAD684013}" type="presOf" srcId="{658F2955-EC7E-40B4-B713-51125131A395}" destId="{4E16CD65-EFD3-4D06-A141-F77FD792A9AD}" srcOrd="1" destOrd="0" presId="urn:microsoft.com/office/officeart/2005/8/layout/list1"/>
    <dgm:cxn modelId="{A4EAC26D-E585-437C-8BD4-10CCCEAEB4C4}" srcId="{EC932D54-E1D2-4203-AF5F-553AE44F81C0}" destId="{FBCF83EB-4A8F-4B32-A1F9-40C2C308060B}" srcOrd="8" destOrd="0" parTransId="{662480B4-C88D-44F6-902D-44CF2A0B61E4}" sibTransId="{A47A5CF9-F63C-4084-9B28-3C2938EC573F}"/>
    <dgm:cxn modelId="{6E4BCC6E-E03B-4943-9F98-54E0CF62BF1F}" type="presOf" srcId="{3DC2D3F3-FAB2-4817-8996-9F7C4A44AA6A}" destId="{0D82BB3F-3AE7-4595-A1B7-F3B05D4F9916}" srcOrd="0" destOrd="0" presId="urn:microsoft.com/office/officeart/2005/8/layout/list1"/>
    <dgm:cxn modelId="{1859DC6E-2456-4EEE-B08D-776D1ED4A82C}" type="presOf" srcId="{E4687A2E-BF16-4E4B-987A-68FD83E340F4}" destId="{20AA025D-4F1E-4B81-9891-6619694FFD17}" srcOrd="0" destOrd="0" presId="urn:microsoft.com/office/officeart/2005/8/layout/list1"/>
    <dgm:cxn modelId="{D690596F-EAC7-42C8-A070-0858B4C3F0A2}" srcId="{EC932D54-E1D2-4203-AF5F-553AE44F81C0}" destId="{2149D082-02CA-4FCC-8120-32A26AF3E12F}" srcOrd="0" destOrd="0" parTransId="{664F5FB6-0F9D-4EE5-81D6-279AA1B9FA6E}" sibTransId="{1B1C1D62-2FA7-4433-9868-37B03F6EB8DC}"/>
    <dgm:cxn modelId="{C604B272-43EF-4BAE-9196-F00E18C1B67A}" srcId="{B1D7BD23-A331-46CA-A48E-832712140DEB}" destId="{6310B344-FC4A-4B02-8082-FA6076076BA7}" srcOrd="1" destOrd="0" parTransId="{2957F927-ABA5-4747-B41A-72DD7483BADC}" sibTransId="{64CC2EB5-49FF-4FF8-9386-00BA11037073}"/>
    <dgm:cxn modelId="{84954D54-586C-4354-949A-FAC604D39E25}" type="presOf" srcId="{C98EE5C5-A178-4509-BF6E-AA4703543312}" destId="{4E891D91-9100-48FC-AC44-7BEB819B4A06}" srcOrd="0" destOrd="1" presId="urn:microsoft.com/office/officeart/2005/8/layout/list1"/>
    <dgm:cxn modelId="{D1C17B74-5F5A-4C61-9A5C-3E8D19F4A71B}" srcId="{37A98AD3-F192-42A4-B1B6-6DC71806D59E}" destId="{E4687A2E-BF16-4E4B-987A-68FD83E340F4}" srcOrd="0" destOrd="0" parTransId="{B776B264-5F80-4013-998D-ADDB00BFD911}" sibTransId="{A1F4565A-1282-44CC-860F-2D2FA5C7DC84}"/>
    <dgm:cxn modelId="{5DBDD456-3E6A-45E1-B8DE-DD12BDB140EE}" srcId="{EC932D54-E1D2-4203-AF5F-553AE44F81C0}" destId="{15308ECC-6588-473E-9231-0F7986137D2A}" srcOrd="4" destOrd="0" parTransId="{F1FCD6E5-691B-46C1-8F36-46D0ED4B0EFA}" sibTransId="{DC080313-C85A-40FD-A678-6E4EDE76EC40}"/>
    <dgm:cxn modelId="{8A6BE458-2B26-4304-AFC5-5AE3732E819F}" type="presOf" srcId="{2149D082-02CA-4FCC-8120-32A26AF3E12F}" destId="{B513E5B5-E863-4BEE-A17C-5662B4AE2AB7}" srcOrd="1" destOrd="0" presId="urn:microsoft.com/office/officeart/2005/8/layout/list1"/>
    <dgm:cxn modelId="{669DE37E-F690-48C6-8C65-C81EDCD24CD3}" type="presOf" srcId="{37A98AD3-F192-42A4-B1B6-6DC71806D59E}" destId="{6D3045F8-7696-41E8-A541-327D6B84BE38}" srcOrd="1" destOrd="0" presId="urn:microsoft.com/office/officeart/2005/8/layout/list1"/>
    <dgm:cxn modelId="{CEA0B491-E5FD-4F62-BAB0-85DC1122938E}" srcId="{B1D7BD23-A331-46CA-A48E-832712140DEB}" destId="{322B42BF-C029-44ED-8710-711212ACD642}" srcOrd="2" destOrd="0" parTransId="{C9014BCB-72B0-4BD2-99D6-11B02D0C5CBB}" sibTransId="{080F570A-0C69-4AD7-A05D-D87FD214CC89}"/>
    <dgm:cxn modelId="{93868894-5DBB-49FB-BB31-C03FA4A38AA2}" type="presOf" srcId="{EC535E13-0ABB-4346-931E-2A882D96064E}" destId="{164239CC-3A17-410A-A053-F5398538CC1C}" srcOrd="0" destOrd="0" presId="urn:microsoft.com/office/officeart/2005/8/layout/list1"/>
    <dgm:cxn modelId="{016C9395-E0B9-4B88-9D3A-8AEFB4BFAD75}" srcId="{658F2955-EC7E-40B4-B713-51125131A395}" destId="{A8A71105-A7B6-4699-A2F0-F7159BB19E09}" srcOrd="1" destOrd="0" parTransId="{476067BE-259B-491F-A5E4-15330115024B}" sibTransId="{BB695043-1E31-4ACB-AB29-D549794EAB91}"/>
    <dgm:cxn modelId="{51A03D96-E3E2-4964-A2B8-9229EBD94193}" srcId="{EC932D54-E1D2-4203-AF5F-553AE44F81C0}" destId="{77B55E8C-7517-4397-AA83-5D2DBC01FBA4}" srcOrd="7" destOrd="0" parTransId="{A93ADF74-D757-4BB5-8838-7047151F7E5B}" sibTransId="{420AD581-4491-4001-AEF4-EA1DDBDDA682}"/>
    <dgm:cxn modelId="{C8F73998-0D0B-45C4-A6F9-2D1273AB3448}" srcId="{B1D7BD23-A331-46CA-A48E-832712140DEB}" destId="{3DC2D3F3-FAB2-4817-8996-9F7C4A44AA6A}" srcOrd="0" destOrd="0" parTransId="{B6EA5EC8-E380-4000-A8DE-827B014B9563}" sibTransId="{72A7F345-5C7D-404D-90C7-043026DE1020}"/>
    <dgm:cxn modelId="{F169199E-F928-4104-8D51-2332799C7031}" type="presOf" srcId="{15308ECC-6588-473E-9231-0F7986137D2A}" destId="{E3E9EBE6-BE4D-4298-B270-4BAF107B8C96}" srcOrd="0" destOrd="0" presId="urn:microsoft.com/office/officeart/2005/8/layout/list1"/>
    <dgm:cxn modelId="{8523B6A8-0B83-462D-920D-21D78016EC66}" type="presOf" srcId="{658F2955-EC7E-40B4-B713-51125131A395}" destId="{ABD68E5D-08D0-4BB0-A2C1-9B64F560D7C9}" srcOrd="0" destOrd="0" presId="urn:microsoft.com/office/officeart/2005/8/layout/list1"/>
    <dgm:cxn modelId="{BC196DAA-4845-4FC5-ABAB-034CFE76EC43}" type="presOf" srcId="{5DFD844C-CC9B-4FF7-A64F-681C9CFC88FA}" destId="{FEEA59DE-2242-4B00-BB97-294F17864012}" srcOrd="0" destOrd="1" presId="urn:microsoft.com/office/officeart/2005/8/layout/list1"/>
    <dgm:cxn modelId="{ECDD33AC-0CB4-4A6E-97F6-B2C33F929A09}" srcId="{EC932D54-E1D2-4203-AF5F-553AE44F81C0}" destId="{F7CCCC65-30A7-4133-AD8D-25E3D005888A}" srcOrd="1" destOrd="0" parTransId="{6884EF6F-5D34-4CA2-96A1-4FAFA4A507AE}" sibTransId="{0C8D6BD5-3DDA-4F56-A891-A0B157298965}"/>
    <dgm:cxn modelId="{0B4079B0-E71F-4A24-AC61-CCDA492A3BF6}" type="presOf" srcId="{15308ECC-6588-473E-9231-0F7986137D2A}" destId="{5DF1D9EF-7CFD-4E3A-A129-378FD88A181E}" srcOrd="1" destOrd="0" presId="urn:microsoft.com/office/officeart/2005/8/layout/list1"/>
    <dgm:cxn modelId="{477F1DB6-EEFA-4F0D-A210-F5AE0283915A}" type="presOf" srcId="{4B805E08-E022-4AE0-9EA6-6C66A2FA07C0}" destId="{A6C2BD28-4880-4C26-867B-F9C03AA92DAB}" srcOrd="1" destOrd="0" presId="urn:microsoft.com/office/officeart/2005/8/layout/list1"/>
    <dgm:cxn modelId="{6FD842C1-6438-4422-AAA1-96B1E679A3F0}" type="presOf" srcId="{F7CCCC65-30A7-4133-AD8D-25E3D005888A}" destId="{B92D95E7-9526-4CA7-8947-8E4C8EE5B029}" srcOrd="0" destOrd="0" presId="urn:microsoft.com/office/officeart/2005/8/layout/list1"/>
    <dgm:cxn modelId="{B4DDD5C2-DB08-418C-980C-EAEEF4F41A4F}" srcId="{EC932D54-E1D2-4203-AF5F-553AE44F81C0}" destId="{B1D7BD23-A331-46CA-A48E-832712140DEB}" srcOrd="3" destOrd="0" parTransId="{F833AE94-A0D9-4B20-BBF9-2DF7C6F15807}" sibTransId="{9F4AF206-0CD0-4AF8-A29D-67ED9F7826D8}"/>
    <dgm:cxn modelId="{F505E1C7-EFE8-43FF-B87D-4DAC844770AD}" type="presOf" srcId="{C297C9D8-AFF8-4556-91AD-FF061D675F3B}" destId="{71F462CF-E064-4B25-9C22-79536A2DAB79}" srcOrd="0" destOrd="1" presId="urn:microsoft.com/office/officeart/2005/8/layout/list1"/>
    <dgm:cxn modelId="{3966FEC9-D0EF-4FB3-9E35-75E08516A1ED}" type="presOf" srcId="{FBCF83EB-4A8F-4B32-A1F9-40C2C308060B}" destId="{AB7F4BBF-328D-445C-B819-60319FF0F6EB}" srcOrd="0" destOrd="0" presId="urn:microsoft.com/office/officeart/2005/8/layout/list1"/>
    <dgm:cxn modelId="{30467BCA-638E-422A-B81F-0E97B790827F}" srcId="{4B805E08-E022-4AE0-9EA6-6C66A2FA07C0}" destId="{61BFDE2B-A697-4621-AEDC-6A65C7D22089}" srcOrd="0" destOrd="0" parTransId="{3B938242-F3E5-4A23-A566-9A535409FBD0}" sibTransId="{97F266AE-4CB6-4CC0-8605-BECFDC5CE17D}"/>
    <dgm:cxn modelId="{BBD94BD1-B85F-4608-B4EE-BA491BF0AEAE}" srcId="{77B55E8C-7517-4397-AA83-5D2DBC01FBA4}" destId="{C98EE5C5-A178-4509-BF6E-AA4703543312}" srcOrd="1" destOrd="0" parTransId="{DF18265D-7474-4301-9237-7D9DFBC9AE82}" sibTransId="{956B5F62-3D5C-498F-BDC5-1990FA5C1C2B}"/>
    <dgm:cxn modelId="{F060D8D1-646D-4847-8572-D3839077B850}" type="presOf" srcId="{77B55E8C-7517-4397-AA83-5D2DBC01FBA4}" destId="{02BFBB0C-DE98-48F7-9F5D-E4A9805684E7}" srcOrd="1" destOrd="0" presId="urn:microsoft.com/office/officeart/2005/8/layout/list1"/>
    <dgm:cxn modelId="{700263D2-FF72-42EA-937B-AE3D90C4715E}" type="presOf" srcId="{EC932D54-E1D2-4203-AF5F-553AE44F81C0}" destId="{96D3844D-4541-4F08-A9A1-9BEDF0FB5767}" srcOrd="0" destOrd="0" presId="urn:microsoft.com/office/officeart/2005/8/layout/list1"/>
    <dgm:cxn modelId="{12124FD2-7A45-4DFC-99BD-241BC45E02F7}" type="presOf" srcId="{322B42BF-C029-44ED-8710-711212ACD642}" destId="{0D82BB3F-3AE7-4595-A1B7-F3B05D4F9916}" srcOrd="0" destOrd="2" presId="urn:microsoft.com/office/officeart/2005/8/layout/list1"/>
    <dgm:cxn modelId="{294BCBD2-046F-4B38-920D-88882BF818DD}" srcId="{F7CCCC65-30A7-4133-AD8D-25E3D005888A}" destId="{E75189D5-3C58-41E0-AC1C-ADCC18208836}" srcOrd="0" destOrd="0" parTransId="{B41E01C4-FF49-4409-9FFD-04AFA53E8348}" sibTransId="{E89EE3DD-6A6F-4845-87BC-C0AB21953D19}"/>
    <dgm:cxn modelId="{2F0E69D5-ADF4-41F6-A1EE-27ACCC71FD2C}" type="presOf" srcId="{06B77FC2-ADCE-40D6-ACBC-A176524DDABD}" destId="{20AA025D-4F1E-4B81-9891-6619694FFD17}" srcOrd="0" destOrd="2" presId="urn:microsoft.com/office/officeart/2005/8/layout/list1"/>
    <dgm:cxn modelId="{6843DDD6-BF44-42F8-B389-9FFF4F0D4B9D}" type="presOf" srcId="{6310B344-FC4A-4B02-8082-FA6076076BA7}" destId="{0D82BB3F-3AE7-4595-A1B7-F3B05D4F9916}" srcOrd="0" destOrd="1" presId="urn:microsoft.com/office/officeart/2005/8/layout/list1"/>
    <dgm:cxn modelId="{A843E7DC-B05C-4B22-82A9-BD209422C993}" type="presOf" srcId="{61BFDE2B-A697-4621-AEDC-6A65C7D22089}" destId="{71F462CF-E064-4B25-9C22-79536A2DAB79}" srcOrd="0" destOrd="0" presId="urn:microsoft.com/office/officeart/2005/8/layout/list1"/>
    <dgm:cxn modelId="{DEFAD5E3-2035-4768-A7D0-08E6CA14D4D1}" type="presOf" srcId="{4B805E08-E022-4AE0-9EA6-6C66A2FA07C0}" destId="{1CCB4EE6-68C3-4A0A-AABB-087B9095BE94}" srcOrd="0" destOrd="0" presId="urn:microsoft.com/office/officeart/2005/8/layout/list1"/>
    <dgm:cxn modelId="{B18979E6-3FFA-4008-BEA9-4030BEA62474}" type="presOf" srcId="{120BCB6D-0FF1-4764-B6F1-54FF741DE46F}" destId="{FEEA59DE-2242-4B00-BB97-294F17864012}" srcOrd="0" destOrd="2" presId="urn:microsoft.com/office/officeart/2005/8/layout/list1"/>
    <dgm:cxn modelId="{96393BE9-DE40-4EE8-96EF-C16A6E24E6CF}" srcId="{4B805E08-E022-4AE0-9EA6-6C66A2FA07C0}" destId="{C297C9D8-AFF8-4556-91AD-FF061D675F3B}" srcOrd="1" destOrd="0" parTransId="{9E2E001F-7313-4F86-AE5B-DAC7F1854B85}" sibTransId="{CA46FD5A-619B-41EF-B4BB-86339502C8C0}"/>
    <dgm:cxn modelId="{B0415AF1-2CB2-4A13-BE67-96741782A30A}" type="presOf" srcId="{D8A0685B-00B7-4E36-8E7B-9788B18A1C55}" destId="{164239CC-3A17-410A-A053-F5398538CC1C}" srcOrd="0" destOrd="2" presId="urn:microsoft.com/office/officeart/2005/8/layout/list1"/>
    <dgm:cxn modelId="{AE5EAAF5-2A26-494C-A14C-E4A414AEB51E}" type="presOf" srcId="{77B55E8C-7517-4397-AA83-5D2DBC01FBA4}" destId="{D8A3CDFE-64B5-4039-A85D-46C0D9068D35}" srcOrd="0" destOrd="0" presId="urn:microsoft.com/office/officeart/2005/8/layout/list1"/>
    <dgm:cxn modelId="{D89580F9-7E56-4443-8DF5-4E5927FA1280}" srcId="{F7CCCC65-30A7-4133-AD8D-25E3D005888A}" destId="{120BCB6D-0FF1-4764-B6F1-54FF741DE46F}" srcOrd="2" destOrd="0" parTransId="{6D604589-BC59-4DAC-8940-0CA9C878C5C2}" sibTransId="{B235A19D-BB95-49D6-8F05-06D2ACEC4DDB}"/>
    <dgm:cxn modelId="{8F60ABFE-E821-4EDD-A48A-329B7DD02148}" srcId="{4B805E08-E022-4AE0-9EA6-6C66A2FA07C0}" destId="{25559B1E-DAEB-4749-978D-8093D990B82B}" srcOrd="2" destOrd="0" parTransId="{2AC89F4B-1220-4B6C-A113-2C00F411838C}" sibTransId="{3D80EAB6-D1EB-4997-9B24-88485FC8B94F}"/>
    <dgm:cxn modelId="{36E1B6FE-01C3-4EA1-9E86-BAD93B01E9E7}" type="presOf" srcId="{935BA3F9-279C-4A09-939C-95AC815014B0}" destId="{606497DF-083C-4ED5-9F3D-ECADFBD524A2}" srcOrd="0" destOrd="0" presId="urn:microsoft.com/office/officeart/2005/8/layout/list1"/>
    <dgm:cxn modelId="{3243B107-4F1D-4992-8BF1-009D17A5578E}" type="presParOf" srcId="{96D3844D-4541-4F08-A9A1-9BEDF0FB5767}" destId="{16148785-F221-4AD3-B0FB-AD464692248B}" srcOrd="0" destOrd="0" presId="urn:microsoft.com/office/officeart/2005/8/layout/list1"/>
    <dgm:cxn modelId="{AF382035-E45D-4AFB-AEDF-11DB06FAAA08}" type="presParOf" srcId="{16148785-F221-4AD3-B0FB-AD464692248B}" destId="{26D46449-49B8-4BE7-AEA1-A93C77F628CB}" srcOrd="0" destOrd="0" presId="urn:microsoft.com/office/officeart/2005/8/layout/list1"/>
    <dgm:cxn modelId="{CE3CEE31-078D-42BC-BB77-CE2BC9197ADA}" type="presParOf" srcId="{16148785-F221-4AD3-B0FB-AD464692248B}" destId="{B513E5B5-E863-4BEE-A17C-5662B4AE2AB7}" srcOrd="1" destOrd="0" presId="urn:microsoft.com/office/officeart/2005/8/layout/list1"/>
    <dgm:cxn modelId="{98FDEDF7-2FDA-40F3-92A7-4AE6D7D9F376}" type="presParOf" srcId="{96D3844D-4541-4F08-A9A1-9BEDF0FB5767}" destId="{EC3A9E55-EE5A-4F72-8308-9930E61ABDCA}" srcOrd="1" destOrd="0" presId="urn:microsoft.com/office/officeart/2005/8/layout/list1"/>
    <dgm:cxn modelId="{3FBC124A-BDE5-46EE-A170-DEFF79E019BA}" type="presParOf" srcId="{96D3844D-4541-4F08-A9A1-9BEDF0FB5767}" destId="{1ABE884A-BABF-4F59-AD8F-9E4E490CD54E}" srcOrd="2" destOrd="0" presId="urn:microsoft.com/office/officeart/2005/8/layout/list1"/>
    <dgm:cxn modelId="{DA08B022-AAFE-4EDF-B7F9-B41964F573FF}" type="presParOf" srcId="{96D3844D-4541-4F08-A9A1-9BEDF0FB5767}" destId="{B6C4225D-F698-44AE-A937-4CA285E7EA6E}" srcOrd="3" destOrd="0" presId="urn:microsoft.com/office/officeart/2005/8/layout/list1"/>
    <dgm:cxn modelId="{7D528A10-88F9-415C-A365-4DE016FF537A}" type="presParOf" srcId="{96D3844D-4541-4F08-A9A1-9BEDF0FB5767}" destId="{2C61E292-7390-4BA0-92B7-A43A56C555CA}" srcOrd="4" destOrd="0" presId="urn:microsoft.com/office/officeart/2005/8/layout/list1"/>
    <dgm:cxn modelId="{130DC3FC-C78B-42F7-A9F2-02C993CA5501}" type="presParOf" srcId="{2C61E292-7390-4BA0-92B7-A43A56C555CA}" destId="{B92D95E7-9526-4CA7-8947-8E4C8EE5B029}" srcOrd="0" destOrd="0" presId="urn:microsoft.com/office/officeart/2005/8/layout/list1"/>
    <dgm:cxn modelId="{5D445C15-8B8C-4A66-8344-B267AC510988}" type="presParOf" srcId="{2C61E292-7390-4BA0-92B7-A43A56C555CA}" destId="{CDB5ADC9-DC1B-43E4-AA6C-151BA995D3D2}" srcOrd="1" destOrd="0" presId="urn:microsoft.com/office/officeart/2005/8/layout/list1"/>
    <dgm:cxn modelId="{5138C415-81C4-4415-81A4-18BA813FFBBB}" type="presParOf" srcId="{96D3844D-4541-4F08-A9A1-9BEDF0FB5767}" destId="{F03D2CE3-98B3-4228-9E3A-774C83C968EA}" srcOrd="5" destOrd="0" presId="urn:microsoft.com/office/officeart/2005/8/layout/list1"/>
    <dgm:cxn modelId="{D8BD1917-F654-4455-9CEC-E6FD86532374}" type="presParOf" srcId="{96D3844D-4541-4F08-A9A1-9BEDF0FB5767}" destId="{FEEA59DE-2242-4B00-BB97-294F17864012}" srcOrd="6" destOrd="0" presId="urn:microsoft.com/office/officeart/2005/8/layout/list1"/>
    <dgm:cxn modelId="{33C01201-9E34-44E4-B168-9922099AEA5D}" type="presParOf" srcId="{96D3844D-4541-4F08-A9A1-9BEDF0FB5767}" destId="{86EDC104-004C-4AC3-8652-1B374DFB622F}" srcOrd="7" destOrd="0" presId="urn:microsoft.com/office/officeart/2005/8/layout/list1"/>
    <dgm:cxn modelId="{8923B046-F37F-4326-86C1-F60E95C3FF4E}" type="presParOf" srcId="{96D3844D-4541-4F08-A9A1-9BEDF0FB5767}" destId="{E78C376B-E112-4238-B022-4394C2E70200}" srcOrd="8" destOrd="0" presId="urn:microsoft.com/office/officeart/2005/8/layout/list1"/>
    <dgm:cxn modelId="{EB03D64C-CB50-49BA-B7C4-714441A66342}" type="presParOf" srcId="{E78C376B-E112-4238-B022-4394C2E70200}" destId="{ABD68E5D-08D0-4BB0-A2C1-9B64F560D7C9}" srcOrd="0" destOrd="0" presId="urn:microsoft.com/office/officeart/2005/8/layout/list1"/>
    <dgm:cxn modelId="{B27D691D-62AF-4F5A-B26E-F925E10B4317}" type="presParOf" srcId="{E78C376B-E112-4238-B022-4394C2E70200}" destId="{4E16CD65-EFD3-4D06-A141-F77FD792A9AD}" srcOrd="1" destOrd="0" presId="urn:microsoft.com/office/officeart/2005/8/layout/list1"/>
    <dgm:cxn modelId="{7D68EDB0-A7A6-4D55-84A4-D97A22D27757}" type="presParOf" srcId="{96D3844D-4541-4F08-A9A1-9BEDF0FB5767}" destId="{36E41DF1-B660-4FD9-9FB6-23C406E54E33}" srcOrd="9" destOrd="0" presId="urn:microsoft.com/office/officeart/2005/8/layout/list1"/>
    <dgm:cxn modelId="{FD5FDFD9-C9EE-48FB-8734-17DF6AC8DFDC}" type="presParOf" srcId="{96D3844D-4541-4F08-A9A1-9BEDF0FB5767}" destId="{164239CC-3A17-410A-A053-F5398538CC1C}" srcOrd="10" destOrd="0" presId="urn:microsoft.com/office/officeart/2005/8/layout/list1"/>
    <dgm:cxn modelId="{6134D0E4-DBEA-46C0-825C-53B6A2F975F0}" type="presParOf" srcId="{96D3844D-4541-4F08-A9A1-9BEDF0FB5767}" destId="{EC78A743-52BD-4FAE-8013-CF96452F631C}" srcOrd="11" destOrd="0" presId="urn:microsoft.com/office/officeart/2005/8/layout/list1"/>
    <dgm:cxn modelId="{2FAD1EAB-2F5D-4081-A42A-8CC17645030E}" type="presParOf" srcId="{96D3844D-4541-4F08-A9A1-9BEDF0FB5767}" destId="{7276239A-33E4-463A-B12D-207E56AE5C9F}" srcOrd="12" destOrd="0" presId="urn:microsoft.com/office/officeart/2005/8/layout/list1"/>
    <dgm:cxn modelId="{4C9B8220-746C-4A68-B08E-3906D3E04EC1}" type="presParOf" srcId="{7276239A-33E4-463A-B12D-207E56AE5C9F}" destId="{CE4A1823-8182-4C45-AFF8-62D06FD2720E}" srcOrd="0" destOrd="0" presId="urn:microsoft.com/office/officeart/2005/8/layout/list1"/>
    <dgm:cxn modelId="{0C0DC967-50A8-4777-AF32-06C9BF0646C3}" type="presParOf" srcId="{7276239A-33E4-463A-B12D-207E56AE5C9F}" destId="{69AD5509-D749-44CF-AD2C-3D61FA71B1DB}" srcOrd="1" destOrd="0" presId="urn:microsoft.com/office/officeart/2005/8/layout/list1"/>
    <dgm:cxn modelId="{FCCA4E86-3946-4304-8FB0-01C409BE0DA0}" type="presParOf" srcId="{96D3844D-4541-4F08-A9A1-9BEDF0FB5767}" destId="{077E3B5C-385D-471C-983C-A871493A56B4}" srcOrd="13" destOrd="0" presId="urn:microsoft.com/office/officeart/2005/8/layout/list1"/>
    <dgm:cxn modelId="{F8E4DB4C-AE5C-446B-8A0B-5637AA375602}" type="presParOf" srcId="{96D3844D-4541-4F08-A9A1-9BEDF0FB5767}" destId="{0D82BB3F-3AE7-4595-A1B7-F3B05D4F9916}" srcOrd="14" destOrd="0" presId="urn:microsoft.com/office/officeart/2005/8/layout/list1"/>
    <dgm:cxn modelId="{A6B14A09-423C-46D0-B042-B119A0ABD434}" type="presParOf" srcId="{96D3844D-4541-4F08-A9A1-9BEDF0FB5767}" destId="{E4C88E33-C05D-406A-BAE6-09DBA22CC5CD}" srcOrd="15" destOrd="0" presId="urn:microsoft.com/office/officeart/2005/8/layout/list1"/>
    <dgm:cxn modelId="{18674BD5-3615-4C3F-8863-3AD567B514D9}" type="presParOf" srcId="{96D3844D-4541-4F08-A9A1-9BEDF0FB5767}" destId="{13FE51FE-E218-4A9F-85A2-66DA2FCCF6E9}" srcOrd="16" destOrd="0" presId="urn:microsoft.com/office/officeart/2005/8/layout/list1"/>
    <dgm:cxn modelId="{25E992AC-D828-4550-B948-A7EF21AB491D}" type="presParOf" srcId="{13FE51FE-E218-4A9F-85A2-66DA2FCCF6E9}" destId="{E3E9EBE6-BE4D-4298-B270-4BAF107B8C96}" srcOrd="0" destOrd="0" presId="urn:microsoft.com/office/officeart/2005/8/layout/list1"/>
    <dgm:cxn modelId="{43D25AD8-0D1E-4DB1-BF4C-4CA30639ED10}" type="presParOf" srcId="{13FE51FE-E218-4A9F-85A2-66DA2FCCF6E9}" destId="{5DF1D9EF-7CFD-4E3A-A129-378FD88A181E}" srcOrd="1" destOrd="0" presId="urn:microsoft.com/office/officeart/2005/8/layout/list1"/>
    <dgm:cxn modelId="{DC618ACF-2C82-4215-BAF1-B635470DBB1F}" type="presParOf" srcId="{96D3844D-4541-4F08-A9A1-9BEDF0FB5767}" destId="{06804AFC-1F73-48E1-9390-2758E4EFC21E}" srcOrd="17" destOrd="0" presId="urn:microsoft.com/office/officeart/2005/8/layout/list1"/>
    <dgm:cxn modelId="{49766717-57EC-4BCB-98CF-15059A52216A}" type="presParOf" srcId="{96D3844D-4541-4F08-A9A1-9BEDF0FB5767}" destId="{606497DF-083C-4ED5-9F3D-ECADFBD524A2}" srcOrd="18" destOrd="0" presId="urn:microsoft.com/office/officeart/2005/8/layout/list1"/>
    <dgm:cxn modelId="{8A24DD18-C508-4CEF-80F4-569F69E74865}" type="presParOf" srcId="{96D3844D-4541-4F08-A9A1-9BEDF0FB5767}" destId="{ADC51B0F-B8F8-4C05-9B81-3B174A812B30}" srcOrd="19" destOrd="0" presId="urn:microsoft.com/office/officeart/2005/8/layout/list1"/>
    <dgm:cxn modelId="{5D145D3F-E2FB-4DEC-AA7F-761B5DB28B39}" type="presParOf" srcId="{96D3844D-4541-4F08-A9A1-9BEDF0FB5767}" destId="{C23DC6D0-53B1-4D2D-92FE-69FD93262A33}" srcOrd="20" destOrd="0" presId="urn:microsoft.com/office/officeart/2005/8/layout/list1"/>
    <dgm:cxn modelId="{C3E99B2D-3D80-4C7E-8D79-C1DCFEF4B401}" type="presParOf" srcId="{C23DC6D0-53B1-4D2D-92FE-69FD93262A33}" destId="{C6C8B2D2-7D3D-4D11-B027-65606D4443D8}" srcOrd="0" destOrd="0" presId="urn:microsoft.com/office/officeart/2005/8/layout/list1"/>
    <dgm:cxn modelId="{57302ACA-BA2B-4056-AAD1-A05612273864}" type="presParOf" srcId="{C23DC6D0-53B1-4D2D-92FE-69FD93262A33}" destId="{6D3045F8-7696-41E8-A541-327D6B84BE38}" srcOrd="1" destOrd="0" presId="urn:microsoft.com/office/officeart/2005/8/layout/list1"/>
    <dgm:cxn modelId="{5A66F2D2-813A-4275-A207-6575FAEE78C3}" type="presParOf" srcId="{96D3844D-4541-4F08-A9A1-9BEDF0FB5767}" destId="{5E523376-2386-456D-B107-3B2DABB73119}" srcOrd="21" destOrd="0" presId="urn:microsoft.com/office/officeart/2005/8/layout/list1"/>
    <dgm:cxn modelId="{333D5651-2E33-4A33-9A7B-4F953645265A}" type="presParOf" srcId="{96D3844D-4541-4F08-A9A1-9BEDF0FB5767}" destId="{20AA025D-4F1E-4B81-9891-6619694FFD17}" srcOrd="22" destOrd="0" presId="urn:microsoft.com/office/officeart/2005/8/layout/list1"/>
    <dgm:cxn modelId="{92F368E7-B68C-44D4-B865-4BCBB9B061FE}" type="presParOf" srcId="{96D3844D-4541-4F08-A9A1-9BEDF0FB5767}" destId="{831D62B0-89D1-47FA-A7F7-83F544789617}" srcOrd="23" destOrd="0" presId="urn:microsoft.com/office/officeart/2005/8/layout/list1"/>
    <dgm:cxn modelId="{E0EE698D-FAF9-42AD-B967-74C4D9AF02B1}" type="presParOf" srcId="{96D3844D-4541-4F08-A9A1-9BEDF0FB5767}" destId="{0E035511-FE23-4B7E-B961-5AC3E81B4B35}" srcOrd="24" destOrd="0" presId="urn:microsoft.com/office/officeart/2005/8/layout/list1"/>
    <dgm:cxn modelId="{B9E2F4D1-243E-4CE6-B144-A9B8609A5889}" type="presParOf" srcId="{0E035511-FE23-4B7E-B961-5AC3E81B4B35}" destId="{1CCB4EE6-68C3-4A0A-AABB-087B9095BE94}" srcOrd="0" destOrd="0" presId="urn:microsoft.com/office/officeart/2005/8/layout/list1"/>
    <dgm:cxn modelId="{8A56BB2B-2AAC-4F2E-8C7E-FBA244A11FD8}" type="presParOf" srcId="{0E035511-FE23-4B7E-B961-5AC3E81B4B35}" destId="{A6C2BD28-4880-4C26-867B-F9C03AA92DAB}" srcOrd="1" destOrd="0" presId="urn:microsoft.com/office/officeart/2005/8/layout/list1"/>
    <dgm:cxn modelId="{A96881D7-B0D3-4786-BDEA-407404AF81E6}" type="presParOf" srcId="{96D3844D-4541-4F08-A9A1-9BEDF0FB5767}" destId="{14BB1A02-8D7B-4974-BD4A-04427AA6BF6D}" srcOrd="25" destOrd="0" presId="urn:microsoft.com/office/officeart/2005/8/layout/list1"/>
    <dgm:cxn modelId="{D0972419-95FF-49F1-A095-5E36493EEB28}" type="presParOf" srcId="{96D3844D-4541-4F08-A9A1-9BEDF0FB5767}" destId="{71F462CF-E064-4B25-9C22-79536A2DAB79}" srcOrd="26" destOrd="0" presId="urn:microsoft.com/office/officeart/2005/8/layout/list1"/>
    <dgm:cxn modelId="{88AA543D-18C5-4F85-8097-A36C35BE53E5}" type="presParOf" srcId="{96D3844D-4541-4F08-A9A1-9BEDF0FB5767}" destId="{4B6919A7-5948-4668-B0A2-313BDF739438}" srcOrd="27" destOrd="0" presId="urn:microsoft.com/office/officeart/2005/8/layout/list1"/>
    <dgm:cxn modelId="{46AB0F91-0E0B-494F-BEC9-BEBFBA82F806}" type="presParOf" srcId="{96D3844D-4541-4F08-A9A1-9BEDF0FB5767}" destId="{F54E08F5-E792-408F-8519-1774F8437344}" srcOrd="28" destOrd="0" presId="urn:microsoft.com/office/officeart/2005/8/layout/list1"/>
    <dgm:cxn modelId="{E8916B39-1E72-421D-B424-ACA1D88CE9C0}" type="presParOf" srcId="{F54E08F5-E792-408F-8519-1774F8437344}" destId="{D8A3CDFE-64B5-4039-A85D-46C0D9068D35}" srcOrd="0" destOrd="0" presId="urn:microsoft.com/office/officeart/2005/8/layout/list1"/>
    <dgm:cxn modelId="{DDE04189-E889-44F5-A63E-66F29D13A847}" type="presParOf" srcId="{F54E08F5-E792-408F-8519-1774F8437344}" destId="{02BFBB0C-DE98-48F7-9F5D-E4A9805684E7}" srcOrd="1" destOrd="0" presId="urn:microsoft.com/office/officeart/2005/8/layout/list1"/>
    <dgm:cxn modelId="{B5C38538-C40D-43A8-8FB6-08EF1AF67F95}" type="presParOf" srcId="{96D3844D-4541-4F08-A9A1-9BEDF0FB5767}" destId="{B9059A92-9BE8-45AB-AFAF-F29448406351}" srcOrd="29" destOrd="0" presId="urn:microsoft.com/office/officeart/2005/8/layout/list1"/>
    <dgm:cxn modelId="{B8B0439B-FF48-46CE-899D-79DBA92240AA}" type="presParOf" srcId="{96D3844D-4541-4F08-A9A1-9BEDF0FB5767}" destId="{4E891D91-9100-48FC-AC44-7BEB819B4A06}" srcOrd="30" destOrd="0" presId="urn:microsoft.com/office/officeart/2005/8/layout/list1"/>
    <dgm:cxn modelId="{A5233A66-7107-4420-8D06-53B5DA37FA8F}" type="presParOf" srcId="{96D3844D-4541-4F08-A9A1-9BEDF0FB5767}" destId="{C4CB7B74-D2E6-4B3E-B733-A61B236882ED}" srcOrd="31" destOrd="0" presId="urn:microsoft.com/office/officeart/2005/8/layout/list1"/>
    <dgm:cxn modelId="{EDCE4929-3ADC-4A8B-8C05-6D3A8FD49DD9}" type="presParOf" srcId="{96D3844D-4541-4F08-A9A1-9BEDF0FB5767}" destId="{2DA968DA-DB0E-49EF-B8E2-5BC791A0C35F}" srcOrd="32" destOrd="0" presId="urn:microsoft.com/office/officeart/2005/8/layout/list1"/>
    <dgm:cxn modelId="{07273B38-E973-4686-A333-5800679188FD}" type="presParOf" srcId="{2DA968DA-DB0E-49EF-B8E2-5BC791A0C35F}" destId="{AB7F4BBF-328D-445C-B819-60319FF0F6EB}" srcOrd="0" destOrd="0" presId="urn:microsoft.com/office/officeart/2005/8/layout/list1"/>
    <dgm:cxn modelId="{388C55F7-39E7-4171-8C59-8E24B3F6DA63}" type="presParOf" srcId="{2DA968DA-DB0E-49EF-B8E2-5BC791A0C35F}" destId="{D6C1EA76-F92B-4788-B9D4-114AB19A20FF}" srcOrd="1" destOrd="0" presId="urn:microsoft.com/office/officeart/2005/8/layout/list1"/>
    <dgm:cxn modelId="{038BD471-A888-4C66-AF3C-3B08980E78CF}" type="presParOf" srcId="{96D3844D-4541-4F08-A9A1-9BEDF0FB5767}" destId="{2464D085-CB2F-4257-9929-731992F24F83}" srcOrd="33" destOrd="0" presId="urn:microsoft.com/office/officeart/2005/8/layout/list1"/>
    <dgm:cxn modelId="{C797D50A-4869-4F31-B35D-A86CED3C19A9}" type="presParOf" srcId="{96D3844D-4541-4F08-A9A1-9BEDF0FB5767}" destId="{C0760DB2-CCA4-4271-BD5C-561BD1BE7CF2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E884A-BABF-4F59-AD8F-9E4E490CD54E}">
      <dsp:nvSpPr>
        <dsp:cNvPr id="0" name=""/>
        <dsp:cNvSpPr/>
      </dsp:nvSpPr>
      <dsp:spPr>
        <a:xfrm flipV="1">
          <a:off x="0" y="357845"/>
          <a:ext cx="6132945" cy="65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006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3E5B5-E863-4BEE-A17C-5662B4AE2AB7}">
      <dsp:nvSpPr>
        <dsp:cNvPr id="0" name=""/>
        <dsp:cNvSpPr/>
      </dsp:nvSpPr>
      <dsp:spPr>
        <a:xfrm>
          <a:off x="306647" y="210245"/>
          <a:ext cx="4293061" cy="295200"/>
        </a:xfrm>
        <a:prstGeom prst="round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INTRODUCTION </a:t>
          </a:r>
          <a:r>
            <a:rPr lang="fr-FR" sz="1000" b="1" kern="1200"/>
            <a:t>- Présentation  </a:t>
          </a:r>
          <a:r>
            <a:rPr lang="fr-FR" sz="1000" b="1" kern="1200" dirty="0"/>
            <a:t>/ sujet mémoire</a:t>
          </a:r>
        </a:p>
      </dsp:txBody>
      <dsp:txXfrm>
        <a:off x="321057" y="224655"/>
        <a:ext cx="4264241" cy="266380"/>
      </dsp:txXfrm>
    </dsp:sp>
    <dsp:sp modelId="{FEEA59DE-2242-4B00-BB97-294F17864012}">
      <dsp:nvSpPr>
        <dsp:cNvPr id="0" name=""/>
        <dsp:cNvSpPr/>
      </dsp:nvSpPr>
      <dsp:spPr>
        <a:xfrm>
          <a:off x="0" y="624759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Thème d’analyse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Thème d’analyse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Thème d’analyse 3</a:t>
          </a:r>
        </a:p>
      </dsp:txBody>
      <dsp:txXfrm>
        <a:off x="0" y="624759"/>
        <a:ext cx="6132945" cy="724500"/>
      </dsp:txXfrm>
    </dsp:sp>
    <dsp:sp modelId="{CDB5ADC9-DC1B-43E4-AA6C-151BA995D3D2}">
      <dsp:nvSpPr>
        <dsp:cNvPr id="0" name=""/>
        <dsp:cNvSpPr/>
      </dsp:nvSpPr>
      <dsp:spPr>
        <a:xfrm>
          <a:off x="306647" y="477159"/>
          <a:ext cx="42930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1.1 Titre sous-partie 1</a:t>
          </a:r>
        </a:p>
      </dsp:txBody>
      <dsp:txXfrm>
        <a:off x="321057" y="491569"/>
        <a:ext cx="4264241" cy="266380"/>
      </dsp:txXfrm>
    </dsp:sp>
    <dsp:sp modelId="{164239CC-3A17-410A-A053-F5398538CC1C}">
      <dsp:nvSpPr>
        <dsp:cNvPr id="0" name=""/>
        <dsp:cNvSpPr/>
      </dsp:nvSpPr>
      <dsp:spPr>
        <a:xfrm>
          <a:off x="0" y="1550859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3</a:t>
          </a:r>
          <a:endParaRPr lang="fr-FR" sz="1000" kern="1200" dirty="0"/>
        </a:p>
      </dsp:txBody>
      <dsp:txXfrm>
        <a:off x="0" y="1550859"/>
        <a:ext cx="6132945" cy="724500"/>
      </dsp:txXfrm>
    </dsp:sp>
    <dsp:sp modelId="{4E16CD65-EFD3-4D06-A141-F77FD792A9AD}">
      <dsp:nvSpPr>
        <dsp:cNvPr id="0" name=""/>
        <dsp:cNvSpPr/>
      </dsp:nvSpPr>
      <dsp:spPr>
        <a:xfrm>
          <a:off x="306647" y="1403259"/>
          <a:ext cx="42930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1.2 Titre sous-partie 2</a:t>
          </a:r>
        </a:p>
      </dsp:txBody>
      <dsp:txXfrm>
        <a:off x="321057" y="1417669"/>
        <a:ext cx="4264241" cy="266380"/>
      </dsp:txXfrm>
    </dsp:sp>
    <dsp:sp modelId="{0D82BB3F-3AE7-4595-A1B7-F3B05D4F9916}">
      <dsp:nvSpPr>
        <dsp:cNvPr id="0" name=""/>
        <dsp:cNvSpPr/>
      </dsp:nvSpPr>
      <dsp:spPr>
        <a:xfrm>
          <a:off x="0" y="2476959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Thème d’analyse 3</a:t>
          </a:r>
          <a:endParaRPr lang="fr-FR" sz="1000" kern="1200" dirty="0"/>
        </a:p>
      </dsp:txBody>
      <dsp:txXfrm>
        <a:off x="0" y="2476959"/>
        <a:ext cx="6132945" cy="724500"/>
      </dsp:txXfrm>
    </dsp:sp>
    <dsp:sp modelId="{69AD5509-D749-44CF-AD2C-3D61FA71B1DB}">
      <dsp:nvSpPr>
        <dsp:cNvPr id="0" name=""/>
        <dsp:cNvSpPr/>
      </dsp:nvSpPr>
      <dsp:spPr>
        <a:xfrm>
          <a:off x="306647" y="2329359"/>
          <a:ext cx="42930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1.3 Titre sous-partie 3</a:t>
          </a:r>
        </a:p>
      </dsp:txBody>
      <dsp:txXfrm>
        <a:off x="321057" y="2343769"/>
        <a:ext cx="4264241" cy="266380"/>
      </dsp:txXfrm>
    </dsp:sp>
    <dsp:sp modelId="{606497DF-083C-4ED5-9F3D-ECADFBD524A2}">
      <dsp:nvSpPr>
        <dsp:cNvPr id="0" name=""/>
        <dsp:cNvSpPr/>
      </dsp:nvSpPr>
      <dsp:spPr>
        <a:xfrm>
          <a:off x="0" y="3403059"/>
          <a:ext cx="613294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Problématique</a:t>
          </a:r>
        </a:p>
      </dsp:txBody>
      <dsp:txXfrm>
        <a:off x="0" y="3403059"/>
        <a:ext cx="6132945" cy="417375"/>
      </dsp:txXfrm>
    </dsp:sp>
    <dsp:sp modelId="{5DF1D9EF-7CFD-4E3A-A129-378FD88A181E}">
      <dsp:nvSpPr>
        <dsp:cNvPr id="0" name=""/>
        <dsp:cNvSpPr/>
      </dsp:nvSpPr>
      <dsp:spPr>
        <a:xfrm>
          <a:off x="306647" y="3255459"/>
          <a:ext cx="4293061" cy="295200"/>
        </a:xfrm>
        <a:prstGeom prst="roundRect">
          <a:avLst/>
        </a:prstGeom>
        <a:solidFill>
          <a:schemeClr val="accent6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PROBLEMATIQUE</a:t>
          </a:r>
        </a:p>
      </dsp:txBody>
      <dsp:txXfrm>
        <a:off x="321057" y="3269869"/>
        <a:ext cx="4264241" cy="266380"/>
      </dsp:txXfrm>
    </dsp:sp>
    <dsp:sp modelId="{20AA025D-4F1E-4B81-9891-6619694FFD17}">
      <dsp:nvSpPr>
        <dsp:cNvPr id="0" name=""/>
        <dsp:cNvSpPr/>
      </dsp:nvSpPr>
      <dsp:spPr>
        <a:xfrm>
          <a:off x="0" y="4027827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3</a:t>
          </a:r>
        </a:p>
      </dsp:txBody>
      <dsp:txXfrm>
        <a:off x="0" y="4027827"/>
        <a:ext cx="6132945" cy="724500"/>
      </dsp:txXfrm>
    </dsp:sp>
    <dsp:sp modelId="{6D3045F8-7696-41E8-A541-327D6B84BE38}">
      <dsp:nvSpPr>
        <dsp:cNvPr id="0" name=""/>
        <dsp:cNvSpPr/>
      </dsp:nvSpPr>
      <dsp:spPr>
        <a:xfrm>
          <a:off x="306647" y="3874434"/>
          <a:ext cx="4293061" cy="2952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2.1 Axe de développement 1</a:t>
          </a:r>
        </a:p>
      </dsp:txBody>
      <dsp:txXfrm>
        <a:off x="321057" y="3888844"/>
        <a:ext cx="4264241" cy="266380"/>
      </dsp:txXfrm>
    </dsp:sp>
    <dsp:sp modelId="{71F462CF-E064-4B25-9C22-79536A2DAB79}">
      <dsp:nvSpPr>
        <dsp:cNvPr id="0" name=""/>
        <dsp:cNvSpPr/>
      </dsp:nvSpPr>
      <dsp:spPr>
        <a:xfrm>
          <a:off x="0" y="4948134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Point de développement 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3</a:t>
          </a:r>
        </a:p>
      </dsp:txBody>
      <dsp:txXfrm>
        <a:off x="0" y="4948134"/>
        <a:ext cx="6132945" cy="724500"/>
      </dsp:txXfrm>
    </dsp:sp>
    <dsp:sp modelId="{A6C2BD28-4880-4C26-867B-F9C03AA92DAB}">
      <dsp:nvSpPr>
        <dsp:cNvPr id="0" name=""/>
        <dsp:cNvSpPr/>
      </dsp:nvSpPr>
      <dsp:spPr>
        <a:xfrm>
          <a:off x="306647" y="4800534"/>
          <a:ext cx="4293061" cy="2952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2.2 Axe de développement 2</a:t>
          </a:r>
        </a:p>
      </dsp:txBody>
      <dsp:txXfrm>
        <a:off x="321057" y="4814944"/>
        <a:ext cx="4264241" cy="266380"/>
      </dsp:txXfrm>
    </dsp:sp>
    <dsp:sp modelId="{4E891D91-9100-48FC-AC44-7BEB819B4A06}">
      <dsp:nvSpPr>
        <dsp:cNvPr id="0" name=""/>
        <dsp:cNvSpPr/>
      </dsp:nvSpPr>
      <dsp:spPr>
        <a:xfrm>
          <a:off x="0" y="5874234"/>
          <a:ext cx="6132945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985" tIns="208280" rIns="47598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Point de développement 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Point de développement 3</a:t>
          </a:r>
        </a:p>
      </dsp:txBody>
      <dsp:txXfrm>
        <a:off x="0" y="5874234"/>
        <a:ext cx="6132945" cy="724500"/>
      </dsp:txXfrm>
    </dsp:sp>
    <dsp:sp modelId="{02BFBB0C-DE98-48F7-9F5D-E4A9805684E7}">
      <dsp:nvSpPr>
        <dsp:cNvPr id="0" name=""/>
        <dsp:cNvSpPr/>
      </dsp:nvSpPr>
      <dsp:spPr>
        <a:xfrm>
          <a:off x="306647" y="5726634"/>
          <a:ext cx="4293061" cy="2952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2.3 Axe de développement 3</a:t>
          </a:r>
        </a:p>
      </dsp:txBody>
      <dsp:txXfrm>
        <a:off x="321057" y="5741044"/>
        <a:ext cx="4264241" cy="266380"/>
      </dsp:txXfrm>
    </dsp:sp>
    <dsp:sp modelId="{C0760DB2-CCA4-4271-BD5C-561BD1BE7CF2}">
      <dsp:nvSpPr>
        <dsp:cNvPr id="0" name=""/>
        <dsp:cNvSpPr/>
      </dsp:nvSpPr>
      <dsp:spPr>
        <a:xfrm flipV="1">
          <a:off x="0" y="6800334"/>
          <a:ext cx="6132945" cy="65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006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1EA76-F92B-4788-B9D4-114AB19A20FF}">
      <dsp:nvSpPr>
        <dsp:cNvPr id="0" name=""/>
        <dsp:cNvSpPr/>
      </dsp:nvSpPr>
      <dsp:spPr>
        <a:xfrm>
          <a:off x="306647" y="6652734"/>
          <a:ext cx="4293061" cy="295200"/>
        </a:xfrm>
        <a:prstGeom prst="round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68" tIns="0" rIns="1622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CONCLUSION</a:t>
          </a:r>
        </a:p>
      </dsp:txBody>
      <dsp:txXfrm>
        <a:off x="321057" y="6667144"/>
        <a:ext cx="4264241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D476D9-A4C4-4373-8C6E-016E39CFB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18FBE0-B9D5-40D6-8015-C7EEE1441B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8FF2-FDD6-4FB1-A55D-5F0D70102CCC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66CE8-0301-4CFE-83EA-1CE51F4294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922A2-3C77-4811-9ECA-EE5269A240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4608-8434-4369-A863-A7166310D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27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C97C-BA94-41FF-8FF4-6582C317B4BC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95550-5423-4799-99C8-DD7C95B34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01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8000">
              <a:schemeClr val="accent5"/>
            </a:gs>
            <a:gs pos="82000">
              <a:schemeClr val="accent3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73" y="25"/>
            <a:ext cx="12192077" cy="686896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2528233" y="2655767"/>
            <a:ext cx="713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8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40" y="-16"/>
            <a:ext cx="12192077" cy="6858037"/>
            <a:chOff x="238125" y="638675"/>
            <a:chExt cx="3166225" cy="1781000"/>
          </a:xfrm>
        </p:grpSpPr>
        <p:sp>
          <p:nvSpPr>
            <p:cNvPr id="55" name="Google Shape;55;p3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2336100" y="2314333"/>
            <a:ext cx="7520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2336100" y="3989935"/>
            <a:ext cx="75200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27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3239" y="0"/>
            <a:ext cx="12192077" cy="6858133"/>
            <a:chOff x="238125" y="2718950"/>
            <a:chExt cx="3166225" cy="1781025"/>
          </a:xfrm>
        </p:grpSpPr>
        <p:sp>
          <p:nvSpPr>
            <p:cNvPr id="146" name="Google Shape;146;p9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016000" y="477833"/>
            <a:ext cx="8340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11260512" y="45419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3239" y="0"/>
            <a:ext cx="12192077" cy="6858133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11260512" y="45419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5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3000">
              <a:schemeClr val="accent3"/>
            </a:gs>
            <a:gs pos="2900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6000" y="477833"/>
            <a:ext cx="8340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bel"/>
              <a:buNone/>
              <a:defRPr sz="3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6000" y="2006600"/>
            <a:ext cx="83400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l"/>
              <a:buChar char="⊗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bel"/>
              <a:buChar char="⊚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bel"/>
              <a:buChar char="⊙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￮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○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￮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￮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￮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bel"/>
              <a:buChar char="■"/>
              <a:defRPr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0512" y="4541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733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9042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82;p42">
            <a:extLst>
              <a:ext uri="{FF2B5EF4-FFF2-40B4-BE49-F238E27FC236}">
                <a16:creationId xmlns:a16="http://schemas.microsoft.com/office/drawing/2014/main" id="{AD8440E8-CB57-4A0F-88DF-3736949EFD2F}"/>
              </a:ext>
            </a:extLst>
          </p:cNvPr>
          <p:cNvSpPr/>
          <p:nvPr/>
        </p:nvSpPr>
        <p:spPr>
          <a:xfrm>
            <a:off x="-481609" y="-510276"/>
            <a:ext cx="1315489" cy="139752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DCB619-C524-40D3-98AE-4C08F54C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" y="131032"/>
            <a:ext cx="1654580" cy="1363267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9905E4B-4ADF-48F9-9DA3-BFBF503D7293}"/>
              </a:ext>
            </a:extLst>
          </p:cNvPr>
          <p:cNvGraphicFramePr/>
          <p:nvPr/>
        </p:nvGraphicFramePr>
        <p:xfrm>
          <a:off x="5151353" y="-33187"/>
          <a:ext cx="6132945" cy="715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8B92AD-9278-4A6F-AE93-B6A3F61BC683}"/>
              </a:ext>
            </a:extLst>
          </p:cNvPr>
          <p:cNvSpPr/>
          <p:nvPr/>
        </p:nvSpPr>
        <p:spPr>
          <a:xfrm>
            <a:off x="2743201" y="672263"/>
            <a:ext cx="8541097" cy="2530764"/>
          </a:xfrm>
          <a:prstGeom prst="rect">
            <a:avLst/>
          </a:prstGeom>
          <a:noFill/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ETAT DE L’ART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5EA3D-0B88-4691-81D7-7680DB2D9AF6}"/>
              </a:ext>
            </a:extLst>
          </p:cNvPr>
          <p:cNvSpPr/>
          <p:nvPr/>
        </p:nvSpPr>
        <p:spPr>
          <a:xfrm>
            <a:off x="2743201" y="3812626"/>
            <a:ext cx="8541097" cy="27362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DEVELOPPEMENT</a:t>
            </a:r>
          </a:p>
        </p:txBody>
      </p:sp>
    </p:spTree>
    <p:extLst>
      <p:ext uri="{BB962C8B-B14F-4D97-AF65-F5344CB8AC3E}">
        <p14:creationId xmlns:p14="http://schemas.microsoft.com/office/powerpoint/2010/main" val="1266926277"/>
      </p:ext>
    </p:extLst>
  </p:cSld>
  <p:clrMapOvr>
    <a:masterClrMapping/>
  </p:clrMapOvr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F0027"/>
      </a:dk1>
      <a:lt1>
        <a:srgbClr val="FFFFFF"/>
      </a:lt1>
      <a:dk2>
        <a:srgbClr val="FFF7ED"/>
      </a:dk2>
      <a:lt2>
        <a:srgbClr val="ECE4DB"/>
      </a:lt2>
      <a:accent1>
        <a:srgbClr val="FF8700"/>
      </a:accent1>
      <a:accent2>
        <a:srgbClr val="E16200"/>
      </a:accent2>
      <a:accent3>
        <a:srgbClr val="EF007E"/>
      </a:accent3>
      <a:accent4>
        <a:srgbClr val="B9006A"/>
      </a:accent4>
      <a:accent5>
        <a:srgbClr val="550062"/>
      </a:accent5>
      <a:accent6>
        <a:srgbClr val="0F002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103</Words>
  <Application>Microsoft Office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Abel</vt:lpstr>
      <vt:lpstr>Arial</vt:lpstr>
      <vt:lpstr>Calibri</vt:lpstr>
      <vt:lpstr>Iago template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LAMIELLE Stéphanie</dc:creator>
  <cp:lastModifiedBy>LAMIELLE Stéphanie</cp:lastModifiedBy>
  <cp:revision>151</cp:revision>
  <cp:lastPrinted>2021-08-30T16:12:42Z</cp:lastPrinted>
  <dcterms:created xsi:type="dcterms:W3CDTF">2021-03-23T15:01:35Z</dcterms:created>
  <dcterms:modified xsi:type="dcterms:W3CDTF">2022-01-27T12:57:39Z</dcterms:modified>
</cp:coreProperties>
</file>