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412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6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147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8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40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1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2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3AFFA3-34C7-4BA3-A03B-EFD21B124918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48A2DB-5EDC-45D4-8FF1-E5FD5891119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40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dnet.fr/actualites/chu-de-rouen-un-ransomware-au-centre-de-l-attaque-39894213.htm" TargetMode="External"/><Relationship Id="rId3" Type="http://schemas.openxmlformats.org/officeDocument/2006/relationships/hyperlink" Target="https://www.lemonde.fr/pixels/article/2019/11/18/attaque-informatique-au-chu-de-rouen-une-enquete-ouverte_6019592_4408996.html" TargetMode="External"/><Relationship Id="rId7" Type="http://schemas.openxmlformats.org/officeDocument/2006/relationships/hyperlink" Target="https://actu.fr/normandie/rouen_76540/une-rancon-apres-cyberattaque-chu-rouen-ce-reclament-pirates_29475649.html" TargetMode="External"/><Relationship Id="rId2" Type="http://schemas.openxmlformats.org/officeDocument/2006/relationships/hyperlink" Target="https://www.lemonde.fr/pixels/article/2019/11/18/frappe-par-une-cyberattaque-massive-le-chu-de-rouen-force-de-tourner-sans-ordinateurs_6019650_4408996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ert.ssi.gouv.fr/uploads/CERTFR-2019-CTI-009.pdf" TargetMode="External"/><Relationship Id="rId5" Type="http://schemas.openxmlformats.org/officeDocument/2006/relationships/hyperlink" Target="https://france3-regions.francetvinfo.fr/normandie/seine-maritime/rouen/chu-rouen-auteurs-cyberattaque-identifies-1755785.html" TargetMode="External"/><Relationship Id="rId10" Type="http://schemas.openxmlformats.org/officeDocument/2006/relationships/hyperlink" Target="https://www.lemagit.fr/etude/CHU-de-Rouen-autopsie-dune-cyberattaque" TargetMode="External"/><Relationship Id="rId4" Type="http://schemas.openxmlformats.org/officeDocument/2006/relationships/hyperlink" Target="https://www.cyber-cover.fr/cyber-documentation/cyber-criminalite/quand-les-hopitaux-deviennent-la-cible-de-cyber-attaques" TargetMode="External"/><Relationship Id="rId9" Type="http://schemas.openxmlformats.org/officeDocument/2006/relationships/hyperlink" Target="https://www.zdnet.fr/actualites/ransomware-l-anssi-alerte-sur-clop-3989452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6FAD4-E344-4BC0-91A4-2204AE3D4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News cybersécurité :</a:t>
            </a:r>
            <a:br>
              <a:rPr lang="fr-FR" sz="5400" dirty="0"/>
            </a:br>
            <a:r>
              <a:rPr lang="fr-FR" sz="5400" dirty="0"/>
              <a:t>cyberattaque au chu de Rouen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9AF27B-A6CE-4C82-A8DC-F85FE279B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DEBLAECKER &amp; RIVIERE</a:t>
            </a:r>
          </a:p>
        </p:txBody>
      </p:sp>
    </p:spTree>
    <p:extLst>
      <p:ext uri="{BB962C8B-B14F-4D97-AF65-F5344CB8AC3E}">
        <p14:creationId xmlns:p14="http://schemas.microsoft.com/office/powerpoint/2010/main" val="516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27A27-70A8-4B40-9687-92ECEFAA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143" y="1063305"/>
            <a:ext cx="2764173" cy="941664"/>
          </a:xfrm>
        </p:spPr>
        <p:txBody>
          <a:bodyPr>
            <a:normAutofit fontScale="90000"/>
          </a:bodyPr>
          <a:lstStyle/>
          <a:p>
            <a:r>
              <a:rPr lang="fr-FR" sz="6000" dirty="0"/>
              <a:t>Histoire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14A16-D09B-4524-904C-56150578C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 15 Novembre 2019 un ransonware est détecté au CHU de Rouen (2500 lits).</a:t>
            </a:r>
          </a:p>
          <a:p>
            <a:r>
              <a:rPr lang="fr-FR" dirty="0"/>
              <a:t>Ranson de 40 bitcoins, soit environ 300 000 euros.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E9737C-B62A-47E7-8CE8-473950E268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Ransonware Clop lier au groupe cybercriminel TA505.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76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31619-B5C5-471D-A898-9DB83206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07" y="1054916"/>
            <a:ext cx="4447786" cy="891330"/>
          </a:xfrm>
        </p:spPr>
        <p:txBody>
          <a:bodyPr>
            <a:normAutofit/>
          </a:bodyPr>
          <a:lstStyle/>
          <a:p>
            <a:r>
              <a:rPr lang="fr-FR" sz="5400" dirty="0"/>
              <a:t>Clop et TA505: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4EFD8-991A-480C-9419-793735F11E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TA505 opère depuis 2014 :</a:t>
            </a:r>
          </a:p>
          <a:p>
            <a:pPr lvl="1"/>
            <a:r>
              <a:rPr lang="fr-FR" dirty="0"/>
              <a:t>Banques</a:t>
            </a:r>
          </a:p>
          <a:p>
            <a:pPr lvl="1"/>
            <a:r>
              <a:rPr lang="fr-FR" dirty="0"/>
              <a:t>Services de distributions</a:t>
            </a:r>
          </a:p>
          <a:p>
            <a:pPr lvl="1"/>
            <a:r>
              <a:rPr lang="fr-FR" dirty="0"/>
              <a:t>Instituts gouvernementales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C1EC0A-5974-4E9E-9C7A-9FE12FA0B4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30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0DBA6-A079-48F8-9F4E-F683A629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Sources: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E9CA8-08F8-4340-ABAD-92A78142A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911593" cy="3581401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hlinkClick r:id="rId2"/>
              </a:rPr>
              <a:t>https://www.lemonde.fr/pixels/article/2019/11/18/frappe-par-une-cyberattaque-massive-le-chu-de-rouen-force-de-tourner-sans-ordinateurs_6019650_4408996.html</a:t>
            </a:r>
            <a:endParaRPr lang="fr-FR" dirty="0"/>
          </a:p>
          <a:p>
            <a:r>
              <a:rPr lang="fr-FR" dirty="0">
                <a:hlinkClick r:id="rId3"/>
              </a:rPr>
              <a:t>https://www.lemonde.fr/pixels/article/2019/11/18/attaque-informatique-au-chu-de-rouen-une-enquete-ouverte_6019592_4408996.html</a:t>
            </a:r>
            <a:endParaRPr lang="fr-FR" dirty="0"/>
          </a:p>
          <a:p>
            <a:r>
              <a:rPr lang="fr-FR" dirty="0">
                <a:hlinkClick r:id="rId4"/>
              </a:rPr>
              <a:t>https://www.cyber-cover.fr/cyber-documentation/cyber-criminalite/quand-les-hopitaux-deviennent-la-cible-de-cyber-attaques</a:t>
            </a:r>
            <a:endParaRPr lang="fr-FR" dirty="0"/>
          </a:p>
          <a:p>
            <a:r>
              <a:rPr lang="fr-FR" dirty="0">
                <a:hlinkClick r:id="rId5"/>
              </a:rPr>
              <a:t>https://france3-regions.francetvinfo.fr/normandie/seine-maritime/rouen/chu-rouen-auteurs-cyberattaque-identifies-1755785.html</a:t>
            </a:r>
            <a:endParaRPr lang="fr-FR" dirty="0"/>
          </a:p>
          <a:p>
            <a:r>
              <a:rPr lang="fr-FR" dirty="0">
                <a:hlinkClick r:id="rId6"/>
              </a:rPr>
              <a:t>https://www.cert.ssi.gouv.fr/uploads/CERTFR-2019-CTI-009.pdf</a:t>
            </a:r>
            <a:endParaRPr lang="fr-FR" dirty="0"/>
          </a:p>
          <a:p>
            <a:r>
              <a:rPr lang="fr-FR" dirty="0">
                <a:hlinkClick r:id="rId7"/>
              </a:rPr>
              <a:t>https://actu.fr/normandie/rouen_76540/une-rancon-apres-cyberattaque-chu-rouen-ce-reclament-pirates_29475649.html</a:t>
            </a:r>
            <a:endParaRPr lang="fr-FR" dirty="0"/>
          </a:p>
          <a:p>
            <a:r>
              <a:rPr lang="fr-FR" dirty="0">
                <a:hlinkClick r:id="rId8"/>
              </a:rPr>
              <a:t>https://www.zdnet.fr/actualites/chu-de-rouen-un-ransomware-au-centre-de-l-attaque-39894213.htm</a:t>
            </a:r>
            <a:endParaRPr lang="fr-FR" dirty="0"/>
          </a:p>
          <a:p>
            <a:r>
              <a:rPr lang="fr-FR" dirty="0">
                <a:hlinkClick r:id="rId9"/>
              </a:rPr>
              <a:t>https://www.zdnet.fr/actualites/ransomware-l-anssi-alerte-sur-clop-39894521.htm</a:t>
            </a:r>
            <a:endParaRPr lang="fr-FR" dirty="0"/>
          </a:p>
          <a:p>
            <a:r>
              <a:rPr lang="fr-FR" dirty="0">
                <a:hlinkClick r:id="rId10"/>
              </a:rPr>
              <a:t>https://www.lemagit.fr/etude/CHU-de-Rouen-autopsie-dune-cyberattaque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03294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136</TotalTime>
  <Words>205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Cadrage</vt:lpstr>
      <vt:lpstr>News cybersécurité : cyberattaque au chu de Rouen </vt:lpstr>
      <vt:lpstr>Histoire :</vt:lpstr>
      <vt:lpstr>Clop et TA505: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cybersécurité :</dc:title>
  <dc:creator>Jérémy Deblaecker</dc:creator>
  <cp:lastModifiedBy>Jérémy Deblaecker</cp:lastModifiedBy>
  <cp:revision>17</cp:revision>
  <dcterms:created xsi:type="dcterms:W3CDTF">2020-06-07T19:04:07Z</dcterms:created>
  <dcterms:modified xsi:type="dcterms:W3CDTF">2020-06-07T21:20:49Z</dcterms:modified>
</cp:coreProperties>
</file>