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8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7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8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1A4E9-9C5D-9D47-B517-9AC94D159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179" y="1966822"/>
            <a:ext cx="5020236" cy="23604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Réalité augmenté pour le jardinage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704C2-EE55-46CA-9233-68818394D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23" r="21083" b="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9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83C973-1769-BB78-6D83-52ADF3B3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3200" cap="all" spc="300" dirty="0"/>
              <a:t>Caractéristiques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EAA5DD-60BE-6CAE-BFA6-679D492C6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Prévoir l’emplacement d’arbres et de plantes le plus favorable</a:t>
            </a:r>
          </a:p>
          <a:p>
            <a:r>
              <a:rPr lang="fr-FR" dirty="0"/>
              <a:t>Faciliter l’entretien de son jardin</a:t>
            </a:r>
          </a:p>
        </p:txBody>
      </p:sp>
    </p:spTree>
    <p:extLst>
      <p:ext uri="{BB962C8B-B14F-4D97-AF65-F5344CB8AC3E}">
        <p14:creationId xmlns:p14="http://schemas.microsoft.com/office/powerpoint/2010/main" val="339992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83C973-1769-BB78-6D83-52ADF3B3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3200" cap="all" spc="300" dirty="0"/>
              <a:t>Archi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EAA5DD-60BE-6CAE-BFA6-679D492C6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Application : rechercher nos plantes</a:t>
            </a:r>
          </a:p>
          <a:p>
            <a:r>
              <a:rPr lang="fr-FR" dirty="0"/>
              <a:t>API </a:t>
            </a:r>
          </a:p>
          <a:p>
            <a:r>
              <a:rPr lang="fr-FR" dirty="0"/>
              <a:t>Modèle 3D des arbres et plantes</a:t>
            </a:r>
          </a:p>
        </p:txBody>
      </p:sp>
    </p:spTree>
    <p:extLst>
      <p:ext uri="{BB962C8B-B14F-4D97-AF65-F5344CB8AC3E}">
        <p14:creationId xmlns:p14="http://schemas.microsoft.com/office/powerpoint/2010/main" val="270044928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1C2F32"/>
      </a:dk2>
      <a:lt2>
        <a:srgbClr val="F2F3F0"/>
      </a:lt2>
      <a:accent1>
        <a:srgbClr val="7D17D5"/>
      </a:accent1>
      <a:accent2>
        <a:srgbClr val="4D38E8"/>
      </a:accent2>
      <a:accent3>
        <a:srgbClr val="DE29E7"/>
      </a:accent3>
      <a:accent4>
        <a:srgbClr val="74BF15"/>
      </a:accent4>
      <a:accent5>
        <a:srgbClr val="3BC723"/>
      </a:accent5>
      <a:accent6>
        <a:srgbClr val="16C846"/>
      </a:accent6>
      <a:hlink>
        <a:srgbClr val="639A33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33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Goudy Old Style</vt:lpstr>
      <vt:lpstr>ClassicFrameVTI</vt:lpstr>
      <vt:lpstr>Réalité augmenté pour le jardinage</vt:lpstr>
      <vt:lpstr>Caractéristiques</vt:lpstr>
      <vt:lpstr>Archi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Réalité augmenté pour le jardinage</dc:title>
  <dc:creator>Jérémy Deblaecker</dc:creator>
  <cp:lastModifiedBy>Jérémy Deblaecker</cp:lastModifiedBy>
  <cp:revision>1</cp:revision>
  <dcterms:created xsi:type="dcterms:W3CDTF">2022-10-07T09:02:39Z</dcterms:created>
  <dcterms:modified xsi:type="dcterms:W3CDTF">2022-10-07T10:17:29Z</dcterms:modified>
</cp:coreProperties>
</file>