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slideLayouts/slideLayout2.xml" ContentType="application/vnd.openxmlformats-officedocument.presentationml.slideLayout+xml"/>
  <Override PartName="/ppt/tags/tag3.xml" ContentType="application/vnd.openxmlformats-officedocument.presentationml.tags+xml"/>
  <Override PartName="/ppt/slideLayouts/slideLayout3.xml" ContentType="application/vnd.openxmlformats-officedocument.presentationml.slideLayout+xml"/>
  <Override PartName="/ppt/tags/tag4.xml" ContentType="application/vnd.openxmlformats-officedocument.presentationml.tags+xml"/>
  <Override PartName="/ppt/slideLayouts/slideLayout4.xml" ContentType="application/vnd.openxmlformats-officedocument.presentationml.slideLayout+xml"/>
  <Override PartName="/ppt/tags/tag5.xml" ContentType="application/vnd.openxmlformats-officedocument.presentationml.tags+xml"/>
  <Override PartName="/ppt/slideLayouts/slideLayout5.xml" ContentType="application/vnd.openxmlformats-officedocument.presentationml.slideLayout+xml"/>
  <Override PartName="/ppt/tags/tag6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7.xml" ContentType="application/vnd.openxmlformats-officedocument.presentationml.tags+xml"/>
  <Override PartName="/ppt/slideLayouts/slideLayout9.xml" ContentType="application/vnd.openxmlformats-officedocument.presentationml.slideLayout+xml"/>
  <Override PartName="/ppt/tags/tag8.xml" ContentType="application/vnd.openxmlformats-officedocument.presentationml.tags+xml"/>
  <Override PartName="/ppt/slideLayouts/slideLayout10.xml" ContentType="application/vnd.openxmlformats-officedocument.presentationml.slideLayout+xml"/>
  <Override PartName="/ppt/tags/tag9.xml" ContentType="application/vnd.openxmlformats-officedocument.presentationml.tags+xml"/>
  <Override PartName="/ppt/slideLayouts/slideLayout11.xml" ContentType="application/vnd.openxmlformats-officedocument.presentationml.slideLayout+xml"/>
  <Override PartName="/ppt/tags/tag10.xml" ContentType="application/vnd.openxmlformats-officedocument.presentationml.tag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tags/tag11.xml" ContentType="application/vnd.openxmlformats-officedocument.presentationml.tags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8" Type="http://schemas.openxmlformats.org/officeDocument/2006/relationships/image" Target="/ppt/media/image8.png"/><Relationship Id="rId13" Type="http://schemas.openxmlformats.org/package/2006/relationships/metadata/core-properties" Target="docProps/core.xml"/><Relationship Id="rId3" Type="http://schemas.openxmlformats.org/officeDocument/2006/relationships/image" Target="/ppt/media/image3.png"/><Relationship Id="rId7" Type="http://schemas.openxmlformats.org/officeDocument/2006/relationships/image" Target="/ppt/media/image7.png"/><Relationship Id="rId12" Type="http://schemas.openxmlformats.org/officeDocument/2006/relationships/officeDocument" Target="ppt/presentation.xml"/><Relationship Id="rId2" Type="http://schemas.openxmlformats.org/officeDocument/2006/relationships/image" Target="/ppt/media/image2.png"/><Relationship Id="rId1" Type="http://schemas.openxmlformats.org/officeDocument/2006/relationships/image" Target="/ppt/media/image1.png"/><Relationship Id="rId6" Type="http://schemas.openxmlformats.org/officeDocument/2006/relationships/image" Target="/ppt/media/image6.png"/><Relationship Id="rId11" Type="http://schemas.openxmlformats.org/officeDocument/2006/relationships/image" Target="ppt/media/img_cc_black.png"/><Relationship Id="rId5" Type="http://schemas.openxmlformats.org/officeDocument/2006/relationships/image" Target="/ppt/media/image5.png"/><Relationship Id="rId15" Type="http://schemas.openxmlformats.org/officeDocument/2006/relationships/custom-properties" Target="docProps/custom.xml"/><Relationship Id="rId10" Type="http://schemas.openxmlformats.org/officeDocument/2006/relationships/image" Target="/ppt/media/image10.png"/><Relationship Id="rId4" Type="http://schemas.openxmlformats.org/officeDocument/2006/relationships/image" Target="/ppt/media/image4.png"/><Relationship Id="rId9" Type="http://schemas.openxmlformats.org/officeDocument/2006/relationships/image" Target="/ppt/media/image9.png"/><Relationship Id="rId14" Type="http://schemas.openxmlformats.org/officeDocument/2006/relationships/extended-properties" Target="docProps/app.xml"/></Relationships>
</file>

<file path=ppt/presentation.xml>�� < ? x m l   v e r s i o n = " 1 . 0 "   e n c o d i n g = " U T F - 1 6 " ? > < p : p r e s e n t a t i o n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e m b e d T r u e T y p e F o n t s = " 1 "   s a v e S u b s e t F o n t s = " 1 " > < p : s l d M a s t e r I d L s t > < p : s l d M a s t e r I d   i d = " 2 1 4 7 4 8 3 6 4 8 "   r : i d = " r I d 1 " / > < / p : s l d M a s t e r I d L s t > < p : n o t e s M a s t e r I d L s t > < p : n o t e s M a s t e r I d   r : i d = " r I d 3 " / > < / p : n o t e s M a s t e r I d L s t > < p : s l d I d L s t > < p : s l d I d   i d = " 2 5 6 "   r : i d = " r I d 5 " / > < p : s l d I d   i d = " 2 5 7 "   r : i d = " r I d 6 " / > < p : s l d I d   i d = " 2 5 8 "   r : i d = " r I d 7 " / > < p : s l d I d   i d = " 2 5 9 "   r : i d = " r I d 8 " / > < p : s l d I d   i d = " 2 6 0 "   r : i d = " r I d 9 " / > < p : s l d I d   i d = " 2 6 1 "   r : i d = " r I d 1 0 " / > < p : s l d I d   i d = " 2 6 2 "   r : i d = " r I d 1 1 " / > < p : s l d I d   i d = " 2 6 3 "   r : i d = " r I d 1 2 " / > < p : s l d I d   i d = " 2 6 4 "   r : i d = " r I d 1 3 " / > < p : s l d I d   i d = " 2 6 5 "   r : i d = " r I d 1 4 " / > < p : s l d I d   i d = " 2 6 6 "   r : i d = " r I d 1 5 " / > < p : s l d I d   i d = " 2 6 7 "   r : i d = " r I d 1 6 " / > < p : s l d I d   i d = " 2 6 8 "   r : i d = " r I d 1 7 " / > < p : s l d I d   i d = " 2 6 9 "   r : i d = " r I d 1 8 " / > < p : s l d I d   i d = " 2 7 0 "   r : i d = " r I d 1 9 " / > < / p : s l d I d L s t > < p : s l d S z   c x = " 9 1 4 4 0 0 0 "   c y = " 5 1 4 3 5 0 0 "   t y p e = " s c r e e n 1 6 x 9 " / > < p : n o t e s S z   c x = " 9 1 4 4 0 0 0 "   c y = " 5 1 4 3 5 0 0 " / > < p : e m b e d d e d F o n t L s t > < p : e m b e d d e d F o n t > < p : f o n t   t y p e f a c e = " L a t o " / > < p : r e g u l a r   r : i d = " r I d 2 1 " / > < / p : e m b e d d e d F o n t > < p : e m b e d d e d F o n t > < p : f o n t   t y p e f a c e = " S o u r c e   S a n s   P r o - l i g h t " / > < p : r e g u l a r   r : i d = " r I d 2 3 " / > < / p : e m b e d d e d F o n t > < p : e m b e d d e d F o n t > < p : f o n t   t y p e f a c e = " S o u r c e   S a n s   P r o " / > < p : r e g u l a r   r : i d = " r I d 2 4 " / > < p : b o l d   r : i d = " r I d 2 6 " / > < / p : e m b e d d e d F o n t > < / p : e m b e d d e d F o n t L s t > < p : c u s t D a t a L s t > < p : t a g s   r : i d = " r I d 2 7 " / > < / p : c u s t D a t a L s t > < p : d e f a u l t T e x t S t y l e > < a : d e f P P r > < a : d e f R P r   l a n g = " e n - U S " / > < / a : d e f P P r > < a : l v l 1 p P r   a l g n = " l "   l v l = " 0 "   m a r L = "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1 p P r > < a : l v l 2 p P r   a l g n = " l "   l v l = " 1 "   m a r L = " 4 5 7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2 p P r > < a : l v l 3 p P r   a l g n = " l "   l v l = " 2 "   m a r L = " 9 1 4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3 p P r > < a : l v l 4 p P r   a l g n = " l "   l v l = " 3 "   m a r L = " 1 3 7 1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4 p P r > < a : l v l 5 p P r   a l g n = " l "   l v l = " 4 "   m a r L = " 1 8 2 8 8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5 p P r > < a : l v l 6 p P r   a l g n = " l "   l v l = " 5 "   m a r L = " 2 2 8 6 0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6 p P r > < a : l v l 7 p P r   a l g n = " l "   l v l = " 6 "   m a r L = " 2 7 4 3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7 p P r > < a : l v l 8 p P r   a l g n = " l "   l v l = " 7 "   m a r L = " 3 2 0 0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8 p P r > < a : l v l 9 p P r   a l g n = " l "   l v l = " 8 "   m a r L = " 3 6 5 7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9 p P r > < / p : d e f a u l t T e x t S t y l e > < / p : p r e s e n t a t i o n >
</file>

<file path=ppt/presProps.xml>�� < ? x m l   v e r s i o n = " 1 . 0 "   e n c o d i n g = " U T F - 1 6 " ? > < p : p r e s e n t a t i o n P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s h o w P r   s h o w N a r r a t i o n = " 1 " > < p : s l d A l l / > < / p : s h o w P r > < / p : p r e s e n t a t i o n P r >
</file>

<file path=ppt/tableStyles.xml>�� < ? x m l   v e r s i o n = " 1 . 0 "   e n c o d i n g = " U T F - 1 6 " ? > < a : t b l S t y l e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d e f = " { 5 C 2 2 5 4 4 A - 7 E E 6 - 4 3 4 2 - B 0 4 8 - 8 5 B D C 9 F D 1 C 3 A } " / >
</file>

<file path=ppt/viewProps.xml>�� < ? x m l   v e r s i o n = " 1 . 0 "   e n c o d i n g = " U T F - 1 6 " ? > < p : v i e w P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n o r m a l V i e w P r   s h o w O u t l i n e I c o n s = " f a l s e " > < p : r e s t o r e d L e f t   s z = " 1 5 6 2 0 " / > < p : r e s t o r e d T o p   s z = " 9 4 6 6 0 " / > < / p : n o r m a l V i e w P r > < p : s l i d e V i e w P r > < p : c S l d V i e w P r > < p : c V i e w P r   v a r S c a l e = " t r u e " > < p : s c a l e > < a : s x   d = " 1 0 0 "   n = " 7 3 " / > < a : s y   d = " 1 0 0 "   n = " 7 3 " / > < / p : s c a l e > < p : o r i g i n   x = " - 1 1 1 0 "   y = " - 1 0 2 " / > < / p : c V i e w P r > < p : g u i d e L s t > < p : g u i d e   o r i e n t = " h o r z "   p o s = " 2 1 6 0 " / > < p : g u i d e   p o s = " 2 8 8 0 " / > < / p : g u i d e L s t > < / p : c S l d V i e w P r > < / p : s l i d e V i e w P r > < p : n o t e s T e x t V i e w P r > < p : c V i e w P r > < p : s c a l e > < a : s x   d = " 1 0 0 "   n = " 1 0 0 " / > < a : s y   d = " 1 0 0 "   n = " 1 0 0 " / > < / p : s c a l e > < p : o r i g i n   x = " 0 "   y = " 0 " / > < / p : c V i e w P r > < / p : n o t e s T e x t V i e w P r > < p : g r i d S p a c i n g   c x = " 7 8 0 2 8 8 0 0 "   c y = " 7 8 0 2 8 8 0 0 " / > < / p : v i e w P r 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3" Type="http://schemas.openxmlformats.org/officeDocument/2006/relationships/notesMaster" Target="notesMasters/notesMaster1.xml"/><Relationship Id="rId21" Type="http://schemas.openxmlformats.org/officeDocument/2006/relationships/font" Target="fonts/font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2" Type="http://schemas.openxmlformats.org/officeDocument/2006/relationships/theme" Target="theme/theme1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32" Type="http://schemas.openxmlformats.org/officeDocument/2006/relationships/customXml" Target="../customXml/item3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ustomXml" Target="../customXml/item2.xml"/><Relationship Id="rId4" Type="http://schemas.openxmlformats.org/officeDocument/2006/relationships/theme" Target="theme/theme2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tags" Target="tags/tag11.xml"/><Relationship Id="rId30" Type="http://schemas.openxmlformats.org/officeDocument/2006/relationships/customXml" Target="../customXml/item1.xml"/></Relationships>
</file>

<file path=ppt/notesMasters/_rels/notesMaster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t h e m e / t h e m e 2 . x m l "   T y p e = " h t t p : / / s c h e m a s . o p e n x m l f o r m a t s . o r g / o f f i c e D o c u m e n t / 2 0 0 6 / r e l a t i o n s h i p s / t h e m e " / > < / R e l a t i o n s h i p s >
</file>

<file path=ppt/notesMasters/notesMaster1.xml>�� < ? x m l   v e r s i o n = " 1 . 0 "   e n c o d i n g = " U T F - 1 6 " ? > < p : n o t e s M a s t e r   x m l n s : a = " h t t p : / / s c h e m a s . o p e n x m l f o r m a t s . o r g / d r a w i n g m l / 2 0 0 6 / m a i n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> < p : c S l d > < p : b g > < p : b g R e f   i d x = " 1 0 0 1 " > < a : s c h e m e C l r   v a l = " b g 1 " / > < / p : b g R e f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H e a d e r   P l a c e h o l d e r   1 " / > < p : c N v S p P r > < a : s p L o c k s   n o G r p = " 1 " / > < / p : c N v S p P r > < p : n v P r > < p : p h   s z = " q u a r t e r "   t y p e = " h d r " / > < / p : n v P r > < / p : n v S p P r > < p : s p P r > < a : x f r m > < a : o f f   x = " 0 "   y = " 0 " / > < a : e x t   c x = " 2 9 7 1 8 0 0 "   c y = " 4 5 8 7 8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l " > < a : d e f R P r   s z = " 1 2 0 0 " / > < / a : l v l 1 p P r > < / a : l s t S t y l e > < a : p > < a : e n d P a r a R P r   l a n g = " e n - U S " / > < / a : p > < / p : t x B o d y > < / p : s p > < p : s p > < p : n v S p P r > < p : c N v P r   i d = " 3 "   n a m e = " D a t e   P l a c e h o l d e r   2 " / > < p : c N v S p P r > < a : s p L o c k s   n o G r p = " 1 " / > < / p : c N v S p P r > < p : n v P r > < p : p h   i d x = " 1 "   t y p e = " d t " / > < / p : n v P r > < / p : n v S p P r > < p : s p P r > < a : x f r m > < a : o f f   x = " 3 8 8 4 6 1 3 "   y = " 0 " / > < a : e x t   c x = " 2 9 7 1 8 0 0 "   c y = " 4 5 8 7 8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r " > < a : d e f R P r   s z = " 1 2 0 0 " / > < / a : l v l 1 p P r > < / a : l s t S t y l e > < a : p > < a : f l d   i d = " { 4 4 B 6 5 4 5 9 - 4 C 0 1 - 9 2 4 8 - B D A A - F 2 8 5 9 1 F A F 6 F 5 } "   t y p e = " d a t e t i m e F i g u r e O u t " > < a : r P r   l a n g = " e n - U S "   s m t C l e a n = " 0 " / > < a : t > 4 / 4 / 1 7 < / a : t > < / a : f l d > < a : e n d P a r a R P r   l a n g = " e n - U S " / > < / a : p > < / p : t x B o d y > < / p : s p > < p : s p > < p : n v S p P r > < p : c N v P r   i d = " 4 "   n a m e = " S l i d e   I m a g e   P l a c e h o l d e r   3 " / > < p : c N v S p P r > < a : s p L o c k s   n o C h a n g e A s p e c t = " 1 "   n o G r p = " 1 "   n o R o t = " 1 " / > < / p : c N v S p P r > < p : n v P r > < p : p h   i d x = " 2 "   t y p e = " s l d I m g " / > < / p : n v P r > < / p : n v S p P r > < p : s p P r > < a : x f r m > < a : o f f   x = " 6 8 5 8 0 0 "   y = " 1 1 4 3 0 0 0 " / > < a : e x t   c x = " 5 4 8 6 4 0 0 "   c y = " 3 0 8 6 1 0 0 " / > < / a : x f r m > < a : p r s t G e o m   p r s t = " r e c t " > < a : a v L s t / > < / a : p r s t G e o m > < a : n o F i l l / > < a : l n   w = " 1 2 7 0 0 " > < a : s o l i d F i l l > < a : p r s t C l r   v a l = " b l a c k " / > < / a : s o l i d F i l l > < / a : l n > < / p : s p P r > < p : t x B o d y > < a : b o d y P r   a n c h o r = " c t r "   b I n s = " 4 5 7 2 0 "   l I n s = " 9 1 4 4 0 "   r I n s = " 9 1 4 4 0 "   r t l C o l = " 0 "   t I n s = " 4 5 7 2 0 "   v e r t = " h o r z " / > < a : l s t S t y l e / > < a : p > < a : e n d P a r a R P r   l a n g = " e n - U S " / > < / a : p > < / p : t x B o d y > < / p : s p > < p : s p > < p : n v S p P r > < p : c N v P r   i d = " 5 "   n a m e = " N o t e s   P l a c e h o l d e r   4 " / > < p : c N v S p P r > < a : s p L o c k s   n o G r p = " 1 " / > < / p : c N v S p P r > < p : n v P r > < p : p h   i d x = " 3 "   s z = " q u a r t e r "   t y p e = " b o d y " / > < / p : n v P r > < / p : n v S p P r > < p : s p P r > < a : x f r m > < a : o f f   x = " 6 8 5 8 0 0 "   y = " 4 4 0 0 5 5 0 " / > < a : e x t   c x = " 5 4 8 6 4 0 0 "   c y = " 3 6 0 0 4 5 0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/ > < a : p > < a : p P r   l v l = " 0 " / > < a : r > < a : r P r   l a n g = " e n - U S "   s m t C l e a n = " 0 " / > < a : t > C l i c k   t o   e d i t   M a s t e r   t e x t   s t y l e s < / a : t > < / a : r > < / a : p > < a : p > < a : p P r   l v l = " 1 " / > < a : r > < a : r P r   l a n g = " e n - U S "   s m t C l e a n = " 0 " / > < a : t > S e c o n d   l e v e l < / a : t > < / a : r > < / a : p > < a : p > < a : p P r   l v l = " 2 " / > < a : r > < a : r P r   l a n g = " e n - U S "   s m t C l e a n = " 0 " / > < a : t > T h i r d   l e v e l < / a : t > < / a : r > < / a : p > < a : p > < a : p P r   l v l = " 3 " / > < a : r > < a : r P r   l a n g = " e n - U S "   s m t C l e a n = " 0 " / > < a : t > F o u r t h   l e v e l < / a : t > < / a : r > < / a : p > < a : p > < a : p P r   l v l = " 4 " / > < a : r > < a : r P r   l a n g = " e n - U S "   s m t C l e a n = " 0 " / > < a : t > F i f t h   l e v e l < / a : t > < / a : r > < a : e n d P a r a R P r   l a n g = " e n - U S " / > < / a : p > < / p : t x B o d y > < / p : s p > < p : s p > < p : n v S p P r > < p : c N v P r   i d = " 6 "   n a m e = " F o o t e r   P l a c e h o l d e r   5 " / > < p : c N v S p P r > < a : s p L o c k s   n o G r p = " 1 " / > < / p : c N v S p P r > < p : n v P r > < p : p h   i d x = " 4 "   s z = " q u a r t e r "   t y p e = " f t r " / > < / p : n v P r > < / p : n v S p P r > < p : s p P r > < a : x f r m > < a : o f f   x = " 0 "   y = " 8 6 8 5 2 1 3 " / > < a : e x t   c x = " 2 9 7 1 8 0 0 "   c y = " 4 5 8 7 8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/ > < a : l s t S t y l e > < a : l v l 1 p P r   a l g n = " l " > < a : d e f R P r   s z = " 1 2 0 0 " / > < / a : l v l 1 p P r > < / a : l s t S t y l e > < a : p > < a : e n d P a r a R P r   l a n g = " e n - U S " / > < / a : p > < / p : t x B o d y > < / p : s p > < p : s p > < p : n v S p P r > < p : c N v P r   i d = " 7 "   n a m e = " S l i d e   N u m b e r   P l a c e h o l d e r   6 " / > < p : c N v S p P r > < a : s p L o c k s   n o G r p = " 1 " / > < / p : c N v S p P r > < p : n v P r > < p : p h   i d x = " 5 "   s z = " q u a r t e r "   t y p e = " s l d N u m " / > < / p : n v P r > < / p : n v S p P r > < p : s p P r > < a : x f r m > < a : o f f   x = " 3 8 8 4 6 1 3 "   y = " 8 6 8 5 2 1 3 " / > < a : e x t   c x = " 2 9 7 1 8 0 0 "   c y = " 4 5 8 7 8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/ > < a : l s t S t y l e > < a : l v l 1 p P r   a l g n = " r " > < a : d e f R P r   s z = " 1 2 0 0 " / > < / a : l v l 1 p P r > < / a : l s t S t y l e > < a : p > < a : f l d   i d = " { 6 9 3 2 7 0 4 2 - 6 B 6 1 - B 1 4 8 - 8 4 8 5 - 8 B B B F A A 1 3 D 2 4 } "   t y p e = " s l i d e n u m " > < a : r P r   l a n g = " e n - U S "   s m t C l e a n = " 0 " / > < a : t > 9 # : < / a : t > < / a : f l d > < a : e n d P a r a R P r   l a n g = " e n - U S " / > < / a : p > < / p : t x B o d y > < / p : s p > < / p : s p T r e e > < p : e x t L s t > < p : e x t   u r i = " { B B 9 6 2 C 8 B - B 1 4 F - 4 D 9 7 - A F 6 5 - F 5 3 4 4 C B 8 A C 3 E } " > < p 1 4 : c r e a t i o n I d   x m l n s : p 1 4 = " h t t p : / / s c h e m a s . m i c r o s o f t . c o m / o f f i c e / p o w e r p o i n t / 2 0 1 0 / m a i n "   v a l = " 1 0 8 0 3 2 1 1 3 8 " / > < / p : e x t > < / p : e x t L s t > < / p : c S l d > < p : c l r M a p   a c c e n t 1 = " a c c e n t 1 "   a c c e n t 2 = " a c c e n t 2 "   a c c e n t 3 = " a c c e n t 3 "   a c c e n t 4 = " a c c e n t 4 "   a c c e n t 5 = " a c c e n t 5 "   a c c e n t 6 = " a c c e n t 6 "   b g 1 = " l t 1 "   b g 2 = " l t 2 "   f o l H l i n k = " f o l H l i n k "   h l i n k = " h l i n k "   t x 1 = " d k 1 "   t x 2 = " d k 2 " / > < p : n o t e s S t y l e > < a : l v l 1 p P r   a l g n = " l "   d e f T a b S z = " 9 1 4 4 0 0 "   e a L n B r k = " 1 "   h a n g i n g P u n c t = " 1 "   l a t i n L n B r k = " 0 "   m a r L = "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1 p P r > < a : l v l 2 p P r   a l g n = " l "   d e f T a b S z = " 9 1 4 4 0 0 "   e a L n B r k = " 1 "   h a n g i n g P u n c t = " 1 "   l a t i n L n B r k = " 0 "   m a r L = " 4 5 7 2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2 p P r > < a : l v l 3 p P r   a l g n = " l "   d e f T a b S z = " 9 1 4 4 0 0 "   e a L n B r k = " 1 "   h a n g i n g P u n c t = " 1 "   l a t i n L n B r k = " 0 "   m a r L = " 9 1 4 4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3 p P r > < a : l v l 4 p P r   a l g n = " l "   d e f T a b S z = " 9 1 4 4 0 0 "   e a L n B r k = " 1 "   h a n g i n g P u n c t = " 1 "   l a t i n L n B r k = " 0 "   m a r L = " 1 3 7 1 6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4 p P r > < a : l v l 5 p P r   a l g n = " l "   d e f T a b S z = " 9 1 4 4 0 0 "   e a L n B r k = " 1 "   h a n g i n g P u n c t = " 1 "   l a t i n L n B r k = " 0 "   m a r L = " 1 8 2 8 8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5 p P r > < a : l v l 6 p P r   a l g n = " l "   d e f T a b S z = " 9 1 4 4 0 0 "   e a L n B r k = " 1 "   h a n g i n g P u n c t = " 1 "   l a t i n L n B r k = " 0 "   m a r L = " 2 2 8 6 0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6 p P r > < a : l v l 7 p P r   a l g n = " l "   d e f T a b S z = " 9 1 4 4 0 0 "   e a L n B r k = " 1 "   h a n g i n g P u n c t = " 1 "   l a t i n L n B r k = " 0 "   m a r L = " 2 7 4 3 2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7 p P r > < a : l v l 8 p P r   a l g n = " l "   d e f T a b S z = " 9 1 4 4 0 0 "   e a L n B r k = " 1 "   h a n g i n g P u n c t = " 1 "   l a t i n L n B r k = " 0 "   m a r L = " 3 2 0 0 4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8 p P r > < a : l v l 9 p P r   a l g n = " l "   d e f T a b S z = " 9 1 4 4 0 0 "   e a L n B r k = " 1 "   h a n g i n g P u n c t = " 1 "   l a t i n L n B r k = " 0 "   m a r L = " 3 6 5 7 6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9 p P r > < / p : n o t e s S t y l e > < / p : n o t e s M a s t e r > < ! - -   $ I d $   - - >
</file>

<file path=ppt/slideLayouts/_rels/slideLayout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3 . p n g "   T y p e = " h t t p : / / s c h e m a s . o p e n x m l f o r m a t s . o r g / o f f i c e D o c u m e n t / 2 0 0 6 / r e l a t i o n s h i p s / i m a g e " / > < R e l a t i o n s h i p   I d = " r I d 3 "   T a r g e t = " . . / m e d i a / i m a g e 4 . p n g "   T y p e = " h t t p : / / s c h e m a s . o p e n x m l f o r m a t s . o r g / o f f i c e D o c u m e n t / 2 0 0 6 / r e l a t i o n s h i p s / i m a g e " / > < R e l a t i o n s h i p   I d = " r I d 4 "   T a r g e t = " . . / m e d i a / i m a g e 5 . p n g "   T y p e = " h t t p : / / s c h e m a s . o p e n x m l f o r m a t s . o r g / o f f i c e D o c u m e n t / 2 0 0 6 / r e l a t i o n s h i p s / i m a g e " / > < R e l a t i o n s h i p   I d = " r I d 5 "   T a r g e t = " . . / t a g s / t a g 2 . x m l "   T y p e = " h t t p : / / s c h e m a s . o p e n x m l f o r m a t s . o r g / o f f i c e D o c u m e n t / 2 0 0 6 / r e l a t i o n s h i p s / t a g s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0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t a g s / t a g 9 . x m l "   T y p e = " h t t p : / / s c h e m a s . o p e n x m l f o r m a t s . o r g / o f f i c e D o c u m e n t / 2 0 0 6 / r e l a t i o n s h i p s / t a g s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t a g s / t a g 1 0 . x m l "   T y p e = " h t t p : / / s c h e m a s . o p e n x m l f o r m a t s . o r g / o f f i c e D o c u m e n t / 2 0 0 6 / r e l a t i o n s h i p s / t a g s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t a g s / t a g 3 . x m l "   T y p e = " h t t p : / / s c h e m a s . o p e n x m l f o r m a t s . o r g / o f f i c e D o c u m e n t / 2 0 0 6 / r e l a t i o n s h i p s / t a g s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6 . p n g "   T y p e = " h t t p : / / s c h e m a s . o p e n x m l f o r m a t s . o r g / o f f i c e D o c u m e n t / 2 0 0 6 / r e l a t i o n s h i p s / i m a g e " / > < R e l a t i o n s h i p   I d = " r I d 3 "   T a r g e t = " . . / m e d i a / i m a g e 7 . p n g "   T y p e = " h t t p : / / s c h e m a s . o p e n x m l f o r m a t s . o r g / o f f i c e D o c u m e n t / 2 0 0 6 / r e l a t i o n s h i p s / i m a g e " / > < R e l a t i o n s h i p   I d = " r I d 4 "   T a r g e t = " . . / t a g s / t a g 4 . x m l "   T y p e = " h t t p : / / s c h e m a s . o p e n x m l f o r m a t s . o r g / o f f i c e D o c u m e n t / 2 0 0 6 / r e l a t i o n s h i p s / t a g s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8 . p n g "   T y p e = " h t t p : / / s c h e m a s . o p e n x m l f o r m a t s . o r g / o f f i c e D o c u m e n t / 2 0 0 6 / r e l a t i o n s h i p s / i m a g e " / > < R e l a t i o n s h i p   I d = " r I d 3 "   T a r g e t = " . . / m e d i a / i m a g e 9 . p n g "   T y p e = " h t t p : / / s c h e m a s . o p e n x m l f o r m a t s . o r g / o f f i c e D o c u m e n t / 2 0 0 6 / r e l a t i o n s h i p s / i m a g e " / > < R e l a t i o n s h i p   I d = " r I d 4 "   T a r g e t = " . . / t a g s / t a g 5 . x m l "   T y p e = " h t t p : / / s c h e m a s . o p e n x m l f o r m a t s . o r g / o f f i c e D o c u m e n t / 2 0 0 6 / r e l a t i o n s h i p s / t a g s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t a g s / t a g 6 . x m l "   T y p e = " h t t p : / / s c h e m a s . o p e n x m l f o r m a t s . o r g / o f f i c e D o c u m e n t / 2 0 0 6 / r e l a t i o n s h i p s / t a g s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t a g s / t a g 7 . x m l "   T y p e = " h t t p : / / s c h e m a s . o p e n x m l f o r m a t s . o r g / o f f i c e D o c u m e n t / 2 0 0 6 / r e l a t i o n s h i p s / t a g s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t a g s / t a g 8 . x m l "   T y p e = " h t t p : / / s c h e m a s . o p e n x m l f o r m a t s . o r g / o f f i c e D o c u m e n t / 2 0 0 6 / r e l a t i o n s h i p s / t a g s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slideLayout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f a l s e "   t y p e = " t i t l e " > < p : c S l d   n a m e = " T i t l e   S l i d e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F r e e f o r m   2 2 " > < a : e x t L s t > < a : e x t   u r i = " { E B 5 C 2 1 D B - F 3 1 2 - 4 E 5 4 - A E 3 F - 8 7 6 C 3 7 B 3 1 2 7 A } " > < a 1 6 : c r e a t i o n I d   x m l n s : a 1 6 = " h t t p : / / s c h e m a s . m i c r o s o f t . c o m / o f f i c e / d r a w i n g / 2 0 1 0 / m a i n "   i d = " { 1 F A 4 2 9 B 5 - 4 7 E 9 - 4 B 9 D - 8 A E 1 - 1 D 0 2 8 C 5 8 F 9 9 D } " / > < / a : e x t > < / a : e x t L s t > < / p : c N v P r > < p : c N v S p P r / > < p : n v P r / > < / p : n v S p P r > < p : s p P r > < a : x f r m   r o t = " 0 " > < a : o f f   x = " 1 "   y = " 9 5 8 5 4 8 " / > < a : e x t   c x = " 9 1 4 3 9 9 9 "   c y = " 4 1 8 4 9 5 2 " / > < / a : x f r m > < a : c u s t G e o m > < a : a v L s t / > < a : g d L s t / > < a : a h L s t / > < a : c x n L s t / > < a : r e c t   b = " b "   l = " 0 "   r = " r "   t = " 0 " / > < a : p a t h L s t > < a : p a t h   h = " 4 1 8 4 9 5 2 "   w = " 9 1 4 3 9 9 9 " > < a : m o v e T o > < a : p t   x = " 9 1 4 3 9 9 9 "   y = " 1 4 9 4 1 1 6 " / > < / a : m o v e T o > < a : c u b i c B e z T o > < a : p t   x = " 9 1 4 3 9 9 9 "   y = " 4 1 8 4 9 5 2 " / > < a : p t   x = " 9 1 4 3 9 9 9 "   y = " 4 1 8 4 9 5 2 " / > < a : p t   x = " 9 1 4 3 9 9 9 "   y = " 4 1 8 4 9 5 2 " / > < / a : c u b i c B e z T o > < a : c u b i c B e z T o > < a : p t   x = " 0 "   y = " 4 1 8 4 9 5 2 " / > < a : p t   x = " 0 "   y = " 4 1 8 4 9 5 2 " / > < a : p t   x = " 0 "   y = " 4 1 8 4 9 5 2 " / > < / a : c u b i c B e z T o > < a : c u b i c B e z T o > < a : p t   x = " 0 "   y = " 0 " / > < a : p t   x = " 0 "   y = " 0 " / > < a : p t   x = " 0 "   y = " 0 " / > < / a : c u b i c B e z T o > < a : c u b i c B e z T o > < a : p t   x = " 1 7 7 1 6 5 0 "   y = " 1 9 5 0 9 1 6 " / > < a : p t   x = " 5 9 1 2 6 4 4 "   y = " 2 4 2 6 7 4 9 " / > < a : p t   x = " 9 1 4 3 9 9 9 "   y = " 1 4 9 4 1 1 6 " / > < / a : c u b i c B e z T o > < a : c l o s e / > < / a : p a t h > < / a : p a t h L s t > < / a : c u s t G e o m > < a : g r a d F i l l   r o t W i t h S h a p e = " 1 " > < a : g s L s t > < a : g s   p o s = " 0 " > < a : s c h e m e C l r   v a l = " b g 1 " > < a : l u m M o d   v a l = " 9 5 0 0 0 " / > < / a : s c h e m e C l r > < / a : g s > < a : g s   p o s = " 5 0 0 0 0 " > < a : s c h e m e C l r   v a l = " b g 1 " > < a : a l p h a   v a l = " 0 " / > < / a : s c h e m e C l r > < / a : g s > < a : g s   p o s = " 1 0 0 0 0 0 " > < a : s c h e m e C l r   v a l = " b g 1 " > < a : l u m M o d   v a l = " 9 5 0 0 0 " / > < / a : s c h e m e C l r > < / a : g s > < / a : g s L s t > < a : l i n   a n g = " 1 0 8 0 0 0 0 0 "   s c a l e d = " 0 " / > < / a : g r a d F i l l > < a : l n > < a : n o F i l l / > < / a : l n > < / p : s p P r > < p : t x B o d y > < a : b o d y P r   r t l C o l = " 0 " / > < a : l s t S t y l e / > < a : p > < a : p P r / > < a : r > < a : r P r   d i r t y = " 0 "   l a n g = " e n - U S " > < a : l a t i n   t y p e f a c e = " S o u r c e   S a n s   P r o " / > < / a : r P r > < a : t / > < / a : r > < a : e n d P a r a R P r   d i r t y = " 0 "   l a n g = " e n - U S " > < a : l a t i n   t y p e f a c e = " S o u r c e   S a n s   P r o " / > < / a : e n d P a r a R P r > < / a : p > < / p : t x B o d y > < / p : s p > < p : p i c > < p : n v P i c P r > < p : c N v P r   d e s c r = " t i t l e _ d o t s _ b o t t o m . p n g "   i d = " 3 "   n a m e = " P i c t u r e   3 0 " > < a : e x t L s t > < a : e x t   u r i = " { 8 2 8 1 E 3 1 5 - 4 5 8 F - 4 C 2 6 - A 4 2 7 - E 2 D C 7 2 9 7 7 5 7 2 } " > < a 1 6 : c r e a t i o n I d   x m l n s : a 1 6 = " h t t p : / / s c h e m a s . m i c r o s o f t . c o m / o f f i c e / d r a w i n g / 2 0 1 0 / m a i n "   i d = " { 0 C F F 5 6 E 0 - 3 5 8 6 - 4 2 1 F - 9 0 F 2 - 2 5 6 0 D 8 2 9 3 3 4 B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r o t = " 0 " > < a : o f f   x = " 1 "   y = " 0 " / > < a : e x t   c x = " 9 1 4 4 0 0 0 "   c y = " 5 1 4 3 5 0 0 " / > < / a : x f r m > < a : p r s t G e o m   p r s t = " r e c t " > < a : a v L s t / > < / a : p r s t G e o m > < a : n o F i l l / > < / p : s p P r > < / p : p i c > < p : p i c > < p : n v P i c P r > < p : c N v P r   d e s c r = " t i t l e _ l i n e s . p n g "   i d = " 4 "   n a m e = " P i c t u r e   3 2 " > < a : e x t L s t > < a : e x t   u r i = " { 1 C A 6 7 9 F 5 - 2 2 1 9 - 4 7 2 D - 9 9 B 0 - D E 9 B C D 1 F 5 6 6 8 } " > < a 1 6 : c r e a t i o n I d   x m l n s : a 1 6 = " h t t p : / / s c h e m a s . m i c r o s o f t . c o m / o f f i c e / d r a w i n g / 2 0 1 0 / m a i n "   i d = " { D 2 E A 8 D 4 F - 1 6 9 C - 4 B 5 3 - 9 B 5 1 - E F 8 0 9 5 9 3 9 F E 9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3 " / > < a : s t r e t c h > < a : f i l l R e c t / > < / a : s t r e t c h > < / p : b l i p F i l l > < p : s p P r > < a : x f r m   r o t = " 0 " > < a : o f f   x = " 1 "   y = " 0 " / > < a : e x t   c x = " 9 1 4 4 0 0 0 "   c y = " 5 1 4 3 5 0 0 " / > < / a : x f r m > < a : p r s t G e o m   p r s t = " r e c t " > < a : a v L s t / > < / a : p r s t G e o m > < a : n o F i l l / > < / p : s p P r > < / p : p i c > < p : s p > < p : n v S p P r > < p : c N v P r   i d = " 5 "   n a m e = " F r e e f o r m   2 3 " > < a : e x t L s t > < a : e x t   u r i = " { 0 5 B 8 F 8 D D - D A D A - 4 C C 7 - 9 9 4 2 - 2 8 F E E 1 A 7 5 F E 8 } " > < a 1 6 : c r e a t i o n I d   x m l n s : a 1 6 = " h t t p : / / s c h e m a s . m i c r o s o f t . c o m / o f f i c e / d r a w i n g / 2 0 1 0 / m a i n "   i d = " { 9 4 2 2 4 1 F B - 2 3 2 F - 4 4 B 9 - 9 B A D - A 3 9 5 D 7 D A 3 C 4 1 } " / > < / a : e x t > < / a : e x t L s t > < / p : c N v P r > < p : c N v S p P r / > < p : n v P r / > < / p : n v S p P r > < p : s p P r > < a : x f r m   r o t = " 0 " > < a : o f f   x = " 1 "   y = " 1 9 3 3 5 7 5 " / > < a : e x t   c x = " 9 1 4 7 1 7 4 "   c y = " 1 3 2 6 0 9 1 " / > < / a : x f r m > < a : c u s t G e o m > < a : a v L s t / > < a : g d L s t / > < a : a h L s t / > < a : c x n L s t / > < a : r e c t   b = " b "   l = " 0 "   r = " r "   t = " 0 " / > < a : p a t h L s t > < a : p a t h   h = " 1 3 2 6 0 9 1 "   w = " 9 1 4 7 1 7 4 " > < a : m o v e T o > < a : p t   x = " 9 1 4 7 1 7 4 "   y = " 1 2 1 9 2 0 0 " / > < / a : m o v e T o > < a : c u b i c B e z T o > < a : p t   x = " 5 9 2 0 3 1 8 "   y = " 1 3 2 6 0 9 1 " / > < a : p t   x = " 2 8 3 7 3 9 2 "   y = " 1 0 1 8 1 1 7 " / > < a : p t   x = " 0 "   y = " 4 9 8 4 7 5 " / > < / a : c u b i c B e z T o > < a : l n T o > < a : p t   x = " 0 "   y = " 0 " / > < / a : l n T o > < a : c u b i c B e z T o > < a : p t   x = " 2 9 7 2 6 4 7 "   y = " 6 3 3 7 3 1 " / > < a : p t   x = " 6 3 0 5 1 3 0 "   y = " 1 0 1 3 4 5 9 " / > < a : p t   x = " 9 1 4 6 5 3 9 "   y = " 9 9 9 4 9 0 " / > < / a : c u b i c B e z T o > < / a : p a t h > < / a : p a t h L s t > < / a : c u s t G e o m > < a : g r a d F i l l   r o t W i t h S h a p e = " 1 " > < a : g s L s t > < a : g s   p o s = " 0 " > < a : s c h e m e C l r   v a l = " a c c e n t 1 " / > < / a : g s > < a : g s   p o s = " 1 0 0 0 0 0 " > < a : s c h e m e C l r   v a l = " a c c e n t 6 " > < a : a l p h a   v a l = " 3 0 0 0 0 " / > < / a : s c h e m e C l r > < / a : g s > < / a : g s L s t > < a : l i n   a n g = " 0 "   s c a l e d = " 0 " / > < / a : g r a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> < a : l a t i n   t y p e f a c e = " S o u r c e   S a n s   P r o " / > < / a : r P r > < a : t / > < / a : r > < a : e n d P a r a R P r   d i r t y = " 0 "   l a n g = " e n - U S " > < a : l a t i n   t y p e f a c e = " S o u r c e   S a n s   P r o " / > < / a : e n d P a r a R P r > < / a : p > < / p : t x B o d y > < / p : s p > < p : s p > < p : n v S p P r > < p : c N v P r   i d = " 6 "   n a m e = " F r e e f o r m   2 4 " > < a : e x t L s t > < a : e x t   u r i = " { 4 1 9 9 E 2 B C - C 7 A 2 - 4 1 7 4 - 9 8 E 8 - F 6 5 0 C E 6 8 3 5 C 0 } " > < a 1 6 : c r e a t i o n I d   x m l n s : a 1 6 = " h t t p : / / s c h e m a s . m i c r o s o f t . c o m / o f f i c e / d r a w i n g / 2 0 1 0 / m a i n "   i d = " { 1 3 8 2 8 A E 7 - A B C 1 - 4 8 A E - 9 5 8 9 - F F 0 6 3 8 C 5 D E 5 B } " / > < / a : e x t > < / a : e x t L s t > < / p : c N v P r > < p : c N v S p P r / > < p : n v P r / > < / p : n v S p P r > < p : s p P r > < a : x f r m   r o t = " 0 " > < a : o f f   x = " 0 "   y = " 2 6 0 5 6 1 7 " / > < a : e x t   c x = " 9 1 4 7 1 7 4 "   c y = " 6 3 7 1 1 6 " / > < / a : x f r m > < a : c u s t G e o m > < a : a v L s t / > < a : g d L s t / > < a : a h L s t / > < a : c x n L s t / > < a : r e c t   b = " b "   l = " 0 "   r = " r "   t = " 0 " / > < a : p a t h L s t > < a : p a t h   h = " 6 3 7 1 1 6 "   w = " 9 1 4 7 1 7 4 " > < a : m o v e T o > < a : p t   x = " 9 1 4 7 1 7 4 "   y = " 4 8 2 5 9 9 " / > < / a : m o v e T o > < a : c u b i c B e z T o > < a : p t   x = " 6 3 7 4 3 4 7 "   y = " 6 3 7 1 1 6 " / > < a : p t   x = " 3 0 6 9 1 6 7 "   y = " 5 5 1 3 9 1 " / > < a : p t   x = " 0 "   y = " 5 3 9 7 5 " / > < / a : c u b i c B e z T o > < a : l n T o > < a : p t   x = " 0 "   y = " 0 " / > < / a : l n T o > < a : c u b i c B e z T o > < a : p t   x = " 2 9 8 5 3 4 7 "   y = " 5 0 6 7 3 0 " / > < a : p t   x = " 6 7 3 6 9 3 0 "   y = " 5 6 2 6 0 9 " / > < a : p t   x = " 9 1 4 6 5 3 9 "   y = " 4 2 4 8 1 5 " / > < / a : c u b i c B e z T o > < / a : p a t h > < / a : p a t h L s t > < / a : c u s t G e o m > < a : g r a d F i l l   r o t W i t h S h a p e = " 1 " > < a : g s L s t > < a : g s   p o s = " 0 " > < a : s c h e m e C l r   v a l = " a c c e n t 3 " / > < / a : g s > < a : g s   p o s = " 1 0 0 0 0 0 " > < a : s c h e m e C l r   v a l = " a c c e n t 2 " > < a : a l p h a   v a l = " 5 0 0 0 0 " / > < / a : s c h e m e C l r > < / a : g s > < / a : g s L s t > < a : l i n   a n g = " 0 "   s c a l e d = " 0 " / > < / a : g r a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> < a : l a t i n   t y p e f a c e = " S o u r c e   S a n s   P r o " / > < / a : r P r > < a : t / > < / a : r > < a : e n d P a r a R P r   d i r t y = " 0 "   l a n g = " e n - U S " > < a : l a t i n   t y p e f a c e = " S o u r c e   S a n s   P r o " / > < / a : e n d P a r a R P r > < / a : p > < / p : t x B o d y > < / p : s p > < p : s p > < p : n v S p P r > < p : c N v P r   i d = " 7 "   n a m e = " F r e e f o r m   2 5 " > < a : e x t L s t > < a : e x t   u r i = " { 1 1 E 2 E 0 9 C - 3 6 D 6 - 4 7 C B - 9 0 0 8 - B 4 F A E 8 7 8 9 3 5 2 } " > < a 1 6 : c r e a t i o n I d   x m l n s : a 1 6 = " h t t p : / / s c h e m a s . m i c r o s o f t . c o m / o f f i c e / d r a w i n g / 2 0 1 0 / m a i n "   i d = " { 9 5 B 1 7 E 7 B - 9 5 2 8 - 4 A E F - 8 A 1 9 - 5 C A 1 C 0 D 5 5 E F C } " / > < / a : e x t > < / a : e x t L s t > < / p : c N v P r > < p : c N v S p P r / > < p : n v P r / > < / p : n v S p P r > < p : s p P r > < a : x f r m   r o t = " 0 " > < a : o f f   x = " 0 "   y = " 2 9 8 8 7 3 4 " / > < a : e x t   c x = " 9 1 4 7 1 7 4 "   c y = " 1 5 7 3 7 4 2 " / > < / a : x f r m > < a : c u s t G e o m > < a : a v L s t / > < a : g d L s t / > < a : a h L s t / > < a : c x n L s t / > < a : r e c t   b = " b "   l = " 0 "   r = " r "   t = " 0 " / > < a : p a t h L s t > < a : p a t h   h = " 1 5 7 3 7 4 2 "   w = " 9 1 4 7 1 7 4 " > < a : m o v e T o > < a : p t   x = " 9 1 4 7 1 7 4 "   y = " 9 0 4 8 7 5 " / > < / a : m o v e T o > < a : c u b i c B e z T o > < a : p t   x = " 5 8 4 7 2 9 8 "   y = " 1 5 0 7 0 6 6 " / > < a : p t   x = " 2 1 3 2 5 4 2 "   y = " 1 5 7 3 7 4 2 " / > < a : p t   x = " 0 "   y = " 1 3 6 5 2 5 0 " / > < / a : c u b i c B e z T o > < a : l n T o > < a : p t   x = " 0 "   y = " 0 " / > < / a : l n T o > < a : c u b i c B e z T o > < a : p t   x = " 3 4 1 7 1 4 7 "   y = " 6 5 2 7 8 1 " / > < a : p t   x = " 7 1 8 4 6 0 6 "   y = " 5 1 1 8 1 0 " / > < a : p t   x = " 9 1 4 6 5 3 9 "   y = " 2 5 6 5 4 0 " / > < / a : c u b i c B e z T o > < / a : p a t h > < / a : p a t h L s t > < / a : c u s t G e o m > < a : g r a d F i l l   r o t W i t h S h a p e = " 1 " > < a : g s L s t > < a : g s   p o s = " 0 " > < a : s c h e m e C l r   v a l = " a c c e n t 3 " / > < / a : g s > < a : g s   p o s = " 1 0 0 0 0 0 " > < a : s c h e m e C l r   v a l = " a c c e n t 2 " > < a : a l p h a   v a l = " 3 5 0 0 0 " / > < / a : s c h e m e C l r > < / a : g s > < / a : g s L s t > < a : l i n   a n g = " 0 "   s c a l e d = " 0 " / > < / a : g r a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> < a : l a t i n   t y p e f a c e = " S o u r c e   S a n s   P r o " / > < / a : r P r > < a : t / > < / a : r > < a : e n d P a r a R P r   d i r t y = " 0 "   l a n g = " e n - U S " > < a : l a t i n   t y p e f a c e = " S o u r c e   S a n s   P r o " / > < / a : e n d P a r a R P r > < / a : p > < / p : t x B o d y > < / p : s p > < p : s p > < p : n v S p P r > < p : c N v P r   i d = " 8 "   n a m e = " F r e e f o r m   2 8 " > < a : e x t L s t > < a : e x t   u r i = " { C F C 4 4 E 1 E - A 4 5 C - 4 B 5 1 - B 2 8 5 - 6 3 D 0 0 4 F 7 C 4 8 1 } " > < a 1 6 : c r e a t i o n I d   x m l n s : a 1 6 = " h t t p : / / s c h e m a s . m i c r o s o f t . c o m / o f f i c e / d r a w i n g / 2 0 1 0 / m a i n "   i d = " { 5 C 7 D 5 2 7 8 - E 1 A B - 4 2 E 3 - B 5 4 A - C 7 E 3 D 6 5 B E D 9 3 } " / > < / a : e x t > < / a : e x t L s t > < / p : c N v P r > < p : c N v S p P r / > < p : n v P r / > < / p : n v S p P r > < p : s p P r > < a : x f r m   r o t = " 0 " > < a : o f f   x = " 4 7 9 2 1 3 3 "   y = " 4 0 6 0 1 8 8 " / > < a : e x t   c x = " 4 3 5 5 0 4 1 "   c y = " 1 0 8 6 4 8 6 " / > < / a : x f r m > < a : c u s t G e o m > < a : a v L s t / > < a : g d L s t / > < a : a h L s t / > < a : c x n L s t / > < a : r e c t   b = " b "   l = " 0 "   r = " r "   t = " 0 " / > < a : p a t h L s t > < a : p a t h   h = " 1 0 8 6 4 8 6 "   w = " 4 3 5 5 0 4 1 " > < a : m o v e T o > < a : p t   x = " 4 3 5 5 0 4 1 "   y = " 7 6 8 3 6 " / > < / a : m o v e T o > < a : c u b i c B e z T o > < a : p t   x = " 3 6 3 3 2 6 0 "   y = " 2 9 1 6 7 9 " / > < a : p t   x = " 1 1 9 9 0 9 2 "   y = " 9 1 6 0 9 4 " / > < a : p t   x = " 3 8 4 1 7 5 "   y = " 1 0 8 5 4 2 7 " / > < / a : c u b i c B e z T o > < a : l n T o > < a : p t   x = " 0 "   y = " 1 0 8 6 4 8 5 " / > < / a : l n T o > < a : c u b i c B e z T o > < a : p t   x = " 1 8 3 7 0 5 5 "   y = " 6 7 7 7 5 8 " / > < a : p t   x = " 3 5 7 0 3 9 7 "   y = " 2 2 0 3 4 6 " / > < a : p t   x = " 4 3 5 4 4 0 6 "   y = " 0 " / > < / a : c u b i c B e z T o > < / a : p a t h > < / a : p a t h L s t > < / a : c u s t G e o m > < a : g r a d F i l l   r o t W i t h S h a p e = " 1 " > < a : g s L s t > < a : g s   p o s = " 0 " > < a : s c h e m e C l r   v a l = " a c c e n t 2 " / > < / a : g s > < a : g s   p o s = " 1 0 0 0 0 0 " > < a : s c h e m e C l r   v a l = " a c c e n t 1 " > < a : a l p h a   v a l = " 6 0 0 0 0 " / > < / a : s c h e m e C l r > < / a : g s > < / a : g s L s t > < a : l i n   a n g = " 0 "   s c a l e d = " 0 " / > < / a : g r a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> < a : l a t i n   t y p e f a c e = " + m n - l t " / > < / a : r P r > < a : t >   < / a : t > < / a : r > < a : e n d P a r a R P r   d i r t y = " 0 "   l a n g = " e n - U S " > < a : l a t i n   t y p e f a c e = " + m n - l t " / > < / a : e n d P a r a R P r > < / a : p > < / p : t x B o d y > < / p : s p > < p : s p > < p : n v S p P r > < p : c N v P r   i d = " 9 "   n a m e = " F r e e f o r m   2 9 " > < a : e x t L s t > < a : e x t   u r i = " { A 6 9 4 1 F 5 5 - E C C F - 4 9 D C - 8 C F 5 - C B 5 4 1 5 C F 7 2 7 E } " > < a 1 6 : c r e a t i o n I d   x m l n s : a 1 6 = " h t t p : / / s c h e m a s . m i c r o s o f t . c o m / o f f i c e / d r a w i n g / 2 0 1 0 / m a i n "   i d = " { 8 E 6 1 8 7 8 7 - 8 0 E C - 4 1 C E - B 6 1 A - C C C 3 E E 5 A E F 0 5 } " / > < / a : e x t > < / a : e x t L s t > < / p : c N v P r > < p : c N v S p P r / > < p : n v P r / > < / p : n v S p P r > < p : s p P r > < a : x f r m   r o t = " 0 " > < a : o f f   x = " 4 7 8 8 9 5 9 "   y = " 4 3 9 0 3 8 9 " / > < a : e x t   c x = " 4 3 5 5 0 4 1 "   c y = " 7 5 3 1 1 1 " / > < / a : x f r m > < a : c u s t G e o m > < a : a v L s t / > < a : g d L s t / > < a : a h L s t / > < a : c x n L s t / > < a : r e c t   b = " b "   l = " 0 "   r = " r "   t = " 0 " / > < a : p a t h L s t > < a : p a t h   h = " 7 5 3 1 1 1 "   w = " 4 3 5 5 0 4 1 " > < a : m o v e T o > < a : p t   x = " 4 3 5 5 0 4 1 "   y = " 1 3 3 9 8 6 " / > < / a : m o v e T o > < a : c u b i c B e z T o > < a : p t   x = " 3 6 4 9 1 3 5 "   y = " 3 0 7 5 5 4 " / > < a : p t   x = " 1 9 3 5 6 9 2 "   y = " 6 2 0 8 1 9 " / > < a : p t   x = " 1 1 0 4 9 0 0 "   y = " 7 5 2 0 5 2 " / > < / a : c u b i c B e z T o > < a : l n T o > < a : p t   x = " 0 "   y = " 7 5 3 1 1 1 " / > < / a : l n T o > < a : c u b i c B e z T o > < a : p t   x = " 1 8 9 1 0 3 0 "   y = " 4 8 0 9 0 9 " / > < a : p t   x = " 3 5 5 7 6 9 7 "   y = " 1 7 2 7 2 1 " / > < a : p t   x = " 4 3 5 4 4 0 6 "   y = " 0 " / > < / a : c u b i c B e z T o > < / a : p a t h > < / a : p a t h L s t > < / a : c u s t G e o m > < a : g r a d F i l l   r o t W i t h S h a p e = " 1 " > < a : g s L s t > < a : g s   p o s = " 0 " > < a : s c h e m e C l r   v a l = " a c c e n t 1 " > < a : a l p h a   v a l = " 3 9 9 9 9 " / > < / a : s c h e m e C l r > < / a : g s > < a : g s   p o s = " 1 0 0 0 0 0 " > < a : s c h e m e C l r   v a l = " a c c e n t 3 " > < a : a l p h a   v a l = " 8 0 0 0 0 " / > < / a : s c h e m e C l r > < / a : g s > < / a : g s L s t > < a : l i n   a n g = " 0 "   s c a l e d = " 0 " / > < / a : g r a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> < a : l a t i n   t y p e f a c e = " + m n - l t " / > < / a : r P r > < a : t >   < / a : t > < / a : r > < a : e n d P a r a R P r   d i r t y = " 0 "   l a n g = " e n - U S " > < a : l a t i n   t y p e f a c e = " + m n - l t " / > < / a : e n d P a r a R P r > < / a : p > < / p : t x B o d y > < / p : s p > < p : s p > < p : n v S p P r > < p : c N v P r   i d = " 1 0 "   n a m e = " F r e e f o r m   2 7 " > < a : e x t L s t > < a : e x t   u r i = " { 0 A 5 0 B D 3 A - 3 8 A E - 4 1 1 1 - 8 0 3 9 - 0 0 4 7 E 7 8 F D 0 B B } " > < a 1 6 : c r e a t i o n I d   x m l n s : a 1 6 = " h t t p : / / s c h e m a s . m i c r o s o f t . c o m / o f f i c e / d r a w i n g / 2 0 1 0 / m a i n "   i d = " { 7 F 9 8 2 0 E A - D 7 F B - 4 F 8 7 - B 0 E 3 - 8 4 4 D 4 7 3 2 E 3 E B } " / > < / a : e x t > < / a : e x t L s t > < / p : c N v P r > < p : c N v S p P r / > < p : n v P r / > < / p : n v S p P r > < p : s p P r > < a : x f r m   r o t = " 0 " > < a : o f f   x = " 0 "   y = " 3 7 7 8 6 7 6 " / > < a : e x t   c x = " 9 1 4 7 1 7 4 "   c y = " 1 3 6 9 0 6 0 " / > < / a : x f r m > < a : c u s t G e o m > < a : a v L s t / > < a : g d L s t / > < a : a h L s t / > < a : c x n L s t / > < a : r e c t   b = " b "   l = " 0 "   r = " r "   t = " 0 " / > < a : p a t h L s t > < a : p a t h   h = " 1 3 6 9 0 6 0 "   w = " 9 1 4 7 1 7 4 " > < a : m o v e T o > < a : p t   x = " 9 1 4 7 1 7 4 "   y = " 8 9 8 1 0 2 " / > < / a : m o v e T o > < a : c u b i c B e z T o > < a : p t   x = " 8 4 5 3 7 9 0 "   y = " 1 0 5 0 6 7 8 " / > < a : p t   x = " 7 9 5 4 9 6 5 "   y = " 1 1 5 6 8 6 5 " / > < a : p t   x = " 6 6 7 1 7 3 5 "   y = " 1 3 6 9 0 6 0 " / > < / a : c u b i c B e z T o > < a : l n T o > < a : p t   x = " 0 "   y = " 1 3 6 6 9 4 3 " / > < / a : l n T o > < a : l n T o > < a : p t   x = " 0 "   y = " 1 2 4 4 6 0 " / > < / a : l n T o > < a : c u b i c B e z T o > < a : p t   x = " 3 4 2 1 3 8 0 "   y = " 6 4 6 0 0 8 " / > < a : p t   x = " 7 3 8 7 8 0 5 "   y = " 3 1 0 3 0 4 " / > < a : p t   x = " 9 1 4 6 5 3 9 "   y = " 0 " / > < / a : c u b i c B e z T o > < / a : p a t h > < / a : p a t h L s t > < / a : c u s t G e o m > < a : g r a d F i l l   r o t W i t h S h a p e = " 1 " > < a : g s L s t > < a : g s   p o s = " 0 " > < a : s c h e m e C l r   v a l = " a c c e n t 3 " > < a : a l p h a   v a l = " 6 0 0 0 0 " / > < / a : s c h e m e C l r > < / a : g s > < a : g s   p o s = " 1 0 0 0 0 0 " > < a : s c h e m e C l r   v a l = " a c c e n t 2 " > < a : a l p h a   v a l = " 5 0 0 0 0 " / > < / a : s c h e m e C l r > < / a : g s > < / a : g s L s t > < a : l i n   a n g = " 0 "   s c a l e d = " 0 " / > < / a : g r a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> < a : l a t i n   t y p e f a c e = " S o u r c e   S a n s   P r o " / > < / a : r P r > < a : t / > < / a : r > < a : e n d P a r a R P r   d i r t y = " 0 "   l a n g = " e n - U S " > < a : l a t i n   t y p e f a c e = " S o u r c e   S a n s   P r o " / > < / a : e n d P a r a R P r > < / a : p > < / p : t x B o d y > < / p : s p > < p : s p > < p : n v S p P r > < p : c N v P r   i d = " 1 1 "   n a m e = " F r e e f o r m   2 6 " > < a : e x t L s t > < a : e x t   u r i = " { C 7 3 8 2 C 8 D - 7 6 A 2 - 4 3 4 6 - B 0 B A - 1 B 6 C 1 4 D 4 8 7 3 6 } " > < a 1 6 : c r e a t i o n I d   x m l n s : a 1 6 = " h t t p : / / s c h e m a s . m i c r o s o f t . c o m / o f f i c e / d r a w i n g / 2 0 1 0 / m a i n "   i d = " { 1 2 2 4 3 F 0 6 - 3 B 7 0 - 4 9 7 7 - 8 F 2 2 - 8 3 A 4 8 D F 5 B 9 7 B } " / > < / a : e x t > < / a : e x t L s t > < / p : c N v P r > < p : c N v S p P r / > < p : n v P r / > < / p : n v S p P r > < p : s p P r > < a : x f r m   r o t = " 0 " > < a : o f f   x = " 0 "   y = " 3 4 4 0 6 4 1 " / > < a : e x t   c x = " 9 1 4 7 1 7 4 "   c y = " 5 2 5 9 9 2 " / > < / a : x f r m > < a : c u s t G e o m > < a : a v L s t / > < a : g d L s t / > < a : a h L s t / > < a : c x n L s t / > < a : r e c t   b = " b "   l = " 0 "   r = " r "   t = " 0 " / > < a : p a t h L s t > < a : p a t h   h = " 5 2 5 9 9 2 "   w = " 9 1 4 7 1 7 4 " > < a : m o v e T o > < a : p t   x = " 9 1 4 7 1 7 4 "   y = " 1 9 3 6 7 5 " / > < / a : m o v e T o > < a : c u b i c B e z T o > < a : p t   x = " 6 8 1 2 4 9 3 "   y = " 3 7 3 5 9 3 " / > < a : p t   x = " 3 1 5 4 8 9 1 "   y = " 5 2 5 9 9 2 " / > < a : p t   x = " 0 "   y = " 8 8 9 0 0 " / > < / a : c u b i c B e z T o > < a : l n T o > < a : p t   x = " 0 "   y = " 0 " / > < / a : l n T o > < a : c u b i c B e z T o > < a : p t   x = " 3 1 8 2 1 9 6 "   y = " 4 4 9 5 8 1 " / > < a : p t   x = " 6 4 0 9 9 0 6 "   y = " 3 0 8 6 1 0 " / > < a : p t   x = " 9 1 4 6 5 3 9 "   y = " 1 2 6 3 6 5 " / > < / a : c u b i c B e z T o > < / a : p a t h > < / a : p a t h L s t > < / a : c u s t G e o m > < a : g r a d F i l l   r o t W i t h S h a p e = " 1 " > < a : g s L s t > < a : g s   p o s = " 0 " > < a : s c h e m e C l r   v a l = " a c c e n t 2 " > < a : a l p h a   v a l = " 6 0 0 0 0 " / > < / a : s c h e m e C l r > < / a : g s > < a : g s   p o s = " 1 0 0 0 0 0 " > < a : s c h e m e C l r   v a l = " a c c e n t 3 " > < a : a l p h a   v a l = " 5 0 0 0 0 " / > < / a : s c h e m e C l r > < / a : g s > < / a : g s L s t > < a : l i n   a n g = " 0 "   s c a l e d = " 0 " / > < / a : g r a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> < a : l a t i n   t y p e f a c e = " S o u r c e   S a n s   P r o " / > < / a : r P r > < a : t / > < / a : r > < a : e n d P a r a R P r   d i r t y = " 0 "   l a n g = " e n - U S " > < a : l a t i n   t y p e f a c e = " S o u r c e   S a n s   P r o " / > < / a : e n d P a r a R P r > < / a : p > < / p : t x B o d y > < / p : s p > < p : s p > < p : n v S p P r > < p : c N v P r   i d = " 1 2 "   n a m e = " D a t e   P l a c e h o l d e r   3 " > < a : e x t L s t > < a : e x t   u r i = " { 8 4 2 5 7 B D 8 - A F 9 5 - 4 4 B E - 9 3 9 4 - 8 F B 1 0 C 8 F 6 F 7 A } " > < a 1 6 : c r e a t i o n I d   x m l n s : a 1 6 = " h t t p : / / s c h e m a s . m i c r o s o f t . c o m / o f f i c e / d r a w i n g / 2 0 1 0 / m a i n "   i d = " { B A 9 4 2 2 8 0 - 7 9 1 2 - 4 9 0 6 - B A E D - F B 4 3 8 8 9 6 7 6 5 6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1 3 "   n a m e = " F o o t e r   P l a c e h o l d e r   4 " > < a : e x t L s t > < a : e x t   u r i = " { 1 2 9 1 7 5 F 6 - 5 9 D 3 - 4 0 6 9 - A 2 7 F - F 9 2 B 6 4 0 3 A 5 1 5 } " > < a 1 6 : c r e a t i o n I d   x m l n s : a 1 6 = " h t t p : / / s c h e m a s . m i c r o s o f t . c o m / o f f i c e / d r a w i n g / 2 0 1 0 / m a i n "   i d = " { 3 0 7 A D C 1 1 - F 4 8 6 - 4 0 9 8 - 9 6 8 9 - A 1 A 9 E 7 D C 8 C D 5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p i c > < p : n v P i c P r > < p : c N v P r   d e s c r = " t i t l e _ d o t s _ t o p . p n g "   i d = " 1 4 "   n a m e = " P i c t u r e   3 1 " > < a : e x t L s t > < a : e x t   u r i = " { D 6 C F 9 3 0 C - A 5 5 A - 4 5 A 2 - 9 8 7 D - 4 A 4 B F 5 5 5 0 5 0 C } " > < a 1 6 : c r e a t i o n I d   x m l n s : a 1 6 = " h t t p : / / s c h e m a s . m i c r o s o f t . c o m / o f f i c e / d r a w i n g / 2 0 1 0 / m a i n "   i d = " { A F 1 7 3 7 1 9 - 8 6 3 E - 4 F 6 3 - 9 0 B E - B 0 5 C C A 9 B B C A D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4 " / > < a : s t r e t c h > < a : f i l l R e c t / > < / a : s t r e t c h > < / p : b l i p F i l l > < p : s p P r > < a : x f r m   r o t = " 0 " > < a : o f f   x = " 1 "   y = " 0 " / > < a : e x t   c x = " 9 1 4 4 0 0 0 "   c y = " 5 1 4 3 5 0 0 " / > < / a : x f r m > < a : p r s t G e o m   p r s t = " r e c t " > < a : a v L s t / > < / a : p r s t G e o m > < a : n o F i l l / > < / p : s p P r > < / p : p i c > < p : s p > < p : n v S p P r > < p : c N v P r   i d = " 1 5 "   n a m e = " S l i d e   N u m b e r   P l a c e h o l d e r   5 " > < a : e x t L s t > < a : e x t   u r i = " { 5 6 4 3 A E 3 2 - F 0 D 4 - 4 5 5 7 - 9 F B 9 - E A 6 4 F B 9 1 3 D A 0 } " > < a 1 6 : c r e a t i o n I d   x m l n s : a 1 6 = " h t t p : / / s c h e m a s . m i c r o s o f t . c o m / o f f i c e / d r a w i n g / 2 0 1 0 / m a i n "   i d = " { 5 2 2 7 4 C 7 B - E F B 8 - 4 2 4 F - B 2 C D - 1 9 7 6 C 0 E F A D 7 4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1 6 "   n a m e = " T i t l e   1 " > < a : e x t L s t > < a : e x t   u r i = " { 6 0 E B F 8 9 B - D 4 A 1 - 4 2 4 D - 9 0 D 1 - E 0 7 D C D 2 8 9 2 8 C } " > < a 1 6 : c r e a t i o n I d   x m l n s : a 1 6 = " h t t p : / / s c h e m a s . m i c r o s o f t . c o m / o f f i c e / d r a w i n g / 2 0 1 0 / m a i n "   i d = " { B 9 D 0 B 1 B C - E 9 5 F - 4 5 0 9 - A D C D - 7 C B 0 2 3 6 B 4 E 6 9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3 0 0 5 6 6 7 "   y = " 1 6 7 2 1 5 " / > < a : e x t   c x = " 5 9 7 7 4 6 6 "   c y = " 1 4 1 6 0 4 4 " / > < / a : x f r m > < / p : s p P r > < p : t x B o d y > < a : b o d y P r   a n c h o r = " c t r "   r t l C o l = " 0 "   v e r t = " h o r z " > < a : n o A u t o f i t / > < / a : b o d y P r > < a : l s t S t y l e > < a : l v l 1 p P r   a l g n = " l "   l v l = " 0 " > < a : l n S p c > < a : s p c P c t   v a l = " 1 0 0 0 0 0 " / > < / a : l n S p c > < a : d e f R P r   d i r t y = " 0 "   l a n g = " e n - U S "   s z = " 4 4 0 0 " > < a : s o l i d F i l l > < a : s c h e m e C l r   v a l = " a c c e n t 3 " / > < / a : s o l i d F i l l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1 7 "   n a m e = " S u b t i t l e   2 " > < a : e x t L s t > < a : e x t   u r i = " { C 2 A 1 8 8 E A - F E F 0 - 4 C 1 E - A 2 0 1 - D 2 A D B C 3 9 0 5 4 D } " > < a 1 6 : c r e a t i o n I d   x m l n s : a 1 6 = " h t t p : / / s c h e m a s . m i c r o s o f t . c o m / o f f i c e / d r a w i n g / 2 0 1 0 / m a i n "   i d = " { 7 7 8 6 1 6 A F - 8 C A B - 4 4 3 9 - 9 5 D B - D D D 5 A B F 4 0 C 8 7 } " / > < / a : e x t > < / a : e x t L s t > < / p : c N v P r > < p : c N v S p P r > < a : s p L o c k s   n o G r p = " t r u e " / > < / p : c N v S p P r > < p : n v P r > < p : p h   i d x = " 1 "   t y p e = " s u b T i t l e " / > < / p : n v P r > < / p : n v S p P r > < p : s p P r > < a : x f r m   r o t = " 0 " > < a : o f f   x = " 3 0 2 2 5 9 9 "   y = " 1 6 1 5 0 1 6 " / > < a : e x t   c x = " 5 9 6 9 0 0 1 "   c y = " 8 3 8 2 0 0 " / > < / a : x f r m > < / p : s p P r > < p : t x B o d y > < a : b o d y P r   a n c h o r = " t "   r t l C o l = " 0 "   v e r t = " h o r z " > < a : n o r m A u t o f i t / > < / a : b o d y P r > < a : l s t S t y l e > < a : l v l 1 p P r   a l g n = " l "   i n d e n t = " 0 "   l v l = " 0 "   m a r L = " 0 " > < a : b u N o n e / > < a : d e f R P r   b = " 1 "   d i r t y = " 0 "   l a n g = " e n - U S "   s z = " 2 6 0 0 " > < a : s o l i d F i l l > < a : s c h e m e C l r   v a l = " t x 1 " > < a : l u m M o d   v a l = " 6 5 0 0 0 " / > < a : l u m O f f   v a l = " 3 5 0 0 0 " / > < / a : s c h e m e C l r > < / a : s o l i d F i l l > < a : l a t i n   t y p e f a c e = " S o u r c e   S a n s   P r o - l i g h t " / > < / a : d e f R P r > < / a : l v l 1 p P r > < a : l v l 2 p P r   a l g n = " c t r "   i n d e n t = " 0 "   l v l = " 1 "   m a r L = " 4 5 7 2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2 p P r > < a : l v l 3 p P r   a l g n = " c t r "   i n d e n t = " 0 "   l v l = " 2 "   m a r L = " 9 1 4 4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3 p P r > < a : l v l 4 p P r   a l g n = " c t r "   i n d e n t = " 0 "   l v l = " 3 "   m a r L = " 1 3 7 1 6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4 p P r > < a : l v l 5 p P r   a l g n = " c t r "   i n d e n t = " 0 "   l v l = " 4 "   m a r L = " 1 8 2 8 8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5 p P r > < a : l v l 6 p P r   a l g n = " c t r "   i n d e n t = " 0 "   l v l = " 5 "   m a r L = " 2 2 8 6 0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6 p P r > < a : l v l 7 p P r   a l g n = " c t r "   i n d e n t = " 0 "   l v l = " 6 "   m a r L = " 2 7 4 3 2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7 p P r > < a : l v l 8 p P r   a l g n = " c t r "   i n d e n t = " 0 "   l v l = " 7 "   m a r L = " 3 2 0 0 4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8 p P r > < a : l v l 9 p P r   a l g n = " c t r "   i n d e n t = " 0 "   l v l = " 8 "   m a r L = " 3 6 5 7 6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9 p P r > < / a : l s t S t y l e > < a : p > < a : p P r / > < a : r > < a : r P r   d i r t y = " 0 "   l a n g = " e n - U S " / > < a : t > C l i c k   t o   e d i t   M a s t e r   s u b t i t l e   s t y l e < / a : t > < / a : r > < a : e n d P a r a R P r   d i r t y = " 0 "   l a n g = " e n - U S " / > < / a : p > < / p : t x B o d y > < / p : s p > < / p : s p T r e e > < p : c u s t D a t a L s t > < p : t a g s   r : i d = " r I d 5 " / > < / p : c u s t D a t a L s t > < p : e x t L s t > < p : e x t   u r i = " { 2 0 3 B E 6 5 B - 2 A C C - 4 2 D 7 - 8 B F F - 7 2 C 9 B 7 D 6 3 D 8 8 } " > < p 1 4 : c r e a t i o n I d   x m l n s : p 1 4 = " h t t p : / / s c h e m a s . m i c r o s o f t . c o m / o f f i c e / p o w e r p o i n t / 2 0 1 0 / m a i n "   v a l = " 1 6 0 7 9 7 9 4 8 4 2 1 9 " / > < / p : e x t > < / p : e x t L s t > < / p : c S l d > < p : c l r M a p O v r > < a : m a s t e r C l r M a p p i n g / > < / p : c l r M a p O v r > < / p : s l d L a y o u t >
</file>

<file path=ppt/slideLayouts/slideLayout10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u s e r D r a w n = " 1 " > < p : c S l d   n a m e = " T i t l e ,   T e x t ,   a n d   I m a g e s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9 B 9 D A D C 9 - 6 A 9 1 - 4 C 7 A - 8 5 7 8 - 9 0 5 B 0 1 8 E 4 7 5 3 } " > < a 1 6 : c r e a t i o n I d   x m l n s : a 1 6 = " h t t p : / / s c h e m a s . m i c r o s o f t . c o m / o f f i c e / d r a w i n g / 2 0 1 0 / m a i n "   i d = " { 4 8 B 5 5 6 9 D - 3 0 F F - 4 8 6 D - B E 4 1 - 4 4 9 7 3 F E 1 5 E F 7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4 5 7 2 0 0 "   y = " 4 5 9 9 9 7 " / > < a : e x t   c x = " 7 6 7 0 8 0 0 "   c y = " 7 0 8 4 1 9 " / > < / a : x f r m > < / p : s p P r > < p : t x B o d y > < a : b o d y P r   r t l C o l = " 0 "   v e r t = " h o r z " > < a : n o r m A u t o f i t / > < / a : b o d y P r > < a : l s t S t y l e > < a : l v l 1 p P r   a l g n = " l "   l v l = " 0 " > < a : l n S p c > < a : s p c P c t   v a l = " 1 0 0 0 0 0 " / > < / a : l n S p c > < a : d e f R P r   d i r t y = " 0 "   l a n g = " e n - U S "   s z = " 2 8 0 0 " > < a : s o l i d F i l l > < a : s c h e m e C l r   v a l = " a c c e n t 3 " / > < / a : s o l i d F i l l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T e x t   P l a c e h o l d e r   3 " > < a : e x t L s t > < a : e x t   u r i = " { 7 5 D 0 5 2 2 5 - 0 C 6 F - 4 6 8 5 - 8 E 8 7 - D 1 2 6 9 A 4 F D 4 8 5 } " > < a 1 6 : c r e a t i o n I d   x m l n s : a 1 6 = " h t t p : / / s c h e m a s . m i c r o s o f t . c o m / o f f i c e / d r a w i n g / 2 0 1 0 / m a i n "   i d = " { A E 1 E 2 3 5 2 - 7 8 5 C - 4 3 6 B - 9 6 4 B - A D 8 A 1 5 B F 3 0 7 1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4 5 7 2 0 0 "   y = " 1 2 9 7 6 9 3 " / > < a : e x t   c x = " 2 1 3 3 6 0 0 "   c y = " 5 1 2 0 5 7 " / > < / a : x f r m > < / p : s p P r > < p : t x B o d y > < a : b o d y P r   a n c h o r = " b "   r t l C o l = " 0 "   v e r t = " h o r z " > < a : n o r m A u t o f i t / > < / a : b o d y P r > < a : l s t S t y l e > < a : l v l 1 p P r   i n d e n t = " 0 "   l v l = " 0 "   m a r L = " 0 " > < a : b u N o n e / > < a : d e f R P r   b = " 1 "   d i r t y = " 0 "   l a n g = " e n - U S "   s z = " 1 7 0 0 " > < a : s o l i d F i l l > < a : s c h e m e C l r   v a l = " t x 1 " > < a : l u m M o d   v a l = " 6 5 0 0 0 " / > < a : l u m O f f   v a l = " 3 5 0 0 0 " / > < / a : s c h e m e C l r > < / a : s o l i d F i l l > < a : l a t i n   t y p e f a c e = " S o u r c e   S a n s   P r o - l i g h t " / > < / a : d e f R P r > < / a : l v l 1 p P r > < a : l v l 2 p P r   i n d e n t = " 0 "   l v l = " 1 "   m a r L = " 4 5 7 2 0 0 " > < a : b u N o n e / > < a : d e f R P r   d i r t y = " 0 "   l a n g = " e n - U S "   s z = " 1 2 0 0 " / > < / a : l v l 2 p P r > < a : l v l 3 p P r   i n d e n t = " 0 "   l v l = " 2 "   m a r L = " 9 1 4 4 0 0 " > < a : b u N o n e / > < a : d e f R P r   d i r t y = " 0 "   l a n g = " e n - U S "   s z = " 1 0 0 0 " / > < / a : l v l 3 p P r > < a : l v l 4 p P r   i n d e n t = " 0 "   l v l = " 3 "   m a r L = " 1 3 7 1 6 0 0 " > < a : b u N o n e / > < a : d e f R P r   d i r t y = " 0 "   l a n g = " e n - U S "   s z = " 9 0 0 " / > < / a : l v l 4 p P r > < a : l v l 5 p P r   i n d e n t = " 0 "   l v l = " 4 "   m a r L = " 1 8 2 8 8 0 0 " > < a : b u N o n e / > < a : d e f R P r   d i r t y = " 0 "   l a n g = " e n - U S "   s z = " 9 0 0 " / > < / a : l v l 5 p P r > < a : l v l 6 p P r   i n d e n t = " 0 "   l v l = " 5 "   m a r L = " 2 2 8 6 0 0 0 " > < a : b u N o n e / > < a : d e f R P r   d i r t y = " 0 "   l a n g = " e n - U S "   s z = " 9 0 0 " / > < / a : l v l 6 p P r > < a : l v l 7 p P r   i n d e n t = " 0 "   l v l = " 6 "   m a r L = " 2 7 4 3 2 0 0 " > < a : b u N o n e / > < a : d e f R P r   d i r t y = " 0 "   l a n g = " e n - U S "   s z = " 9 0 0 " / > < / a : l v l 7 p P r > < a : l v l 8 p P r   i n d e n t = " 0 "   l v l = " 7 "   m a r L = " 3 2 0 0 4 0 0 " > < a : b u N o n e / > < a : d e f R P r   d i r t y = " 0 "   l a n g = " e n - U S "   s z = " 9 0 0 " / > < / a : l v l 8 p P r > < a : l v l 9 p P r   i n d e n t = " 0 "   l v l = " 8 "   m a r L = " 3 6 5 7 6 0 0 " > < a : b u N o n e / > < a : d e f R P r   d i r t y = " 0 "   l a n g = " e n - U S "   s z = " 9 0 0 " /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4 "   n a m e = " P i c t u r e   P l a c e h o l d e r   2 " > < a : e x t L s t > < a : e x t   u r i = " { B 1 F 4 6 8 B 7 - D 6 B 5 - 4 4 2 B - 9 E 4 9 - 2 E 3 5 D E B E 6 8 3 2 } " > < a 1 6 : c r e a t i o n I d   x m l n s : a 1 6 = " h t t p : / / s c h e m a s . m i c r o s o f t . c o m / o f f i c e / d r a w i n g / 2 0 1 0 / m a i n "   i d = " { 5 4 3 3 D 7 B D - C 6 0 0 - 4 F D E - A 0 6 A - 3 3 B 2 9 0 C 9 4 D 2 2 } " / > < / a : e x t > < / a : e x t L s t > < / p : c N v P r > < p : c N v S p P r > < a : s p L o c k s   n o G r p = " t r u e " / > < / p : c N v S p P r > < p : n v P r > < p : p h   i d x = " 2 "   t y p e = " p i c " / > < / p : n v P r > < / p : n v S p P r > < p : s p P r > < a : x f r m   r o t = " 0 " > < a : o f f   x = " 4 5 4 0 2 5 "   y = " 1 8 8 6 9 3 4 " / > < a : e x t   c x = " 2 1 3 6 7 7 5 "   c y = " 2 5 5 4 8 9 1 " / > < / a : x f r m > < a : l n   c a p = " f l a t "   w = " 1 9 0 5 0 " > < a : s o l i d F i l l > < a : s c h e m e C l r   v a l = " t x 1 " > < a : l u m M o d   v a l = " 5 0 0 0 0 " / > < a : l u m O f f   v a l = " 5 0 0 0 0 " / > < / a : s c h e m e C l r > < / a : s o l i d F i l l > < a : m i t e r   l i m = " 8 0 0 0 0 0 " / > < / a : l n > < / p : s p P r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T e x t   P l a c e h o l d e r   3 " > < a : e x t L s t > < a : e x t   u r i = " { C 3 9 6 8 D 5 F - 5 5 6 3 - 4 F 5 D - B F 7 7 - 0 3 D 7 4 B A 7 D 2 5 B } " > < a 1 6 : c r e a t i o n I d   x m l n s : a 1 6 = " h t t p : / / s c h e m a s . m i c r o s o f t . c o m / o f f i c e / d r a w i n g / 2 0 1 0 / m a i n "   i d = " { B D 2 1 2 6 9 5 - E 4 4 9 - 4 A 2 E - 8 A 4 7 - E 3 8 7 F 2 7 3 2 4 3 D } " / > < / a : e x t > < / a : e x t L s t > < / p : c N v P r > < p : c N v S p P r > < a : s p L o c k s   n o G r p = " t r u e " / > < / p : c N v S p P r > < p : n v P r > < p : p h   i d x = " 3 "   t y p e = " b o d y " / > < / p : n v P r > < / p : n v S p P r > < p : s p P r > < a : x f r m   r o t = " 0 " > < a : o f f   x = " 2 8 6 3 0 5 6 "   y = " 1 2 9 7 6 9 3 " / > < a : e x t   c x = " 3 4 6 1 5 4 4 "   c y = " 5 1 2 0 5 7 " / > < / a : x f r m > < / p : s p P r > < p : t x B o d y > < a : b o d y P r   a n c h o r = " b "   r t l C o l = " 0 "   v e r t = " h o r z " > < a : n o r m A u t o f i t / > < / a : b o d y P r > < a : l s t S t y l e > < a : l v l 1 p P r   i n d e n t = " 0 "   l v l = " 0 "   m a r L = " 0 " > < a : b u N o n e / > < a : d e f R P r   b = " 1 "   d i r t y = " 0 "   l a n g = " e n - U S "   s z = " 1 7 0 0 " > < a : s o l i d F i l l > < a : s c h e m e C l r   v a l = " t x 1 " > < a : l u m M o d   v a l = " 6 5 0 0 0 " / > < a : l u m O f f   v a l = " 3 5 0 0 0 " / > < / a : s c h e m e C l r > < / a : s o l i d F i l l > < a : l a t i n   t y p e f a c e = " S o u r c e   S a n s   P r o - l i g h t " / > < / a : d e f R P r > < / a : l v l 1 p P r > < a : l v l 2 p P r   i n d e n t = " 0 "   l v l = " 1 "   m a r L = " 4 5 7 2 0 0 " > < a : b u N o n e / > < a : d e f R P r   d i r t y = " 0 "   l a n g = " e n - U S "   s z = " 1 2 0 0 " / > < / a : l v l 2 p P r > < a : l v l 3 p P r   i n d e n t = " 0 "   l v l = " 2 "   m a r L = " 9 1 4 4 0 0 " > < a : b u N o n e / > < a : d e f R P r   d i r t y = " 0 "   l a n g = " e n - U S "   s z = " 1 0 0 0 " / > < / a : l v l 3 p P r > < a : l v l 4 p P r   i n d e n t = " 0 "   l v l = " 3 "   m a r L = " 1 3 7 1 6 0 0 " > < a : b u N o n e / > < a : d e f R P r   d i r t y = " 0 "   l a n g = " e n - U S "   s z = " 9 0 0 " / > < / a : l v l 4 p P r > < a : l v l 5 p P r   i n d e n t = " 0 "   l v l = " 4 "   m a r L = " 1 8 2 8 8 0 0 " > < a : b u N o n e / > < a : d e f R P r   d i r t y = " 0 "   l a n g = " e n - U S "   s z = " 9 0 0 " / > < / a : l v l 5 p P r > < a : l v l 6 p P r   i n d e n t = " 0 "   l v l = " 5 "   m a r L = " 2 2 8 6 0 0 0 " > < a : b u N o n e / > < a : d e f R P r   d i r t y = " 0 "   l a n g = " e n - U S "   s z = " 9 0 0 " / > < / a : l v l 6 p P r > < a : l v l 7 p P r   i n d e n t = " 0 "   l v l = " 6 "   m a r L = " 2 7 4 3 2 0 0 " > < a : b u N o n e / > < a : d e f R P r   d i r t y = " 0 "   l a n g = " e n - U S "   s z = " 9 0 0 " / > < / a : l v l 7 p P r > < a : l v l 8 p P r   i n d e n t = " 0 "   l v l = " 7 "   m a r L = " 3 2 0 0 4 0 0 " > < a : b u N o n e / > < a : d e f R P r   d i r t y = " 0 "   l a n g = " e n - U S "   s z = " 9 0 0 " / > < / a : l v l 8 p P r > < a : l v l 9 p P r   i n d e n t = " 0 "   l v l = " 8 "   m a r L = " 3 6 5 7 6 0 0 " > < a : b u N o n e / > < a : d e f R P r   d i r t y = " 0 "   l a n g = " e n - U S "   s z = " 9 0 0 " /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6 "   n a m e = " P i c t u r e   P l a c e h o l d e r   2 " > < a : e x t L s t > < a : e x t   u r i = " { 7 1 E 4 C 0 9 5 - 9 5 3 4 - 4 8 A 5 - 9 3 8 3 - 0 E C 5 5 4 8 D 8 4 E B } " > < a 1 6 : c r e a t i o n I d   x m l n s : a 1 6 = " h t t p : / / s c h e m a s . m i c r o s o f t . c o m / o f f i c e / d r a w i n g / 2 0 1 0 / m a i n "   i d = " { 7 C A 3 2 3 C D - 8 7 4 C - 4 5 8 7 - 9 1 8 6 - 3 E C 0 B D 0 7 A 3 4 0 } " / > < / a : e x t > < / a : e x t L s t > < / p : c N v P r > < p : c N v S p P r > < a : s p L o c k s   n o G r p = " t r u e " / > < / p : c N v S p P r > < p : n v P r > < p : p h   i d x = " 4 "   t y p e = " p i c " / > < / p : n v P r > < / p : n v S p P r > < p : s p P r > < a : x f r m   r o t = " 0 " > < a : o f f   x = " 2 8 6 3 0 5 6 "   y = " 1 8 8 5 9 4 8 " / > < a : e x t   c x = " 3 4 3 2 1 7 5 "   c y = " 2 5 5 0 1 8 3 " / > < / a : x f r m > < a : l n   c a p = " f l a t "   w = " 1 9 0 5 0 " > < a : s o l i d F i l l > < a : s c h e m e C l r   v a l = " t x 1 " > < a : l u m M o d   v a l = " 5 0 0 0 0 " / > < a : l u m O f f   v a l = " 5 0 0 0 0 " / > < / a : s c h e m e C l r > < / a : s o l i d F i l l > < a : m i t e r   l i m = " 8 0 0 0 0 0 " / > < / a : l n > < / p : s p P r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T e x t   P l a c e h o l d e r   3 " > < a : e x t L s t > < a : e x t   u r i = " { E F 9 4 8 5 4 7 - 1 E 7 8 - 4 A 7 D - 9 B C 5 - C 8 8 2 6 5 A B D 2 2 5 } " > < a 1 6 : c r e a t i o n I d   x m l n s : a 1 6 = " h t t p : / / s c h e m a s . m i c r o s o f t . c o m / o f f i c e / d r a w i n g / 2 0 1 0 / m a i n "   i d = " { 2 2 C F F 4 6 0 - C 8 A 2 - 4 F C 8 - 9 2 3 C - 6 7 5 B 5 1 6 8 6 5 E 0 } " / > < / a : e x t > < / a : e x t L s t > < / p : c N v P r > < p : c N v S p P r > < a : s p L o c k s   n o G r p = " t r u e " / > < / p : c N v S p P r > < p : n v P r > < p : p h   i d x = " 5 "   t y p e = " b o d y " / > < / p : n v P r > < / p : n v S p P r > < p : s p P r > < a : x f r m   r o t = " 0 " > < a : o f f   x = " 6 5 6 7 4 8 6 "   y = " 1 2 9 7 6 9 3 " / > < a : e x t   c x = " 2 1 3 3 6 0 0 "   c y = " 5 1 2 0 5 7 " / > < / a : x f r m > < / p : s p P r > < p : t x B o d y > < a : b o d y P r   a n c h o r = " b "   r t l C o l = " 0 "   v e r t = " h o r z " > < a : n o r m A u t o f i t / > < / a : b o d y P r > < a : l s t S t y l e > < a : l v l 1 p P r   i n d e n t = " 0 "   l v l = " 0 "   m a r L = " 0 " > < a : b u N o n e / > < a : d e f R P r   b = " 1 "   d i r t y = " 0 "   l a n g = " e n - U S "   s z = " 1 7 0 0 " > < a : s o l i d F i l l > < a : s c h e m e C l r   v a l = " t x 1 " > < a : l u m M o d   v a l = " 6 5 0 0 0 " / > < a : l u m O f f   v a l = " 3 5 0 0 0 " / > < / a : s c h e m e C l r > < / a : s o l i d F i l l > < a : l a t i n   t y p e f a c e = " S o u r c e   S a n s   P r o - l i g h t " / > < / a : d e f R P r > < / a : l v l 1 p P r > < a : l v l 2 p P r   i n d e n t = " 0 "   l v l = " 1 "   m a r L = " 4 5 7 2 0 0 " > < a : b u N o n e / > < a : d e f R P r   d i r t y = " 0 "   l a n g = " e n - U S "   s z = " 1 2 0 0 " / > < / a : l v l 2 p P r > < a : l v l 3 p P r   i n d e n t = " 0 "   l v l = " 2 "   m a r L = " 9 1 4 4 0 0 " > < a : b u N o n e / > < a : d e f R P r   d i r t y = " 0 "   l a n g = " e n - U S "   s z = " 1 0 0 0 " / > < / a : l v l 3 p P r > < a : l v l 4 p P r   i n d e n t = " 0 "   l v l = " 3 "   m a r L = " 1 3 7 1 6 0 0 " > < a : b u N o n e / > < a : d e f R P r   d i r t y = " 0 "   l a n g = " e n - U S "   s z = " 9 0 0 " / > < / a : l v l 4 p P r > < a : l v l 5 p P r   i n d e n t = " 0 "   l v l = " 4 "   m a r L = " 1 8 2 8 8 0 0 " > < a : b u N o n e / > < a : d e f R P r   d i r t y = " 0 "   l a n g = " e n - U S "   s z = " 9 0 0 " / > < / a : l v l 5 p P r > < a : l v l 6 p P r   i n d e n t = " 0 "   l v l = " 5 "   m a r L = " 2 2 8 6 0 0 0 " > < a : b u N o n e / > < a : d e f R P r   d i r t y = " 0 "   l a n g = " e n - U S "   s z = " 9 0 0 " / > < / a : l v l 6 p P r > < a : l v l 7 p P r   i n d e n t = " 0 "   l v l = " 6 "   m a r L = " 2 7 4 3 2 0 0 " > < a : b u N o n e / > < a : d e f R P r   d i r t y = " 0 "   l a n g = " e n - U S "   s z = " 9 0 0 " / > < / a : l v l 7 p P r > < a : l v l 8 p P r   i n d e n t = " 0 "   l v l = " 7 "   m a r L = " 3 2 0 0 4 0 0 " > < a : b u N o n e / > < a : d e f R P r   d i r t y = " 0 "   l a n g = " e n - U S "   s z = " 9 0 0 " / > < / a : l v l 8 p P r > < a : l v l 9 p P r   i n d e n t = " 0 "   l v l = " 8 "   m a r L = " 3 6 5 7 6 0 0 " > < a : b u N o n e / > < a : d e f R P r   d i r t y = " 0 "   l a n g = " e n - U S "   s z = " 9 0 0 " /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8 "   n a m e = " P i c t u r e   P l a c e h o l d e r   2 " > < a : e x t L s t > < a : e x t   u r i = " { 8 F D 7 5 0 A 9 - 1 E 6 2 - 4 0 B C - A D 4 0 - 4 F C 8 E 0 1 2 A 8 C A } " > < a 1 6 : c r e a t i o n I d   x m l n s : a 1 6 = " h t t p : / / s c h e m a s . m i c r o s o f t . c o m / o f f i c e / d r a w i n g / 2 0 1 0 / m a i n "   i d = " { A E 5 9 6 3 C 9 - 3 0 E F - 4 D B A - A 4 C 0 - 3 D 6 9 8 4 8 3 A B 3 9 } " / > < / a : e x t > < / a : e x t L s t > < / p : c N v P r > < p : c N v S p P r > < a : s p L o c k s   n o G r p = " t r u e " / > < / p : c N v S p P r > < p : n v P r > < p : p h   i d x = " 6 "   t y p e = " p i c " / > < / p : n v P r > < / p : n v S p P r > < p : s p P r > < a : x f r m   r o t = " 0 " > < a : o f f   x = " 6 5 6 7 4 8 6 "   y = " 1 8 8 6 9 3 4 " / > < a : e x t   c x = " 2 1 3 6 7 7 5 "   c y = " 2 5 5 4 8 9 1 " / > < / a : x f r m > < a : l n   c a p = " f l a t "   w = " 1 9 0 5 0 " > < a : s o l i d F i l l > < a : s c h e m e C l r   v a l = " t x 1 " > < a : l u m M o d   v a l = " 5 0 0 0 0 " / > < a : l u m O f f   v a l = " 5 0 0 0 0 " / > < / a : s c h e m e C l r > < / a : s o l i d F i l l > < a : m i t e r   l i m = " 8 0 0 0 0 0 " / > < / a : l n > < / p : s p P r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9 "   n a m e = " D a t e   P l a c e h o l d e r   4 " > < a : e x t L s t > < a : e x t   u r i = " { 2 D A C 1 6 E 0 - B 9 B 9 - 4 9 A 4 - B 4 3 6 - 3 D 9 9 7 4 5 8 1 C 7 3 } " > < a 1 6 : c r e a t i o n I d   x m l n s : a 1 6 = " h t t p : / / s c h e m a s . m i c r o s o f t . c o m / o f f i c e / d r a w i n g / 2 0 1 0 / m a i n "   i d = " { F C 8 3 1 7 2 7 - 3 3 5 8 - 4 C B E - 9 1 1 D - 2 5 D 5 8 1 F D B D 7 C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1 0 "   n a m e = " F o o t e r   P l a c e h o l d e r   5 " > < a : e x t L s t > < a : e x t   u r i = " { 4 F F 9 A 6 9 7 - C B 3 1 - 4 C A 3 - B 7 C 4 - B 4 0 A 1 F 7 1 C 5 C 2 } " > < a 1 6 : c r e a t i o n I d   x m l n s : a 1 6 = " h t t p : / / s c h e m a s . m i c r o s o f t . c o m / o f f i c e / d r a w i n g / 2 0 1 0 / m a i n "   i d = " { 6 A 3 F C 9 2 D - D 4 C C - 4 A 6 6 - 9 3 3 A - 9 9 8 D E B C A 2 1 1 4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1 "   n a m e = " S l i d e   N u m b e r   P l a c e h o l d e r   6 " > < a : e x t L s t > < a : e x t   u r i = " { 0 D A 4 0 4 0 E - 6 E 8 E - 4 B C 6 - 9 0 D 3 - C A 1 3 E 9 2 4 3 7 7 C } " > < a 1 6 : c r e a t i o n I d   x m l n s : a 1 6 = " h t t p : / / s c h e m a s . m i c r o s o f t . c o m / o f f i c e / d r a w i n g / 2 0 1 0 / m a i n "   i d = " { 0 8 6 5 F 5 3 F - B 8 7 4 - 4 9 F 0 - 9 8 B 6 - 1 C 4 F E C 0 7 A 4 1 8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/ p : s p T r e e > < p : c u s t D a t a L s t > < p : t a g s   r : i d = " r I d 2 " / > < / p : c u s t D a t a L s t > < p : e x t L s t > < p : e x t   u r i = " { A 1 0 4 3 F B 0 - 8 F F A - 4 A 0 3 - B F 9 F - B 1 2 9 6 8 F 7 3 7 0 9 } " > < p 1 4 : c r e a t i o n I d   x m l n s : p 1 4 = " h t t p : / / s c h e m a s . m i c r o s o f t . c o m / o f f i c e / p o w e r p o i n t / 2 0 1 0 / m a i n "   v a l = " 1 6 0 7 9 7 9 4 8 4 2 7 3 " / > < / p : e x t > < / p : e x t L s t > < / p : c S l d > < p : c l r M a p O v r > < a : m a s t e r C l r M a p p i n g / > < / p : c l r M a p O v r > < / p : s l d L a y o u t >
</file>

<file path=ppt/slideLayouts/slideLayout1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u s e r D r a w n = " 1 " > < p : c S l d   n a m e = " T i t l e   a n d   I m a g e s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1 E C B 2 D D E - 0 C 4 0 - 4 8 7 B - A 5 6 D - 6 F F 2 1 D B C 5 0 A E } " > < a 1 6 : c r e a t i o n I d   x m l n s : a 1 6 = " h t t p : / / s c h e m a s . m i c r o s o f t . c o m / o f f i c e / d r a w i n g / 2 0 1 0 / m a i n "   i d = " { 5 D C E 5 9 B 0 - 6 A 1 5 - 4 6 6 4 - 9 C E 6 - C 8 2 A 1 4 4 D 8 F 1 2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4 5 7 2 0 0 "   y = " 4 5 9 9 9 7 " / > < a : e x t   c x = " 7 6 7 0 8 0 0 "   c y = " 7 0 8 4 1 9 " / > < / a : x f r m > < / p : s p P r > < p : t x B o d y > < a : b o d y P r   r t l C o l = " 0 "   v e r t = " h o r z " > < a : n o r m A u t o f i t / > < / a : b o d y P r > < a : l s t S t y l e > < a : l v l 1 p P r   a l g n = " l "   l v l = " 0 " > < a : l n S p c > < a : s p c P c t   v a l = " 1 0 0 0 0 0 " / > < / a : l n S p c > < a : d e f R P r   d i r t y = " 0 "   l a n g = " e n - U S "   s z = " 2 8 0 0 " > < a : s o l i d F i l l > < a : s c h e m e C l r   v a l = " a c c e n t 3 " / > < / a : s o l i d F i l l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P i c t u r e   P l a c e h o l d e r   2 " > < a : e x t L s t > < a : e x t   u r i = " { 3 5 B 9 8 2 7 1 - 5 2 5 E - 4 C E B - 9 9 1 D - 9 7 0 A 2 F 7 1 4 0 C 0 } " > < a 1 6 : c r e a t i o n I d   x m l n s : a 1 6 = " h t t p : / / s c h e m a s . m i c r o s o f t . c o m / o f f i c e / d r a w i n g / 2 0 1 0 / m a i n "   i d = " { 2 E D A 1 E D 2 - 1 E E 2 - 4 B E C - A 4 0 D - F 7 D 7 C C 3 2 D 1 2 4 } " / > < / a : e x t > < / a : e x t L s t > < / p : c N v P r > < p : c N v S p P r > < a : s p L o c k s   n o G r p = " t r u e " / > < / p : c N v S p P r > < p : n v P r > < p : p h   i d x = " 1 "   t y p e = " p i c " / > < / p : n v P r > < / p : n v S p P r > < p : s p P r > < a : x f r m   r o t = " 0 " > < a : o f f   x = " 4 5 4 0 2 5 "   y = " 1 3 5 2 5 5 0 " / > < a : e x t   c x = " 2 1 3 6 7 7 5 "   c y = " 3 0 8 9 2 7 5 " / > < / a : x f r m > < a : l n   c a p = " f l a t "   w = " 1 9 0 5 0 " > < a : s o l i d F i l l > < a : s c h e m e C l r   v a l = " t x 1 " > < a : l u m M o d   v a l = " 5 0 0 0 0 " / > < a : l u m O f f   v a l = " 5 0 0 0 0 " / > < / a : s c h e m e C l r > < / a : s o l i d F i l l > < a : m i t e r   l i m = " 8 0 0 0 0 0 " / > < / a : l n > < / p : s p P r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P i c t u r e   P l a c e h o l d e r   2 " > < a : e x t L s t > < a : e x t   u r i = " { 0 0 2 E 3 A D D - 9 E 0 C - 4 7 8 D - 9 8 B 6 - D A C 3 1 C 7 0 5 C F E } " > < a 1 6 : c r e a t i o n I d   x m l n s : a 1 6 = " h t t p : / / s c h e m a s . m i c r o s o f t . c o m / o f f i c e / d r a w i n g / 2 0 1 0 / m a i n "   i d = " { 8 B 2 A A 1 3 6 - 8 0 3 A - 4 5 2 7 - 9 E B 2 - 5 A D 6 6 D 0 4 A 9 9 8 } " / > < / a : e x t > < / a : e x t L s t > < / p : c N v P r > < p : c N v S p P r > < a : s p L o c k s   n o G r p = " t r u e " / > < / p : c N v S p P r > < p : n v P r > < p : p h   i d x = " 2 "   t y p e = " p i c " / > < / p : n v P r > < / p : n v S p P r > < p : s p P r > < a : x f r m   r o t = " 0 " > < a : o f f   x = " 2 8 6 3 0 5 6 "   y = " 1 3 5 2 5 5 1 " / > < a : e x t   c x = " 3 4 3 2 1 7 5 "   c y = " 1 5 2 4 0 0 0 " / > < / a : x f r m > < a : l n   c a p = " f l a t "   w = " 1 9 0 5 0 " > < a : s o l i d F i l l > < a : s c h e m e C l r   v a l = " t x 1 " > < a : l u m M o d   v a l = " 5 0 0 0 0 " / > < a : l u m O f f   v a l = " 5 0 0 0 0 " / > < / a : s c h e m e C l r > < / a : s o l i d F i l l > < a : m i t e r   l i m = " 8 0 0 0 0 0 " / > < / a : l n > < / p : s p P r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P i c t u r e   P l a c e h o l d e r   2 " > < a : e x t L s t > < a : e x t   u r i = " { 3 7 6 C 0 A 2 C - 4 F E 1 - 4 A 7 3 - 9 3 1 0 - 9 9 2 E A 9 E 8 4 8 C 7 } " > < a 1 6 : c r e a t i o n I d   x m l n s : a 1 6 = " h t t p : / / s c h e m a s . m i c r o s o f t . c o m / o f f i c e / d r a w i n g / 2 0 1 0 / m a i n "   i d = " { B 6 9 F 5 7 7 1 - 1 E 5 7 - 4 3 5 7 - B 8 F 6 - F 9 2 6 6 6 D 4 A A B 0 } " / > < / a : e x t > < / a : e x t L s t > < / p : c N v P r > < p : c N v S p P r > < a : s p L o c k s   n o G r p = " t r u e " / > < / p : c N v S p P r > < p : n v P r > < p : p h   i d x = " 3 "   t y p e = " p i c " / > < / p : n v P r > < / p : n v S p P r > < p : s p P r > < a : x f r m   r o t = " 0 " > < a : o f f   x = " 2 8 6 3 0 5 6 "   y = " 2 9 1 7 8 2 5 " / > < a : e x t   c x = " 3 4 3 2 1 7 5 "   c y = " 1 5 2 4 0 0 0 " / > < / a : x f r m > < a : l n   c a p = " f l a t "   w = " 1 9 0 5 0 " > < a : s o l i d F i l l > < a : s c h e m e C l r   v a l = " t x 1 " > < a : l u m M o d   v a l = " 5 0 0 0 0 " / > < a : l u m O f f   v a l = " 5 0 0 0 0 " / > < / a : s c h e m e C l r > < / a : s o l i d F i l l > < a : m i t e r   l i m = " 8 0 0 0 0 0 " / > < / a : l n > < / p : s p P r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P i c t u r e   P l a c e h o l d e r   2 " > < a : e x t L s t > < a : e x t   u r i = " { C 2 1 8 4 6 D 4 - 5 8 2 C - 4 5 A 6 - 9 8 F E - 0 6 7 4 D E C 9 6 6 9 3 } " > < a 1 6 : c r e a t i o n I d   x m l n s : a 1 6 = " h t t p : / / s c h e m a s . m i c r o s o f t . c o m / o f f i c e / d r a w i n g / 2 0 1 0 / m a i n "   i d = " { 5 4 4 A D D 3 B - 4 6 3 5 - 4 5 4 C - B 2 F 4 - 3 8 0 8 9 E 4 1 6 9 0 8 } " / > < / a : e x t > < / a : e x t L s t > < / p : c N v P r > < p : c N v S p P r > < a : s p L o c k s   n o G r p = " t r u e " / > < / p : c N v S p P r > < p : n v P r > < p : p h   i d x = " 4 "   t y p e = " p i c " / > < / p : n v P r > < / p : n v S p P r > < p : s p P r > < a : x f r m   r o t = " 0 " > < a : o f f   x = " 6 5 6 7 4 8 6 "   y = " 1 3 5 2 5 5 0 " / > < a : e x t   c x = " 2 1 3 6 7 7 5 "   c y = " 3 0 8 9 2 7 5 " / > < / a : x f r m > < a : l n   c a p = " f l a t "   w = " 1 9 0 5 0 " > < a : s o l i d F i l l > < a : s c h e m e C l r   v a l = " t x 1 " > < a : l u m M o d   v a l = " 5 0 0 0 0 " / > < a : l u m O f f   v a l = " 5 0 0 0 0 " / > < / a : s c h e m e C l r > < / a : s o l i d F i l l > < a : m i t e r   l i m = " 8 0 0 0 0 0 " / > < / a : l n > < / p : s p P r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D a t e   P l a c e h o l d e r   4 " > < a : e x t L s t > < a : e x t   u r i = " { 5 C B 0 3 1 9 9 - 4 2 5 E - 4 C F 7 - A D 2 5 - 7 8 0 E 4 F 1 8 7 D 3 A } " > < a 1 6 : c r e a t i o n I d   x m l n s : a 1 6 = " h t t p : / / s c h e m a s . m i c r o s o f t . c o m / o f f i c e / d r a w i n g / 2 0 1 0 / m a i n "   i d = " { 0 6 6 0 D E 7 2 - 4 7 5 6 - 4 0 D A - 9 1 7 2 - 1 0 6 8 3 C 1 D F F 3 C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8 "   n a m e = " F o o t e r   P l a c e h o l d e r   5 " > < a : e x t L s t > < a : e x t   u r i = " { 2 3 1 F 0 D 7 3 - 4 F 3 6 - 4 8 2 C - 8 E D F - D 6 8 6 9 D B 1 0 0 4 6 } " > < a 1 6 : c r e a t i o n I d   x m l n s : a 1 6 = " h t t p : / / s c h e m a s . m i c r o s o f t . c o m / o f f i c e / d r a w i n g / 2 0 1 0 / m a i n "   i d = " { 2 2 2 5 8 6 7 8 - 6 F 8 2 - 4 F 9 F - A D 9 1 - C C C 8 4 2 0 0 0 0 6 0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9 "   n a m e = " S l i d e   N u m b e r   P l a c e h o l d e r   6 " > < a : e x t L s t > < a : e x t   u r i = " { 1 C C 2 D 3 D E - E 1 3 1 - 4 D E 8 - A 1 8 5 - 2 2 F F 3 D E 3 1 A D 9 } " > < a 1 6 : c r e a t i o n I d   x m l n s : a 1 6 = " h t t p : / / s c h e m a s . m i c r o s o f t . c o m / o f f i c e / d r a w i n g / 2 0 1 0 / m a i n "   i d = " { C D 7 4 6 D 7 D - 2 0 F D - 4 0 2 E - B 4 C 1 - 6 A 7 B 3 9 F 3 D 9 A C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/ p : s p T r e e > < p : c u s t D a t a L s t > < p : t a g s   r : i d = " r I d 2 " / > < / p : c u s t D a t a L s t > < p : e x t L s t > < p : e x t   u r i = " { D A B 2 8 2 A 5 - 4 2 8 8 - 4 3 9 4 - A 5 A D - F F 3 F 8 8 3 6 8 0 5 6 } " > < p 1 4 : c r e a t i o n I d   x m l n s : p 1 4 = " h t t p : / / s c h e m a s . m i c r o s o f t . c o m / o f f i c e / p o w e r p o i n t / 2 0 1 0 / m a i n "   v a l = " 1 6 0 7 9 7 9 4 8 4 2 7 9 " / > < / p : e x t > < / p : e x t L s t > < / p : c S l d > < p : c l r M a p O v r > < a : m a s t e r C l r M a p p i n g / > < / p : c l r M a p O v r > < / p : s l d L a y o u t >
</file>

<file path=ppt/slideLayouts/slideLayout2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o b j " > < p : c S l d   n a m e = " T i t l e   a n d   C o n t e n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1 7 E 4 E A 0 9 - 6 6 0 6 - 4 8 1 7 - A 6 4 A - 4 D 9 F F 5 6 D 0 2 2 3 } " > < a 1 6 : c r e a t i o n I d   x m l n s : a 1 6 = " h t t p : / / s c h e m a s . m i c r o s o f t . c o m / o f f i c e / d r a w i n g / 2 0 1 0 / m a i n "   i d = " { C A D A A 9 F 9 - D C F E - 4 8 C B - A E E 3 - A 2 3 1 1 8 2 2 E 6 0 7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4 5 7 2 0 0 "   y = " 4 5 9 9 8 9 " / > < a : e x t   c x = " 7 6 7 0 8 0 0 "   c y = " 7 0 8 4 1 9 " / > < / a : x f r m > < / p : s p P r > < p : t x B o d y > < a : b o d y P r   r t l C o l = " 0 "   v e r t = " h o r z " > < a : n o r m A u t o f i t / > < / a : b o d y P r > < a : l s t S t y l e > < a : l v l 1 p P r   a l g n = " l "   l v l = " 0 " > < a : l n S p c > < a : s p c P c t   v a l = " 8 0 0 0 0 " / > < / a : l n S p c > < a : d e f R P r   d i r t y = " 0 "   l a n g = " e n - U S "   s z = " 2 8 0 0 " > < a : s o l i d F i l l > < a : s c h e m e C l r   v a l = " a c c e n t 3 " / > < / a : s o l i d F i l l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1 C 2 F F F 9 D - C B 4 5 - 4 D 7 2 - 9 1 C 2 - 4 2 E 2 B 9 1 2 2 8 4 3 } " > < a 1 6 : c r e a t i o n I d   x m l n s : a 1 6 = " h t t p : / / s c h e m a s . m i c r o s o f t . c o m / o f f i c e / d r a w i n g / 2 0 1 0 / m a i n "   i d = " { 4 6 A B B 1 E 2 - F 6 4 D - 4 C 4 5 - B 4 8 9 - F 9 2 0 0 E 2 9 6 0 F 6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4 5 7 2 0 0 "   y = " 1 3 0 5 9 8 8 " / > < a : e x t   c x = " 7 6 6 2 3 3 2 "   c y = " 3 3 9 4 4 7 2 " / > < / a : x f r m > < / p : s p P r > < p : t x B o d y > < a : b o d y P r   r t l C o l = " 0 "   t I n s = " 9 3 6 0 0 "   v e r t = " h o r z " > < a : n o r m A u t o f i t / > < / a : b o d y P r > < a : l s t S t y l e > < a : l v l 1 p P r   i n d e n t = " - 2 8 5 7 5 0 "   l v l = " 0 "   m a r L = " 4 5 0 3 4 2 " > < a : l n S p c > < a : s p c P c t   v a l = " 1 0 0 0 0 0 " / > < / a : l n S p c > < a : b u F o n t   t y p e f a c e = " A r i a l " / > < a : b u C h a r   c h a r = " " " / > < a : d e f R P r   b = " 1 "   b a s e l i n e = " 0 "   d i r t y = " 0 "   l a n g = " e n - U S "   s z = " 1 7 0 0 " > < a : s o l i d F i l l > < a : s c h e m e C l r   v a l = " t x 1 " > < a : l u m M o d   v a l = " 6 5 0 0 0 " / > < a : l u m O f f   v a l = " 3 5 0 0 0 " / > < / a : s c h e m e C l r > < / a : s o l i d F i l l > < a : l a t i n   t y p e f a c e = " S o u r c e   S a n s   P r o - l i g h t " / > < / a : d e f R P r > < / a : l v l 1 p P r > < a : l v l 2 p P r   l v l = " 1 " > < a : d e f R P r   b = " 1 "   d i r t y = " 0 "   l a n g = " e n - U S " > < a : l a t i n   t y p e f a c e = " S o u r c e   S a n s   P r o - l i g h t " / > < / a : d e f R P r > < / a : l v l 2 p P r > < a : l v l 3 p P r   l v l = " 2 " > < a : d e f R P r   d i r t y = " 0 "   l a n g = " e n - U S " > < a : l a t i n   t y p e f a c e = " S o u r c e   S a n s   P r o - l i g h t " / > < / a : d e f R P r > < / a : l v l 3 p P r > < a : l v l 4 p P r   l v l = " 3 " > < a : d e f R P r   b = " 1 "   d i r t y = " 0 "   l a n g = " e n - U S " > < a : l a t i n   t y p e f a c e = " S o u r c e   S a n s   P r o - l i g h t " / > < / a : d e f R P r > < / a : l v l 4 p P r > < a : l v l 5 p P r   l v l = " 4 " > < a : d e f R P r   b = " 1 "   d i r t y = " 0 "   l a n g = " e n - U S " > < a : l a t i n   t y p e f a c e = " S o u r c e   S a n s   P r o - l i g h t " / > < / a : d e f R P r > < / a : l v l 5 p P r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4 "   n a m e = " D a t e   P l a c e h o l d e r   3 " > < a : e x t L s t > < a : e x t   u r i = " { 6 8 3 F D E A F - 9 9 2 9 - 4 4 6 F - A 4 6 2 - 1 6 B 8 E 2 A 9 F 2 2 D } " > < a 1 6 : c r e a t i o n I d   x m l n s : a 1 6 = " h t t p : / / s c h e m a s . m i c r o s o f t . c o m / o f f i c e / d r a w i n g / 2 0 1 0 / m a i n "   i d = " { 9 E 2 A 5 6 9 F - 8 9 4 9 - 4 D A C - 8 3 7 7 - D D D D A C 6 3 4 1 A A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5 "   n a m e = " F o o t e r   P l a c e h o l d e r   4 " > < a : e x t L s t > < a : e x t   u r i = " { 4 C 7 B 0 4 B 9 - 4 6 E 3 - 4 4 3 7 - B A 5 2 - 5 6 1 F 4 5 9 7 1 3 F E } " > < a 1 6 : c r e a t i o n I d   x m l n s : a 1 6 = " h t t p : / / s c h e m a s . m i c r o s o f t . c o m / o f f i c e / d r a w i n g / 2 0 1 0 / m a i n "   i d = " { 8 8 3 B 2 B 2 5 - 1 6 6 F - 4 C 6 1 - 9 9 8 7 - C C C 7 0 F C 6 7 A 2 5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6 "   n a m e = " S l i d e   N u m b e r   P l a c e h o l d e r   5 " > < a : e x t L s t > < a : e x t   u r i = " { 3 2 F D 5 E D 0 - E E 1 2 - 4 9 3 E - 8 E D 2 - E 9 8 2 5 E E 5 B 7 0 9 } " > < a 1 6 : c r e a t i o n I d   x m l n s : a 1 6 = " h t t p : / / s c h e m a s . m i c r o s o f t . c o m / o f f i c e / d r a w i n g / 2 0 1 0 / m a i n "   i d = " { 9 1 A 5 0 8 6 3 - 6 9 C 5 - 4 F 4 A - 9 9 9 7 - C 4 5 9 6 0 F 4 2 8 4 1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/ p : s p T r e e > < p : c u s t D a t a L s t > < p : t a g s   r : i d = " r I d 2 " / > < / p : c u s t D a t a L s t > < p : e x t L s t > < p : e x t   u r i = " { 2 C D C 1 D 1 D - A E 9 2 - 4 E 2 B - 8 4 1 C - 0 F 4 B 5 1 A 1 6 8 4 D } " > < p 1 4 : c r e a t i o n I d   x m l n s : p 1 4 = " h t t p : / / s c h e m a s . m i c r o s o f t . c o m / o f f i c e / p o w e r p o i n t / 2 0 1 0 / m a i n "   v a l = " 1 6 0 7 9 7 9 4 8 4 2 2 7 " / > < / p : e x t > < / p : e x t L s t > < / p : c S l d > < p : c l r M a p O v r > < a : m a s t e r C l r M a p p i n g / > < / p : c l r M a p O v r > < / p : s l d L a y o u t >
</file>

<file path=ppt/slideLayouts/slideLayout3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f a l s e "   t y p e = " s e c H e a d " > < p : c S l d   n a m e = " S e c t i o n   H e a d e r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F r e e f o r m   2 7 " > < a : e x t L s t > < a : e x t   u r i = " { 1 4 3 B 0 9 A C - 1 7 4 C - 4 0 F D - A 2 1 6 - 7 C 9 D C B 2 C 4 3 9 E } " > < a 1 6 : c r e a t i o n I d   x m l n s : a 1 6 = " h t t p : / / s c h e m a s . m i c r o s o f t . c o m / o f f i c e / d r a w i n g / 2 0 1 0 / m a i n "   i d = " { 4 6 E A 4 0 B C - 8 9 C 9 - 4 8 5 2 - B A 3 9 - 2 B 8 B A 7 4 9 5 3 C D } " / > < / a : e x t > < / a : e x t L s t > < / p : c N v P r > < p : c N v S p P r / > < p : n v P r / > < / p : n v S p P r > < p : s p P r > < a : x f r m   r o t = " 0 " > < a : o f f   x = " 0 "   y = " - 2 5 4 4 " / > < a : e x t   c x = " 9 1 4 4 0 0 0 "   c y = " 4 2 6 9 7 4 5 " / > < / a : x f r m > < a : c u s t G e o m > < a : a v L s t / > < a : g d L s t / > < a : a h L s t / > < a : c x n L s t / > < a : r e c t   b = " b "   l = " 0 "   r = " r "   t = " 0 " / > < a : p a t h L s t > < a : p a t h   h = " 4 2 6 9 7 4 5 "   w = " 9 1 4 4 0 0 0 " > < a : m o v e T o > < a : p t   x = " 9 1 4 4 0 0 0 "   y = " 1 7 1 1 8 8 5 " / > < / a : m o v e T o > < a : c u b i c B e z T o > < a : p t   x = " 9 1 4 4 0 0 0 "   y = " 0 " / > < a : p t   x = " 9 1 4 4 0 0 0 "   y = " 0 " / > < a : p t   x = " 9 1 4 4 0 0 0 "   y = " 0 " / > < / a : c u b i c B e z T o > < a : c u b i c B e z T o > < a : p t   x = " 0 "   y = " 0 " / > < a : p t   x = " 0 "   y = " 0 " / > < a : p t   x = " 0 "   y = " 0 " / > < / a : c u b i c B e z T o > < a : c u b i c B e z T o > < a : p t   x = " 0 "   y = " 4 2 6 9 7 4 5 " / > < a : p t   x = " 0 "   y = " 4 2 6 9 7 4 5 " / > < a : p t   x = " 0 "   y = " 4 2 6 9 7 4 5 " / > < / a : c u b i c B e z T o > < a : c u b i c B e z T o > < a : p t   x = " 1 2 5 7 3 0 0 "   y = " 1 8 8 6 8 3 8 " / > < a : p t   x = " 6 2 5 7 9 2 6 "   y = " 1 4 6 1 6 3 " / > < a : p t   x = " 9 1 4 4 0 0 0 "   y = " 1 7 1 1 8 8 5 " / > < / a : c u b i c B e z T o > < a : c l o s e / > < / a : p a t h > < / a : p a t h L s t > < / a : c u s t G e o m > < a : g r a d F i l l   r o t W i t h S h a p e = " 1 " > < a : g s L s t > < a : g s   p o s = " 0 " > < a : s c h e m e C l r   v a l = " b g 1 " > < a : l u m M o d   v a l = " 9 5 0 0 0 " / > < / a : s c h e m e C l r > < / a : g s > < a : g s   p o s = " 5 0 0 0 0 " > < a : s c h e m e C l r   v a l = " b g 1 " > < a : a l p h a   v a l = " 0 " / > < / a : s c h e m e C l r > < / a : g s > < a : g s   p o s = " 1 0 0 0 0 0 " > < a : s c h e m e C l r   v a l = " b g 1 " > < a : l u m M o d   v a l = " 9 5 0 0 0 " / > < / a : s c h e m e C l r > < / a : g s > < / a : g s L s t > < a : l i n   a n g = " 1 0 8 0 0 0 0 0 "   s c a l e d = " 0 " / > < / a : g r a d F i l l > < a : l n > < a : n o F i l l / > < / a : l n > < / p : s p P r > < p : t x B o d y > < a : b o d y P r   r t l C o l = " 0 " / > < a : l s t S t y l e / > < a : p > < a : p P r / > < a : r > < a : r P r   d i r t y = " 0 "   l a n g = " e n - U S " > < a : l a t i n   t y p e f a c e = " S o u r c e   S a n s   P r o " / > < / a : r P r > < a : t / > < / a : r > < a : e n d P a r a R P r   d i r t y = " 0 "   l a n g = " e n - U S " > < a : l a t i n   t y p e f a c e = " S o u r c e   S a n s   P r o " / > < / a : e n d P a r a R P r > < / a : p > < / p : t x B o d y > < / p : s p > < p : p i c > < p : n v P i c P r > < p : c N v P r   d e s c r = " s e c t i o n h e a d e r _ d o t s . p n g "   i d = " 3 "   n a m e = " P i c t u r e   1 7 " > < a : e x t L s t > < a : e x t   u r i = " { 8 8 F F 6 C B 8 - E 1 C E - 4 3 5 B - 8 6 C 5 - 4 3 E 1 F E 4 2 F 7 9 A } " > < a 1 6 : c r e a t i o n I d   x m l n s : a 1 6 = " h t t p : / / s c h e m a s . m i c r o s o f t . c o m / o f f i c e / d r a w i n g / 2 0 1 0 / m a i n "   i d = " { E A 1 C 1 6 C 0 - 1 0 1 C - 4 9 1 E - A 6 A 4 - F B 1 5 D E 1 2 8 B 8 B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r o t = " 0 " > < a : o f f   x = " 0 "   y = " 0 " / > < a : e x t   c x = " 9 1 4 4 0 0 0 "   c y = " 5 1 4 3 5 0 0 " / > < / a : x f r m > < a : p r s t G e o m   p r s t = " r e c t " > < a : a v L s t / > < / a : p r s t G e o m > < a : n o F i l l / > < / p : s p P r > < / p : p i c > < p : p i c > < p : n v P i c P r > < p : c N v P r   d e s c r = " s e c t i o n h e a d e r _ l i n e s . p n g "   i d = " 4 "   n a m e = " P i c t u r e   1 8 " > < a : e x t L s t > < a : e x t   u r i = " { 0 C 6 5 F 4 0 1 - F 4 0 7 - 4 7 6 5 - B 4 B F - 0 F 8 E E 1 9 A 5 9 1 1 } " > < a 1 6 : c r e a t i o n I d   x m l n s : a 1 6 = " h t t p : / / s c h e m a s . m i c r o s o f t . c o m / o f f i c e / d r a w i n g / 2 0 1 0 / m a i n "   i d = " { 7 0 1 F E 4 2 4 - 7 0 2 6 - 4 E 0 0 - 8 9 5 1 - 6 E 4 E C C A 0 7 B 6 D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3 " / > < a : s t r e t c h > < a : f i l l R e c t / > < / a : s t r e t c h > < / p : b l i p F i l l > < p : s p P r > < a : x f r m   r o t = " 0 " > < a : o f f   x = " 0 "   y = " 0 " / > < a : e x t   c x = " 9 1 4 4 0 0 0 "   c y = " 5 1 4 3 5 0 0 " / > < / a : x f r m > < a : p r s t G e o m   p r s t = " r e c t " > < a : a v L s t / > < / a : p r s t G e o m > < a : n o F i l l / > < / p : s p P r > < / p : p i c > < p : g r p S p > < p : n v G r p S p P r > < p : c N v P r   i d = " 5 "   n a m e = " G r o u p   1 9 " > < a : e x t L s t > < a : e x t   u r i = " { E 7 C 1 F 3 C 6 - B B 5 F - 4 9 E B - 9 6 D 6 - A D A A E C 2 F 5 1 D 6 } " > < a 1 6 : c r e a t i o n I d   x m l n s : a 1 6 = " h t t p : / / s c h e m a s . m i c r o s o f t . c o m / o f f i c e / d r a w i n g / 2 0 1 0 / m a i n "   i d = " { 6 0 F 6 1 4 0 D - 5 3 7 7 - 4 2 9 6 - 8 B 3 8 - F A 6 0 0 D 8 D 8 7 1 B } " / > < / a : e x t > < / a : e x t L s t > < / p : c N v P r > < p : c N v G r p S p P r / > < p : n v P r / > < / p : n v G r p S p P r > < p : g r p S p P r > < a : x f r m   r o t = " 0 " > < a : o f f   x = " - 8 4 6 7 "   y = " 3 4 9 3 2 " / > < a : e x t   c x = " 9 1 6 5 0 7 2 "   c y = " 3 7 0 5 2 2 5 " / > < a : c h O f f   x = " - 2 0 6 9 "   y = " - 1 4 2 8 7 5 " / > < a : c h E x t   c x = " 9 1 6 5 0 7 2 "   c y = " 3 7 0 5 2 2 5 " / > < / a : x f r m > < / p : g r p S p P r > < p : s p > < p : n v S p P r > < p : c N v P r   i d = " 6 "   n a m e = " F r e e f o r m   2 0 " > < a : e x t L s t > < a : e x t   u r i = " { 3 7 8 E 9 B 9 9 - 4 D F C - 4 B E 6 - A A 1 1 - 6 D 6 2 0 A F 1 7 D 1 8 } " > < a 1 6 : c r e a t i o n I d   x m l n s : a 1 6 = " h t t p : / / s c h e m a s . m i c r o s o f t . c o m / o f f i c e / d r a w i n g / 2 0 1 0 / m a i n "   i d = " { 1 4 F 2 B 6 F F - 9 D 9 2 - 4 1 E 2 - A 9 8 6 - E 0 B 0 7 8 6 D E A E B } " / > < / a : e x t > < / a : e x t L s t > < / p : c N v P r > < p : c N v S p P r / > < p : n v P r / > < / p : n v S p P r > < p : s p P r > < a : x f r m   r o t = " 0 " > < a : o f f   x = " 0 "   y = " 5 9 9 3 2 1 " / > < a : e x t   c x = " 9 1 6 3 0 0 2 "   c y = " 2 4 5 6 7 2 5 " / > < / a : x f r m > < a : c u s t G e o m > < a : a v L s t / > < a : g d L s t / > < a : a h L s t / > < a : c x n L s t / > < a : r e c t   b = " b "   l = " 0 "   r = " r "   t = " 0 " / > < a : p a t h L s t > < a : p a t h   h = " 2 4 5 6 7 2 5 "   w = " 9 1 6 3 0 0 3 " > < a : m o v e T o > < a : p t   x = " 7 4 7 4 2 0 1 "   y = " 2 2 9 1 1 3 " / > < / a : m o v e T o > < a : c u b i c B e z T o > < a : p t   x = " 6 1 3 1 7 6 0 "   y = " 4 4 4 6 1 5 " / > < a : p t   x = " 4 8 3 2 3 1 4 "   y = " 7 3 2 7 0 8 " / > < a : p t   x = " 3 6 0 9 3 0 6 "   y = " 1 0 8 8 8 5 3 " / > < / a : c u b i c B e z T o > < a : c u b i c B e z T o > < a : p t   x = " 2 3 5 2 8 5 6 "   y = " 1 4 5 6 3 4 1 " / > < a : p t   x = " 1 1 3 9 4 0 4 "   y = " 1 9 0 5 4 9 3 " / > < a : p t   x = " 0 "   y = " 2 4 2 4 9 6 7 " / > < / a : c u b i c B e z T o > < a : c u b i c B e z T o > < a : p t   x = " 0 "   y = " 2 4 5 6 7 2 5 " / > < a : p t   x = " 0 "   y = " 2 4 5 6 7 2 5 " / > < a : p t   x = " 0 "   y = " 2 4 5 6 7 2 5 " / > < / a : c u b i c B e z T o > < a : c u b i c B e z T o > < a : p t   x = " 3 1 0 2 9 0 4 "   y = " 1 0 3 8 9 4 8 " / > < a : p t   x = " 6 2 6 7 9 1 4 "   y = " 3 6 0 6 8 3 " / > < a : p t   x = " 9 1 6 3 0 0 2 "   y = " 3 1 7 5 8 " / > < / a : c u b i c B e z T o > < a : c u b i c B e z T o > < a : p t   x = " 9 1 6 3 0 0 2 "   y = " 0 " / > < a : p t   x = " 9 1 6 3 0 0 2 "   y = " 0 " / > < a : p t   x = " 9 1 6 3 0 0 2 "   y = " 0 " / > < / a : c u b i c B e z T o > < a : c u b i c B e z T o > < a : p t   x = " 8 6 1 5 9 9 3 "   y = " 6 1 2 4 8 " / > < a : p t   x = " 8 0 5 2 2 6 4 "   y = " 1 3 6 1 0 7 " / > < a : p t   x = " 7 4 7 4 2 0 1 "   y = " 2 2 9 1 1 3 " / > < / a : c u b i c B e z T o > < a : c l o s e / > < / a : p a t h > < / a : p a t h L s t > < / a : c u s t G e o m > < a : g r a d F i l l   r o t W i t h S h a p e = " 1 " > < a : g s L s t > < a : g s   p o s = " 0 " > < a : s c h e m e C l r   v a l = " a c c e n t 3 " / > < / a : g s > < a : g s   p o s = " 1 0 0 0 0 0 " > < a : s c h e m e C l r   v a l = " a c c e n t 2 " > < a : a l p h a   v a l = " 5 0 0 0 0 " / > < / a : s c h e m e C l r > < / a : g s > < / a : g s L s t > < a : l i n   a n g = " 0 "   s c a l e d = " 0 " / > < / a : g r a d F i l l > < a : l n > < a : n o F i l l / > < / a : l n > < / p : s p P r > < p : t x B o d y > < a : b o d y P r   r t l C o l = " 0 " / > < a : l s t S t y l e / > < a : p > < a : p P r / > < a : r > < a : r P r   d i r t y = " 0 "   l a n g = " e n - U S " > < a : l a t i n   t y p e f a c e = " S o u r c e   S a n s   P r o " / > < / a : r P r > < a : t / > < / a : r > < a : e n d P a r a R P r   d i r t y = " 0 "   l a n g = " e n - U S " > < a : l a t i n   t y p e f a c e = " S o u r c e   S a n s   P r o " / > < / a : e n d P a r a R P r > < / a : p > < / p : t x B o d y > < / p : s p > < p : s p > < p : n v S p P r > < p : c N v P r   i d = " 7 "   n a m e = " F r e e f o r m   2 1 " > < a : e x t L s t > < a : e x t   u r i = " { 3 3 7 B 8 6 6 4 - 0 B 5 0 - 4 F 9 2 - A 7 3 0 - B 8 4 B 6 F B 7 2 1 C 4 } " > < a 1 6 : c r e a t i o n I d   x m l n s : a 1 6 = " h t t p : / / s c h e m a s . m i c r o s o f t . c o m / o f f i c e / d r a w i n g / 2 0 1 0 / m a i n "   i d = " { 8 8 7 A 4 D 2 9 - C 7 9 D - 4 C B 9 - 8 5 A C - 3 B C 8 2 0 5 C 8 1 8 B } " / > < / a : e x t > < / a : e x t L s t > < / p : c N v P r > < p : c N v S p P r / > < p : n v P r / > < / p : n v S p P r > < p : s p P r > < a : x f r m   r o t = " 0 " > < a : o f f   x = " - 2 0 6 9 "   y = " 4 9 0 0 0 4 " / > < a : e x t   c x = " 9 1 6 3 0 0 2 "   c y = " 3 0 7 2 3 4 5 " / > < / a : x f r m > < a : c u s t G e o m > < a : a v L s t / > < a : g d L s t / > < a : a h L s t / > < a : c x n L s t / > < a : r e c t   b = " b "   l = " 0 "   r = " r "   t = " 0 " / > < a : p a t h L s t > < a : p a t h   h = " 3 0 7 2 3 4 5 "   w = " 9 1 6 3 0 0 3 " > < a : m o v e T o > < a : p t   x = " 9 1 6 3 0 0 2 "   y = " 0 " / > < / a : m o v e T o > < a : c u b i c B e z T o > < a : p t   x = " 6 0 3 3 8 2 3 "   y = " 4 1 4 9 3 7 " / > < a : p t   x = " 2 9 7 1 5 2 6 "   y = " 1 2 6 7 4 8 4 " / > < a : p t   x = " 0 "   y = " 2 7 1 4 0 9 4 " / > < / a : c u b i c B e z T o > < a : c u b i c B e z T o > < a : p t   x = " 0 "   y = " 3 0 7 2 3 4 5 " / > < a : p t   x = " 0 "   y = " 3 0 7 2 3 4 5 " / > < a : p t   x = " 0 "   y = " 3 0 7 2 3 4 5 " / > < / a : c u b i c B e z T o > < a : c u b i c B e z T o > < a : p t   x = " 2 8 6 6 4 2 4 "   y = " 1 6 1 6 6 6 6 " / > < a : p t   x = " 5 5 9 6 6 9 4 "   y = " 6 0 7 6 6 7 " / > < a : p t   x = " 9 1 6 3 0 0 2 "   y = " 1 0 2 0 3 4 " / > < / a : c u b i c B e z T o > < a : l n T o > < a : p t   x = " 9 1 6 3 0 0 2 "   y = " 0 " / > < / a : l n T o > < a : c l o s e / > < / a : p a t h > < / a : p a t h L s t > < / a : c u s t G e o m > < a : g r a d F i l l   r o t W i t h S h a p e = " 1 " > < a : g s L s t > < a : g s   p o s = " 0 " > < a : s c h e m e C l r   v a l = " a c c e n t 1 " > < a : a l p h a   v a l = " 8 0 0 0 0 " / > < / a : s c h e m e C l r > < / a : g s > < a : g s   p o s = " 1 0 0 0 0 0 " > < a : s c h e m e C l r   v a l = " a c c e n t 6 " > < a : a l p h a   v a l = " 3 0 0 0 0 " / > < / a : s c h e m e C l r > < / a : g s > < / a : g s L s t > < a : l i n   a n g = " 0 "   s c a l e d = " 0 " / > < / a : g r a d F i l l > < a : l n > < a : n o F i l l / > < / a : l n > < / p : s p P r > < p : t x B o d y > < a : b o d y P r   r t l C o l = " 0 " / > < a : l s t S t y l e / > < a : p > < a : p P r / > < a : r > < a : r P r   d i r t y = " 0 "   l a n g = " e n - U S " > < a : l a t i n   t y p e f a c e = " S o u r c e   S a n s   P r o " / > < / a : r P r > < a : t / > < / a : r > < a : e n d P a r a R P r   d i r t y = " 0 "   l a n g = " e n - U S " > < a : l a t i n   t y p e f a c e = " S o u r c e   S a n s   P r o " / > < / a : e n d P a r a R P r > < / a : p > < / p : t x B o d y > < / p : s p > < p : s p > < p : n v S p P r > < p : c N v P r   i d = " 8 "   n a m e = " F r e e f o r m   2 2 " > < a : e x t L s t > < a : e x t   u r i = " { 7 B E 7 B E 5 B - 8 0 7 D - 4 3 6 A - B 8 2 3 - E E 3 5 C 6 2 D A 6 6 4 } " > < a 1 6 : c r e a t i o n I d   x m l n s : a 1 6 = " h t t p : / / s c h e m a s . m i c r o s o f t . c o m / o f f i c e / d r a w i n g / 2 0 1 0 / m a i n "   i d = " { 8 E A 0 C 3 0 F - 9 2 A 5 - 4 D 3 C - A 6 3 4 - 7 8 8 B 4 2 B 4 B 3 9 8 } " / > < / a : e x t > < / a : e x t L s t > < / p : c N v P r > < p : c N v S p P r / > < p : n v P r / > < / p : n v S p P r > < p : s p P r > < a : x f r m   r o t = " 0 " > < a : o f f   x = " 0 "   y = " 3 5 1 9 2 1 " / > < a : e x t   c x = " 9 1 6 3 0 0 2 "   c y = " 2 4 7 9 7 3 8 " / > < / a : x f r m > < a : c u s t G e o m > < a : a v L s t / > < a : g d L s t / > < a : a h L s t / > < a : c x n L s t / > < a : r e c t   b = " b "   l = " 0 "   r = " r "   t = " 0 " / > < a : p a t h L s t > < a : p a t h   h = " 2 4 7 9 7 3 9 "   w = " 9 1 6 3 0 0 3 " > < a : m o v e T o > < a : p t   x = " 0 "   y = " 1 5 1 4 1 3 7 " / > < / a : m o v e T o > < a : c u b i c B e z T o > < a : p t   x = " 0 "   y = " 2 4 7 9 7 3 9 " / > < a : p t   x = " 0 "   y = " 2 4 7 9 7 3 9 " / > < a : p t   x = " 0 "   y = " 2 4 7 9 7 3 9 " / > < / a : c u b i c B e z T o > < a : c u b i c B e z T o > < a : p t   x = " 3 1 9 3 6 7 4 "   y = " 9 3 1 6 0 2 " / > < a : p t   x = " 6 3 3 2 4 0 9 "   y = " 3 9 2 1 3 4 " / > < a : p t   x = " 9 1 6 3 0 0 2 "   y = " 3 6 2 6 6 7 " / > < / a : c u b i c B e z T o > < a : c u b i c B e z T o > < a : p t   x = " 9 1 6 3 0 0 2 "   y = " 1 0 2 0 0 0 " / > < a : p t   x = " 9 1 6 3 0 0 2 "   y = " 1 0 2 0 0 0 " / > < a : p t   x = " 9 1 6 3 0 0 2 "   y = " 1 0 2 0 0 0 " / > < / a : c u b i c B e z T o > < a : c u b i c B e z T o > < a : p t   x = " 5 4 5 8 1 5 0 "   y = " 0 " / > < a : p t   x = " 2 2 4 2 9 7 7 "   y = " 6 6 6 4 0 1 " / > < a : p t   x = " 0 "   y = " 1 5 1 4 1 3 7 " / > < / a : c u b i c B e z T o > < a : c l o s e / > < / a : p a t h > < / a : p a t h L s t > < / a : c u s t G e o m > < a : g r a d F i l l   r o t W i t h S h a p e = " 1 " > < a : g s L s t > < a : g s   p o s = " 0 " > < a : s c h e m e C l r   v a l = " a c c e n t 3 " > < a : a l p h a   v a l = " 8 0 0 0 0 " / > < / a : s c h e m e C l r > < / a : g s > < a : g s   p o s = " 1 0 0 0 0 0 " > < a : s c h e m e C l r   v a l = " a c c e n t 2 " > < a : a l p h a   v a l = " 3 5 0 0 0 " / > < / a : s c h e m e C l r > < / a : g s > < / a : g s L s t > < a : l i n   a n g = " 0 "   s c a l e d = " 0 " / > < / a : g r a d F i l l > < a : l n > < a : n o F i l l / > < / a : l n > < / p : s p P r > < p : t x B o d y > < a : b o d y P r   r t l C o l = " 0 " / > < a : l s t S t y l e / > < a : p > < a : p P r / > < a : r > < a : r P r   d i r t y = " 0 "   l a n g = " e n - U S " > < a : l a t i n   t y p e f a c e = " S o u r c e   S a n s   P r o " / > < / a : r P r > < a : t / > < / a : r > < a : e n d P a r a R P r   d i r t y = " 0 "   l a n g = " e n - U S " > < a : l a t i n   t y p e f a c e = " S o u r c e   S a n s   P r o " / > < / a : e n d P a r a R P r > < / a : p > < / p : t x B o d y > < / p : s p > < p : s p > < p : n v S p P r > < p : c N v P r   i d = " 9 "   n a m e = " F r e e f o r m   2 3 " > < a : e x t L s t > < a : e x t   u r i = " { 5 1 4 3 1 E A 5 - 9 D 9 B - 4 A 6 D - B 1 C 4 - C 8 6 A 2 F 0 F 9 9 D 7 } " > < a 1 6 : c r e a t i o n I d   x m l n s : a 1 6 = " h t t p : / / s c h e m a s . m i c r o s o f t . c o m / o f f i c e / d r a w i n g / 2 0 1 0 / m a i n "   i d = " { 1 8 5 2 8 5 1 5 - 2 2 1 F - 4 7 3 9 - A 9 9 F - D 7 7 8 B A 5 4 7 6 0 C } " / > < / a : e x t > < / a : e x t L s t > < / p : c N v P r > < p : c N v S p P r / > < p : n v P r / > < / p : n v S p P r > < p : s p P r > < a : x f r m   r o t = " 0 " > < a : o f f   x = " 0 "   y = " 3 1 7 4 0 1 " / > < a : e x t   c x = " 9 1 6 3 0 0 2 "   c y = " 2 1 8 6 3 1 3 " / > < / a : x f r m > < a : c u s t G e o m > < a : a v L s t / > < a : g d L s t / > < a : a h L s t / > < a : c x n L s t / > < a : r e c t   b = " b "   l = " 0 "   r = " r "   t = " 0 " / > < a : p a t h L s t > < a : p a t h   h = " 2 1 8 6 3 1 3 "   w = " 9 1 6 3 0 0 3 " > < a : m o v e T o > < a : p t   x = " 9 1 6 3 0 0 2 "   y = " 0 " / > < / a : m o v e T o > < a : c u b i c B e z T o > < a : p t   x = " 8 1 4 7 8 1 1 "   y = " 1 0 6 2 6 3 " / > < a : p t   x = " 7 1 5 6 5 0 6 "   y = " 2 3 9 6 5 8 " / > < a : p t   x = " 6 2 1 7 7 5 2 "   y = " 3 9 7 9 2 3 " / > < / a : c u b i c B e z T o > < a : c u b i c B e z T o > < a : p t   x = " 4 8 9 6 8 0 8 "   y = " 6 1 9 4 9 3 " / > < a : p t   x = " 3 6 7 8 5 7 7 "   y = " 8 8 8 5 4 3 " / > < a : p t   x = " 2 5 9 6 5 0 3 "   y = " 1 1 9 6 0 2 9 " / > < / a : c u b i c B e z T o > < a : c u b i c B e z T o > < a : p t   x = " 1 6 1 2 3 6 4 "   y = " 1 4 7 8 6 4 4 " / > < a : p t   x = " 7 4 2 8 8 2 "   y = " 1 7 9 2 9 1 2 " / > < a : p t   x = " 0 "   y = " 2 1 3 4 3 1 2 " / > < / a : c u b i c B e z T o > < a : c u b i c B e z T o > < a : p t   x = " 0 "   y = " 2 1 8 6 3 1 3 " / > < a : p t   x = " 0 "   y = " 2 1 8 6 3 1 3 " / > < a : p t   x = " 0 "   y = " 2 1 8 6 3 1 3 " / > < / a : c u b i c B e z T o > < a : c u b i c B e z T o > < a : p t   x = " 2 4 1 9 7 4 0 "   y = " 1 0 6 7 1 5 6 " / > < a : p t   x = " 5 8 4 5 1 1 7 "   y = " 3 8 4 3 5 7 " / > < a : p t   x = " 9 1 6 3 0 0 2 "   y = " 3 3 9 1 4 " / > < / a : c u b i c B e z T o > < a : l n T o > < a : p t   x = " 9 1 6 3 0 0 2 "   y = " 0 " / > < / a : l n T o > < a : c l o s e / > < / a : p a t h > < / a : p a t h L s t > < / a : c u s t G e o m > < a : g r a d F i l l   r o t W i t h S h a p e = " 1 " > < a : g s L s t > < a : g s   p o s = " 0 " > < a : s r g b C l r   v a l = " f 4 c 9 4 0 " > < a : a l p h a   v a l = " 6 0 0 0 0 " / > < / a : s r g b C l r > < / a : g s > < a : g s   p o s = " 1 0 0 0 0 0 " > < a : s c h e m e C l r   v a l = " a c c e n t 3 " > < a : a l p h a   v a l = " 7 0 0 0 0 " / > < / a : s c h e m e C l r > < / a : g s > < / a : g s L s t > < a : l i n   a n g = " 0 "   s c a l e d = " 0 " / > < / a : g r a d F i l l > < a : l n > < a : n o F i l l / > < / a : l n > < / p : s p P r > < p : t x B o d y > < a : b o d y P r   r t l C o l = " 0 " / > < a : l s t S t y l e / > < a : p > < a : p P r / > < a : r > < a : r P r   d i r t y = " 0 "   l a n g = " e n - U S " > < a : l a t i n   t y p e f a c e = " S o u r c e   S a n s   P r o " / > < / a : r P r > < a : t / > < / a : r > < a : e n d P a r a R P r   d i r t y = " 0 "   l a n g = " e n - U S " > < a : l a t i n   t y p e f a c e = " S o u r c e   S a n s   P r o " / > < / a : e n d P a r a R P r > < / a : p > < / p : t x B o d y > < / p : s p > < p : s p > < p : n v S p P r > < p : c N v P r   i d = " 1 0 "   n a m e = " F r e e f o r m   2 4 " > < a : e x t L s t > < a : e x t   u r i = " { C 4 4 E 2 1 E 9 - 7 3 8 F - 4 2 E 0 - 8 C 8 A - 1 D 5 E A E 4 C 9 A E F } " > < a 1 6 : c r e a t i o n I d   x m l n s : a 1 6 = " h t t p : / / s c h e m a s . m i c r o s o f t . c o m / o f f i c e / d r a w i n g / 2 0 1 0 / m a i n "   i d = " { 1 B 8 9 A 9 5 8 - 4 2 2 1 - 4 E 1 B - A 1 F 1 - F A D D 7 C 1 2 4 6 8 B } " / > < / a : e x t > < / a : e x t L s t > < / p : c N v P r > < p : c N v S p P r / > < p : n v P r / > < / p : n v S p P r > < p : s p P r > < a : x f r m   r o t = " 0 " > < a : o f f   x = " 0 "   y = " 2 3 9 7 5 " / > < a : e x t   c x = " 9 1 6 3 0 0 2 "   c y = " 9 2 0 5 5 3 " / > < / a : x f r m > < a : c u s t G e o m > < a : a v L s t / > < a : g d L s t / > < a : a h L s t / > < a : c x n L s t / > < a : r e c t   b = " b "   l = " 0 "   r = " r "   t = " 0 " / > < a : p a t h L s t > < a : p a t h   h = " 9 2 0 5 5 3 "   w = " 9 1 6 3 0 0 3 " > < a : m o v e T o > < a : p t   x = " 9 1 6 3 0 0 2 "   y = " 1 8 3 2 0 6 " / > < / a : m o v e T o > < a : c u b i c B e z T o > < a : p t   x = " 9 1 6 3 0 0 2 "   y = " 1 1 5 3 5 2 " / > < a : p t   x = " 9 1 6 3 0 0 2 "   y = " 1 1 5 3 5 2 " / > < a : p t   x = " 9 1 6 3 0 0 2 "   y = " 1 1 5 3 5 2 " / > < / a : c u b i c B e z T o > < a : c u b i c B e z T o > < a : p t   x = " 5 6 4 4 4 6 8 "   y = " 0 " / > < a : p t   x = " 2 1 7 3 7 0 5 "   y = " 3 8 6 7 6 8 " / > < a : p t   x = " 0 "   y = " 7 8 0 3 2 1 " / > < / a : c u b i c B e z T o > < a : c u b i c B e z T o > < a : p t   x = " 0 "   y = " 9 2 0 5 5 3 " / > < a : p t   x = " 0 "   y = " 9 2 0 5 5 3 " / > < a : p t   x = " 0 "   y = " 9 2 0 5 5 3 " / > < / a : c u b i c B e z T o > < a : c u b i c B e z T o > < a : p t   x = " 2 5 6 7 8 3 8 "   y = " 4 3 4 2 6 6 " / > < a : p t   x = " 5 8 8 3 3 3 6 "   y = " 8 8 2 1 0 " / > < a : p t   x = " 9 1 6 3 0 0 2 "   y = " 1 8 3 2 0 6 " / > < / a : c u b i c B e z T o > < a : c l o s e / > < / a : p a t h > < / a : p a t h L s t > < / a : c u s t G e o m > < a : g r a d F i l l   r o t W i t h S h a p e = " 1 " > < a : g s L s t > < a : g s   p o s = " 0 " > < a : s c h e m e C l r   v a l = " a c c e n t 1 " > < a : a l p h a   v a l = " 6 0 0 0 0 " / > < / a : s c h e m e C l r > < / a : g s > < a : g s   p o s = " 1 0 0 0 0 0 " > < a : s c h e m e C l r   v a l = " a c c e n t 3 " > < a : a l p h a   v a l = " 8 0 0 0 0 " / > < / a : s c h e m e C l r > < / a : g s > < / a : g s L s t > < a : l i n   a n g = " 0 "   s c a l e d = " 0 " / > < / a : g r a d F i l l > < a : l n > < a : n o F i l l / > < / a : l n > < / p : s p P r > < p : t x B o d y > < a : b o d y P r   r t l C o l = " 0 " / > < a : l s t S t y l e / > < a : p > < a : p P r / > < a : r > < a : r P r   d i r t y = " 0 "   l a n g = " e n - U S " > < a : l a t i n   t y p e f a c e = " S o u r c e   S a n s   P r o " / > < / a : r P r > < a : t / > < / a : r > < a : e n d P a r a R P r   d i r t y = " 0 "   l a n g = " e n - U S " > < a : l a t i n   t y p e f a c e = " S o u r c e   S a n s   P r o " / > < / a : e n d P a r a R P r > < / a : p > < / p : t x B o d y > < / p : s p > < p : s p > < p : n v S p P r > < p : c N v P r   i d = " 1 1 "   n a m e = " F r e e f o r m   2 5 " > < a : e x t L s t > < a : e x t   u r i = " { E 6 F 4 B 7 B 8 - A 2 8 D - 4 3 4 C - 8 E F 9 - 9 2 7 8 4 7 E E E D 2 0 } " > < a 1 6 : c r e a t i o n I d   x m l n s : a 1 6 = " h t t p : / / s c h e m a s . m i c r o s o f t . c o m / o f f i c e / d r a w i n g / 2 0 1 0 / m a i n "   i d = " { 9 C 5 2 1 B B A - 2 2 4 0 - 4 8 3 B - A B 5 4 - 7 3 9 D 9 E C 0 9 4 B 5 } " / > < / a : e x t > < / a : e x t L s t > < / p : c N v P r > < p : c N v S p P r / > < p : n v P r / > < / p : n v S p P r > < p : s p P r > < a : x f r m   r o t = " 0 " > < a : o f f   x = " 0 "   y = " - 1 4 2 8 7 5 " / > < a : e x t   c x = " 9 1 6 3 0 0 2 "   c y = " 2 3 3 5 9 0 2 " / > < / a : x f r m > < a : c u s t G e o m > < a : a v L s t / > < a : g d L s t / > < a : a h L s t / > < a : c x n L s t / > < a : r e c t   b = " b "   l = " 0 "   r = " r "   t = " 0 " / > < a : p a t h L s t > < a : p a t h   h = " 2 3 3 5 9 0 3 "   w = " 9 1 6 3 0 0 3 " > < a : m o v e T o > < a : p t   x = " 9 1 6 3 0 0 2 "   y = " 6 4 4 4 6 5 " / > < / a : m o v e T o > < a : c u b i c B e z T o > < a : p t   x = " 9 1 6 3 0 0 2 "   y = " 2 6 9 0 9 2 " / > < a : p t   x = " 9 1 6 3 0 0 2 "   y = " 2 6 9 0 9 2 " / > < a : p t   x = " 9 1 6 3 0 0 2 "   y = " 2 6 9 0 9 2 " / > < / a : c u b i c B e z T o > < a : c u b i c B e z T o > < a : p t   x = " 5 4 9 3 9 8 0 "   y = " 0 " / > < a : p t   x = " 2 2 7 1 6 4 1 "   y = " 4 7 9 3 9 2 " / > < a : p t   x = " 0 "   y = " 1 2 2 5 6 1 4 " / > < / a : c u b i c B e z T o > < a : c u b i c B e z T o > < a : p t   x = " 0 "   y = " 2 3 3 5 9 0 3 " / > < a : p t   x = " 0 "   y = " 2 3 3 5 9 0 3 " / > < a : p t   x = " 0 "   y = " 2 3 3 5 9 0 3 " / > < / a : c u b i c B e z T o > < a : c u b i c B e z T o > < a : p t   x = " 3 2 0 3 2 2 9 "   y = " 9 4 7 4 7 7 " / > < a : p t   x = " 6 3 7 5 4 0 6 "   y = " 5 7 2 1 0 4 " / > < a : p t   x = " 9 1 6 3 0 0 2 "   y = " 6 4 4 4 6 5 " / > < / a : c u b i c B e z T o > < a : c l o s e / > < / a : p a t h > < / a : p a t h L s t > < / a : c u s t G e o m > < a : g r a d F i l l   r o t W i t h S h a p e = " 1 " > < a : g s L s t > < a : g s   p o s = " 0 " > < a : s r g b C l r   v a l = " f 0 6 9 6 3 " > < a : a l p h a   v a l = " 8 0 0 0 0 " / > < / a : s r g b C l r > < / a : g s > < a : g s   p o s = " 1 0 0 0 0 0 " > < a : s c h e m e C l r   v a l = " a c c e n t 2 " > < a : a l p h a   v a l = " 5 0 0 0 0 " / > < / a : s c h e m e C l r > < / a : g s > < / a : g s L s t > < a : l i n   a n g = " 0 "   s c a l e d = " 0 " / > < / a : g r a d F i l l > < a : l n > < a : n o F i l l / > < / a : l n > < / p : s p P r > < p : t x B o d y > < a : b o d y P r   r t l C o l = " 0 " / > < a : l s t S t y l e / > < a : p > < a : p P r / > < a : r > < a : r P r   d i r t y = " 0 "   l a n g = " e n - U S " > < a : l a t i n   t y p e f a c e = " S o u r c e   S a n s   P r o " / > < / a : r P r > < a : t / > < / a : r > < a : e n d P a r a R P r   d i r t y = " 0 "   l a n g = " e n - U S " > < a : l a t i n   t y p e f a c e = " S o u r c e   S a n s   P r o " / > < / a : e n d P a r a R P r > < / a : p > < / p : t x B o d y > < / p : s p > < p : s p > < p : n v S p P r > < p : c N v P r   i d = " 1 2 "   n a m e = " F r e e f o r m   2 6 " > < a : e x t L s t > < a : e x t   u r i = " { 0 D B 7 8 1 3 1 - F 0 2 6 - 4 D 9 1 - 9 3 7 C - 5 B 4 D A 4 0 3 3 F 4 E } " > < a 1 6 : c r e a t i o n I d   x m l n s : a 1 6 = " h t t p : / / s c h e m a s . m i c r o s o f t . c o m / o f f i c e / d r a w i n g / 2 0 1 0 / m a i n "   i d = " { A A 2 5 5 9 2 A - E 5 9 8 - 4 9 E F - 8 A 2 7 - 0 C F 5 2 1 2 B F 8 6 0 } " / > < / a : e x t > < / a : e x t L s t > < / p : c N v P r > < p : c N v S p P r / > < p : n v P r / > < / p : n v S p P r > < p : s p P r > < a : x f r m   r o t = " 0 " > < a : o f f   x = " 0 "   y = " 3 4 0 4 1 5 " / > < a : e x t   c x = " 9 1 6 3 0 0 2 "   c y = " 2 8 7 6 7 3 " / > < / a : x f r m > < a : c u s t G e o m > < a : a v L s t / > < a : g d L s t / > < a : a h L s t / > < a : c x n L s t / > < a : r e c t   b = " b "   l = " 0 "   r = " r "   t = " 0 " / > < a : p a t h L s t > < a : p a t h   h = " 2 8 7 6 7 3 "   w = " 9 1 6 3 0 0 3 " > < a : m o v e T o > < a : p t   x = " 4 5 3 6 1 1 6 "   y = " 1 5 8 5 6 " / > < / a : m o v e T o > < a : c u b i c B e z T o > < a : p t   x = " 3 8 9 8 3 3 6 "   y = " 2 2 6 5 1 " / > < a : p t   x = " 3 2 9 6 3 8 8 "   y = " 4 0 7 7 3 " / > < a : p t   x = " 2 7 4 2 2 1 2 "   y = " 6 3 4 2 4 " / > < / a : c u b i c B e z T o > < a : c u b i c B e z T o > < a : p t   x = " 1 5 2 1 5 9 4 "   y = " 1 1 3 2 5 7 " / > < a : p t   x = " 5 4 7 0 0 9 "   y = " 1 9 2 5 3 7 " / > < a : p t   x = " 0 "   y = " 2 4 4 6 3 5 " / > < / a : c u b i c B e z T o > < a : c u b i c B e z T o > < a : p t   x = " 0 "   y = " 2 8 7 6 7 3 " / > < a : p t   x = " 0 "   y = " 2 8 7 6 7 3 " / > < a : p t   x = " 0 "   y = " 2 8 7 6 7 3 " / > < / a : c u b i c B e z T o > < a : c u b i c B e z T o > < a : p t   x = " 7 9 3 0 4 4 "   y = " 2 1 2 9 2 3 " / > < a : p t   x = " 2 4 8 4 2 3 4 "   y = " 7 9 2 8 0 " / > < a : p t   x = " 4 5 3 6 1 1 6 "   y = " 5 8 8 9 4 " / > < / a : c u b i c B e z T o > < a : c u b i c B e z T o > < a : p t   x = " 5 8 6 6 6 1 5 "   y = " 4 5 3 0 3 " / > < a : p t   x = " 7 4 8 8 5 3 3 "   y = " 7 9 2 8 0 " / > < a : p t   x = " 9 1 6 3 0 0 2 "   y = " 2 3 1 0 4 4 " / > < / a : c u b i c B e z T o > < a : c u b i c B e z T o > < a : p t   x = " 9 1 6 3 0 0 2 "   y = " 1 8 5 7 4 2 " / > < a : p t   x = " 9 1 6 3 0 0 2 "   y = " 1 8 5 7 4 2 " / > < a : p t   x = " 9 1 6 3 0 0 2 "   y = " 1 8 5 7 4 2 " / > < / a : c u b i c B e z T o > < a : c u b i c B e z T o > < a : p t   x = " 7 7 3 6 9 5 7 "   y = " 5 6 6 2 9 " / > < a : p t   x = " 6 1 7 9 5 3 3 "   y = " 0 " / > < a : p t   x = " 4 5 3 6 1 1 6 "   y = " 1 5 8 5 6 " / > < / a : c u b i c B e z T o > < a : c l o s e / > < / a : p a t h > < / a : p a t h L s t > < / a : c u s t G e o m > < a : g r a d F i l l   r o t W i t h S h a p e = " 1 " > < a : g s L s t > < a : g s   p o s = " 1 0 0 0 0 0 " > < a : s c h e m e C l r   v a l = " a c c e n t 1 " > < a : a l p h a   v a l = " 6 0 0 0 0 " / > < / a : s c h e m e C l r > < / a : g s > < a : g s   p o s = " 0 " > < a : s c h e m e C l r   v a l = " a c c e n t 2 " / > < / a : g s > < / a : g s L s t > < a : l i n   a n g = " 0 "   s c a l e d = " 0 " / > < / a : g r a d F i l l > < a : l n > < a : n o F i l l / > < / a : l n > < / p : s p P r > < p : t x B o d y > < a : b o d y P r   r t l C o l = " 0 " / > < a : l s t S t y l e / > < a : p > < a : p P r / > < a : r > < a : r P r   d i r t y = " 0 "   l a n g = " e n - U S " > < a : l a t i n   t y p e f a c e = " S o u r c e   S a n s   P r o " / > < / a : r P r > < a : t / > < / a : r > < a : e n d P a r a R P r   d i r t y = " 0 "   l a n g = " e n - U S " > < a : l a t i n   t y p e f a c e = " S o u r c e   S a n s   P r o " / > < / a : e n d P a r a R P r > < / a : p > < / p : t x B o d y > < / p : s p > < / p : g r p S p > < p : s p > < p : n v S p P r > < p : c N v P r   i d = " 1 3 "   n a m e = " D a t e   P l a c e h o l d e r   3 " > < a : e x t L s t > < a : e x t   u r i = " { 4 9 A 5 0 F E 2 - D 0 E 9 - 4 A 6 9 - A A 8 B - 0 C 7 5 B E 5 D 5 F 0 6 } " > < a 1 6 : c r e a t i o n I d   x m l n s : a 1 6 = " h t t p : / / s c h e m a s . m i c r o s o f t . c o m / o f f i c e / d r a w i n g / 2 0 1 0 / m a i n "   i d = " { 3 5 3 0 D 4 D F - 8 F 6 6 - 4 A 3 1 - B 3 8 0 - 3 2 0 B 5 A 7 C A 9 1 5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1 4 "   n a m e = " F o o t e r   P l a c e h o l d e r   4 " > < a : e x t L s t > < a : e x t   u r i = " { C 8 1 6 0 C 9 3 - E D 9 0 - 4 5 9 D - B 9 5 2 - 7 C A 2 8 3 D D E B A F } " > < a 1 6 : c r e a t i o n I d   x m l n s : a 1 6 = " h t t p : / / s c h e m a s . m i c r o s o f t . c o m / o f f i c e / d r a w i n g / 2 0 1 0 / m a i n "   i d = " { 7 C 6 9 2 8 5 0 - 0 F 0 8 - 4 F A 9 - A 5 C 2 - A E 5 9 A 7 2 7 8 3 7 E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5 "   n a m e = " S l i d e   N u m b e r   P l a c e h o l d e r   5 " > < a : e x t L s t > < a : e x t   u r i = " { 5 8 E 3 8 A D 8 - 2 C 7 F - 4 D 9 4 - B F A F - 1 5 8 C 2 F 1 C 0 7 E B } " > < a 1 6 : c r e a t i o n I d   x m l n s : a 1 6 = " h t t p : / / s c h e m a s . m i c r o s o f t . c o m / o f f i c e / d r a w i n g / 2 0 1 0 / m a i n "   i d = " { A 0 1 0 1 1 7 9 - 7 D D 8 - 4 7 3 8 - 9 D 8 9 - E 5 4 0 8 B 5 3 E 0 2 9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1 6 "   n a m e = " T i t l e   1 " > < a : e x t L s t > < a : e x t   u r i = " { 0 7 C 7 0 A 0 2 - 2 3 5 2 - 4 E 8 4 - 9 A 9 3 - 8 C D 2 D F B 0 F 6 5 F } " > < a 1 6 : c r e a t i o n I d   x m l n s : a 1 6 = " h t t p : / / s c h e m a s . m i c r o s o f t . c o m / o f f i c e / d r a w i n g / 2 0 1 0 / m a i n "   i d = " { 7 5 C 6 8 B F 8 - 3 5 F 1 - 4 5 9 0 - A 7 A 2 - C 8 D 6 A 2 0 5 3 D F B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3 0 0 5 6 6 7 "   y = " 2 5 8 0 2 3 0 " / > < a : e x t   c x = " 5 2 7 4 7 3 2 "   c y = " 1 4 1 6 0 4 4 " / > < / a : x f r m > < / p : s p P r > < p : t x B o d y > < a : b o d y P r   a n c h o r = " c t r "   r t l C o l = " 0 "   v e r t = " h o r z " > < a : n o A u t o f i t / > < / a : b o d y P r > < a : l s t S t y l e > < a : l v l 1 p P r   a l g n = " l "   l v l = " 0 " > < a : l n S p c > < a : s p c P c t   v a l = " 1 0 0 0 0 0 " / > < / a : l n S p c > < a : d e f R P r   d i r t y = " 0 "   l a n g = " e n - U S "   s z = " 4 4 0 0 " > < a : s o l i d F i l l > < a : s c h e m e C l r   v a l = " a c c e n t 3 " / > < / a : s o l i d F i l l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1 7 "   n a m e = " S u b t i t l e   2 " > < a : e x t L s t > < a : e x t   u r i = " { 2 5 1 8 7 3 E C - D D 4 3 - 4 D 5 7 - 8 7 2 6 - A A 8 F E C 0 C 6 C 0 3 } " > < a 1 6 : c r e a t i o n I d   x m l n s : a 1 6 = " h t t p : / / s c h e m a s . m i c r o s o f t . c o m / o f f i c e / d r a w i n g / 2 0 1 0 / m a i n "   i d = " { 4 6 3 A 9 9 9 4 - 5 2 1 B - 4 B 7 E - 8 1 D 0 - 8 1 D 0 0 6 9 C 5 2 2 0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3 0 2 2 5 9 9 "   y = " 4 0 2 8 0 2 9 " / > < a : e x t   c x = " 5 2 5 7 8 0 1 "   c y = " 6 7 7 3 1 8 " / > < / a : x f r m > < / p : s p P r > < p : t x B o d y > < a : b o d y P r   a n c h o r = " t "   r t l C o l = " 0 "   v e r t = " h o r z " > < a : n o r m A u t o f i t / > < / a : b o d y P r > < a : l s t S t y l e > < a : l v l 1 p P r   a l g n = " l "   i n d e n t = " 0 "   l v l = " 0 "   m a r L = " 0 " > < a : b u N o n e / > < a : d e f R P r   b = " 1 "   d i r t y = " 0 "   l a n g = " e n - U S "   s z = " 2 6 0 0 " > < a : s o l i d F i l l > < a : s c h e m e C l r   v a l = " t x 1 " > < a : l u m M o d   v a l = " 6 5 0 0 0 " / > < a : l u m O f f   v a l = " 3 5 0 0 0 " / > < / a : s c h e m e C l r > < / a : s o l i d F i l l > < a : l a t i n   t y p e f a c e = " S o u r c e   S a n s   P r o - l i g h t " / > < / a : d e f R P r > < / a : l v l 1 p P r > < a : l v l 2 p P r   a l g n = " c t r "   i n d e n t = " 0 "   l v l = " 1 "   m a r L = " 4 5 7 2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2 p P r > < a : l v l 3 p P r   a l g n = " c t r "   i n d e n t = " 0 "   l v l = " 2 "   m a r L = " 9 1 4 4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3 p P r > < a : l v l 4 p P r   a l g n = " c t r "   i n d e n t = " 0 "   l v l = " 3 "   m a r L = " 1 3 7 1 6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4 p P r > < a : l v l 5 p P r   a l g n = " c t r "   i n d e n t = " 0 "   l v l = " 4 "   m a r L = " 1 8 2 8 8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5 p P r > < a : l v l 6 p P r   a l g n = " c t r "   i n d e n t = " 0 "   l v l = " 5 "   m a r L = " 2 2 8 6 0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6 p P r > < a : l v l 7 p P r   a l g n = " c t r "   i n d e n t = " 0 "   l v l = " 6 "   m a r L = " 2 7 4 3 2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7 p P r > < a : l v l 8 p P r   a l g n = " c t r "   i n d e n t = " 0 "   l v l = " 7 "   m a r L = " 3 2 0 0 4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8 p P r > < a : l v l 9 p P r   a l g n = " c t r "   i n d e n t = " 0 "   l v l = " 8 "   m a r L = " 3 6 5 7 6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9 p P r > < / a : l s t S t y l e > < a : p > < a : p P r / > < a : r > < a : r P r   d i r t y = " 0 "   l a n g = " e n - U S " / > < a : t > C l i c k   t o   e d i t   M a s t e r   s u b t i t l e   s t y l e < / a : t > < / a : r > < a : e n d P a r a R P r   d i r t y = " 0 "   l a n g = " e n - U S " / > < / a : p > < / p : t x B o d y > < / p : s p > < / p : s p T r e e > < p : c u s t D a t a L s t > < p : t a g s   r : i d = " r I d 4 " / > < / p : c u s t D a t a L s t > < p : e x t L s t > < p : e x t   u r i = " { 7 1 E 0 E 7 C A - 4 8 3 0 - 4 0 E D - 8 A 6 6 - 9 9 2 B 2 8 A B 3 3 C 3 } " > < p 1 4 : c r e a t i o n I d   x m l n s : p 1 4 = " h t t p : / / s c h e m a s . m i c r o s o f t . c o m / o f f i c e / p o w e r p o i n t / 2 0 1 0 / m a i n "   v a l = " 1 6 0 7 9 7 9 4 8 4 2 3 2 " / > < / p : e x t > < / p : e x t L s t > < / p : c S l d > < p : c l r M a p O v r > < a : m a s t e r C l r M a p p i n g / > < / p : c l r M a p O v r > < / p : s l d L a y o u t >
</file>

<file path=ppt/slideLayouts/slideLayout4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f a l s e "   t y p e = " t w o O b j " > < p : c S l d   n a m e = " T w o   C o n t e n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F r e e f o r m   1 9 " > < a : e x t L s t > < a : e x t   u r i = " { 8 8 2 B 1 B B 2 - 4 6 F 0 - 4 4 9 9 - B 7 3 A - 7 A 2 D 7 4 B 4 8 5 8 F } " > < a 1 6 : c r e a t i o n I d   x m l n s : a 1 6 = " h t t p : / / s c h e m a s . m i c r o s o f t . c o m / o f f i c e / d r a w i n g / 2 0 1 0 / m a i n "   i d = " { A 2 7 6 2 6 1 F - F 5 A 2 - 4 8 B E - A F E D - D C 3 A B A 4 8 C B F A } " / > < / a : e x t > < / a : e x t L s t > < / p : c N v P r > < p : c N v S p P r / > < p : n v P r / > < / p : n v S p P r > < p : s p P r > < a : x f r m   r o t = " 0 " > < a : o f f   x = " - 1 0 1 8 3 "   y = " 1 1 7 4 7 4 9 " / > < a : e x t   c x = " 9 1 5 4 1 8 1 "   c y = " 3 9 6 8 7 5 0 " / > < / a : x f r m > < a : c u s t G e o m > < a : a v L s t / > < a : g d L s t / > < a : a h L s t / > < a : c x n L s t / > < a : r e c t   b = " b "   l = " 0 "   r = " r "   t = " 0 " / > < a : p a t h L s t > < a : p a t h   h = " 3 9 6 8 7 5 0 "   w = " 9 1 5 4 1 8 1 " > < a : m o v e T o > < a : p t   x = " 0 "   y = " 3 5 8 6 8 5 5 " / > < / a : m o v e T o > < a : c u b i c B e z T o > < a : p t   x = " 0 "   y = " 3 9 6 8 7 5 0 " / > < a : p t   x = " 0 "   y = " 3 9 6 8 7 5 0 " / > < a : p t   x = " 0 "   y = " 3 9 6 8 7 5 0 " / > < / a : c u b i c B e z T o > < a : c u b i c B e z T o > < a : p t   x = " 9 1 5 4 1 8 1 "   y = " 3 9 6 8 7 5 0 " / > < a : p t   x = " 9 1 5 4 1 8 1 "   y = " 3 9 6 8 7 5 0 " / > < a : p t   x = " 9 1 5 4 1 8 1 "   y = " 3 9 6 8 7 5 0 " / > < / a : c u b i c B e z T o > < a : c u b i c B e z T o > < a : p t   x = " 9 1 5 4 1 8 1 "   y = " 2 3 1 8 7 9 6 " / > < a : p t   x = " 9 1 5 4 1 8 1 "   y = " 2 3 1 8 7 9 6 " / > < a : p t   x = " 9 1 5 4 1 8 1 "   y = " 2 3 1 8 7 9 6 " / > < / a : c u b i c B e z T o > < a : c u b i c B e z T o > < a : p t   x = " 6 7 5 8 3 6 0 "   y = " 0 " / > < a : p t   x = " 2 1 9 0 8 0 5 "   y = " 1 8 0 1 8 6 7 " / > < a : p t   x = " 0 "   y = " 3 5 8 6 8 5 5 " / > < / a : c u b i c B e z T o > < a : c l o s e / > < / a : p a t h > < / a : p a t h L s t > < / a : c u s t G e o m > < a : g r a d F i l l   r o t W i t h S h a p e = " 1 " > < a : g s L s t > < a : g s   p o s = " 0 " > < a : s c h e m e C l r   v a l = " b g 1 " > < a : l u m M o d   v a l = " 9 5 0 0 0 " / > < / a : s c h e m e C l r > < / a : g s > < a : g s   p o s = " 5 0 0 0 0 " > < a : s c h e m e C l r   v a l = " b g 1 " > < a : a l p h a   v a l = " 0 " / > < / a : s c h e m e C l r > < / a : g s > < a : g s   p o s = " 1 0 0 0 0 0 " > < a : s c h e m e C l r   v a l = " b g 1 " > < a : l u m M o d   v a l = " 9 5 0 0 0 " / > < / a : s c h e m e C l r > < / a : g s > < / a : g s L s t > < a : l i n   a n g = " 1 0 8 0 0 0 0 0 "   s c a l e d = " 0 " / > < / a : g r a d F i l l > < a : l n > < a : n o F i l l / > < / a : l n > < / p : s p P r > < p : t x B o d y > < a : b o d y P r   r t l C o l = " 0 " / > < a : l s t S t y l e / > < a : p > < a : p P r / > < a : r > < a : r P r   d i r t y = " 0 "   l a n g = " e n - U S " > < a : l a t i n   t y p e f a c e = " S o u r c e   S a n s   P r o " / > < / a : r P r > < a : t / > < / a : r > < a : e n d P a r a R P r   d i r t y = " 0 "   l a n g = " e n - U S " > < a : l a t i n   t y p e f a c e = " S o u r c e   S a n s   P r o " / > < / a : e n d P a r a R P r > < / a : p > < / p : t x B o d y > < / p : s p > < p : p i c > < p : n v P i c P r > < p : c N v P r   d e s c r = " c h a r t _ d o t s . p n g "   i d = " 3 "   n a m e = " P i c t u r e   1 7 " > < a : e x t L s t > < a : e x t   u r i = " { F 7 8 8 5 2 C 1 - 2 A 2 0 - 4 8 5 4 - 8 9 F 6 - 3 D 9 7 0 4 6 C D 0 9 3 } " > < a 1 6 : c r e a t i o n I d   x m l n s : a 1 6 = " h t t p : / / s c h e m a s . m i c r o s o f t . c o m / o f f i c e / d r a w i n g / 2 0 1 0 / m a i n "   i d = " { D F A 4 7 8 A 9 - 9 5 9 E - 4 2 F 0 - 8 A 0 5 - 7 2 6 E F 2 1 4 4 D D 4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r o t = " 0 " > < a : o f f   x = " - 2 "   y = " 0 " / > < a : e x t   c x = " 9 1 4 4 0 0 0 "   c y = " 5 1 4 3 5 0 0 " / > < / a : x f r m > < a : p r s t G e o m   p r s t = " r e c t " > < a : a v L s t / > < / a : p r s t G e o m > < a : n o F i l l / > < / p : s p P r > < / p : p i c > < p : p i c > < p : n v P i c P r > < p : c N v P r   d e s c r = " c h a r t _ l i n e s . p n g "   i d = " 4 "   n a m e = " P i c t u r e   2 1 " > < a : e x t L s t > < a : e x t   u r i = " { B F 0 6 8 3 1 9 - 9 9 C D - 4 2 6 5 - B 2 6 8 - D 5 E 5 5 D 6 3 5 B 6 F } " > < a 1 6 : c r e a t i o n I d   x m l n s : a 1 6 = " h t t p : / / s c h e m a s . m i c r o s o f t . c o m / o f f i c e / d r a w i n g / 2 0 1 0 / m a i n "   i d = " { 3 8 B 0 6 2 0 7 - 8 0 A 3 - 4 C 9 7 - 8 D 9 C - B 4 9 2 6 1 D 2 5 E F B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3 " / > < a : s t r e t c h > < a : f i l l R e c t / > < / a : s t r e t c h > < / p : b l i p F i l l > < p : s p P r > < a : x f r m   r o t = " 0 " > < a : o f f   x = " - 2 "   y = " 0 " / > < a : e x t   c x = " 9 1 4 4 0 0 0 "   c y = " 5 1 4 3 5 0 0 " / > < / a : x f r m > < a : p r s t G e o m   p r s t = " r e c t " > < a : a v L s t / > < / a : p r s t G e o m > < a : n o F i l l / > < / p : s p P r > < / p : p i c > < p : s p > < p : n v S p P r > < p : c N v P r   i d = " 5 "   n a m e = " A u t o S h a p e   2 5 " > < a : e x t L s t > < a : e x t   u r i = " { D 2 8 A A E 0 E - 2 1 D D - 4 D 4 D - 8 C 1 8 - 0 F F 1 D 1 6 3 6 7 C B } " > < a 1 6 : c r e a t i o n I d   x m l n s : a 1 6 = " h t t p : / / s c h e m a s . m i c r o s o f t . c o m / o f f i c e / d r a w i n g / 2 0 1 0 / m a i n "   i d = " { 9 1 1 8 2 4 D 2 - 9 F 0 0 - 4 1 3 F - 9 A A 0 - C C 8 9 2 5 D 6 C 6 4 6 } " / > < / a : e x t > < / a : e x t L s t > < / p : c N v P r > < p : c N v S p P r > < a : s p L o c k s   n o C h a n g e A s p e c t = " t r u e " / > < / p : c N v S p P r > < p : n v P r / > < / p : n v S p P r > < p : s p P r > < a : x f r m   r o t = " 0 " > < a : o f f   x = " 0 "   y = " 3 9 0 6 4 9 0 " / > < a : e x t   c x = " 7 9 2 4 8 0 0 "   c y = " 1 2 3 7 0 1 0 " / > < / a : x f r m > < a : p r s t G e o m   p r s t = " r e c t " > < a : a v L s t / > < / a : p r s t G e o m > < a : n o F i l l / > < a : l n > < a : n o F i l l / > < / a : l n > < / p : s p P r > < p : t x B o d y > < a : b o d y P r   r t l C o l = " 0 " / > < a : l s t S t y l e / > < a : p > < a : p P r / > < a : r > < a : r P r   d i r t y = " 0 "   l a n g = " e n - U S " > < a : l a t i n   t y p e f a c e = " S o u r c e   S a n s   P r o " / > < / a : r P r > < a : t / > < / a : r > < a : e n d P a r a R P r   d i r t y = " 0 "   l a n g = " e n - U S " > < a : l a t i n   t y p e f a c e = " S o u r c e   S a n s   P r o " / > < / a : e n d P a r a R P r > < / a : p > < / p : t x B o d y > < / p : s p > < p : g r p S p > < p : n v G r p S p P r > < p : c N v P r   i d = " 6 "   n a m e = " G r o u p   2 2 " > < a : e x t L s t > < a : e x t   u r i = " { D 3 C 7 E C 4 E - E 8 C 5 - 4 7 1 8 - 9 C 5 1 - 8 E 0 8 0 9 8 8 D C 3 A } " > < a 1 6 : c r e a t i o n I d   x m l n s : a 1 6 = " h t t p : / / s c h e m a s . m i c r o s o f t . c o m / o f f i c e / d r a w i n g / 2 0 1 0 / m a i n "   i d = " { A 6 9 C 2 6 A C - B 3 1 2 - 4 A 6 C - A C D 3 - 5 4 8 0 A 3 1 1 B C 7 6 } " / > < / a : e x t > < / a : e x t L s t > < / p : c N v P r > < p : c N v G r p S p P r / > < p : n v P r / > < / p : n v G r p S p P r > < p : g r p S p P r > < a : x f r m   r o t = " 0 " > < a : o f f   x = " 0 "   y = " 3 9 0 6 4 9 0 " / > < a : e x t   c x = " 7 9 2 4 8 0 0 "   c y = " 1 2 3 7 0 1 0 " / > < a : c h O f f   x = " 0 "   y = " 3 9 0 6 4 9 0 " / > < a : c h E x t   c x = " 7 9 2 4 8 0 0 "   c y = " 1 2 3 7 0 1 0 " / > < / a : x f r m > < / p : g r p S p P r > < p : s p > < p : n v S p P r > < p : c N v P r   i d = " 7 "   n a m e = " F r e e f o r m   9 " > < a : e x t L s t > < a : e x t   u r i = " { 9 8 A 1 C F B 7 - D E 6 E - 4 C 2 A - A 5 8 0 - 3 2 5 0 D 4 B 7 6 E 6 7 } " > < a 1 6 : c r e a t i o n I d   x m l n s : a 1 6 = " h t t p : / / s c h e m a s . m i c r o s o f t . c o m / o f f i c e / d r a w i n g / 2 0 1 0 / m a i n "   i d = " { A 4 E 8 E F E B - E 6 3 B - 4 6 4 7 - A 4 3 8 - 6 C A 4 1 3 9 F D 2 D 0 } " / > < / a : e x t > < / a : e x t L s t > < / p : c N v P r > < p : c N v S p P r / > < p : n v P r / > < / p : n v S p P r > < p : s p P r > < a : x f r m   r o t = " 0 " > < a : o f f   x = " 0 "   y = " 4 5 0 1 8 4 1 " / > < a : e x t   c x = " 7 9 2 4 8 0 0 "   c y = " 6 4 1 6 5 8 " / > < / a : x f r m > < a : c u s t G e o m > < a : a v L s t / > < a : g d L s t / > < a : a h L s t / > < a : c x n L s t / > < a : r e c t   b = " b "   l = " 0 "   r = " r "   t = " 0 " / > < a : p a t h L s t > < a : p a t h   h = " 6 4 1 6 5 8 "   w = " 7 9 2 4 8 0 1 " > < a : m o v e T o > < a : p t   x = " 6 1 7 3 5 7 9 "   y = " 3 7 1 4 8 6 " / > < / a : m o v e T o > < a : c u b i c B e z T o > < a : p t   x = " 5 0 2 4 3 4 0 "   y = " 2 2 3 4 1 1 " / > < a : p t   x = " 3 9 3 2 4 3 1 "   y = " 1 3 7 6 8 4 " / > < a : p t   x = " 2 9 2 3 9 1 5 "   y = " 1 1 6 9 0 1 " / > < / a : c u b i c B e z T o > < a : c u b i c B e z T o > < a : p t   x = " 1 8 4 5 0 3 8 "   y = " 9 6 1 1 9 " / > < a : p t   x = " 8 6 5 1 8 7 "   y = " 1 4 8 0 7 5 " / > < a : p t   x = " 0 "   y = " 2 7 5 3 6 7 " / > < / a : c u b i c B e z T o > < a : c u b i c B e z T o > < a : p t   x = " 0 "   y = " 3 0 6 5 4 1 " / > < a : p t   x = " 0 "   y = " 3 0 6 5 4 1 " / > < a : p t   x = " 0 "   y = " 3 0 6 5 4 1 " / > < / a : c u b i c B e z T o > < a : c u b i c B e z T o > < a : p t   x = " 2 0 8 4 7 8 8 "   y = " 0 " / > < a : p t   x = " 4 4 7 9 6 8 9 "   y = " 1 8 4 4 4 4 " / > < a : p t   x = " 6 1 7 0 9 7 3 "   y = " 4 0 2 6 6 0 " / > < / a : c u b i c B e z T o > < a : c u b i c B e z T o > < a : p t   x = " 6 7 4 6 8 9 6 "   y = " 4 7 7 9 9 6 " / > < a : p t   x = " 7 2 7 8 5 1 6 "   y = " 5 6 1 1 2 6 " / > < a : p t   x = " 7 7 4 4 9 8 8 "   y = " 6 4 1 6 5 8 " / > < / a : c u b i c B e z T o > < a : c u b i c B e z T o > < a : p t   x = " 7 9 2 4 8 0 0 "   y = " 6 4 1 6 5 8 " / > < a : p t   x = " 7 9 2 4 8 0 0 "   y = " 6 4 1 6 5 8 " / > < a : p t   x = " 7 9 2 4 8 0 0 "   y = " 6 4 1 6 5 8 " / > < / a : c u b i c B e z T o > < a : c u b i c B e z T o > < a : p t   x = " 7 7 6 0 6 2 3 "   y = " 6 1 0 4 8 4 " / > < a : p t   x = " 7 5 8 6 0 2 3 "   y = " 5 8 1 9 0 9 " / > < a : p t   x = " 7 4 0 3 6 0 4 "   y = " 5 5 0 7 3 5 " / > < / a : c u b i c B e z T o > < a : c u b i c B e z T o > < a : p t   x = " 7 0 2 5 7 3 6 "   y = " 4 9 0 9 8 5 " / > < a : p t   x = " 6 6 1 1 3 8 4 "   y = " 4 2 8 6 3 8 " / > < a : p t   x = " 6 1 7 3 5 7 9 "   y = " 3 7 1 4 8 6 " / > < / a : c u b i c B e z T o > < a : c l o s e / > < / a : p a t h > < / a : p a t h L s t > < / a : c u s t G e o m > < a : g r a d F i l l   r o t W i t h S h a p e = " 1 " > < a : g s L s t > < a : g s   p o s = " 0 " > < a : s r g b C l r   v a l = " 7 6 d 3 d e " > < a : a l p h a   v a l = " 6 0 0 0 0 " / > < / a : s r g b C l r > < / a : g s > < a : g s   p o s = " 1 0 0 0 0 0 " > < a : s c h e m e C l r   v a l = " a c c e n t 2 " / > < / a : g s > < / a : g s L s t > < a : l i n   a n g = " 0 "   s c a l e d = " 0 " / > < / a : g r a d F i l l > < a : l n > < a : n o F i l l / > < / a : l n > < / p : s p P r > < p : t x B o d y > < a : b o d y P r   r t l C o l = " 0 " / > < a : l s t S t y l e / > < a : p > < a : p P r / > < a : r > < a : r P r   d i r t y = " 0 "   l a n g = " e n - U S " > < a : l a t i n   t y p e f a c e = " S o u r c e   S a n s   P r o " / > < / a : r P r > < a : t / > < / a : r > < a : e n d P a r a R P r   d i r t y = " 0 "   l a n g = " e n - U S " > < a : l a t i n   t y p e f a c e = " S o u r c e   S a n s   P r o " / > < / a : e n d P a r a R P r > < / a : p > < / p : t x B o d y > < / p : s p > < p : s p > < p : n v S p P r > < p : c N v P r   i d = " 8 "   n a m e = " F r e e f o r m   1 0 " > < a : e x t L s t > < a : e x t   u r i = " { 3 3 4 5 A 0 0 E - 6 A 9 4 - 4 F C 5 - 8 4 E E - D 6 2 D 1 7 8 D C 5 4 B } " > < a 1 6 : c r e a t i o n I d   x m l n s : a 1 6 = " h t t p : / / s c h e m a s . m i c r o s o f t . c o m / o f f i c e / d r a w i n g / 2 0 1 0 / m a i n "   i d = " { 3 E 6 A E 6 2 E - 6 F C 6 - 4 3 0 F - 9 8 3 6 - 5 3 4 0 C 6 4 7 6 F 7 D } " / > < / a : e x t > < / a : e x t L s t > < / p : c N v P r > < p : c N v S p P r / > < p : n v P r / > < / p : n v S p P r > < p : s p P r > < a : x f r m   r o t = " 0 " > < a : o f f   x = " 0 "   y = " 3 9 0 6 4 9 0 " / > < a : e x t   c x = " 5 4 6 4 0 1 0 "   c y = " 1 2 3 7 0 1 0 " / > < / a : x f r m > < a : c u s t G e o m > < a : a v L s t / > < a : g d L s t / > < a : a h L s t / > < a : c x n L s t / > < a : r e c t   b = " b "   l = " 0 "   r = " r "   t = " 0 " / > < a : p a t h L s t > < a : p a t h   h = " 1 2 3 7 0 1 0 "   w = " 5 4 6 4 0 1 1 " > < a : m o v e T o > < a : p t   x = " 1 3 9 6 6 1 9 "   y = " 2 2 6 5 6 8 " / > < / a : m o v e T o > < a : c u b i c B e z T o > < a : p t   x = " 9 3 5 4 2 2 "   y = " 1 4 3 2 3 3 " / > < a : p t   x = " 4 6 1 1 9 7 "   y = " 6 5 1 0 6 " / > < a : p t   x = " 0 "   y = " 0 " / > < / a : c u b i c B e z T o > < a : c u b i c B e z T o > < a : p t   x = " 0 "   y = " 2 0 8 3 4 " / > < a : p t   x = " 0 "   y = " 2 0 8 3 4 " / > < a : p t   x = " 0 "   y = " 2 0 8 3 4 " / > < / a : c u b i c B e z T o > < a : c u b i c B e z T o > < a : p t   x = " 1 6 6 2 3 9 3 "   y = " 2 5 7 8 1 9 " / > < a : p t   x = " 3 5 9 3 1 6 7 "   y = " 6 6 6 6 8 3 " / > < a : p t   x = " 5 3 7 2 8 1 4 "   y = " 1 2 3 7 0 1 0 " / > < / a : c u b i c B e z T o > < a : c u b i c B e z T o > < a : p t   x = " 5 4 6 4 0 1 1 "   y = " 1 2 3 7 0 1 0 " / > < a : p t   x = " 5 4 6 4 0 1 1 "   y = " 1 2 3 7 0 1 0 " / > < a : p t   x = " 5 4 6 4 0 1 1 "   y = " 1 2 3 7 0 1 0 " / > < / a : c u b i c B e z T o > < a : c u b i c B e z T o > < a : p t   x = " 5 3 0 7 6 7 3 "   y = " 1 1 8 4 9 2 5 " / > < a : p t   x = " 5 1 4 8 7 3 0 "   y = " 1 1 3 5 4 4 5 " / > < a : p t   x = " 4 9 8 7 1 8 1 "   y = " 1 0 8 8 5 6 9 " / > < / a : c u b i c B e z T o > < a : c u b i c B e z T o > < a : p t   x = " 3 8 7 1 9 6 9 "   y = " 7 5 0 0 1 9 " / > < a : p t   x = " 2 6 3 6 9 0 0 "   y = " 4 5 5 7 4 1 " / > < a : p t   x = " 1 3 9 6 6 1 9 "   y = " 2 2 6 5 6 8 " / > < / a : c u b i c B e z T o > < a : c l o s e / > < / a : p a t h > < / a : p a t h L s t > < / a : c u s t G e o m > < a : g r a d F i l l   r o t W i t h S h a p e = " 1 " > < a : g s L s t > < a : g s   p o s = " 0 " > < a : s c h e m e C l r   v a l = " a c c e n t 3 " > < a : a l p h a   v a l = " 6 0 0 0 0 " / > < / a : s c h e m e C l r > < / a : g s > < a : g s   p o s = " 1 0 0 0 0 0 " > < a : s c h e m e C l r   v a l = " a c c e n t 2 " > < a : a l p h a   v a l = " 6 0 0 0 0 " / > < / a : s c h e m e C l r > < / a : g s > < / a : g s L s t > < a : l i n   a n g = " 0 "   s c a l e d = " 0 " / > < / a : g r a d F i l l > < a : l n > < a : n o F i l l / > < / a : l n > < / p : s p P r > < p : t x B o d y > < a : b o d y P r   r t l C o l = " 0 " / > < a : l s t S t y l e / > < a : p > < a : p P r / > < a : r > < a : r P r   d i r t y = " 0 "   l a n g = " e n - U S " > < a : l a t i n   t y p e f a c e = " S o u r c e   S a n s   P r o " / > < / a : r P r > < a : t / > < / a : r > < a : e n d P a r a R P r   d i r t y = " 0 "   l a n g = " e n - U S " > < a : l a t i n   t y p e f a c e = " S o u r c e   S a n s   P r o " / > < / a : e n d P a r a R P r > < / a : p > < / p : t x B o d y > < / p : s p > < p : s p > < p : n v S p P r > < p : c N v P r   i d = " 9 "   n a m e = " F r e e f o r m   1 1 " > < a : e x t L s t > < a : e x t   u r i = " { 2 E A 3 C C 4 B - 6 5 0 E - 4 F 2 7 - 9 1 6 2 - D 0 6 A C 2 4 3 B 1 1 4 } " > < a 1 6 : c r e a t i o n I d   x m l n s : a 1 6 = " h t t p : / / s c h e m a s . m i c r o s o f t . c o m / o f f i c e / d r a w i n g / 2 0 1 0 / m a i n "   i d = " { 3 A D 3 4 A D 3 - 0 C B B - 4 B 4 7 - 8 E 7 5 - F 6 B D 7 3 D D 8 F 5 0 } " / > < / a : e x t > < / a : e x t L s t > < / p : c N v P r > < p : c N v S p P r / > < p : n v P r / > < / p : n v S p P r > < p : s p P r > < a : x f r m   r o t = " 0 " > < a : o f f   x = " 0 "   y = " 4 0 0 5 7 1 4 " / > < a : e x t   c x = " 4 7 5 6 2 0 3 "   c y = " 1 1 3 7 7 8 5 " / > < / a : x f r m > < a : c u s t G e o m > < a : a v L s t / > < a : g d L s t / > < a : a h L s t / > < a : c x n L s t / > < a : r e c t   b = " b "   l = " 0 "   r = " r "   t = " 0 " / > < a : p a t h L s t > < a : p a t h   h = " 1 1 3 7 7 8 5 "   w = " 4 7 5 6 2 0 3 " > < a : m o v e T o > < a : p t   x = " 0 "   y = " 4 4 4 6 5 " / > < / a : m o v e T o > < a : c u b i c B e z T o > < a : p t   x = " 1 7 4 7 7 6 2 "   y = " 3 0 8 6 4 1 " / > < a : p t   x = " 3 1 9 0 7 7 2 "   y = " 6 6 9 5 9 3 " / > < a : p t   x = " 4 4 7 2 2 9 0 "   y = " 1 1 3 7 7 8 5 " / > < / a : c u b i c B e z T o > < a : c u b i c B e z T o > < a : p t   x = " 4 7 5 6 2 0 4 "   y = " 1 1 3 7 7 8 5 " / > < a : p t   x = " 4 7 5 6 2 0 4 "   y = " 1 1 3 7 7 8 5 " / > < a : p t   x = " 4 7 5 6 2 0 4 "   y = " 1 1 3 7 7 8 5 " / > < / a : c u b i c B e z T o > < a : c u b i c B e z T o > < a : p t   x = " 3 2 1 6 8 1 9 "   y = " 5 8 3 2 7 8 " / > < a : p t   x = " 1 6 2 7 9 4 5 "   y = " 2 1 9 7 1 0 " / > < a : p t   x = " 0 "   y = " 0 " / > < / a : c u b i c B e z T o > < a : l n T o > < a : p t   x = " 0 "   y = " 4 4 4 6 5 " / > < / a : l n T o > < a : c l o s e / > < / a : p a t h > < / a : p a t h L s t > < / a : c u s t G e o m > < a : g r a d F i l l   r o t W i t h S h a p e = " 1 " > < a : g s L s t > < a : g s   p o s = " 0 " > < a : s c h e m e C l r   v a l = " a c c e n t 6 " > < a : a l p h a   v a l = " 3 0 0 0 0 " / > < / a : s c h e m e C l r > < / a : g s > < a : g s   p o s = " 1 0 0 0 0 0 " > < a : s c h e m e C l r   v a l = " a c c e n t 1 " > < a : a l p h a   v a l = " 8 0 0 0 0 " / > < / a : s c h e m e C l r > < / a : g s > < / a : g s L s t > < a : l i n   a n g = " 0 "   s c a l e d = " 0 " / > < / a : g r a d F i l l > < a : l n > < a : n o F i l l / > < / a : l n > < / p : s p P r > < p : t x B o d y > < a : b o d y P r   r t l C o l = " 0 " / > < a : l s t S t y l e / > < a : p > < a : p P r / > < a : r > < a : r P r   d i r t y = " 0 "   l a n g = " e n - U S " > < a : l a t i n   t y p e f a c e = " S o u r c e   S a n s   P r o " / > < / a : r P r > < a : t / > < / a : r > < a : e n d P a r a R P r   d i r t y = " 0 "   l a n g = " e n - U S " > < a : l a t i n   t y p e f a c e = " S o u r c e   S a n s   P r o " / > < / a : e n d P a r a R P r > < / a : p > < / p : t x B o d y > < / p : s p > < p : s p > < p : n v S p P r > < p : c N v P r   i d = " 1 0 "   n a m e = " F r e e f o r m   1 2 " > < a : e x t L s t > < a : e x t   u r i = " { D C 6 2 C 7 D D - 6 4 6 8 - 4 0 4 6 - B 7 E 0 - E C 6 6 8 C 9 7 F 1 9 7 } " > < a 1 6 : c r e a t i o n I d   x m l n s : a 1 6 = " h t t p : / / s c h e m a s . m i c r o s o f t . c o m / o f f i c e / d r a w i n g / 2 0 1 0 / m a i n "   i d = " { 6 1 7 F 3 1 2 8 - 7 A 9 2 - 4 B 8 A - 9 0 5 D - B E 5 8 3 8 A E D 4 F C } " / > < / a : e x t > < / a : e x t L s t > < / p : c N v P r > < p : c N v S p P r / > < p : n v P r / > < / p : n v S p P r > < p : s p P r > < a : x f r m   r o t = " 0 " > < a : o f f   x = " 0 "   y = " 4 1 1 1 5 5 6 " / > < a : e x t   c x = " 4 6 5 6 9 7 8 "   c y = " 1 0 3 1 9 4 4 " / > < / a : x f r m > < a : c u s t G e o m > < a : a v L s t / > < a : g d L s t / > < a : a h L s t / > < a : c x n L s t / > < a : r e c t   b = " b "   l = " 0 "   r = " r "   t = " 0 " / > < a : p a t h L s t > < a : p a t h   h = " 1 0 3 1 9 4 4 "   w = " 4 6 5 6 9 7 8 " > < a : m o v e T o > < a : p t   x = " 7 8 1 8 0 9 "   y = " 1 2 0 1 7 6 " / > < / a : m o v e T o > < a : c u b i c B e z T o > < a : p t   x = " 5 1 3 3 8 8 "   y = " 7 5 7 6 3 " / > < a : p t   x = " 2 5 0 1 7 9 "   y = " 3 6 5 7 5 " / > < a : p t   x = " 0 "   y = " 0 " / > < / a : c u b i c B e z T o > < a : c u b i c B e z T o > < a : p t   x = " 0 "   y = " 2 0 9 0 0 " / > < a : p t   x = " 0 "   y = " 2 0 9 0 0 " / > < a : p t   x = " 0 "   y = " 2 0 9 0 0 " / > < / a : c u b i c B e z T o > < a : c u b i c B e z T o > < a : p t   x = " 2 2 9 3 3 1 "   y = " 5 4 8 6 3 " / > < a : p t   x = " 4 6 6 4 8 0 "   y = " 8 8 8 2 6 " / > < a : p t   x = " 7 0 6 2 3 5 "   y = " 1 3 0 6 2 6 " / > < / a : c u b i c B e z T o > < a : c u b i c B e z T o > < a : p t   x = " 1 9 0 7 6 1 5 "   y = " 3 2 6 5 6 5 " / > < a : p t   x = " 3 2 2 6 2 6 7 "   y = " 6 0 0 8 7 9 " / > < a : p t   x = " 4 5 8 1 4 0 4 "   y = " 1 0 3 1 9 4 4 " / > < / a : c u b i c B e z T o > < a : c u b i c B e z T o > < a : p t   x = " 4 6 5 6 9 7 8 "   y = " 1 0 3 1 9 4 4 " / > < a : p t   x = " 4 6 5 6 9 7 8 "   y = " 1 0 3 1 9 4 4 " / > < a : p t   x = " 4 6 5 6 9 7 8 "   y = " 1 0 3 1 9 4 4 " / > < / a : c u b i c B e z T o > < a : c u b i c B e z T o > < a : p t   x = " 4 4 7 7 1 6 2 "   y = " 9 7 4 4 6 9 " / > < a : p t   x = " 4 2 9 7 3 4 6 "   y = " 9 1 6 9 9 3 " / > < a : p t   x = " 4 1 1 4 9 2 3 "   y = " 8 6 4 7 4 3 " / > < / a : c u b i c B e z T o > < a : c u b i c B e z T o > < a : p t   x = " 2 9 0 8 3 3 1 "   y = " 5 0 9 4 4 1 " / > < a : p t   x = " 1 7 8 5 1 3 2 "   y = " 2 8 4 7 6 4 " / > < a : p t   x = " 7 8 1 8 0 9 "   y = " 1 2 0 1 7 6 " / > < / a : c u b i c B e z T o > < a : c l o s e / > < / a : p a t h > < / a : p a t h L s t > < / a : c u s t G e o m > < a : g r a d F i l l   r o t W i t h S h a p e = " 1 " > < a : g s L s t > < a : g s   p o s = " 0 " > < a : s c h e m e C l r   v a l = " a c c e n t 2 " > < a : a l p h a   v a l = " 5 0 0 0 0 " / > < / a : s c h e m e C l r > < / a : g s > < a : g s   p o s = " 1 0 0 0 0 0 " > < a : s c h e m e C l r   v a l = " a c c e n t 3 " / > < / a : g s > < / a : g s L s t > < a : l i n   a n g = " 0 "   s c a l e d = " 0 " / > < / a : g r a d F i l l > < a : l n > < a : n o F i l l / > < / a : l n > < / p : s p P r > < p : t x B o d y > < a : b o d y P r   r t l C o l = " 0 " / > < a : l s t S t y l e / > < a : p > < a : p P r / > < a : r > < a : r P r   d i r t y = " 0 "   l a n g = " e n - U S " > < a : l a t i n   t y p e f a c e = " S o u r c e   S a n s   P r o " / > < / a : r P r > < a : t / > < / a : r > < a : e n d P a r a R P r   d i r t y = " 0 "   l a n g = " e n - U S " > < a : l a t i n   t y p e f a c e = " S o u r c e   S a n s   P r o " / > < / a : e n d P a r a R P r > < / a : p > < / p : t x B o d y > < / p : s p > < p : s p > < p : n v S p P r > < p : c N v P r   i d = " 1 1 "   n a m e = " F r e e f o r m   1 3 " > < a : e x t L s t > < a : e x t   u r i = " { 3 B 5 C C 2 5 4 - E C D C - 4 F 8 4 - 8 6 5 3 - 8 3 A 0 B C C 9 A 5 C E } " > < a 1 6 : c r e a t i o n I d   x m l n s : a 1 6 = " h t t p : / / s c h e m a s . m i c r o s o f t . c o m / o f f i c e / d r a w i n g / 2 0 1 0 / m a i n "   i d = " { 8 B 2 8 C A 2 B - A E 9 F - 4 1 3 3 - B 6 7 9 - 3 9 1 A A 2 C 4 2 9 C 2 } " / > < / a : e x t > < / a : e x t L s t > < / p : c N v P r > < p : c N v S p P r / > < p : n v P r / > < / p : n v S p P r > < p : s p P r > < a : x f r m   r o t = " 0 " > < a : o f f   x = " 0 "   y = " 4 1 0 4 9 4 1 " / > < a : e x t   c x = " 7 7 3 9 5 7 8 "   c y = " 1 0 3 8 5 5 9 " / > < / a : x f r m > < a : c u s t G e o m > < a : a v L s t / > < a : g d L s t / > < a : a h L s t / > < a : c x n L s t / > < a : r e c t   b = " b "   l = " 0 "   r = " r "   t = " 0 " / > < a : p a t h L s t > < a : p a t h   h = " 1 0 3 8 5 5 9 "   w = " 7 7 3 9 5 7 9 " > < a : m o v e T o > < a : p t   x = " 0 "   y = " 1 9 8 3 1 8 " / > < / a : m o v e T o > < a : c u b i c B e z T o > < a : p t   x = " 0 "   y = " 2 3 2 2 4 1 " / > < a : p t   x = " 0 "   y = " 2 3 2 2 4 1 " / > < a : p t   x = " 0 "   y = " 2 3 2 2 4 1 " / > < / a : c u b i c B e z T o > < a : c u b i c B e z T o > < a : p t   x = " 2 4 3 4 8 9 4 "   y = " 6 7 8 4 6 " / > < a : p t   x = " 5 1 4 5 8 3 1 "   y = " 4 6 9 7 0 0 " / > < a : p t   x = " 7 4 0 3 6 4 2 "   y = " 1 0 3 8 5 5 9 " / > < / a : c u b i c B e z T o > < a : c u b i c B e z T o > < a : p t   x = " 7 7 3 9 5 7 9 "   y = " 1 0 3 8 5 5 9 " / > < a : p t   x = " 7 7 3 9 5 7 9 "   y = " 1 0 3 8 5 5 9 " / > < a : p t   x = " 7 7 3 9 5 7 9 "   y = " 1 0 3 8 5 5 9 " / > < / a : c u b i c B e z T o > < a : c u b i c B e z T o > < a : p t   x = " 5 5 9 3 7 4 7 "   y = " 4 9 5 7 9 4 " / > < a : p t   x = " 2 6 3 0 2 0 7 "   y = " 0 " / > < a : p t   x = " 0 "   y = " 1 9 8 3 1 8 " / > < / a : c u b i c B e z T o > < a : c l o s e / > < / a : p a t h > < / a : p a t h L s t > < / a : c u s t G e o m > < a : g r a d F i l l   r o t W i t h S h a p e = " 1 " > < a : g s L s t > < a : g s   p o s = " 0 " > < a : s r g b C l r   v a l = " f 0 6 9 6 3 " > < a : a l p h a   v a l = " 8 0 0 0 0 " / > < / a : s r g b C l r > < / a : g s > < a : g s   p o s = " 1 0 0 0 0 0 " > < a : s c h e m e C l r   v a l = " a c c e n t 1 " > < a : a l p h a   v a l = " 3 9 9 9 9 " / > < / a : s c h e m e C l r > < / a : g s > < / a : g s L s t > < a : l i n   a n g = " 0 "   s c a l e d = " 0 " / > < / a : g r a d F i l l > < a : l n > < a : n o F i l l / > < / a : l n > < / p : s p P r > < p : t x B o d y > < a : b o d y P r   r t l C o l = " 0 " / > < a : l s t S t y l e / > < a : p > < a : p P r / > < a : r > < a : r P r   d i r t y = " 0 "   l a n g = " e n - U S " > < a : l a t i n   t y p e f a c e = " S o u r c e   S a n s   P r o " / > < / a : r P r > < a : t / > < / a : r > < a : e n d P a r a R P r   d i r t y = " 0 "   l a n g = " e n - U S " > < a : l a t i n   t y p e f a c e = " S o u r c e   S a n s   P r o " / > < / a : e n d P a r a R P r > < / a : p > < / p : t x B o d y > < / p : s p > < p : s p > < p : n v S p P r > < p : c N v P r   i d = " 1 2 "   n a m e = " F r e e f o r m   1 4 " > < a : e x t L s t > < a : e x t   u r i = " { 1 9 0 C 6 0 4 A - 4 3 2 3 - 4 0 F 8 - 9 D 1 B - E 2 0 F B 9 4 B B E 9 8 } " > < a 1 6 : c r e a t i o n I d   x m l n s : a 1 6 = " h t t p : / / s c h e m a s . m i c r o s o f t . c o m / o f f i c e / d r a w i n g / 2 0 1 0 / m a i n "   i d = " { 7 0 6 C A 6 D 9 - 4 9 9 E - 4 3 E 1 - 9 C 7 5 - 5 B E 0 A 4 8 6 7 3 E 8 } " / > < / a : e x t > < / a : e x t L s t > < / p : c N v P r > < p : c N v S p P r / > < p : n v P r / > < / p : n v S p P r > < p : s p P r > < a : x f r m   r o t = " 0 " > < a : o f f   x = " 0 "   y = " 4 0 8 5 0 9 6 " / > < a : e x t   c x = " 7 6 6 0 1 9 8 "   c y = " 1 0 5 8 4 0 4 " / > < / a : x f r m > < a : c u s t G e o m > < a : a v L s t / > < a : g d L s t / > < a : a h L s t / > < a : c x n L s t / > < a : r e c t   b = " b "   l = " 0 "   r = " r "   t = " 0 " / > < a : p a t h L s t > < a : p a t h   h = " 1 0 5 8 4 0 4 "   w = " 7 6 6 0 1 9 9 " > < a : m o v e T o > < a : p t   x = " 0 "   y = " 3 6 0 6 4 1 " / > < / a : m o v e T o > < a : c u b i c B e z T o > < a : p t   x = " 0 "   y = " 4 8 6 0 8 2 " / > < a : p t   x = " 0 "   y = " 4 8 6 0 8 2 " / > < a : p t   x = " 0 "   y = " 4 8 6 0 8 2 " / > < / a : c u b i c B e z T o > < a : c u b i c B e z T o > < a : p t   x = " 1 6 4 1 4 7 1 "   y = " 3 7 8 9 3 5 " / > < a : p t   x = " 3 7 1 2 8 5 2 "   y = " 4 2 3 3 6 2 " / > < a : p t   x = " 5 8 7 8 0 3 1 "   y = " 1 0 5 8 4 0 4 " / > < / a : c u b i c B e z T o > < a : c u b i c B e z T o > < a : p t   x = " 7 6 6 0 2 0 0 "   y = " 1 0 5 8 4 0 4 " / > < a : p t   x = " 7 6 6 0 2 0 0 "   y = " 1 0 5 8 4 0 4 " / > < a : p t   x = " 7 6 6 0 2 0 0 "   y = " 1 0 5 8 4 0 4 " / > < / a : c u b i c B e z T o > < a : c u b i c B e z T o > < a : p t   x = " 5 6 4 6 1 4 0 "   y = " 3 9 4 6 1 5 " / > < a : p t   x = " 2 9 6 7 6 7 6 "   y = " 0 " / > < a : p t   x = " 0 "   y = " 3 6 0 6 4 1 " / > < / a : c u b i c B e z T o > < a : c l o s e / > < / a : p a t h > < / a : p a t h L s t > < / a : c u s t G e o m > < a : g r a d F i l l   r o t W i t h S h a p e = " 1 " > < a : g s L s t > < a : g s   p o s = " 0 " > < a : s c h e m e C l r   v a l = " a c c e n t 2 " > < a : a l p h a   v a l = " 5 0 0 0 0 " / > < / a : s c h e m e C l r > < / a : g s > < a : g s   p o s = " 1 0 0 0 0 0 " > < a : s c h e m e C l r   v a l = " a c c e n t 3 " / > < / a : g s > < / a : g s L s t > < a : l i n   a n g = " 0 "   s c a l e d = " 0 " / > < / a : g r a d F i l l > < a : l n > < a : n o F i l l / > < / a : l n > < / p : s p P r > < p : t x B o d y > < a : b o d y P r   r t l C o l = " 0 " / > < a : l s t S t y l e / > < a : p > < a : p P r / > < a : r > < a : r P r   d i r t y = " 0 "   l a n g = " e n - U S " > < a : l a t i n   t y p e f a c e = " S o u r c e   S a n s   P r o " / > < / a : r P r > < a : t / > < / a : r > < a : e n d P a r a R P r   d i r t y = " 0 "   l a n g = " e n - U S " > < a : l a t i n   t y p e f a c e = " S o u r c e   S a n s   P r o " / > < / a : e n d P a r a R P r > < / a : p > < / p : t x B o d y > < / p : s p > < p : s p > < p : n v S p P r > < p : c N v P r   i d = " 1 3 "   n a m e = " F r e e f o r m   1 5 " > < a : e x t L s t > < a : e x t   u r i = " { 8 9 2 A 8 B 4 B - 4 5 5 4 - 4 A C D - 8 3 F D - 0 6 F 0 7 6 B 7 E D 3 1 } " > < a 1 6 : c r e a t i o n I d   x m l n s : a 1 6 = " h t t p : / / s c h e m a s . m i c r o s o f t . c o m / o f f i c e / d r a w i n g / 2 0 1 0 / m a i n "   i d = " { C 9 8 2 3 B 9 7 - 0 9 4 D - 4 F D 2 - B 6 1 3 - 9 8 6 B C B A 5 0 7 5 8 } " / > < / a : e x t > < / a : e x t L s t > < / p : c N v P r > < p : c N v S p P r / > < p : n v P r / > < / p : n v S p P r > < p : s p P r > < a : x f r m   r o t = " 0 " > < a : o f f   x = " 0 "   y = " 4 3 6 9 5 4 2 " / > < a : e x t   c x = " 6 1 5 1 9 7 3 "   c y = " 7 7 3 9 5 8 " / > < / a : x f r m > < a : c u s t G e o m > < a : a v L s t / > < a : g d L s t / > < a : a h L s t / > < a : c x n L s t / > < a : r e c t   b = " b "   l = " 0 "   r = " r "   t = " 0 " / > < a : p a t h L s t > < a : p a t h   h = " 7 7 3 9 5 8 "   w = " 6 1 5 1 9 7 4 " > < a : m o v e T o > < a : p t   x = " 0 "   y = " 1 7 9 8 0 8 " / > < / a : m o v e T o > < a : c u b i c B e z T o > < a : p t   x = " 0 "   y = " 2 6 5 8 0 4 " / > < a : p t   x = " 0 "   y = " 2 6 5 8 0 4 " / > < a : p t   x = " 0 "   y = " 2 6 5 8 0 4 " / > < / a : c u b i c B e z T o > < a : c u b i c B e z T o > < a : p t   x = " 1 4 7 1 5 7 7 "   y = " 2 0 3 2 6 2 " / > < a : p t   x = " 3 1 6 1 9 3 7 "   y = " 2 9 7 0 7 5 " / > < a : p t   x = " 4 9 2 2 6 2 1 "   y = " 7 7 3 9 5 8 " / > < / a : c u b i c B e z T o > < a : c u b i c B e z T o > < a : p t   x = " 6 1 5 1 9 7 4 "   y = " 7 7 3 9 5 8 " / > < a : p t   x = " 6 1 5 1 9 7 4 "   y = " 7 7 3 9 5 8 " / > < a : p t   x = " 6 1 5 1 9 7 4 "   y = " 7 7 3 9 5 8 " / > < / a : c u b i c B e z T o > < a : c u b i c B e z T o > < a : p t   x = " 4 4 0 1 7 0 8 "   y = " 2 8 4 0 4 5 " / > < a : p t   x = " 2 2 9 9 8 2 8 "   y = " 0 " / > < a : p t   x = " 0 "   y = " 1 7 9 8 0 8 " / > < / a : c u b i c B e z T o > < a : c l o s e / > < / a : p a t h > < / a : p a t h L s t > < / a : c u s t G e o m > < a : g r a d F i l l   r o t W i t h S h a p e = " 1 " > < a : g s L s t > < a : g s   p o s = " 0 " > < a : s c h e m e C l r   v a l = " a c c e n t 2 " > < a : a l p h a   v a l = " 3 5 0 0 0 " / > < / a : s c h e m e C l r > < / a : g s > < a : g s   p o s = " 1 0 0 0 0 0 " > < a : s c h e m e C l r   v a l = " a c c e n t 3 " > < a : a l p h a   v a l = " 8 5 0 0 0 " / > < / a : s c h e m e C l r > < / a : g s > < / a : g s L s t > < a : l i n   a n g = " 0 "   s c a l e d = " 0 " / > < / a : g r a d F i l l > < a : l n > < a : n o F i l l / > < / a : l n > < / p : s p P r > < p : t x B o d y > < a : b o d y P r   r t l C o l = " 0 " / > < a : l s t S t y l e / > < a : p > < a : p P r / > < a : r > < a : r P r   d i r t y = " 0 "   l a n g = " e n - U S " > < a : l a t i n   t y p e f a c e = " S o u r c e   S a n s   P r o " / > < / a : r P r > < a : t / > < / a : r > < a : e n d P a r a R P r   d i r t y = " 0 "   l a n g = " e n - U S " > < a : l a t i n   t y p e f a c e = " S o u r c e   S a n s   P r o " / > < / a : e n d P a r a R P r > < / a : p > < / p : t x B o d y > < / p : s p > < / p : g r p S p > < p : s p > < p : n v S p P r > < p : c N v P r   i d = " 1 4 "   n a m e = " C o n t e n t   P l a c e h o l d e r   2 " > < a : e x t L s t > < a : e x t   u r i = " { B B 6 5 A A 3 4 - 0 9 A E - 4 8 0 3 - A E F C - 4 8 B 2 5 0 2 5 7 3 4 2 } " > < a 1 6 : c r e a t i o n I d   x m l n s : a 1 6 = " h t t p : / / s c h e m a s . m i c r o s o f t . c o m / o f f i c e / d r a w i n g / 2 0 1 0 / m a i n "   i d = " { 2 D 1 7 C 6 4 3 - 2 B D 2 - 4 5 3 8 - 8 B 7 4 - 7 2 6 6 D 7 F E B 5 A 8 } " / > < / a : e x t > < / a : e x t L s t > < / p : c N v P r > < p : c N v S p P r > < a : s p L o c k s   n o G r p = " t r u e " / > < / p : c N v S p P r > < p : n v P r > < p : p h / > < / p : n v P r > < / p : n v S p P r > < p : s p P r > < a : x f r m   r o t = " 0 " > < a : o f f   x = " 4 5 7 2 0 1 "   y = " 1 3 0 6 5 0 9 " / > < a : e x t   c x = " 3 9 6 2 4 0 0 "   c y = " 2 5 4 5 5 5 6 " / > < / a : x f r m > < / p : s p P r > < p : t x B o d y > < a : b o d y P r   a n c h o r = " t "   r t l C o l = " 0 "   v e r t = " h o r z " > < a : n o r m A u t o f i t / > < / a : b o d y P r > < a : l s t S t y l e > < a : l v l 1 p P r   a l g n = " l "   i n d e n t = " - 2 7 4 3 2 0 "   l v l = " 0 "   m a r L = " 4 3 8 9 1 2 " > < a : l n S p c > < a : s p c P c t   v a l = " 1 0 0 0 0 0 " / > < / a : l n S p c > < a : d e f R P r   b = " 1 "   d i r t y = " 0 "   l a n g = " e n - U S "   s z = " 1 7 0 0 " > < a : s o l i d F i l l > < a : s c h e m e C l r   v a l = " t x 1 " > < a : l u m M o d   v a l = " 6 5 0 0 0 " / > < a : l u m O f f   v a l = " 3 5 0 0 0 " / > < / a : s c h e m e C l r > < / a : s o l i d F i l l > < a : l a t i n   t y p e f a c e = " S o u r c e   S a n s   P r o - l i g h t " / > < / a : d e f R P r > < / a : l v l 1 p P r > < a : l v l 2 p P r   a l g n = " l "   l v l = " 1 " > < a : l n S p c > < a : s p c P c t   v a l = " 8 0 0 0 0 " / > < / a : l n S p c > < a : d e f R P r   b = " 1 "   d i r t y = " 0 "   l a n g = " e n - U S "   s z = " 1 5 0 0 " > < a : s o l i d F i l l > < a : s c h e m e C l r   v a l = " t x 1 " > < a : l u m M o d   v a l = " 6 5 0 0 0 " / > < a : l u m O f f   v a l = " 3 5 0 0 0 " / > < / a : s c h e m e C l r > < / a : s o l i d F i l l > < a : l a t i n   t y p e f a c e = " S o u r c e   S a n s   P r o - l i g h t " / > < / a : d e f R P r > < / a : l v l 2 p P r > < a : l v l 3 p P r   a l g n = " l "   l v l = " 2 " > < a : l n S p c > < a : s p c P c t   v a l = " 8 0 0 0 0 " / > < / a : l n S p c > < a : d e f R P r   b = " 1 "   d i r t y = " 0 "   i = " 1 "   l a n g = " e n - U S "   s z = " 1 5 0 0 " > < a : s o l i d F i l l > < a : s c h e m e C l r   v a l = " t x 1 " > < a : l u m M o d   v a l = " 6 5 0 0 0 " / > < a : l u m O f f   v a l = " 3 5 0 0 0 " / > < / a : s c h e m e C l r > < / a : s o l i d F i l l > < a : l a t i n   t y p e f a c e = " S o u r c e   S a n s   P r o - l i g h t " / > < / a : d e f R P r > < / a : l v l 3 p P r > < a : l v l 4 p P r   a l g n = " l "   l v l = " 3 " > < a : l n S p c > < a : s p c P c t   v a l = " 8 0 0 0 0 " / > < / a : l n S p c > < a : d e f R P r   b = " 1 "   d i r t y = " 0 "   l a n g = " e n - U S "   s z = " 1 3 0 0 " > < a : s o l i d F i l l > < a : s c h e m e C l r   v a l = " t x 1 " > < a : l u m M o d   v a l = " 6 5 0 0 0 " / > < a : l u m O f f   v a l = " 3 5 0 0 0 " / > < / a : s c h e m e C l r > < / a : s o l i d F i l l > < a : l a t i n   t y p e f a c e = " S o u r c e   S a n s   P r o - l i g h t " / > < / a : d e f R P r > < / a : l v l 4 p P r > < a : l v l 5 p P r   a l g n = " l "   l v l = " 4 " > < a : l n S p c > < a : s p c P c t   v a l = " 8 0 0 0 0 " / > < / a : l n S p c > < a : d e f R P r   b = " 1 "   d i r t y = " 0 "   i = " 1 "   l a n g = " e n - U S "   s z = " 1 3 0 0 " > < a : s o l i d F i l l > < a : s c h e m e C l r   v a l = " t x 1 " > < a : l u m M o d   v a l = " 6 5 0 0 0 " / > < a : l u m O f f   v a l = " 3 5 0 0 0 " / > < / a : s c h e m e C l r > < / a : s o l i d F i l l > < a : l a t i n   t y p e f a c e = " S o u r c e   S a n s   P r o - l i g h t " / > < / a : d e f R P r > < / a : l v l 5 p P r > < a : l v l 6 p P r   l v l = " 5 " > < a : d e f R P r   d i r t y = " 0 "   l a n g = " e n - U S "   s z = " 1 8 0 0 " / > < / a : l v l 6 p P r > < a : l v l 7 p P r   l v l = " 6 " > < a : d e f R P r   d i r t y = " 0 "   l a n g = " e n - U S "   s z = " 1 8 0 0 " / > < / a : l v l 7 p P r > < a : l v l 8 p P r   l v l = " 7 " > < a : d e f R P r   d i r t y = " 0 "   l a n g = " e n - U S "   s z = " 1 8 0 0 " / > < / a : l v l 8 p P r > < a : l v l 9 p P r   l v l = " 8 " > < a : d e f R P r   d i r t y = " 0 "   l a n g = " e n - U S "   s z = " 1 8 0 0 " / > < / a : l v l 9 p P r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1 5 "   n a m e = " D a t e   P l a c e h o l d e r   4 " > < a : e x t L s t > < a : e x t   u r i = " { 2 A E 8 2 A F 3 - 5 C 0 5 - 4 2 B A - 9 7 B 1 - 0 D C 3 E 7 0 9 4 8 1 F } " > < a 1 6 : c r e a t i o n I d   x m l n s : a 1 6 = " h t t p : / / s c h e m a s . m i c r o s o f t . c o m / o f f i c e / d r a w i n g / 2 0 1 0 / m a i n "   i d = " { 8 B 9 E 5 5 3 7 - 0 7 1 9 - 4 8 0 4 - 8 6 7 5 - 3 4 B 8 B 5 4 4 8 0 B B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1 6 "   n a m e = " F o o t e r   P l a c e h o l d e r   5 " > < a : e x t L s t > < a : e x t   u r i = " { E 3 C 5 5 E 3 3 - 8 2 0 D - 4 7 7 3 - 9 8 5 7 - 1 4 8 D 1 3 B 7 1 7 0 9 } " > < a 1 6 : c r e a t i o n I d   x m l n s : a 1 6 = " h t t p : / / s c h e m a s . m i c r o s o f t . c o m / o f f i c e / d r a w i n g / 2 0 1 0 / m a i n "   i d = " { C 6 E 4 2 9 7 9 - 1 9 C F - 4 5 A E - A 1 4 B - 0 0 7 B 8 6 B 1 3 1 4 1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7 "   n a m e = " S l i d e   N u m b e r   P l a c e h o l d e r   6 " > < a : e x t L s t > < a : e x t   u r i = " { 4 A 1 1 7 5 B E - C 0 4 6 - 4 D 5 3 - 9 1 A A - 0 0 2 0 F 0 4 3 E 2 2 9 } " > < a 1 6 : c r e a t i o n I d   x m l n s : a 1 6 = " h t t p : / / s c h e m a s . m i c r o s o f t . c o m / o f f i c e / d r a w i n g / 2 0 1 0 / m a i n "   i d = " { 7 9 7 A 0 5 0 A - 8 0 C D - 4 C 7 8 - B F 0 B - 8 8 D B 9 6 1 1 2 6 2 9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1 8 "   n a m e = " T i t l e   1 " > < a : e x t L s t > < a : e x t   u r i = " { 5 1 E D 3 2 0 0 - D 1 0 F - 4 4 0 E - A C A 4 - 6 4 B E 9 E 0 B 4 4 6 7 } " > < a 1 6 : c r e a t i o n I d   x m l n s : a 1 6 = " h t t p : / / s c h e m a s . m i c r o s o f t . c o m / o f f i c e / d r a w i n g / 2 0 1 0 / m a i n "   i d = " { 9 7 F 3 0 6 3 8 - A 1 5 0 - 4 F 5 D - 9 7 7 4 - A 1 0 B C 0 2 8 4 A 7 0 } " / > < / a : e x t > < / a : e x t L s t > < / p : c N v P r > < p : c N v S p P r > < a : s p L o c k s   n o G r p = " t r u e " / > < / p : c N v S p P r > < p : n v P r > < p : p h   i d x = " 1 "   t y p e = " t i t l e " / > < / p : n v P r > < / p : n v S p P r > < p : s p P r > < a : x f r m   r o t = " 0 " > < a : o f f   x = " 4 5 7 2 0 0 "   y = " 4 5 9 9 8 9 " / > < a : e x t   c x = " 8 2 2 9 6 0 0 "   c y = " 7 0 8 4 1 9 " / > < / a : x f r m > < / p : s p P r > < p : t x B o d y > < a : b o d y P r   r t l C o l = " 0 "   v e r t = " h o r z " > < a : n o r m A u t o f i t / > < / a : b o d y P r > < a : l s t S t y l e > < a : l v l 1 p P r   a l g n = " l "   l v l = " 0 " > < a : l n S p c > < a : s p c P c t   v a l = " 8 0 0 0 0 " / > < / a : l n S p c > < a : d e f R P r   d i r t y = " 0 "   l a n g = " e n - U S "   s z = " 2 8 0 0 " > < a : s o l i d F i l l > < a : s c h e m e C l r   v a l = " a c c e n t 3 " / > < / a : s o l i d F i l l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1 9 "   n a m e = " C o n t e n t   P l a c e h o l d e r   2 " > < a : e x t L s t > < a : e x t   u r i = " { 9 1 3 3 4 1 A 8 - 8 9 C D - 4 4 A E - 8 0 7 F - E 7 F 4 0 E 9 1 1 E 0 D } " > < a 1 6 : c r e a t i o n I d   x m l n s : a 1 6 = " h t t p : / / s c h e m a s . m i c r o s o f t . c o m / o f f i c e / d r a w i n g / 2 0 1 0 / m a i n "   i d = " { D 1 8 4 4 6 D D - 7 2 1 B - 4 4 5 6 - B F B 7 - B 5 4 0 2 9 E 3 6 1 D 1 } " / > < / a : e x t > < / a : e x t L s t > < / p : c N v P r > < p : c N v S p P r > < a : s p L o c k s   n o G r p = " t r u e " / > < / p : c N v S p P r > < p : n v P r > < p : p h   i d x = " 2 " / > < / p : n v P r > < / p : n v S p P r > < p : s p P r > < a : x f r m   r o t = " 0 " > < a : o f f   x = " 4 7 2 4 4 0 7 "   y = " 1 3 0 6 5 0 9 " / > < a : e x t   c x = " 3 9 6 2 3 9 4 "   c y = " 2 5 4 5 5 5 6 " / > < / a : x f r m > < / p : s p P r > < p : t x B o d y > < a : b o d y P r   a n c h o r = " t "   r t l C o l = " 0 "   v e r t = " h o r z " > < a : n o r m A u t o f i t / > < / a : b o d y P r > < a : l s t S t y l e > < a : l v l 1 p P r   a l g n = " l "   i n d e n t = " - 2 7 4 3 2 0 "   l v l = " 0 "   m a r L = " 4 3 8 9 1 2 " > < a : l n S p c > < a : s p c P c t   v a l = " 1 0 0 0 0 0 " / > < / a : l n S p c > < a : d e f R P r   b = " 1 "   d i r t y = " 0 "   l a n g = " e n - U S "   s z = " 1 7 0 0 " > < a : s o l i d F i l l > < a : s c h e m e C l r   v a l = " t x 1 " > < a : l u m M o d   v a l = " 6 5 0 0 0 " / > < a : l u m O f f   v a l = " 3 5 0 0 0 " / > < / a : s c h e m e C l r > < / a : s o l i d F i l l > < a : l a t i n   t y p e f a c e = " S o u r c e   S a n s   P r o - l i g h t " / > < / a : d e f R P r > < / a : l v l 1 p P r > < a : l v l 2 p P r   a l g n = " l "   l v l = " 1 " > < a : l n S p c > < a : s p c P c t   v a l = " 8 0 0 0 0 " / > < / a : l n S p c > < a : d e f R P r   b = " 1 "   d i r t y = " 0 "   l a n g = " e n - U S "   s z = " 1 5 0 0 " > < a : s o l i d F i l l > < a : s c h e m e C l r   v a l = " t x 1 " > < a : l u m M o d   v a l = " 6 5 0 0 0 " / > < a : l u m O f f   v a l = " 3 5 0 0 0 " / > < / a : s c h e m e C l r > < / a : s o l i d F i l l > < a : l a t i n   t y p e f a c e = " S o u r c e   S a n s   P r o - l i g h t " / > < / a : d e f R P r > < / a : l v l 2 p P r > < a : l v l 3 p P r   a l g n = " l "   l v l = " 2 " > < a : l n S p c > < a : s p c P c t   v a l = " 8 0 0 0 0 " / > < / a : l n S p c > < a : d e f R P r   b = " 1 "   d i r t y = " 0 "   i = " 1 "   l a n g = " e n - U S "   s z = " 1 5 0 0 " > < a : s o l i d F i l l > < a : s c h e m e C l r   v a l = " t x 1 " > < a : l u m M o d   v a l = " 6 5 0 0 0 " / > < a : l u m O f f   v a l = " 3 5 0 0 0 " / > < / a : s c h e m e C l r > < / a : s o l i d F i l l > < a : l a t i n   t y p e f a c e = " S o u r c e   S a n s   P r o - l i g h t " / > < / a : d e f R P r > < / a : l v l 3 p P r > < a : l v l 4 p P r   a l g n = " l "   l v l = " 3 " > < a : l n S p c > < a : s p c P c t   v a l = " 8 0 0 0 0 " / > < / a : l n S p c > < a : d e f R P r   b = " 1 "   d i r t y = " 0 "   l a n g = " e n - U S "   s z = " 1 3 0 0 " > < a : s o l i d F i l l > < a : s c h e m e C l r   v a l = " t x 1 " > < a : l u m M o d   v a l = " 6 5 0 0 0 " / > < a : l u m O f f   v a l = " 3 5 0 0 0 " / > < / a : s c h e m e C l r > < / a : s o l i d F i l l > < a : l a t i n   t y p e f a c e = " S o u r c e   S a n s   P r o - l i g h t " / > < / a : d e f R P r > < / a : l v l 4 p P r > < a : l v l 5 p P r   a l g n = " l "   l v l = " 4 " > < a : l n S p c > < a : s p c P c t   v a l = " 8 0 0 0 0 " / > < / a : l n S p c > < a : d e f R P r   b = " 1 "   d i r t y = " 0 "   i = " 1 "   l a n g = " e n - U S "   s z = " 1 3 0 0 " > < a : s o l i d F i l l > < a : s c h e m e C l r   v a l = " t x 1 " > < a : l u m M o d   v a l = " 6 5 0 0 0 " / > < a : l u m O f f   v a l = " 3 5 0 0 0 " / > < / a : s c h e m e C l r > < / a : s o l i d F i l l > < a : l a t i n   t y p e f a c e = " S o u r c e   S a n s   P r o - l i g h t " / > < / a : d e f R P r > < / a : l v l 5 p P r > < a : l v l 6 p P r   l v l = " 5 " > < a : d e f R P r   d i r t y = " 0 "   l a n g = " e n - U S "   s z = " 1 8 0 0 " / > < / a : l v l 6 p P r > < a : l v l 7 p P r   l v l = " 6 " > < a : d e f R P r   d i r t y = " 0 "   l a n g = " e n - U S "   s z = " 1 8 0 0 " / > < / a : l v l 7 p P r > < a : l v l 8 p P r   l v l = " 7 " > < a : d e f R P r   d i r t y = " 0 "   l a n g = " e n - U S "   s z = " 1 8 0 0 " / > < / a : l v l 8 p P r > < a : l v l 9 p P r   l v l = " 8 " > < a : d e f R P r   d i r t y = " 0 "   l a n g = " e n - U S "   s z = " 1 8 0 0 " / > < / a : l v l 9 p P r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/ p : s p T r e e > < p : c u s t D a t a L s t > < p : t a g s   r : i d = " r I d 4 " / > < / p : c u s t D a t a L s t > < p : e x t L s t > < p : e x t   u r i = " { 8 F 5 9 4 4 2 2 - C D A 9 - 4 F 9 A - 8 C E 7 - A E 0 C B 2 F 7 8 8 3 9 } " > < p 1 4 : c r e a t i o n I d   x m l n s : p 1 4 = " h t t p : / / s c h e m a s . m i c r o s o f t . c o m / o f f i c e / p o w e r p o i n t / 2 0 1 0 / m a i n "   v a l = " 1 6 0 7 9 7 9 4 8 4 2 4 0 " / > < / p : e x t > < / p : e x t L s t > < / p : c S l d > < p : c l r M a p O v r > < a : m a s t e r C l r M a p p i n g / > < / p : c l r M a p O v r > < / p : s l d L a y o u t >
</file>

<file path=ppt/slideLayouts/slideLayout5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w o T x T w o O b j " > < p : c S l d   n a m e = " C o m p a r i s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e x t   P l a c e h o l d e r   2 " > < a : e x t L s t > < a : e x t   u r i = " { C 8 E 2 8 C E E - 9 E D D - 4 D 4 1 - A F C 5 - D 9 F 7 8 6 5 C 3 A 6 0 } " > < a 1 6 : c r e a t i o n I d   x m l n s : a 1 6 = " h t t p : / / s c h e m a s . m i c r o s o f t . c o m / o f f i c e / d r a w i n g / 2 0 1 0 / m a i n "   i d = " { 5 9 5 2 6 1 4 5 - 9 6 0 0 - 4 F 9 0 - 8 9 7 4 - A 4 D C 5 F 9 4 E C E 2 } " / > < / a : e x t > < / a : e x t L s t > < / p : c N v P r > < p : c N v S p P r > < a : s p L o c k s   n o G r p = " t r u e " / > < / p : c N v S p P r > < p : n v P r > < p : p h   t y p e = " b o d y " / > < / p : n v P r > < / p : n v S p P r > < p : s p P r > < a : x f r m   r o t = " 0 " > < a : o f f   x = " 4 5 7 2 0 0 "   y = " 1 3 0 3 7 4 0 " / > < a : e x t   c x = " 4 0 4 0 1 8 7 "   c y = " 5 0 6 0 0 9 " / > < / a : x f r m > < / p : s p P r > < p : t x B o d y > < a : b o d y P r   a n c h o r = " b "   r t l C o l = " 0 "   v e r t = " h o r z " > < a : n o r m A u t o f i t / > < / a : b o d y P r > < a : l s t S t y l e > < a : l v l 1 p P r   i n d e n t = " 0 "   l v l = " 0 "   m a r L = " 0 " > < a : l n S p c > < a : s p c P c t   v a l = " 8 0 0 0 0 " / > < / a : l n S p c > < a : b u N o n e / > < a : d e f R P r   b = " 1 "   b a s e l i n e = " 0 "   d i r t y = " 0 "   i = " 1 "   l a n g = " e n - U S "   s z = " 1 9 0 0 " > < a : s o l i d F i l l > < a : s c h e m e C l r   v a l = " a c c e n t 1 " / > < / a : s o l i d F i l l > < a : l a t i n   t y p e f a c e = " S o u r c e   S a n s   P r o - l i g h t " / > < / a : d e f R P r > < / a : l v l 1 p P r > < a : l v l 2 p P r   i n d e n t = " 0 "   l v l = " 1 "   m a r L = " 4 5 7 2 0 0 " > < a : b u N o n e / > < a : d e f R P r   b = " 1 "   d i r t y = " 0 "   l a n g = " e n - U S "   s z = " 2 0 0 0 " > < a : l a t i n   t y p e f a c e = " + m n - l t " / > < / a : d e f R P r > < / a : l v l 2 p P r > < a : l v l 3 p P r   i n d e n t = " 0 "   l v l = " 2 "   m a r L = " 9 1 4 4 0 0 " > < a : b u N o n e / > < a : d e f R P r   b = " 1 "   d i r t y = " 0 "   l a n g = " e n - U S "   s z = " 1 8 0 0 " > < a : l a t i n   t y p e f a c e = " + m n - l t " / > < / a : d e f R P r > < / a : l v l 3 p P r > < a : l v l 4 p P r   i n d e n t = " 0 "   l v l = " 3 "   m a r L = " 1 3 7 1 6 0 0 " > < a : b u N o n e / > < a : d e f R P r   b = " 1 "   d i r t y = " 0 "   l a n g = " e n - U S "   s z = " 1 6 0 0 " > < a : l a t i n   t y p e f a c e = " + m n - l t " / > < / a : d e f R P r > < / a : l v l 4 p P r > < a : l v l 5 p P r   i n d e n t = " 0 "   l v l = " 4 "   m a r L = " 1 8 2 8 8 0 0 " > < a : b u N o n e / > < a : d e f R P r   b = " 1 "   d i r t y = " 0 "   l a n g = " e n - U S "   s z = " 1 6 0 0 " > < a : l a t i n   t y p e f a c e = " + m n - l t " / > < / a : d e f R P r > < / a : l v l 5 p P r > < a : l v l 6 p P r   i n d e n t = " 0 "   l v l = " 5 "   m a r L = " 2 2 8 6 0 0 0 " > < a : b u N o n e / > < a : d e f R P r   b = " 1 "   d i r t y = " 0 "   l a n g = " e n - U S "   s z = " 1 6 0 0 " > < a : l a t i n   t y p e f a c e = " + m n - l t " / > < / a : d e f R P r > < / a : l v l 6 p P r > < a : l v l 7 p P r   i n d e n t = " 0 "   l v l = " 6 "   m a r L = " 2 7 4 3 2 0 0 " > < a : b u N o n e / > < a : d e f R P r   b = " 1 "   d i r t y = " 0 "   l a n g = " e n - U S "   s z = " 1 6 0 0 " > < a : l a t i n   t y p e f a c e = " + m n - l t " / > < / a : d e f R P r > < / a : l v l 7 p P r > < a : l v l 8 p P r   i n d e n t = " 0 "   l v l = " 7 "   m a r L = " 3 2 0 0 4 0 0 " > < a : b u N o n e / > < a : d e f R P r   b = " 1 "   d i r t y = " 0 "   l a n g = " e n - U S "   s z = " 1 6 0 0 " > < a : l a t i n   t y p e f a c e = " + m n - l t " / > < / a : d e f R P r > < / a : l v l 8 p P r > < a : l v l 9 p P r   i n d e n t = " 0 "   l v l = " 8 "   m a r L = " 3 6 5 7 6 0 0 " > < a : b u N o n e / > < a : d e f R P r   b = " 1 "   d i r t y = " 0 "   l a n g = " e n - U S "   s z = " 1 6 0 0 " > < a : l a t i n   t y p e f a c e = " + m n - l t " /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3 "   n a m e = " T e x t   P l a c e h o l d e r   4 " > < a : e x t L s t > < a : e x t   u r i = " { 9 F 0 2 8 B 8 F - 3 D 1 1 - 4 4 4 D - 9 F B 5 - 7 5 9 2 5 A A 8 6 5 A 7 } " > < a 1 6 : c r e a t i o n I d   x m l n s : a 1 6 = " h t t p : / / s c h e m a s . m i c r o s o f t . c o m / o f f i c e / d r a w i n g / 2 0 1 0 / m a i n "   i d = " { 4 E 6 6 2 C C 7 - 5 4 6 6 - 4 F B 1 - A F 6 8 - 4 8 A 8 9 7 6 A F 4 A 0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4 6 4 5 0 2 5 "   y = " 1 3 0 3 7 4 0 " / > < a : e x t   c x = " 4 0 4 1 7 7 4 "   c y = " 5 0 6 0 0 9 " / > < / a : x f r m > < / p : s p P r > < p : t x B o d y > < a : b o d y P r   a n c h o r = " b "   r t l C o l = " 0 "   v e r t = " h o r z " > < a : n o r m A u t o f i t / > < / a : b o d y P r > < a : l s t S t y l e > < a : l v l 1 p P r   i n d e n t = " 0 "   l v l = " 0 "   m a r L = " 0 " > < a : l n S p c > < a : s p c P c t   v a l = " 8 0 0 0 0 " / > < / a : l n S p c > < a : b u N o n e / > < a : d e f R P r   b = " 1 "   d i r t y = " 0 "   i = " 1 "   l a n g = " e n - U S "   s z = " 1 9 0 0 " > < a : s o l i d F i l l > < a : s c h e m e C l r   v a l = " a c c e n t 1 " / > < / a : s o l i d F i l l > < a : l a t i n   t y p e f a c e = " S o u r c e   S a n s   P r o - l i g h t " / > < / a : d e f R P r > < / a : l v l 1 p P r > < a : l v l 2 p P r   i n d e n t = " 0 "   l v l = " 1 "   m a r L = " 4 5 7 2 0 0 " > < a : b u N o n e / > < a : d e f R P r   b = " 1 "   d i r t y = " 0 "   l a n g = " e n - U S "   s z = " 2 0 0 0 " > < a : l a t i n   t y p e f a c e = " + m n - l t " / > < / a : d e f R P r > < / a : l v l 2 p P r > < a : l v l 3 p P r   i n d e n t = " 0 "   l v l = " 2 "   m a r L = " 9 1 4 4 0 0 " > < a : b u N o n e / > < a : d e f R P r   b = " 1 "   d i r t y = " 0 "   l a n g = " e n - U S "   s z = " 1 8 0 0 " > < a : l a t i n   t y p e f a c e = " + m n - l t " / > < / a : d e f R P r > < / a : l v l 3 p P r > < a : l v l 4 p P r   i n d e n t = " 0 "   l v l = " 3 "   m a r L = " 1 3 7 1 6 0 0 " > < a : b u N o n e / > < a : d e f R P r   b = " 1 "   d i r t y = " 0 "   l a n g = " e n - U S "   s z = " 1 6 0 0 " > < a : l a t i n   t y p e f a c e = " + m n - l t " / > < / a : d e f R P r > < / a : l v l 4 p P r > < a : l v l 5 p P r   i n d e n t = " 0 "   l v l = " 4 "   m a r L = " 1 8 2 8 8 0 0 " > < a : b u N o n e / > < a : d e f R P r   b = " 1 "   d i r t y = " 0 "   l a n g = " e n - U S "   s z = " 1 6 0 0 " > < a : l a t i n   t y p e f a c e = " + m n - l t " / > < / a : d e f R P r > < / a : l v l 5 p P r > < a : l v l 6 p P r   i n d e n t = " 0 "   l v l = " 5 "   m a r L = " 2 2 8 6 0 0 0 " > < a : b u N o n e / > < a : d e f R P r   b = " 1 "   d i r t y = " 0 "   l a n g = " e n - U S "   s z = " 1 6 0 0 " > < a : l a t i n   t y p e f a c e = " + m n - l t " / > < / a : d e f R P r > < / a : l v l 6 p P r > < a : l v l 7 p P r   i n d e n t = " 0 "   l v l = " 6 "   m a r L = " 2 7 4 3 2 0 0 " > < a : b u N o n e / > < a : d e f R P r   b = " 1 "   d i r t y = " 0 "   l a n g = " e n - U S "   s z = " 1 6 0 0 " > < a : l a t i n   t y p e f a c e = " + m n - l t " / > < / a : d e f R P r > < / a : l v l 7 p P r > < a : l v l 8 p P r   i n d e n t = " 0 "   l v l = " 7 "   m a r L = " 3 2 0 0 4 0 0 " > < a : b u N o n e / > < a : d e f R P r   b = " 1 "   d i r t y = " 0 "   l a n g = " e n - U S "   s z = " 1 6 0 0 " > < a : l a t i n   t y p e f a c e = " + m n - l t " / > < / a : d e f R P r > < / a : l v l 8 p P r > < a : l v l 9 p P r   i n d e n t = " 0 "   l v l = " 8 "   m a r L = " 3 6 5 7 6 0 0 " > < a : b u N o n e / > < a : d e f R P r   b = " 1 "   d i r t y = " 0 "   l a n g = " e n - U S "   s z = " 1 6 0 0 " > < a : l a t i n   t y p e f a c e = " + m n - l t " /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4 "   n a m e = " D a t e   P l a c e h o l d e r   6 " > < a : e x t L s t > < a : e x t   u r i = " { 1 9 4 6 E 8 9 2 - 7 B 1 5 - 4 A F 5 - 9 8 B F - D 6 3 9 1 5 D A 1 6 9 0 } " > < a 1 6 : c r e a t i o n I d   x m l n s : a 1 6 = " h t t p : / / s c h e m a s . m i c r o s o f t . c o m / o f f i c e / d r a w i n g / 2 0 1 0 / m a i n "   i d = " { 0 9 1 2 5 4 7 8 - D B 7 4 - 4 0 5 D - A D 4 C - A 2 8 1 F A 4 6 9 B 5 1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5 "   n a m e = " F o o t e r   P l a c e h o l d e r   7 " > < a : e x t L s t > < a : e x t   u r i = " { 7 6 5 D 9 0 1 4 - D 9 D 8 - 4 7 4 C - 8 9 3 0 - 0 D D B 1 F 2 0 6 2 1 3 } " > < a 1 6 : c r e a t i o n I d   x m l n s : a 1 6 = " h t t p : / / s c h e m a s . m i c r o s o f t . c o m / o f f i c e / d r a w i n g / 2 0 1 0 / m a i n "   i d = " { A D 0 C E 5 4 4 - 1 2 A F - 4 0 3 0 - 8 2 0 A - 4 F 5 2 C 3 7 2 C F 6 C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6 "   n a m e = " S l i d e   N u m b e r   P l a c e h o l d e r   8 " > < a : e x t L s t > < a : e x t   u r i = " { B 4 7 A 2 B F 9 - 9 3 6 3 - 4 0 4 5 - A E A C - 0 8 5 F 2 5 3 1 8 C 8 C } " > < a 1 6 : c r e a t i o n I d   x m l n s : a 1 6 = " h t t p : / / s c h e m a s . m i c r o s o f t . c o m / o f f i c e / d r a w i n g / 2 0 1 0 / m a i n "   i d = " { C 4 2 1 4 F 6 1 - 0 8 1 0 - 4 9 A 7 - B 6 2 7 - 2 3 9 3 D 7 A 3 B 6 D 4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7 "   n a m e = " T i t l e   1 " > < a : e x t L s t > < a : e x t   u r i = " { 9 D E A 1 0 A 2 - 9 B 8 B - 4 4 E 2 - A F 5 6 - 0 F E 4 9 7 A 4 F 8 5 5 } " > < a 1 6 : c r e a t i o n I d   x m l n s : a 1 6 = " h t t p : / / s c h e m a s . m i c r o s o f t . c o m / o f f i c e / d r a w i n g / 2 0 1 0 / m a i n "   i d = " { B 5 7 F A 4 F 9 - 1 2 9 2 - 4 7 3 F - A 7 8 A - 6 B 5 E 0 7 A A 6 3 7 F } " / > < / a : e x t > < / a : e x t L s t > < / p : c N v P r > < p : c N v S p P r > < a : s p L o c k s   n o G r p = " t r u e " / > < / p : c N v S p P r > < p : n v P r > < p : p h   i d x = " 2 "   t y p e = " t i t l e " / > < / p : n v P r > < / p : n v S p P r > < p : s p P r > < a : x f r m   r o t = " 0 " > < a : o f f   x = " 4 5 7 2 0 0 "   y = " 4 5 9 9 8 9 " / > < a : e x t   c x = " 8 2 2 9 6 0 0 "   c y = " 7 0 8 4 1 9 " / > < / a : x f r m > < / p : s p P r > < p : t x B o d y > < a : b o d y P r   r t l C o l = " 0 "   v e r t = " h o r z " > < a : n o r m A u t o f i t / > < / a : b o d y P r > < a : l s t S t y l e > < a : l v l 1 p P r   a l g n = " l "   l v l = " 0 " > < a : l n S p c > < a : s p c P c t   v a l = " 8 0 0 0 0 " / > < / a : l n S p c > < a : d e f R P r   d i r t y = " 0 "   l a n g = " e n - U S "   s z = " 2 8 0 0 " > < a : s o l i d F i l l > < a : s c h e m e C l r   v a l = " a c c e n t 3 " / > < / a : s o l i d F i l l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8 "   n a m e = " C o n t e n t   P l a c e h o l d e r   2 " > < a : e x t L s t > < a : e x t   u r i = " { 8 4 5 8 4 B E 3 - 1 0 4 A - 4 5 8 F - 9 8 F D - 0 9 0 E D E 5 C 4 0 8 E } " > < a 1 6 : c r e a t i o n I d   x m l n s : a 1 6 = " h t t p : / / s c h e m a s . m i c r o s o f t . c o m / o f f i c e / d r a w i n g / 2 0 1 0 / m a i n "   i d = " { 9 1 C C F 8 0 3 - 3 7 8 C - 4 D 1 F - 9 7 9 B - 4 F A C 1 0 E 1 8 2 F 3 } " / > < / a : e x t > < / a : e x t L s t > < / p : c N v P r > < p : c N v S p P r > < a : s p L o c k s   n o G r p = " t r u e " / > < / p : c N v S p P r > < p : n v P r > < p : p h   i d x = " 3 " / > < / p : n v P r > < / p : n v S p P r > < p : s p P r > < a : x f r m   r o t = " 0 " > < a : o f f   x = " 4 5 7 2 0 0 "   y = " 1 9 5 8 4 6 9 " / > < a : e x t   c x = " 4 0 4 0 1 8 7 "   c y = " 2 5 4 5 5 5 6 " / > < / a : x f r m > < / p : s p P r > < p : t x B o d y > < a : b o d y P r   a n c h o r = " t "   r t l C o l = " 0 "   v e r t = " h o r z " > < a : n o r m A u t o f i t / > < / a : b o d y P r > < a : l s t S t y l e > < a : l v l 1 p P r   a l g n = " l "   i n d e n t = " - 2 7 4 3 2 0 "   l v l = " 0 "   m a r L = " 4 3 8 9 1 2 " > < a : l n S p c > < a : s p c P c t   v a l = " 1 0 0 0 0 0 " / > < / a : l n S p c > < a : d e f R P r   b = " 1 "   d i r t y = " 0 "   l a n g = " e n - U S "   s z = " 1 7 0 0 " > < a : s o l i d F i l l > < a : s c h e m e C l r   v a l = " t x 1 " > < a : l u m M o d   v a l = " 6 5 0 0 0 " / > < a : l u m O f f   v a l = " 3 5 0 0 0 " / > < / a : s c h e m e C l r > < / a : s o l i d F i l l > < a : l a t i n   t y p e f a c e = " S o u r c e   S a n s   P r o - l i g h t " / > < / a : d e f R P r > < / a : l v l 1 p P r > < a : l v l 2 p P r   a l g n = " l "   l v l = " 1 " > < a : l n S p c > < a : s p c P c t   v a l = " 8 0 0 0 0 " / > < / a : l n S p c > < a : d e f R P r   b = " 1 "   d i r t y = " 0 "   l a n g = " e n - U S "   s z = " 1 5 0 0 " > < a : s o l i d F i l l > < a : s c h e m e C l r   v a l = " t x 1 " > < a : l u m M o d   v a l = " 6 5 0 0 0 " / > < a : l u m O f f   v a l = " 3 5 0 0 0 " / > < / a : s c h e m e C l r > < / a : s o l i d F i l l > < a : l a t i n   t y p e f a c e = " S o u r c e   S a n s   P r o - l i g h t " / > < / a : d e f R P r > < / a : l v l 2 p P r > < a : l v l 3 p P r   a l g n = " l "   l v l = " 2 " > < a : l n S p c > < a : s p c P c t   v a l = " 8 0 0 0 0 " / > < / a : l n S p c > < a : d e f R P r   b = " 1 "   d i r t y = " 0 "   i = " 1 "   l a n g = " e n - U S "   s z = " 1 5 0 0 " > < a : s o l i d F i l l > < a : s c h e m e C l r   v a l = " t x 1 " > < a : l u m M o d   v a l = " 6 5 0 0 0 " / > < a : l u m O f f   v a l = " 3 5 0 0 0 " / > < / a : s c h e m e C l r > < / a : s o l i d F i l l > < a : l a t i n   t y p e f a c e = " S o u r c e   S a n s   P r o - l i g h t " / > < / a : d e f R P r > < / a : l v l 3 p P r > < a : l v l 4 p P r   a l g n = " l "   l v l = " 3 " > < a : l n S p c > < a : s p c P c t   v a l = " 8 0 0 0 0 " / > < / a : l n S p c > < a : d e f R P r   b = " 1 "   d i r t y = " 0 "   l a n g = " e n - U S "   s z = " 1 3 0 0 " > < a : s o l i d F i l l > < a : s c h e m e C l r   v a l = " t x 1 " > < a : l u m M o d   v a l = " 6 5 0 0 0 " / > < a : l u m O f f   v a l = " 3 5 0 0 0 " / > < / a : s c h e m e C l r > < / a : s o l i d F i l l > < a : l a t i n   t y p e f a c e = " S o u r c e   S a n s   P r o - l i g h t " / > < / a : d e f R P r > < / a : l v l 4 p P r > < a : l v l 5 p P r   a l g n = " l "   l v l = " 4 " > < a : l n S p c > < a : s p c P c t   v a l = " 8 0 0 0 0 " / > < / a : l n S p c > < a : d e f R P r   b = " 1 "   d i r t y = " 0 "   i = " 1 "   l a n g = " e n - U S "   s z = " 1 3 0 0 " > < a : s o l i d F i l l > < a : s c h e m e C l r   v a l = " t x 1 " > < a : l u m M o d   v a l = " 6 5 0 0 0 " / > < a : l u m O f f   v a l = " 3 5 0 0 0 " / > < / a : s c h e m e C l r > < / a : s o l i d F i l l > < a : l a t i n   t y p e f a c e = " S o u r c e   S a n s   P r o - l i g h t " / > < / a : d e f R P r > < / a : l v l 5 p P r > < a : l v l 6 p P r   l v l = " 5 " > < a : d e f R P r   d i r t y = " 0 "   l a n g = " e n - U S "   s z = " 1 8 0 0 " / > < / a : l v l 6 p P r > < a : l v l 7 p P r   l v l = " 6 " > < a : d e f R P r   d i r t y = " 0 "   l a n g = " e n - U S "   s z = " 1 8 0 0 " / > < / a : l v l 7 p P r > < a : l v l 8 p P r   l v l = " 7 " > < a : d e f R P r   d i r t y = " 0 "   l a n g = " e n - U S "   s z = " 1 8 0 0 " / > < / a : l v l 8 p P r > < a : l v l 9 p P r   l v l = " 8 " > < a : d e f R P r   d i r t y = " 0 "   l a n g = " e n - U S "   s z = " 1 8 0 0 " / > < / a : l v l 9 p P r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9 "   n a m e = " C o n t e n t   P l a c e h o l d e r   2 " > < a : e x t L s t > < a : e x t   u r i = " { 1 3 B E 7 C 7 D - D B E 4 - 4 8 6 7 - A 5 1 7 - 5 7 4 3 3 C 2 9 F 8 4 0 } " > < a 1 6 : c r e a t i o n I d   x m l n s : a 1 6 = " h t t p : / / s c h e m a s . m i c r o s o f t . c o m / o f f i c e / d r a w i n g / 2 0 1 0 / m a i n "   i d = " { 4 2 D 8 C F 3 D - F F D 4 - 4 8 4 4 - B 7 C D - F 2 4 2 D 0 5 C 2 3 1 5 } " / > < / a : e x t > < / a : e x t L s t > < / p : c N v P r > < p : c N v S p P r > < a : s p L o c k s   n o G r p = " t r u e " / > < / p : c N v S p P r > < p : n v P r > < p : p h   i d x = " 4 " / > < / p : n v P r > < / p : n v S p P r > < p : s p P r > < a : x f r m   r o t = " 0 " > < a : o f f   x = " 4 6 4 5 0 2 7 "   y = " 1 9 5 8 4 6 9 " / > < a : e x t   c x = " 4 0 4 1 7 7 4 "   c y = " 2 5 4 5 5 5 6 " / > < / a : x f r m > < / p : s p P r > < p : t x B o d y > < a : b o d y P r   a n c h o r = " t "   r t l C o l = " 0 "   v e r t = " h o r z " > < a : n o r m A u t o f i t / > < / a : b o d y P r > < a : l s t S t y l e > < a : l v l 1 p P r   a l g n = " l "   i n d e n t = " - 2 7 4 3 2 0 "   l v l = " 0 "   m a r L = " 4 3 8 9 1 2 " > < a : l n S p c > < a : s p c P c t   v a l = " 1 0 0 0 0 0 " / > < / a : l n S p c > < a : d e f R P r   b = " 1 "   d i r t y = " 0 "   l a n g = " e n - U S "   s z = " 1 7 0 0 " > < a : s o l i d F i l l > < a : s c h e m e C l r   v a l = " t x 1 " > < a : l u m M o d   v a l = " 6 5 0 0 0 " / > < a : l u m O f f   v a l = " 3 5 0 0 0 " / > < / a : s c h e m e C l r > < / a : s o l i d F i l l > < a : l a t i n   t y p e f a c e = " S o u r c e   S a n s   P r o - l i g h t " / > < / a : d e f R P r > < / a : l v l 1 p P r > < a : l v l 2 p P r   a l g n = " l "   l v l = " 1 " > < a : l n S p c > < a : s p c P c t   v a l = " 8 0 0 0 0 " / > < / a : l n S p c > < a : d e f R P r   b = " 1 "   d i r t y = " 0 "   l a n g = " e n - U S "   s z = " 1 5 0 0 " > < a : s o l i d F i l l > < a : s c h e m e C l r   v a l = " t x 1 " > < a : l u m M o d   v a l = " 6 5 0 0 0 " / > < a : l u m O f f   v a l = " 3 5 0 0 0 " / > < / a : s c h e m e C l r > < / a : s o l i d F i l l > < a : l a t i n   t y p e f a c e = " S o u r c e   S a n s   P r o - l i g h t " / > < / a : d e f R P r > < / a : l v l 2 p P r > < a : l v l 3 p P r   a l g n = " l "   l v l = " 2 " > < a : l n S p c > < a : s p c P c t   v a l = " 8 0 0 0 0 " / > < / a : l n S p c > < a : d e f R P r   b = " 1 "   d i r t y = " 0 "   i = " 1 "   l a n g = " e n - U S "   s z = " 1 5 0 0 " > < a : s o l i d F i l l > < a : s c h e m e C l r   v a l = " t x 1 " > < a : l u m M o d   v a l = " 6 5 0 0 0 " / > < a : l u m O f f   v a l = " 3 5 0 0 0 " / > < / a : s c h e m e C l r > < / a : s o l i d F i l l > < a : l a t i n   t y p e f a c e = " S o u r c e   S a n s   P r o - l i g h t " / > < / a : d e f R P r > < / a : l v l 3 p P r > < a : l v l 4 p P r   a l g n = " l "   l v l = " 3 " > < a : l n S p c > < a : s p c P c t   v a l = " 8 0 0 0 0 " / > < / a : l n S p c > < a : d e f R P r   b = " 1 "   d i r t y = " 0 "   l a n g = " e n - U S "   s z = " 1 3 0 0 " > < a : s o l i d F i l l > < a : s c h e m e C l r   v a l = " t x 1 " > < a : l u m M o d   v a l = " 6 5 0 0 0 " / > < a : l u m O f f   v a l = " 3 5 0 0 0 " / > < / a : s c h e m e C l r > < / a : s o l i d F i l l > < a : l a t i n   t y p e f a c e = " S o u r c e   S a n s   P r o - l i g h t " / > < / a : d e f R P r > < / a : l v l 4 p P r > < a : l v l 5 p P r   a l g n = " l "   l v l = " 4 " > < a : l n S p c > < a : s p c P c t   v a l = " 8 0 0 0 0 " / > < / a : l n S p c > < a : d e f R P r   b = " 1 "   d i r t y = " 0 "   i = " 1 "   l a n g = " e n - U S "   s z = " 1 3 0 0 " > < a : s o l i d F i l l > < a : s c h e m e C l r   v a l = " t x 1 " > < a : l u m M o d   v a l = " 6 5 0 0 0 " / > < a : l u m O f f   v a l = " 3 5 0 0 0 " / > < / a : s c h e m e C l r > < / a : s o l i d F i l l > < a : l a t i n   t y p e f a c e = " S o u r c e   S a n s   P r o - l i g h t " / > < / a : d e f R P r > < / a : l v l 5 p P r > < a : l v l 6 p P r   l v l = " 5 " > < a : d e f R P r   d i r t y = " 0 "   l a n g = " e n - U S "   s z = " 1 8 0 0 " / > < / a : l v l 6 p P r > < a : l v l 7 p P r   l v l = " 6 " > < a : d e f R P r   d i r t y = " 0 "   l a n g = " e n - U S "   s z = " 1 8 0 0 " / > < / a : l v l 7 p P r > < a : l v l 8 p P r   l v l = " 7 " > < a : d e f R P r   d i r t y = " 0 "   l a n g = " e n - U S "   s z = " 1 8 0 0 " / > < / a : l v l 8 p P r > < a : l v l 9 p P r   l v l = " 8 " > < a : d e f R P r   d i r t y = " 0 "   l a n g = " e n - U S "   s z = " 1 8 0 0 " / > < / a : l v l 9 p P r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/ p : s p T r e e > < p : c u s t D a t a L s t > < p : t a g s   r : i d = " r I d 2 " / > < / p : c u s t D a t a L s t > < p : e x t L s t > < p : e x t   u r i = " { 4 B 8 1 1 1 9 F - A 8 A F - 4 3 3 0 - 9 A 5 1 - 0 9 3 0 9 B 9 D E A 3 7 } " > < p 1 4 : c r e a t i o n I d   x m l n s : p 1 4 = " h t t p : / / s c h e m a s . m i c r o s o f t . c o m / o f f i c e / p o w e r p o i n t / 2 0 1 0 / m a i n "   v a l = " 1 6 0 7 9 7 9 4 8 4 2 5 0 " / > < / p : e x t > < / p : e x t L s t > < / p : c S l d > < p : c l r M a p O v r > < a : m a s t e r C l r M a p p i n g / > < / p : c l r M a p O v r > < / p : s l d L a y o u t >
</file>

<file path=ppt/slideLayouts/slideLayout6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i t l e O n l y " > < p : c S l d   n a m e = " T i t l e   O n l y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D a t e   P l a c e h o l d e r   2 " > < a : e x t L s t > < a : e x t   u r i = " { F 1 2 5 7 4 0 8 - F 5 8 8 - 4 0 7 F - 8 6 E E - 9 8 E F E A D E 2 C B 5 } " > < a 1 6 : c r e a t i o n I d   x m l n s : a 1 6 = " h t t p : / / s c h e m a s . m i c r o s o f t . c o m / o f f i c e / d r a w i n g / 2 0 1 0 / m a i n "   i d = " { 8 6 3 8 4 3 0 3 - 9 3 4 F - 4 B 2 5 - B 9 6 0 - 1 9 C 5 8 F A D F 3 2 F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3 "   n a m e = " F o o t e r   P l a c e h o l d e r   3 " > < a : e x t L s t > < a : e x t   u r i = " { B 3 4 6 3 E 5 7 - E 3 0 8 - 4 9 5 1 - 9 4 1 1 - 7 5 3 C 7 5 4 8 B C 5 6 } " > < a 1 6 : c r e a t i o n I d   x m l n s : a 1 6 = " h t t p : / / s c h e m a s . m i c r o s o f t . c o m / o f f i c e / d r a w i n g / 2 0 1 0 / m a i n "   i d = " { 6 B 0 5 8 6 0 E - 3 A 0 5 - 4 B B 5 - B F 8 D - F 1 4 C 1 2 0 F 3 E 1 8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4 "   n a m e = " S l i d e   N u m b e r   P l a c e h o l d e r   4 " > < a : e x t L s t > < a : e x t   u r i = " { D 5 0 3 E 8 E C - 3 C B 8 - 4 E 5 C - B 6 4 2 - 3 D E 9 9 4 5 3 F 2 D C } " > < a 1 6 : c r e a t i o n I d   x m l n s : a 1 6 = " h t t p : / / s c h e m a s . m i c r o s o f t . c o m / o f f i c e / d r a w i n g / 2 0 1 0 / m a i n "   i d = " { 8 B D 4 8 6 5 8 - 5 B B 9 - 4 8 4 8 - B F 6 A - 0 3 F A 9 9 D 1 F 3 1 4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5 "   n a m e = " T i t l e   1 " > < a : e x t L s t > < a : e x t   u r i = " { 2 1 C 6 7 5 5 9 - F B B 2 - 4 4 7 8 - 9 C F 2 - 2 4 2 9 F 6 1 0 7 B 0 A } " > < a 1 6 : c r e a t i o n I d   x m l n s : a 1 6 = " h t t p : / / s c h e m a s . m i c r o s o f t . c o m / o f f i c e / d r a w i n g / 2 0 1 0 / m a i n "   i d = " { 7 A D 2 E 2 2 D - C B B 2 - 4 B C 1 - A B C B - 2 B B 6 2 3 2 5 F 0 4 3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4 5 7 2 0 0 "   y = " 4 5 9 9 8 9 " / > < a : e x t   c x = " 7 6 7 0 8 0 0 "   c y = " 7 0 8 4 1 9 " / > < / a : x f r m > < / p : s p P r > < p : t x B o d y > < a : b o d y P r   r t l C o l = " 0 "   v e r t = " h o r z " > < a : n o r m A u t o f i t / > < / a : b o d y P r > < a : l s t S t y l e > < a : l v l 1 p P r   a l g n = " l "   l v l = " 0 " > < a : l n S p c > < a : s p c P c t   v a l = " 1 0 0 0 0 0 " / > < / a : l n S p c > < a : d e f R P r   d i r t y = " 0 "   l a n g = " e n - U S "   s z = " 2 8 0 0 " > < a : s o l i d F i l l > < a : s c h e m e C l r   v a l = " a c c e n t 3 " / > < / a : s o l i d F i l l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/ p : s p T r e e > < p : e x t L s t > < p : e x t   u r i = " { 4 C 9 6 8 D 9 2 - 8 C 6 F - 4 C 9 3 - B C 7 8 - 1 6 2 1 3 1 6 F 5 D 0 5 } " > < p 1 4 : c r e a t i o n I d   x m l n s : p 1 4 = " h t t p : / / s c h e m a s . m i c r o s o f t . c o m / o f f i c e / p o w e r p o i n t / 2 0 1 0 / m a i n "   v a l = " 1 6 0 7 9 7 9 4 8 4 2 5 5 " / > < / p : e x t > < / p : e x t L s t > < / p : c S l d > < p : c l r M a p O v r > < a : m a s t e r C l r M a p p i n g / > < / p : c l r M a p O v r > < / p : s l d L a y o u t >
</file>

<file path=ppt/slideLayouts/slideLayout7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b l a n k " > < p : c S l d   n a m e = " B l a n k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D a t e   P l a c e h o l d e r   1 " > < a : e x t L s t > < a : e x t   u r i = " { 9 6 2 B 0 5 6 E - C E 9 7 - 4 1 A 3 - B 4 8 D - 7 C 0 7 B C 4 A C F 5 9 } " > < a 1 6 : c r e a t i o n I d   x m l n s : a 1 6 = " h t t p : / / s c h e m a s . m i c r o s o f t . c o m / o f f i c e / d r a w i n g / 2 0 1 0 / m a i n "   i d = " { 0 E 5 A 5 3 7 A - 9 9 E 8 - 4 4 6 4 - 9 3 3 E - F 9 2 F 6 E F 4 7 6 D 8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3 "   n a m e = " F o o t e r   P l a c e h o l d e r   2 " > < a : e x t L s t > < a : e x t   u r i = " { D D A C 1 0 9 4 - 4 C 3 5 - 4 6 F 4 - A 7 C B - 6 F 0 3 C 6 C E 9 2 A F } " > < a 1 6 : c r e a t i o n I d   x m l n s : a 1 6 = " h t t p : / / s c h e m a s . m i c r o s o f t . c o m / o f f i c e / d r a w i n g / 2 0 1 0 / m a i n "   i d = " { B 5 0 2 8 F C 0 - 9 2 3 D - 4 7 6 C - B A 9 1 - 6 7 7 D 0 9 B C C 7 8 8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4 "   n a m e = " S l i d e   N u m b e r   P l a c e h o l d e r   3 " > < a : e x t L s t > < a : e x t   u r i = " { 0 8 C 7 3 5 5 8 - 1 1 3 F - 4 C 3 F - 8 0 F F - F 4 5 1 9 7 2 9 9 B 9 7 } " > < a 1 6 : c r e a t i o n I d   x m l n s : a 1 6 = " h t t p : / / s c h e m a s . m i c r o s o f t . c o m / o f f i c e / d r a w i n g / 2 0 1 0 / m a i n "   i d = " { 0 2 A A 8 6 A F - 5 F 8 3 - 4 B F A - A 4 E C - 4 6 9 1 2 0 9 4 E D B 4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/ p : s p T r e e > < p : e x t L s t > < p : e x t   u r i = " { 8 0 9 9 5 6 F 0 - C 4 1 7 - 4 B 0 6 - 8 0 0 0 - 1 7 1 A 5 4 B 7 4 B 0 0 } " > < p 1 4 : c r e a t i o n I d   x m l n s : p 1 4 = " h t t p : / / s c h e m a s . m i c r o s o f t . c o m / o f f i c e / p o w e r p o i n t / 2 0 1 0 / m a i n "   v a l = " 1 6 0 7 9 7 9 4 8 4 2 5 8 " / > < / p : e x t > < / p : e x t L s t > < / p : c S l d > < p : c l r M a p O v r > < a : m a s t e r C l r M a p p i n g / > < / p : c l r M a p O v r > < / p : s l d L a y o u t >
</file>

<file path=ppt/slideLayouts/slideLayout8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o b j T x " > < p : c S l d   n a m e = " C o n t e n t   w i t h   C a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D a t e   P l a c e h o l d e r   4 " > < a : e x t L s t > < a : e x t   u r i = " { 0 9 A A 4 F 8 6 - B 5 3 B - 4 7 0 9 - A 0 1 A - 3 7 6 E 3 0 D A 8 F 0 7 } " > < a 1 6 : c r e a t i o n I d   x m l n s : a 1 6 = " h t t p : / / s c h e m a s . m i c r o s o f t . c o m / o f f i c e / d r a w i n g / 2 0 1 0 / m a i n "   i d = " { 4 6 4 0 F 7 7 7 - 8 F 3 B - 4 F B 6 - B 7 3 3 - E 3 D 0 0 E 0 A F 1 8 C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3 "   n a m e = " F o o t e r   P l a c e h o l d e r   5 " > < a : e x t L s t > < a : e x t   u r i = " { 4 6 5 9 6 9 5 D - 1 F E A - 4 A 6 3 - 9 F 2 D - 2 5 1 A C 8 F 2 C 7 4 A } " > < a 1 6 : c r e a t i o n I d   x m l n s : a 1 6 = " h t t p : / / s c h e m a s . m i c r o s o f t . c o m / o f f i c e / d r a w i n g / 2 0 1 0 / m a i n "   i d = " { 9 F 7 D 4 A 2 E - 5 4 8 3 - 4 7 3 B - 8 8 1 F - 9 4 B 4 1 A 9 9 9 8 D 1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4 "   n a m e = " S l i d e   N u m b e r   P l a c e h o l d e r   6 " > < a : e x t L s t > < a : e x t   u r i = " { D 0 9 6 C 8 6 C - A C B 6 - 4 0 B 0 - 9 3 E 6 - 0 7 5 8 2 3 4 1 6 6 F 5 } " > < a 1 6 : c r e a t i o n I d   x m l n s : a 1 6 = " h t t p : / / s c h e m a s . m i c r o s o f t . c o m / o f f i c e / d r a w i n g / 2 0 1 0 / m a i n "   i d = " { 5 F C D E A 8 2 - 2 8 C A - 4 F B 5 - B 7 7 0 - B C E 1 D F 9 7 B C E 0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5 "   n a m e = " T i t l e   1 " > < a : e x t L s t > < a : e x t   u r i = " { B 5 9 C 3 7 F D - 8 7 F 4 - 4 C 6 F - A F 4 5 - 7 A D 8 8 C 5 6 E E 6 7 } " > < a 1 6 : c r e a t i o n I d   x m l n s : a 1 6 = " h t t p : / / s c h e m a s . m i c r o s o f t . c o m / o f f i c e / d r a w i n g / 2 0 1 0 / m a i n "   i d = " { 1 7 1 9 1 A 1 9 - 0 3 D 2 - 4 A F 0 - A 2 2 F - 9 A B 9 4 C 9 5 B D F 8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6 0 9 6 0 0 "   y = " 4 0 7 9 9 5 " / > < a : e x t   c x = " 3 0 4 8 0 0 0 "   c y = " 8 7 1 5 3 8 " / > < / a : x f r m > < / p : s p P r > < p : t x B o d y > < a : b o d y P r   a n c h o r = " t "   r t l C o l = " 0 "   v e r t = " h o r z " > < a : n o A u t o f i t / > < / a : b o d y P r > < a : l s t S t y l e > < a : l v l 1 p P r   a l g n = " l "   l v l = " 0 " > < a : l n S p c > < a : s p c P c t   v a l = " 1 0 0 0 0 0 " / > < / a : l n S p c > < a : d e f R P r   b = " 1 "   d i r t y = " 0 "   l a n g = " e n - U S "   s z = " 2 8 0 0 " > < a : s o l i d F i l l > < a : s c h e m e C l r   v a l = " a c c e n t 3 " / > < / a : s o l i d F i l l > < a : l a t i n   t y p e f a c e = " + m j - l t " /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6 "   n a m e = " C o n t e n t   P l a c e h o l d e r   2 " > < a : e x t L s t > < a : e x t   u r i = " { 5 0 1 6 1 3 6 5 - 0 D 0 0 - 4 2 C 3 - A 3 A 4 - 2 E E C C 7 8 8 F 8 8 4 } " > < a 1 6 : c r e a t i o n I d   x m l n s : a 1 6 = " h t t p : / / s c h e m a s . m i c r o s o f t . c o m / o f f i c e / d r a w i n g / 2 0 1 0 / m a i n "   i d = " { A F 9 1 1 F 0 F - B 3 C 5 - 4 6 D 7 - B 9 E 5 - 2 4 8 5 4 9 F D 3 1 6 1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4 0 7 2 4 6 8 "   y = " 4 0 6 4 0 0 " / > < a : e x t   c x = " 4 6 5 6 6 6 5 "   c y = " 4 1 5 7 1 3 4 " / > < / a : x f r m > < / p : s p P r > < p : t x B o d y > < a : b o d y P r   b I n s = " 4 5 7 2 0 "   l I n s = " 9 1 4 4 0 "   r I n s = " 9 1 4 4 0 "   r t l C o l = " 0 "   t I n s = " 4 5 7 2 0 "   v e r t = " h o r z " > < a : n o r m A u t o f i t / > < / a : b o d y P r > < a : l s t S t y l e > < a : l v l 1 p P r   l v l = " 0 " > < a : d e f R P r   b = " 1 "   d i r t y = " 0 "   l a n g = " e n - U S " > < a : l a t i n   t y p e f a c e = " S o u r c e   S a n s   P r o - l i g h t " / > < / a : d e f R P r > < / a : l v l 1 p P r > < / a : l s t S t y l e > < a : p > < a : p P r   l v l = " 0 " / > < a : r > < a : r P r   d i r t y = " 0 "   l a n g = " e n - U S " / > < a : t > C h a r t   g o e s   h e r e < / a : t > < / a : r > < a : e n d P a r a R P r   d i r t y = " 0 "   l a n g = " e n - U S " / > < / a : p > < / p : t x B o d y > < / p : s p > < p : s p > < p : n v S p P r > < p : c N v P r   i d = " 7 "   n a m e = " T e x t   P l a c e h o l d e r   3 " > < a : e x t L s t > < a : e x t   u r i = " { C 2 2 1 A 1 0 1 - 3 2 2 3 - 4 3 8 A - B D E 9 - 3 2 4 7 8 3 D 5 E 1 6 F } " > < a 1 6 : c r e a t i o n I d   x m l n s : a 1 6 = " h t t p : / / s c h e m a s . m i c r o s o f t . c o m / o f f i c e / d r a w i n g / 2 0 1 0 / m a i n "   i d = " { D D 8 3 B 3 3 9 - 9 0 F 4 - 4 C 2 7 - A 5 0 7 - A C 7 E B 5 2 2 F 6 7 3 } " / > < / a : e x t > < / a : e x t L s t > < / p : c N v P r > < p : c N v S p P r > < a : s p L o c k s   n o G r p = " t r u e " / > < / p : c N v S p P r > < p : n v P r > < p : p h   i d x = " 2 "   t y p e = " b o d y " / > < / p : n v P r > < / p : n v S p P r > < p : s p P r > < a : x f r m   r o t = " 0 " > < a : o f f   x = " 6 1 8 0 7 4 "   y = " 1 4 2 2 3 9 8 " / > < a : e x t   c x = " 3 0 3 9 5 2 6 "   c y = " 3 1 1 2 9 5 6 " / > < / a : x f r m > < / p : s p P r > < p : t x B o d y > < a : b o d y P r   r t l C o l = " 0 "   v e r t = " h o r z " > < a : n o r m A u t o f i t / > < / a : b o d y P r > < a : l s t S t y l e > < a : l v l 1 p P r   i n d e n t = " 0 "   l v l = " 0 "   m a r L = " 0 " > < a : b u N o n e / > < a : d e f R P r   b = " 1 "   d i r t y = " 0 "   l a n g = " e n - U S "   s z = " 1 7 0 0 " > < a : s o l i d F i l l > < a : s c h e m e C l r   v a l = " t x 1 " > < a : l u m M o d   v a l = " 6 5 0 0 0 " / > < a : l u m O f f   v a l = " 3 5 0 0 0 " / > < / a : s c h e m e C l r > < / a : s o l i d F i l l > < a : l a t i n   t y p e f a c e = " S o u r c e   S a n s   P r o - l i g h t " / > < / a : d e f R P r > < / a : l v l 1 p P r > < a : l v l 2 p P r   i n d e n t = " 0 "   l v l = " 1 "   m a r L = " 4 5 7 2 0 0 " > < a : b u N o n e / > < a : d e f R P r   d i r t y = " 0 "   l a n g = " e n - U S "   s z = " 1 2 0 0 " / > < / a : l v l 2 p P r > < a : l v l 3 p P r   i n d e n t = " 0 "   l v l = " 2 "   m a r L = " 9 1 4 4 0 0 " > < a : b u N o n e / > < a : d e f R P r   d i r t y = " 0 "   l a n g = " e n - U S "   s z = " 1 0 0 0 " / > < / a : l v l 3 p P r > < a : l v l 4 p P r   i n d e n t = " 0 "   l v l = " 3 "   m a r L = " 1 3 7 1 6 0 0 " > < a : b u N o n e / > < a : d e f R P r   d i r t y = " 0 "   l a n g = " e n - U S "   s z = " 9 0 0 " / > < / a : l v l 4 p P r > < a : l v l 5 p P r   i n d e n t = " 0 "   l v l = " 4 "   m a r L = " 1 8 2 8 8 0 0 " > < a : b u N o n e / > < a : d e f R P r   d i r t y = " 0 "   l a n g = " e n - U S "   s z = " 9 0 0 " / > < / a : l v l 5 p P r > < a : l v l 6 p P r   i n d e n t = " 0 "   l v l = " 5 "   m a r L = " 2 2 8 6 0 0 0 " > < a : b u N o n e / > < a : d e f R P r   d i r t y = " 0 "   l a n g = " e n - U S "   s z = " 9 0 0 " / > < / a : l v l 6 p P r > < a : l v l 7 p P r   i n d e n t = " 0 "   l v l = " 6 "   m a r L = " 2 7 4 3 2 0 0 " > < a : b u N o n e / > < a : d e f R P r   d i r t y = " 0 "   l a n g = " e n - U S "   s z = " 9 0 0 " / > < / a : l v l 7 p P r > < a : l v l 8 p P r   i n d e n t = " 0 "   l v l = " 7 "   m a r L = " 3 2 0 0 4 0 0 " > < a : b u N o n e / > < a : d e f R P r   d i r t y = " 0 "   l a n g = " e n - U S "   s z = " 9 0 0 " / > < / a : l v l 8 p P r > < a : l v l 9 p P r   i n d e n t = " 0 "   l v l = " 8 "   m a r L = " 3 6 5 7 6 0 0 " > < a : b u N o n e / > < a : d e f R P r   d i r t y = " 0 "   l a n g = " e n - U S "   s z = " 9 0 0 " /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/ p : s p T r e e > < p : c u s t D a t a L s t > < p : t a g s   r : i d = " r I d 2 " / > < / p : c u s t D a t a L s t > < p : e x t L s t > < p : e x t   u r i = " { 4 D C 3 E 0 E 3 - 8 A 4 9 - 4 6 7 8 - 8 0 8 E - 5 5 1 C A B 3 8 4 0 0 F } " > < p 1 4 : c r e a t i o n I d   x m l n s : p 1 4 = " h t t p : / / s c h e m a s . m i c r o s o f t . c o m / o f f i c e / p o w e r p o i n t / 2 0 1 0 / m a i n "   v a l = " 1 6 0 7 9 7 9 4 8 4 2 6 2 " / > < / p : e x t > < / p : e x t L s t > < / p : c S l d > < p : c l r M a p O v r > < a : m a s t e r C l r M a p p i n g / > < / p : c l r M a p O v r > < / p : s l d L a y o u t >
</file>

<file path=ppt/slideLayouts/slideLayout9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p i c T x " > < p : c S l d   n a m e = " P i c t u r e   w i t h   C a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D a t e   P l a c e h o l d e r   4 " > < a : e x t L s t > < a : e x t   u r i = " { 8 F D 0 A B E C - E D 6 1 - 4 A A 8 - B 7 7 6 - 1 5 3 0 C D F 8 E F F 9 } " > < a 1 6 : c r e a t i o n I d   x m l n s : a 1 6 = " h t t p : / / s c h e m a s . m i c r o s o f t . c o m / o f f i c e / d r a w i n g / 2 0 1 0 / m a i n "   i d = " { 7 A E 7 6 2 0 2 - 9 7 5 E - 4 C C D - 8 B C 1 - 6 4 7 1 5 7 D 8 6 2 4 C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3 "   n a m e = " F o o t e r   P l a c e h o l d e r   5 " > < a : e x t L s t > < a : e x t   u r i = " { E D F 6 E B 1 2 - 9 F 9 2 - 4 6 F B - B F 3 D - 3 8 5 F A 6 3 D A 5 B 9 } " > < a 1 6 : c r e a t i o n I d   x m l n s : a 1 6 = " h t t p : / / s c h e m a s . m i c r o s o f t . c o m / o f f i c e / d r a w i n g / 2 0 1 0 / m a i n "   i d = " { C 5 4 2 E A C 1 - 6 3 1 4 - 4 D 2 5 - 9 7 7 F - A A D B 0 F 5 F B B 0 8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4 "   n a m e = " S l i d e   N u m b e r   P l a c e h o l d e r   6 " > < a : e x t L s t > < a : e x t   u r i = " { F 0 D 2 6 1 A 0 - 9 B 9 9 - 4 C E 6 - A 0 D E - B 6 8 8 1 E 6 0 F F 6 3 } " > < a 1 6 : c r e a t i o n I d   x m l n s : a 1 6 = " h t t p : / / s c h e m a s . m i c r o s o f t . c o m / o f f i c e / d r a w i n g / 2 0 1 0 / m a i n "   i d = " { 2 9 C B C D C 4 - 8 B 1 8 - 4 B D 8 - B 2 D 7 - F D 5 E 0 6 5 F E 4 F 2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5 "   n a m e = " T i t l e   1 " > < a : e x t L s t > < a : e x t   u r i = " { 2 2 1 5 9 A A 2 - A 4 5 F - 4 6 7 A - B 6 9 D - 5 4 3 B 8 0 1 E 4 7 E 2 } " > < a 1 6 : c r e a t i o n I d   x m l n s : a 1 6 = " h t t p : / / s c h e m a s . m i c r o s o f t . c o m / o f f i c e / d r a w i n g / 2 0 1 0 / m a i n "   i d = " { 7 7 6 9 6 F 6 0 - F 4 9 9 - 4 8 C D - 8 0 0 5 - C 4 7 6 4 3 F 3 8 B C 3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6 0 9 6 0 0 "   y = " 4 0 7 9 9 5 " / > < a : e x t   c x = " 3 0 4 8 0 0 0 "   c y = " 8 7 1 5 3 8 " / > < / a : x f r m > < / p : s p P r > < p : t x B o d y > < a : b o d y P r   a n c h o r = " t "   r t l C o l = " 0 "   v e r t = " h o r z " > < a : n o A u t o f i t / > < / a : b o d y P r > < a : l s t S t y l e > < a : l v l 1 p P r   a l g n = " l "   l v l = " 0 " > < a : l n S p c > < a : s p c P c t   v a l = " 1 0 0 0 0 0 " / > < / a : l n S p c > < a : d e f R P r   b = " 1 "   d i r t y = " 0 "   l a n g = " e n - U S "   s z = " 2 8 0 0 " > < a : s o l i d F i l l > < a : s c h e m e C l r   v a l = " a c c e n t 3 " / > < / a : s o l i d F i l l > < a : l a t i n   t y p e f a c e = " + m j - l t " /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6 "   n a m e = " T e x t   P l a c e h o l d e r   3 " > < a : e x t L s t > < a : e x t   u r i = " { A 1 F 4 1 F 1 E - 0 B 2 1 - 4 1 C B - 9 5 C 6 - 7 7 9 5 C 1 D F B D 6 D } " > < a 1 6 : c r e a t i o n I d   x m l n s : a 1 6 = " h t t p : / / s c h e m a s . m i c r o s o f t . c o m / o f f i c e / d r a w i n g / 2 0 1 0 / m a i n "   i d = " { B 8 A F C B F 5 - 0 E A B - 4 2 4 5 - 8 6 D B - 6 5 4 6 4 D F 6 3 4 C 4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6 1 8 0 7 4 "   y = " 1 4 2 2 3 9 8 " / > < a : e x t   c x = " 3 0 3 9 5 2 6 "   c y = " 3 1 1 2 9 5 6 " / > < / a : x f r m > < / p : s p P r > < p : t x B o d y > < a : b o d y P r   r t l C o l = " 0 "   v e r t = " h o r z " > < a : n o r m A u t o f i t / > < / a : b o d y P r > < a : l s t S t y l e > < a : l v l 1 p P r   i n d e n t = " 0 "   l v l = " 0 "   m a r L = " 0 " > < a : b u N o n e / > < a : d e f R P r   b = " 1 "   d i r t y = " 0 "   l a n g = " e n - U S "   s z = " 1 7 0 0 " > < a : s o l i d F i l l > < a : s c h e m e C l r   v a l = " t x 1 " > < a : l u m M o d   v a l = " 6 5 0 0 0 " / > < a : l u m O f f   v a l = " 3 5 0 0 0 " / > < / a : s c h e m e C l r > < / a : s o l i d F i l l > < a : l a t i n   t y p e f a c e = " S o u r c e   S a n s   P r o - l i g h t " / > < / a : d e f R P r > < / a : l v l 1 p P r > < a : l v l 2 p P r   i n d e n t = " 0 "   l v l = " 1 "   m a r L = " 4 5 7 2 0 0 " > < a : b u N o n e / > < a : d e f R P r   d i r t y = " 0 "   l a n g = " e n - U S "   s z = " 1 2 0 0 " / > < / a : l v l 2 p P r > < a : l v l 3 p P r   i n d e n t = " 0 "   l v l = " 2 "   m a r L = " 9 1 4 4 0 0 " > < a : b u N o n e / > < a : d e f R P r   d i r t y = " 0 "   l a n g = " e n - U S "   s z = " 1 0 0 0 " / > < / a : l v l 3 p P r > < a : l v l 4 p P r   i n d e n t = " 0 "   l v l = " 3 "   m a r L = " 1 3 7 1 6 0 0 " > < a : b u N o n e / > < a : d e f R P r   d i r t y = " 0 "   l a n g = " e n - U S "   s z = " 9 0 0 " / > < / a : l v l 4 p P r > < a : l v l 5 p P r   i n d e n t = " 0 "   l v l = " 4 "   m a r L = " 1 8 2 8 8 0 0 " > < a : b u N o n e / > < a : d e f R P r   d i r t y = " 0 "   l a n g = " e n - U S "   s z = " 9 0 0 " / > < / a : l v l 5 p P r > < a : l v l 6 p P r   i n d e n t = " 0 "   l v l = " 5 "   m a r L = " 2 2 8 6 0 0 0 " > < a : b u N o n e / > < a : d e f R P r   d i r t y = " 0 "   l a n g = " e n - U S "   s z = " 9 0 0 " / > < / a : l v l 6 p P r > < a : l v l 7 p P r   i n d e n t = " 0 "   l v l = " 6 "   m a r L = " 2 7 4 3 2 0 0 " > < a : b u N o n e / > < a : d e f R P r   d i r t y = " 0 "   l a n g = " e n - U S "   s z = " 9 0 0 " / > < / a : l v l 7 p P r > < a : l v l 8 p P r   i n d e n t = " 0 "   l v l = " 7 "   m a r L = " 3 2 0 0 4 0 0 " > < a : b u N o n e / > < a : d e f R P r   d i r t y = " 0 "   l a n g = " e n - U S "   s z = " 9 0 0 " / > < / a : l v l 8 p P r > < a : l v l 9 p P r   i n d e n t = " 0 "   l v l = " 8 "   m a r L = " 3 6 5 7 6 0 0 " > < a : b u N o n e / > < a : d e f R P r   d i r t y = " 0 "   l a n g = " e n - U S "   s z = " 9 0 0 " /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7 "   n a m e = " P i c t u r e   P l a c e h o l d e r   1 0 " > < a : e x t L s t > < a : e x t   u r i = " { 2 3 7 F 5 7 F A - A 3 C E - 4 9 A 1 - 9 D 6 B - E 4 1 3 C C 1 3 2 0 D 9 } " > < a 1 6 : c r e a t i o n I d   x m l n s : a 1 6 = " h t t p : / / s c h e m a s . m i c r o s o f t . c o m / o f f i c e / d r a w i n g / 2 0 1 0 / m a i n "   i d = " { 8 F A 3 E C 3 0 - F B B 8 - 4 3 E 5 - A 7 D 6 - B C 2 6 7 F 1 C 1 0 C 7 } " / > < / a : e x t > < / a : e x t L s t > < / p : c N v P r > < p : c N v S p P r > < a : s p L o c k s   n o G r p = " t r u e " / > < / p : c N v S p P r > < p : n v P r > < p : p h   i d x = " 2 "   t y p e = " p i c " / > < / p : n v P r > < / p : n v S p P r > < p : s p P r > < a : x f r m   r o t = " 0 " > < a : o f f   x = " 4 0 3 8 6 0 0 "   y = " 4 3 8 7 2 4 " / > < a : e x t   c x = " 4 6 4 8 2 0 0 "   c y = " 4 1 2 4 3 2 5 " / > < / a : x f r m > < a : l n   w = " 1 9 0 5 0 " > < a : s o l i d F i l l > < a : s c h e m e C l r   v a l = " t x 1 " > < a : l u m M o d   v a l = " 5 0 0 0 0 " / > < a : l u m O f f   v a l = " 5 0 0 0 0 " / > < / a : s c h e m e C l r > < / a : s o l i d F i l l > < a : m i t e r   l i m = " 8 0 0 0 0 0 " / > < / a : l n > < / p : s p P r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/ p : s p T r e e > < p : c u s t D a t a L s t > < p : t a g s   r : i d = " r I d 2 " / > < / p : c u s t D a t a L s t > < p : e x t L s t > < p : e x t   u r i = " { 5 6 9 5 D C B 2 - 8 8 5 E - 4 B B 2 - A A 0 3 - B F A F 1 5 8 A 0 3 C D } " > < p 1 4 : c r e a t i o n I d   x m l n s : p 1 4 = " h t t p : / / s c h e m a s . m i c r o s o f t . c o m / o f f i c e / p o w e r p o i n t / 2 0 1 0 / m a i n "   v a l = " 1 6 0 7 9 7 9 4 8 4 2 6 7 " / > < / p : e x t > < / p : e x t L s t > < / p : c S l d > < p : c l r M a p O v r > < a : m a s t e r C l r M a p p i n g / > < / p : c l r M a p O v r > < / p : s l d L a y o u t >
</file>

<file path=ppt/slideMasters/_rels/slideMaster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R e l a t i o n s h i p   I d = " r I d 2 "   T a r g e t = " . . / s l i d e L a y o u t s / s l i d e L a y o u t 2 . x m l "   T y p e = " h t t p : / / s c h e m a s . o p e n x m l f o r m a t s . o r g / o f f i c e D o c u m e n t / 2 0 0 6 / r e l a t i o n s h i p s / s l i d e L a y o u t " / > < R e l a t i o n s h i p   I d = " r I d 3 "   T a r g e t = " . . / s l i d e L a y o u t s / s l i d e L a y o u t 3 . x m l "   T y p e = " h t t p : / / s c h e m a s . o p e n x m l f o r m a t s . o r g / o f f i c e D o c u m e n t / 2 0 0 6 / r e l a t i o n s h i p s / s l i d e L a y o u t " / > < R e l a t i o n s h i p   I d = " r I d 4 "   T a r g e t = " . . / s l i d e L a y o u t s / s l i d e L a y o u t 4 . x m l "   T y p e = " h t t p : / / s c h e m a s . o p e n x m l f o r m a t s . o r g / o f f i c e D o c u m e n t / 2 0 0 6 / r e l a t i o n s h i p s / s l i d e L a y o u t " / > < R e l a t i o n s h i p   I d = " r I d 5 "   T a r g e t = " . . / s l i d e L a y o u t s / s l i d e L a y o u t 5 . x m l "   T y p e = " h t t p : / / s c h e m a s . o p e n x m l f o r m a t s . o r g / o f f i c e D o c u m e n t / 2 0 0 6 / r e l a t i o n s h i p s / s l i d e L a y o u t " / > < R e l a t i o n s h i p   I d = " r I d 6 "   T a r g e t = " . . / s l i d e L a y o u t s / s l i d e L a y o u t 6 . x m l "   T y p e = " h t t p : / / s c h e m a s . o p e n x m l f o r m a t s . o r g / o f f i c e D o c u m e n t / 2 0 0 6 / r e l a t i o n s h i p s / s l i d e L a y o u t " / > < R e l a t i o n s h i p   I d = " r I d 7 "   T a r g e t = " . . / s l i d e L a y o u t s / s l i d e L a y o u t 7 . x m l "   T y p e = " h t t p : / / s c h e m a s . o p e n x m l f o r m a t s . o r g / o f f i c e D o c u m e n t / 2 0 0 6 / r e l a t i o n s h i p s / s l i d e L a y o u t " / > < R e l a t i o n s h i p   I d = " r I d 8 "   T a r g e t = " . . / s l i d e L a y o u t s / s l i d e L a y o u t 8 . x m l "   T y p e = " h t t p : / / s c h e m a s . o p e n x m l f o r m a t s . o r g / o f f i c e D o c u m e n t / 2 0 0 6 / r e l a t i o n s h i p s / s l i d e L a y o u t " / > < R e l a t i o n s h i p   I d = " r I d 9 "   T a r g e t = " . . / s l i d e L a y o u t s / s l i d e L a y o u t 9 . x m l "   T y p e = " h t t p : / / s c h e m a s . o p e n x m l f o r m a t s . o r g / o f f i c e D o c u m e n t / 2 0 0 6 / r e l a t i o n s h i p s / s l i d e L a y o u t " / > < R e l a t i o n s h i p   I d = " r I d 1 0 "   T a r g e t = " . . / s l i d e L a y o u t s / s l i d e L a y o u t 1 0 . x m l "   T y p e = " h t t p : / / s c h e m a s . o p e n x m l f o r m a t s . o r g / o f f i c e D o c u m e n t / 2 0 0 6 / r e l a t i o n s h i p s / s l i d e L a y o u t " / > < R e l a t i o n s h i p   I d = " r I d 1 1 "   T a r g e t = " . . / s l i d e L a y o u t s / s l i d e L a y o u t 1 1 . x m l "   T y p e = " h t t p : / / s c h e m a s . o p e n x m l f o r m a t s . o r g / o f f i c e D o c u m e n t / 2 0 0 6 / r e l a t i o n s h i p s / s l i d e L a y o u t " / > < R e l a t i o n s h i p   I d = " r I d 1 2 "   T a r g e t = " . . / t h e m e / t h e m e 1 . x m l "   T y p e = " h t t p : / / s c h e m a s . o p e n x m l f o r m a t s . o r g / o f f i c e D o c u m e n t / 2 0 0 6 / r e l a t i o n s h i p s / t h e m e " / > < R e l a t i o n s h i p   I d = " r I d 1 3 "   T a r g e t = " . . / m e d i a / i m a g e 1 . p n g "   T y p e = " h t t p : / / s c h e m a s . o p e n x m l f o r m a t s . o r g / o f f i c e D o c u m e n t / 2 0 0 6 / r e l a t i o n s h i p s / i m a g e " / > < R e l a t i o n s h i p   I d = " r I d 1 4 "   T a r g e t = " . . / m e d i a / i m a g e 2 . p n g "   T y p e = " h t t p : / / s c h e m a s . o p e n x m l f o r m a t s . o r g / o f f i c e D o c u m e n t / 2 0 0 6 / r e l a t i o n s h i p s / i m a g e " / > < R e l a t i o n s h i p   I d = " r I d 1 5 "   T a r g e t = " . . / t a g s / t a g 1 . x m l "   T y p e = " h t t p : / / s c h e m a s . o p e n x m l f o r m a t s . o r g / o f f i c e D o c u m e n t / 2 0 0 6 / r e l a t i o n s h i p s / t a g s " / > < / R e l a t i o n s h i p s >
</file>

<file path=ppt/slideMasters/slideMaster1.xml>�� < ? x m l   v e r s i o n = " 1 . 0 "   e n c o d i n g = " U T F - 1 6 " ? > < p : s l d M a s t e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M a s t e r 1 " > < p : b g > < p : b g R e f   i d x = " 1 0 0 1 " > < a : s c h e m e C l r   v a l = " b g 1 " / > < / p : b g R e f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F r e e f o r m   8 " > < a : e x t L s t > < a : e x t   u r i = " { 6 D E 8 B 4 2 7 - 7 1 1 1 - 4 0 F 5 - B 1 C F - 0 7 4 3 0 2 4 4 3 1 F A } " > < a 1 6 : c r e a t i o n I d   x m l n s : a 1 6 = " h t t p : / / s c h e m a s . m i c r o s o f t . c o m / o f f i c e / d r a w i n g / 2 0 1 0 / m a i n "   i d = " { 8 5 5 E 5 A C D - D 4 6 1 - 4 7 8 9 - 9 6 C 1 - B 0 5 F 8 6 A A 1 C 9 6 } " / > < / a : e x t > < / a : e x t L s t > < / p : c N v P r > < p : c N v S p P r / > < p : n v P r / > < / p : n v S p P r > < p : s p P r > < a : x f r m   r o t = " 0 " > < a : o f f   x = " - 1 "   y = " 1 0 2 2 3 5 0 " / > < a : e x t   c x = " 9 1 4 0 3 7 1 "   c y = " 4 2 2 0 2 3 4 " / > < / a : x f r m > < a : c u s t G e o m > < a : a v L s t / > < a : g d L s t / > < a : a h L s t / > < a : c x n L s t / > < a : r e c t   b = " b "   l = " 0 "   r = " r "   t = " 0 " / > < a : p a t h L s t > < a : p a t h   h = " 4 2 2 0 2 3 4 "   w = " 9 1 4 0 3 7 1 " > < a : m o v e T o > < a : p t   x = " 0 "   y = " 2 2 5 0 1 4 7 " / > < / a : m o v e T o > < a : c u b i c B e z T o > < a : p t   x = " 0 "   y = " 4 1 1 6 4 1 8 " / > < a : p t   x = " 0 "   y = " 4 1 1 6 4 1 8 " / > < a : p t   x = " 0 "   y = " 4 1 1 6 4 1 8 " / > < / a : c u b i c B e z T o > < a : c u b i c B e z T o > < a : p t   x = " 9 1 4 0 3 7 1 "   y = " 4 1 1 6 4 1 8 " / > < a : p t   x = " 9 1 4 0 3 7 1 "   y = " 4 1 1 6 4 1 8 " / > < a : p t   x = " 9 1 4 0 3 7 1 "   y = " 4 1 1 6 4 1 8 " / > < / a : c u b i c B e z T o > < a : c u b i c B e z T o > < a : p t   x = " 9 1 4 0 3 7 1 "   y = " 0 " / > < a : p t   x = " 9 1 4 0 3 7 1 "   y = " 0 " / > < a : p t   x = " 9 1 4 0 3 7 1 "   y = " 0 " / > < / a : c u b i c B e z T o > < a : c u b i c B e z T o > < a : p t   x = " 7 7 4 0 7 5 2 "   y = " 1 8 5 4 1 9 9 " / > < a : p t   x = " 2 9 8 9 6 6 3 "   y = " 4 2 2 0 2 3 4 " / > < a : p t   x = " 0 "   y = " 2 2 5 0 1 4 7 " / > < / a : c u b i c B e z T o > < a : c l o s e / > < / a : p a t h > < / a : p a t h L s t > < / a : c u s t G e o m > < a : g r a d F i l l   r o t W i t h S h a p e = " 1 " > < a : g s L s t > < a : g s   p o s = " 0 " > < a : s c h e m e C l r   v a l = " b g 1 " > < a : l u m M o d   v a l = " 9 5 0 0 0 " / > < / a : s c h e m e C l r > < / a : g s > < a : g s   p o s = " 5 0 0 0 0 " > < a : s c h e m e C l r   v a l = " b g 1 " > < a : a l p h a   v a l = " 0 " / > < / a : s c h e m e C l r > < / a : g s > < a : g s   p o s = " 1 0 0 0 0 0 " > < a : s c h e m e C l r   v a l = " b g 1 " > < a : l u m M o d   v a l = " 9 5 0 0 0 " / > < / a : s c h e m e C l r > < / a : g s > < / a : g s L s t > < a : l i n   a n g = " 1 0 8 0 0 0 0 0 "   s c a l e d = " 0 " / > < / a : g r a d F i l l > < a : l n > < a : n o F i l l / > < / a : l n > < / p : s p P r > < p : t x B o d y > < a : b o d y P r   r t l C o l = " 0 " / > < a : l s t S t y l e / > < a : p > < a : p P r / > < a : r > < a : r P r   d i r t y = " 0 "   l a n g = " e n - U S " > < a : l a t i n   t y p e f a c e = " + m n - l t " / > < / a : r P r > < a : t / > < / a : r > < a : e n d P a r a R P r   d i r t y = " 0 "   l a n g = " e n - U S " > < a : l a t i n   t y p e f a c e = " + m n - l t " / > < / a : e n d P a r a R P r > < / a : p > < / p : t x B o d y > < / p : s p > < p : p i c > < p : n v P i c P r > < p : c N v P r   d e s c r = " c o n t e n t _ l i n e s . p n g "   i d = " 3 "   n a m e = " P i c t u r e   6 " > < a : e x t L s t > < a : e x t   u r i = " { 1 4 E D 3 5 3 A - C 9 E 7 - 4 F 0 5 - B 1 8 1 - E 3 E 1 2 2 3 6 7 D 2 5 } " > < a 1 6 : c r e a t i o n I d   x m l n s : a 1 6 = " h t t p : / / s c h e m a s . m i c r o s o f t . c o m / o f f i c e / d r a w i n g / 2 0 1 0 / m a i n "   i d = " { 5 D 9 B 5 2 7 E - 8 1 5 2 - 4 B 9 1 - B C 8 2 - A C 6 D B 4 E B 4 6 1 5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1 3 " / > < a : s t r e t c h > < a : f i l l R e c t / > < / a : s t r e t c h > < / p : b l i p F i l l > < p : s p P r > < a : x f r m   r o t = " 0 " > < a : o f f   x = " 0 "   y = " 0 " / > < a : e x t   c x = " 9 1 4 4 0 0 0 "   c y = " 5 1 4 3 5 0 0 " / > < / a : x f r m > < a : p r s t G e o m   p r s t = " r e c t " > < a : a v L s t / > < / a : p r s t G e o m > < a : n o F i l l / > < / p : s p P r > < / p : p i c > < p : p i c > < p : n v P i c P r > < p : c N v P r   d e s c r = " c o n t n e t _ d o t s . p n g "   i d = " 4 "   n a m e = " P i c t u r e   7 " > < a : e x t L s t > < a : e x t   u r i = " { A 3 E 5 F 2 4 8 - 9 3 1 F - 4 1 9 9 - 9 2 7 9 - 0 9 E B B 7 B 2 9 2 2 5 } " > < a 1 6 : c r e a t i o n I d   x m l n s : a 1 6 = " h t t p : / / s c h e m a s . m i c r o s o f t . c o m / o f f i c e / d r a w i n g / 2 0 1 0 / m a i n "   i d = " { F 8 C E 1 5 A F - F D 9 1 - 4 7 4 B - A 2 A 3 - 6 E 9 F 7 5 1 D F 9 E A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1 4 " / > < a : s t r e t c h > < a : f i l l R e c t / > < / a : s t r e t c h > < / p : b l i p F i l l > < p : s p P r > < a : x f r m   r o t = " 0 " > < a : o f f   x = " 0 "   y = " 0 " / > < a : e x t   c x = " 9 1 4 4 0 0 0 "   c y = " 5 1 4 3 5 0 0 " / > < / a : x f r m > < a : p r s t G e o m   p r s t = " r e c t " > < a : a v L s t / > < / a : p r s t G e o m > < a : n o F i l l / > < / p : s p P r > < / p : p i c > < p : g r p S p > < p : n v G r p S p P r > < p : c N v P r   i d = " 5 "   n a m e = " G r o u p   9 " > < a : e x t L s t > < a : e x t   u r i = " { 8 F F 9 4 1 9 D - A 1 7 7 - 4 C 9 F - 9 6 2 0 - 0 1 1 E 9 E 7 A 8 4 6 8 } " > < a 1 6 : c r e a t i o n I d   x m l n s : a 1 6 = " h t t p : / / s c h e m a s . m i c r o s o f t . c o m / o f f i c e / d r a w i n g / 2 0 1 0 / m a i n "   i d = " { 4 B 8 4 9 B 7 5 - 6 F 5 4 - 4 A 7 4 - B B 2 A - 6 3 D 9 7 7 F B 6 5 C F } " / > < / a : e x t > < / a : e x t L s t > < / p : c N v P r > < p : c N v G r p S p P r / > < p : n v P r / > < / p : n v G r p S p P r > < p : g r p S p P r > < a : x f r m   r o t = " 0 " > < a : o f f   x = " 0 "   y = " 2 7 8 3 2 0 3 " / > < a : e x t   c x = " 9 1 5 2 4 6 8 "   c y = " 2 6 4 7 1 0 5 " / > < a : c h O f f   x = " 0 "   y = " 2 7 8 3 2 0 3 " / > < a : c h E x t   c x = " 9 1 5 2 4 6 8 "   c y = " 2 6 4 7 1 0 5 " / > < / a : x f r m > < / p : g r p S p P r > < p : s p > < p : n v S p P r > < p : c N v P r   i d = " 6 "   n a m e = " F r e e f o r m   1 0 " > < a : e x t L s t > < a : e x t   u r i = " { B 5 8 A 6 9 5 D - 9 6 2 8 - 4 D 3 A - 8 E A B - 8 F A F A 5 8 F 3 4 5 2 } " > < a 1 6 : c r e a t i o n I d   x m l n s : a 1 6 = " h t t p : / / s c h e m a s . m i c r o s o f t . c o m / o f f i c e / d r a w i n g / 2 0 1 0 / m a i n "   i d = " { 6 3 8 5 6 2 7 B - B 3 8 9 - 4 C F 9 - 8 E D A - 3 A 9 D C 1 6 9 D 5 9 9 } " / > < / a : e x t > < / a : e x t L s t > < / p : c N v P r > < p : c N v S p P r / > < p : n v P r / > < / p : n v S p P r > < p : s p P r > < a : x f r m   r o t = " 0 " > < a : o f f   x = " 0 "   y = " 3 9 3 1 4 9 1 " / > < a : e x t   c x = " 9 1 4 0 3 7 0 "   c y = " 1 0 0 9 2 8 5 " / > < / a : x f r m > < a : c u s t G e o m > < a : a v L s t / > < a : g d L s t / > < a : a h L s t / > < a : c x n L s t / > < a : r e c t   b = " b "   l = " 0 "   r = " r "   t = " 0 " / > < a : p a t h L s t > < a : p a t h   h = " 1 0 0 9 2 8 5 "   w = " 9 1 4 0 3 7 0 " > < a : m o v e T o > < a : p t   x = " 9 1 3 7 9 8 9 "   y = " 9 0 4 3 0 0 " / > < / a : m o v e T o > < a : c u b i c B e z T o > < a : p t   x = " 9 1 2 6 0 8 1 "   y = " 9 0 6 6 8 6 " / > < a : p t   x = " 7 7 5 6 6 9 3 "   y = " 1 0 0 9 2 8 5 " / > < a : p t   x = " 5 9 5 6 2 4 5 "   y = " 9 4 9 6 3 5 " / > < / a : c u b i c B e z T o > < a : c u b i c B e z T o > < a : p t   x = " 4 2 9 3 9 2 7 "   y = " 8 9 4 7 5 6 " / > < a : p t   x = " 1 9 1 4 7 6 3 "   y = " 6 8 4 7 8 7 " / > < a : p t   x = " 9 5 2 6 "   y = " 0 " / > < / a : c u b i c B e z T o > < a : c u b i c B e z T o > < a : p t   x = " 0 "   y = " 2 8 6 3 2 " / > < a : p t   x = " 0 "   y = " 2 8 6 3 2 " / > < a : p t   x = " 0 "   y = " 2 8 6 3 2 " / > < / a : c u b i c B e z T o > < a : c u b i c B e z T o > < a : p t   x = " 8 4 3 0 6 7 "   y = " 3 3 1 6 5 6 " / > < a : p t   x = " 1 8 4 8 0 7 9 "   y = " 5 6 5 4 8 6 " / > < a : p t   x = " 2 9 8 6 4 5 8 "   y = " 7 3 0 1 2 1 " / > < / a : c u b i c B e z T o > < a : c u b i c B e z T o > < a : p t   x = " 3 8 9 8 5 8 9 "   y = " 8 5 8 9 6 6 " / > < a : p t   x = " 4 8 9 6 4 5 7 "   y = " 9 4 2 4 7 7 " / > < a : p t   x = " 5 9 5 6 2 4 5 "   y = " 9 7 8 2 6 7 " / > < / a : c u b i c B e z T o > < a : c u b i c B e z T o > < a : p t   x = " 6 3 5 8 7 2 6 "   y = " 9 9 2 5 8 3 " / > < a : p t   x = " 6 7 3 9 7 7 4 "   y = " 9 9 7 3 5 5 " / > < a : p t   x = " 7 0 8 9 8 6 0 "   y = " 9 9 7 3 5 5 " / > < / a : c u b i c B e z T o > < a : c u b i c B e z T o > < a : p t   x = " 8 3 0 2 0 6 7 "   y = " 9 9 7 3 5 5 " / > < a : p t   x = " 9 1 3 0 8 4 5 "   y = " 9 3 2 9 3 2 " / > < a : p t   x = " 9 1 4 0 3 7 0 "   y = " 9 3 2 9 3 2 " / > < / a : c u b i c B e z T o > < a : l n T o > < a : p t   x = " 9 1 3 7 9 8 9 "   y = " 9 0 4 3 0 0 " / > < / a : l n T o > < a : c l o s e / > < / a : p a t h > < / a : p a t h L s t > < / a : c u s t G e o m > < a : g r a d F i l l   r o t W i t h S h a p e = " 1 " > < a : g s L s t > < a : g s   p o s = " 0 " > < a : s r g b C l r   v a l = " 7 6 d 3 d e " > < a : a l p h a   v a l = " 6 0 0 0 0 " / > < / a : s r g b C l r > < / a : g s > < a : g s   p o s = " 1 0 0 0 0 0 " > < a : s c h e m e C l r   v a l = " a c c e n t 2 " / > < / a : g s > < / a : g s L s t > < a : l i n   a n g = " 0 "   s c a l e d = " 0 " / > < / a : g r a d F i l l > < a : l n > < a : n o F i l l / > < / a : l n > < / p : s p P r > < p : t x B o d y > < a : b o d y P r   r t l C o l = " 0 " / > < a : l s t S t y l e / > < a : p > < a : p P r / > < a : r > < a : r P r   d i r t y = " 0 "   l a n g = " e n - U S " > < a : l a t i n   t y p e f a c e = " + m n - l t " / > < / a : r P r > < a : t / > < / a : r > < a : e n d P a r a R P r   d i r t y = " 0 "   l a n g = " e n - U S " > < a : l a t i n   t y p e f a c e = " + m n - l t " / > < / a : e n d P a r a R P r > < / a : p > < / p : t x B o d y > < / p : s p > < p : s p > < p : n v S p P r > < p : c N v P r   i d = " 7 "   n a m e = " F r e e f o r m   1 1 " > < a : e x t L s t > < a : e x t   u r i = " { 8 8 7 1 6 C D 5 - F A C C - 4 0 0 0 - 8 B 4 7 - 9 3 1 D 9 7 3 F C 8 B 6 } " > < a 1 6 : c r e a t i o n I d   x m l n s : a 1 6 = " h t t p : / / s c h e m a s . m i c r o s o f t . c o m / o f f i c e / d r a w i n g / 2 0 1 0 / m a i n "   i d = " { 0 E E C E D A 3 - 4 F B 5 - 4 F C 0 - 8 9 7 4 - A 5 E 4 7 B 4 9 9 E D 5 } " / > < / a : e x t > < / a : e x t L s t > < / p : c N v P r > < p : c N v S p P r / > < p : n v P r / > < / p : n v S p P r > < p : s p P r > < a : x f r m   r o t = " 0 " > < a : o f f   x = " 0 "   y = " 3 2 6 6 6 9 3 " / > < a : e x t   c x = " 9 1 4 6 4 1 9 "   c y = " 1 9 3 3 9 5 9 " / > < / a : x f r m > < a : c u s t G e o m > < a : a v L s t / > < a : g d L s t / > < a : a h L s t / > < a : c x n L s t / > < a : r e c t   b = " b "   l = " 0 "   r = " r "   t = " 0 " / > < a : p a t h L s t > < a : p a t h   h = " 1 9 3 3 9 5 9 "   w = " 9 1 4 6 4 1 9 " > < a : m o v e T o > < a : p t   x = " 0 "   y = " 8 6 9 3 2 9 " / > < / a : m o v e T o > < a : c u b i c B e z T o > < a : p t   x = " 0 "   y = " 9 3 8 3 9 9 " / > < a : p t   x = " 0 "   y = " 9 3 8 3 9 9 " / > < a : p t   x = " 0 "   y = " 9 3 8 3 9 9 " / > < / a : c u b i c B e z T o > < a : c u b i c B e z T o > < a : p t   x = " 3 7 3 2 4 0 6 "   y = " 1 9 3 3 9 5 9 " / > < a : p t   x = " 7 1 3 1 3 4 9 "   y = " 1 4 2 9 0 3 4 " / > < a : p t   x = " 9 1 4 6 4 1 9 "   y = " 6 5 9 7 3 7 " / > < / a : c u b i c B e z T o > < a : c u b i c B e z T o > < a : p t   x = " 9 1 4 6 4 1 9 "   y = " 0 " / > < a : p t   x = " 9 1 4 6 4 1 9 "   y = " 0 " / > < a : p t   x = " 9 1 4 6 4 1 9 "   y = " 0 " / > < / a : c u b i c B e z T o > < a : c u b i c B e z T o > < a : p t   x = " 5 7 1 4 1 3 0 "   y = " 1 6 5 5 2 9 7 " / > < a : p t   x = " 2 4 4 3 8 0 9 "   y = " 1 4 2 6 6 5 2 " / > < a : p t   x = " 0 "   y = " 8 6 9 3 2 9 " / > < / a : c u b i c B e z T o > < a : c l o s e / > < / a : p a t h > < / a : p a t h L s t > < / a : c u s t G e o m > < a : g r a d F i l l   r o t W i t h S h a p e = " 1 " > < a : g s L s t > < a : g s   p o s = " 0 " > < a : s c h e m e C l r   v a l = " a c c e n t 2 " > < a : a l p h a   v a l = " 3 5 0 0 0 " / > < / a : s c h e m e C l r > < / a : g s > < a : g s   p o s = " 1 0 0 0 0 0 " > < a : s c h e m e C l r   v a l = " a c c e n t 3 " > < a : a l p h a   v a l = " 9 0 0 0 0 " / > < / a : s c h e m e C l r > < / a : g s > < / a : g s L s t > < a : l i n   a n g = " 0 "   s c a l e d = " 0 " / > < / a : g r a d F i l l > < a : l n > < a : n o F i l l / > < / a : l n > < / p : s p P r > < p : t x B o d y > < a : b o d y P r   r t l C o l = " 0 " / > < a : l s t S t y l e / > < a : p > < a : p P r / > < a : r > < a : r P r   d i r t y = " 0 "   l a n g = " e n - U S " > < a : l a t i n   t y p e f a c e = " + m n - l t " / > < / a : r P r > < a : t / > < / a : r > < a : e n d P a r a R P r   d i r t y = " 0 "   l a n g = " e n - U S " > < a : l a t i n   t y p e f a c e = " + m n - l t " / > < / a : e n d P a r a R P r > < / a : p > < / p : t x B o d y > < / p : s p > < p : s p > < p : n v S p P r > < p : c N v P r   i d = " 8 "   n a m e = " F r e e f o r m   1 2 " > < a : e x t L s t > < a : e x t   u r i = " { 5 9 5 8 A 3 D C - D B B 3 - 4 3 7 9 - B 4 4 3 - 1 7 4 8 A 3 6 3 2 5 8 4 } " > < a 1 6 : c r e a t i o n I d   x m l n s : a 1 6 = " h t t p : / / s c h e m a s . m i c r o s o f t . c o m / o f f i c e / d r a w i n g / 2 0 1 0 / m a i n "   i d = " { D 6 4 8 B E 2 E - D 4 8 D - 4 F 5 2 - A F 2 2 - C B A 2 E 7 5 4 4 F B 7 } " / > < / a : e x t > < / a : e x t L s t > < / p : c N v P r > < p : c N v S p P r / > < p : n v P r / > < / p : n v S p P r > < p : s p P r > < a : x f r m   r o t = " 0 " > < a : o f f   x = " 0 "   y = " 2 7 8 3 2 0 3 " / > < a : e x t   c x = " 9 1 4 6 4 1 9 "   c y = " 2 1 0 9 2 2 4 " / > < / a : x f r m > < a : c u s t G e o m > < a : a v L s t / > < a : g d L s t / > < a : a h L s t / > < a : c x n L s t / > < a : r e c t   b = " b "   l = " 0 "   r = " r "   t = " 0 " / > < a : p a t h L s t > < a : p a t h   h = " 2 1 0 9 2 2 4 "   w = " 9 1 4 6 4 1 9 " > < a : m o v e T o > < a : p t   x = " 0 "   y = " 1 9 5 1 7 4 8 " / > < / a : m o v e T o > < a : c u b i c B e z T o > < a : p t   x = " 0 "   y = " 1 9 8 9 9 2 4 " / > < a : p t   x = " 0 "   y = " 1 9 8 9 9 2 4 " / > < a : p t   x = " 0 "   y = " 1 9 8 9 9 2 4 " / > < / a : c u b i c B e z T o > < a : c u b i c B e z T o > < a : p t   x = " 3 1 1 7 8 8 1 "   y = " 2 1 0 9 2 2 4 " / > < a : p t   x = " 6 1 8 0 9 7 9 "   y = " 1 6 5 5 8 8 4 " / > < a : p t   x = " 9 1 4 6 4 1 9 "   y = " 2 3 8 6 0 0 " / > < / a : c u b i c B e z T o > < a : c u b i c B e z T o > < a : p t   x = " 9 1 4 6 4 1 9 "   y = " 0 " / > < a : p t   x = " 9 1 4 6 4 1 9 "   y = " 0 " / > < a : p t   x = " 9 1 4 6 4 1 9 "   y = " 0 " / > < / a : c u b i c B e z T o > < a : c u b i c B e z T o > < a : p t   x = " 6 4 5 2 5 1 3 "   y = " 1 3 2 4 2 3 0 " / > < a : p t   x = " 4 0 2 0 6 1 3 "   y = " 2 0 3 7 6 4 4 " / > < a : p t   x = " 0 "   y = " 1 9 5 1 7 4 8 " / > < / a : c u b i c B e z T o > < a : c l o s e / > < / a : p a t h > < / a : p a t h L s t > < / a : c u s t G e o m > < a : g r a d F i l l   r o t W i t h S h a p e = " 1 " > < a : g s L s t > < a : g s   p o s = " 0 " > < a : s c h e m e C l r   v a l = " a c c e n t 6 " > < a : a l p h a   v a l = " 3 0 0 0 0 " / > < / a : s c h e m e C l r > < / a : g s > < a : g s   p o s = " 1 0 0 0 0 0 " > < a : s c h e m e C l r   v a l = " a c c e n t 1 " > < a : a l p h a   v a l = " 8 0 0 0 0 " / > < / a : s c h e m e C l r > < / a : g s > < / a : g s L s t > < a : l i n   a n g = " 0 "   s c a l e d = " 0 " / > < / a : g r a d F i l l > < a : l n > < a : n o F i l l / > < / a : l n > < / p : s p P r > < p : t x B o d y > < a : b o d y P r   r t l C o l = " 0 " / > < a : l s t S t y l e / > < a : p > < a : p P r / > < a : r > < a : r P r   d i r t y = " 0 "   l a n g = " e n - U S " > < a : l a t i n   t y p e f a c e = " + m n - l t " / > < / a : r P r > < a : t / > < / a : r > < a : e n d P a r a R P r   d i r t y = " 0 "   l a n g = " e n - U S " > < a : l a t i n   t y p e f a c e = " + m n - l t " / > < / a : e n d P a r a R P r > < / a : p > < / p : t x B o d y > < / p : s p > < p : s p > < p : n v S p P r > < p : c N v P r   i d = " 9 "   n a m e = " F r e e f o r m   1 3 " > < a : e x t L s t > < a : e x t   u r i = " { 3 C A 1 8 C 3 B - B 6 F 2 - 4 F 9 2 - A D F 7 - 1 D E B 8 0 8 0 9 3 0 A } " > < a 1 6 : c r e a t i o n I d   x m l n s : a 1 6 = " h t t p : / / s c h e m a s . m i c r o s o f t . c o m / o f f i c e / d r a w i n g / 2 0 1 0 / m a i n "   i d = " { 6 D 0 4 B 0 4 9 - F C D 8 - 4 1 4 E - 8 6 1 B - 2 C F 0 F A 6 D E 0 F 1 } " / > < / a : e x t > < / a : e x t L s t > < / p : c N v P r > < p : c N v S p P r / > < p : n v P r / > < / p : n v S p P r > < p : s p P r > < a : x f r m   r o t = " 0 " > < a : o f f   x = " 0 "   y = " 3 6 9 5 7 9 0 " / > < a : e x t   c x = " 9 1 4 6 4 1 9 "   c y = " 1 7 3 4 5 1 9 " / > < / a : x f r m > < a : c u s t G e o m > < a : a v L s t / > < a : g d L s t / > < a : a h L s t / > < a : c x n L s t / > < a : r e c t   b = " b "   l = " 0 "   r = " r "   t = " 0 " / > < a : p a t h L s t > < a : p a t h   h = " 1 7 3 4 5 1 9 "   w = " 9 1 4 6 4 1 9 " > < a : m o v e T o > < a : p t   x = " 0 "   y = " 4 9 2 5 1 8 " / > < / a : m o v e T o > < a : c u b i c B e z T o > < a : p t   x = " 0 "   y = " 5 9 2 4 4 9 " / > < a : p t   x = " 0 "   y = " 5 9 2 4 4 9 " / > < a : p t   x = " 0 "   y = " 5 9 2 4 4 9 " / > < / a : c u b i c B e z T o > < a : c u b i c B e z T o > < a : p t   x = " 3 6 8 2 3 8 6 "   y = " 1 7 3 4 5 1 9 " / > < a : p t   x = " 7 1 0 2 7 6 6 "   y = " 1 4 4 6 6 2 2 " / > < a : p t   x = " 9 1 4 6 4 1 9 "   y = " 7 5 6 6 2 2 " / > < / a : c u b i c B e z T o > < a : c u b i c B e z T o > < a : p t   x = " 9 1 4 6 4 1 9 "   y = " 0 " / > < a : p t   x = " 9 1 4 6 4 1 9 "   y = " 0 " / > < a : p t   x = " 9 1 4 6 4 1 9 "   y = " 0 " / > < / a : c u b i c B e z T o > < a : c u b i c B e z T o > < a : p t   x = " 5 6 4 9 8 2 0 "   y = " 1 5 1 8 0 0 2 " / > < a : p t   x = " 2 2 6 7 5 5 0 "   y = " 1 0 5 6 4 1 5 " / > < a : p t   x = " 0 "   y = " 4 9 2 5 1 8 " / > < / a : c u b i c B e z T o > < a : c l o s e / > < / a : p a t h > < / a : p a t h L s t > < / a : c u s t G e o m > < a : g r a d F i l l   r o t W i t h S h a p e = " 1 " > < a : g s L s t > < a : g s   p o s = " 0 " > < a : s c h e m e C l r   v a l = " a c c e n t 2 " > < a : a l p h a   v a l = " 5 0 0 0 0 " / > < / a : s c h e m e C l r > < / a : g s > < a : g s   p o s = " 1 0 0 0 0 0 " > < a : s c h e m e C l r   v a l = " a c c e n t 3 " > < a : a l p h a   v a l = " 7 5 0 0 0 " / > < / a : s c h e m e C l r > < / a : g s > < / a : g s L s t > < a : l i n   a n g = " 0 "   s c a l e d = " 0 " / > < / a : g r a d F i l l > < a : l n > < a : n o F i l l / > < / a : l n > < / p : s p P r > < p : t x B o d y > < a : b o d y P r   r t l C o l = " 0 " / > < a : l s t S t y l e / > < a : p > < a : p P r / > < a : r > < a : r P r   d i r t y = " 0 "   l a n g = " e n - U S " > < a : l a t i n   t y p e f a c e = " + m n - l t " / > < / a : r P r > < a : t / > < / a : r > < a : e n d P a r a R P r   d i r t y = " 0 "   l a n g = " e n - U S " > < a : l a t i n   t y p e f a c e = " + m n - l t " / > < / a : e n d P a r a R P r > < / a : p > < / p : t x B o d y > < / p : s p > < p : s p > < p : n v S p P r > < p : c N v P r   i d = " 1 0 "   n a m e = " F r e e f o r m   1 4 " > < a : e x t L s t > < a : e x t   u r i = " { 1 B 9 4 0 5 8 0 - 6 9 9 2 - 4 3 C 6 - 8 4 5 A - E 4 7 F E D F 4 5 F 2 2 } " > < a 1 6 : c r e a t i o n I d   x m l n s : a 1 6 = " h t t p : / / s c h e m a s . m i c r o s o f t . c o m / o f f i c e / d r a w i n g / 2 0 1 0 / m a i n "   i d = " { 6 A A B 9 F 7 8 - 0 E 6 8 - 4 6 0 C - A 1 1 4 - 0 4 A C 2 C 5 A D F 8 C } " / > < / a : e x t > < / a : e x t L s t > < / p : c N v P r > < p : c N v S p P r / > < p : n v P r / > < / p : n v S p P r > < p : s p P r > < a : x f r m   r o t = " 0 " > < a : o f f   x = " 0 "   y = " 3 4 8 4 2 6 3 " / > < a : e x t   c x = " 9 1 4 0 3 7 0 "   c y = " 1 4 4 4 4 2 5 " / > < / a : x f r m > < a : c u s t G e o m > < a : a v L s t / > < a : g d L s t / > < a : a h L s t / > < a : c x n L s t / > < a : r e c t   b = " b "   l = " 0 "   r = " r "   t = " 0 " / > < a : p a t h L s t > < a : p a t h   h = " 1 4 4 4 4 2 5 "   w = " 9 1 4 0 3 7 0 " > < a : m o v e T o > < a : p t   x = " 9 1 3 7 9 8 8 "   y = " 0 " / > < / a : m o v e T o > < a : c u b i c B e z T o > < a : p t   x = " 6 8 1 4 7 7 0 "   y = " 1 1 1 7 8 8 0 " / > < a : p t   x = " 2 8 8 5 5 5 5 "   y = " 1 4 4 4 4 2 5 " / > < a : p t   x = " 0 "   y = " 1 3 6 3 3 8 5 " / > < / a : c u b i c B e z T o > < a : c u b i c B e z T o > < a : p t   x = " 0 "   y = " 1 3 8 2 4 5 3 " / > < a : p t   x = " 0 "   y = " 1 3 8 2 4 5 3 " / > < a : p t   x = " 0 "   y = " 1 3 8 2 4 5 3 " / > < / a : c u b i c B e z T o > < a : c u b i c B e z T o > < a : p t   x = " 4 9 8 0 0 2 "   y = " 1 3 9 6 7 5 4 " / > < a : p t   x = " 1 0 2 2 2 1 6 "   y = " 1 3 9 9 1 3 8 " / > < a : p t   x = " 1 5 3 2 1 3 2 "   y = " 1 3 8 7 2 2 0 " / > < / a : c u b i c B e z T o > < a : c u b i c B e z T o > < a : p t   x = " 2 6 8 7 7 8 3 "   y = " 1 3 6 5 7 6 8 " / > < a : p t   x = " 3 8 4 5 8 1 8 "   y = " 1 2 7 9 9 6 1 " / > < a : p t   x = " 4 9 0 1 3 9 3 "   y = " 1 1 4 1 7 1 6 " / > < / a : c u b i c B e z T o > < a : c u b i c B e z T o > < a : p t   x = " 5 7 4 2 5 1 7 "   y = " 1 0 2 9 6 8 9 " / > < a : p t   x = " 6 5 2 1 6 8 8 "   y = " 8 8 4 2 9 3 " / > < a : p t   x = " 7 2 1 2 6 9 6 "   y = " 7 0 7 9 1 1 " / > < / a : c u b i c B e z T o > < a : c u b i c B e z T o > < a : p t   x = " 7 9 6 0 8 9 2 "   y = " 5 1 7 2 2 8 " / > < a : p t   x = " 8 6 0 6 6 2 7 "   y = " 2 9 0 7 9 2 " / > < a : p t   x = " 9 1 4 0 3 7 0 "   y = " 3 5 7 5 3 " / > < / a : c u b i c B e z T o > < a : l n T o > < a : p t   x = " 9 1 3 7 9 8 8 "   y = " 0 " / > < / a : l n T o > < a : c l o s e / > < / a : p a t h > < / a : p a t h L s t > < / a : c u s t G e o m > < a : g r a d F i l l   r o t W i t h S h a p e = " 1 " > < a : g s L s t > < a : g s   p o s = " 0 " > < a : s c h e m e C l r   v a l = " a c c e n t 3 " > < a : a l p h a   v a l = " 3 9 9 9 9 " / > < / a : s c h e m e C l r > < / a : g s > < a : g s   p o s = " 1 0 0 0 0 0 " > < a : s c h e m e C l r   v a l = " a c c e n t 2 " > < a : a l p h a   v a l = " 6 0 0 0 0 " / > < / a : s c h e m e C l r > < / a : g s > < / a : g s L s t > < a : l i n   a n g = " 0 "   s c a l e d = " 0 " / > < / a : g r a d F i l l > < a : l n > < a : n o F i l l / > < / a : l n > < / p : s p P r > < p : t x B o d y > < a : b o d y P r   r t l C o l = " 0 " / > < a : l s t S t y l e / > < a : p > < a : p P r / > < a : r > < a : r P r   d i r t y = " 0 "   l a n g = " e n - U S " > < a : l a t i n   t y p e f a c e = " + m n - l t " / > < / a : r P r > < a : t / > < / a : r > < a : e n d P a r a R P r   d i r t y = " 0 "   l a n g = " e n - U S " > < a : l a t i n   t y p e f a c e = " + m n - l t " / > < / a : e n d P a r a R P r > < / a : p > < / p : t x B o d y > < / p : s p > < p : s p > < p : n v S p P r > < p : c N v P r   i d = " 1 1 "   n a m e = " F r e e f o r m   1 5 " > < a : e x t L s t > < a : e x t   u r i = " { 4 F E 1 D D C E - 7 F 4 D - 4 B A C - A 9 0 C - D A 7 0 5 3 F 6 6 E 8 B } " > < a 1 6 : c r e a t i o n I d   x m l n s : a 1 6 = " h t t p : / / s c h e m a s . m i c r o s o f t . c o m / o f f i c e / d r a w i n g / 2 0 1 0 / m a i n "   i d = " { 7 E E 0 A 2 A B - A B 0 A - 4 A 9 1 - 8 0 2 D - 7 D 9 3 C E 0 2 5 8 F 0 } " / > < / a : e x t > < / a : e x t L s t > < / p : c N v P r > < p : c N v S p P r / > < p : n v P r / > < / p : n v S p P r > < p : s p P r > < a : x f r m   r o t = " 0 " > < a : o f f   x = " 0 "   y = " 4 4 0 8 9 3 6 " / > < a : e x t   c x = " 9 1 4 6 4 1 9 "   c y = " 8 7 6 3 2 5 " / > < / a : x f r m > < a : c u s t G e o m > < a : a v L s t / > < a : g d L s t / > < a : a h L s t / > < a : c x n L s t / > < a : r e c t   b = " b "   l = " 0 "   r = " r "   t = " 0 " / > < a : p a t h L s t > < a : p a t h   h = " 8 7 6 3 2 5 "   w = " 9 1 4 6 4 1 9 " > < a : m o v e T o > < a : p t   x = " 0 "   y = " 0 " / > < / a : m o v e T o > < a : c u b i c B e z T o > < a : p t   x = " 0 "   y = " 2 8 4 9 8 " / > < a : p t   x = " 0 "   y = " 2 8 4 9 8 " / > < a : p t   x = " 0 "   y = " 2 8 4 9 8 " / > < / a : c u b i c B e z T o > < a : c u b i c B e z T o > < a : p t   x = " 3 1 8 2 1 9 2 "   y = " 8 7 6 3 2 5 " / > < a : p t   x = " 7 2 1 7 0 9 6 "   y = " 5 9 8 4 6 6 " / > < a : p t   x = " 9 1 4 6 4 1 9 "   y = " 2 8 0 2 3 4 " / > < / a : c u b i c B e z T o > < a : c u b i c B e z T o > < a : p t   x = " 9 1 4 6 4 1 9 "   y = " 1 8 5 2 3 9 " / > < a : p t   x = " 9 1 4 6 4 1 9 "   y = " 1 8 5 2 3 9 " / > < a : p t   x = " 9 1 4 6 4 1 9 "   y = " 1 8 5 2 3 9 " / > < / a : c u b i c B e z T o > < a : c u b i c B e z T o > < a : p t   x = " 6 6 8 1 1 7 4 "   y = " 6 0 3 2 1 6 " / > < a : p t   x = " 2 9 8 4 4 9 6 "   y = " 7 6 9 4 5 6 " / > < a : p t   x = " 0 "   y = " 0 " / > < / a : c u b i c B e z T o > < a : c l o s e / > < / a : p a t h > < / a : p a t h L s t > < / a : c u s t G e o m > < a : g r a d F i l l   r o t W i t h S h a p e = " 1 " > < a : g s L s t > < a : g s   p o s = " 0 " > < a : s c h e m e C l r   v a l = " a c c e n t 3 " > < a : a l p h a   v a l = " 8 5 0 0 0 " / > < / a : s c h e m e C l r > < / a : g s > < a : g s   p o s = " 1 0 0 0 0 0 " > < a : s c h e m e C l r   v a l = " a c c e n t 1 " > < a : a l p h a   v a l = " 3 9 9 9 9 " / > < / a : s c h e m e C l r > < / a : g s > < / a : g s L s t > < a : l i n   a n g = " 0 "   s c a l e d = " 0 " / > < / a : g r a d F i l l > < a : l n > < a : n o F i l l / > < / a : l n > < / p : s p P r > < p : t x B o d y > < a : b o d y P r   r t l C o l = " 0 " / > < a : l s t S t y l e / > < a : p > < a : p P r / > < a : r > < a : r P r   d i r t y = " 0 "   l a n g = " e n - U S " > < a : l a t i n   t y p e f a c e = " + m n - l t " / > < / a : r P r > < a : t / > < / a : r > < a : e n d P a r a R P r   d i r t y = " 0 "   l a n g = " e n - U S " > < a : l a t i n   t y p e f a c e = " + m n - l t " / > < / a : e n d P a r a R P r > < / a : p > < / p : t x B o d y > < / p : s p > < p : s p > < p : n v S p P r > < p : c N v P r   i d = " 1 2 "   n a m e = " F r e e f o r m   1 6 " > < a : e x t L s t > < a : e x t   u r i = " { A A 0 3 C 4 0 3 - 8 A 7 D - 4 4 A F - A 5 E 6 - E 9 E 2 9 3 3 F 3 E E F } " > < a 1 6 : c r e a t i o n I d   x m l n s : a 1 6 = " h t t p : / / s c h e m a s . m i c r o s o f t . c o m / o f f i c e / d r a w i n g / 2 0 1 0 / m a i n "   i d = " { 6 E 2 8 A A 0 5 - F B C 2 - 4 5 6 3 - A E 6 F - C F 8 8 6 3 3 F 4 E 5 7 } " / > < / a : e x t > < / a : e x t L s t > < / p : c N v P r > < p : c N v S p P r / > < p : n v P r / > < / p : n v S p P r > < p : s p P r > < a : x f r m   r o t = " 0 " > < a : o f f   x = " 0 "   y = " 3 1 3 3 7 3 3 " / > < a : e x t   c x = " 9 1 5 2 4 6 8 "   c y = " 1 5 5 9 2 5 4 " / > < / a : x f r m > < a : c u s t G e o m > < a : a v L s t / > < a : g d L s t / > < a : a h L s t / > < a : c x n L s t / > < a : r e c t   b = " b "   l = " 0 "   r = " r "   t = " 0 " / > < a : p a t h L s t > < a : p a t h   h = " 1 5 5 9 2 5 4 "   w = " 9 1 5 2 4 6 8 " > < a : m o v e T o > < a : p t   x = " 9 1 4 2 9 3 9 "   y = " 0 " / > < / a : m o v e T o > < a : c u b i c B e z T o > < a : p t   x = " 6 2 6 0 4 6 0 "   y = " 1 2 9 3 0 4 0 " / > < a : p t   x = " 3 3 2 3 1 8 9 "   y = " 1 5 3 7 8 6 2 " / > < a : p t   x = " 9 2 6 6 8 1 "   y = " 1 5 3 7 8 6 2 " / > < / a : c u b i c B e z T o > < a : c u b i c B e z T o > < a : p t   x = " 6 0 7 4 6 5 "   y = " 1 5 3 7 8 6 2 " / > < a : p t   x = " 2 9 7 7 7 7 "   y = " 1 5 3 3 1 0 8 " / > < a : p t   x = " 0 "   y = " 1 5 2 5 9 7 7 " / > < / a : c u b i c B e z T o > < a : c u b i c B e z T o > < a : p t   x = " 0 "   y = " 1 5 4 4 9 9 2 " / > < a : p t   x = " 0 "   y = " 1 5 4 4 9 9 2 " / > < a : p t   x = " 0 "   y = " 1 5 4 4 9 9 2 " / > < / a : c u b i c B e z T o > < a : c u b i c B e z T o > < a : p t   x = " 3 1 4 4 5 2 "   y = " 1 5 5 2 1 2 3 " / > < a : p t   x = " 6 4 5 5 8 0 "   y = " 1 5 5 9 2 5 4 " / > < a : p t   x = " 9 9 3 3 8 3 "   y = " 1 5 5 9 2 5 4 " / > < / a : c u b i c B e z T o > < a : c u b i c B e z T o > < a : p t   x = " 1 9 2 2 4 4 7 "   y = " 1 5 5 9 2 5 4 " / > < a : p t   x = " 2 9 7 0 6 2 1 "   y = " 1 5 2 1 2 2 3 " / > < a : p t   x = " 4 1 0 9 3 2 0 "   y = " 1 3 8 0 9 8 6 " / > < / a : c u b i c B e z T o > < a : c u b i c B e z T o > < a : p t   x = " 4 9 6 4 5 3 5 "   y = " 1 2 7 4 0 2 5 " / > < a : p t   x = " 5 7 9 3 5 4 6 "   y = " 1 1 1 7 1 4 8 " / > < a : p t   x = " 6 5 7 7 2 9 4 "   y = " 9 1 5 1 1 1 " / > < / a : c u b i c B e z T o > < a : c u b i c B e z T o > < a : p t   x = " 7 4 7 5 3 8 9 "   y = " 6 8 2 1 7 4 " / > < a : p t   x = " 8 3 4 2 5 1 4 "   y = " 3 8 0 3 0 6 " / > < a : p t   x = " 9 1 5 2 4 6 8 "   y = " 1 6 6 3 8 " / > < / a : c u b i c B e z T o > < a : l n T o > < a : p t   x = " 9 1 4 2 9 3 9 "   y = " 0 " / > < / a : l n T o > < a : c l o s e / > < / a : p a t h > < / a : p a t h L s t > < / a : c u s t G e o m > < a : g r a d F i l l   r o t W i t h S h a p e = " 1 " > < a : g s L s t > < a : g s   p o s = " 0 " > < a : s c h e m e C l r   v a l = " a c c e n t 2 " > < a : a l p h a   v a l = " 5 0 0 0 0 " / > < / a : s c h e m e C l r > < / a : g s > < a : g s   p o s = " 1 0 0 0 0 0 " > < a : s c h e m e C l r   v a l = " a c c e n t 3 " / > < / a : g s > < / a : g s L s t > < a : l i n   a n g = " 0 "   s c a l e d = " 0 " / > < / a : g r a d F i l l > < a : l n > < a : n o F i l l / > < / a : l n > < / p : s p P r > < p : t x B o d y > < a : b o d y P r   r t l C o l = " 0 " / > < a : l s t S t y l e / > < a : p > < a : p P r / > < a : r > < a : r P r   d i r t y = " 0 "   l a n g = " e n - U S " > < a : l a t i n   t y p e f a c e = " + m n - l t " / > < / a : r P r > < a : t / > < / a : r > < a : e n d P a r a R P r   d i r t y = " 0 "   l a n g = " e n - U S " > < a : l a t i n   t y p e f a c e = " + m n - l t " / > < / a : e n d P a r a R P r > < / a : p > < / p : t x B o d y > < / p : s p > < / p : g r p S p > < p : s p > < p : n v S p P r > < p : c N v P r   i d = " 1 3 "   n a m e = " T i t l e   P l a c e h o l d e r   1 " > < a : e x t L s t > < a : e x t   u r i = " { 5 5 E 0 5 9 C 6 - 9 F 0 E - 4 5 3 3 - 9 4 D 2 - 5 6 0 6 3 3 8 4 8 A C 8 } " > < a 1 6 : c r e a t i o n I d   x m l n s : a 1 6 = " h t t p : / / s c h e m a s . m i c r o s o f t . c o m / o f f i c e / d r a w i n g / 2 0 1 0 / m a i n "   i d = " { 3 0 2 C E B 4 4 - 9 0 1 3 - 4 F A A - B 5 2 A - 9 E 0 2 7 F B 8 A 0 9 B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4 5 7 2 0 0 "   y = " 4 6 0 8 0 0 " / > < a : e x t   c x = " 7 6 7 1 6 0 0 "   c y = " 7 0 9 2 0 0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> < a : n o r m A u t o f i t / > < / a : b o d y P r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1 4 "   n a m e = " T e x t   P l a c e h o l d e r   2 " > < a : e x t L s t > < a : e x t   u r i = " { 5 D A 5 B C E 0 - 8 3 8 A - 4 E 0 4 - A 3 8 A - A 3 2 8 0 B 0 F 9 A 3 6 } " > < a 1 6 : c r e a t i o n I d   x m l n s : a 1 6 = " h t t p : / / s c h e m a s . m i c r o s o f t . c o m / o f f i c e / d r a w i n g / 2 0 1 0 / m a i n "   i d = " { 3 B F 6 5 6 0 9 - 5 1 F C - 4 9 6 8 - A 8 F B - F 0 B 1 6 B 2 D B 3 9 2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4 5 7 2 0 0 "   y = " 1 3 0 6 8 0 0 " / > < a : e x t   c x = " 7 6 6 0 8 0 0 "   c y = " 3 3 9 4 4 7 2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9 3 6 0 0 "   v e r t = " h o r z " > < a : n o r m A u t o f i t / > < / a : b o d y P r > < a : l s t S t y l e /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1 5 "   n a m e = " D a t e   P l a c e h o l d e r   3 " > < a : e x t L s t > < a : e x t   u r i = " { 3 3 8 5 D 7 E 7 - 3 4 6 E - 4 7 9 6 - A 1 D 6 - E C B 6 5 3 1 5 3 9 A D } " > < a 1 6 : c r e a t i o n I d   x m l n s : a 1 6 = " h t t p : / / s c h e m a s . m i c r o s o f t . c o m / o f f i c e / d r a w i n g / 2 0 1 0 / m a i n "   i d = " { C A A B 1 6 8 A - F E 0 B - 4 7 0 6 - 8 E 5 0 - 0 A E D 8 6 5 2 2 5 0 6 } " / > < / a : e x t > < / a : e x t L s t > < / p : c N v P r > < p : c N v S p P r > < a : s p L o c k s   n o G r p = " t r u e " / > < / p : c N v S p P r > < p : n v P r > < p : p h   i d x = " 2 "   s z = " h a l f "   t y p e = " d t " / > < / p : n v P r > < / p : n v S p P r > < p : s p P r > < a : x f r m   r o t = " 0 " > < a : o f f   x = " 6 3 8 1 7 5 "   y = " 4 8 2 4 4 1 2 " / > < a : e x t   c x = " 2 1 3 3 6 0 0 "   c y = " 1 4 1 2 8 7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l "   l v l = " 0 " > < a : d e f R P r   d i r t y = " 0 "   l a n g = " e n - U S "   s z = " 8 0 0 " > < a : s o l i d F i l l > < a : s c h e m e C l r   v a l = " t x 1 " > < a : l u m M o d   v a l = " 6 5 0 0 0 " / > < a : l u m O f f   v a l = " 3 5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1 6 "   n a m e = " F o o t e r   P l a c e h o l d e r   4 " > < a : e x t L s t > < a : e x t   u r i = " { 9 8 6 4 E B E 2 - 5 6 9 6 - 4 B A 8 - 8 6 7 2 - 2 3 6 5 A B 2 D 7 2 3 D } " > < a 1 6 : c r e a t i o n I d   x m l n s : a 1 6 = " h t t p : / / s c h e m a s . m i c r o s o f t . c o m / o f f i c e / d r a w i n g / 2 0 1 0 / m a i n "   i d = " { C 9 C 6 2 0 C 1 - 5 9 3 B - 4 0 A 6 - A 7 5 9 - 1 F D 5 6 0 7 B 9 6 F D } " / > < / a : e x t > < / a : e x t L s t > < / p : c N v P r > < p : c N v S p P r > < a : s p L o c k s   n o G r p = " t r u e " / > < / p : c N v S p P r > < p : n v P r > < p : p h   i d x = " 3 "   s z = " q u a r t e r "   t y p e = " f t r " / > < / p : n v P r > < / p : n v S p P r > < p : s p P r > < a : x f r m   r o t = " 0 " > < a : o f f   x = " 3 1 2 4 2 0 0 "   y = " 4 8 2 4 4 1 2 " / > < a : e x t   c x = " 2 8 9 5 6 0 0 "   c y = " 1 4 1 2 8 7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c t r "   l v l = " 0 " > < a : d e f R P r   d i r t y = " 0 "   l a n g = " e n - U S "   s z = " 8 0 0 " > < a : s o l i d F i l l > < a : s c h e m e C l r   v a l = " t x 1 " > < a : l u m M o d   v a l = " 6 5 0 0 0 " / > < a : l u m O f f   v a l = " 3 5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7 "   n a m e = " S l i d e   N u m b e r   P l a c e h o l d e r   5 " > < a : e x t L s t > < a : e x t   u r i = " { C 2 3 D C D A F - 2 5 A 4 - 4 4 E B - B 5 5 2 - 8 D E 4 7 6 E A 4 8 4 2 } " > < a 1 6 : c r e a t i o n I d   x m l n s : a 1 6 = " h t t p : / / s c h e m a s . m i c r o s o f t . c o m / o f f i c e / d r a w i n g / 2 0 1 0 / m a i n "   i d = " { 4 1 6 D A 9 6 E - 6 F 1 8 - 4 7 6 7 - A A 4 3 - 8 9 A 6 8 6 9 F B F 6 F } " / > < / a : e x t > < / a : e x t L s t > < / p : c N v P r > < p : c N v S p P r > < a : s p L o c k s   n o G r p = " t r u e " / > < / p : c N v S p P r > < p : n v P r > < p : p h   i d x = " 4 "   s z = " q u a r t e r "   t y p e = " s l d N u m " / > < / p : n v P r > < / p : n v S p P r > < p : s p P r > < a : x f r m   r o t = " 0 " > < a : o f f   x = " 6 3 7 8 5 7 5 "   y = " 4 8 2 4 4 1 2 " / > < a : e x t   c x = " 2 1 3 3 6 0 0 "   c y = " 1 4 1 2 8 7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r "   l v l = " 0 " > < a : d e f R P r   d i r t y = " 0 "   l a n g = " e n - U S "   s z = " 8 0 0 " > < a : s o l i d F i l l > < a : s c h e m e C l r   v a l = " t x 1 " > < a : l u m M o d   v a l = " 6 5 0 0 0 " / > < a : l u m O f f   v a l = " 3 5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/ p : s p T r e e > < p : c u s t D a t a L s t > < p : t a g s   r : i d = " r I d 1 5 " / > < / p : c u s t D a t a L s t > < / p : c S l d > < p : c l r M a p   a c c e n t 1 = " a c c e n t 1 "   a c c e n t 2 = " a c c e n t 2 "   a c c e n t 3 = " a c c e n t 3 "   a c c e n t 4 = " a c c e n t 4 "   a c c e n t 5 = " a c c e n t 5 "   a c c e n t 6 = " a c c e n t 6 "   b g 1 = " l t 1 "   b g 2 = " l t 2 "   f o l H l i n k = " f o l H l i n k "   h l i n k = " h l i n k "   t x 1 = " d k 1 "   t x 2 = " d k 2 " / > < p : s l d L a y o u t I d L s t > < p : s l d L a y o u t I d   i d = " 2 1 4 7 4 8 3 6 4 9 "   r : i d = " r I d 1 " / > < p : s l d L a y o u t I d   i d = " 2 1 4 7 4 8 3 6 5 0 "   r : i d = " r I d 2 " / > < p : s l d L a y o u t I d   i d = " 2 1 4 7 4 8 3 6 5 1 "   r : i d = " r I d 3 " / > < p : s l d L a y o u t I d   i d = " 2 1 4 7 4 8 3 6 5 2 "   r : i d = " r I d 4 " / > < p : s l d L a y o u t I d   i d = " 2 1 4 7 4 8 3 6 5 3 "   r : i d = " r I d 5 " / > < p : s l d L a y o u t I d   i d = " 2 1 4 7 4 8 3 6 5 4 "   r : i d = " r I d 6 " / > < p : s l d L a y o u t I d   i d = " 2 1 4 7 4 8 3 6 5 5 "   r : i d = " r I d 7 " / > < p : s l d L a y o u t I d   i d = " 2 1 4 7 4 8 3 6 5 6 "   r : i d = " r I d 8 " / > < p : s l d L a y o u t I d   i d = " 2 1 4 7 4 8 3 6 5 7 "   r : i d = " r I d 9 " / > < p : s l d L a y o u t I d   i d = " 2 1 4 7 4 8 3 6 5 8 "   r : i d = " r I d 1 0 " / > < p : s l d L a y o u t I d   i d = " 2 1 4 7 4 8 3 6 5 9 "   r : i d = " r I d 1 1 " / > < / p : s l d L a y o u t I d L s t > < p : h f   d t = " 0 "   f t r = " 0 "   s l d N u m = " 0 " / > < p : t x S t y l e s > < p : t i t l e S t y l e > < a : l v l 1 p P r   a l g n = " l "   l v l = " 0 "   r t l = " f a l s e " > < a : s p c B e f > < a : s p c P c t   v a l = " 0 " / > < / a : s p c B e f > < a : b u N o n e / > < a : d e f R P r   b = " 1 "   d i r t y = " 0 "   l a n g = " e n - U S "   s z = " 2 8 0 0 " > < a : s o l i d F i l l > < a : s c h e m e C l r   v a l = " a c c e n t 3 " / > < / a : s o l i d F i l l > < a : l a t i n   t y p e f a c e = " S o u r c e   S a n s   P r o - l i g h t " / > < / a : d e f R P r > < / a : l v l 1 p P r > < / p : t i t l e S t y l e > < p : b o d y S t y l e > < a : l v l 1 p P r   a l g n = " l "   i n d e n t = " - 2 7 4 3 2 0 "   l v l = " 0 "   m a r L = " 4 3 8 9 1 2 "   r t l = " f a l s e " > < a : l n S p c > < a : s p c P c t   v a l = " 1 0 0 0 0 0 " / > < / a : l n S p c > < a : s p c B e f > < a : s p c P t s   v a l = " 1 2 0 0 " / > < / a : s p c B e f > < a : b u F o n t   t y p e f a c e = " A r i a l " / > < a : b u C h a r   c h a r = " " " / > < a : d e f R P r   d i r t y = " 0 "   l a n g = " e n - U S "   s z = " 1 7 0 0 " > < a : s o l i d F i l l > < a : s c h e m e C l r   v a l = " t x 1 " > < a : l u m M o d   v a l = " 6 5 0 0 0 " / > < a : l u m O f f   v a l = " 3 5 0 0 0 " / > < / a : s c h e m e C l r > < / a : s o l i d F i l l > < a : l a t i n   t y p e f a c e = " + m n - l t " / > < / a : d e f R P r > < / a : l v l 1 p P r > < a : l v l 2 p P r   a l g n = " l "   i n d e n t = " - 2 8 5 7 5 0 "   l v l = " 1 "   m a r L = " 7 4 2 9 5 0 "   r t l = " f a l s e " > < a : l n S p c > < a : s p c P c t   v a l = " 1 0 0 0 0 0 " / > < / a : l n S p c > < a : s p c B e f > < a : s p c P c t   v a l = " 2 0 0 0 0 " / > < / a : s p c B e f > < a : b u F o n t   t y p e f a c e = " A r i a l " / > < a : b u C h a r   c h a r = "  " / > < a : d e f R P r   d i r t y = " 0 "   l a n g = " e n - U S "   s z = " 1 5 0 0 " > < a : s o l i d F i l l > < a : s c h e m e C l r   v a l = " t x 1 " > < a : l u m M o d   v a l = " 6 5 0 0 0 " / > < a : l u m O f f   v a l = " 3 5 0 0 0 " / > < / a : s c h e m e C l r > < / a : s o l i d F i l l > < a : l a t i n   t y p e f a c e = " + m n - l t " / > < / a : d e f R P r > < / a : l v l 2 p P r > < a : l v l 3 p P r   a l g n = " l "   i n d e n t = " - 2 2 8 6 0 0 "   l v l = " 2 "   m a r L = " 1 1 4 3 0 0 0 "   r t l = " f a l s e " > < a : l n S p c > < a : s p c P c t   v a l = " 1 0 0 0 0 0 " / > < / a : l n S p c > < a : s p c B e f > < a : s p c P c t   v a l = " 2 0 0 0 0 " / > < / a : s p c B e f > < a : b u F o n t   t y p e f a c e = " A r i a l " / > < a : b u C h a r   c h a r = " " " / > < a : d e f R P r   d i r t y = " 0 "   i = " 1 "   l a n g = " e n - U S "   s z = " 1 5 0 0 " > < a : s o l i d F i l l > < a : s c h e m e C l r   v a l = " t x 1 " > < a : l u m M o d   v a l = " 6 5 0 0 0 " / > < a : l u m O f f   v a l = " 3 5 0 0 0 " / > < / a : s c h e m e C l r > < / a : s o l i d F i l l > < a : l a t i n   t y p e f a c e = " + m n - l t " / > < / a : d e f R P r > < / a : l v l 3 p P r > < a : l v l 4 p P r   a l g n = " l "   i n d e n t = " - 2 2 8 6 0 0 "   l v l = " 3 "   m a r L = " 1 6 0 0 2 0 0 "   r t l = " f a l s e " > < a : l n S p c > < a : s p c P c t   v a l = " 1 0 0 0 0 0 " / > < / a : l n S p c > < a : s p c B e f > < a : s p c P c t   v a l = " 2 0 0 0 0 " / > < / a : s p c B e f > < a : b u F o n t   t y p e f a c e = " A r i a l " / > < a : b u C h a r   c h a r = "  " / > < a : d e f R P r   d i r t y = " 0 "   l a n g = " e n - U S "   s z = " 1 3 0 0 " > < a : s o l i d F i l l > < a : s c h e m e C l r   v a l = " t x 1 " > < a : l u m M o d   v a l = " 6 5 0 0 0 " / > < a : l u m O f f   v a l = " 3 5 0 0 0 " / > < / a : s c h e m e C l r > < / a : s o l i d F i l l > < a : l a t i n   t y p e f a c e = " + m n - l t " / > < / a : d e f R P r > < / a : l v l 4 p P r > < a : l v l 5 p P r   a l g n = " l "   i n d e n t = " - 2 2 8 6 0 0 "   l v l = " 4 "   m a r L = " 2 0 5 7 4 0 0 "   r t l = " f a l s e " > < a : l n S p c > < a : s p c P c t   v a l = " 1 0 0 0 0 0 " / > < / a : l n S p c > < a : s p c B e f > < a : s p c P c t   v a l = " 2 0 0 0 0 " / > < / a : s p c B e f > < a : b u F o n t   t y p e f a c e = " A r i a l " / > < a : b u C h a r   c h a r = " � " / > < a : d e f R P r   d i r t y = " 0 "   i = " 1 "   l a n g = " e n - U S "   s z = " 1 3 0 0 " > < a : s o l i d F i l l > < a : s c h e m e C l r   v a l = " t x 1 " > < a : l u m M o d   v a l = " 6 5 0 0 0 " / > < a : l u m O f f   v a l = " 3 5 0 0 0 " / > < / a : s c h e m e C l r > < / a : s o l i d F i l l > < a : l a t i n   t y p e f a c e = " + m n - l t " / > < / a : d e f R P r > < / a : l v l 5 p P r > < a : l v l 6 p P r   a l g n = " l "   i n d e n t = " - 2 2 8 6 0 0 "   l v l = " 5 "   m a r L = " 2 5 1 4 6 0 0 "   r t l = " f a l s e " > < a : s p c B e f > < a : s p c P c t   v a l = " 2 0 0 0 0 " / > < / a : s p c B e f > < a : b u F o n t   t y p e f a c e = " A r i a l " / > < a : b u C h a r   c h a r = " � " / > < a : d e f R P r   d i r t y = " 0 "   i = " 1 "   l a n g = " e n - U S "   s z = " 1 3 0 0 " > < a : s o l i d F i l l > < a : s c h e m e C l r   v a l = " t x 1 " > < a : l u m M o d   v a l = " 6 5 0 0 0 " / > < a : l u m O f f   v a l = " 3 5 0 0 0 " / > < / a : s c h e m e C l r > < / a : s o l i d F i l l > < a : l a t i n   t y p e f a c e = " + m n - l t " / > < / a : d e f R P r > < / a : l v l 6 p P r > < a : l v l 7 p P r   a l g n = " l "   i n d e n t = " - 2 2 8 6 0 0 "   l v l = " 6 "   m a r L = " 2 9 7 1 8 0 0 "   r t l = " f a l s e " > < a : s p c B e f > < a : s p c P c t   v a l = " 2 0 0 0 0 " / > < / a : s p c B e f > < a : b u F o n t   t y p e f a c e = " A r i a l " / > < a : b u C h a r   c h a r = " � " / > < a : d e f R P r   d i r t y = " 0 "   i = " 1 "   l a n g = " e n - U S "   s z = " 1 3 0 0 " > < a : s o l i d F i l l > < a : s c h e m e C l r   v a l = " t x 1 " > < a : l u m M o d   v a l = " 6 5 0 0 0 " / > < a : l u m O f f   v a l = " 3 5 0 0 0 " / > < / a : s c h e m e C l r > < / a : s o l i d F i l l > < a : l a t i n   t y p e f a c e = " + m n - l t " / > < / a : d e f R P r > < / a : l v l 7 p P r > < a : l v l 8 p P r   a l g n = " l "   i n d e n t = " - 2 2 8 6 0 0 "   l v l = " 7 "   m a r L = " 3 4 2 9 0 0 0 "   r t l = " f a l s e " > < a : s p c B e f > < a : s p c P c t   v a l = " 2 0 0 0 0 " / > < / a : s p c B e f > < a : b u F o n t   t y p e f a c e = " A r i a l " / > < a : b u C h a r   c h a r = " � " / > < a : d e f R P r   d i r t y = " 0 "   i = " 1 "   l a n g = " e n - U S "   s z = " 1 3 0 0 " > < a : s o l i d F i l l > < a : s c h e m e C l r   v a l = " t x 1 " > < a : l u m M o d   v a l = " 6 5 0 0 0 " / > < a : l u m O f f   v a l = " 3 5 0 0 0 " / > < / a : s c h e m e C l r > < / a : s o l i d F i l l > < a : l a t i n   t y p e f a c e = " + m n - l t " / > < / a : d e f R P r > < / a : l v l 8 p P r > < a : l v l 9 p P r   a l g n = " l "   i n d e n t = " - 2 2 8 6 0 0 "   l v l = " 8 "   m a r L = " 3 8 8 6 2 0 0 "   r t l = " f a l s e " > < a : s p c B e f > < a : s p c P c t   v a l = " 2 0 0 0 0 " / > < / a : s p c B e f > < a : b u F o n t   t y p e f a c e = " A r i a l " / > < a : b u C h a r   c h a r = " � " / > < a : d e f R P r   d i r t y = " 0 "   i = " 1 "   l a n g = " e n - U S "   s z = " 1 3 0 0 " > < a : s o l i d F i l l > < a : s c h e m e C l r   v a l = " t x 1 " > < a : l u m M o d   v a l = " 6 5 0 0 0 " / > < a : l u m O f f   v a l = " 3 5 0 0 0 " / > < / a : s c h e m e C l r > < / a : s o l i d F i l l > < a : l a t i n   t y p e f a c e = " + m n - l t " / > < / a : d e f R P r > < / a : l v l 9 p P r > < / p : b o d y S t y l e > < p : o t h e r S t y l e > < a : l v l 1 p P r   a l g n = " l "   l v l = " 0 "   m a r L = "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1 p P r > < a : l v l 2 p P r   a l g n = " l "   l v l = " 1 "   m a r L = " 4 5 7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2 p P r > < a : l v l 3 p P r   a l g n = " l "   l v l = " 2 "   m a r L = " 9 1 4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3 p P r > < a : l v l 4 p P r   a l g n = " l "   l v l = " 3 "   m a r L = " 1 3 7 1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4 p P r > < a : l v l 5 p P r   a l g n = " l "   l v l = " 4 "   m a r L = " 1 8 2 8 8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5 p P r > < a : l v l 6 p P r   a l g n = " l "   l v l = " 5 "   m a r L = " 2 2 8 6 0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6 p P r > < a : l v l 7 p P r   a l g n = " l "   l v l = " 6 "   m a r L = " 2 7 4 3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7 p P r > < a : l v l 8 p P r   a l g n = " l "   l v l = " 7 "   m a r L = " 3 2 0 0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8 p P r > < a : l v l 9 p P r   a l g n = " l "   l v l = " 8 "   m a r L = " 3 6 5 7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9 p P r > < / p : o t h e r S t y l e > < / p : t x S t y l e s > < / p : s l d M a s t e r >
</file>

<file path=ppt/slides/_rels/slide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/ R e l a t i o n s h i p s >
</file>

<file path=ppt/slides/_rels/slide10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0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1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1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1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1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1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0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0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slide1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1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1 B D A 1 6 6 1 - 5 C 0 6 - 4 0 2 1 - A 4 8 6 - F 9 F 1 8 D 3 5 0 5 3 8 } " > < a 1 6 : c r e a t i o n I d   x m l n s : a 1 6 = " h t t p : / / s c h e m a s . m i c r o s o f t . c o m / o f f i c e / d r a w i n g / 2 0 1 0 / m a i n "   i d = " { 3 E B 2 5 7 8 9 - D 8 7 2 - 4 0 A 9 - 8 1 0 C - A 8 6 C 8 B A 5 8 7 B D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 C a h i e r   d e s   c h a r g e s < / a : t > < / a : r > < a : e n d P a r a R P r   d i r t y = " 0 "   l a n g = " e n - U S " / > < / a : p > < / p : t x B o d y > < / p : s p > < p : s p > < p : n v S p P r > < p : c N v P r   i d = " 3 "   n a m e = " S u b t i t l e   2 " > < a : e x t L s t > < a : e x t   u r i = " { 4 C 7 3 F A 8 4 - D B 6 B - 4 F 7 E - 9 7 C E - 1 E 1 E 9 D 3 3 0 E F 1 } " > < a 1 6 : c r e a t i o n I d   x m l n s : a 1 6 = " h t t p : / / s c h e m a s . m i c r o s o f t . c o m / o f f i c e / d r a w i n g / 2 0 1 0 / m a i n "   i d = " { C E 5 7 E 3 7 0 - 8 7 B C - 4 0 F 0 - 9 D 1 3 - 1 E 1 E D C 6 1 D F 8 7 } " / > < / a : e x t > < / a : e x t L s t > < / p : c N v P r > < p : c N v S p P r > < a : s p L o c k s   n o G r p = " t r u e " / > < / p : c N v S p P r > < p : n v P r > < p : p h   i d x = " 1 "   t y p e = " s u b T i t l e " / > < / p : n v P r > < / p : n v S p P r > < p : s p P r / > < p : t x B o d y > < a : b o d y P r   r t l C o l = " 0 " / > < a : l s t S t y l e / > < a : p > < a : p P r / > < a : r > < a : r P r   d i r t y = " 0 "   l a n g = " e n - U S " / > < a : t > V 0 . 1     N o � l   A n t i   A m a z o n   2 0 2 1 < / a : t > < / a : r > < a : e n d P a r a R P r   d i r t y = " 0 "   l a n g = " e n - U S " / > < / a : p > < / p : t x B o d y > < / p : s p > < / p : s p T r e e > < p : e x t L s t > < p : e x t   u r i = " { 8 4 B E 1 6 4 A - E D 2 E - 4 2 4 4 - 8 B 2 D - B 9 7 1 C 1 D 8 0 0 7 8 } " > < p 1 4 : c r e a t i o n I d   x m l n s : p 1 4 = " h t t p : / / s c h e m a s . m i c r o s o f t . c o m / o f f i c e / p o w e r p o i n t / 2 0 1 0 / m a i n "   v a l = " 1 6 0 7 9 7 9 4 8 4 2 8 7 " / > < / p : e x t > < / p : e x t L s t > < / p : c S l d > < p : c l r M a p O v r > < a : m a s t e r C l r M a p p i n g / > < / p : c l r M a p O v r > < / p : s l d >
</file>

<file path=ppt/slides/slide10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5 B 9 3 2 D 0 2 - A D 0 7 - 4 B 7 D - 8 4 4 7 - C 1 8 E F 3 1 8 9 5 C 5 } " > < a 1 6 : c r e a t i o n I d   x m l n s : a 1 6 = " h t t p : / / s c h e m a s . m i c r o s o f t . c o m / o f f i c e / d r a w i n g / 2 0 1 0 / m a i n "   i d = " { A 9 A A 7 9 D B - C 2 3 5 - 4 7 9 E - 8 5 3 6 - 2 C 7 5 3 5 E 4 0 8 C 3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f r - F R " / > < a : t > P r o f i l   C l i e n t < / a : t > < / a : r > < a : e n d P a r a R P r   d i r t y = " 0 "   l a n g = " f r - F R " / > < / a : p > < / p : t x B o d y > < / p : s p > < p : s p > < p : n v S p P r > < p : c N v P r   i d = " 3 "   n a m e = " C o n t e n t   P l a c e h o l d e r   2 " > < a : e x t L s t > < a : e x t   u r i = " { 5 E 2 9 C 3 B 9 - E 5 E 6 - 4 C A E - 8 6 6 5 - 7 3 D 7 0 5 5 B 2 4 5 D } " > < a 1 6 : c r e a t i o n I d   x m l n s : a 1 6 = " h t t p : / / s c h e m a s . m i c r o s o f t . c o m / o f f i c e / d r a w i n g / 2 0 1 0 / m a i n "   i d = " { 6 6 8 B E D C 9 - C 2 D A - 4 B E B - A 1 9 F - 0 D 9 3 E A 2 C 7 1 7 C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1 6 9 4 9 7 "   y = " 3 8 1 0 0 0 0 " / > < a : e x t   c x = " 4 7 7 6 8 5 4 "   c y = " 1 3 3 1 0 7 1 " / > < / a : x f r m > < a : s o l i d F i l l > < a : s c h e m e C l r   v a l = " b g 1 " / > < / a : s o l i d F i l l > < / p : s p P r > < p : t x B o d y > < a : b o d y P r   r t l C o l = " 0 "   v e r t = " h o r z " > < a : n o A u t o f i t / > < / a : b o d y P r > < a : l s t S t y l e / > < a : p > < a : p P r   i n d e n t = " 0 "   m a r L = " 1 6 1 9 2 5 " > < a : b u N o n e / > < / a : p P r > < a : r > < a : r P r   b = " 1 "   d i r t y = " 0 "   l a n g = " f r - F R "   s z = " 8 0 0 " > < a : l a t i n   t y p e f a c e = " + m n - l t " / > < / a : r P r > < a : t > R � g l e s   d e   g e s t i o n < / a : t > < / a : r > < / a : p > < a : p > < a : p P r   i n d e n t = " - 2 8 5 7 5 0 "   m a r L = " 4 4 7 6 7 5 " > < a : b u F o n t   t y p e f a c e = " A r i a l " / > < a : b u C h a r   c h a r = " " " / > < / a : p P r > < a : r > < a : r P r   d i r t y = " 0 "   l a n g = " f r - F R "   s z = " 8 0 0 " / > < a : t > L ' a c t i o n   < / a : t > < / a : r > < a : r > < a : r P r   b = " 1 "   d i r t y = " 0 "   l a n g = " f r - F R "   s z = " 8 0 0 " > < a : l a t i n   t y p e f a c e = " + m n - l t " / > < / a : r P r > < a : t > " C o m m a n d e r "   < / a : t > < / a : r > < a : r > < a : r P r   d i r t y = " 0 "   e r r = " 1 "   l a n g = " f r - F R "   s z = " 8 0 0 " / > < a : t > p e r m e t < / a : t > < / a : r > < a : r > < a : r P r   d i r t y = " 0 "   l a n g = " f r - F R "   s z = " 8 0 0 " / > < a : t >   d e   d � b r a n c h e r   s u r   u n e   n o u v e l l e   p a g e   d � d i � e   �   l ' � t a p e   " V a l i d a t i o n " < / a : t > < / a : r > < / a : p > < a : p > < a : p P r   i n d e n t = " - 2 8 5 7 5 0 "   m a r L = " 4 4 7 6 7 5 " > < a : b u F o n t   t y p e f a c e = " A r i a l " / > < a : b u C h a r   c h a r = " " " / > < / a : p P r > < a : r > < a : r P r   d i r t y = " 0 "   l a n g = " e n - U S "   s z = " 8 0 0 " / > < a : t / > < / a : r > < / a : p > < a : p > < a : p P r / > < a : r > < a : r P r   d i r t y = " 0 "   l a n g = " f r - F R "   s z = " 8 0 0 " / > < a : t > < / a : t > < / a : r > < a : e n d P a r a R P r   d i r t y = " 0 "   l a n g = " f r - F R "   s z = " 8 0 0 " / > < / a : p > < / p : t x B o d y > < / p : s p > < p : s p > < p : n v S p P r > < p : c N v P r   i d = " 4 "   n a m e = " " > < a : e x t L s t > < a : e x t   u r i = " { 8 5 8 2 1 9 1 1 - 7 E 7 F - 4 F 8 F - 8 0 C A - 5 F 1 C B 0 6 9 5 C 2 C } " > < a 1 6 : c r e a t i o n I d   x m l n s : a 1 6 = " h t t p : / / s c h e m a s . m i c r o s o f t . c o m / o f f i c e / d r a w i n g / 2 0 1 0 / m a i n "   i d = " { B 9 4 7 5 F 8 1 - 8 4 4 B - 4 7 7 E - 9 E A 0 - C 7 9 8 D F D E C 2 6 6 } " / > < / a : e x t > < / a : e x t L s t > < / p : c N v P r > < p : c N v S p P r / > < p : n v P r / > < / p : n v S p P r > < p : s p P r > < a : x f r m   f l i p H = " f a l s e "   f l i p V = " f a l s e "   r o t = " 0 " > < a : o f f   x = " 2 8 2 7 2 2 0 "   y = " 1 5 3 3 5 2 5 " / > < a : e x t   c x = " 5 6 4 1 0 1 0 "   c y = " 2 0 8 5 1 3 6 " / > < / a : x f r m > < a : p r s t G e o m   p r s t = " r o u n d 1 R e c t " > < a : a v L s t / > < / a : p r s t G e o m > < a : s o l i d F i l l > < a : s c h e m e C l r   v a l = " b g 1 " > < a : a l p h a   v a l = " 8 0 0 0 0 " / > < / a : s c h e m e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f r - F R " > < a : s o l i d F i l l > < a : s r g b C l r   v a l = " f f f f f f " / > < / a : s o l i d F i l l > < a : l a t i n   t y p e f a c e = " S o u r c e   S a n s   P r o " / > < / a : r P r > < a : t > < / a : t > < / a : r > < a : e n d P a r a R P r   d i r t y = " 0 "   l a n g = " f r - F R " > < a : s o l i d F i l l > < a : s r g b C l r   v a l = " f f f f f f " / > < / a : s o l i d F i l l > < a : l a t i n   t y p e f a c e = " S o u r c e   S a n s   P r o " / > < / a : e n d P a r a R P r > < / a : p > < / p : t x B o d y > < / p : s p > < p : s p > < p : n v S p P r > < p : c N v P r   i d = " 5 "   n a m e = " " > < a : e x t L s t > < a : e x t   u r i = " { 0 C 1 A 3 C 6 0 - F 6 A 9 - 4 A 4 5 - 8 9 F D - C A 2 1 9 F D 4 D 1 B 3 } " > < a 1 6 : c r e a t i o n I d   x m l n s : a 1 6 = " h t t p : / / s c h e m a s . m i c r o s o f t . c o m / o f f i c e / d r a w i n g / 2 0 1 0 / m a i n "   i d = " { 5 7 5 8 C B B 7 - 7 0 B A - 4 4 7 2 - 9 0 9 C - D 6 9 9 3 0 1 D D 4 5 5 } " / > < / a : e x t > < / a : e x t L s t > < / p : c N v P r > < p : c N v S p P r / > < p : n v P r / > < / p : n v S p P r > < p : s p P r > < a : x f r m   f l i p H = " f a l s e "   f l i p V = " f a l s e "   r o t = " 0 " > < a : o f f   x = " 2 7 7 4 8 8 9 "   y = " 9 1 8 6 5 7 " / > < a : e x t   c x = " 1 9 7 8 6 7 5 "   c y = " 5 8 0 4 4 3 " / > < / a : x f r m > < a : p r s t G e o m   p r s t = " r o u n d 1 R e c t " > < a : a v L s t / > < / a : p r s t G e o m > < a : s o l i d F i l l > < a : s r g b C l r   v a l = " 0 0 2 0 6 0 " > < a : a l p h a   v a l = " 8 0 0 0 0 " / > < / a : s r g b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f r - F R " > < a : s o l i d F i l l > < a : s r g b C l r   v a l = " f f f f f f " / > < / a : s o l i d F i l l > < a : l a t i n   t y p e f a c e = " S o u r c e   S a n s   P r o " / > < / a : r P r > < a : t > P a n i e r < / a : t > < / a : r > < a : e n d P a r a R P r   d i r t y = " 0 "   l a n g = " f r - F R " > < a : s o l i d F i l l > < a : s r g b C l r   v a l = " f f f f f f " / > < / a : s o l i d F i l l > < a : l a t i n   t y p e f a c e = " S o u r c e   S a n s   P r o " / > < / a : e n d P a r a R P r > < / a : p > < / p : t x B o d y > < / p : s p > < p : s p > < p : n v S p P r > < p : c N v P r   i d = " 6 "   n a m e = " " > < a : e x t L s t > < a : e x t   u r i = " { 1 F 7 1 6 F 2 0 - B B 5 0 - 4 4 8 A - B 5 2 B - 7 F 4 1 1 6 7 8 8 E F 5 } " > < a 1 6 : c r e a t i o n I d   x m l n s : a 1 6 = " h t t p : / / s c h e m a s . m i c r o s o f t . c o m / o f f i c e / d r a w i n g / 2 0 1 0 / m a i n "   i d = " { 5 2 2 7 4 6 8 0 - C 7 1 8 - 4 C D 9 - A F 7 8 - 9 7 6 C F 7 1 7 A B C 5 } " / > < / a : e x t > < / a : e x t L s t > < / p : c N v P r > < p : c N v S p P r / > < p : n v P r / > < / p : n v S p P r > < p : s p P r > < a : x f r m   f l i p H = " f a l s e "   f l i p V = " f a l s e "   r o t = " 0 " > < a : o f f   x = " 4 8 6 6 8 8 4 "   y = " 1 5 6 2 1 0 0 " / > < a : e x t   c x = " 1 5 6 1 6 8 0 "   c y = " 3 3 3 3 7 5 " / > < / a : x f r m > < a : p r s t G e o m   p r s t = " r o u n d 1 R e c t " > < a : a v L s t / > < / a : p r s t G e o m > < a : s o l i d F i l l > < a : s c h e m e C l r   v a l = " a c c e n t 1 " > < a : a l p h a   v a l = " 8 0 0 0 0 " / > < a : l u m M o d   v a l = " 7 5 0 0 0 " / > < / a : s c h e m e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f r - F R "   s z = " 1 0 0 0 "   u = " n o n e " > < a : s o l i d F i l l > < a : s r g b C l r   v a l = " f f f f f f " / > < / a : s o l i d F i l l > < a : l a t i n   t y p e f a c e = " S o u r c e   S a n s   P r o " / > < / a : r P r > < a : t > M e s < / a : t > < / a : r > < a : r > < a : r P r   d i r t y = " 0 "   l a n g = " f r - F R "   s z = " 1 0 0 0 "   u = " n o n e " > < a : s o l i d F i l l > < a : s r g b C l r   v a l = " f f f f f f " / > < / a : s o l i d F i l l > < a : l a t i n   t y p e f a c e = " S o u r c e   S a n s   P r o " / > < / a : r P r > < a : t >   c o m m a n d e s < / a : t > < / a : r > < a : e n d P a r a R P r   d i r t y = " 0 "   l a n g = " f r - F R "   s z = " 1 0 0 0 "   u = " n o n e " > < a : s o l i d F i l l > < a : s r g b C l r   v a l = " f f f f f f " / > < / a : s o l i d F i l l > < a : l a t i n   t y p e f a c e = " S o u r c e   S a n s   P r o " / > < / a : e n d P a r a R P r > < / a : p > < / p : t x B o d y > < / p : s p > < p : s p > < p : n v S p P r > < p : c N v P r   i d = " 7 "   n a m e = " " > < a : e x t L s t > < a : e x t   u r i = " { B 8 5 C 6 9 E B - 3 5 1 1 - 4 C 2 8 - 9 F 4 6 - 3 E 2 B A 8 6 B A 2 2 2 } " > < a 1 6 : c r e a t i o n I d   x m l n s : a 1 6 = " h t t p : / / s c h e m a s . m i c r o s o f t . c o m / o f f i c e / d r a w i n g / 2 0 1 0 / m a i n "   i d = " { 5 C 2 6 F D F 6 - E 0 5 3 - 4 5 B D - 9 4 2 C - 5 6 D 4 3 8 1 1 9 1 5 B } " / > < / a : e x t > < / a : e x t L s t > < / p : c N v P r > < p : c N v S p P r / > < p : n v P r / > < / p : n v S p P r > < p : s p P r > < a : x f r m   f l i p H = " f a l s e "   f l i p V = " f a l s e "   r o t = " 0 " > < a : o f f   x = " 6 4 7 4 5 7 1 "   y = " 1 5 6 2 1 0 0 " / > < a : e x t   c x = " 1 5 6 1 6 8 0 "   c y = " 3 3 3 3 7 5 " / > < / a : x f r m > < a : p r s t G e o m   p r s t = " r o u n d 1 R e c t " > < a : a v L s t / > < / a : p r s t G e o m > < a : s o l i d F i l l > < a : s c h e m e C l r   v a l = " a c c e n t 1 " > < a : a l p h a   v a l = " 8 0 0 0 0 " / > < a : l u m M o d   v a l = " 7 5 0 0 0 " / > < / a : s c h e m e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f r - F R "   s z = " 1 0 0 0 "   u = " n o n e " > < a : s o l i d F i l l > < a : s r g b C l r   v a l = " f f f f f f " / > < / a : s o l i d F i l l > < a : l a t i n   t y p e f a c e = " S o u r c e   S a n s   P r o " / > < / a : r P r > < a : t > R e c h e r c h e r < / a : t > < / a : r > < a : e n d P a r a R P r   d i r t y = " 0 "   l a n g = " f r - F R "   s z = " 1 0 0 0 "   u = " n o n e " > < a : s o l i d F i l l > < a : s r g b C l r   v a l = " f f f f f f " / > < / a : s o l i d F i l l > < a : l a t i n   t y p e f a c e = " S o u r c e   S a n s   P r o " / > < / a : e n d P a r a R P r > < / a : p > < / p : t x B o d y > < / p : s p > < p : s p > < p : n v S p P r > < p : c N v P r   i d = " 8 "   n a m e = " " > < a : e x t L s t > < a : e x t   u r i = " { 7 1 A 4 2 1 C 2 - A 0 6 6 - 4 6 E 7 - B A B 2 - 8 D 0 4 5 3 A 9 7 1 D E } " > < a 1 6 : c r e a t i o n I d   x m l n s : a 1 6 = " h t t p : / / s c h e m a s . m i c r o s o f t . c o m / o f f i c e / d r a w i n g / 2 0 1 0 / m a i n "   i d = " { 4 2 C F F 7 F E - F 9 9 9 - 4 1 7 4 - 9 8 2 2 - 9 D 9 7 D 4 D A A 5 F 0 } " / > < / a : e x t > < / a : e x t L s t > < / p : c N v P r > < p : c N v S p P r / > < p : n v P r / > < / p : n v S p P r > < p : s p P r > < a : x f r m   f l i p H = " f a l s e "   f l i p V = " f a l s e "   r o t = " 0 " > < a : o f f   x = " 2 8 2 7 2 2 0 "   y = " 1 9 8 3 7 6 2 " / > < a : e x t   c x = " 5 6 2 6 4 0 8 "   c y = " 1 6 3 0 0 3 2 " / > < / a : x f r m > < a : p r s t G e o m   p r s t = " r o u n d 1 R e c t " > < a : a v L s t / > < / a : p r s t G e o m > < a : s o l i d F i l l > < a : s c h e m e C l r   v a l = " b g 1 " > < a : a l p h a   v a l = " 8 0 0 0 0 " / > < / a : s c h e m e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f r - F R " > < a : s o l i d F i l l > < a : s r g b C l r   v a l = " f f f f f f " / > < / a : s o l i d F i l l > < a : l a t i n   t y p e f a c e = " S o u r c e   S a n s   P r o " / > < / a : r P r > < a : t > < / a : t > < / a : r > < a : e n d P a r a R P r   d i r t y = " 0 "   l a n g = " f r - F R " > < a : s o l i d F i l l > < a : s r g b C l r   v a l = " f f f f f f " / > < / a : s o l i d F i l l > < a : l a t i n   t y p e f a c e = " S o u r c e   S a n s   P r o " / > < / a : e n d P a r a R P r > < / a : p > < / p : t x B o d y > < / p : s p > < p : s p > < p : n v S p P r > < p : c N v P r   i d = " 9 "   n a m e = " " > < a : e x t L s t > < a : e x t   u r i = " { 3 3 F 7 4 7 8 D - F 8 1 6 - 4 D F A - A 9 F 4 - 1 2 C F 0 4 6 8 2 6 8 B } " > < a 1 6 : c r e a t i o n I d   x m l n s : a 1 6 = " h t t p : / / s c h e m a s . m i c r o s o f t . c o m / o f f i c e / d r a w i n g / 2 0 1 0 / m a i n "   i d = " { F 2 4 2 1 A 5 D - C 4 1 D - 4 8 4 4 - B 9 4 D - 0 6 5 F 0 C 7 6 E 9 2 4 } " / > < / a : e x t > < / a : e x t L s t > < / p : c N v P r > < p : c N v S p P r   t x B o x = " 1 " / > < p : n v P r / > < / p : n v S p P r > < p : s p P r > < a : x f r m   f l i p H = " f a l s e "   f l i p V = " f a l s e "   r o t = " 0 " > < a : o f f   x = " 2 9 6 7 0 7 5 "   y = " 2 4 0 0 7 2 8 " / > < a : e x t   c x = " 2 3 3 1 7 8 6 "   c y = " 8 7 2 2 8 0 " / > < / a : x f r m > < a : p r s t G e o m   p r s t = " r e c t " > < a : a v L s t / > < / a : p r s t G e o m > < / p : s p P r > < p : t x B o d y > < a : b o d y P r   a n c h o r = " t "   b I n s = " 4 7 6 2 5 "   l I n s = " 9 5 2 5 0 "   r I n s = " 9 5 2 5 0 "   r t l C o l = " 0 "   t I n s = " 4 7 6 2 5 "   v e r t = " h o r z " > < a : s p A u t o F i t / > < / a : b o d y P r > < a : l s t S t y l e / > < a : p > < a : p P r   i n d e n t = " - 3 4 2 9 0 0 "   m a r L = " 3 4 2 9 0 0 " > < a : b u F o n t   t y p e f a c e = " A r i a l " / > < a : b u C h a r   c h a r = " " " / > < a : d e f R P r   d i r t y = " 0 "   l a n g = " e n - U S "   s z = " 1 4 0 0 " / > < / a : p P r > < a : r > < a : r P r   d i r t y = " 0 "   l a n g = " f r - F R "   s z = " 9 0 0 " > < a : s o l i d F i l l > < a : s c h e m e C l r   v a l = " t x 1 " / > < / a : s o l i d F i l l > < a : l a t i n   t y p e f a c e = " S o u r c e   S a n s   P r o " / > < / a : r P r > < a : t > A r t i c l e < / a : t > < / a : r > < / a : p > < a : p > < a : p P r   i n d e n t = " - 3 4 2 9 0 0 "   l v l = " 1 "   m a r L = " 8 0 0 1 0 0 " > < a : b u F o n t   t y p e f a c e = " A r i a l " / > < a : b u C h a r   c h a r = " " " / > < a : d e f R P r   d i r t y = " 0 "   l a n g = " e n - U S "   s z = " 1 4 0 0 " / > < / a : p P r > < a : r > < a : r P r   d i r t y = " 0 "   l a n g = " e n - U S "   s z = " 9 0 0 " > < a : s o l i d F i l l > < a : s c h e m e C l r   v a l = " t x 1 " / > < / a : s o l i d F i l l > < a : l a t i n   t y p e f a c e = " S o u r c e   S a n s   P r o " / > < / a : r P r > < a : t > P h o t o < / a : t > < / a : r > < / a : p > < a : p > < a : p P r   i n d e n t = " - 3 4 2 9 0 0 "   l v l = " 1 "   m a r L = " 8 0 0 1 0 0 " > < a : b u F o n t   t y p e f a c e = " A r i a l " / > < a : b u C h a r   c h a r = " " " / > < a : d e f R P r   d i r t y = " 0 "   l a n g = " e n - U S "   s z = " 1 4 0 0 " / > < / a : p P r > < a : r > < a : r P r   d i r t y = " 0 "   l a n g = " e n - U S "   s z = " 1 0 0 0 "   u = " s n g " / > < a : t > I n t i t u l � < / a : t > < / a : r > < / a : p > < a : p > < a : p P r   i n d e n t = " - 3 4 2 9 0 0 "   l v l = " 1 "   m a r L = " 8 0 0 1 0 0 " > < a : b u F o n t   t y p e f a c e = " A r i a l " / > < a : b u C h a r   c h a r = " " " / > < a : d e f R P r   d i r t y = " 0 "   l a n g = " e n - U S "   s z = " 1 4 0 0 " / > < / a : p P r > < a : r > < a : r P r   d i r t y = " 0 "   l a n g = " e n - U S " / > < a : t > P r i x < / a : t > < / a : r > < / a : p > < a : p > < a : p P r   i n d e n t = " - 3 4 2 9 0 0 "   l v l = " 1 "   m a r L = " 8 0 0 1 0 0 " > < a : b u F o n t   t y p e f a c e = " A r i a l " / > < a : b u C h a r   c h a r = " " " / > < a : d e f R P r   d i r t y = " 0 "   l a n g = " e n - U S "   s z = " 1 4 0 0 " / > < / a : p P r > < a : r > < a : r P r   d i r t y = " 0 "   l a n g = " e n - U S "   s z = " 9 0 0 " > < a : s o l i d F i l l > < a : s c h e m e C l r   v a l = " t x 1 " / > < / a : s o l i d F i l l > < a : l a t i n   t y p e f a c e = " S o u r c e   S a n s   P r o " / > < / a : r P r > < a : t > A c t i o n s   :   < / a : t > < / a : r > < a : r > < a : r P r   d i r t y = " 0 "   l a n g = " e n - U S "   s z = " 9 0 0 " > < a : s o l i d F i l l > < a : s r g b C l r   v a l = " 0 0 7 0 c 0 " / > < / a : s o l i d F i l l > < a : l a t i n   t y p e f a c e = " S o u r c e   S a n s   P r o " / > < / a : r P r > < a : t > Q < / a : t > < / a : r > < a : r > < a : r P r   d i r t y = " 0 "   l a n g = " e n - U S "   s z = " 9 0 0 " > < a : s o l i d F i l l > < a : s r g b C l r   v a l = " 0 0 7 0 c 0 " / > < / a : s o l i d F i l l > < a : l a t i n   t y p e f a c e = " S o u r c e   S a n s   P r o " / > < / a : r P r > < a : t > + < / a : t > < / a : r > < a : r > < a : r P r   d i r t y = " 0 "   l a n g = " e n - U S "   s z = " 9 0 0 " > < a : s o l i d F i l l > < a : s r g b C l r   v a l = " 0 0 7 0 c 0 " / > < / a : s o l i d F i l l > < a : l a t i n   t y p e f a c e = " S o u r c e   S a n s   P r o " / > < / a : r P r > < a : t > / -   ,   S u p p r i m e r < / a : t > < / a : r > < a : e n d P a r a R P r   d i r t y = " 0 "   l a n g = " e n - U S "   s z = " 9 0 0 " > < a : s o l i d F i l l > < a : s r g b C l r   v a l = " 0 0 7 0 c 0 " / > < / a : s o l i d F i l l > < a : l a t i n   t y p e f a c e = " S o u r c e   S a n s   P r o " / > < / a : e n d P a r a R P r > < / a : p > < / p : t x B o d y > < / p : s p > < p : s p > < p : n v S p P r > < p : c N v P r   i d = " 1 0 "   n a m e = " " > < a : e x t L s t > < a : e x t   u r i = " { C 9 B D D 6 6 C - 2 E D 9 - 4 0 3 D - A E B 7 - 3 8 8 8 2 B D 2 6 A 0 D } " > < a 1 6 : c r e a t i o n I d   x m l n s : a 1 6 = " h t t p : / / s c h e m a s . m i c r o s o f t . c o m / o f f i c e / d r a w i n g / 2 0 1 0 / m a i n "   i d = " { 6 F 5 C 5 E 9 5 - E 3 B A - 4 A 7 2 - 8 B F C - B 1 3 2 4 7 8 8 3 3 7 3 } " / > < / a : e x t > < / a : e x t L s t > < / p : c N v P r > < p : c N v S p P r   t x B o x = " 1 " / > < p : n v P r / > < / p : n v S p P r > < p : s p P r > < a : x f r m   f l i p H = " f a l s e "   f l i p V = " f a l s e "   r o t = " 0 " > < a : o f f   x = " 5 2 9 8 8 6 2 "   y = " 1 1 9 6 6 9 2 " / > < a : e x t   c x = " 1 9 0 5 0 0 0 "   c y = " 3 0 8 5 5 2 " / > < / a : x f r m > < a : p r s t G e o m   p r s t = " r e c t " > < a : a v L s t / > < / a : p r s t G e o m > < / p : s p P r > < p : t x B o d y > < a : b o d y P r   a n c h o r = " t "   b I n s = " 4 7 6 2 5 "   l I n s = " 9 5 2 5 0 "   r I n s = " 9 5 2 5 0 "   r t l C o l = " 0 "   t I n s = " 4 7 6 2 5 "   v e r t = " h o r z " > < a : s p A u t o F i t / > < / a : b o d y P r > < a : l s t S t y l e / > < a : p > < a : p P r > < a : d e f R P r   d i r t y = " 0 "   l a n g = " e n - U S "   s z = " 1 4 0 0 " / > < / a : p P r > < a : r > < a : r P r   d i r t y = " 0 "   l a n g = " f r - F R "   s z = " 1 4 0 0 " > < a : s o l i d F i l l > < a : s c h e m e C l r   v a l = " t x 1 " / > < / a : s o l i d F i l l > < a : l a t i n   t y p e f a c e = " S o u r c e   S a n s   P r o " / > < / a : r P r > < a : t > M e n u < / a : t > < / a : r > < a : e n d P a r a R P r   d i r t y = " 0 "   l a n g = " f r - F R "   s z = " 1 4 0 0 " > < a : s o l i d F i l l > < a : s c h e m e C l r   v a l = " t x 1 " / > < / a : s o l i d F i l l > < a : l a t i n   t y p e f a c e = " S o u r c e   S a n s   P r o " / > < / a : e n d P a r a R P r > < / a : p > < / p : t x B o d y > < / p : s p > < p : s p > < p : n v S p P r > < p : c N v P r   i d = " 1 1 "   n a m e = " " > < a : e x t L s t > < a : e x t   u r i = " { 3 4 E 6 B D 4 8 - F 3 2 F - 4 C 0 7 - 9 8 C B - A E 4 A 9 2 D 3 9 6 E 5 } " > < a 1 6 : c r e a t i o n I d   x m l n s : a 1 6 = " h t t p : / / s c h e m a s . m i c r o s o f t . c o m / o f f i c e / d r a w i n g / 2 0 1 0 / m a i n "   i d = " { B A 0 B 8 2 0 2 - 4 7 1 1 - 4 8 9 8 - A C B 7 - 3 4 8 F 6 1 C 3 6 5 2 2 } " / > < / a : e x t > < / a : e x t L s t > < / p : c N v P r > < p : c N v S p P r   t x B o x = " 1 " / > < p : n v P r / > < / p : n v S p P r > < p : s p P r > < a : x f r m   f l i p H = " f a l s e "   f l i p V = " f a l s e "   r o t = " 0 " > < a : o f f   x = " 2 8 7 5 2 1 6 "   y = " 1 9 8 1 2 0 0 " / > < a : e x t   c x = " 1 9 0 5 0 0 0 "   c y = " 3 0 8 5 5 2 " / > < / a : x f r m > < a : p r s t G e o m   p r s t = " r e c t " > < a : a v L s t / > < / a : p r s t G e o m > < / p : s p P r > < p : t x B o d y > < a : b o d y P r   a n c h o r = " t "   b I n s = " 4 7 6 2 5 "   l I n s = " 9 5 2 5 0 "   r I n s = " 9 5 2 5 0 "   r t l C o l = " 0 "   t I n s = " 4 7 6 2 5 "   v e r t = " h o r z " > < a : s p A u t o F i t / > < / a : b o d y P r > < a : l s t S t y l e / > < a : p > < a : p P r > < a : d e f R P r   d i r t y = " 0 "   l a n g = " e n - U S "   s z = " 1 4 0 0 " / > < / a : p P r > < a : r > < a : r P r   d i r t y = " 0 "   l a n g = " f r - F R "   s z = " 1 4 0 0 " > < a : s o l i d F i l l > < a : s c h e m e C l r   v a l = " t x 1 " / > < / a : s o l i d F i l l > < a : l a t i n   t y p e f a c e = " S o u r c e   S a n s   P r o " / > < / a : r P r > < a : t > L i s t e   d e s   a r t i c l e s < / a : t > < / a : r > < a : e n d P a r a R P r   d i r t y = " 0 "   l a n g = " f r - F R "   s z = " 1 4 0 0 " > < a : s o l i d F i l l > < a : s c h e m e C l r   v a l = " t x 1 " / > < / a : s o l i d F i l l > < a : l a t i n   t y p e f a c e = " S o u r c e   S a n s   P r o " / > < / a : e n d P a r a R P r > < / a : p > < / p : t x B o d y > < / p : s p > < p : p i c > < p : n v P i c P r > < p : c N v P r   i d = " 1 2 "   n a m e = " " > < a : e x t L s t > < a : e x t   u r i = " { 8 4 9 9 A 5 9 B - 7 5 A 8 - 4 F D 3 - A 0 A D - 2 B 5 A 8 6 3 A 3 5 E A } " > < a 1 6 : c r e a t i o n I d   x m l n s : a 1 6 = " h t t p : / / s c h e m a s . m i c r o s o f t . c o m / o f f i c e / d r a w i n g / 2 0 1 0 / m a i n "   i d = " { 2 D 5 3 E 0 0 8 - B E B 6 - 4 B 9 C - 8 F 1 6 - 1 C 6 1 9 4 2 A 8 5 F 8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  r o t = " 0 " > < a : o f f   x = " 8 0 7 8 4 5 7 "   y = " 1 6 3 2 4 3 2 " / > < a : e x t   c x = " 3 1 5 4 3 9 "   c y = " 2 3 5 5 7 2 " / > < / a : x f r m > < a : p r s t G e o m   p r s t = " r e c t " > < a : a v L s t / > < / a : p r s t G e o m > < a : n o F i l l / > < a : l n   c a p = " f l a t "   w = " 2 8 5 7 5 " > < a : s o l i d F i l l > < a : s r g b C l r   v a l = " 0 0 b 0 f 0 " / > < / a : s o l i d F i l l > < a : p r s t D a s h   v a l = " s o l i d " / > < a : r o u n d / > < / a : l n > < a : e f f e c t L s t > < a : r e f l e c t i o n   a l g n = " b l "   d i r = " 5 4 0 0 0 0 0 "   d i s t = " 0 "   e n d A = " 3 0 0 "   e n d P o s = " 3 5 0 0 0 "   r o t W i t h S h a p e = " 0 "   s t A = " 4 8 0 0 0 "   s t P o s = " 0 "   s y = " - 1 0 0 0 0 0 " / > < / a : e f f e c t L s t > < / p : s p P r > < / p : p i c > < p : s p > < p : n v S p P r > < p : c N v P r   i d = " 1 3 "   n a m e = " " > < a : e x t L s t > < a : e x t   u r i = " { 2 1 3 6 E 3 2 3 - B 6 5 9 - 4 C B 5 - 8 F A D - 3 C D C 3 E 4 D 1 7 E 8 } " > < a 1 6 : c r e a t i o n I d   x m l n s : a 1 6 = " h t t p : / / s c h e m a s . m i c r o s o f t . c o m / o f f i c e / d r a w i n g / 2 0 1 0 / m a i n "   i d = " { B 4 D C 6 9 7 6 - 5 2 B 7 - 4 5 5 3 - 9 C 5 9 - C 2 1 3 B E 4 5 5 5 F 5 } " / > < / a : e x t > < / a : e x t L s t > < / p : c N v P r > < p : c N v S p P r   t x B o x = " 1 " / > < p : n v P r / > < / p : n v S p P r > < p : s p P r > < a : x f r m   f l i p H = " f a l s e "   f l i p V = " f a l s e "   r o t = " 0 " > < a : o f f   x = " 6 5 6 7 4 2 0 "   y = " 2 8 0 0 3 5 0 " / > < a : e x t   c x = " 1 0 1 9 7 5 6 "   c y = " 2 3 2 3 7 1 " / > < / a : x f r m > < a : p r s t G e o m   p r s t = " r e c t " > < a : a v L s t / > < / a : p r s t G e o m > < / p : s p P r > < p : t x B o d y > < a : b o d y P r   a n c h o r = " t "   b I n s = " 4 7 6 2 5 "   l I n s = " 9 5 2 5 0 "   r I n s = " 9 5 2 5 0 "   r t l C o l = " 0 "   t I n s = " 4 7 6 2 5 "   v e r t = " h o r z " > < a : s p A u t o F i t / > < / a : b o d y P r > < a : l s t S t y l e / > < a : p > < a : p P r > < a : d e f R P r   d i r t y = " 0 "   l a n g = " e n - U S "   s z = " 1 4 0 0 " / > < / a : p P r > < a : r > < a : r P r   d i r t y = " 0 "   l a n g = " e n - U S "   s z = " 9 0 0 " > < a : s o l i d F i l l > < a : s r g b C l r   v a l = " 0 0 b 0 f 0 " / > < / a : s o l i d F i l l > < a : l a t i n   t y p e f a c e = " S o u r c e   S a n s   P r o " / > < / a : r P r > < a : t > V i d e r   p a n i e r < / a : t > < / a : r > < a : e n d P a r a R P r   d i r t y = " 0 "   l a n g = " e n - U S "   s z = " 9 0 0 " > < a : s o l i d F i l l > < a : s r g b C l r   v a l = " 0 0 b 0 f 0 " / > < / a : s o l i d F i l l > < a : l a t i n   t y p e f a c e = " S o u r c e   S a n s   P r o " / > < / a : e n d P a r a R P r > < / a : p > < / p : t x B o d y > < / p : s p > < p : s p > < p : n v S p P r > < p : c N v P r   i d = " 1 4 "   n a m e = " " > < a : e x t L s t > < a : e x t   u r i = " { E 5 D 6 F 8 4 8 - 1 C 5 6 - 4 2 1 8 - 9 2 C 3 - 6 D D 0 D 3 0 A 7 6 D E } " > < a 1 6 : c r e a t i o n I d   x m l n s : a 1 6 = " h t t p : / / s c h e m a s . m i c r o s o f t . c o m / o f f i c e / d r a w i n g / 2 0 1 0 / m a i n "   i d = " { D C 5 0 B 3 0 D - 2 0 1 F - 4 0 2 F - A 6 B 7 - 6 8 E 8 4 8 A 2 8 8 7 7 } " / > < / a : e x t > < / a : e x t L s t > < / p : c N v P r > < p : c N v S p P r   t x B o x = " 1 " / > < p : n v P r / > < / p : n v S p P r > < p : s p P r > < a : x f r m   f l i p H = " f a l s e "   f l i p V = " f a l s e "   r o t = " 0 " > < a : o f f   x = " 6 5 4 9 4 4 7 "   y = " 2 5 6 2 2 2 5 " / > < a : e x t   c x = " 1 0 1 9 7 5 6 "   c y = " 2 3 2 3 7 1 " / > < / a : x f r m > < a : p r s t G e o m   p r s t = " r e c t " > < a : a v L s t / > < / a : p r s t G e o m > < / p : s p P r > < p : t x B o d y > < a : b o d y P r   a n c h o r = " t "   b I n s = " 4 7 6 2 5 "   l I n s = " 9 5 2 5 0 "   r I n s = " 9 5 2 5 0 "   r t l C o l = " 0 "   t I n s = " 4 7 6 2 5 "   v e r t = " h o r z " > < a : s p A u t o F i t / > < / a : b o d y P r > < a : l s t S t y l e / > < a : p > < a : p P r > < a : d e f R P r   d i r t y = " 0 "   l a n g = " e n - U S "   s z = " 1 4 0 0 " / > < / a : p P r > < a : r > < a : r P r   d i r t y = " 0 "   l a n g = " e n - U S "   s z = " 9 0 0 " > < a : s o l i d F i l l > < a : s r g b C l r   v a l = " 0 0 b 0 f 0 " / > < / a : s o l i d F i l l > < a : l a t i n   t y p e f a c e = " S o u r c e   S a n s   P r o " / > < / a : r P r > < a : t > C o m m a n d e r < / a : t > < / a : r > < a : e n d P a r a R P r   d i r t y = " 0 "   l a n g = " e n - U S "   s z = " 9 0 0 " > < a : s o l i d F i l l > < a : s r g b C l r   v a l = " 0 0 b 0 f 0 " / > < / a : s o l i d F i l l > < a : l a t i n   t y p e f a c e = " S o u r c e   S a n s   P r o " / > < / a : e n d P a r a R P r > < / a : p > < / p : t x B o d y > < / p : s p > < / p : s p T r e e > < p : e x t L s t > < p : e x t   u r i = " { 5 3 F 8 2 A 9 7 - 2 6 B F - 4 8 0 8 - 9 7 B A - B 3 A 9 9 B 5 B D 2 6 6 } " > < p 1 4 : c r e a t i o n I d   x m l n s : p 1 4 = " h t t p : / / s c h e m a s . m i c r o s o f t . c o m / o f f i c e / p o w e r p o i n t / 2 0 1 0 / m a i n "   v a l = " 1 6 0 7 9 7 9 4 8 4 3 5 3 " / > < / p : e x t > < / p : e x t L s t > < / p : c S l d > < p : c l r M a p O v r > < a : m a s t e r C l r M a p p i n g / > < / p : c l r M a p O v r > < / p : s l d >
</file>

<file path=ppt/slides/slide11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C 4 6 7 7 1 D 8 - F 6 F 2 - 4 9 D B - 9 D 5 6 - 7 1 D B 6 3 4 D 1 B 5 B } " > < a 1 6 : c r e a t i o n I d   x m l n s : a 1 6 = " h t t p : / / s c h e m a s . m i c r o s o f t . c o m / o f f i c e / d r a w i n g / 2 0 1 0 / m a i n "   i d = " { F 1 F 9 E 2 9 5 - 4 E B 0 - 4 0 2 0 - A 9 C 9 - F 5 C 0 3 5 5 0 6 3 1 4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- 6 3 4 3 "   y = " 4 0 8 9 0 " / > < a : e x t   c x = " 7 6 7 0 8 0 0 "   c y = " 7 0 8 4 1 9 " / > < / a : x f r m > < / p : s p P r > < p : t x B o d y > < a : b o d y P r   r t l C o l = " 0 " / > < a : l s t S t y l e / > < a : p > < a : p P r / > < a : r > < a : r P r   d i r t y = " 0 "   l a n g = " f r - F R " / > < a : t > P r o f i l   C l i e n t < / a : t > < / a : r > < a : e n d P a r a R P r   d i r t y = " 0 "   l a n g = " f r - F R " / > < / a : p > < / p : t x B o d y > < / p : s p > < p : s p > < p : n v S p P r > < p : c N v P r   i d = " 3 "   n a m e = " C o n t e n t   P l a c e h o l d e r   2 " > < a : e x t L s t > < a : e x t   u r i = " { 1 5 8 F 1 1 C 7 - C 9 2 F - 4 F 6 4 - 8 F 4 8 - 0 8 E 7 9 C 7 5 8 4 6 1 } " > < a 1 6 : c r e a t i o n I d   x m l n s : a 1 6 = " h t t p : / / s c h e m a s . m i c r o s o f t . c o m / o f f i c e / d r a w i n g / 2 0 1 0 / m a i n "   i d = " { E 1 E C F B 6 5 - A 9 A 1 - 4 2 9 C - 8 C 0 5 - 9 9 B D 9 8 D E 5 6 7 2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0 "   y = " 1 4 3 8 2 6 5 " / > < a : e x t   c x = " 2 4 1 9 5 2 1 "   c y = " 1 9 6 2 9 6 9 " / > < / a : x f r m > < a : s o l i d F i l l > < a : s c h e m e C l r   v a l = " b g 1 " / > < / a : s o l i d F i l l > < / p : s p P r > < p : t x B o d y > < a : b o d y P r   r t l C o l = " 0 "   v e r t = " h o r z " > < a : n o A u t o f i t / > < / a : b o d y P r > < a : l s t S t y l e / > < a : p > < a : p P r   i n d e n t = " 0 "   m a r L = " 1 6 1 9 2 5 " > < a : b u N o n e / > < / a : p P r > < a : r > < a : r P r   b = " 1 "   d i r t y = " 0 "   l a n g = " f r - F R "   s z = " 8 0 0 " > < a : l a t i n   t y p e f a c e = " + m n - l t " / > < / a : r P r > < a : t > R � g l e s   d e   g e s t i o n < / a : t > < / a : r > < / a : p > < a : p > < a : p P r   i n d e n t = " - 2 8 5 7 5 0 "   m a r L = " 4 4 7 6 7 5 " > < a : b u F o n t   t y p e f a c e = " A r i a l " / > < a : b u C h a r   c h a r = " " " / > < / a : p P r > < a : r > < a : r P r   d i r t y = " 0 "   l a n g = " f r - F R "   s z = " 8 0 0 " / > < a : t > U n   < / a : t > < / a : r > < a : r > < a : r P r   d i r t y = " 0 "   l a n g = " f r - F R "   s z = " 8 0 0 " / > < a : t > f o r m u l a i r e < / a : t > < / a : r > < a : r > < a : r P r   d i r t y = " 0 "   l a n g = " f r - F R "   s z = " 8 0 0 " / > < a : t >   R � c a p   c l i e n t   s ' a p p u y a n t   s u r   l e s   d o n n � e s   e n r e g i s t r � s   �   l ' i n s c r i p t i o n   s o n t   p r o p o s � e s ,   l ' u t i l i s a t e u r   p e u t   l e s   m o d i f i e r < / a : t > < / a : r > < / a : p > < a : p > < a : p P r   i n d e n t = " - 2 8 5 7 5 0 "   m a r L = " 4 4 7 6 7 5 " > < a : b u F o n t   t y p e f a c e = " A r i a l " / > < a : b u C h a r   c h a r = " " " / > < / a : p P r > < a : r > < a : r P r   d i r t y = " 0 "   l a n g = " f r - F R "   s z = " 8 0 0 " / > < a : t > D e s   m o y e n s   d e   r � g l e m e n t   s o n t   p r o p o s � e s ,   < / a : t > < / a : r > < a : r > < a : r P r   d i r t y = " 0 "   l a n g = " f r - F R "   s z = " 8 0 0 " / > < a : t >   e n   g r i s   n o n   c l i q u a b l e s   < / a : t > < / a : r > < a : r > < a : r P r   d i r t y = " 0 "   l a n g = " f r - F R "   s z = " 8 0 0 " / > < a : t >   l e s   m o y e n s   n o n   s � l e c t i o n n � s   p a r   l e   v e n d e u r   �   s o n   i n s c r i p t i o n ,   < / a : t > < / a : r > < / a : p > < a : p > < a : p P r   i n d e n t = " - 2 8 5 7 5 0 "   m a r L = " 4 4 7 6 7 5 " > < a : b u F o n t   t y p e f a c e = " A r i a l " / > < a : b u C h a r   c h a r = " " " / > < / a : p P r > < a : r > < a : r P r   d i r t y = " 0 "   l a n g = " f r - F R "   s z = " 8 0 0 " / > < a : t > p o u r   < / a : t > < / a : r > < a : r > < a : r P r   d i r t y = " 0 "   e r r = " 1 "   l a n g = " f r - F R "   s z = " 8 0 0 " / > < a : t > c h a q u e < / a : t > < / a : r > < a : r > < a : r P r   d i r t y = " 0 "   l a n g = " f r - F R "   s z = " 8 0 0 " / > < a : t >   � l � m e n t   o n   < / a : t > < / a : r > < a : r > < a : r P r   d i r t y = " 0 "   l a n g = " f r - F R "   s z = " 8 0 0 " / > < a : t > r e n s e i g n e r a < / a : t > < / a : r > < a : r > < a : r P r   d i r t y = " 0 "   l a n g = " f r - F R "   s z = " 8 0 0 " / > < a : t >   < / a : t > < / a : r > < a : r > < a : r P r   d i r t y = " 0 "   e r r = " 1 "   l a n g = " f r - F R "   s z = " 8 0 0 " / > < a : t > C B < / a : t > < / a : r > < a : r > < a : r P r   d i r t y = " 0 "   l a n g = " f r - F R "   s z = " 8 0 0 " / > < a : t >   /   c o m p t e   < / a : t > < / a : r > < a : r > < a : r P r   d i r t y = " 0 "   e r r = " 1 "   l a n g = " f r - F R "   s z = " 8 0 0 " / > < a : t > P a y p a l < / a : t > < / a : r > < a : r > < a : r P r   d i r t y = " 0 "   l a n g = " f r - F R "   s z = " 8 0 0 " / > < a : t >   /   a d r e s s e   s < / a : t > < / a : r > < a : r > < a : r P r   d i r t y = " 0 "   l a n g = " f r - F R "   s z = " 8 0 0 " / > < a : t > u r   l a   < / a : t > < / a : r > < a : r > < a : r P r   d i r t y = " 0 "   l a n g = " f r - F R "   s z = " 8 0 0 " / > < a : t > p a < / a : t > < / a : r > < a : r > < a : r P r   d i r t y = " 0 "   l a n g = " f r - F R "   s z = " 8 0 0 " / > < a : t > g e < / a : t > < / a : r > < a : r > < a : r P r   d i r t y = " 0 "   l a n g = " f r - F R "   s z = " 8 0 0 " / > < a : t >   s u i v a n t e   < / a : t > < / a : r > < a : r > < a : r P r   d i r t y = " 0 "   l a n g = " f r - F R "   s z = " 8 0 0 " > < a : s o l i d F i l l > < a : s r g b C l r   v a l = " 0 0 7 0 c 0 " / > < / a : s o l i d F i l l > < / a : r P r > < a : t > ' P a i e m e n t < / a : t > < / a : r > < a : r > < a : r P r   d i r t y = " 0 "   l a n g = " f r - F R "   s z = " 8 0 0 " > < a : s o l i d F i l l > < a : s r g b C l r   v a l = " 0 0 7 0 c 0 " / > < / a : s o l i d F i l l > < / a : r P r > < a : t > " < / a : t > < / a : r > < / a : p > < a : p > < a : p P r   i n d e n t = " - 2 8 5 7 5 0 "   m a r L = " 4 4 7 6 7 5 " > < a : b u F o n t   t y p e f a c e = " A r i a l " / > < a : b u C h a r   c h a r = " " " / > < / a : p P r > < a : r > < a : r P r   d i r t y = " 0 "   l a n g = " f r - F R "   s z = " 8 0 0 " / > < a : t / > < / a : r > < / a : p > < a : p > < a : p P r   i n d e n t = " - 2 8 5 7 5 0 "   m a r L = " 4 4 7 6 7 5 " > < a : b u F o n t   t y p e f a c e = " A r i a l " / > < a : b u C h a r   c h a r = " " " / > < / a : p P r > < a : r > < a : r P r   d i r t y = " 0 "   l a n g = " e n - U S "   s z = " 8 0 0 " / > < a : t / > < / a : r > < / a : p > < a : p > < a : p P r / > < a : r > < a : r P r   d i r t y = " 0 "   l a n g = " f r - F R "   s z = " 8 0 0 " / > < a : t > < / a : t > < / a : r > < a : e n d P a r a R P r   d i r t y = " 0 "   l a n g = " f r - F R "   s z = " 8 0 0 " / > < / a : p > < / p : t x B o d y > < / p : s p > < p : s p > < p : n v S p P r > < p : c N v P r   i d = " 4 "   n a m e = " " > < a : e x t L s t > < a : e x t   u r i = " { E 4 0 7 4 F 0 C - D E F C - 4 1 D D - B 6 0 5 - D F 0 C 2 3 4 E 3 2 E B } " > < a 1 6 : c r e a t i o n I d   x m l n s : a 1 6 = " h t t p : / / s c h e m a s . m i c r o s o f t . c o m / o f f i c e / d r a w i n g / 2 0 1 0 / m a i n "   i d = " { B 3 B 4 E 2 D 9 - 7 0 E 2 - 4 3 E A - B 2 5 9 - C 9 D D 0 0 C 0 8 A 7 D } " / > < / a : e x t > < / a : e x t L s t > < / p : c N v P r > < p : c N v S p P r / > < p : n v P r / > < / p : n v S p P r > < p : s p P r > < a : x f r m   f l i p H = " f a l s e "   f l i p V = " f a l s e "   r o t = " 0 " > < a : o f f   x = " 2 5 7 1 6 0 7 "   y = " 2 4 4 2 2 " / > < a : e x t   c x = " 6 4 5 8 1 6 9 "   c y = " 4 4 2 1 6 8 6 " / > < / a : x f r m > < a : p r s t G e o m   p r s t = " r o u n d 1 R e c t " > < a : a v L s t / > < / a : p r s t G e o m > < a : s o l i d F i l l > < a : s c h e m e C l r   v a l = " b g 1 " > < a : a l p h a   v a l = " 8 0 0 0 0 " / > < / a : s c h e m e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f r - F R " > < a : s o l i d F i l l > < a : s r g b C l r   v a l = " f f f f f f " / > < / a : s o l i d F i l l > < a : l a t i n   t y p e f a c e = " S o u r c e   S a n s   P r o " / > < / a : r P r > < a : t > < / a : t > < / a : r > < a : e n d P a r a R P r   d i r t y = " 0 "   l a n g = " f r - F R " > < a : s o l i d F i l l > < a : s r g b C l r   v a l = " f f f f f f " / > < / a : s o l i d F i l l > < a : l a t i n   t y p e f a c e = " S o u r c e   S a n s   P r o " / > < / a : e n d P a r a R P r > < / a : p > < / p : t x B o d y > < / p : s p > < p : s p > < p : n v S p P r > < p : c N v P r   i d = " 5 "   n a m e = " " > < a : e x t L s t > < a : e x t   u r i = " { 3 B 5 0 9 2 9 B - C 8 1 C - 4 B 1 7 - 8 4 6 D - F 1 D 7 0 F 1 9 1 E 7 D } " > < a 1 6 : c r e a t i o n I d   x m l n s : a 1 6 = " h t t p : / / s c h e m a s . m i c r o s o f t . c o m / o f f i c e / d r a w i n g / 2 0 1 0 / m a i n "   i d = " { F 2 7 7 4 8 1 A - 4 A 6 7 - 4 0 0 D - 9 7 2 C - B 3 8 5 8 2 A 1 8 3 6 4 } " / > < / a : e x t > < / a : e x t L s t > < / p : c N v P r > < p : c N v S p P r / > < p : n v P r / > < / p : n v S p P r > < p : s p P r > < a : x f r m   f l i p H = " f a l s e "   f l i p V = " f a l s e "   r o t = " 0 " > < a : o f f   x = " 3 3 5 4 7 "   y = " 6 2 4 9 1 6 " / > < a : e x t   c x = " 2 3 3 3 0 5 3 "   c y = " 5 8 0 4 4 3 " / > < / a : x f r m > < a : p r s t G e o m   p r s t = " r o u n d 1 R e c t " > < a : a v L s t / > < / a : p r s t G e o m > < a : s o l i d F i l l > < a : s r g b C l r   v a l = " 0 0 2 0 6 0 " > < a : a l p h a   v a l = " 8 0 0 0 0 " / > < / a : s r g b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f r - F R "   s z = " 1 2 0 0 " > < a : s o l i d F i l l > < a : s r g b C l r   v a l = " f f f f f f " / > < / a : s o l i d F i l l > < a : l a t i n   t y p e f a c e = " S o u r c e   S a n s   P r o " / > < / a : r P r > < a : t > C o o r d o n n � e s < / a : t > < / a : r > < a : b r > < a : r P r   d i r t y = " 0 "   l a n g = " f r - F R "   s z = " 1 2 0 0 " > < a : s o l i d F i l l > < a : s r g b C l r   v a l = " f f f f f f " / > < / a : s o l i d F i l l > < a : l a t i n   t y p e f a c e = " S o u r c e   S a n s   P r o " / > < / a : r P r > < / a : b r > < a : r > < a : r P r   d i r t y = " 0 "   l a n g = " f r - F R "   s z = " 1 2 0 0 " > < a : s o l i d F i l l > < a : s r g b C l r   v a l = " f f f f f f " / > < / a : s o l i d F i l l > < a : l a t i n   t y p e f a c e = " S o u r c e   S a n s   P r o " / > < / a : r P r > < a : t > L i v r a i s o n   /   C o m m a n d e < / a : t > < / a : r > < a : e n d P a r a R P r   d i r t y = " 0 "   l a n g = " f r - F R "   s z = " 1 2 0 0 " > < a : s o l i d F i l l > < a : s r g b C l r   v a l = " f f f f f f " / > < / a : s o l i d F i l l > < a : l a t i n   t y p e f a c e = " S o u r c e   S a n s   P r o " / > < / a : e n d P a r a R P r > < / a : p > < / p : t x B o d y > < / p : s p > < p : s p > < p : n v S p P r > < p : c N v P r   i d = " 6 "   n a m e = " " > < a : e x t L s t > < a : e x t   u r i = " { 3 6 4 E E 0 2 A - 1 7 B 8 - 4 E D E - 8 D 5 E - B 6 3 C 0 0 C 3 5 2 D 3 } " > < a 1 6 : c r e a t i o n I d   x m l n s : a 1 6 = " h t t p : / / s c h e m a s . m i c r o s o f t . c o m / o f f i c e / d r a w i n g / 2 0 1 0 / m a i n "   i d = " { 6 A 7 6 0 E 0 0 - 9 7 D 6 - 4 3 D 2 - B 2 A 4 - D 2 D 0 5 B 3 2 D 1 2 B } " / > < / a : e x t > < / a : e x t L s t > < / p : c N v P r > < p : c N v S p P r / > < p : n v P r / > < / p : n v S p P r > < p : s p P r > < a : x f r m   f l i p H = " f a l s e "   f l i p V = " f a l s e "   r o t = " 0 " > < a : o f f   x = " 2 5 6 9 7 4 9 "   y = " 3 5 0 2 5 8 0 " / > < a : e x t   c x = " 6 2 0 0 4 5 1 "   c y = " 6 9 4 7 8 2 " / > < / a : x f r m > < a : p r s t G e o m   p r s t = " r o u n d 1 R e c t " > < a : a v L s t / > < / a : p r s t G e o m > < a : s o l i d F i l l > < a : s c h e m e C l r   v a l = " b g 1 " > < a : a l p h a   v a l = " 8 0 0 0 0 " / > < / a : s c h e m e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f r - F R " > < a : s o l i d F i l l > < a : s r g b C l r   v a l = " f f f f f f " / > < / a : s o l i d F i l l > < a : l a t i n   t y p e f a c e = " S o u r c e   S a n s   P r o " / > < / a : r P r > < a : t > < / a : t > < / a : r > < a : e n d P a r a R P r   d i r t y = " 0 "   l a n g = " f r - F R " > < a : s o l i d F i l l > < a : s r g b C l r   v a l = " f f f f f f " / > < / a : s o l i d F i l l > < a : l a t i n   t y p e f a c e = " S o u r c e   S a n s   P r o " / > < / a : e n d P a r a R P r > < / a : p > < / p : t x B o d y > < / p : s p > < p : s p > < p : n v S p P r > < p : c N v P r   i d = " 7 "   n a m e = " " > < a : e x t L s t > < a : e x t   u r i = " { 2 F A D 5 6 E 0 - D E 1 D - 4 D 5 9 - 9 F 1 3 - D 6 B B 0 2 1 D E 6 6 5 } " > < a 1 6 : c r e a t i o n I d   x m l n s : a 1 6 = " h t t p : / / s c h e m a s . m i c r o s o f t . c o m / o f f i c e / d r a w i n g / 2 0 1 0 / m a i n "   i d = " { 9 B E 1 3 0 1 F - 0 D E 1 - 4 6 2 B - A E 5 2 - C 2 7 9 F 7 A C 0 E 5 4 } " / > < / a : e x t > < / a : e x t L s t > < / p : c N v P r > < p : c N v S p P r   t x B o x = " 1 " / > < p : n v P r / > < / p : n v S p P r > < p : s p P r > < a : x f r m   f l i p H = " f a l s e "   f l i p V = " f a l s e "   r o t = " 0 " > < a : o f f   x = " 2 5 7 3 4 6 4 "   y = " 3 5 4 8 4 2 4 " / > < a : e x t   c x = " 1 3 9 8 6 1 2 "   c y = " 2 3 2 3 7 1 " / > < / a : x f r m > < a : p r s t G e o m   p r s t = " r e c t " > < a : a v L s t / > < / a : p r s t G e o m > < / p : s p P r > < p : t x B o d y > < a : b o d y P r   a n c h o r = " t "   b I n s = " 4 7 6 2 5 "   l I n s = " 9 5 2 5 0 "   r I n s = " 9 5 2 5 0 "   r t l C o l = " 0 "   t I n s = " 4 7 6 2 5 "   v e r t = " h o r z " > < a : s p A u t o F i t / > < / a : b o d y P r > < a : l s t S t y l e / > < a : p > < a : p P r > < a : d e f R P r   d i r t y = " 0 "   l a n g = " e n - U S "   s z = " 1 4 0 0 " / > < / a : p P r > < a : r > < a : r P r   d i r t y = " 0 "   l a n g = " f r - F R "   s z = " 9 0 0 " > < a : s o l i d F i l l > < a : s c h e m e C l r   v a l = " t x 1 " / > < / a : s o l i d F i l l > < a : l a t i n   t y p e f a c e = " S o u r c e   S a n s   P r o " / > < / a : r P r > < a : t > R � c a p   < / a : t > < / a : r > < a : r > < a : r P r   d i r t y = " 0 "   l a n g = " f r - F R "   s z = " 9 0 0 " > < a : s o l i d F i l l > < a : s c h e m e C l r   v a l = " t x 1 " / > < / a : s o l i d F i l l > < a : l a t i n   t y p e f a c e = " S o u r c e   S a n s   P r o " / > < / a : r P r > < a : t > c l i e n t < / a : t > < / a : r > < a : e n d P a r a R P r   d i r t y = " 0 "   l a n g = " f r - F R "   s z = " 9 0 0 " > < a : s o l i d F i l l > < a : s c h e m e C l r   v a l = " t x 1 " / > < / a : s o l i d F i l l > < a : l a t i n   t y p e f a c e = " S o u r c e   S a n s   P r o " / > < / a : e n d P a r a R P r > < / a : p > < / p : t x B o d y > < / p : s p > < p : s p > < p : n v S p P r > < p : c N v P r   i d = " 8 "   n a m e = " " > < a : e x t L s t > < a : e x t   u r i = " { 7 3 0 D 5 C D 1 - 6 F E B - 4 8 9 6 - 8 1 2 C - 2 2 6 A E 3 A 2 E F A 7 } " > < a 1 6 : c r e a t i o n I d   x m l n s : a 1 6 = " h t t p : / / s c h e m a s . m i c r o s o f t . c o m / o f f i c e / d r a w i n g / 2 0 1 0 / m a i n "   i d = " { A 4 B E 9 9 E 7 - C 6 B 3 - 4 B D 6 - 9 5 D 6 - 6 A D 4 2 5 4 9 C 3 1 8 } " / > < / a : e x t > < / a : e x t L s t > < / p : c N v P r > < p : c N v S p P r / > < p : n v P r / > < / p : n v S p P r > < p : s p P r > < a : x f r m   f l i p H = " f a l s e "   f l i p V = " f a l s e "   r o t = " 0 " > < a : o f f   x = " 3 2 4 3 1 7 6 "   y = " 3 7 9 4 3 6 0 " / > < a : e x t   c x = " 7 5 1 4 4 6 "   c y = " 1 5 4 7 6 2 " / > < / a : x f r m > < a : p r s t G e o m   p r s t = " r o u n d R e c t " > < a : a v L s t > < a : g d   f m l a = " v a l   4 1 7 1 1 "   n a m e = " a d j " / > < / a : a v L s t > < / a : p r s t G e o m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  s z = " 1 2 0 0 " / > < a : t / > < / a : r > < a : e n d P a r a R P r   d i r t y = " 0 "   l a n g = " e n - U S "   s z = " 1 2 0 0 " / > < / a : p > < / p : t x B o d y > < / p : s p > < p : s p > < p : n v S p P r > < p : c N v P r   i d = " 9 "   n a m e = " " > < a : e x t L s t > < a : e x t   u r i = " { A 1 8 5 4 F 4 8 - 5 3 0 6 - 4 C B 8 - A 7 B 7 - A 7 4 D A 6 7 D 1 1 5 E } " > < a 1 6 : c r e a t i o n I d   x m l n s : a 1 6 = " h t t p : / / s c h e m a s . m i c r o s o f t . c o m / o f f i c e / d r a w i n g / 2 0 1 0 / m a i n "   i d = " { 3 2 F 4 1 C B F - 8 B 3 D - 4 D 8 8 - 8 5 1 4 - 6 B D B 4 0 3 5 D E D 9 } " / > < / a : e x t > < / a : e x t L s t > < / p : c N v P r > < p : c N v S p P r / > < p : n v P r / > < / p : n v S p P r > < p : s p P r > < a : x f r m   f l i p H = " f a l s e "   f l i p V = " f a l s e "   r o t = " 0 " > < a : o f f   x = " 2 7 3 7 7 2 3 "   y = " 3 7 8 2 6 1 5 " / > < a : e x t   c x = " 4 7 3 7 2 5 "   c y = " 1 6 5 5 6 3 " / > < / a : x f r m > < a : p r s t G e o m   p r s t = " r o u n d R e c t " > < a : a v L s t / > < / a : p r s t G e o m > < a : s o l i d F i l l > < a : s c h e m e C l r   v a l = " b g 1 " > < a : a l p h a   v a l = " 8 0 0 0 0 " / > < / a : s c h e m e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  s z = " 6 0 0 " > < a : s o l i d F i l l > < a : s c h e m e C l r   v a l = " t x 1 " / > < / a : s o l i d F i l l > < a : l a t i n   t y p e f a c e = " S o u r c e   S a n s   P r o " / > < / a : r P r > < a : t > N o m < / a : t > < / a : r > < a : e n d P a r a R P r   d i r t y = " 0 "   l a n g = " e n - U S "   s z = " 6 0 0 " > < a : s o l i d F i l l > < a : s c h e m e C l r   v a l = " t x 1 " / > < / a : s o l i d F i l l > < a : l a t i n   t y p e f a c e = " S o u r c e   S a n s   P r o " / > < / a : e n d P a r a R P r > < / a : p > < / p : t x B o d y > < / p : s p > < p : s p > < p : n v S p P r > < p : c N v P r   i d = " 1 0 "   n a m e = " " > < a : e x t L s t > < a : e x t   u r i = " { F B A 4 E 5 A 4 - A 4 A 4 - 4 9 6 D - B B 7 8 - 8 4 7 E E 7 C D B 9 C 4 } " > < a 1 6 : c r e a t i o n I d   x m l n s : a 1 6 = " h t t p : / / s c h e m a s . m i c r o s o f t . c o m / o f f i c e / d r a w i n g / 2 0 1 0 / m a i n "   i d = " { 1 F F E 4 D B 9 - 8 3 6 A - 4 F 1 8 - 8 A C 8 - 8 D 9 0 7 A 4 6 6 C 0 9 } " / > < / a : e x t > < / a : e x t L s t > < / p : c N v P r > < p : c N v S p P r / > < p : n v P r / > < / p : n v S p P r > < p : s p P r > < a : x f r m   f l i p H = " f a l s e "   f l i p V = " f a l s e "   r o t = " 0 " > < a : o f f   x = " 4 6 6 4 3 3 5 "   y = " 3 7 8 4 6 4 4 " / > < a : e x t   c x = " 7 4 6 4 2 6 "   c y = " 1 5 8 1 0 5 " / > < / a : x f r m > < a : p r s t G e o m   p r s t = " r o u n d R e c t " > < a : a v L s t > < a : g d   f m l a = " v a l   4 1 7 1 1 "   n a m e = " a d j " / > < / a : a v L s t > < / a : p r s t G e o m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  s z = " 1 2 0 0 " / > < a : t / > < / a : r > < a : e n d P a r a R P r   d i r t y = " 0 "   l a n g = " e n - U S "   s z = " 1 2 0 0 " / > < / a : p > < / p : t x B o d y > < / p : s p > < p : s p > < p : n v S p P r > < p : c N v P r   i d = " 1 1 "   n a m e = " " > < a : e x t L s t > < a : e x t   u r i = " { 1 1 8 D 6 A D B - D F F 1 - 4 E A 2 - B 5 5 4 - 0 B 4 2 3 6 A A 9 9 5 A } " > < a 1 6 : c r e a t i o n I d   x m l n s : a 1 6 = " h t t p : / / s c h e m a s . m i c r o s o f t . c o m / o f f i c e / d r a w i n g / 2 0 1 0 / m a i n "   i d = " { 5 D 6 F 5 9 F 5 - 9 5 8 D - 4 3 D 5 - B 2 D 9 - 1 E 8 A 0 1 1 0 D F 9 1 } " / > < / a : e x t > < / a : e x t L s t > < / p : c N v P r > < p : c N v S p P r / > < p : n v P r / > < / p : n v S p P r > < p : s p P r > < a : x f r m   f l i p H = " f a l s e "   f l i p V = " f a l s e "   r o t = " 0 " > < a : o f f   x = " 4 0 8 6 5 4 8 "   y = " 3 7 8 1 4 7 2 " / > < a : e x t   c x = " 5 2 5 8 5 6 "   c y = " 1 3 9 5 9 8 " / > < / a : x f r m > < a : p r s t G e o m   p r s t = " r o u n d R e c t " > < a : a v L s t / > < / a : p r s t G e o m > < a : s o l i d F i l l > < a : s c h e m e C l r   v a l = " b g 1 " > < a : a l p h a   v a l = " 8 0 0 0 0 " / > < / a : s c h e m e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e r r = " 1 "   l a n g = " f r - F R "   s z = " 6 0 0 " > < a : s o l i d F i l l > < a : s c h e m e C l r   v a l = " t x 1 " / > < / a : s o l i d F i l l > < a : l a t i n   t y p e f a c e = " S o u r c e   S a n s   P r o " / > < / a : r P r > < a : t > P r e n o m < / a : t > < / a : r > < a : e n d P a r a R P r   d i r t y = " 0 "   e r r = " 1 "   l a n g = " f r - F R "   s z = " 6 0 0 " > < a : s o l i d F i l l > < a : s c h e m e C l r   v a l = " t x 1 " / > < / a : s o l i d F i l l > < a : l a t i n   t y p e f a c e = " S o u r c e   S a n s   P r o " / > < / a : e n d P a r a R P r > < / a : p > < / p : t x B o d y > < / p : s p > < p : s p > < p : n v S p P r > < p : c N v P r   i d = " 1 2 "   n a m e = " " > < a : e x t L s t > < a : e x t   u r i = " { B 7 7 F E 7 2 A - 8 B 4 F - 4 8 C 2 - A 3 5 B - E 2 4 7 2 5 A 7 0 B F 1 } " > < a 1 6 : c r e a t i o n I d   x m l n s : a 1 6 = " h t t p : / / s c h e m a s . m i c r o s o f t . c o m / o f f i c e / d r a w i n g / 2 0 1 0 / m a i n "   i d = " { 6 A 5 C F 5 0 7 - 0 7 8 8 - 4 8 9 F - 8 2 7 6 - E B 3 6 3 6 0 A C E 0 0 } " / > < / a : e x t > < / a : e x t L s t > < / p : c N v P r > < p : c N v S p P r / > < p : n v P r / > < / p : n v S p P r > < p : s p P r > < a : x f r m   f l i p H = " f a l s e "   f l i p V = " f a l s e "   r o t = " 0 " > < a : o f f   x = " 5 5 5 9 0 6 6 "   y = " 3 7 9 0 3 8 8 " / > < a : e x t   c x = " 5 2 5 8 5 6 "   c y = " 1 3 9 5 9 8 " / > < / a : x f r m > < a : p r s t G e o m   p r s t = " r o u n d R e c t " > < a : a v L s t / > < / a : p r s t G e o m > < a : s o l i d F i l l > < a : s c h e m e C l r   v a l = " b g 1 " > < a : a l p h a   v a l = " 8 0 0 0 0 " / > < / a : s c h e m e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f r - F R "   s z = " 6 0 0 " > < a : s o l i d F i l l > < a : s c h e m e C l r   v a l = " t x 1 " / > < / a : s o l i d F i l l > < a : l a t i n   t y p e f a c e = " S o u r c e   S a n s   P r o " / > < / a : r P r > < a : t > A d r e s s e < / a : t > < / a : r > < a : e n d P a r a R P r   d i r t y = " 0 "   l a n g = " f r - F R "   s z = " 6 0 0 " > < a : s o l i d F i l l > < a : s c h e m e C l r   v a l = " t x 1 " / > < / a : s o l i d F i l l > < a : l a t i n   t y p e f a c e = " S o u r c e   S a n s   P r o " / > < / a : e n d P a r a R P r > < / a : p > < / p : t x B o d y > < / p : s p > < p : s p > < p : n v S p P r > < p : c N v P r   i d = " 1 3 "   n a m e = " " > < a : e x t L s t > < a : e x t   u r i = " { 4 C C 8 E 5 B 2 - 2 A 3 2 - 4 B 3 A - 9 6 8 5 - 0 1 8 2 A 2 D 6 E 9 C C } " > < a 1 6 : c r e a t i o n I d   x m l n s : a 1 6 = " h t t p : / / s c h e m a s . m i c r o s o f t . c o m / o f f i c e / d r a w i n g / 2 0 1 0 / m a i n "   i d = " { 9 B 5 C 5 B 8 B - 4 1 5 1 - 4 4 3 B - 8 9 1 B - 9 2 6 4 B 6 C A 8 3 2 B } " / > < / a : e x t > < / a : e x t L s t > < / p : c N v P r > < p : c N v S p P r / > < p : n v P r / > < / p : n v S p P r > < p : s p P r > < a : x f r m   f l i p H = " f a l s e "   f l i p V = " f a l s e "   r o t = " 0 " > < a : o f f   x = " 6 1 2 8 5 3 7 "   y = " 3 7 9 1 3 3 1 " / > < a : e x t   c x = " 7 4 6 4 2 6 "   c y = " 1 5 8 1 0 5 " / > < / a : x f r m > < a : p r s t G e o m   p r s t = " r o u n d R e c t " > < a : a v L s t > < a : g d   f m l a = " v a l   4 1 7 1 1 "   n a m e = " a d j " / > < / a : a v L s t > < / a : p r s t G e o m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  s z = " 1 2 0 0 " / > < a : t / > < / a : r > < a : e n d P a r a R P r   d i r t y = " 0 "   l a n g = " e n - U S "   s z = " 1 2 0 0 " / > < / a : p > < / p : t x B o d y > < / p : s p > < p : s p > < p : n v S p P r > < p : c N v P r   i d = " 1 4 "   n a m e = " " > < a : e x t L s t > < a : e x t   u r i = " { 5 0 2 8 0 E 2 2 - 0 3 B F - 4 9 9 D - A 7 7 C - 5 A C C D 3 5 4 D 0 B F } " > < a 1 6 : c r e a t i o n I d   x m l n s : a 1 6 = " h t t p : / / s c h e m a s . m i c r o s o f t . c o m / o f f i c e / d r a w i n g / 2 0 1 0 / m a i n "   i d = " { 7 1 8 6 2 6 E 6 - 4 C 2 2 - 4 F F 7 - 8 6 6 5 - 9 8 3 4 4 0 9 5 B 2 2 E } " / > < / a : e x t > < / a : e x t L s t > < / p : c N v P r > < p : c N v S p P r / > < p : n v P r / > < / p : n v S p P r > < p : s p P r > < a : x f r m   f l i p H = " f a l s e "   f l i p V = " f a l s e "   r o t = " 0 " > < a : o f f   x = " 6 9 1 8 5 7 8 "   y = " 3 8 2 1 0 3 0 " / > < a : e x t   c x = " 8 2 7 4 0 8 "   c y = " 1 4 6 1 0 3 " / > < / a : x f r m > < a : p r s t G e o m   p r s t = " r o u n d 1 R e c t " > < a : a v L s t / > < / a : p r s t G e o m > < a : s o l i d F i l l > < a : s r g b C l r   v a l = " 0 0 7 0 c 0 " > < a : a l p h a   v a l = " 8 0 0 0 0 " / > < / a : s r g b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  s z = " 8 0 0 " > < a : s o l i d F i l l > < a : s r g b C l r   v a l = " f f f f f f " / > < / a : s o l i d F i l l > < a : l a t i n   t y p e f a c e = " S o u r c e   S a n s   P r o " / > < / a : r P r > < a : t > M e t t r e   �   j o u r < / a : t > < / a : r > < a : e n d P a r a R P r   d i r t y = " 0 "   l a n g = " e n - U S "   s z = " 8 0 0 " > < a : s o l i d F i l l > < a : s r g b C l r   v a l = " f f f f f f " / > < / a : s o l i d F i l l > < a : l a t i n   t y p e f a c e = " S o u r c e   S a n s   P r o " / > < / a : e n d P a r a R P r > < / a : p > < / p : t x B o d y > < / p : s p > < p : s p > < p : n v S p P r > < p : c N v P r   i d = " 1 5 "   n a m e = " " > < a : e x t L s t > < a : e x t   u r i = " { E 6 7 F E E 0 0 - A 5 2 A - 4 C B B - 8 1 A 6 - A B 4 B 1 4 1 9 A C F 3 } " > < a 1 6 : c r e a t i o n I d   x m l n s : a 1 6 = " h t t p : / / s c h e m a s . m i c r o s o f t . c o m / o f f i c e / d r a w i n g / 2 0 1 0 / m a i n "   i d = " { 5 1 F 5 0 8 6 3 - F C B A - 4 1 C B - A A 5 0 - 3 3 1 2 2 0 D 7 1 2 6 4 } " / > < / a : e x t > < / a : e x t L s t > < / p : c N v P r > < p : c N v S p P r / > < p : n v P r / > < / p : n v S p P r > < p : s p P r > < a : x f r m   f l i p H = " f a l s e "   f l i p V = " f a l s e "   r o t = " 0 " > < a : o f f   x = " 4 4 4 7 8 0 3 "   y = " 1 1 6 4 6 6 9 " / > < a : e x t   c x = " 4 3 2 2 3 9 7 "   c y = " 6 7 5 7 1 3 " / > < / a : x f r m > < a : p r s t G e o m   p r s t = " r o u n d 1 R e c t " > < a : a v L s t / > < / a : p r s t G e o m > < a : s o l i d F i l l > < a : s c h e m e C l r   v a l = " b g 1 " > < a : a l p h a   v a l = " 8 0 0 0 0 " / > < / a : s c h e m e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f r - F R " > < a : s o l i d F i l l > < a : s r g b C l r   v a l = " f f f f f f " / > < / a : s o l i d F i l l > < a : l a t i n   t y p e f a c e = " S o u r c e   S a n s   P r o " / > < / a : r P r > < a : t > < / a : t > < / a : r > < a : e n d P a r a R P r   d i r t y = " 0 "   l a n g = " f r - F R " > < a : s o l i d F i l l > < a : s r g b C l r   v a l = " f f f f f f " / > < / a : s o l i d F i l l > < a : l a t i n   t y p e f a c e = " S o u r c e   S a n s   P r o " / > < / a : e n d P a r a R P r > < / a : p > < / p : t x B o d y > < / p : s p > < p : s p > < p : n v S p P r > < p : c N v P r   i d = " 1 6 "   n a m e = " " > < a : e x t L s t > < a : e x t   u r i = " { 1 3 D 8 5 E B 9 - 1 9 A 4 - 4 D E 1 - B B 2 C - C E F 5 C 6 6 6 A 8 6 C } " > < a 1 6 : c r e a t i o n I d   x m l n s : a 1 6 = " h t t p : / / s c h e m a s . m i c r o s o f t . c o m / o f f i c e / d r a w i n g / 2 0 1 0 / m a i n "   i d = " { A F 2 4 D E 6 6 - B 8 B 9 - 4 1 8 1 - 8 E 5 6 - 9 5 2 1 9 A E 7 F 3 1 2 } " / > < / a : e x t > < / a : e x t L s t > < / p : c N v P r > < p : c N v S p P r   t x B o x = " 1 " / > < p : n v P r / > < / p : n v S p P r > < p : s p P r > < a : x f r m   f l i p H = " f a l s e "   f l i p V = " f a l s e "   r o t = " 0 " > < a : o f f   x = " 4 5 7 6 4 7 6 "   y = " 1 2 7 9 1 5 0 " / > < a : e x t   c x = " 6 9 8 7 6 3 "   c y = " 5 5 2 3 3 5 " / > < / a : x f r m > < a : p r s t G e o m   p r s t = " r e c t " > < a : a v L s t / > < / a : p r s t G e o m > < / p : s p P r > < p : t x B o d y > < a : b o d y P r   a n c h o r = " t "   b I n s = " 4 7 6 2 5 "   l I n s = " 9 5 2 5 0 "   r I n s = " 9 5 2 5 0 "   r t l C o l = " 0 "   t I n s = " 4 7 6 2 5 "   v e r t = " h o r z " > < a : s p A u t o F i t / > < / a : b o d y P r > < a : l s t S t y l e / > < a : p > < a : p P r > < a : d e f R P r   d i r t y = " 0 "   l a n g = " e n - U S "   s z = " 1 4 0 0 " / > < / a : p P r > < a : r > < a : r P r   d i r t y = " 0 "   l a n g = " f r - F R "   s z = " 1 0 0 0 " > < a : s o l i d F i l l > < a : s c h e m e C l r   v a l = " t x 1 " / > < / a : s o l i d F i l l > < a : l a t i n   t y p e f a c e = " S o u r c e   S a n s   P r o " / > < / a : r P r > < a : t > M e s s a g e   a u   v e n d e u r < / a : t > < / a : r > < a : e n d P a r a R P r   d i r t y = " 0 "   l a n g = " f r - F R "   s z = " 1 0 0 0 " > < a : s o l i d F i l l > < a : s c h e m e C l r   v a l = " t x 1 " / > < / a : s o l i d F i l l > < a : l a t i n   t y p e f a c e = " S o u r c e   S a n s   P r o " / > < / a : e n d P a r a R P r > < / a : p > < / p : t x B o d y > < / p : s p > < p : s p > < p : n v S p P r > < p : c N v P r   i d = " 1 7 "   n a m e = " " > < a : e x t L s t > < a : e x t   u r i = " { 6 1 6 6 7 0 B 0 - 3 9 D 9 - 4 4 7 C - 9 F 8 2 - 9 F 6 B 7 D E 9 2 E F 3 } " > < a 1 6 : c r e a t i o n I d   x m l n s : a 1 6 = " h t t p : / / s c h e m a s . m i c r o s o f t . c o m / o f f i c e / d r a w i n g / 2 0 1 0 / m a i n "   i d = " { C 5 0 3 9 D 3 B - B 1 7 0 - 4 5 F C - B 3 C 3 - 4 4 5 2 7 A 8 B 4 5 C 3 } " / > < / a : e x t > < / a : e x t L s t > < / p : c N v P r > < p : c N v S p P r / > < p : n v P r / > < / p : n v S p P r > < p : s p P r > < a : x f r m   f l i p H = " f a l s e "   f l i p V = " f a l s e "   r o t = " 0 " > < a : o f f   x = " 5 3 1 3 2 5 4 "   y = " 1 1 9 8 1 1 1 " / > < a : e x t   c x = " 3 3 3 0 9 6 8 "   c y = " 5 3 5 0 6 6 " / > < / a : x f r m > < a : p r s t G e o m   p r s t = " r o u n d R e c t " > < a : a v L s t > < a : g d   f m l a = " v a l   4 1 7 1 1 "   n a m e = " a d j " / > < / a : a v L s t > < / a : p r s t G e o m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8 "   n a m e = " " > < a : e x t L s t > < a : e x t   u r i = " { 4 C B 9 9 1 1 6 - B 1 8 1 - 4 B 0 5 - A 7 9 1 - 3 4 9 1 D 7 1 A 2 6 C E } " > < a 1 6 : c r e a t i o n I d   x m l n s : a 1 6 = " h t t p : / / s c h e m a s . m i c r o s o f t . c o m / o f f i c e / d r a w i n g / 2 0 1 0 / m a i n "   i d = " { 0 6 A 3 D 9 8 C - A B D F - 4 A 4 2 - B D 9 8 - 7 D 5 7 6 7 D E 7 0 3 4 } " / > < / a : e x t > < / a : e x t L s t > < / p : c N v P r > < p : c N v S p P r / > < p : n v P r / > < / p : n v S p P r > < p : s p P r > < a : x f r m   f l i p H = " f a l s e "   f l i p V = " f a l s e "   r o t = " 0 " > < a : o f f   x = " 2 5 7 1 6 0 7 "   y = " 3 9 7 6 4 0 " / > < a : e x t   c x = " 2 6 2 4 6 9 9 "   c y = " 7 7 1 1 5 3 " / > < / a : x f r m > < a : p r s t G e o m   p r s t = " r o u n d 1 R e c t " > < a : a v L s t / > < / a : p r s t G e o m > < a : s o l i d F i l l > < a : s c h e m e C l r   v a l = " b g 1 " > < a : a l p h a   v a l = " 8 0 0 0 0 " / > < / a : s c h e m e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f r - F R " > < a : s o l i d F i l l > < a : s r g b C l r   v a l = " f f f f f f " / > < / a : s o l i d F i l l > < a : l a t i n   t y p e f a c e = " S o u r c e   S a n s   P r o " / > < / a : r P r > < a : t > < / a : t > < / a : r > < a : e n d P a r a R P r   d i r t y = " 0 "   l a n g = " f r - F R " > < a : s o l i d F i l l > < a : s r g b C l r   v a l = " f f f f f f " / > < / a : s o l i d F i l l > < a : l a t i n   t y p e f a c e = " S o u r c e   S a n s   P r o " / > < / a : e n d P a r a R P r > < / a : p > < / p : t x B o d y > < / p : s p > < p : s p > < p : n v S p P r > < p : c N v P r   i d = " 1 9 "   n a m e = " " > < a : e x t L s t > < a : e x t   u r i = " { 8 F 6 8 5 E 3 3 - 7 C B D - 4 8 5 F - 8 2 3 0 - 8 B F 2 C E B F 5 0 4 3 } " > < a 1 6 : c r e a t i o n I d   x m l n s : a 1 6 = " h t t p : / / s c h e m a s . m i c r o s o f t . c o m / o f f i c e / d r a w i n g / 2 0 1 0 / m a i n "   i d = " { 1 1 E F A 5 4 A - 0 8 3 6 - 4 2 A 0 - A D D C - E B 2 4 8 A 6 1 C 7 E 6 } " / > < / a : e x t > < / a : e x t L s t > < / p : c N v P r > < p : c N v S p P r   t x B o x = " 1 " / > < p : n v P r / > < / p : n v S p P r > < p : s p P r > < a : x f r m   f l i p H = " f a l s e "   f l i p V = " f a l s e "   r o t = " 0 " > < a : o f f   x = " 2 7 8 0 8 7 1 "   y = " 3 7 4 8 8 4 " / > < a : e x t   c x = " 1 9 0 5 0 0 0 "   c y = " 3 9 9 9 7 3 " / > < / a : x f r m > < a : p r s t G e o m   p r s t = " r e c t " > < a : a v L s t / > < / a : p r s t G e o m > < / p : s p P r > < p : t x B o d y > < a : b o d y P r   a n c h o r = " t "   b I n s = " 4 7 6 2 5 "   l I n s = " 9 5 2 5 0 "   r I n s = " 9 5 2 5 0 "   r t l C o l = " 0 "   t I n s = " 4 7 6 2 5 "   v e r t = " h o r z " > < a : s p A u t o F i t / > < / a : b o d y P r > < a : l s t S t y l e / > < a : p > < a : p P r > < a : d e f R P r   d i r t y = " 0 "   l a n g = " e n - U S "   s z = " 1 4 0 0 " / > < / a : p P r > < a : r > < a : r P r   d i r t y = " 0 "   l a n g = " f r - F R "   s z = " 1 0 0 0 " > < a : s o l i d F i l l > < a : s c h e m e C l r   v a l = " t x 1 " / > < / a : s o l i d F i l l > < a : l a t i n   t y p e f a c e = " S o u r c e   S a n s   P r o " / > < / a : r P r > < a : t > M o y e n s   < / a : t > < / a : r > < a : r > < a : r P r   d i r t y = " 0 "   l a n g = " f r - F R "   s z = " 1 0 0 0 " > < a : s o l i d F i l l > < a : s c h e m e C l r   v a l = " t x 1 " / > < / a : s o l i d F i l l > < a : l a t i n   t y p e f a c e = " S o u r c e   S a n s   P r o " / > < / a : r P r > < a : t > d e   r � g l e m e n t   a c c e p t �   p a r   l e   < / a : t > < / a : r > < a : r > < a : r P r   d i r t y = " 0 "   l a n g = " f r - F R "   s z = " 1 0 0 0 " > < a : s o l i d F i l l > < a : s c h e m e C l r   v a l = " t x 1 " / > < / a : s o l i d F i l l > < a : l a t i n   t y p e f a c e = " S o u r c e   S a n s   P r o " / > < / a : r P r > < a : t > v e n d e u r < / a : t > < / a : r > < a : e n d P a r a R P r   d i r t y = " 0 "   l a n g = " f r - F R "   s z = " 1 0 0 0 " > < a : s o l i d F i l l > < a : s c h e m e C l r   v a l = " t x 1 " / > < / a : s o l i d F i l l > < a : l a t i n   t y p e f a c e = " S o u r c e   S a n s   P r o " / > < / a : e n d P a r a R P r > < / a : p > < / p : t x B o d y > < / p : s p > < p : s p > < p : n v S p P r > < p : c N v P r   i d = " 2 0 "   n a m e = " " > < a : e x t L s t > < a : e x t   u r i = " { C 3 B A 1 8 A E - C A F 8 - 4 0 A 8 - A 7 A A - C A 1 0 A 0 1 2 5 2 2 8 } " > < a 1 6 : c r e a t i o n I d   x m l n s : a 1 6 = " h t t p : / / s c h e m a s . m i c r o s o f t . c o m / o f f i c e / d r a w i n g / 2 0 1 0 / m a i n "   i d = " { 8 B C 3 A 9 A 1 - 8 A 4 6 - 4 6 D 2 - 8 2 0 7 - F 4 E 7 E 4 C E 4 1 F 6 } " / > < / a : e x t > < / a : e x t L s t > < / p : c N v P r > < p : c N v S p P r / > < p : n v P r / > < / p : n v S p P r > < p : s p P r > < a : x f r m   f l i p H = " f a l s e "   f l i p V = " f a l s e "   r o t = " 0 " > < a : o f f   x = " 2 6 8 1 2 4 9 "   y = " 7 5 4 8 2 7 " / > < a : e x t   c x = " 3 6 4 4 8 3 "   c y = " 1 7 8 8 6 0 " / > < / a : x f r m > < a : p r s t G e o m   p r s t = " r o u n d R e c t " > < a : a v L s t / > < / a : p r s t G e o m > < a : s o l i d F i l l > < a : s c h e m e C l r   v a l = " b g 1 " > < a : a l p h a   v a l = " 8 0 0 0 0 " / > < / a : s c h e m e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e r r = " 1 "   l a n g = " f r - F R "   s z = " 9 0 0 " > < a : s o l i d F i l l > < a : s c h e m e C l r   v a l = " t x 1 " / > < / a : s o l i d F i l l > < a : l a t i n   t y p e f a c e = " S o u r c e   S a n s   P r o " / > < / a : r P r > < a : t > C B < / a : t > < / a : r > < a : e n d P a r a R P r   d i r t y = " 0 "   e r r = " 1 "   l a n g = " f r - F R "   s z = " 9 0 0 " > < a : s o l i d F i l l > < a : s c h e m e C l r   v a l = " t x 1 " / > < / a : s o l i d F i l l > < a : l a t i n   t y p e f a c e = " S o u r c e   S a n s   P r o " / > < / a : e n d P a r a R P r > < / a : p > < / p : t x B o d y > < / p : s p > < p : s p > < p : n v S p P r > < p : c N v P r   i d = " 2 1 "   n a m e = " " > < a : e x t L s t > < a : e x t   u r i = " { B 7 A 6 9 2 0 A - 0 D 5 0 - 4 3 8 E - A C 4 5 - A A 4 C 9 5 D 7 0 A B 0 } " > < a 1 6 : c r e a t i o n I d   x m l n s : a 1 6 = " h t t p : / / s c h e m a s . m i c r o s o f t . c o m / o f f i c e / d r a w i n g / 2 0 1 0 / m a i n "   i d = " { 3 1 E 5 A A C 2 - 6 0 0 B - 4 A B 2 - 9 4 9 3 - E 1 0 F C 5 E B C 3 2 9 } " / > < / a : e x t > < / a : e x t L s t > < / p : c N v P r > < p : c N v S p P r / > < p : n v P r / > < / p : n v S p P r > < p : s p P r > < a : x f r m   f l i p H = " f a l s e "   f l i p V = " f a l s e "   r o t = " 0 " > < a : o f f   x = " 3 1 5 2 4 1 3 "   y = " 7 5 2 4 7 5 " / > < a : e x t   c x = " 6 7 1 9 0 3 "   c y = " 1 7 8 8 6 0 " / > < / a : x f r m > < a : p r s t G e o m   p r s t = " r o u n d R e c t " > < a : a v L s t / > < / a : p r s t G e o m > < a : s o l i d F i l l > < a : s c h e m e C l r   v a l = " b g 1 " > < a : a l p h a   v a l = " 8 0 0 0 0 " / > < / a : s c h e m e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  s z = " 9 0 0 " > < a : s o l i d F i l l > < a : s c h e m e C l r   v a l = " t x 1 " / > < / a : s o l i d F i l l > < a : l a t i n   t y p e f a c e = " S o u r c e   S a n s   P r o " / > < / a : r P r > < a : t > P A Y P A L < / a : t > < / a : r > < a : e n d P a r a R P r   d i r t y = " 0 "   l a n g = " e n - U S "   s z = " 9 0 0 " > < a : s o l i d F i l l > < a : s c h e m e C l r   v a l = " t x 1 " / > < / a : s o l i d F i l l > < a : l a t i n   t y p e f a c e = " S o u r c e   S a n s   P r o " / > < / a : e n d P a r a R P r > < / a : p > < / p : t x B o d y > < / p : s p > < p : s p > < p : n v S p P r > < p : c N v P r   i d = " 2 2 "   n a m e = " " > < a : e x t L s t > < a : e x t   u r i = " { 7 0 1 D A E 8 8 - E A B 8 - 4 3 B 0 - A D C 3 - A F E 0 A A 9 9 E 6 4 A } " > < a 1 6 : c r e a t i o n I d   x m l n s : a 1 6 = " h t t p : / / s c h e m a s . m i c r o s o f t . c o m / o f f i c e / d r a w i n g / 2 0 1 0 / m a i n "   i d = " { E F 0 9 3 2 2 5 - 6 A E F - 4 B 1 0 - A 1 D 5 - 8 8 4 B 2 3 8 1 9 8 2 3 } " / > < / a : e x t > < / a : e x t L s t > < / p : c N v P r > < p : c N v S p P r / > < p : n v P r / > < / p : n v S p P r > < p : s p P r > < a : x f r m   f l i p H = " f a l s e "   f l i p V = " f a l s e "   r o t = " 0 " > < a : o f f   x = " 3 9 1 8 2 9 9 "   y = " 7 5 2 4 7 5 " / > < a : e x t   c x = " 7 4 6 5 2 1 "   c y = " 1 7 8 8 6 0 " / > < / a : x f r m > < a : p r s t G e o m   p r s t = " r o u n d R e c t " > < a : a v L s t / > < / a : p r s t G e o m > < a : s o l i d F i l l > < a : s c h e m e C l r   v a l = " t x 1 " > < a : a l p h a   v a l = " 8 0 0 0 0 " / > < a : l u m M o d   v a l = " 7 5 0 0 0 " / > < a : l u m O f f   v a l = " 2 5 0 0 0 " / > < / a : s c h e m e C l r > < / a : s o l i d F i l l > < a : l n > < a : s o l i d F i l l > < a : s c h e m e C l r   v a l = " b g 1 " > < a : l u m M o d   v a l = " 6 5 0 0 0 " / > < / a : s c h e m e C l r > < / a : s o l i d F i l l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e r r = " 1 "   l a n g = " f r - F R "   s z = " 9 0 0 " > < a : s o l i d F i l l > < a : s c h e m e C l r   v a l = " t x 1 " / > < / a : s o l i d F i l l > < a : l a t i n   t y p e f a c e = " S o u r c e   S a n s   P r o " / > < / a : r P r > < a : t > C H E Q U E < / a : t > < / a : r > < a : e n d P a r a R P r   d i r t y = " 0 "   e r r = " 1 "   l a n g = " f r - F R "   s z = " 9 0 0 " > < a : s o l i d F i l l > < a : s c h e m e C l r   v a l = " t x 1 " / > < / a : s o l i d F i l l > < a : l a t i n   t y p e f a c e = " S o u r c e   S a n s   P r o " / > < / a : e n d P a r a R P r > < / a : p > < / p : t x B o d y > < / p : s p > < p : s p > < p : n v S p P r > < p : c N v P r   i d = " 2 3 "   n a m e = " " > < a : e x t L s t > < a : e x t   u r i = " { 2 7 1 8 1 5 8 1 - B D 7 E - 4 9 6 9 - 9 2 8 F - 4 2 9 1 E 3 5 8 B F A C } " > < a 1 6 : c r e a t i o n I d   x m l n s : a 1 6 = " h t t p : / / s c h e m a s . m i c r o s o f t . c o m / o f f i c e / d r a w i n g / 2 0 1 0 / m a i n "   i d = " { C 1 0 A 8 6 E C - E 2 3 6 - 4 B C 0 - 9 7 0 D - B 7 5 A B 8 E 8 F 3 6 3 } " / > < / a : e x t > < / a : e x t L s t > < / p : c N v P r > < p : c N v S p P r / > < p : n v P r / > < / p : n v S p P r > < p : s p P r > < a : x f r m   f l i p H = " f a l s e "   f l i p V = " f a l s e "   r o t = " 0 " > < a : o f f   x = " 2 7 8 8 7 0 1 "   y = " 9 9 2 9 5 2 " / > < a : e x t   c x = " 1 2 5 6 4 4 "   c y = " 8 6 7 2 5 " / > < / a : x f r m > < a : p r s t G e o m   p r s t = " r o u n d R e c t " > < a : a v L s t > < a : g d   f m l a = " v a l   4 1 7 1 1 "   n a m e = " a d j " / > < / a : a v L s t > < / a : p r s t G e o m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2 4 "   n a m e = " " > < a : e x t L s t > < a : e x t   u r i = " { 7 6 4 D B 4 2 5 - F F 0 2 - 4 0 1 3 - B 6 F F - 7 9 D 2 6 4 F 6 7 7 A E } " > < a 1 6 : c r e a t i o n I d   x m l n s : a 1 6 = " h t t p : / / s c h e m a s . m i c r o s o f t . c o m / o f f i c e / d r a w i n g / 2 0 1 0 / m a i n "   i d = " { 3 6 6 D D 1 0 8 - 1 1 7 4 - 4 8 F A - B 5 9 1 - F 1 8 B 8 8 C 0 7 1 4 E } " / > < / a : e x t > < / a : e x t L s t > < / p : c N v P r > < p : c N v S p P r / > < p : n v P r / > < / p : n v S p P r > < p : s p P r > < a : x f r m   f l i p H = " f a l s e "   f l i p V = " f a l s e "   r o t = " 0 " > < a : o f f   x = " 3 4 1 5 0 4 6 "   y = " 9 9 2 9 5 2 " / > < a : e x t   c x = " 1 2 5 6 4 4 "   c y = " 8 6 7 2 5 " / > < / a : x f r m > < a : p r s t G e o m   p r s t = " r o u n d R e c t " > < a : a v L s t > < a : g d   f m l a = " v a l   4 1 7 1 1 "   n a m e = " a d j " / > < / a : a v L s t > < / a : p r s t G e o m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2 5 "   n a m e = " " > < a : e x t L s t > < a : e x t   u r i = " { A 8 9 5 4 4 0 E - 5 D F 7 - 4 6 C B - A A E B - 4 A 8 1 F E 5 4 A B 5 8 } " > < a 1 6 : c r e a t i o n I d   x m l n s : a 1 6 = " h t t p : / / s c h e m a s . m i c r o s o f t . c o m / o f f i c e / d r a w i n g / 2 0 1 0 / m a i n "   i d = " { 8 2 C 1 E 3 B 2 - E E 1 A - 4 1 6 B - B 2 3 B - 2 E C 9 B E 6 A E E 9 3 } " / > < / a : e x t > < / a : e x t L s t > < / p : c N v P r > < p : c N v S p P r / > < p : n v P r / > < / p : n v S p P r > < p : s p P r > < a : x f r m   f l i p H = " f a l s e "   f l i p V = " f a l s e "   r o t = " 0 " > < a : o f f   x = " 4 2 8 2 1 8 2 "   y = " 9 9 2 9 5 2 " / > < a : e x t   c x = " 1 2 5 6 4 4 "   c y = " 8 6 7 2 5 " / > < / a : x f r m > < a : p r s t G e o m   p r s t = " r o u n d R e c t " > < a : a v L s t > < a : g d   f m l a = " v a l   4 1 7 1 1 "   n a m e = " a d j " / > < / a : a v L s t > < / a : p r s t G e o m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2 6 "   n a m e = " " > < a : e x t L s t > < a : e x t   u r i = " { 4 5 5 A 1 2 8 D - C A 7 2 - 4 7 3 F - 8 A 2 C - 3 C 3 7 1 3 8 8 0 5 0 F } " > < a 1 6 : c r e a t i o n I d   x m l n s : a 1 6 = " h t t p : / / s c h e m a s . m i c r o s o f t . c o m / o f f i c e / d r a w i n g / 2 0 1 0 / m a i n "   i d = " { E 1 5 D 7 C 5 F - 8 8 2 1 - 4 F B 2 - B 5 7 B - 4 4 7 5 4 4 8 4 D 8 6 4 } " / > < / a : e x t > < / a : e x t L s t > < / p : c N v P r > < p : c N v S p P r   t x B o x = " 1 " > < a : s p L o c k s   n o G r p = " t r u e " / > < / p : c N v S p P r > < p : n v P r / > < / p : n v S p P r > < p : s p P r > < a : x f r m   r o t = " 0 " > < a : o f f   x = " 2 3 3 1 7 "   y = " 3 4 0 1 2 3 4 " / > < a : e x t   c x = " 2 4 5 6 3 6 4 "   c y = " 1 2 9 8 1 7 1 " / > < / a : x f r m > < a : p r s t G e o m   p r s t = " r e c t " > < a : a v L s t / > < / a : p r s t G e o m > < a : s o l i d F i l l > < a : s c h e m e C l r   v a l = " b g 1 " / > < / a : s o l i d F i l l > < / p : s p P r > < p : t x B o d y > < a : b o d y P r   r t l C o l = " 0 "   v e r t = " h o r z " > < a : n o A u t o f i t / > < / a : b o d y P r > < a : l s t S t y l e / > < a : p > < a : p P r   i n d e n t = " 0 "   m a r L = " 1 6 1 9 2 5 " > < a : b u N o n e / > < / a : p P r > < a : r > < a : r P r   b = " 1 "   d i r t y = " 0 "   l a n g = " f r - F R "   s z = " 8 0 0 " > < a : l a t i n   t y p e f a c e = " + m j - l t " / > < / a : r P r > < a : t > < / a : t > < / a : r > < / a : p > < a : p > < a : p P r   i n d e n t = " - 2 8 5 7 5 0 "   m a r L = " 4 4 7 6 7 5 " > < a : b u F o n t   t y p e f a c e = " A r i a l " / > < a : b u C h a r   c h a r = " " " / > < / a : p P r > < a : r > < a : r P r   d i r t y = " 0 "   e r r = " 1 "   l a n g = " f r - F R "   s z = " 8 0 0 " / > < a : t > L a   c o m m a n d e   e s t   e n r e g i s t r � e   a v e c   u n   n o u v e l   < / a : t > < / a : r > < a : r > < a : r P r   d i r t y = " 0 "   e r r = " 1 "   l a n g = " f r - F R "   s z = " 8 0 0 " / > < a : t > i d e n t i f i a n t < / a : t > < / a : r > < a : r > < a : r P r   d i r t y = " 0 "   e r r = " 1 "   l a n g = " f r - F R "   s z = " 8 0 0 " / > < a : t >   ,   l a   d a t e ,   e t   a s s o c i � e   �   c h a q u e   a r t i c l e   c h o i s i < / a : t > < / a : r > < / a : p > < a : p > < a : p P r   i n d e n t = " - 2 8 5 7 5 0 "   m a r L = " 4 4 7 6 7 5 " > < a : b u F o n t   t y p e f a c e = " A r i a l " / > < a : b u C h a r   c h a r = " " " / > < / a : p P r > < a : r > < a : r P r   d i r t y = " 0 "   e r r = " 1 "   l a n g = " f r - F R "   s z = " 8 0 0 " / > < a : t > E l l e   p e u t   < / a : t > < / a : r > < a : r > < a : r P r   d i r t y = " 0 "   e r r = " 1 "   l a n g = " f r - F R "   s z = " 8 0 0 " / > < a : t > e t r e < / a : t > < / a : r > < a : r > < a : r P r   d i r t y = " 0 "   e r r = " 1 "   l a n g = " f r - F R "   s z = " 8 0 0 " / > < a : t >   a g r � m e n t � e   d ' u n   m e s s a g e   a u x   v e n d e u r ( s ) < / a : t > < / a : r > < / a : p > < a : p > < a : p P r   i n d e n t = " - 2 8 5 7 5 0 "   m a r L = " 4 4 7 6 7 5 " > < a : b u F o n t   t y p e f a c e = " A r i a l " / > < a : b u C h a r   c h a r = " " " / > < / a : p P r > < a : r > < a : r P r   d i r t y = " 0 "   e r r = " 1 "   l a n g = " f r - F R "   s z = " 8 0 0 " / > < a : t > U n s   f o i s   v a l i d � e ,   u n   e m a i l   d e   < / a : t > < / a : r > < a : r > < a : r P r   d i r t y = " 0 "   e r r = " 1 "   l a n g = " f r - F R "   s z = " 8 0 0 " / > < a : t > n o t i f i c a t i o n < / a : t > < / a : r > < a : r > < a : r P r   d i r t y = " 0 "   e r r = " 1 "   l a n g = " f r - F R "   s z = " 8 0 0 " / > < a : t >   e s t   a d r e s s �   a u   v e n d e u r ,   e t   l e   n u m � r o   d e   l i v r a i s o n   a f f i c h �   �   l ' � c r a n < / a : t > < / a : r > < / a : p > < a : p > < a : p P r   i n d e n t = " - 2 8 5 7 5 0 "   m a r L = " 4 4 7 6 7 5 " > < a : b u F o n t   t y p e f a c e = " A r i a l " / > < a : b u C h a r   c h a r = " " " / > < / a : p P r > < a : r > < a : r P r   d i r t y = " 0 "   l a n g = " e n - U S "   s z = " 8 0 0 " / > < a : t / > < / a : r > < / a : p > < a : p > < a : p P r / > < a : r > < a : r P r   d i r t y = " 0 "   l a n g = " f r - F R "   s z = " 8 0 0 " / > < a : t > < / a : t > < / a : r > < a : e n d P a r a R P r   d i r t y = " 0 "   l a n g = " f r - F R "   s z = " 8 0 0 " / > < / a : p > < / p : t x B o d y > < / p : s p > < p : s p > < p : n v S p P r > < p : c N v P r   i d = " 2 7 "   n a m e = " " > < a : e x t L s t > < a : e x t   u r i = " { 7 E E 5 4 D 3 C - 4 5 1 B - 4 2 E 8 - 8 F 3 1 - 8 4 9 A 1 2 C F 3 6 E C } " > < a 1 6 : c r e a t i o n I d   x m l n s : a 1 6 = " h t t p : / / s c h e m a s . m i c r o s o f t . c o m / o f f i c e / d r a w i n g / 2 0 1 0 / m a i n "   i d = " { A 1 F A 5 B 9 A - A E 4 A - 4 4 C 3 - B 3 C 4 - 2 3 A 2 B 4 5 8 9 F C C } " / > < / a : e x t > < / a : e x t L s t > < / p : c N v P r > < p : c N v S p P r / > < p : n v P r / > < / p : n v S p P r > < p : s p P r > < a : x f r m   f l i p H = " f a l s e "   f l i p V = " f a l s e "   r o t = " 0 " > < a : o f f   x = " 2 5 7 1 6 0 7 "   y = " 1 7 3 1 8 3 " / > < a : e x t   c x = " 6 1 9 8 5 9 4 "   c y = " 2 5 3 8 5 0 " / > < / a : x f r m > < a : p r s t G e o m   p r s t = " r o u n d 1 R e c t " > < a : a v L s t / > < / a : p r s t G e o m > < a : s o l i d F i l l > < a : s c h e m e C l r   v a l = " a c c e n t 1 " > < a : a l p h a   v a l = " 8 0 0 0 0 " / > < a : l u m M o d   v a l = " 5 0 0 0 0 " / > < / a : s c h e m e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i = " 1 "   l a n g = " f r - F R "   s z = " 8 0 0 " > < a : s o l i d F i l l > < a : s c h e m e C l r   v a l = " b g 1 " > < a : l u m M o d   v a l = " 8 5 0 0 0 " / > < / a : s c h e m e C l r > < / a : s o l i d F i l l > < a : l a t i n   t y p e f a c e = " S o u r c e   S a n s   P r o " / > < / a : r P r > < a : t > ( P o u r   c h a q u e   v e n d e u r )     < / a : t > < / a : r > < a : r > < a : r P r   d i r t y = " 0 "   i = " 1 "   l a n g = " f r - F R "   s z = " 1 2 0 0 " > < a : s o l i d F i l l > < a : s c h e m e C l r   v a l = " b g 1 " > < a : l u m M o d   v a l = " 8 5 0 0 0 " / > < / a : s c h e m e C l r > < / a : s o l i d F i l l > < a : l a t i n   t y p e f a c e = " S o u r c e   S a n s   P r o " / > < / a : r P r > < a : t >   < / a : t > < / a : r > < a : r > < a : r P r   d i r t y = " 0 "   i = " 1 "   l a n g = " f r - F R "   s z = " 1 2 0 0 " > < a : s o l i d F i l l > < a : s c h e m e C l r   v a l = " t x 1 " > < a : l u m M o d   v a l = " 8 5 0 0 0 " / > < a : l u m O f f   v a l = " 1 5 0 0 0 " / > < / a : s c h e m e C l r > < / a : s o l i d F i l l > < a : l a t i n   t y p e f a c e = " S o u r c e   S a n s   P r o " / > < / a : r P r > < a : t > V o t r e   c o m m a n d e   n � 1     < / a : t > < / a : r > < a : e n d P a r a R P r   d i r t y = " 0 "   i = " 1 "   l a n g = " f r - F R "   s z = " 1 2 0 0 " > < a : s o l i d F i l l > < a : s c h e m e C l r   v a l = " t x 1 " > < a : l u m M o d   v a l = " 8 5 0 0 0 " / > < a : l u m O f f   v a l = " 1 5 0 0 0 " / > < / a : s c h e m e C l r > < / a : s o l i d F i l l > < a : l a t i n   t y p e f a c e = " S o u r c e   S a n s   P r o " / > < / a : e n d P a r a R P r > < / a : p > < / p : t x B o d y > < / p : s p > < p : s p > < p : n v S p P r > < p : c N v P r   i d = " 2 8 "   n a m e = " " > < a : e x t L s t > < a : e x t   u r i = " { 8 8 C E 4 E 5 6 - C 8 7 C - 4 E 1 8 - B 8 6 5 - 0 6 5 2 E F 3 A 9 F 5 C } " > < a 1 6 : c r e a t i o n I d   x m l n s : a 1 6 = " h t t p : / / s c h e m a s . m i c r o s o f t . c o m / o f f i c e / d r a w i n g / 2 0 1 0 / m a i n "   i d = " { 8 1 F 3 6 9 9 9 - 5 3 1 6 - 4 5 C 7 - B 9 D 0 - B 0 9 C 0 F F 9 9 5 7 4 } " / > < / a : e x t > < / a : e x t L s t > < / p : c N v P r > < p : c N v S p P r / > < p : n v P r / > < / p : n v S p P r > < p : s p P r > < a : x f r m   f l i p H = " f a l s e "   f l i p V = " f a l s e "   r o t = " 0 " > < a : o f f   x = " 5 1 6 7 1 0 3 "   y = " 4 0 6 9 5 5 " / > < a : e x t   c x = " 3 5 9 1 2 0 1 "   c y = " 7 8 2 3 6 4 " / > < / a : x f r m > < a : p r s t G e o m   p r s t = " r o u n d 1 R e c t " > < a : a v L s t / > < / a : p r s t G e o m > < a : s o l i d F i l l > < a : s c h e m e C l r   v a l = " b g 1 " > < a : a l p h a   v a l = " 8 0 0 0 0 " / > < / a : s c h e m e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f r - F R " > < a : s o l i d F i l l > < a : s r g b C l r   v a l = " f f f f f f " / > < / a : s o l i d F i l l > < a : l a t i n   t y p e f a c e = " S o u r c e   S a n s   P r o " / > < / a : r P r > < a : t > < / a : t > < / a : r > < a : e n d P a r a R P r   d i r t y = " 0 "   l a n g = " f r - F R " > < a : s o l i d F i l l > < a : s r g b C l r   v a l = " f f f f f f " / > < / a : s o l i d F i l l > < a : l a t i n   t y p e f a c e = " S o u r c e   S a n s   P r o " / > < / a : e n d P a r a R P r > < / a : p > < / p : t x B o d y > < / p : s p > < p : s p > < p : n v S p P r > < p : c N v P r   i d = " 2 9 "   n a m e = " " > < a : e x t L s t > < a : e x t   u r i = " { D C D 4 0 6 D A - 7 D 0 3 - 4 C 6 0 - A 8 A 7 - 3 9 8 F D A 0 2 5 7 0 8 } " > < a 1 6 : c r e a t i o n I d   x m l n s : a 1 6 = " h t t p : / / s c h e m a s . m i c r o s o f t . c o m / o f f i c e / d r a w i n g / 2 0 1 0 / m a i n "   i d = " { 7 E 3 3 F 3 B 0 - 6 C 4 6 - 4 F C E - 9 0 0 B - 2 D 0 3 1 C 6 0 5 3 4 9 } " / > < / a : e x t > < / a : e x t L s t > < / p : c N v P r > < p : c N v S p P r   t x B o x = " 1 " / > < p : n v P r / > < / p : n v S p P r > < p : s p P r > < a : x f r m   f l i p H = " f a l s e "   f l i p V = " f a l s e "   r o t = " 0 " > < a : o f f   x = " 5 2 9 0 2 9 0 "   y = " 6 5 4 1 3 8 " / > < a : e x t   c x = " 3 4 5 4 9 5 5 "   c y = " 5 0 6 6 1 5 " / > < / a : x f r m > < a : p r s t G e o m   p r s t = " r e c t " > < a : a v L s t / > < / a : p r s t G e o m > < / p : s p P r > < p : t x B o d y > < a : b o d y P r   a n c h o r = " t "   b I n s = " 4 7 6 2 5 "   l I n s = " 9 5 2 5 0 "   r I n s = " 9 5 2 5 0 "   r t l C o l = " 0 "   t I n s = " 4 7 6 2 5 "   v e r t = " h o r z " > < a : s p A u t o F i t / > < / a : b o d y P r > < a : l s t S t y l e / > < a : p > < a : p P r   i n d e n t = " - 3 4 2 9 0 0 "   m a r L = " 3 4 2 9 0 0 " > < a : b u F o n t   t y p e f a c e = " A r i a l " / > < a : b u C h a r   c h a r = " " " / > < a : d e f R P r   d i r t y = " 0 "   l a n g = " e n - U S "   s z = " 1 4 0 0 " / > < / a : p P r > < a : r > < a : r P r   d i r t y = " 0 "   l a n g = " f r - F R "   s z = " 9 0 0 " > < a : s o l i d F i l l > < a : s c h e m e C l r   v a l = " t x 1 " / > < / a : s o l i d F i l l > < a : l a t i n   t y p e f a c e = " S o u r c e   S a n s   P r o " / > < / a : r P r > < a : t > A r t i c l e   :   I n t i t u l � -   P r i x   -   Q t i t �   < / a : t > < / a : r > < / a : p > < a : p > < a : p P r   i n d e n t = " - 3 4 2 9 0 0 "   m a r L = " 3 4 2 9 0 0 " > < a : b u F o n t   t y p e f a c e = " A r i a l " / > < a : b u C h a r   c h a r = " " " / > < a : d e f R P r   d i r t y = " 0 "   l a n g = " e n - U S "   s z = " 1 4 0 0 " / > < / a : p P r > < a : r > < a : r P r   d i r t y = " 0 "   l a n g = " f r - F R "   s z = " 9 0 0 " > < a : s o l i d F i l l > < a : s c h e m e C l r   v a l = " t x 1 " / > < / a : s o l i d F i l l > < a : l a t i n   t y p e f a c e = " S o u r c e   S a n s   P r o " / > < / a : r P r > < a : t > A r t i c l e   :   I n t i t u l � -   P r i x   -   Q t i t �   < / a : t > < / a : r > < / a : p > < a : p > < a : p P r   i n d e n t = " - 3 4 2 9 0 0 "   m a r L = " 3 4 2 9 0 0 " > < a : b u F o n t   t y p e f a c e = " A r i a l " / > < a : b u C h a r   c h a r = " " " / > < a : d e f R P r   d i r t y = " 0 "   l a n g = " e n - U S "   s z = " 1 4 0 0 " / > < / a : p P r > < a : r > < a : r P r   d i r t y = " 0 "   l a n g = " f r - F R "   s z = " 9 0 0 " > < a : s o l i d F i l l > < a : s c h e m e C l r   v a l = " t x 1 " / > < / a : s o l i d F i l l > < a : l a t i n   t y p e f a c e = " S o u r c e   S a n s   P r o " / > < / a : r P r > < a : t > A r t i c l e   :   I n t i t u l � -   P r i x   -   Q t i t �   < / a : t > < / a : r > < a : e n d P a r a R P r   d i r t y = " 0 "   l a n g = " f r - F R "   s z = " 9 0 0 " > < a : s o l i d F i l l > < a : s c h e m e C l r   v a l = " t x 1 " / > < / a : s o l i d F i l l > < a : l a t i n   t y p e f a c e = " S o u r c e   S a n s   P r o " / > < / a : e n d P a r a R P r > < / a : p > < / p : t x B o d y > < / p : s p > < p : s p > < p : n v S p P r > < p : c N v P r   i d = " 3 0 "   n a m e = " " > < a : e x t L s t > < a : e x t   u r i = " { E F 6 A F A F A - 5 A 7 5 - 4 3 6 7 - B 7 4 2 - B 4 5 5 1 A 3 9 C 0 D 8 } " > < a 1 6 : c r e a t i o n I d   x m l n s : a 1 6 = " h t t p : / / s c h e m a s . m i c r o s o f t . c o m / o f f i c e / d r a w i n g / 2 0 1 0 / m a i n "   i d = " { E A F 2 4 B 1 2 - D 7 9 8 - 4 B 9 B - B 7 E B - 2 0 4 A E 2 F 6 5 5 C 0 } " / > < / a : e x t > < / a : e x t L s t > < / p : c N v P r > < p : c N v S p P r   t x B o x = " 1 " / > < p : n v P r / > < / p : n v S p P r > < p : s p P r > < a : x f r m   f l i p H = " f a l s e "   f l i p V = " f a l s e "   r o t = " 0 " > < a : o f f   x = " 5 7 7 7 0 7 4 "   y = " 3 9 4 4 3 9 " / > < a : e x t   c x = " 1 9 0 5 0 0 0 "   c y = " 2 4 7 6 1 1 " / > < / a : x f r m > < a : p r s t G e o m   p r s t = " r e c t " > < a : a v L s t / > < / a : p r s t G e o m > < / p : s p P r > < p : t x B o d y > < a : b o d y P r   a n c h o r = " t "   b I n s = " 4 7 6 2 5 "   l I n s = " 9 5 2 5 0 "   r I n s = " 9 5 2 5 0 "   r t l C o l = " 0 "   t I n s = " 4 7 6 2 5 "   v e r t = " h o r z " > < a : s p A u t o F i t / > < / a : b o d y P r > < a : l s t S t y l e / > < a : p > < a : p P r > < a : d e f R P r   d i r t y = " 0 "   l a n g = " e n - U S "   s z = " 1 4 0 0 " / > < / a : p P r > < a : r > < a : r P r   d i r t y = " 0 "   l a n g = " f r - F R "   s z = " 1 0 0 0 " > < a : s o l i d F i l l > < a : s c h e m e C l r   v a l = " t x 1 " / > < / a : s o l i d F i l l > < a : l a t i n   t y p e f a c e = " S o u r c e   S a n s   P r o " / > < / a : r P r > < a : t > R � c a p   < / a : t > < / a : r > < a : r > < a : r P r   d i r t y = " 0 "   l a n g = " f r - F R "   s z = " 1 0 0 0 " > < a : s o l i d F i l l > < a : s c h e m e C l r   v a l = " t x 1 " / > < / a : s o l i d F i l l > < a : l a t i n   t y p e f a c e = " S o u r c e   S a n s   P r o " / > < / a : r P r > < a : t > a r t i c l e s < / a : t > < / a : r > < a : e n d P a r a R P r   d i r t y = " 0 "   l a n g = " f r - F R "   s z = " 1 0 0 0 " > < a : s o l i d F i l l > < a : s c h e m e C l r   v a l = " t x 1 " / > < / a : s o l i d F i l l > < a : l a t i n   t y p e f a c e = " S o u r c e   S a n s   P r o " / > < / a : e n d P a r a R P r > < / a : p > < / p : t x B o d y > < / p : s p > < p : s p > < p : n v S p P r > < p : c N v P r   i d = " 3 1 "   n a m e = " " > < a : e x t L s t > < a : e x t   u r i = " { 1 2 8 6 2 6 D 1 - B 0 2 D - 4 3 1 3 - B F 5 6 - 7 0 F 8 8 3 D E A F F 0 } " > < a 1 6 : c r e a t i o n I d   x m l n s : a 1 6 = " h t t p : / / s c h e m a s . m i c r o s o f t . c o m / o f f i c e / d r a w i n g / 2 0 1 0 / m a i n "   i d = " { 6 9 9 5 D 9 7 1 - 2 C 1 E - 4 4 C 3 - 9 4 1 D - E 6 1 9 5 7 D 4 F C F 4 } " / > < / a : e x t > < / a : e x t L s t > < / p : c N v P r > < p : c N v S p P r   t x B o x = " 1 " / > < p : n v P r / > < / p : n v S p P r > < p : s p P r > < a : x f r m   f l i p H = " f a l s e "   f l i p V = " f a l s e "   r o t = " 0 " > < a : o f f   x = " 2 5 4 5 4 9 9 "   y = " 1 1 6 7 5 7 4 " / > < a : e x t   c x = " 1 9 0 5 0 0 0 "   c y = " 7 0 4 6 9 7 " / > < / a : x f r m > < a : p r s t G e o m   p r s t = " r e c t " > < a : a v L s t / > < / a : p r s t G e o m > < a : s o l i d F i l l > < a : s c h e m e C l r   v a l = " a c c e n t 1 " / > < / a : s o l i d F i l l > < / p : s p P r > < p : t x B o d y > < a : b o d y P r   a n c h o r = " t "   b I n s = " 4 7 6 2 5 "   l I n s = " 9 5 2 5 0 "   r I n s = " 9 5 2 5 0 "   r t l C o l = " 0 "   t I n s = " 4 7 6 2 5 "   v e r t = " h o r z " > < a : s p A u t o F i t / > < / a : b o d y P r > < a : l s t S t y l e / > < a : p > < a : p P r > < a : d e f R P r   d i r t y = " 0 "   l a n g = " e n - U S "   s z = " 1 4 0 0 " / > < / a : p P r > < a : r > < a : r P r   d i r t y = " 0 "   l a n g = " f r - F R "   s z = " 1 0 0 0 " > < a : s o l i d F i l l > < a : s c h e m e C l r   v a l = " t x 1 " / > < / a : s o l i d F i l l > < a : l a t i n   t y p e f a c e = " S o u r c e   S a n s   P r o " / > < / a : r P r > < a : t > S o c i � t �   v e n d e u r < / a : t > < / a : r > < a : b r > < a : r P r   d i r t y = " 0 "   l a n g = " f r - F R "   s z = " 1 0 0 0 " > < a : s o l i d F i l l > < a : s c h e m e C l r   v a l = " t x 1 " / > < / a : s o l i d F i l l > < a : l a t i n   t y p e f a c e = " S o u r c e   S a n s   P r o " / > < / a : r P r > < / a : b r > < a : r > < a : r P r   d i r t y = " 0 "   l a n g = " f r - F R "   s z = " 1 0 0 0 " > < a : s o l i d F i l l > < a : s c h e m e C l r   v a l = " t x 1 " / > < / a : s o l i d F i l l > < a : l a t i n   t y p e f a c e = " S o u r c e   S a n s   P r o " / > < / a : r P r > < a : t > N o m   V e n d e u r   < / a : t > < / a : r > < a : b r > < a : r P r   d i r t y = " 0 "   l a n g = " f r - F R "   s z = " 1 0 0 0 " > < a : s o l i d F i l l > < a : s c h e m e C l r   v a l = " t x 1 " / > < / a : s o l i d F i l l > < a : l a t i n   t y p e f a c e = " S o u r c e   S a n s   P r o " / > < / a : r P r > < / a : b r > < a : r > < a : r P r   d i r t y = " 0 "   l a n g = " f r - F R "   s z = " 1 0 0 0 " > < a : s o l i d F i l l > < a : s c h e m e C l r   v a l = " t x 1 " / > < / a : s o l i d F i l l > < a : l a t i n   t y p e f a c e = " S o u r c e   S a n s   P r o " / > < / a : r P r > < a : t > V i l l e   V e n d e u r < / a : t > < / a : r > < / a : p > < a : p > < a : p P r > < a : d e f R P r   d i r t y = " 0 "   l a n g = " e n - U S "   s z = " 1 4 0 0 " / > < / a : p P r > < a : r > < a : r P r   d i r t y = " 0 "   l a n g = " f r - F R "   s z = " 1 0 0 0 " > < a : s o l i d F i l l > < a : s c h e m e C l r   v a l = " t x 1 " / > < / a : s o l i d F i l l > < a : l a t i n   t y p e f a c e = " S o u r c e   S a n s   P r o " / > < / a : r P r > < a : t / > < / a : r > < a : e n d P a r a R P r   d i r t y = " 0 "   l a n g = " f r - F R "   s z = " 1 0 0 0 " > < a : s o l i d F i l l > < a : s c h e m e C l r   v a l = " t x 1 " / > < / a : s o l i d F i l l > < a : l a t i n   t y p e f a c e = " S o u r c e   S a n s   P r o " / > < / a : e n d P a r a R P r > < / a : p > < / p : t x B o d y > < / p : s p > < p : s p > < p : n v S p P r > < p : c N v P r   i d = " 3 2 "   n a m e = " " > < a : e x t L s t > < a : e x t   u r i = " { D D 2 4 0 2 B F - 2 1 5 4 - 4 D 5 5 - 9 E C 4 - F A 1 4 0 C 3 0 C 8 A 1 } " > < a 1 6 : c r e a t i o n I d   x m l n s : a 1 6 = " h t t p : / / s c h e m a s . m i c r o s o f t . c o m / o f f i c e / d r a w i n g / 2 0 1 0 / m a i n "   i d = " { 6 6 9 3 4 0 F 7 - 7 2 D B - 4 9 C C - 8 A D 3 - B D 4 7 C D F D 6 3 7 1 } " / > < / a : e x t > < / a : e x t L s t > < / p : c N v P r > < p : c N v S p P r / > < p : n v P r / > < / p : n v S p P r > < p : s p P r > < a : x f r m   f l i p H = " f a l s e "   f l i p V = " f a l s e "   r o t = " 0 " > < a : o f f   x = " 8 1 1 2 2 9 9 "   y = " 4 2 0 0 5 2 5 " / > < a : e x t   c x = " 8 2 7 4 0 8 "   c y = " 2 0 3 7 0 1 " / > < / a : x f r m > < a : p r s t G e o m   p r s t = " r o u n d 1 R e c t " > < a : a v L s t / > < / a : p r s t G e o m > < a : s o l i d F i l l > < a : s r g b C l r   v a l = " 0 0 7 0 c 0 " > < a : a l p h a   v a l = " 8 0 0 0 0 " / > < / a : s r g b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  s z = " 8 0 0 " > < a : s o l i d F i l l > < a : s r g b C l r   v a l = " f f f f f f " / > < / a : s o l i d F i l l > < a : l a t i n   t y p e f a c e = " S o u r c e   S a n s   P r o " / > < / a : r P r > < a : t > V A L I D E R < / a : t > < / a : r > < a : e n d P a r a R P r   d i r t y = " 0 "   l a n g = " e n - U S "   s z = " 8 0 0 " > < a : s o l i d F i l l > < a : s r g b C l r   v a l = " f f f f f f " / > < / a : s o l i d F i l l > < a : l a t i n   t y p e f a c e = " S o u r c e   S a n s   P r o " / > < / a : e n d P a r a R P r > < / a : p > < / p : t x B o d y > < / p : s p > < p : g r p S p > < p : n v G r p S p P r > < p : c N v P r   i d = " 3 3 "   n a m e = " " > < a : e x t L s t > < a : e x t   u r i = " { 8 0 3 8 3 0 4 1 - C 8 7 F - 4 9 6 8 - B F 9 5 - 9 8 6 D 2 B C 5 F D C A } " > < a 1 6 : c r e a t i o n I d   x m l n s : a 1 6 = " h t t p : / / s c h e m a s . m i c r o s o f t . c o m / o f f i c e / d r a w i n g / 2 0 1 0 / m a i n "   i d = " { A 0 8 A 9 4 4 6 - 0 1 B F - 4 F E 0 - A C F 5 - C E 9 B 4 9 6 6 0 C D 5 } " / > < / a : e x t > < / a : e x t L s t > < / p : c N v P r > < p : c N v G r p S p P r > < a : g r p S p L o c k s   n o C h a n g e A s p e c t = " t r u e " / > < / p : c N v G r p S p P r > < p : n v P r / > < / p : n v G r p S p P r > < p : g r p S p P r > < a : x f r m   f l i p H = " f a l s e "   f l i p V = " f a l s e "   r o t = " 0 " > < a : o f f   x = " 2 5 7 7 9 5 0 "   y = " 1 8 3 8 5 1 5 " / > < a : e x t   c x = " 6 2 1 8 3 5 8 "   c y = " 1 7 0 5 4 3 2 " / > < a : c h O f f   x = " 2 7 4 2 3 4 2 "   y = " 3 5 7 3 3 9 " / > < a : c h E x t   c x = " 6 2 1 8 3 5 8 "   c y = " 1 7 0 5 4 3 2 " / > < / a : x f r m > < / p : g r p S p P r > < p : s p > < p : n v S p P r > < p : c N v P r   i d = " 3 4 "   n a m e = " " > < a : e x t L s t > < a : e x t   u r i = " { B 8 1 4 2 2 D 3 - E E 2 B - 4 7 6 C - B 4 B 3 - B 6 3 7 3 9 F 6 6 2 6 2 } " > < a 1 6 : c r e a t i o n I d   x m l n s : a 1 6 = " h t t p : / / s c h e m a s . m i c r o s o f t . c o m / o f f i c e / d r a w i n g / 2 0 1 0 / m a i n "   i d = " { 1 9 A A F B 5 8 - 4 F 1 8 - 4 7 A B - B A 1 C - 1 D D 8 E B C 2 6 5 0 7 } " / > < / a : e x t > < / a : e x t L s t > < / p : c N v P r > < p : c N v S p P r / > < p : n v P r / > < / p : n v S p P r > < p : s p P r > < a : x f r m   f l i p H = " f a l s e "   f l i p V = " f a l s e "   r o t = " 0 " > < a : o f f   x = " 4 6 3 8 3 0 3 "   y = " 1 3 5 5 1 6 9 " / > < a : e x t   c x = " 4 3 2 2 3 9 7 "   c y = " 6 7 5 7 1 3 " / > < / a : x f r m > < a : p r s t G e o m   p r s t = " r o u n d 1 R e c t " > < a : a v L s t / > < / a : p r s t G e o m > < a : s o l i d F i l l > < a : s c h e m e C l r   v a l = " b g 1 " > < a : a l p h a   v a l = " 8 0 0 0 0 " / > < / a : s c h e m e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f r - F R " > < a : s o l i d F i l l > < a : s r g b C l r   v a l = " f f f f f f " / > < / a : s o l i d F i l l > < a : l a t i n   t y p e f a c e = " S o u r c e   S a n s   P r o " / > < / a : r P r > < a : t > < / a : t > < / a : r > < a : e n d P a r a R P r   d i r t y = " 0 "   l a n g = " f r - F R " > < a : s o l i d F i l l > < a : s r g b C l r   v a l = " f f f f f f " / > < / a : s o l i d F i l l > < a : l a t i n   t y p e f a c e = " S o u r c e   S a n s   P r o " / > < / a : e n d P a r a R P r > < / a : p > < / p : t x B o d y > < / p : s p > < p : s p > < p : n v S p P r > < p : c N v P r   i d = " 3 5 "   n a m e = " " > < a : e x t L s t > < a : e x t   u r i = " { 0 F A E 1 B 4 E - E F 2 4 - 4 A F B - 9 5 6 8 - A B 6 9 2 A 9 0 E A 7 4 } " > < a 1 6 : c r e a t i o n I d   x m l n s : a 1 6 = " h t t p : / / s c h e m a s . m i c r o s o f t . c o m / o f f i c e / d r a w i n g / 2 0 1 0 / m a i n "   i d = " { 3 B B 6 6 5 5 C - D 6 4 C - 4 4 F 9 - 9 5 1 2 - C 6 D B 1 4 D C E D D A } " / > < / a : e x t > < / a : e x t L s t > < / p : c N v P r > < p : c N v S p P r   t x B o x = " 1 " / > < p : n v P r / > < / p : n v S p P r > < p : s p P r > < a : x f r m   f l i p H = " f a l s e "   f l i p V = " f a l s e "   r o t = " 0 " > < a : o f f   x = " 4 7 6 6 9 7 6 "   y = " 1 4 6 9 6 5 0 " / > < a : e x t   c x = " 6 9 8 7 6 3 "   c y = " 5 5 2 3 3 5 " / > < / a : x f r m > < a : p r s t G e o m   p r s t = " r e c t " > < a : a v L s t / > < / a : p r s t G e o m > < / p : s p P r > < p : t x B o d y > < a : b o d y P r   a n c h o r = " t "   b I n s = " 4 7 6 2 5 "   l I n s = " 9 5 2 5 0 "   r I n s = " 9 5 2 5 0 "   r t l C o l = " 0 "   t I n s = " 4 7 6 2 5 "   v e r t = " h o r z " > < a : s p A u t o F i t / > < / a : b o d y P r > < a : l s t S t y l e / > < a : p > < a : p P r > < a : d e f R P r   d i r t y = " 0 "   l a n g = " e n - U S "   s z = " 1 4 0 0 " / > < / a : p P r > < a : r > < a : r P r   d i r t y = " 0 "   l a n g = " f r - F R "   s z = " 1 0 0 0 " > < a : s o l i d F i l l > < a : s c h e m e C l r   v a l = " t x 1 " / > < / a : s o l i d F i l l > < a : l a t i n   t y p e f a c e = " S o u r c e   S a n s   P r o " / > < / a : r P r > < a : t > M e s s a g e   a u   v e n d e u r < / a : t > < / a : r > < a : e n d P a r a R P r   d i r t y = " 0 "   l a n g = " f r - F R "   s z = " 1 0 0 0 " > < a : s o l i d F i l l > < a : s c h e m e C l r   v a l = " t x 1 " / > < / a : s o l i d F i l l > < a : l a t i n   t y p e f a c e = " S o u r c e   S a n s   P r o " / > < / a : e n d P a r a R P r > < / a : p > < / p : t x B o d y > < / p : s p > < p : s p > < p : n v S p P r > < p : c N v P r   i d = " 3 6 "   n a m e = " " > < a : e x t L s t > < a : e x t   u r i = " { D C 3 8 6 E E F - 7 1 E 6 - 4 C C A - B C 9 E - 9 E 9 C 0 A 3 1 3 1 D 1 } " > < a 1 6 : c r e a t i o n I d   x m l n s : a 1 6 = " h t t p : / / s c h e m a s . m i c r o s o f t . c o m / o f f i c e / d r a w i n g / 2 0 1 0 / m a i n "   i d = " { 0 5 1 6 A 1 0 6 - D 0 C 2 - 4 4 C C - 8 6 1 0 - 2 F B 1 5 3 4 F B 9 5 5 } " / > < / a : e x t > < / a : e x t L s t > < / p : c N v P r > < p : c N v S p P r / > < p : n v P r / > < / p : n v S p P r > < p : s p P r > < a : x f r m   f l i p H = " f a l s e "   f l i p V = " f a l s e "   r o t = " 0 " > < a : o f f   x = " 5 5 0 3 7 5 4 "   y = " 1 3 8 8 6 1 1 " / > < a : e x t   c x = " 3 3 3 0 9 6 8 "   c y = " 5 3 5 0 6 6 " / > < / a : x f r m > < a : p r s t G e o m   p r s t = " r o u n d R e c t " > < a : a v L s t > < a : g d   f m l a = " v a l   4 1 7 1 1 "   n a m e = " a d j " / > < / a : a v L s t > < / a : p r s t G e o m > < a : s o l i d F i l l > < a : s c h e m e C l r   v a l = " a c c e n t 2 " > < a : a l p h a   v a l = " 8 0 0 0 0 " / > < a : l u m M o d   v a l = " 6 0 0 0 0 " / > < a : l u m O f f   v a l = " 4 0 0 0 0 " / > < / a : s c h e m e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7 "   n a m e = " " > < a : e x t L s t > < a : e x t   u r i = " { 3 3 D D 9 8 2 9 - 5 E 3 4 - 4 7 8 3 - A 3 0 D - 5 8 D 9 5 2 F 9 5 E 1 E } " > < a 1 6 : c r e a t i o n I d   x m l n s : a 1 6 = " h t t p : / / s c h e m a s . m i c r o s o f t . c o m / o f f i c e / d r a w i n g / 2 0 1 0 / m a i n "   i d = " { 2 C 8 0 1 E D C - 7 5 2 9 - 4 B 5 8 - 9 4 E 8 - 9 3 0 F 8 9 D D 9 D F 5 } " / > < / a : e x t > < / a : e x t L s t > < / p : c N v P r > < p : c N v S p P r / > < p : n v P r / > < / p : n v S p P r > < p : s p P r > < a : x f r m   f l i p H = " f a l s e "   f l i p V = " f a l s e "   r o t = " 0 " > < a : o f f   x = " 2 7 6 2 1 0 7 "   y = " 5 8 8 1 4 0 " / > < a : e x t   c x = " 2 6 2 4 6 9 9 "   c y = " 7 7 1 1 5 3 " / > < / a : x f r m > < a : p r s t G e o m   p r s t = " r o u n d 1 R e c t " > < a : a v L s t / > < / a : p r s t G e o m > < a : s o l i d F i l l > < a : s c h e m e C l r   v a l = " b g 1 " > < a : a l p h a   v a l = " 8 0 0 0 0 " / > < / a : s c h e m e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f r - F R " > < a : s o l i d F i l l > < a : s r g b C l r   v a l = " f f f f f f " / > < / a : s o l i d F i l l > < a : l a t i n   t y p e f a c e = " S o u r c e   S a n s   P r o " / > < / a : r P r > < a : t > < / a : t > < / a : r > < a : e n d P a r a R P r   d i r t y = " 0 "   l a n g = " f r - F R " > < a : s o l i d F i l l > < a : s r g b C l r   v a l = " f f f f f f " / > < / a : s o l i d F i l l > < a : l a t i n   t y p e f a c e = " S o u r c e   S a n s   P r o " / > < / a : e n d P a r a R P r > < / a : p > < / p : t x B o d y > < / p : s p > < p : s p > < p : n v S p P r > < p : c N v P r   i d = " 3 8 "   n a m e = " " > < a : e x t L s t > < a : e x t   u r i = " { 0 3 2 6 A 2 3 A - F 7 A 6 - 4 8 7 D - 9 2 D 6 - 6 9 C 9 F 8 3 3 B B 4 F } " > < a 1 6 : c r e a t i o n I d   x m l n s : a 1 6 = " h t t p : / / s c h e m a s . m i c r o s o f t . c o m / o f f i c e / d r a w i n g / 2 0 1 0 / m a i n "   i d = " { C B E A C 7 1 3 - B F 8 B - 4 5 5 5 - B A 4 B - 9 E 6 4 F 0 3 4 2 F D 3 } " / > < / a : e x t > < / a : e x t L s t > < / p : c N v P r > < p : c N v S p P r   t x B o x = " 1 " / > < p : n v P r / > < / p : n v S p P r > < p : s p P r > < a : x f r m   f l i p H = " f a l s e "   f l i p V = " f a l s e "   r o t = " 0 " > < a : o f f   x = " 2 9 7 1 3 7 1 "   y = " 5 6 5 3 8 4 " / > < a : e x t   c x = " 1 9 0 5 0 0 0 "   c y = " 3 9 9 9 7 3 " / > < / a : x f r m > < a : p r s t G e o m   p r s t = " r e c t " > < a : a v L s t / > < / a : p r s t G e o m > < / p : s p P r > < p : t x B o d y > < a : b o d y P r   a n c h o r = " t "   b I n s = " 4 7 6 2 5 "   l I n s = " 9 5 2 5 0 "   r I n s = " 9 5 2 5 0 "   r t l C o l = " 0 "   t I n s = " 4 7 6 2 5 "   v e r t = " h o r z " > < a : s p A u t o F i t / > < / a : b o d y P r > < a : l s t S t y l e / > < a : p > < a : p P r > < a : d e f R P r   d i r t y = " 0 "   l a n g = " e n - U S "   s z = " 1 4 0 0 " / > < / a : p P r > < a : r > < a : r P r   d i r t y = " 0 "   l a n g = " f r - F R "   s z = " 1 0 0 0 " > < a : s o l i d F i l l > < a : s c h e m e C l r   v a l = " t x 1 " / > < / a : s o l i d F i l l > < a : l a t i n   t y p e f a c e = " S o u r c e   S a n s   P r o " / > < / a : r P r > < a : t > M o y e n s   < / a : t > < / a : r > < a : r > < a : r P r   d i r t y = " 0 "   l a n g = " f r - F R "   s z = " 1 0 0 0 " > < a : s o l i d F i l l > < a : s c h e m e C l r   v a l = " t x 1 " / > < / a : s o l i d F i l l > < a : l a t i n   t y p e f a c e = " S o u r c e   S a n s   P r o " / > < / a : r P r > < a : t > d e   r � g l e m e n t   a c c e p t �   p a r   l e   < / a : t > < / a : r > < a : r > < a : r P r   d i r t y = " 0 "   l a n g = " f r - F R "   s z = " 1 0 0 0 " > < a : s o l i d F i l l > < a : s c h e m e C l r   v a l = " t x 1 " / > < / a : s o l i d F i l l > < a : l a t i n   t y p e f a c e = " S o u r c e   S a n s   P r o " / > < / a : r P r > < a : t > v e n d e u r < / a : t > < / a : r > < a : e n d P a r a R P r   d i r t y = " 0 "   l a n g = " f r - F R "   s z = " 1 0 0 0 " > < a : s o l i d F i l l > < a : s c h e m e C l r   v a l = " t x 1 " / > < / a : s o l i d F i l l > < a : l a t i n   t y p e f a c e = " S o u r c e   S a n s   P r o " / > < / a : e n d P a r a R P r > < / a : p > < / p : t x B o d y > < / p : s p > < p : s p > < p : n v S p P r > < p : c N v P r   i d = " 3 9 "   n a m e = " " > < a : e x t L s t > < a : e x t   u r i = " { 2 3 F 6 1 B C 7 - D 3 B 1 - 4 E A 8 - A D 9 D - 3 4 E 6 B C B 6 E 7 C C } " > < a 1 6 : c r e a t i o n I d   x m l n s : a 1 6 = " h t t p : / / s c h e m a s . m i c r o s o f t . c o m / o f f i c e / d r a w i n g / 2 0 1 0 / m a i n "   i d = " { A 0 5 3 3 4 D 6 - 9 C 7 9 - 4 7 A 4 - 9 C 6 4 - F 3 A A 5 B E 4 7 7 6 A } " / > < / a : e x t > < / a : e x t L s t > < / p : c N v P r > < p : c N v S p P r / > < p : n v P r / > < / p : n v S p P r > < p : s p P r > < a : x f r m   f l i p H = " f a l s e "   f l i p V = " f a l s e "   r o t = " 0 " > < a : o f f   x = " 2 8 7 1 7 4 9 "   y = " 9 4 5 3 2 7 " / > < a : e x t   c x = " 3 6 4 4 8 3 "   c y = " 1 7 8 8 6 0 " / > < / a : x f r m > < a : p r s t G e o m   p r s t = " r o u n d R e c t " > < a : a v L s t / > < / a : p r s t G e o m > < a : s o l i d F i l l > < a : s c h e m e C l r   v a l = " b g 1 " > < a : a l p h a   v a l = " 8 0 0 0 0 " / > < / a : s c h e m e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e r r = " 1 "   l a n g = " f r - F R "   s z = " 9 0 0 " > < a : s o l i d F i l l > < a : s c h e m e C l r   v a l = " t x 1 " / > < / a : s o l i d F i l l > < a : l a t i n   t y p e f a c e = " S o u r c e   S a n s   P r o " / > < / a : r P r > < a : t > C B < / a : t > < / a : r > < a : e n d P a r a R P r   d i r t y = " 0 "   e r r = " 1 "   l a n g = " f r - F R "   s z = " 9 0 0 " > < a : s o l i d F i l l > < a : s c h e m e C l r   v a l = " t x 1 " / > < / a : s o l i d F i l l > < a : l a t i n   t y p e f a c e = " S o u r c e   S a n s   P r o " / > < / a : e n d P a r a R P r > < / a : p > < / p : t x B o d y > < / p : s p > < p : s p > < p : n v S p P r > < p : c N v P r   i d = " 4 0 "   n a m e = " " > < a : e x t L s t > < a : e x t   u r i = " { F 9 6 5 4 0 B 7 - E 1 4 2 - 4 3 7 F - 9 E F A - 6 7 4 3 8 6 4 D F F B 4 } " > < a 1 6 : c r e a t i o n I d   x m l n s : a 1 6 = " h t t p : / / s c h e m a s . m i c r o s o f t . c o m / o f f i c e / d r a w i n g / 2 0 1 0 / m a i n "   i d = " { 3 C 1 5 D 1 A E - D 4 0 6 - 4 A 4 C - 9 B 0 4 - 1 A 4 C 5 4 5 A 9 9 2 C } " / > < / a : e x t > < / a : e x t L s t > < / p : c N v P r > < p : c N v S p P r / > < p : n v P r / > < / p : n v S p P r > < p : s p P r > < a : x f r m   f l i p H = " f a l s e "   f l i p V = " f a l s e "   r o t = " 0 " > < a : o f f   x = " 3 3 4 2 9 1 3 "   y = " 9 4 2 9 7 5 " / > < a : e x t   c x = " 6 7 1 9 0 3 "   c y = " 1 7 8 8 6 0 " / > < / a : x f r m > < a : p r s t G e o m   p r s t = " r o u n d R e c t " > < a : a v L s t / > < / a : p r s t G e o m > < a : s o l i d F i l l > < a : s c h e m e C l r   v a l = " b g 1 " > < a : a l p h a   v a l = " 8 0 0 0 0 " / > < / a : s c h e m e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  s z = " 9 0 0 " > < a : s o l i d F i l l > < a : s c h e m e C l r   v a l = " t x 1 " / > < / a : s o l i d F i l l > < a : l a t i n   t y p e f a c e = " S o u r c e   S a n s   P r o " / > < / a : r P r > < a : t > P A Y P A L < / a : t > < / a : r > < a : e n d P a r a R P r   d i r t y = " 0 "   l a n g = " e n - U S "   s z = " 9 0 0 " > < a : s o l i d F i l l > < a : s c h e m e C l r   v a l = " t x 1 " / > < / a : s o l i d F i l l > < a : l a t i n   t y p e f a c e = " S o u r c e   S a n s   P r o " / > < / a : e n d P a r a R P r > < / a : p > < / p : t x B o d y > < / p : s p > < p : s p > < p : n v S p P r > < p : c N v P r   i d = " 4 1 "   n a m e = " " > < a : e x t L s t > < a : e x t   u r i = " { 1 2 1 B 5 3 E E - C B 7 D - 4 D B 7 - B E 0 2 - A 4 8 E 1 B D 5 7 8 9 F } " > < a 1 6 : c r e a t i o n I d   x m l n s : a 1 6 = " h t t p : / / s c h e m a s . m i c r o s o f t . c o m / o f f i c e / d r a w i n g / 2 0 1 0 / m a i n "   i d = " { 8 1 C 0 B 1 1 6 - 7 A 1 A - 4 4 2 2 - 8 7 D 0 - D A 7 C 0 4 2 F D A 2 2 } " / > < / a : e x t > < / a : e x t L s t > < / p : c N v P r > < p : c N v S p P r / > < p : n v P r / > < / p : n v S p P r > < p : s p P r > < a : x f r m   f l i p H = " f a l s e "   f l i p V = " f a l s e "   r o t = " 0 " > < a : o f f   x = " 4 1 0 8 7 9 9 "   y = " 9 4 2 9 7 5 " / > < a : e x t   c x = " 7 4 6 5 2 1 "   c y = " 1 7 8 8 6 0 " / > < / a : x f r m > < a : p r s t G e o m   p r s t = " r o u n d R e c t " > < a : a v L s t / > < / a : p r s t G e o m > < a : s o l i d F i l l > < a : s c h e m e C l r   v a l = " t x 1 " > < a : a l p h a   v a l = " 8 0 0 0 0 " / > < a : l u m M o d   v a l = " 7 5 0 0 0 " / > < a : l u m O f f   v a l = " 2 5 0 0 0 " / > < / a : s c h e m e C l r > < / a : s o l i d F i l l > < a : l n > < a : s o l i d F i l l > < a : s c h e m e C l r   v a l = " b g 1 " > < a : l u m M o d   v a l = " 6 5 0 0 0 " / > < / a : s c h e m e C l r > < / a : s o l i d F i l l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e r r = " 1 "   l a n g = " f r - F R "   s z = " 9 0 0 " > < a : s o l i d F i l l > < a : s c h e m e C l r   v a l = " t x 1 " / > < / a : s o l i d F i l l > < a : l a t i n   t y p e f a c e = " S o u r c e   S a n s   P r o " / > < / a : r P r > < a : t > C H E Q U E < / a : t > < / a : r > < a : e n d P a r a R P r   d i r t y = " 0 "   e r r = " 1 "   l a n g = " f r - F R "   s z = " 9 0 0 " > < a : s o l i d F i l l > < a : s c h e m e C l r   v a l = " t x 1 " / > < / a : s o l i d F i l l > < a : l a t i n   t y p e f a c e = " S o u r c e   S a n s   P r o " / > < / a : e n d P a r a R P r > < / a : p > < / p : t x B o d y > < / p : s p > < p : s p > < p : n v S p P r > < p : c N v P r   i d = " 4 2 "   n a m e = " " > < a : e x t L s t > < a : e x t   u r i = " { 6 8 C 4 9 7 9 B - 4 F E 9 - 4 F 4 B - A A 6 1 - 7 6 3 4 D 5 B F 2 5 8 6 } " > < a 1 6 : c r e a t i o n I d   x m l n s : a 1 6 = " h t t p : / / s c h e m a s . m i c r o s o f t . c o m / o f f i c e / d r a w i n g / 2 0 1 0 / m a i n "   i d = " { 5 F B A D 8 E 0 - 8 6 B F - 4 9 C F - B 0 3 8 - 0 2 1 E 3 1 7 A 6 3 1 3 } " / > < / a : e x t > < / a : e x t L s t > < / p : c N v P r > < p : c N v S p P r / > < p : n v P r / > < / p : n v S p P r > < p : s p P r > < a : x f r m   f l i p H = " f a l s e "   f l i p V = " f a l s e "   r o t = " 0 " > < a : o f f   x = " 2 9 7 9 2 0 1 "   y = " 1 1 8 3 4 5 2 " / > < a : e x t   c x = " 1 2 5 6 4 4 "   c y = " 8 6 7 2 5 " / > < / a : x f r m > < a : p r s t G e o m   p r s t = " r o u n d R e c t " > < a : a v L s t > < a : g d   f m l a = " v a l   4 1 7 1 1 "   n a m e = " a d j " / > < / a : a v L s t > < / a : p r s t G e o m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3 "   n a m e = " " > < a : e x t L s t > < a : e x t   u r i = " { F 2 7 1 8 D D 3 - 5 4 7 C - 4 F A E - B C C 6 - B 9 B B 6 1 3 E 8 E 7 2 } " > < a 1 6 : c r e a t i o n I d   x m l n s : a 1 6 = " h t t p : / / s c h e m a s . m i c r o s o f t . c o m / o f f i c e / d r a w i n g / 2 0 1 0 / m a i n "   i d = " { F 8 1 6 3 F F 8 - 9 7 0 8 - 4 C 2 A - B D 9 6 - 2 2 5 A C E E 8 C E 7 8 } " / > < / a : e x t > < / a : e x t L s t > < / p : c N v P r > < p : c N v S p P r / > < p : n v P r / > < / p : n v S p P r > < p : s p P r > < a : x f r m   f l i p H = " f a l s e "   f l i p V = " f a l s e "   r o t = " 0 " > < a : o f f   x = " 3 6 0 5 5 4 6 "   y = " 1 1 8 3 4 5 2 " / > < a : e x t   c x = " 1 2 5 6 4 4 "   c y = " 8 6 7 2 5 " / > < / a : x f r m > < a : p r s t G e o m   p r s t = " r o u n d R e c t " > < a : a v L s t > < a : g d   f m l a = " v a l   4 1 7 1 1 "   n a m e = " a d j " / > < / a : a v L s t > < / a : p r s t G e o m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4 "   n a m e = " " > < a : e x t L s t > < a : e x t   u r i = " { 8 3 1 5 6 1 9 4 - 9 8 7 B - 4 7 F 0 - B 8 3 9 - 4 3 F E 3 4 A E 5 0 0 2 } " > < a 1 6 : c r e a t i o n I d   x m l n s : a 1 6 = " h t t p : / / s c h e m a s . m i c r o s o f t . c o m / o f f i c e / d r a w i n g / 2 0 1 0 / m a i n "   i d = " { B B 1 7 3 1 4 5 - 4 B 8 C - 4 F 8 6 - 8 8 3 E - B 1 8 D C C D 1 A A 8 A } " / > < / a : e x t > < / a : e x t L s t > < / p : c N v P r > < p : c N v S p P r / > < p : n v P r / > < / p : n v S p P r > < p : s p P r > < a : x f r m   f l i p H = " f a l s e "   f l i p V = " f a l s e "   r o t = " 0 " > < a : o f f   x = " 4 4 7 2 6 8 2 "   y = " 1 1 8 3 4 5 2 " / > < a : e x t   c x = " 1 2 5 6 4 4 "   c y = " 8 6 7 2 5 " / > < / a : x f r m > < a : p r s t G e o m   p r s t = " r o u n d R e c t " > < a : a v L s t > < a : g d   f m l a = " v a l   4 1 7 1 1 "   n a m e = " a d j " / > < / a : a v L s t > < / a : p r s t G e o m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5 "   n a m e = " " > < a : e x t L s t > < a : e x t   u r i = " { A 8 0 A F F D 2 - B B 2 7 - 4 B D C - 9 9 8 0 - C B 9 7 E 9 A 4 1 1 B 4 } " > < a 1 6 : c r e a t i o n I d   x m l n s : a 1 6 = " h t t p : / / s c h e m a s . m i c r o s o f t . c o m / o f f i c e / d r a w i n g / 2 0 1 0 / m a i n "   i d = " { A C 1 E 4 A 8 F - 1 C C 4 - 4 B 0 A - B C F E - 1 0 D 2 9 D 0 C 7 4 0 8 } " / > < / a : e x t > < / a : e x t L s t > < / p : c N v P r > < p : c N v S p P r / > < p : n v P r / > < / p : n v S p P r > < p : s p P r > < a : x f r m   f l i p H = " f a l s e "   f l i p V = " f a l s e "   r o t = " 0 " > < a : o f f   x = " 2 7 5 5 7 6 3 "   y = " 3 5 7 3 3 9 " / > < a : e x t   c x = " 6 1 9 8 5 9 4 "   c y = " 2 5 3 8 5 0 " / > < / a : x f r m > < a : p r s t G e o m   p r s t = " r o u n d 1 R e c t " > < a : a v L s t / > < / a : p r s t G e o m > < a : s o l i d F i l l > < a : s c h e m e C l r   v a l = " a c c e n t 2 " > < a : a l p h a   v a l = " 8 0 0 0 0 " / > < a : l u m M o d   v a l = " 5 0 0 0 0 " / > < / a : s c h e m e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i = " 1 "   l a n g = " f r - F R "   s z = " 8 0 0 " > < a : s o l i d F i l l > < a : s c h e m e C l r   v a l = " b g 1 " > < a : l u m M o d   v a l = " 8 5 0 0 0 " / > < / a : s c h e m e C l r > < / a : s o l i d F i l l > < a : l a t i n   t y p e f a c e = " S o u r c e   S a n s   P r o " / > < / a : r P r > < a : t > ( P o u r   c h a q u e   v e n d e u r )     < / a : t > < / a : r > < a : r > < a : r P r   d i r t y = " 0 "   i = " 1 "   l a n g = " f r - F R "   s z = " 1 2 0 0 " > < a : s o l i d F i l l > < a : s c h e m e C l r   v a l = " b g 1 " > < a : l u m M o d   v a l = " 8 5 0 0 0 " / > < / a : s c h e m e C l r > < / a : s o l i d F i l l > < a : l a t i n   t y p e f a c e = " S o u r c e   S a n s   P r o " / > < / a : r P r > < a : t >   < / a : t > < / a : r > < a : r > < a : r P r   d i r t y = " 0 "   i = " 1 "   l a n g = " f r - F R "   s z = " 1 2 0 0 " > < a : s o l i d F i l l > < a : s c h e m e C l r   v a l = " t x 1 " > < a : l u m M o d   v a l = " 8 5 0 0 0 " / > < a : l u m O f f   v a l = " 1 5 0 0 0 " / > < / a : s c h e m e C l r > < / a : s o l i d F i l l > < a : l a t i n   t y p e f a c e = " S o u r c e   S a n s   P r o " / > < / a : r P r > < a : t > V o t r e   c o m m a n d e   n � 2     < / a : t > < / a : r > < a : e n d P a r a R P r   d i r t y = " 0 "   i = " 1 "   l a n g = " f r - F R "   s z = " 1 2 0 0 " > < a : s o l i d F i l l > < a : s c h e m e C l r   v a l = " t x 1 " > < a : l u m M o d   v a l = " 8 5 0 0 0 " / > < a : l u m O f f   v a l = " 1 5 0 0 0 " / > < / a : s c h e m e C l r > < / a : s o l i d F i l l > < a : l a t i n   t y p e f a c e = " S o u r c e   S a n s   P r o " / > < / a : e n d P a r a R P r > < / a : p > < / p : t x B o d y > < / p : s p > < p : s p > < p : n v S p P r > < p : c N v P r   i d = " 4 6 "   n a m e = " " > < a : e x t L s t > < a : e x t   u r i = " { 6 D 6 9 5 7 1 C - C 3 C E - 4 2 4 5 - 9 9 1 E - 8 6 6 E 4 0 6 3 B F F 7 } " > < a 1 6 : c r e a t i o n I d   x m l n s : a 1 6 = " h t t p : / / s c h e m a s . m i c r o s o f t . c o m / o f f i c e / d r a w i n g / 2 0 1 0 / m a i n "   i d = " { D 4 1 D 8 3 1 D - F F 4 A - 4 C 5 7 - 8 A 7 5 - 0 4 A E 7 B 1 3 F 1 A C } " / > < / a : e x t > < / a : e x t L s t > < / p : c N v P r > < p : c N v S p P r / > < p : n v P r / > < / p : n v S p P r > < p : s p P r > < a : x f r m   f l i p H = " f a l s e "   f l i p V = " f a l s e "   r o t = " 0 " > < a : o f f   x = " 5 3 5 7 6 0 3 "   y = " 5 9 7 4 5 5 " / > < a : e x t   c x = " 3 5 9 1 2 0 1 "   c y = " 7 8 2 3 6 4 " / > < / a : x f r m > < a : p r s t G e o m   p r s t = " r o u n d 1 R e c t " > < a : a v L s t / > < / a : p r s t G e o m > < a : s o l i d F i l l > < a : s c h e m e C l r   v a l = " b g 1 " > < a : a l p h a   v a l = " 8 0 0 0 0 " / > < / a : s c h e m e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f r - F R " > < a : s o l i d F i l l > < a : s r g b C l r   v a l = " f f f f f f " / > < / a : s o l i d F i l l > < a : l a t i n   t y p e f a c e = " S o u r c e   S a n s   P r o " / > < / a : r P r > < a : t > < / a : t > < / a : r > < a : e n d P a r a R P r   d i r t y = " 0 "   l a n g = " f r - F R " > < a : s o l i d F i l l > < a : s r g b C l r   v a l = " f f f f f f " / > < / a : s o l i d F i l l > < a : l a t i n   t y p e f a c e = " S o u r c e   S a n s   P r o " / > < / a : e n d P a r a R P r > < / a : p > < / p : t x B o d y > < / p : s p > < p : s p > < p : n v S p P r > < p : c N v P r   i d = " 4 7 "   n a m e = " " > < a : e x t L s t > < a : e x t   u r i = " { F D 9 0 E 5 1 7 - D C C 3 - 4 A F 5 - B D 7 F - 7 B 7 0 C 5 7 0 B 6 2 2 } " > < a 1 6 : c r e a t i o n I d   x m l n s : a 1 6 = " h t t p : / / s c h e m a s . m i c r o s o f t . c o m / o f f i c e / d r a w i n g / 2 0 1 0 / m a i n "   i d = " { D 8 8 6 E 9 B 1 - 2 3 C 6 - 4 B 6 8 - 9 0 E A - 6 9 4 9 D E B E F 5 1 9 } " / > < / a : e x t > < / a : e x t L s t > < / p : c N v P r > < p : c N v S p P r   t x B o x = " 1 " / > < p : n v P r / > < / p : n v S p P r > < p : s p P r > < a : x f r m   f l i p H = " f a l s e "   f l i p V = " f a l s e "   r o t = " 0 " > < a : o f f   x = " 5 4 8 0 7 9 0 "   y = " 8 4 4 6 3 8 " / > < a : e x t   c x = " 3 4 5 4 9 5 5 "   c y = " 5 0 6 6 1 5 " / > < / a : x f r m > < a : p r s t G e o m   p r s t = " r e c t " > < a : a v L s t / > < / a : p r s t G e o m > < / p : s p P r > < p : t x B o d y > < a : b o d y P r   a n c h o r = " t "   b I n s = " 4 7 6 2 5 "   l I n s = " 9 5 2 5 0 "   r I n s = " 9 5 2 5 0 "   r t l C o l = " 0 "   t I n s = " 4 7 6 2 5 "   v e r t = " h o r z " > < a : s p A u t o F i t / > < / a : b o d y P r > < a : l s t S t y l e / > < a : p > < a : p P r   i n d e n t = " - 3 4 2 9 0 0 "   m a r L = " 3 4 2 9 0 0 " > < a : b u F o n t   t y p e f a c e = " A r i a l " / > < a : b u C h a r   c h a r = " " " / > < a : d e f R P r   d i r t y = " 0 "   l a n g = " e n - U S "   s z = " 1 4 0 0 " / > < / a : p P r > < a : r > < a : r P r   d i r t y = " 0 "   l a n g = " f r - F R "   s z = " 9 0 0 " > < a : s o l i d F i l l > < a : s c h e m e C l r   v a l = " t x 1 " / > < / a : s o l i d F i l l > < a : l a t i n   t y p e f a c e = " S o u r c e   S a n s   P r o " / > < / a : r P r > < a : t > A r t i c l e   :   I n t i t u l � -   P r i x   -   Q t i t �   < / a : t > < / a : r > < / a : p > < a : p > < a : p P r   i n d e n t = " - 3 4 2 9 0 0 "   m a r L = " 3 4 2 9 0 0 " > < a : b u F o n t   t y p e f a c e = " A r i a l " / > < a : b u C h a r   c h a r = " " " / > < a : d e f R P r   d i r t y = " 0 "   l a n g = " e n - U S "   s z = " 1 4 0 0 " / > < / a : p P r > < a : r > < a : r P r   d i r t y = " 0 "   l a n g = " f r - F R "   s z = " 9 0 0 " > < a : s o l i d F i l l > < a : s c h e m e C l r   v a l = " t x 1 " / > < / a : s o l i d F i l l > < a : l a t i n   t y p e f a c e = " S o u r c e   S a n s   P r o " / > < / a : r P r > < a : t > A r t i c l e   :   I n t i t u l � -   P r i x   -   Q t i t �   < / a : t > < / a : r > < / a : p > < a : p > < a : p P r   i n d e n t = " - 3 4 2 9 0 0 "   m a r L = " 3 4 2 9 0 0 " > < a : b u F o n t   t y p e f a c e = " A r i a l " / > < a : b u C h a r   c h a r = " " " / > < a : d e f R P r   d i r t y = " 0 "   l a n g = " e n - U S "   s z = " 1 4 0 0 " / > < / a : p P r > < a : r > < a : r P r   d i r t y = " 0 "   l a n g = " f r - F R "   s z = " 9 0 0 " > < a : s o l i d F i l l > < a : s c h e m e C l r   v a l = " t x 1 " / > < / a : s o l i d F i l l > < a : l a t i n   t y p e f a c e = " S o u r c e   S a n s   P r o " / > < / a : r P r > < a : t > A r t i c l e   :   I n t i t u l � -   P r i x   -   Q t i t �   < / a : t > < / a : r > < a : e n d P a r a R P r   d i r t y = " 0 "   l a n g = " f r - F R "   s z = " 9 0 0 " > < a : s o l i d F i l l > < a : s c h e m e C l r   v a l = " t x 1 " / > < / a : s o l i d F i l l > < a : l a t i n   t y p e f a c e = " S o u r c e   S a n s   P r o " / > < / a : e n d P a r a R P r > < / a : p > < / p : t x B o d y > < / p : s p > < p : s p > < p : n v S p P r > < p : c N v P r   i d = " 4 8 "   n a m e = " " > < a : e x t L s t > < a : e x t   u r i = " { F 8 B 6 1 8 A 5 - 1 F B E - 4 3 A 9 - A 2 E A - E 4 F E 1 3 7 1 C B 0 9 } " > < a 1 6 : c r e a t i o n I d   x m l n s : a 1 6 = " h t t p : / / s c h e m a s . m i c r o s o f t . c o m / o f f i c e / d r a w i n g / 2 0 1 0 / m a i n "   i d = " { 6 1 E E B 0 9 2 - 5 3 3 F - 4 1 E 4 - 8 0 2 3 - D 4 0 E 3 9 1 C 0 9 3 D } " / > < / a : e x t > < / a : e x t L s t > < / p : c N v P r > < p : c N v S p P r   t x B o x = " 1 " / > < p : n v P r / > < / p : n v S p P r > < p : s p P r > < a : x f r m   f l i p H = " f a l s e "   f l i p V = " f a l s e "   r o t = " 0 " > < a : o f f   x = " 5 9 6 7 5 7 4 "   y = " 5 8 4 9 3 9 " / > < a : e x t   c x = " 1 9 0 5 0 0 0 "   c y = " 2 4 7 6 1 1 " / > < / a : x f r m > < a : p r s t G e o m   p r s t = " r e c t " > < a : a v L s t / > < / a : p r s t G e o m > < / p : s p P r > < p : t x B o d y > < a : b o d y P r   a n c h o r = " t "   b I n s = " 4 7 6 2 5 "   l I n s = " 9 5 2 5 0 "   r I n s = " 9 5 2 5 0 "   r t l C o l = " 0 "   t I n s = " 4 7 6 2 5 "   v e r t = " h o r z " > < a : s p A u t o F i t / > < / a : b o d y P r > < a : l s t S t y l e / > < a : p > < a : p P r > < a : d e f R P r   d i r t y = " 0 "   l a n g = " e n - U S "   s z = " 1 4 0 0 " / > < / a : p P r > < a : r > < a : r P r   d i r t y = " 0 "   l a n g = " f r - F R "   s z = " 1 0 0 0 " > < a : s o l i d F i l l > < a : s c h e m e C l r   v a l = " t x 1 " / > < / a : s o l i d F i l l > < a : l a t i n   t y p e f a c e = " S o u r c e   S a n s   P r o " / > < / a : r P r > < a : t > R � c a p   < / a : t > < / a : r > < a : r > < a : r P r   d i r t y = " 0 "   l a n g = " f r - F R "   s z = " 1 0 0 0 " > < a : s o l i d F i l l > < a : s c h e m e C l r   v a l = " t x 1 " / > < / a : s o l i d F i l l > < a : l a t i n   t y p e f a c e = " S o u r c e   S a n s   P r o " / > < / a : r P r > < a : t > a r t i c l e s < / a : t > < / a : r > < a : e n d P a r a R P r   d i r t y = " 0 "   l a n g = " f r - F R "   s z = " 1 0 0 0 " > < a : s o l i d F i l l > < a : s c h e m e C l r   v a l = " t x 1 " / > < / a : s o l i d F i l l > < a : l a t i n   t y p e f a c e = " S o u r c e   S a n s   P r o " / > < / a : e n d P a r a R P r > < / a : p > < / p : t x B o d y > < / p : s p > < p : s p > < p : n v S p P r > < p : c N v P r   i d = " 4 9 "   n a m e = " " > < a : e x t L s t > < a : e x t   u r i = " { 4 5 F E 8 2 A 1 - C 0 9 B - 4 1 1 6 - 9 E 1 9 - 1 3 F 4 A 7 2 4 4 3 D 1 } " > < a 1 6 : c r e a t i o n I d   x m l n s : a 1 6 = " h t t p : / / s c h e m a s . m i c r o s o f t . c o m / o f f i c e / d r a w i n g / 2 0 1 0 / m a i n "   i d = " { 0 E D 9 F 1 2 3 - 7 0 D B - 4 E C E - A B A 2 - 6 D A 4 9 6 9 E 5 B 3 D } " / > < / a : e x t > < / a : e x t L s t > < / p : c N v P r > < p : c N v S p P r   t x B o x = " 1 " / > < p : n v P r / > < / p : n v S p P r > < p : s p P r > < a : x f r m   f l i p H = " f a l s e "   f l i p V = " f a l s e "   r o t = " 0 " > < a : o f f   x = " 2 7 4 2 3 4 2 "   y = " 1 3 5 8 0 7 4 " / > < a : e x t   c x = " 1 9 0 5 0 0 0 "   c y = " 7 0 4 6 9 7 " / > < / a : x f r m > < a : p r s t G e o m   p r s t = " r e c t " > < a : a v L s t / > < / a : p r s t G e o m > < a : s o l i d F i l l > < a : s c h e m e C l r   v a l = " b g 2 " > < a : l u m M o d   v a l = " 8 5 0 0 0 " / > < / a : s c h e m e C l r > < / a : s o l i d F i l l > < / p : s p P r > < p : t x B o d y > < a : b o d y P r   a n c h o r = " t "   b I n s = " 4 7 6 2 5 "   l I n s = " 9 5 2 5 0 "   r I n s = " 9 5 2 5 0 "   r t l C o l = " 0 "   t I n s = " 4 7 6 2 5 "   v e r t = " h o r z " > < a : s p A u t o F i t / > < / a : b o d y P r > < a : l s t S t y l e / > < a : p > < a : p P r > < a : d e f R P r   d i r t y = " 0 "   l a n g = " e n - U S "   s z = " 1 4 0 0 " / > < / a : p P r > < a : r > < a : r P r   d i r t y = " 0 "   l a n g = " f r - F R "   s z = " 1 0 0 0 " > < a : s o l i d F i l l > < a : s c h e m e C l r   v a l = " t x 1 " / > < / a : s o l i d F i l l > < a : l a t i n   t y p e f a c e = " S o u r c e   S a n s   P r o " / > < / a : r P r > < a : t > S o c i � t �   v e n d e u r < / a : t > < / a : r > < a : b r > < a : r P r   d i r t y = " 0 "   l a n g = " f r - F R "   s z = " 1 0 0 0 " > < a : s o l i d F i l l > < a : s c h e m e C l r   v a l = " t x 1 " / > < / a : s o l i d F i l l > < a : l a t i n   t y p e f a c e = " S o u r c e   S a n s   P r o " / > < / a : r P r > < / a : b r > < a : r > < a : r P r   d i r t y = " 0 "   l a n g = " f r - F R "   s z = " 1 0 0 0 " > < a : s o l i d F i l l > < a : s c h e m e C l r   v a l = " t x 1 " / > < / a : s o l i d F i l l > < a : l a t i n   t y p e f a c e = " S o u r c e   S a n s   P r o " / > < / a : r P r > < a : t > N o m   V e n d e u r   < / a : t > < / a : r > < a : b r > < a : r P r   d i r t y = " 0 "   l a n g = " f r - F R "   s z = " 1 0 0 0 " > < a : s o l i d F i l l > < a : s c h e m e C l r   v a l = " t x 1 " / > < / a : s o l i d F i l l > < a : l a t i n   t y p e f a c e = " S o u r c e   S a n s   P r o " / > < / a : r P r > < / a : b r > < a : r > < a : r P r   d i r t y = " 0 "   l a n g = " f r - F R "   s z = " 1 0 0 0 " > < a : s o l i d F i l l > < a : s c h e m e C l r   v a l = " t x 1 " / > < / a : s o l i d F i l l > < a : l a t i n   t y p e f a c e = " S o u r c e   S a n s   P r o " / > < / a : r P r > < a : t > V i l l e   V e n d e u r < / a : t > < / a : r > < / a : p > < a : p > < a : p P r > < a : d e f R P r   d i r t y = " 0 "   l a n g = " e n - U S "   s z = " 1 4 0 0 " / > < / a : p P r > < a : r > < a : r P r   d i r t y = " 0 "   l a n g = " f r - F R "   s z = " 1 0 0 0 " > < a : s o l i d F i l l > < a : s c h e m e C l r   v a l = " t x 1 " / > < / a : s o l i d F i l l > < a : l a t i n   t y p e f a c e = " S o u r c e   S a n s   P r o " / > < / a : r P r > < a : t / > < / a : r > < a : e n d P a r a R P r   d i r t y = " 0 "   l a n g = " f r - F R "   s z = " 1 0 0 0 " > < a : s o l i d F i l l > < a : s c h e m e C l r   v a l = " t x 1 " / > < / a : s o l i d F i l l > < a : l a t i n   t y p e f a c e = " S o u r c e   S a n s   P r o " / > < / a : e n d P a r a R P r > < / a : p > < / p : t x B o d y > < / p : s p > < / p : g r p S p > < / p : s p T r e e > < p : e x t L s t > < p : e x t   u r i = " { 1 5 6 9 B A 3 1 - 3 5 7 B - 4 9 9 E - 8 9 8 B - E 7 A 5 A 1 F 2 3 2 A C } " > < p 1 4 : c r e a t i o n I d   x m l n s : p 1 4 = " h t t p : / / s c h e m a s . m i c r o s o f t . c o m / o f f i c e / p o w e r p o i n t / 2 0 1 0 / m a i n "   v a l = " 1 6 0 7 9 7 9 4 8 4 3 6 4 " / > < / p : e x t > < / p : e x t L s t > < / p : c S l d > < p : c l r M a p O v r > < a : m a s t e r C l r M a p p i n g / > < / p : c l r M a p O v r > < / p : s l d >
</file>

<file path=ppt/slides/slide12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C F F 7 0 A 5 2 - E 0 B 5 - 4 1 1 0 - A 3 2 6 - 3 9 5 9 B 9 4 0 7 4 9 E } " > < a 1 6 : c r e a t i o n I d   x m l n s : a 1 6 = " h t t p : / / s c h e m a s . m i c r o s o f t . c o m / o f f i c e / d r a w i n g / 2 0 1 0 / m a i n "   i d = " { 5 A D 4 0 2 D 8 - 3 0 2 F - 4 D 2 A - 8 3 D 1 - 3 8 3 E 4 6 0 9 8 5 C C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f r - F R " / > < a : t > P r o f i l   V e n d e u r < / a : t > < / a : r > < a : e n d P a r a R P r   d i r t y = " 0 "   l a n g = " f r - F R " / > < / a : p > < / p : t x B o d y > < / p : s p > < p : s p > < p : n v S p P r > < p : c N v P r   i d = " 3 "   n a m e = " C o n t e n t   P l a c e h o l d e r   2 " > < a : e x t L s t > < a : e x t   u r i = " { 0 A F 5 E C 8 B - 3 6 2 7 - 4 8 3 1 - B 3 F 3 - 8 4 4 F 3 3 F 1 7 2 0 B } " > < a 1 6 : c r e a t i o n I d   x m l n s : a 1 6 = " h t t p : / / s c h e m a s . m i c r o s o f t . c o m / o f f i c e / d r a w i n g / 2 0 1 0 / m a i n "   i d = " { 3 A 2 C E 6 A 3 - B 1 5 B - 4 5 A E - 9 F D 0 - 0 9 E 4 4 8 B 3 1 4 E E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5 9 7 7 8 9 "   y = " 3 5 3 4 3 7 5 " / > < a : e x t   c x = " 7 6 6 2 3 2 8 "   c y = " 1 2 3 3 2 8 7 " / > < / a : x f r m > < / p : s p P r > < p : t x B o d y > < a : b o d y P r   r t l C o l = " 0 "   v e r t = " h o r z " > < a : n o r m A u t o f i t   f o n t S c a l e = " 1 0 0 0 0 0 "   l n S p c R e d u c t i o n = " 0 " / > < / a : b o d y P r > < a : l s t S t y l e / > < a : p > < a : p P r   i n d e n t = " 0 "   m a r L = " 1 6 1 9 2 5 " > < a : b u N o n e / > < / a : p P r > < a : r > < a : r P r   d i r t y = " 0 "   l a n g = " e n - U S " / > < a : t > R � g l e s   d e   g e s t i o n < / a : t > < / a : r > < / a : p > < a : p > < a : p P r / > < a : r > < a : r P r   d i r t y = " 0 "   l a n g = " e n - U S " / > < a : t > U n   v e n d e u r   r e n s e i g n e   a d r e s s e   p a r   d � f a u t   ( C P / V i l l e / A d r e s s e ) < / a : t > < / a : r > < / a : p > < a : p > < a : p P r / > < a : r > < a : r P r   d i r t y = " 0 "   l a n g = " e n - U S " / > < a : t > N o m   d e   s i � t �   e t   c a r a c t � r i s t i q u e s < / a : t > < / a : r > < a : e n d P a r a R P r   d i r t y = " 0 "   l a n g = " e n - U S " / > < / a : p > < / p : t x B o d y > < / p : s p > < p : s p > < p : n v S p P r > < p : c N v P r   i d = " 4 "   n a m e = " " > < a : e x t L s t > < a : e x t   u r i = " { B 6 0 6 8 9 9 E - 1 8 E 3 - 4 9 A 0 - 9 B B 5 - 3 5 4 E 3 9 3 D 9 4 4 A } " > < a 1 6 : c r e a t i o n I d   x m l n s : a 1 6 = " h t t p : / / s c h e m a s . m i c r o s o f t . c o m / o f f i c e / d r a w i n g / 2 0 1 0 / m a i n "   i d = " { B 4 8 D 9 D B F - 6 8 3 B - 4 0 D 8 - 8 9 0 7 - E A 7 2 7 F 6 E E 2 5 9 } " / > < / a : e x t > < / a : e x t L s t > < / p : c N v P r > < p : c N v S p P r / > < p : n v P r / > < / p : n v S p P r > < p : s p P r > < a : x f r m   f l i p H = " f a l s e "   f l i p V = " f a l s e "   r o t = " 0 " > < a : o f f   x = " 3 0 8 9 9 0 "   y = " 1 3 6 1 0 8 4 " / > < a : e x t   c x = " 1 4 7 3 4 6 0 "   c y = " 6 1 4 9 3 3 " / > < / a : x f r m > < a : p r s t G e o m   p r s t = " s u n " > < a : a v L s t / > < / a : p r s t G e o m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  s z = " 7 0 0 " > < a : s o l i d F i l l > < a : s r g b C l r   v a l = " 0 0 2 0 6 0 " / > < / a : s o l i d F i l l > < / a : r P r > < a : t > i d e n t i f i � < / a : t > < / a : r > < a : e n d P a r a R P r   d i r t y = " 0 "   l a n g = " e n - U S "   s z = " 7 0 0 " > < a : s o l i d F i l l > < a : s r g b C l r   v a l = " 0 0 2 0 6 0 " / > < / a : s o l i d F i l l > < / a : e n d P a r a R P r > < / a : p > < / p : t x B o d y > < / p : s p > < p : s p > < p : n v S p P r > < p : c N v P r   i d = " 5 "   n a m e = " " > < a : e x t L s t > < a : e x t   u r i = " { A 5 C 5 B E 6 5 - 9 4 C D - 4 4 5 A - 9 B 7 5 - 2 8 C F 9 3 A A 4 5 5 0 } " > < a 1 6 : c r e a t i o n I d   x m l n s : a 1 6 = " h t t p : / / s c h e m a s . m i c r o s o f t . c o m / o f f i c e / d r a w i n g / 2 0 1 0 / m a i n "   i d = " { 3 7 4 F 6 A 9 D - 7 6 7 1 - 4 F C E - B D B 8 - 8 1 2 E 8 7 6 B A 9 A D } " / > < / a : e x t > < / a : e x t L s t > < / p : c N v P r > < p : c N v S p P r / > < p : n v P r / > < / p : n v S p P r > < p : s p P r > < a : x f r m   f l i p H = " f a l s e "   f l i p V = " f a l s e "   r o t = " 0 " > < a : o f f   x = " 2 8 2 7 2 2 0 "   y = " 1 5 3 3 5 2 5 " / > < a : e x t   c x = " 3 3 8 9 2 8 0 "   c y = " 2 1 4 6 9 1 5 " / > < / a : x f r m > < a : p r s t G e o m   p r s t = " r o u n d 1 R e c t " > < a : a v L s t / > < / a : p r s t G e o m > < a : s o l i d F i l l > < a : s c h e m e C l r   v a l = " b g 1 " > < a : a l p h a   v a l = " 8 0 0 0 0 " / > < / a : s c h e m e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f r - F R " > < a : s o l i d F i l l > < a : s r g b C l r   v a l = " f f f f f f " / > < / a : s o l i d F i l l > < a : l a t i n   t y p e f a c e = " S o u r c e   S a n s   P r o " / > < / a : r P r > < a : t > < / a : t > < / a : r > < a : e n d P a r a R P r   d i r t y = " 0 "   l a n g = " f r - F R " > < a : s o l i d F i l l > < a : s r g b C l r   v a l = " f f f f f f " / > < / a : s o l i d F i l l > < a : l a t i n   t y p e f a c e = " S o u r c e   S a n s   P r o " / > < / a : e n d P a r a R P r > < / a : p > < / p : t x B o d y > < / p : s p > < p : s p > < p : n v S p P r > < p : c N v P r   i d = " 6 "   n a m e = " " > < a : e x t L s t > < a : e x t   u r i = " { 0 F D E 9 9 B D - B 6 5 3 - 4 4 6 A - 8 D 2 C - 0 7 3 9 3 2 9 F B E 4 0 } " > < a 1 6 : c r e a t i o n I d   x m l n s : a 1 6 = " h t t p : / / s c h e m a s . m i c r o s o f t . c o m / o f f i c e / d r a w i n g / 2 0 1 0 / m a i n "   i d = " { 5 B D E 1 F 6 6 - C 3 4 0 - 4 9 1 3 - 8 F 6 9 - F D 0 D 9 E 7 3 8 7 2 8 } " / > < / a : e x t > < / a : e x t L s t > < / p : c N v P r > < p : c N v S p P r / > < p : n v P r / > < / p : n v S p P r > < p : s p P r > < a : x f r m   f l i p H = " f a l s e "   f l i p V = " f a l s e "   r o t = " 0 " > < a : o f f   x = " 3 8 7 8 5 5 1 "   y = " 1 6 3 4 4 4 2 " / > < a : e x t   c x = " 4 9 2 1 2 8 "   c y = " 3 4 8 4 1 4 " / > < / a : x f r m > < a : p r s t G e o m   p r s t = " r o u n d R e c t " > < a : a v L s t > < a : g d   f m l a = " v a l   4 1 7 1 1 "   n a m e = " a d j " / > < / a : a v L s t > < / a : p r s t G e o m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" > < a : e x t L s t > < a : e x t   u r i = " { 3 9 0 8 8 B 0 3 - 6 C F C - 4 0 2 9 - 9 2 E A - 2 5 3 F 3 E 8 B E 6 2 7 } " > < a 1 6 : c r e a t i o n I d   x m l n s : a 1 6 = " h t t p : / / s c h e m a s . m i c r o s o f t . c o m / o f f i c e / d r a w i n g / 2 0 1 0 / m a i n "   i d = " { 3 1 1 5 5 9 3 2 - E C C 8 - 4 A 2 E - 9 0 3 C - A C 4 7 3 2 2 0 9 3 5 F } " / > < / a : e x t > < / a : e x t L s t > < / p : c N v P r > < p : c N v S p P r / > < p : n v P r / > < / p : n v S p P r > < p : s p P r > < a : x f r m   f l i p H = " f a l s e "   f l i p V = " f a l s e "   r o t = " 0 " > < a : o f f   x = " 2 8 9 4 2 9 5 "   y = " 1 6 4 7 1 2 9 " / > < a : e x t   c x = " 9 5 2 5 0 0 "   c y = " 3 4 8 4 1 4 " / > < / a : x f r m > < a : p r s t G e o m   p r s t = " r o u n d R e c t " > < a : a v L s t / > < / a : p r s t G e o m > < a : s o l i d F i l l > < a : s c h e m e C l r   v a l = " b g 1 " > < a : a l p h a   v a l = " 8 0 0 0 0 " / > < / a : s c h e m e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  s z = " 9 0 0 " > < a : s o l i d F i l l > < a : s c h e m e C l r   v a l = " t x 1 " / > < / a : s o l i d F i l l > < a : l a t i n   t y p e f a c e = " S o u r c e   S a n s   P r o " / > < / a : r P r > < a : t > A d r e s s e < / a : t > < / a : r > < a : e n d P a r a R P r   d i r t y = " 0 "   l a n g = " e n - U S "   s z = " 9 0 0 " > < a : s o l i d F i l l > < a : s c h e m e C l r   v a l = " t x 1 " / > < / a : s o l i d F i l l > < a : l a t i n   t y p e f a c e = " S o u r c e   S a n s   P r o " / > < / a : e n d P a r a R P r > < / a : p > < / p : t x B o d y > < / p : s p > < p : s p > < p : n v S p P r > < p : c N v P r   i d = " 8 "   n a m e = " " > < a : e x t L s t > < a : e x t   u r i = " { B 4 E 2 E 0 D 5 - 1 2 B 5 - 4 4 8 2 - B 9 8 4 - 8 4 3 1 9 9 A C B 5 4 3 } " > < a 1 6 : c r e a t i o n I d   x m l n s : a 1 6 = " h t t p : / / s c h e m a s . m i c r o s o f t . c o m / o f f i c e / d r a w i n g / 2 0 1 0 / m a i n "   i d = " { 8 1 4 5 8 D 4 A - 3 6 8 3 - 4 0 7 C - 8 1 A D - 2 2 B B 9 D 7 E 3 2 F 2 } " / > < / a : e x t > < / a : e x t L s t > < / p : c N v P r > < p : c N v S p P r / > < p : n v P r / > < / p : n v S p P r > < p : s p P r > < a : x f r m   f l i p H = " f a l s e "   f l i p V = " f a l s e "   r o t = " 0 " > < a : o f f   x = " 2 8 9 0 2 2 8 "   y = " 2 1 2 0 7 8 8 " / > < a : e x t   c x = " 9 5 2 5 0 0 "   c y = " 3 4 8 4 1 4 " / > < / a : x f r m > < a : p r s t G e o m   p r s t = " r o u n d R e c t " > < a : a v L s t / > < / a : p r s t G e o m > < a : s o l i d F i l l > < a : s c h e m e C l r   v a l = " b g 1 " > < a : a l p h a   v a l = " 8 0 0 0 0 " / > < / a : s c h e m e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  s z = " 9 0 0 " > < a : s o l i d F i l l > < a : s c h e m e C l r   v a l = " t x 1 " / > < / a : s o l i d F i l l > < a : l a t i n   t y p e f a c e = " S o u r c e   S a n s   P r o " / > < / a : r P r > < a : t > N o m   S o c i � t � < / a : t > < / a : r > < a : e n d P a r a R P r   d i r t y = " 0 "   l a n g = " e n - U S "   s z = " 9 0 0 " > < a : s o l i d F i l l > < a : s c h e m e C l r   v a l = " t x 1 " / > < / a : s o l i d F i l l > < a : l a t i n   t y p e f a c e = " S o u r c e   S a n s   P r o " / > < / a : e n d P a r a R P r > < / a : p > < / p : t x B o d y > < / p : s p > < p : s p > < p : n v S p P r > < p : c N v P r   i d = " 9 "   n a m e = " " > < a : e x t L s t > < a : e x t   u r i = " { F C E E 7 4 5 B - A F 3 7 - 4 4 A 0 - B 8 B E - 9 2 E C 1 C 2 2 5 C 2 1 } " > < a 1 6 : c r e a t i o n I d   x m l n s : a 1 6 = " h t t p : / / s c h e m a s . m i c r o s o f t . c o m / o f f i c e / d r a w i n g / 2 0 1 0 / m a i n "   i d = " { F 8 B D 3 7 A E - F C A 1 - 4 3 7 7 - 8 D 8 E - 0 6 F 6 5 5 2 0 C 9 9 F } " / > < / a : e x t > < / a : e x t L s t > < / p : c N v P r > < p : c N v S p P r / > < p : n v P r / > < / p : n v S p P r > < p : s p P r > < a : x f r m   f l i p H = " f a l s e "   f l i p V = " f a l s e "   r o t = " 0 " > < a : o f f   x = " 4 4 0 6 2 2 7 "   y = " 1 6 3 2 3 2 7 " / > < a : e x t   c x = " 1 2 2 1 3 1 4 "   c y = " 3 4 8 4 1 4 " / > < / a : x f r m > < a : p r s t G e o m   p r s t = " r o u n d R e c t " > < a : a v L s t > < a : g d   f m l a = " v a l   4 1 7 1 1 "   n a m e = " a d j " / > < / a : a v L s t > < / a : p r s t G e o m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0 "   n a m e = " " > < a : e x t L s t > < a : e x t   u r i = " { 4 F D 2 6 B A F - E 6 C 6 - 4 6 3 B - 9 8 8 3 - E C D 8 7 C 8 F 9 1 4 3 } " > < a 1 6 : c r e a t i o n I d   x m l n s : a 1 6 = " h t t p : / / s c h e m a s . m i c r o s o f t . c o m / o f f i c e / d r a w i n g / 2 0 1 0 / m a i n "   i d = " { 0 F 3 0 7 6 7 7 - F 6 5 D - 4 7 1 C - A 1 1 4 - C 4 5 A 0 D 2 D C C E 6 } " / > < / a : e x t > < / a : e x t L s t > < / p : c N v P r > < p : c N v S p P r / > < p : n v P r / > < / p : n v S p P r > < p : s p P r > < a : x f r m   f l i p H = " f a l s e "   f l i p V = " f a l s e "   r o t = " 0 " > < a : o f f   x = " 2 8 2 7 2 2 0 "   y = " 9 1 8 6 5 7 " / > < a : e x t   c x = " 1 9 7 8 6 7 5 "   c y = " 5 8 0 4 4 3 " / > < / a : x f r m > < a : p r s t G e o m   p r s t = " r o u n d 1 R e c t " > < a : a v L s t / > < / a : p r s t G e o m > < a : s o l i d F i l l > < a : s r g b C l r   v a l = " 0 0 2 0 6 0 " > < a : a l p h a   v a l = " 8 0 0 0 0 " / > < / a : s r g b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e r r = " 1 "   l a n g = " f r - F R " > < a : s o l i d F i l l > < a : s r g b C l r   v a l = " f f f f f f " / > < / a : s o l i d F i l l > < a : l a t i n   t y p e f a c e = " S o u r c e   S a n s   P r o " / > < / a : r P r > < a : t > P a g e < / a : t > < / a : r > < a : b r > < a : r P r   d i r t y = " 0 "   l a n g = " f r - F R " > < a : s o l i d F i l l > < a : s r g b C l r   v a l = " f f f f f f " / > < / a : s o l i d F i l l > < a : l a t i n   t y p e f a c e = " S o u r c e   S a n s   P r o " / > < / a : r P r > < / a : b r > < a : r > < a : r P r   d i r t y = " 0 "   l a n g = " f r - F R " > < a : s o l i d F i l l > < a : s r g b C l r   v a l = " f f f f f f " / > < / a : s o l i d F i l l > < a : l a t i n   t y p e f a c e = " S o u r c e   S a n s   P r o " / > < / a : r P r > < a : t > R e n s e i g n e m e n t s < / a : t > < / a : r > < a : e n d P a r a R P r   d i r t y = " 0 "   l a n g = " f r - F R " > < a : s o l i d F i l l > < a : s r g b C l r   v a l = " f f f f f f " / > < / a : s o l i d F i l l > < a : l a t i n   t y p e f a c e = " S o u r c e   S a n s   P r o " / > < / a : e n d P a r a R P r > < / a : p > < / p : t x B o d y > < / p : s p > < p : c x n S p > < p : n v C x n S p P r > < p : c N v P r   i d = " 1 1 "   n a m e = " " > < a : e x t L s t > < a : e x t   u r i = " { 9 E F 4 4 3 3 6 - 7 3 A 2 - 4 C 0 3 - 8 B E A - 0 8 1 B 3 7 0 4 D 9 3 B } " > < a 1 6 : c r e a t i o n I d   x m l n s : a 1 6 = " h t t p : / / s c h e m a s . m i c r o s o f t . c o m / o f f i c e / d r a w i n g / 2 0 1 0 / m a i n "   i d = " { D A 5 F 9 4 3 6 - 4 F A A - 4 4 3 B - 8 B 4 A - 5 7 1 B 0 B 8 4 F E 8 3 } " / > < / a : e x t > < / a : e x t L s t > < / p : c N v P r > < p : c N v C x n S p P r / > < p : n v P r / > < / p : n v C x n S p P r > < p : s p P r > < a : x f r m   f l i p H = " t r u e "   f l i p V = " f a l s e "   r o t = " 1 0 8 0 0 0 0 0 " > < a : o f f   x = " 1 8 4 9 5 2 6 "   y = " 1 3 8 2 3 5 3 " / > < a : e x t   c x = " 8 5 8 2 8 8 "   c y = " 2 9 6 2 1 7 " / > < / a : x f r m > < a : p r s t G e o m   p r s t = " l i n e " > < a : a v L s t / > < / a : p r s t G e o m > < a : l n   c a p = " f l a t "   w = " 2 8 5 7 5 " > < a : s o l i d F i l l > < a : s c h e m e C l r   v a l = " a c c e n t 1 " / > < / a : s o l i d F i l l > < a : p r s t D a s h   v a l = " s o l i d " / > < a : m i t e r   l i m = " 8 0 0 0 0 0 " / > < a : h e a d E n d   l e n = " s m "   t y p e = " n o n e "   w = " l g " / > < a : t a i l E n d   l e n = " l g "   t y p e = " s t e a l t h "   w = " l g " / > < / a : l n > < a : e f f e c t L s t > < a : o u t e r S h d w   b l u r R a d = " 0 "   d i r = " 2 7 0 0 0 0 0 "   d i s t = " 0 " > < a : s r g b C l r   v a l = " 3 f 3 f 3 f " > < a : a l p h a   v a l = " 3 9 9 9 9 " / > < / a : s r g b C l r > < / a : o u t e r S h d w > < / a : e f f e c t L s t > < / p : s p P r > < p : s t y l e > < a : l n R e f   i d x = " 2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s p > < p : n v S p P r > < p : c N v P r   i d = " 1 2 "   n a m e = " " > < a : e x t L s t > < a : e x t   u r i = " { 6 8 6 0 C B 3 3 - 2 D 6 5 - 4 F 6 1 - 9 F C 7 - 6 8 6 9 B C 5 4 D E 0 3 } " > < a 1 6 : c r e a t i o n I d   x m l n s : a 1 6 = " h t t p : / / s c h e m a s . m i c r o s o f t . c o m / o f f i c e / d r a w i n g / 2 0 1 0 / m a i n "   i d = " { 2 C 2 9 3 C 5 9 - 5 D 1 4 - 4 9 2 A - B 9 A F - 2 6 2 7 2 7 2 A 4 A B 4 } " / > < / a : e x t > < / a : e x t L s t > < / p : c N v P r > < p : c N v S p P r / > < p : n v P r / > < / p : n v S p P r > < p : s p P r > < a : x f r m   f l i p H = " f a l s e "   f l i p V = " f a l s e "   r o t = " 0 " > < a : o f f   x = " 1 3 4 3 9 7 "   y = " 6 3 3 7 4 5 " / > < a : e x t   c x = " 3 6 0 9 0 2 "   c y = " 3 6 0 9 0 2 " / > < / a : x f r m > < a : p r s t G e o m   p r s t = " s m i l e y F a c e " > < a : a v L s t / > < / a : p r s t G e o m > < a : s o l i d F i l l > < a : s c h e m e C l r   v a l = " a c c e n t 6 " > < a : a l p h a   v a l = " 8 0 0 0 0 " / > < a : l u m M o d   v a l = " 6 0 0 0 0 " / > < a : l u m O f f   v a l = " 4 0 0 0 0 " / > < / a : s c h e m e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> < a : s o l i d F i l l > < a : s c h e m e C l r   v a l = " a c c e n t 6 " > < a : l u m M o d   v a l = " 4 0 0 0 0 " / > < a : l u m O f f   v a l = " 6 0 0 0 0 " / > < / a : s c h e m e C l r > < / a : s o l i d F i l l > < / a : r P r > < a : t / > < / a : r > < a : e n d P a r a R P r   d i r t y = " 0 "   l a n g = " e n - U S " > < a : s o l i d F i l l > < a : s c h e m e C l r   v a l = " a c c e n t 6 " > < a : l u m M o d   v a l = " 4 0 0 0 0 " / > < a : l u m O f f   v a l = " 6 0 0 0 0 " / > < / a : s c h e m e C l r > < / a : s o l i d F i l l > < / a : e n d P a r a R P r > < / a : p > < / p : t x B o d y > < / p : s p > < p : s p > < p : n v S p P r > < p : c N v P r   i d = " 1 3 "   n a m e = " " > < a : e x t L s t > < a : e x t   u r i = " { 2 B F D 6 B C 4 - 9 E C 7 - 4 4 1 5 - 9 5 9 9 - A 7 D 1 2 3 1 E D 7 0 9 } " > < a 1 6 : c r e a t i o n I d   x m l n s : a 1 6 = " h t t p : / / s c h e m a s . m i c r o s o f t . c o m / o f f i c e / d r a w i n g / 2 0 1 0 / m a i n "   i d = " { C 7 A 5 B 0 B D - 8 5 5 0 - 4 F F 6 - 9 8 7 D - E 4 6 9 8 3 E 2 A 5 A 7 } " / > < / a : e x t > < / a : e x t L s t > < / p : c N v P r > < p : c N v S p P r / > < p : n v P r / > < / p : n v S p P r > < p : s p P r > < a : x f r m   f l i p H = " f a l s e "   f l i p V = " f a l s e "   r o t = " 0 " > < a : o f f   x = " 3 8 9 9 3 9 2 "   y = " 2 0 8 2 8 2 2 " / > < a : e x t   c x = " 1 7 0 9 1 1 8 "   c y = " 3 4 8 4 1 4 " / > < / a : x f r m > < a : p r s t G e o m   p r s t = " r o u n d R e c t " > < a : a v L s t > < a : g d   f m l a = " v a l   4 1 7 1 1 "   n a m e = " a d j " / > < / a : a v L s t > < / a : p r s t G e o m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4 "   n a m e = " " > < a : e x t L s t > < a : e x t   u r i = " { D 5 0 6 3 A 8 1 - E 9 8 9 - 4 1 3 9 - A 6 5 D - 3 2 9 E F F 5 B 6 4 3 2 } " > < a 1 6 : c r e a t i o n I d   x m l n s : a 1 6 = " h t t p : / / s c h e m a s . m i c r o s o f t . c o m / o f f i c e / d r a w i n g / 2 0 1 0 / m a i n "   i d = " { A D C 1 8 C A 1 - 2 7 4 F - 4 C 1 7 - A C 0 1 - 2 3 5 1 E 8 C 8 0 A C 5 } " / > < / a : e x t > < / a : e x t L s t > < / p : c N v P r > < p : c N v S p P r / > < p : n v P r / > < / p : n v S p P r > < p : s p P r > < a : x f r m   f l i p H = " f a l s e "   f l i p V = " f a l s e "   r o t = " 0 " > < a : o f f   x = " 2 8 9 4 3 2 3 "   y = " 2 6 0 0 3 3 4 " / > < a : e x t   c x = " 9 5 2 5 0 0 "   c y = " 3 4 8 4 1 4 " / > < / a : x f r m > < a : p r s t G e o m   p r s t = " r o u n d R e c t " > < a : a v L s t / > < / a : p r s t G e o m > < a : s o l i d F i l l > < a : s c h e m e C l r   v a l = " b g 1 " > < a : a l p h a   v a l = " 8 0 0 0 0 " / > < / a : s c h e m e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  s z = " 9 0 0 " > < a : s o l i d F i l l > < a : s c h e m e C l r   v a l = " t x 1 " / > < / a : s o l i d F i l l > < a : l a t i n   t y p e f a c e = " S o u r c e   S a n s   P r o " / > < / a : r P r > < a : t > D e s c r i p t i o n < / a : t > < / a : r > < a : e n d P a r a R P r   d i r t y = " 0 "   l a n g = " e n - U S "   s z = " 9 0 0 " > < a : s o l i d F i l l > < a : s c h e m e C l r   v a l = " t x 1 " / > < / a : s o l i d F i l l > < a : l a t i n   t y p e f a c e = " S o u r c e   S a n s   P r o " / > < / a : e n d P a r a R P r > < / a : p > < / p : t x B o d y > < / p : s p > < p : s p > < p : n v S p P r > < p : c N v P r   i d = " 1 5 "   n a m e = " " > < a : e x t L s t > < a : e x t   u r i = " { 8 F E D 9 5 5 C - A 7 0 F - 4 7 8 8 - 9 1 7 0 - 2 A 2 6 D 1 8 D 1 0 6 6 } " > < a 1 6 : c r e a t i o n I d   x m l n s : a 1 6 = " h t t p : / / s c h e m a s . m i c r o s o f t . c o m / o f f i c e / d r a w i n g / 2 0 1 0 / m a i n "   i d = " { C 6 5 1 8 9 5 C - 3 C 2 7 - 4 E E 7 - 9 6 2 3 - 3 1 1 0 8 E E 3 9 3 C 7 } " / > < / a : e x t > < / a : e x t L s t > < / p : c N v P r > < p : c N v S p P r / > < p : n v P r / > < / p : n v S p P r > < p : s p P r > < a : x f r m   f l i p H = " f a l s e "   f l i p V = " f a l s e "   r o t = " 0 " > < a : o f f   x = " 3 9 2 6 5 9 5 "   y = " 2 5 9 4 2 5 7 " / > < a : e x t   c x = " 1 7 0 9 1 1 8 "   c y = " 3 4 8 4 1 4 " / > < / a : x f r m > < a : p r s t G e o m   p r s t = " r o u n d R e c t " > < a : a v L s t > < a : g d   f m l a = " v a l   4 1 7 1 1 "   n a m e = " a d j " / > < / a : a v L s t > < / a : p r s t G e o m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6 "   n a m e = " " > < a : e x t L s t > < a : e x t   u r i = " { A 6 5 B 3 7 4 B - 0 1 2 1 - 4 E C 4 - 8 1 5 E - 7 5 0 E F 6 9 9 F 2 B C } " > < a 1 6 : c r e a t i o n I d   x m l n s : a 1 6 = " h t t p : / / s c h e m a s . m i c r o s o f t . c o m / o f f i c e / d r a w i n g / 2 0 1 0 / m a i n "   i d = " { A E 8 3 9 2 6 8 - A C E 8 - 4 7 6 9 - A 1 6 5 - A D E 2 8 B C A A 0 6 D } " / > < / a : e x t > < / a : e x t L s t > < / p : c N v P r > < p : c N v S p P r / > < p : n v P r / > < / p : n v S p P r > < p : s p P r > < a : x f r m   f l i p H = " f a l s e "   f l i p V = " f a l s e "   r o t = " 0 " > < a : o f f   x = " 2 8 8 1 6 1 7 "   y = " 2 9 8 7 6 6 8 " / > < a : e x t   c x = " 9 5 2 5 0 0 "   c y = " 3 4 8 4 1 4 " / > < / a : x f r m > < a : p r s t G e o m   p r s t = " r o u n d R e c t " > < a : a v L s t / > < / a : p r s t G e o m > < a : s o l i d F i l l > < a : s c h e m e C l r   v a l = " b g 1 " > < a : a l p h a   v a l = " 8 0 0 0 0 " / > < / a : s c h e m e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  s z = " 9 0 0 " > < a : s o l i d F i l l > < a : s c h e m e C l r   v a l = " t x 1 " / > < / a : s o l i d F i l l > < a : l a t i n   t y p e f a c e = " S o u r c e   S a n s   P r o " / > < / a : r P r > < a : t > P h o t o /   l o g o < / a : t > < / a : r > < a : e n d P a r a R P r   d i r t y = " 0 "   l a n g = " e n - U S "   s z = " 9 0 0 " > < a : s o l i d F i l l > < a : s c h e m e C l r   v a l = " t x 1 " / > < / a : s o l i d F i l l > < a : l a t i n   t y p e f a c e = " S o u r c e   S a n s   P r o " / > < / a : e n d P a r a R P r > < / a : p > < / p : t x B o d y > < / p : s p > < p : s p > < p : n v S p P r > < p : c N v P r   i d = " 1 7 "   n a m e = " " > < a : e x t L s t > < a : e x t   u r i = " { 9 1 9 C 4 1 B B - 8 5 3 E - 4 A B 4 - 9 1 A A - 5 9 E 4 F 6 B 7 6 B 3 E } " > < a 1 6 : c r e a t i o n I d   x m l n s : a 1 6 = " h t t p : / / s c h e m a s . m i c r o s o f t . c o m / o f f i c e / d r a w i n g / 2 0 1 0 / m a i n "   i d = " { 2 0 6 2 D 4 F 8 - A 6 B E - 4 E 3 1 - 9 7 4 B - F 9 9 E A 7 4 5 A 6 B 4 } " / > < / a : e x t > < / a : e x t L s t > < / p : c N v P r > < p : c N v S p P r / > < p : n v P r / > < / p : n v S p P r > < p : s p P r > < a : x f r m   f l i p H = " f a l s e "   f l i p V = " f a l s e "   r o t = " 0 " > < a : o f f   x = " 3 9 3 9 2 8 2 "   y = " 3 0 0 6 7 3 7 " / > < a : e x t   c x = " 1 7 0 9 1 1 8 "   c y = " 3 4 8 4 1 4 " / > < / a : x f r m > < a : p r s t G e o m   p r s t = " r o u n d R e c t " > < a : a v L s t > < a : g d   f m l a = " v a l   4 1 7 1 1 "   n a m e = " a d j " / > < / a : a v L s t > < / a : p r s t G e o m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> < a : s o l i d F i l l > < a : s r g b C l r   v a l = " f f f f f f " / > < / a : s o l i d F i l l > < a : l a t i n   t y p e f a c e = " S o u r c e   S a n s   P r o " / > < / a : r P r > < a : t > x < / a : t > < / a : r > < a : e n d P a r a R P r   d i r t y = " 0 "   l a n g = " e n - U S " > < a : s o l i d F i l l > < a : s r g b C l r   v a l = " f f f f f f " / > < / a : s o l i d F i l l > < a : l a t i n   t y p e f a c e = " S o u r c e   S a n s   P r o " / > < / a : e n d P a r a R P r > < / a : p > < / p : t x B o d y > < / p : s p > < / p : s p T r e e > < p : e x t L s t > < p : e x t   u r i = " { C D 0 5 A B 3 C - 6 4 9 5 - 4 0 1 B - A F 2 D - C C C 8 0 3 B 5 B D 8 2 } " > < p 1 4 : c r e a t i o n I d   x m l n s : p 1 4 = " h t t p : / / s c h e m a s . m i c r o s o f t . c o m / o f f i c e / p o w e r p o i n t / 2 0 1 0 / m a i n "   v a l = " 1 6 0 7 9 7 9 4 8 4 3 7 7 " / > < / p : e x t > < / p : e x t L s t > < / p : c S l d > < p : c l r M a p O v r > < a : m a s t e r C l r M a p p i n g / > < / p : c l r M a p O v r > < / p : s l d >
</file>

<file path=ppt/slides/slide13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1 C F 1 8 C 6 C - 8 F E E - 4 C 6 2 - 8 3 1 1 - F A 6 8 1 1 7 C 0 8 2 E } " > < a 1 6 : c r e a t i o n I d   x m l n s : a 1 6 = " h t t p : / / s c h e m a s . m i c r o s o f t . c o m / o f f i c e / d r a w i n g / 2 0 1 0 / m a i n "   i d = " { D A D F A A 3 E - F C 6 4 - 4 F D 6 - B E F A - 3 4 2 0 5 1 0 7 A 1 E 0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f r - F R " / > < a : t > P r o f i l   V e n d e u r < / a : t > < / a : r > < a : e n d P a r a R P r   d i r t y = " 0 "   l a n g = " f r - F R " / > < / a : p > < / p : t x B o d y > < / p : s p > < p : s p > < p : n v S p P r > < p : c N v P r   i d = " 3 "   n a m e = " C o n t e n t   P l a c e h o l d e r   2 " > < a : e x t L s t > < a : e x t   u r i = " { 5 B 5 7 3 3 C B - A 3 2 B - 4 3 3 A - 9 E 0 5 - E 2 8 5 E 2 8 A 9 3 9 C } " > < a 1 6 : c r e a t i o n I d   x m l n s : a 1 6 = " h t t p : / / s c h e m a s . m i c r o s o f t . c o m / o f f i c e / d r a w i n g / 2 0 1 0 / m a i n "   i d = " { 5 B 2 A 4 C B 1 - 1 0 6 1 - 4 E 4 6 - A 6 E 9 - 2 0 C D D D C 2 6 9 1 9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1 6 9 4 9 7 "   y = " 3 8 1 0 0 0 0 " / > < a : e x t   c x = " 4 7 7 6 8 5 4 "   c y = " 1 1 2 4 2 9 2 " / > < / a : x f r m > < a : s o l i d F i l l > < a : s c h e m e C l r   v a l = " b g 1 " / > < / a : s o l i d F i l l > < / p : s p P r > < p : t x B o d y > < a : b o d y P r   r t l C o l = " 0 "   v e r t = " h o r z " > < a : n o A u t o f i t / > < / a : b o d y P r > < a : l s t S t y l e / > < a : p > < a : p P r   i n d e n t = " 0 "   m a r L = " 1 6 1 9 2 5 " > < a : b u N o n e / > < / a : p P r > < a : r > < a : r P r   b = " 1 "   d i r t y = " 0 "   l a n g = " f r - F R "   s z = " 8 0 0 " > < a : l a t i n   t y p e f a c e = " + m n - l t " / > < / a : r P r > < a : t > R � g l e s   d e   g e s t i o n < / a : t > < / a : r > < / a : p > < a : p > < a : p P r   i n d e n t = " - 2 8 5 7 5 0 "   m a r L = " 4 4 7 6 7 5 " > < a : b u F o n t   t y p e f a c e = " A r i a l " / > < a : b u C h a r   c h a r = " " " / > < / a : p P r > < a : r > < a : r P r   d i r t y = " 0 "   l a n g = " f r - F R "   s z = " 8 0 0 " / > < a : t > V u e   p a r   d � f a u t   :     c o m m a n d e s   r e � u e s < / a : t > < / a : r > < / a : p > < a : p > < a : p P r   i n d e n t = " - 2 8 5 7 5 0 "   m a r L = " 4 4 7 6 7 5 " > < a : b u F o n t   t y p e f a c e = " A r i a l " / > < a : b u C h a r   c h a r = " " " / > < / a : p P r > < a : r > < a : r P r   d i r t y = " 0 "   l a n g = " f r - F R "   s z = " 8 0 0 " / > < a : t > C h a q u e   c o m m a n d e   d o i t   � t r e   c o n f i r m � e ,   l e   c l i e n t   r e c e v r a   u n e   n o t i f i c a t i o n   e t   v e r r a   l ' � t a t   m o d i f � e   d e   s a   < / a : t > < / a : r > < a : r > < a : r P r   d i r t y = " 0 "   e r r = " 1 "   l a n g = " f r - F R "   s z = " 8 0 0 " / > < a : t > c o m m a n d e < / a : t > < / a : r > < / a : p > < a : p > < a : p P r / > < a : r > < a : r P r   d i r t y = " 0 "   l a n g = " e n - U S "   s z = " 8 0 0 " / > < a : t > < / a : t > < / a : r > < / a : p > < a : p > < a : p P r / > < a : r > < a : r P r   d i r t y = " 0 "   l a n g = " f r - F R "   s z = " 8 0 0 " / > < a : t > < / a : t > < / a : r > < a : e n d P a r a R P r   d i r t y = " 0 "   l a n g = " f r - F R "   s z = " 8 0 0 " / > < / a : p > < / p : t x B o d y > < / p : s p > < p : s p > < p : n v S p P r > < p : c N v P r   i d = " 4 "   n a m e = " " > < a : e x t L s t > < a : e x t   u r i = " { 5 9 7 8 3 1 3 C - 9 5 7 0 - 4 5 7 5 - 9 3 0 5 - C 8 B 5 9 8 1 5 C 9 5 9 } " > < a 1 6 : c r e a t i o n I d   x m l n s : a 1 6 = " h t t p : / / s c h e m a s . m i c r o s o f t . c o m / o f f i c e / d r a w i n g / 2 0 1 0 / m a i n "   i d = " { 2 0 3 1 F 8 A C - C A E 4 - 4 C 5 D - B 0 5 A - 0 3 2 C 5 4 3 F 1 A A A } " / > < / a : e x t > < / a : e x t L s t > < / p : c N v P r > < p : c N v S p P r / > < p : n v P r / > < / p : n v S p P r > < p : s p P r > < a : x f r m   f l i p H = " f a l s e "   f l i p V = " f a l s e "   r o t = " 0 " > < a : o f f   x = " 3 0 8 9 9 0 "   y = " 1 3 6 1 0 8 4 " / > < a : e x t   c x = " 1 4 7 3 4 6 0 "   c y = " 6 1 4 9 3 3 " / > < / a : x f r m > < a : p r s t G e o m   p r s t = " s u n " > < a : a v L s t / > < / a : p r s t G e o m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  s z = " 7 0 0 " > < a : s o l i d F i l l > < a : s r g b C l r   v a l = " 0 0 2 0 6 0 " / > < / a : s o l i d F i l l > < / a : r P r > < a : t > i d e n t i f i � < / a : t > < / a : r > < a : e n d P a r a R P r   d i r t y = " 0 "   l a n g = " e n - U S "   s z = " 7 0 0 " > < a : s o l i d F i l l > < a : s r g b C l r   v a l = " 0 0 2 0 6 0 " / > < / a : s o l i d F i l l > < / a : e n d P a r a R P r > < / a : p > < / p : t x B o d y > < / p : s p > < p : s p > < p : n v S p P r > < p : c N v P r   i d = " 5 "   n a m e = " " > < a : e x t L s t > < a : e x t   u r i = " { F B F 0 1 1 B 0 - 2 B 0 7 - 4 9 C 0 - 8 9 6 1 - 0 6 E 1 4 5 2 1 9 8 3 F } " > < a 1 6 : c r e a t i o n I d   x m l n s : a 1 6 = " h t t p : / / s c h e m a s . m i c r o s o f t . c o m / o f f i c e / d r a w i n g / 2 0 1 0 / m a i n "   i d = " { E 2 0 0 8 2 5 A - A 0 D E - 4 1 C 3 - B 3 7 D - D D F 4 1 8 C 6 1 2 D E } " / > < / a : e x t > < / a : e x t L s t > < / p : c N v P r > < p : c N v S p P r / > < p : n v P r / > < / p : n v S p P r > < p : s p P r > < a : x f r m   f l i p H = " f a l s e "   f l i p V = " f a l s e "   r o t = " 0 " > < a : o f f   x = " 2 8 2 7 2 2 0 "   y = " 1 5 3 3 5 2 5 " / > < a : e x t   c x = " 5 6 4 1 0 1 0 "   c y = " 2 0 8 5 1 3 6 " / > < / a : x f r m > < a : p r s t G e o m   p r s t = " r o u n d 1 R e c t " > < a : a v L s t / > < / a : p r s t G e o m > < a : s o l i d F i l l > < a : s c h e m e C l r   v a l = " b g 1 " > < a : a l p h a   v a l = " 8 0 0 0 0 " / > < / a : s c h e m e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f r - F R " > < a : s o l i d F i l l > < a : s r g b C l r   v a l = " f f f f f f " / > < / a : s o l i d F i l l > < a : l a t i n   t y p e f a c e = " S o u r c e   S a n s   P r o " / > < / a : r P r > < a : t > < / a : t > < / a : r > < a : e n d P a r a R P r   d i r t y = " 0 "   l a n g = " f r - F R " > < a : s o l i d F i l l > < a : s r g b C l r   v a l = " f f f f f f " / > < / a : s o l i d F i l l > < a : l a t i n   t y p e f a c e = " S o u r c e   S a n s   P r o " / > < / a : e n d P a r a R P r > < / a : p > < / p : t x B o d y > < / p : s p > < p : s p > < p : n v S p P r > < p : c N v P r   i d = " 6 "   n a m e = " " > < a : e x t L s t > < a : e x t   u r i = " { 4 1 B 9 6 2 0 3 - E F 4 9 - 4 5 D 9 - B B B 7 - E 4 E 9 8 D 4 A F C D 4 } " > < a 1 6 : c r e a t i o n I d   x m l n s : a 1 6 = " h t t p : / / s c h e m a s . m i c r o s o f t . c o m / o f f i c e / d r a w i n g / 2 0 1 0 / m a i n "   i d = " { 5 3 D 5 8 D D 3 - 4 2 2 6 - 4 B D 6 - B C 8 5 - E 0 4 3 8 3 D 2 F 9 6 2 } " / > < / a : e x t > < / a : e x t L s t > < / p : c N v P r > < p : c N v S p P r / > < p : n v P r / > < / p : n v S p P r > < p : s p P r > < a : x f r m   f l i p H = " f a l s e "   f l i p V = " f a l s e "   r o t = " 0 " > < a : o f f   x = " 2 7 7 4 8 8 9 "   y = " 9 1 8 6 5 7 " / > < a : e x t   c x = " 1 9 7 8 6 7 5 "   c y = " 5 8 0 4 4 3 " / > < / a : x f r m > < a : p r s t G e o m   p r s t = " r o u n d 1 R e c t " > < a : a v L s t / > < / a : p r s t G e o m > < a : s o l i d F i l l > < a : s r g b C l r   v a l = " 0 0 2 0 6 0 " > < a : a l p h a   v a l = " 8 0 0 0 0 " / > < / a : s r g b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e r r = " 1 "   l a n g = " f r - F R " > < a : s o l i d F i l l > < a : s r g b C l r   v a l = " f f f f f f " / > < / a : s o l i d F i l l > < a : l a t i n   t y p e f a c e = " S o u r c e   S a n s   P r o " / > < / a : r P r > < a : t > H o m e P a g e < / a : t > < / a : r > < a : b r > < a : r P r   d i r t y = " 0 "   l a n g = " f r - F R " > < a : s o l i d F i l l > < a : s r g b C l r   v a l = " f f f f f f " / > < / a : s o l i d F i l l > < a : l a t i n   t y p e f a c e = " S o u r c e   S a n s   P r o " / > < / a : r P r > < / a : b r > < a : r > < a : r P r   d i r t y = " 0 "   l a n g = " f r - F R " > < a : s o l i d F i l l > < a : s r g b C l r   v a l = " f f f f f f " / > < / a : s o l i d F i l l > < a : l a t i n   t y p e f a c e = " S o u r c e   S a n s   P r o " / > < / a : r P r > < a : t > V e n d e u r < / a : t > < / a : r > < a : e n d P a r a R P r   d i r t y = " 0 "   l a n g = " f r - F R " > < a : s o l i d F i l l > < a : s r g b C l r   v a l = " f f f f f f " / > < / a : s o l i d F i l l > < a : l a t i n   t y p e f a c e = " S o u r c e   S a n s   P r o " / > < / a : e n d P a r a R P r > < / a : p > < / p : t x B o d y > < / p : s p > < p : c x n S p > < p : n v C x n S p P r > < p : c N v P r   i d = " 7 "   n a m e = " " > < a : e x t L s t > < a : e x t   u r i = " { 4 7 0 F 3 8 4 8 - A D 3 0 - 4 E 8 E - A 5 E A - 9 6 4 E 0 3 D A 8 E 7 4 } " > < a 1 6 : c r e a t i o n I d   x m l n s : a 1 6 = " h t t p : / / s c h e m a s . m i c r o s o f t . c o m / o f f i c e / d r a w i n g / 2 0 1 0 / m a i n "   i d = " { 2 3 0 E 0 9 7 B - 3 A 7 8 - 4 7 2 7 - A 7 A 1 - 0 C 2 7 6 1 7 2 1 A B A } " / > < / a : e x t > < / a : e x t L s t > < / p : c N v P r > < p : c N v C x n S p P r > < a : s t C x n   i d = " 8 "   i d x = " 3 " / > < / p : c N v C x n S p P r > < p : n v P r / > < / p : n v C x n S p P r > < p : s p P r > < a : x f r m   f l i p H = " f a l s e "   f l i p V = " t r u e "   r o t = " 0 " > < a : o f f   x = " 2 1 8 8 7 9 7 "   y = " 1 3 8 2 3 5 3 " / > < a : e x t   c x = " 5 1 9 0 1 7 "   c y = " 7 8 9 3 4 6 " / > < / a : x f r m > < a : p r s t G e o m   p r s t = " l i n e " > < a : a v L s t / > < / a : p r s t G e o m > < a : l n   c a p = " f l a t "   w = " 2 8 5 7 5 " > < a : s o l i d F i l l > < a : s c h e m e C l r   v a l = " a c c e n t 1 " / > < / a : s o l i d F i l l > < a : p r s t D a s h   v a l = " s o l i d " / > < a : m i t e r   l i m = " 8 0 0 0 0 0 " / > < a : h e a d E n d   l e n = " s m "   t y p e = " n o n e "   w = " l g " / > < a : t a i l E n d   l e n = " l g "   t y p e = " s t e a l t h "   w = " l g " / > < / a : l n > < a : e f f e c t L s t > < a : o u t e r S h d w   b l u r R a d = " 0 "   d i r = " 2 7 0 0 0 0 0 "   d i s t = " 0 " > < a : s r g b C l r   v a l = " 3 f 3 f 3 f " > < a : a l p h a   v a l = " 3 9 9 9 9 " / > < / a : s r g b C l r > < / a : o u t e r S h d w > < / a : e f f e c t L s t > < / p : s p P r > < p : s t y l e > < a : l n R e f   i d x = " 2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s p > < p : n v S p P r > < p : c N v P r   i d = " 8 "   n a m e = " " > < a : e x t L s t > < a : e x t   u r i = " { 7 5 2 1 7 1 2 C - C 2 D 4 - 4 7 5 9 - 8 7 4 0 - 9 F 9 D 3 0 3 5 E A 0 A } " > < a 1 6 : c r e a t i o n I d   x m l n s : a 1 6 = " h t t p : / / s c h e m a s . m i c r o s o f t . c o m / o f f i c e / d r a w i n g / 2 0 1 0 / m a i n "   i d = " { 7 3 F 4 7 0 4 8 - 1 A 7 D - 4 F B A - 9 E E 0 - 7 9 F 8 7 9 5 A 3 C 4 F } " / > < / a : e x t > < / a : e x t L s t > < / p : c N v P r > < p : c N v S p P r / > < p : n v P r / > < / p : n v S p P r > < p : s p P r > < a : x f r m   f l i p H = " f a l s e "   f l i p V = " f a l s e "   r o t = " 0 " > < a : o f f   x = " 1 6 9 4 9 7 "   y = " 1 8 6 6 9 0 0 " / > < a : e x t   c x = " 2 0 1 7 9 7 6 "   c y = " 6 1 4 9 3 3 " / > < / a : x f r m > < a : p r s t G e o m   p r s t = " s u n " > < a : a v L s t / > < / a : p r s t G e o m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  s z = " 7 0 0 " > < a : s o l i d F i l l > < a : s r g b C l r   v a l = " 0 0 2 0 6 0 " / > < / a : s o l i d F i l l > < a : l a t i n   t y p e f a c e = " S o u r c e   S a n s   P r o " / > < / a : r P r > < a : t > I n f o s < / a : t > < / a : r > < a : b r > < a : r P r   d i r t y = " 0 "   l a n g = " e n - U S "   s z = " 7 0 0 " > < a : s o l i d F i l l > < a : s r g b C l r   v a l = " 0 0 2 0 6 0 " / > < / a : s o l i d F i l l > < a : l a t i n   t y p e f a c e = " S o u r c e   S a n s   P r o " / > < / a : r P r > < / a : b r > < a : r > < a : r P r   d i r t y = " 0 "   l a n g = " e n - U S "   s z = " 7 0 0 " > < a : s o l i d F i l l > < a : s r g b C l r   v a l = " 0 0 2 0 6 0 " / > < / a : s o l i d F i l l > < a : l a t i n   t y p e f a c e = " S o u r c e   S a n s   P r o " / > < / a : r P r > < a : t > c o m p l � t � e s < / a : t > < / a : r > < a : e n d P a r a R P r   d i r t y = " 0 "   l a n g = " e n - U S "   s z = " 7 0 0 " > < a : s o l i d F i l l > < a : s r g b C l r   v a l = " 0 0 2 0 6 0 " / > < / a : s o l i d F i l l > < a : l a t i n   t y p e f a c e = " S o u r c e   S a n s   P r o " / > < / a : e n d P a r a R P r > < / a : p > < / p : t x B o d y > < / p : s p > < p : s p > < p : n v S p P r > < p : c N v P r   i d = " 9 "   n a m e = " " > < a : e x t L s t > < a : e x t   u r i = " { B 3 B D B 3 4 D - 1 1 4 2 - 4 5 5 4 - 8 3 4 C - A 8 1 C 4 C 1 C B 7 2 A } " > < a 1 6 : c r e a t i o n I d   x m l n s : a 1 6 = " h t t p : / / s c h e m a s . m i c r o s o f t . c o m / o f f i c e / d r a w i n g / 2 0 1 0 / m a i n "   i d = " { 1 0 7 4 2 C 5 0 - 0 C 4 8 - 4 9 7 C - 8 5 2 D - B 1 4 9 9 A A 4 D 5 7 5 } " / > < / a : e x t > < / a : e x t L s t > < / p : c N v P r > < p : c N v S p P r / > < p : n v P r / > < / p : n v S p P r > < p : s p P r > < a : x f r m   f l i p H = " f a l s e "   f l i p V = " f a l s e "   r o t = " 0 " > < a : o f f   x = " 4 9 1 7 8 6 2 "   y = " 1 5 3 3 5 2 5 " / > < a : e x t   c x = " 1 5 6 1 6 8 0 "   c y = " 3 3 3 3 7 5 " / > < / a : x f r m > < a : p r s t G e o m   p r s t = " r o u n d 1 R e c t " > < a : a v L s t / > < / a : p r s t G e o m > < a : s o l i d F i l l > < a : s c h e m e C l r   v a l = " a c c e n t 1 " > < a : a l p h a   v a l = " 8 0 0 0 0 " / > < a : l u m M o d   v a l = " 7 5 0 0 0 " / > < / a : s c h e m e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f r - F R "   s z = " 1 0 0 0 "   u = " s n g " > < a : s o l i d F i l l > < a : s r g b C l r   v a l = " f f f f f f " / > < / a : s o l i d F i l l > < a : l a t i n   t y p e f a c e = " S o u r c e   S a n s   P r o " / > < / a : r P r > < a : t > C o m m a n d e s   r e � u e s < / a : t > < / a : r > < a : e n d P a r a R P r   d i r t y = " 0 "   l a n g = " f r - F R "   s z = " 1 0 0 0 "   u = " s n g " > < a : s o l i d F i l l > < a : s r g b C l r   v a l = " f f f f f f " / > < / a : s o l i d F i l l > < a : l a t i n   t y p e f a c e = " S o u r c e   S a n s   P r o " / > < / a : e n d P a r a R P r > < / a : p > < / p : t x B o d y > < / p : s p > < p : s p > < p : n v S p P r > < p : c N v P r   i d = " 1 0 "   n a m e = " " > < a : e x t L s t > < a : e x t   u r i = " { 1 3 D 4 0 F 4 6 - 0 4 7 B - 4 D 9 E - 8 F 9 2 - 8 E 3 3 D 5 2 E 7 1 9 6 } " > < a 1 6 : c r e a t i o n I d   x m l n s : a 1 6 = " h t t p : / / s c h e m a s . m i c r o s o f t . c o m / o f f i c e / d r a w i n g / 2 0 1 0 / m a i n "   i d = " { 4 9 C F 8 9 8 E - 4 2 2 4 - 4 3 E 1 - A C C 1 - 3 9 4 F F 6 4 D F 6 8 1 } " / > < / a : e x t > < / a : e x t L s t > < / p : c N v P r > < p : c N v S p P r / > < p : n v P r / > < / p : n v S p P r > < p : s p P r > < a : x f r m   f l i p H = " f a l s e "   f l i p V = " f a l s e "   r o t = " 0 " > < a : o f f   x = " 6 5 2 5 5 4 8 "   y = " 1 5 3 3 5 2 5 " / > < a : e x t   c x = " 1 5 6 1 6 8 0 "   c y = " 3 3 3 3 7 5 " / > < / a : x f r m > < a : p r s t G e o m   p r s t = " r o u n d 1 R e c t " > < a : a v L s t / > < / a : p r s t G e o m > < a : s o l i d F i l l > < a : s c h e m e C l r   v a l = " a c c e n t 1 " > < a : a l p h a   v a l = " 8 0 0 0 0 " / > < a : l u m M o d   v a l = " 7 5 0 0 0 " / > < / a : s c h e m e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f r - F R "   s z = " 1 0 0 0 " > < a : s o l i d F i l l > < a : s r g b C l r   v a l = " f f f f f f " / > < / a : s o l i d F i l l > < a : l a t i n   t y p e f a c e = " S o u r c e   S a n s   P r o " / > < / a : r P r > < a : t > M e s < / a : t > < / a : r > < a : r > < a : r P r   d i r t y = " 0 "   l a n g = " f r - F R "   s z = " 1 0 0 0 " > < a : s o l i d F i l l > < a : s r g b C l r   v a l = " f f f f f f " / > < / a : s o l i d F i l l > < a : l a t i n   t y p e f a c e = " S o u r c e   S a n s   P r o " / > < / a : r P r > < a : t >   a r t i c l e s < / a : t > < / a : r > < a : e n d P a r a R P r   d i r t y = " 0 "   l a n g = " f r - F R "   s z = " 1 0 0 0 " > < a : s o l i d F i l l > < a : s r g b C l r   v a l = " f f f f f f " / > < / a : s o l i d F i l l > < a : l a t i n   t y p e f a c e = " S o u r c e   S a n s   P r o " / > < / a : e n d P a r a R P r > < / a : p > < / p : t x B o d y > < / p : s p > < p : s p > < p : n v S p P r > < p : c N v P r   i d = " 1 1 "   n a m e = " " > < a : e x t L s t > < a : e x t   u r i = " { B 4 A 1 2 7 B 2 - 3 D B 5 - 4 D E 0 - A 9 F 9 - B F C 2 E 1 4 4 B 9 4 5 } " > < a 1 6 : c r e a t i o n I d   x m l n s : a 1 6 = " h t t p : / / s c h e m a s . m i c r o s o f t . c o m / o f f i c e / d r a w i n g / 2 0 1 0 / m a i n "   i d = " { 5 2 3 0 C 4 3 2 - 0 F A C - 4 9 6 E - B B 2 7 - E 1 8 2 6 9 8 F B 0 C 4 } " / > < / a : e x t > < / a : e x t L s t > < / p : c N v P r > < p : c N v S p P r / > < p : n v P r / > < / p : n v S p P r > < p : s p P r > < a : x f r m   f l i p H = " f a l s e "   f l i p V = " f a l s e "   r o t = " 0 " > < a : o f f   x = " 2 8 2 7 2 2 0 "   y = " 1 9 8 8 6 2 9 " / > < a : e x t   c x = " 5 3 0 0 7 7 7 "   c y = " 1 6 3 0 0 3 2 " / > < / a : x f r m > < a : p r s t G e o m   p r s t = " r o u n d 1 R e c t " > < a : a v L s t / > < / a : p r s t G e o m > < a : s o l i d F i l l > < a : s c h e m e C l r   v a l = " b g 1 " > < a : a l p h a   v a l = " 8 0 0 0 0 " / > < / a : s c h e m e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f r - F R " > < a : s o l i d F i l l > < a : s r g b C l r   v a l = " f f f f f f " / > < / a : s o l i d F i l l > < a : l a t i n   t y p e f a c e = " S o u r c e   S a n s   P r o " / > < / a : r P r > < a : t > < / a : t > < / a : r > < a : e n d P a r a R P r   d i r t y = " 0 "   l a n g = " f r - F R " > < a : s o l i d F i l l > < a : s r g b C l r   v a l = " f f f f f f " / > < / a : s o l i d F i l l > < a : l a t i n   t y p e f a c e = " S o u r c e   S a n s   P r o " / > < / a : e n d P a r a R P r > < / a : p > < / p : t x B o d y > < / p : s p > < p : s p > < p : n v S p P r > < p : c N v P r   i d = " 1 2 "   n a m e = " " > < a : e x t L s t > < a : e x t   u r i = " { 9 0 7 D 7 E 1 8 - 0 3 7 C - 4 2 5 1 - 8 4 A B - D 7 5 7 4 F 5 D 7 4 E 1 } " > < a 1 6 : c r e a t i o n I d   x m l n s : a 1 6 = " h t t p : / / s c h e m a s . m i c r o s o f t . c o m / o f f i c e / d r a w i n g / 2 0 1 0 / m a i n "   i d = " { 5 0 6 D D C 2 C - 2 3 D 4 - 4 5 0 E - 9 1 E 6 - 7 4 5 B B E E 3 7 6 4 1 } " / > < / a : e x t > < / a : e x t L s t > < / p : c N v P r > < p : c N v S p P r   t x B o x = " 1 " / > < p : n v P r / > < / p : n v S p P r > < p : s p P r > < a : x f r m   f l i p H = " f a l s e "   f l i p V = " f a l s e "   r o t = " 0 " > < a : o f f   x = " 3 0 4 5 9 0 4 "   y = " 2 0 0 4 3 5 5 " / > < a : e x t   c x = " 3 0 7 7 5 7 5 "   c y = " 8 4 1 8 0 9 " / > < / a : x f r m > < a : p r s t G e o m   p r s t = " r e c t " > < a : a v L s t / > < / a : p r s t G e o m > < / p : s p P r > < p : t x B o d y > < a : b o d y P r   a n c h o r = " t "   b I n s = " 4 7 6 2 5 "   l I n s = " 9 5 2 5 0 "   r I n s = " 9 5 2 5 0 "   r t l C o l = " 0 "   t I n s = " 4 7 6 2 5 "   v e r t = " h o r z " > < a : s p A u t o F i t / > < / a : b o d y P r > < a : l s t S t y l e / > < a : p > < a : p P r   i n d e n t = " - 3 4 2 9 0 0 "   m a r L = " 3 4 2 9 0 0 " > < a : b u F o n t   t y p e f a c e = " A r i a l " / > < a : b u C h a r   c h a r = " " " / > < a : d e f R P r   d i r t y = " 0 "   l a n g = " e n - U S "   s z = " 1 4 0 0 " / > < / a : p P r > < a : r > < a : r P r   d i r t y = " 0 "   l a n g = " f r - F R "   s z = " 7 0 0 " > < a : s o l i d F i l l > < a : s c h e m e C l r   v a l = " t x 1 " / > < / a : s o l i d F i l l > < a : l a t i n   t y p e f a c e = " S o u r c e   S a n s   P r o " / > < / a : r P r > < a : t > C m d   N � Y Y Y Y   d u   < / a : t > < / a : r > < a : r > < a : r P r   d i r t y = " 0 "   e r r = " 1 "   l a n g = " f r - F R "   s z = " 7 0 0 " > < a : s o l i d F i l l > < a : s c h e m e C l r   v a l = " t x 1 " / > < / a : s o l i d F i l l > < a : l a t i n   t y p e f a c e = " S o u r c e   S a n s   P r o " / > < / a : r P r > < a : t > D D < / a : t > < / a : r > < a : r > < a : r P r   d i r t y = " 0 "   l a n g = " f r - F R "   s z = " 7 0 0 " > < a : s o l i d F i l l > < a : s c h e m e C l r   v a l = " t x 1 " / > < / a : s o l i d F i l l > < a : l a t i n   t y p e f a c e = " S o u r c e   S a n s   P r o " / > < / a : r P r > < a : t > / M M / < / a : t > < / a : r > < a : r > < a : r P r   d i r t y = " 0 "   e r r = " 1 "   l a n g = " f r - F R "   s z = " 7 0 0 " > < a : s o l i d F i l l > < a : s c h e m e C l r   v a l = " t x 1 " / > < / a : s o l i d F i l l > < a : l a t i n   t y p e f a c e = " S o u r c e   S a n s   P r o " / > < / a : r P r > < a : t > A A < / a : t > < / a : r > < / a : p > < a : p > < a : p P r   i n d e n t = " - 3 4 2 9 0 0 "   l v l = " 1 "   m a r L = " 8 0 0 1 0 0 " > < a : b u F o n t   t y p e f a c e = " A r i a l " / > < a : b u C h a r   c h a r = " " " / > < a : d e f R P r   d i r t y = " 0 "   l a n g = " e n - U S "   s z = " 1 4 0 0 " / > < / a : p P r > < a : r > < a : r P r   d i r t y = " 0 "   l a n g = " e n - U S "   s z = " 7 0 0 " > < a : s o l i d F i l l > < a : s c h e m e C l r   v a l = " t x 1 " / > < / a : s o l i d F i l l > < a : l a t i n   t y p e f a c e = " S o u r c e   S a n s   P r o " / > < / a : r P r > < a : t > X X X     Q     P r i x   < / a : t > < / a : r > < a : r > < a : r P r   d i r t y = " 0 "   l a n g = " e n - U S "   s z = " 7 0 0 "   u = " s n g " > < a : s o l i d F i l l > < a : s c h e m e C l r   v a l = " t x 1 " / > < / a : s o l i d F i l l > < a : l a t i n   t y p e f a c e = " S o u r c e   S a n s   P r o " / > < / a : r P r > < a : t > L i e n < / a : t > < / a : r > < / a : p > < a : p > < a : p P r   i n d e n t = " - 3 4 2 9 0 0 "   l v l = " 1 "   m a r L = " 8 0 0 1 0 0 " > < a : b u F o n t   t y p e f a c e = " A r i a l " / > < a : b u C h a r   c h a r = " " " / > < a : d e f R P r   d i r t y = " 0 "   l a n g = " e n - U S "   s z = " 1 4 0 0 " / > < / a : p P r > < a : r > < a : r P r   d i r t y = " 0 "   l a n g = " e n - U S "   s z = " 7 0 0 " > < a : s o l i d F i l l > < a : s c h e m e C l r   v a l = " t x 1 " / > < / a : s o l i d F i l l > < a : l a t i n   t y p e f a c e = " S o u r c e   S a n s   P r o " / > < / a : r P r > < a : t > X X X     Q     P r i x   < / a : t > < / a : r > < a : r > < a : r P r   d i r t y = " 0 "   l a n g = " e n - U S "   s z = " 7 0 0 "   u = " s n g " > < a : s o l i d F i l l > < a : s c h e m e C l r   v a l = " t x 1 " / > < / a : s o l i d F i l l > < a : l a t i n   t y p e f a c e = " S o u r c e   S a n s   P r o " / > < / a : r P r > < a : t > L i e n < / a : t > < / a : r > < / a : p > < a : p > < a : p P r   i n d e n t = " - 3 4 2 9 0 0 "   l v l = " 1 "   m a r L = " 8 0 0 1 0 0 " > < a : b u F o n t   t y p e f a c e = " A r i a l " / > < a : b u C h a r   c h a r = " " " / > < a : d e f R P r   d i r t y = " 0 "   l a n g = " e n - U S "   s z = " 1 4 0 0 " / > < / a : p P r > < a : r > < a : r P r   d i r t y = " 0 "   l a n g = " e n - U S "   s z = " 7 0 0 " > < a : s o l i d F i l l > < a : s c h e m e C l r   v a l = " t x 1 " / > < / a : s o l i d F i l l > < a : l a t i n   t y p e f a c e = " S o u r c e   S a n s   P r o " / > < / a : r P r > < a : t > S t a t u t   :   < / a : t > < / a : r > < a : r > < a : r P r   d i r t y = " 0 "   l a n g = " e n - U S "   s z = " 7 0 0 " > < a : s o l i d F i l l > < a : s c h e m e C l r   v a l = " t x 1 " / > < / a : s o l i d F i l l > < a : l a t i n   t y p e f a c e = " S o u r c e   S a n s   P r o " / > < / a : r P r > < a : t > E n   c o u r s / C o n f i r m � e < / a : t > < / a : r > < / a : p > < a : p > < a : p P r   i n d e n t = " - 3 4 2 9 0 0 "   l v l = " 1 "   m a r L = " 8 0 0 1 0 0 " > < a : b u F o n t   t y p e f a c e = " A r i a l " / > < a : b u C h a r   c h a r = " " " / > < a : d e f R P r   d i r t y = " 0 "   l a n g = " e n - U S "   s z = " 1 4 0 0 " / > < / a : p P r > < a : r > < a : r P r   d i r t y = " 0 "   l a n g = " e n - U S "   s z = " 7 0 0 " > < a : s o l i d F i l l > < a : s c h e m e C l r   v a l = " t x 1 " / > < / a : s o l i d F i l l > < a : l a t i n   t y p e f a c e = " S o u r c e   S a n s   P r o " / > < / a : r P r > < a : t > C l i e n t   :   N o m   -   P r � n o m   -   A d r e s s e < / a : t > < / a : r > < / a : p > < a : p > < a : p P r   i n d e n t = " - 3 4 2 9 0 0 "   l v l = " 1 "   m a r L = " 8 0 0 1 0 0 " > < a : b u F o n t   t y p e f a c e = " A r i a l " / > < a : b u C h a r   c h a r = " " " / > < a : d e f R P r   d i r t y = " 0 "   l a n g = " e n - U S "   s z = " 1 4 0 0 " / > < / a : p P r > < a : r > < a : r P r   d i r t y = " 0 "   l a n g = " e n - U S "   s z = " 7 0 0 " > < a : s o l i d F i l l > < a : s c h e m e C l r   v a l = " t x 1 " / > < / a : s o l i d F i l l > < a : l a t i n   t y p e f a c e = " S o u r c e   S a n s   P r o " / > < / a : r P r > < a : t > T y p e   d e   R � g l e m e n t   :   < / a : t > < / a : r > < a : r > < a : r P r   d i r t y = " 0 "   e r r = " 1 "   l a n g = " f r - F R "   s z = " 7 0 0 " > < a : s o l i d F i l l > < a : s c h e m e C l r   v a l = " t x 1 " / > < / a : s o l i d F i l l > < a : l a t i n   t y p e f a c e = " S o u r c e   S a n s   P r o " / > < / a : r P r > < a : t > X X X X X X X X X < / a : t > < / a : r > < / a : p > < a : p > < a : p P r   i n d e n t = " - 3 4 2 9 0 0 "   l v l = " 1 "   m a r L = " 8 0 0 1 0 0 " > < a : b u F o n t   t y p e f a c e = " A r i a l " / > < a : b u C h a r   c h a r = " " " / > < a : d e f R P r   d i r t y = " 0 "   l a n g = " e n - U S "   s z = " 1 4 0 0 " / > < / a : p P r > < a : r > < a : r P r   d i r t y = " 0 "   l a n g = " f r - F R "   s z = " 7 0 0 " > < a : s o l i d F i l l > < a : s c h e m e C l r   v a l = " t x 1 " / > < / a : s o l i d F i l l > < a : l a t i n   t y p e f a c e = " S o u r c e   S a n s   P r o " / > < / a : r P r > < a : t > A c t i o n s < / a : t > < / a : r > < a : r > < a : r P r   d i r t y = " 0 "   e r r = " 1 "   l a n g = " f r - F R "   s z = " 7 0 0 " > < a : s o l i d F i l l > < a : s c h e m e C l r   v a l = " t x 1 " / > < / a : s o l i d F i l l > < a : l a t i n   t y p e f a c e = " S o u r c e   S a n s   P r o " / > < / a : r P r > < a : t >   :   < / a : t > < / a : r > < a : r > < a : r P r   d i r t y = " 0 "   e r r = " 1 "   l a n g = " f r - F R "   s z = " 7 0 0 " > < a : s o l i d F i l l > < a : s c h e m e C l r   v a l = " t x 1 " / > < / a : s o l i d F i l l > < a : l a t i n   t y p e f a c e = " S o u r c e   S a n s   P r o " / > < / a : r P r > < a : t >         < / a : t > < / a : r > < a : r > < a : r P r   d i r t y = " 0 "   l a n g = " f r - F R "   s z = " 7 0 0 " > < a : s o l i d F i l l > < a : s r g b C l r   v a l = " 0 0 7 0 c 0 " / > < / a : s o l i d F i l l > < a : l a t i n   t y p e f a c e = " S o u r c e   S a n s   P r o " / > < / a : r P r > < a : t > C o n f i r m e r < / a : t > < / a : r > < a : r > < a : r P r   d i r t y = " 0 "   e r r = " 1 "   l a n g = " f r - F R "   s z = " 7 0 0 " > < a : s o l i d F i l l > < a : s r g b C l r   v a l = " 0 0 7 0 c 0 " / > < / a : s o l i d F i l l > < a : l a t i n   t y p e f a c e = " S o u r c e   S a n s   P r o " / > < / a : r P r > < a : t >   < / a : t > < / a : r > < a : r > < a : r P r   d i r t y = " 0 "   l a n g = " f r - F R "   s z = " 7 0 0 " > < a : s o l i d F i l l > < a : s r g b C l r   v a l = " 0 0 7 0 c 0 " / > < / a : s o l i d F i l l > < a : l a t i n   t y p e f a c e = " S o u r c e   S a n s   P r o " / > < / a : r P r > < a : t > - < / a : t > < / a : r > < a : r > < a : r P r   d i r t y = " 0 "   e r r = " 1 "   l a n g = " f r - F R "   s z = " 7 0 0 " > < a : s o l i d F i l l > < a : s r g b C l r   v a l = " 0 0 7 0 c 0 " / > < / a : s o l i d F i l l > < a : l a t i n   t y p e f a c e = " S o u r c e   S a n s   P r o " / > < / a : r P r > < a : t >   < / a : t > < / a : r > < a : r > < a : r P r   d i r t y = " 0 "   l a n g = " f r - F R "   s z = " 7 0 0 " > < a : s o l i d F i l l > < a : s r g b C l r   v a l = " 0 0 7 0 c 0 " / > < / a : s o l i d F i l l > < a : l a t i n   t y p e f a c e = " S o u r c e   S a n s   P r o " / > < / a : r P r > < a : t > R e f u s e < / a : t > < / a : r > < a : e n d P a r a R P r   d i r t y = " 0 "   l a n g = " f r - F R "   s z = " 7 0 0 " > < a : s o l i d F i l l > < a : s r g b C l r   v a l = " 0 0 7 0 c 0 " / > < / a : s o l i d F i l l > < a : l a t i n   t y p e f a c e = " S o u r c e   S a n s   P r o " / > < / a : e n d P a r a R P r > < / a : p > < / p : t x B o d y > < / p : s p > < p : s p > < p : n v S p P r > < p : c N v P r   i d = " 1 3 "   n a m e = " " > < a : e x t L s t > < a : e x t   u r i = " { 5 4 A A D 6 5 1 - 7 F A 1 - 4 8 F 1 - 8 E 2 9 - 6 3 5 0 B 3 E 8 F B 5 C } " > < a 1 6 : c r e a t i o n I d   x m l n s : a 1 6 = " h t t p : / / s c h e m a s . m i c r o s o f t . c o m / o f f i c e / d r a w i n g / 2 0 1 0 / m a i n "   i d = " { E 0 1 A C E A B - F B 4 8 - 4 B 7 C - 8 4 2 5 - 9 C 6 7 7 1 6 8 8 D 4 1 } " / > < / a : e x t > < / a : e x t L s t > < / p : c N v P r > < p : c N v S p P r   t x B o x = " 1 " / > < p : n v P r / > < / p : n v S p P r > < p : s p P r > < a : x f r m   f l i p H = " f a l s e "   f l i p V = " f a l s e "   r o t = " 0 " > < a : o f f   x = " 5 2 9 8 8 6 2 "   y = " 1 1 9 6 6 9 2 " / > < a : e x t   c x = " 1 9 0 5 0 0 0 "   c y = " 3 0 8 5 5 2 " / > < / a : x f r m > < a : p r s t G e o m   p r s t = " r e c t " > < a : a v L s t / > < / a : p r s t G e o m > < / p : s p P r > < p : t x B o d y > < a : b o d y P r   a n c h o r = " t "   b I n s = " 4 7 6 2 5 "   l I n s = " 9 5 2 5 0 "   r I n s = " 9 5 2 5 0 "   r t l C o l = " 0 "   t I n s = " 4 7 6 2 5 "   v e r t = " h o r z " > < a : s p A u t o F i t / > < / a : b o d y P r > < a : l s t S t y l e / > < a : p > < a : p P r > < a : d e f R P r   d i r t y = " 0 "   l a n g = " e n - U S "   s z = " 1 4 0 0 " / > < / a : p P r > < a : r > < a : r P r   d i r t y = " 0 "   l a n g = " f r - F R "   s z = " 1 4 0 0 " > < a : s o l i d F i l l > < a : s c h e m e C l r   v a l = " t x 1 " / > < / a : s o l i d F i l l > < a : l a t i n   t y p e f a c e = " S o u r c e   S a n s   P r o " / > < / a : r P r > < a : t > M e n u < / a : t > < / a : r > < a : e n d P a r a R P r   d i r t y = " 0 "   l a n g = " f r - F R "   s z = " 1 4 0 0 " > < a : s o l i d F i l l > < a : s c h e m e C l r   v a l = " t x 1 " / > < / a : s o l i d F i l l > < a : l a t i n   t y p e f a c e = " S o u r c e   S a n s   P r o " / > < / a : e n d P a r a R P r > < / a : p > < / p : t x B o d y > < / p : s p > < p : s p > < p : n v S p P r > < p : c N v P r   i d = " 1 4 "   n a m e = " " > < a : e x t L s t > < a : e x t   u r i = " { D 6 B A E 3 A B - D C 2 3 - 4 D 7 3 - A C 1 C - C D A 9 F D D 4 D 4 B B } " > < a 1 6 : c r e a t i o n I d   x m l n s : a 1 6 = " h t t p : / / s c h e m a s . m i c r o s o f t . c o m / o f f i c e / d r a w i n g / 2 0 1 0 / m a i n "   i d = " { A C 2 4 A 4 C E - B 5 B 1 - 4 2 B A - A B 5 7 - C 5 5 3 D 4 9 3 1 8 9 F } " / > < / a : e x t > < / a : e x t L s t > < / p : c N v P r > < p : c N v S p P r   t x B o x = " 1 " / > < p : n v P r / > < / p : n v S p P r > < p : s p P r > < a : x f r m   f l i p H = " f a l s e "   f l i p V = " f a l s e "   r o t = " 0 " > < a : o f f   x = " 5 4 2 7 9 9 2 "   y = " 2 0 8 0 4 6 9 " / > < a : e x t   c x = " 1 9 0 5 0 0 0 "   c y = " 3 0 8 5 5 2 " / > < / a : x f r m > < a : p r s t G e o m   p r s t = " r e c t " > < a : a v L s t / > < / a : p r s t G e o m > < / p : s p P r > < p : t x B o d y > < a : b o d y P r   a n c h o r = " t "   b I n s = " 4 7 6 2 5 "   l I n s = " 9 5 2 5 0 "   r I n s = " 9 5 2 5 0 "   r t l C o l = " 0 "   t I n s = " 4 7 6 2 5 "   v e r t = " h o r z " > < a : s p A u t o F i t / > < / a : b o d y P r > < a : l s t S t y l e / > < a : p > < a : p P r   a l g n = " l "   m a r L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d e f R P r   d i r t y = " 0 "   l a n g = " e n - U S "   s z = " 1 4 0 0 " > < a : s o l i d F i l l > < a : s c h e m e C l r   v a l = " t x 1 " / > < / a : s o l i d F i l l > < a : l a t i n   t y p e f a c e = " S o u r c e   S a n s   P r o " / > < / a : d e f R P r > < / a : p P r > < a : r > < a : r P r   d i r t y = " 0 "   l a n g = " f r - F R "   s z = " 7 0 0 " > < a : s o l i d F i l l > < a : s c h e m e C l r   v a l = " t x 1 " / > < / a : s o l i d F i l l > < a : l a t i n   t y p e f a c e = " S o u r c e   S a n s   P r o " / > < / a : r P r > < a : t > M e s s a g e   i n f o r m a t i o n   :   < / a : t > < / a : r > < a : r > < a : r P r   d i r t y = " 0 "   l a n g = " f r - F R "   s z = " 7 0 0 " > < a : s o l i d F i l l > < a : s c h e m e C l r   v a l = " t x 1 " / > < / a : s o l i d F i l l > < a : l a t i n   t y p e f a c e = " S o u r c e   S a n s   P r o " / > < / a : r P r > < a : t >   < / a : t > < / a : r > < a : r > < a : r P r   d i r t y = " 0 "   e r r = " 1 "   l a n g = " f r - F R "   s z = " 7 0 0 " > < a : s o l i d F i l l > < a : s c h e m e C l r   v a l = " t x 1 " / > < / a : s o l i d F i l l > < a : l a t i n   t y p e f a c e = " S o u r c e   S a n s   P r o " / > < / a : r P r > < a : t > x x x x x x x x x x x x x x x x x x x < / a : t > < / a : r > < a : r > < a : r P r   d i r t y = " 0 "   l a n g = " f r - F R "   s z = " 7 0 0 " > < a : s o l i d F i l l > < a : s c h e m e C l r   v a l = " t x 1 " / > < / a : s o l i d F i l l > < a : l a t i n   t y p e f a c e = " S o u r c e   S a n s   P r o " / > < / a : r P r > < a : t >   < / a : t > < / a : r > < a : r > < a : r P r   d i r t y = " 0 "   e r r = " 1 "   l a n g = " f r - F R "   s z = " 7 0 0 " > < a : s o l i d F i l l > < a : s c h e m e C l r   v a l = " t x 1 " / > < / a : s o l i d F i l l > < a : l a t i n   t y p e f a c e = " S o u r c e   S a n s   P r o " / > < / a : r P r > < a : t > x x x x x x x x x x x x x x x x x x x x x x x x x x x x x x x x x x x x x x x x x < / a : t > < / a : r > < a : e n d P a r a R P r   d i r t y = " 0 "   e r r = " 1 "   l a n g = " f r - F R "   s z = " 7 0 0 " > < a : s o l i d F i l l > < a : s c h e m e C l r   v a l = " t x 1 " / > < / a : s o l i d F i l l > < a : l a t i n   t y p e f a c e = " S o u r c e   S a n s   P r o " / > < / a : e n d P a r a R P r > < / a : p > < / p : t x B o d y > < / p : s p > < / p : s p T r e e > < p : e x t L s t > < p : e x t   u r i = " { 4 0 A 5 2 4 2 3 - E 0 E 5 - 4 A 2 F - B 6 B 0 - 6 B 5 F F C 8 4 A 3 E 2 } " > < p 1 4 : c r e a t i o n I d   x m l n s : p 1 4 = " h t t p : / / s c h e m a s . m i c r o s o f t . c o m / o f f i c e / p o w e r p o i n t / 2 0 1 0 / m a i n "   v a l = " 1 6 0 7 9 7 9 4 8 4 3 8 4 " / > < / p : e x t > < / p : e x t L s t > < / p : c S l d > < p : c l r M a p O v r > < a : m a s t e r C l r M a p p i n g / > < / p : c l r M a p O v r > < / p : s l d >
</file>

<file path=ppt/slides/slide14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7 4 C 7 8 7 2 4 - 0 A 0 4 - 4 3 E F - 9 E 0 2 - 5 1 4 7 9 6 F 3 7 4 6 4 } " > < a 1 6 : c r e a t i o n I d   x m l n s : a 1 6 = " h t t p : / / s c h e m a s . m i c r o s o f t . c o m / o f f i c e / d r a w i n g / 2 0 1 0 / m a i n "   i d = " { C 2 6 F 3 0 7 7 - C 3 2 3 - 4 8 F 5 - 8 E A 5 - F 1 E D 7 F 4 3 9 2 2 0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f r - F R " / > < a : t > P r o f i l   V e n d e u r < / a : t > < / a : r > < a : e n d P a r a R P r   d i r t y = " 0 "   l a n g = " f r - F R " / > < / a : p > < / p : t x B o d y > < / p : s p > < p : s p > < p : n v S p P r > < p : c N v P r   i d = " 3 "   n a m e = " C o n t e n t   P l a c e h o l d e r   2 " > < a : e x t L s t > < a : e x t   u r i = " { 0 6 9 B 5 1 5 7 - A E 7 0 - 4 8 8 0 - 8 1 2 7 - A 1 7 5 2 6 9 1 A 3 5 4 } " > < a 1 6 : c r e a t i o n I d   x m l n s : a 1 6 = " h t t p : / / s c h e m a s . m i c r o s o f t . c o m / o f f i c e / d r a w i n g / 2 0 1 0 / m a i n "   i d = " { F 0 F C F C 0 0 - 1 9 A 7 - 4 0 1 D - 8 0 1 A - 2 8 7 A D 5 B 0 5 1 0 8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1 5 6 8 1 0 "   y = " 3 8 1 6 3 4 3 " / > < a : e x t   c x = " 4 7 7 6 8 5 4 "   c y = " 1 1 2 4 2 9 2 " / > < / a : x f r m > < a : s o l i d F i l l > < a : s c h e m e C l r   v a l = " b g 1 " / > < / a : s o l i d F i l l > < / p : s p P r > < p : t x B o d y > < a : b o d y P r   r t l C o l = " 0 "   v e r t = " h o r z " > < a : n o A u t o f i t / > < / a : b o d y P r > < a : l s t S t y l e / > < a : p > < a : p P r   i n d e n t = " 0 "   m a r L = " 1 6 1 9 2 5 " > < a : b u N o n e / > < / a : p P r > < a : r > < a : r P r   b = " 1 "   d i r t y = " 0 "   l a n g = " f r - F R "   s z = " 8 0 0 " > < a : l a t i n   t y p e f a c e = " + m n - l t " / > < / a : r P r > < a : t > R � g l e s   d e   g e s t i o n < / a : t > < / a : r > < / a : p > < a : p > < a : p P r   i n d e n t = " - 2 8 5 7 5 0 "   m a r L = " 4 4 7 6 7 5 " > < a : b u F o n t   t y p e f a c e = " A r i a l " / > < a : b u C h a r   c h a r = " " " / > < / a : p P r > < a : r > < a : r P r   d i r t y = " 0 "   l a n g = " f r - F R "   s z = " 8 0 0 " / > < a : t > L e s   a r t i c l e s   s o n t   c l a s � s   p a r   o r d r e   a l p h a b � t i q u e   e t   g r o u p � s   p a r   < / a : t > < / a : r > < a : r > < a : r P r   b = " 1 "   d i r t y = " 0 "   l a n g = " f r - F R "   s z = " 8 0 0 " > < a : l a t i n   t y p e f a c e = " + m n - l t " / > < / a : r P r > < a : t > c a t � g o r i e < / a : t > < / a : r > < / a : p > < a : p > < a : p P r   i n d e n t = " - 2 8 5 7 5 0 "   m a r L = " 4 4 7 6 7 5 " > < a : b u F o n t   t y p e f a c e = " A r i a l " / > < a : b u C h a r   c h a r = " " " / > < / a : p P r > < a : r > < a : r P r   d i r t y = " 0 "   l a n g = " f r - F R "   s z = " 8 0 0 " / > < a : t > C h a q u e   a r t i c l e   e s t   v i s u a l i s a b l e   p a r   u n   l i e n < / a : t > < / a : r > < / a : p > < a : p > < a : p P r   i n d e n t = " - 2 8 5 7 5 0 "   m a r L = " 4 4 7 6 7 5 " > < a : b u F o n t   t y p e f a c e = " A r i a l " / > < a : b u C h a r   c h a r = " " " / > < / a : p P r > < a : r > < a : r P r   d i r t y = " 0 "   l a n g = " f r - F R "   s z = " 8 0 0 " / > < a : t > C h a q u e   c o m m a n d e   d o i t   � t r e   c o n f i r m � e ,   l e   c l i e n t   r e c e v r a   u n e   n o t i f i c a t i o n   e t   v e r r a   l ' � t a t   m o d i f � e   d e   s a   < / a : t > < / a : r > < a : r > < a : r P r   d i r t y = " 0 "   l a n g = " f r - F R "   s z = " 8 0 0 " / > < a : t > c o m m a n d e < / a : t > < / a : r > < / a : p > < a : p > < a : p P r / > < a : r > < a : r P r   d i r t y = " 0 "   l a n g = " e n - U S "   s z = " 8 0 0 " / > < a : t > < / a : t > < / a : r > < / a : p > < a : p > < a : p P r / > < a : r > < a : r P r   d i r t y = " 0 "   l a n g = " f r - F R "   s z = " 8 0 0 " / > < a : t > < / a : t > < / a : r > < a : e n d P a r a R P r   d i r t y = " 0 "   l a n g = " f r - F R "   s z = " 8 0 0 " / > < / a : p > < / p : t x B o d y > < / p : s p > < p : s p > < p : n v S p P r > < p : c N v P r   i d = " 4 "   n a m e = " " > < a : e x t L s t > < a : e x t   u r i = " { 3 2 C 2 D 9 2 5 - 8 1 3 1 - 4 E 5 B - 9 E 1 2 - 8 C 3 A 3 F B C E A 3 1 } " > < a 1 6 : c r e a t i o n I d   x m l n s : a 1 6 = " h t t p : / / s c h e m a s . m i c r o s o f t . c o m / o f f i c e / d r a w i n g / 2 0 1 0 / m a i n "   i d = " { 8 0 C C 6 4 B 9 - 5 6 4 2 - 4 7 E 1 - B 2 5 1 - F D 2 7 D A 0 7 3 0 8 E } " / > < / a : e x t > < / a : e x t L s t > < / p : c N v P r > < p : c N v S p P r / > < p : n v P r / > < / p : n v S p P r > < p : s p P r > < a : x f r m   f l i p H = " f a l s e "   f l i p V = " f a l s e "   r o t = " 0 " > < a : o f f   x = " 3 0 8 9 9 0 "   y = " 1 3 6 1 0 8 4 " / > < a : e x t   c x = " 1 4 7 3 4 6 0 "   c y = " 6 1 4 9 3 3 " / > < / a : x f r m > < a : p r s t G e o m   p r s t = " s u n " > < a : a v L s t / > < / a : p r s t G e o m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  s z = " 7 0 0 " > < a : s o l i d F i l l > < a : s r g b C l r   v a l = " 0 0 2 0 6 0 " / > < / a : s o l i d F i l l > < / a : r P r > < a : t > i d e n t i f i � < / a : t > < / a : r > < a : e n d P a r a R P r   d i r t y = " 0 "   l a n g = " e n - U S "   s z = " 7 0 0 " > < a : s o l i d F i l l > < a : s r g b C l r   v a l = " 0 0 2 0 6 0 " / > < / a : s o l i d F i l l > < / a : e n d P a r a R P r > < / a : p > < / p : t x B o d y > < / p : s p > < p : s p > < p : n v S p P r > < p : c N v P r   i d = " 5 "   n a m e = " " > < a : e x t L s t > < a : e x t   u r i = " { 6 C 3 A E 8 4 2 - 0 4 B A - 4 B A A - 8 6 9 8 - C B B 4 1 5 1 E 7 9 1 5 } " > < a 1 6 : c r e a t i o n I d   x m l n s : a 1 6 = " h t t p : / / s c h e m a s . m i c r o s o f t . c o m / o f f i c e / d r a w i n g / 2 0 1 0 / m a i n "   i d = " { 5 9 F E 3 3 E 0 - 0 C A F - 4 5 F D - 8 0 3 9 - F C D 7 6 8 1 2 4 9 0 4 } " / > < / a : e x t > < / a : e x t L s t > < / p : c N v P r > < p : c N v S p P r / > < p : n v P r / > < / p : n v S p P r > < p : s p P r > < a : x f r m   f l i p H = " f a l s e "   f l i p V = " f a l s e "   r o t = " 0 " > < a : o f f   x = " 2 8 2 0 8 7 6 "   y = " 1 5 3 3 5 2 5 " / > < a : e x t   c x = " 5 6 4 1 0 1 0 "   c y = " 2 3 6 2 6 6 6 " / > < / a : x f r m > < a : p r s t G e o m   p r s t = " r o u n d 1 R e c t " > < a : a v L s t / > < / a : p r s t G e o m > < a : s o l i d F i l l > < a : s c h e m e C l r   v a l = " b g 1 " > < a : a l p h a   v a l = " 8 0 0 0 0 " / > < / a : s c h e m e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f r - F R " > < a : s o l i d F i l l > < a : s r g b C l r   v a l = " f f f f f f " / > < / a : s o l i d F i l l > < a : l a t i n   t y p e f a c e = " S o u r c e   S a n s   P r o " / > < / a : r P r > < a : t > < / a : t > < / a : r > < a : e n d P a r a R P r   d i r t y = " 0 "   l a n g = " f r - F R " > < a : s o l i d F i l l > < a : s r g b C l r   v a l = " f f f f f f " / > < / a : s o l i d F i l l > < a : l a t i n   t y p e f a c e = " S o u r c e   S a n s   P r o " / > < / a : e n d P a r a R P r > < / a : p > < / p : t x B o d y > < / p : s p > < p : s p > < p : n v S p P r > < p : c N v P r   i d = " 6 "   n a m e = " " > < a : e x t L s t > < a : e x t   u r i = " { 6 9 6 F E 4 9 C - 5 0 E A - 4 B 7 9 - A C 0 7 - B 7 F A 2 D 3 A E C A B } " > < a 1 6 : c r e a t i o n I d   x m l n s : a 1 6 = " h t t p : / / s c h e m a s . m i c r o s o f t . c o m / o f f i c e / d r a w i n g / 2 0 1 0 / m a i n "   i d = " { 7 3 6 2 A 4 8 F - C 1 9 C - 4 4 0 3 - A 4 C 5 - B 6 C F 7 4 2 B 6 4 6 1 } " / > < / a : e x t > < / a : e x t L s t > < / p : c N v P r > < p : c N v S p P r / > < p : n v P r / > < / p : n v S p P r > < p : s p P r > < a : x f r m   f l i p H = " f a l s e "   f l i p V = " f a l s e "   r o t = " 0 " > < a : o f f   x = " 2 7 7 4 8 8 9 "   y = " 9 1 8 6 5 7 " / > < a : e x t   c x = " 1 9 7 8 6 7 5 "   c y = " 5 8 0 4 4 3 " / > < / a : x f r m > < a : p r s t G e o m   p r s t = " r o u n d 1 R e c t " > < a : a v L s t / > < / a : p r s t G e o m > < a : s o l i d F i l l > < a : s r g b C l r   v a l = " 0 0 2 0 6 0 " > < a : a l p h a   v a l = " 8 0 0 0 0 " / > < / a : s r g b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e r r = " 1 "   l a n g = " f r - F R " > < a : s o l i d F i l l > < a : s r g b C l r   v a l = " f f f f f f " / > < / a : s o l i d F i l l > < a : l a t i n   t y p e f a c e = " S o u r c e   S a n s   P r o " / > < / a : r P r > < a : t > H o m e P a g e < / a : t > < / a : r > < a : b r > < a : r P r   d i r t y = " 0 "   l a n g = " f r - F R " > < a : s o l i d F i l l > < a : s r g b C l r   v a l = " f f f f f f " / > < / a : s o l i d F i l l > < a : l a t i n   t y p e f a c e = " S o u r c e   S a n s   P r o " / > < / a : r P r > < / a : b r > < a : r > < a : r P r   d i r t y = " 0 "   l a n g = " f r - F R " > < a : s o l i d F i l l > < a : s r g b C l r   v a l = " f f f f f f " / > < / a : s o l i d F i l l > < a : l a t i n   t y p e f a c e = " S o u r c e   S a n s   P r o " / > < / a : r P r > < a : t > V e n d e u r < / a : t > < / a : r > < a : e n d P a r a R P r   d i r t y = " 0 "   l a n g = " f r - F R " > < a : s o l i d F i l l > < a : s r g b C l r   v a l = " f f f f f f " / > < / a : s o l i d F i l l > < a : l a t i n   t y p e f a c e = " S o u r c e   S a n s   P r o " / > < / a : e n d P a r a R P r > < / a : p > < / p : t x B o d y > < / p : s p > < p : c x n S p > < p : n v C x n S p P r > < p : c N v P r   i d = " 7 "   n a m e = " " > < a : e x t L s t > < a : e x t   u r i = " { 9 0 6 D A E F 9 - 9 6 4 2 - 4 F 1 2 - 8 E C E - 7 1 4 9 C 8 7 3 3 5 D 0 } " > < a 1 6 : c r e a t i o n I d   x m l n s : a 1 6 = " h t t p : / / s c h e m a s . m i c r o s o f t . c o m / o f f i c e / d r a w i n g / 2 0 1 0 / m a i n "   i d = " { 7 B 2 D D 0 E 7 - 0 3 B 2 - 4 D 5 D - 9 4 E 1 - 9 D 5 E 9 9 B F 6 9 E B } " / > < / a : e x t > < / a : e x t L s t > < / p : c N v P r > < p : c N v C x n S p P r > < a : s t C x n   i d = " 8 "   i d x = " 3 " / > < / p : c N v C x n S p P r > < p : n v P r / > < / p : n v C x n S p P r > < p : s p P r > < a : x f r m   f l i p H = " f a l s e "   f l i p V = " t r u e "   r o t = " 0 " > < a : o f f   x = " 2 1 8 8 7 9 7 "   y = " 1 3 8 2 3 5 3 " / > < a : e x t   c x = " 5 1 9 0 1 7 "   c y = " 7 8 9 3 4 6 " / > < / a : x f r m > < a : p r s t G e o m   p r s t = " l i n e " > < a : a v L s t / > < / a : p r s t G e o m > < a : l n   c a p = " f l a t "   w = " 2 8 5 7 5 " > < a : s o l i d F i l l > < a : s c h e m e C l r   v a l = " a c c e n t 1 " / > < / a : s o l i d F i l l > < a : p r s t D a s h   v a l = " s o l i d " / > < a : m i t e r   l i m = " 8 0 0 0 0 0 " / > < a : h e a d E n d   l e n = " s m "   t y p e = " n o n e "   w = " l g " / > < a : t a i l E n d   l e n = " l g "   t y p e = " s t e a l t h "   w = " l g " / > < / a : l n > < a : e f f e c t L s t > < a : o u t e r S h d w   b l u r R a d = " 0 "   d i r = " 2 7 0 0 0 0 0 "   d i s t = " 0 " > < a : s r g b C l r   v a l = " 3 f 3 f 3 f " > < a : a l p h a   v a l = " 3 9 9 9 9 " / > < / a : s r g b C l r > < / a : o u t e r S h d w > < / a : e f f e c t L s t > < / p : s p P r > < p : s t y l e > < a : l n R e f   i d x = " 2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s p > < p : n v S p P r > < p : c N v P r   i d = " 8 "   n a m e = " " > < a : e x t L s t > < a : e x t   u r i = " { F 9 A C C 7 2 1 - F 1 8 4 - 4 1 A B - A 7 A 3 - 6 1 1 2 3 3 F 5 4 3 9 8 } " > < a 1 6 : c r e a t i o n I d   x m l n s : a 1 6 = " h t t p : / / s c h e m a s . m i c r o s o f t . c o m / o f f i c e / d r a w i n g / 2 0 1 0 / m a i n "   i d = " { 4 2 9 9 3 4 D 8 - 6 3 5 B - 4 B E 8 - 9 4 8 4 - 3 E 8 0 C 4 9 0 4 C 5 9 } " / > < / a : e x t > < / a : e x t L s t > < / p : c N v P r > < p : c N v S p P r / > < p : n v P r / > < / p : n v S p P r > < p : s p P r > < a : x f r m   f l i p H = " f a l s e "   f l i p V = " f a l s e "   r o t = " 0 " > < a : o f f   x = " 1 6 9 4 9 7 "   y = " 1 8 6 6 9 0 0 " / > < a : e x t   c x = " 2 0 1 7 9 7 6 "   c y = " 6 1 4 9 3 3 " / > < / a : x f r m > < a : p r s t G e o m   p r s t = " s u n " > < a : a v L s t / > < / a : p r s t G e o m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  s z = " 7 0 0 " > < a : s o l i d F i l l > < a : s r g b C l r   v a l = " 0 0 2 0 6 0 " / > < / a : s o l i d F i l l > < a : l a t i n   t y p e f a c e = " S o u r c e   S a n s   P r o " / > < / a : r P r > < a : t > I n f o s < / a : t > < / a : r > < a : b r > < a : r P r   d i r t y = " 0 "   l a n g = " e n - U S "   s z = " 7 0 0 " > < a : s o l i d F i l l > < a : s r g b C l r   v a l = " 0 0 2 0 6 0 " / > < / a : s o l i d F i l l > < a : l a t i n   t y p e f a c e = " S o u r c e   S a n s   P r o " / > < / a : r P r > < / a : b r > < a : r > < a : r P r   d i r t y = " 0 "   l a n g = " e n - U S "   s z = " 7 0 0 " > < a : s o l i d F i l l > < a : s r g b C l r   v a l = " 0 0 2 0 6 0 " / > < / a : s o l i d F i l l > < a : l a t i n   t y p e f a c e = " S o u r c e   S a n s   P r o " / > < / a : r P r > < a : t > c o m p l � t � e s < / a : t > < / a : r > < a : e n d P a r a R P r   d i r t y = " 0 "   l a n g = " e n - U S "   s z = " 7 0 0 " > < a : s o l i d F i l l > < a : s r g b C l r   v a l = " 0 0 2 0 6 0 " / > < / a : s o l i d F i l l > < a : l a t i n   t y p e f a c e = " S o u r c e   S a n s   P r o " / > < / a : e n d P a r a R P r > < / a : p > < / p : t x B o d y > < / p : s p > < p : s p > < p : n v S p P r > < p : c N v P r   i d = " 9 "   n a m e = " " > < a : e x t L s t > < a : e x t   u r i = " { D 9 1 5 6 C C 9 - C F 8 A - 4 9 6 5 - 9 C F C - C 8 7 C 0 2 0 E C 8 E 2 } " > < a 1 6 : c r e a t i o n I d   x m l n s : a 1 6 = " h t t p : / / s c h e m a s . m i c r o s o f t . c o m / o f f i c e / d r a w i n g / 2 0 1 0 / m a i n "   i d = " { 7 8 4 E 4 5 D 6 - 3 8 9 8 - 4 6 E 2 - A 8 9 D - 3 E 9 F 6 E A F D 1 9 4 } " / > < / a : e x t > < / a : e x t L s t > < / p : c N v P r > < p : c N v S p P r / > < p : n v P r / > < / p : n v S p P r > < p : s p P r > < a : x f r m   f l i p H = " f a l s e "   f l i p V = " f a l s e "   r o t = " 0 " > < a : o f f   x = " 4 9 1 7 8 6 2 "   y = " 1 5 3 3 5 2 5 " / > < a : e x t   c x = " 1 5 6 1 6 8 0 "   c y = " 3 3 3 3 7 5 " / > < / a : x f r m > < a : p r s t G e o m   p r s t = " r o u n d 1 R e c t " > < a : a v L s t / > < / a : p r s t G e o m > < a : s o l i d F i l l > < a : s c h e m e C l r   v a l = " a c c e n t 1 " > < a : a l p h a   v a l = " 8 0 0 0 0 " / > < a : l u m M o d   v a l = " 7 5 0 0 0 " / > < / a : s c h e m e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f r - F R "   s z = " 1 0 0 0 "   u = " n o n e " > < a : s o l i d F i l l > < a : s r g b C l r   v a l = " f f f f f f " / > < / a : s o l i d F i l l > < a : l a t i n   t y p e f a c e = " S o u r c e   S a n s   P r o " / > < / a : r P r > < a : t > C o m m a n d e s   r e � u e s < / a : t > < / a : r > < a : e n d P a r a R P r   d i r t y = " 0 "   l a n g = " f r - F R "   s z = " 1 0 0 0 "   u = " n o n e " > < a : s o l i d F i l l > < a : s r g b C l r   v a l = " f f f f f f " / > < / a : s o l i d F i l l > < a : l a t i n   t y p e f a c e = " S o u r c e   S a n s   P r o " / > < / a : e n d P a r a R P r > < / a : p > < / p : t x B o d y > < / p : s p > < p : s p > < p : n v S p P r > < p : c N v P r   i d = " 1 0 "   n a m e = " " > < a : e x t L s t > < a : e x t   u r i = " { 2 0 4 B 9 5 3 4 - 5 1 4 4 - 4 3 E 9 - A 4 4 8 - 7 E 8 4 5 E E A B B D C } " > < a 1 6 : c r e a t i o n I d   x m l n s : a 1 6 = " h t t p : / / s c h e m a s . m i c r o s o f t . c o m / o f f i c e / d r a w i n g / 2 0 1 0 / m a i n "   i d = " { 8 8 0 3 7 F F B - 8 8 3 A - 4 4 6 2 - A F 9 1 - 5 C A 7 B A 1 4 C 2 4 0 } " / > < / a : e x t > < / a : e x t L s t > < / p : c N v P r > < p : c N v S p P r / > < p : n v P r / > < / p : n v S p P r > < p : s p P r > < a : x f r m   f l i p H = " f a l s e "   f l i p V = " f a l s e "   r o t = " 0 " > < a : o f f   x = " 6 5 2 5 5 4 8 "   y = " 1 5 3 3 5 2 5 " / > < a : e x t   c x = " 1 5 6 1 6 8 0 "   c y = " 3 3 3 3 7 5 " / > < / a : x f r m > < a : p r s t G e o m   p r s t = " r o u n d 1 R e c t " > < a : a v L s t / > < / a : p r s t G e o m > < a : s o l i d F i l l > < a : s c h e m e C l r   v a l = " a c c e n t 1 " > < a : a l p h a   v a l = " 8 0 0 0 0 " / > < a : l u m M o d   v a l = " 7 5 0 0 0 " / > < / a : s c h e m e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f r - F R "   s z = " 1 0 0 0 "   u = " s n g " > < a : s o l i d F i l l > < a : s r g b C l r   v a l = " f f f f f f " / > < / a : s o l i d F i l l > < a : l a t i n   t y p e f a c e = " S o u r c e   S a n s   P r o " / > < / a : r P r > < a : t > M e s < / a : t > < / a : r > < a : r > < a : r P r   d i r t y = " 0 "   l a n g = " f r - F R "   s z = " 1 0 0 0 "   u = " s n g " > < a : s o l i d F i l l > < a : s r g b C l r   v a l = " f f f f f f " / > < / a : s o l i d F i l l > < a : l a t i n   t y p e f a c e = " S o u r c e   S a n s   P r o " / > < / a : r P r > < a : t >   a r t i c l e s < / a : t > < / a : r > < a : e n d P a r a R P r   d i r t y = " 0 "   l a n g = " f r - F R "   s z = " 1 0 0 0 "   u = " s n g " > < a : s o l i d F i l l > < a : s r g b C l r   v a l = " f f f f f f " / > < / a : s o l i d F i l l > < a : l a t i n   t y p e f a c e = " S o u r c e   S a n s   P r o " / > < / a : e n d P a r a R P r > < / a : p > < / p : t x B o d y > < / p : s p > < p : s p > < p : n v S p P r > < p : c N v P r   i d = " 1 1 "   n a m e = " " > < a : e x t L s t > < a : e x t   u r i = " { 3 4 3 5 7 5 C B - 1 4 C E - 4 C D 5 - 8 2 2 C - C C B 9 9 D B 2 6 2 3 0 } " > < a 1 6 : c r e a t i o n I d   x m l n s : a 1 6 = " h t t p : / / s c h e m a s . m i c r o s o f t . c o m / o f f i c e / d r a w i n g / 2 0 1 0 / m a i n "   i d = " { 5 0 7 0 9 0 3 0 - 7 D D C - 4 3 B B - A 8 D 1 - 1 D 6 B 2 4 8 9 C 7 2 7 } " / > < / a : e x t > < / a : e x t L s t > < / p : c N v P r > < p : c N v S p P r   t x B o x = " 1 " / > < p : n v P r / > < / p : n v S p P r > < p : s p P r > < a : x f r m   f l i p H = " f a l s e "   f l i p V = " f a l s e "   r o t = " 0 " > < a : o f f   x = " 5 2 9 8 8 6 2 "   y = " 1 1 9 6 6 9 2 " / > < a : e x t   c x = " 1 9 0 5 0 0 0 "   c y = " 3 0 8 5 5 2 " / > < / a : x f r m > < a : p r s t G e o m   p r s t = " r e c t " > < a : a v L s t / > < / a : p r s t G e o m > < / p : s p P r > < p : t x B o d y > < a : b o d y P r   a n c h o r = " t "   b I n s = " 4 7 6 2 5 "   l I n s = " 9 5 2 5 0 "   r I n s = " 9 5 2 5 0 "   r t l C o l = " 0 "   t I n s = " 4 7 6 2 5 "   v e r t = " h o r z " > < a : s p A u t o F i t / > < / a : b o d y P r > < a : l s t S t y l e / > < a : p > < a : p P r > < a : d e f R P r   d i r t y = " 0 "   l a n g = " e n - U S "   s z = " 1 4 0 0 " / > < / a : p P r > < a : r > < a : r P r   d i r t y = " 0 "   l a n g = " f r - F R "   s z = " 1 4 0 0 " > < a : s o l i d F i l l > < a : s c h e m e C l r   v a l = " t x 1 " / > < / a : s o l i d F i l l > < a : l a t i n   t y p e f a c e = " S o u r c e   S a n s   P r o " / > < / a : r P r > < a : t > M e n u < / a : t > < / a : r > < a : e n d P a r a R P r   d i r t y = " 0 "   l a n g = " f r - F R "   s z = " 1 4 0 0 " > < a : s o l i d F i l l > < a : s c h e m e C l r   v a l = " t x 1 " / > < / a : s o l i d F i l l > < a : l a t i n   t y p e f a c e = " S o u r c e   S a n s   P r o " / > < / a : e n d P a r a R P r > < / a : p > < / p : t x B o d y > < / p : s p > < p : s p > < p : n v S p P r > < p : c N v P r   i d = " 1 2 "   n a m e = " " > < a : e x t L s t > < a : e x t   u r i = " { 7 3 7 0 6 4 8 3 - C 5 D 7 - 4 B 4 4 - B F 4 5 - 0 9 6 1 8 5 C 7 4 3 7 F } " > < a 1 6 : c r e a t i o n I d   x m l n s : a 1 6 = " h t t p : / / s c h e m a s . m i c r o s o f t . c o m / o f f i c e / d r a w i n g / 2 0 1 0 / m a i n "   i d = " { 2 5 9 9 9 A E 8 - 9 8 3 3 - 4 9 8 4 - 9 9 D E - 6 7 A 4 4 7 9 A 6 1 7 2 } " / > < / a : e x t > < / a : e x t L s t > < / p : c N v P r > < p : c N v S p P r / > < p : n v P r / > < / p : n v S p P r > < p : s p P r > < a : x f r m   f l i p H = " f a l s e "   f l i p V = " f a l s e "   r o t = " 0 " > < a : o f f   x = " 3 0 3 0 7 3 1 "   y = " 2 3 2 6 7 9 5 " / > < a : e x t   c x = " 2 4 3 2 8 2 7 "   c y = " 1 2 9 1 8 6 6 " / > < / a : x f r m > < a : p r s t G e o m   p r s t = " r o u n d 1 R e c t " > < a : a v L s t / > < / a : p r s t G e o m > < a : s o l i d F i l l > < a : s c h e m e C l r   v a l = " b g 1 " > < a : a l p h a   v a l = " 8 0 0 0 0 " / > < / a : s c h e m e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f r - F R " > < a : s o l i d F i l l > < a : s r g b C l r   v a l = " f f f f f f " / > < / a : s o l i d F i l l > < a : l a t i n   t y p e f a c e = " S o u r c e   S a n s   P r o " / > < / a : r P r > < a : t > < / a : t > < / a : r > < a : e n d P a r a R P r   d i r t y = " 0 "   l a n g = " f r - F R " > < a : s o l i d F i l l > < a : s r g b C l r   v a l = " f f f f f f " / > < / a : s o l i d F i l l > < a : l a t i n   t y p e f a c e = " S o u r c e   S a n s   P r o " / > < / a : e n d P a r a R P r > < / a : p > < / p : t x B o d y > < / p : s p > < p : s p > < p : n v S p P r > < p : c N v P r   i d = " 1 3 "   n a m e = " " > < a : e x t L s t > < a : e x t   u r i = " { 8 9 8 F B B 6 1 - 1 3 0 C - 4 E 9 2 - A 3 5 2 - 2 8 D E B 1 7 4 3 5 8 D } " > < a 1 6 : c r e a t i o n I d   x m l n s : a 1 6 = " h t t p : / / s c h e m a s . m i c r o s o f t . c o m / o f f i c e / d r a w i n g / 2 0 1 0 / m a i n "   i d = " { E 6 3 5 8 8 8 2 - 2 1 C A - 4 9 1 B - 8 E D 6 - 1 A C 7 5 4 2 8 4 9 C 5 } " / > < / a : e x t > < / a : e x t L s t > < / p : c N v P r > < p : c N v S p P r   t x B o x = " 1 " / > < p : n v P r / > < / p : n v S p P r > < p : s p P r > < a : x f r m   f l i p H = " f a l s e "   f l i p V = " f a l s e "   r o t = " 0 " > < a : o f f   x = " 3 0 3 7 0 7 4 "   y = " 2 3 5 5 0 7 5 " / > < a : e x t   c x = " 2 4 2 6 4 8 4 "   c y = " 1 0 2 4 6 4 2 " / > < / a : x f r m > < a : p r s t G e o m   p r s t = " r e c t " > < a : a v L s t / > < / a : p r s t G e o m > < / p : s p P r > < p : t x B o d y > < a : b o d y P r   a n c h o r = " t "   b I n s = " 4 7 6 2 5 "   l I n s = " 9 5 2 5 0 "   r I n s = " 9 5 2 5 0 "   r t l C o l = " 0 "   t I n s = " 4 7 6 2 5 "   v e r t = " h o r z " > < a : s p A u t o F i t / > < / a : b o d y P r > < a : l s t S t y l e / > < a : p > < a : p P r   i n d e n t = " - 3 4 2 9 0 0 "   m a r L = " 3 4 2 9 0 0 " > < a : b u F o n t   t y p e f a c e = " A r i a l " / > < a : b u C h a r   c h a r = " " " / > < a : d e f R P r   d i r t y = " 0 "   l a n g = " e n - U S "   s z = " 1 4 0 0 " / > < / a : p P r > < a : r > < a : r P r   d i r t y = " 0 "   l a n g = " f r - F R "   s z = " 9 0 0 " > < a : s o l i d F i l l > < a : s c h e m e C l r   v a l = " t x 1 " / > < / a : s o l i d F i l l > < a : l a t i n   t y p e f a c e = " S o u r c e   S a n s   P r o " / > < / a : r P r > < a : t > A r t i c l e < / a : t > < / a : r > < / a : p > < a : p > < a : p P r   i n d e n t = " - 3 4 2 9 0 0 "   l v l = " 1 "   m a r L = " 8 0 0 1 0 0 " > < a : b u F o n t   t y p e f a c e = " A r i a l " / > < a : b u C h a r   c h a r = " " " / > < a : d e f R P r   d i r t y = " 0 "   l a n g = " e n - U S "   s z = " 1 4 0 0 " / > < / a : p P r > < a : r > < a : r P r   d i r t y = " 0 "   l a n g = " e n - U S "   s z = " 9 0 0 " > < a : s o l i d F i l l > < a : s c h e m e C l r   v a l = " t x 1 " / > < / a : s o l i d F i l l > < a : l a t i n   t y p e f a c e = " S o u r c e   S a n s   P r o " / > < / a : r P r > < a : t > P h o t o < / a : t > < / a : r > < / a : p > < a : p > < a : p P r   i n d e n t = " - 3 4 2 9 0 0 "   l v l = " 1 "   m a r L = " 8 0 0 1 0 0 " > < a : b u F o n t   t y p e f a c e = " A r i a l " / > < a : b u C h a r   c h a r = " " " / > < a : d e f R P r   d i r t y = " 0 "   l a n g = " e n - U S "   s z = " 1 4 0 0 " / > < / a : p P r > < a : r > < a : r P r   d i r t y = " 0 "   l a n g = " e n - U S "   s z = " 1 0 0 0 "   u = " s n g " / > < a : t > I n t i t u l � < / a : t > < / a : r > < / a : p > < a : p > < a : p P r   i n d e n t = " - 3 4 2 9 0 0 "   l v l = " 1 "   m a r L = " 8 0 0 1 0 0 " > < a : b u F o n t   t y p e f a c e = " A r i a l " / > < a : b u C h a r   c h a r = " " " / > < a : d e f R P r   d i r t y = " 0 "   l a n g = " e n - U S "   s z = " 1 4 0 0 " / > < / a : p P r > < a : r > < a : r P r   d i r t y = " 0 "   l a n g = " e n - U S " / > < a : t > P r i x < / a : t > < / a : r > < / a : p > < a : p > < a : p P r   i n d e n t = " - 3 4 2 9 0 0 "   l v l = " 1 "   m a r L = " 8 0 0 1 0 0 " > < a : b u F o n t   t y p e f a c e = " A r i a l " / > < a : b u C h a r   c h a r = " " " / > < a : d e f R P r   d i r t y = " 0 "   l a n g = " e n - U S "   s z = " 1 4 0 0 " / > < / a : p P r > < a : r > < a : r P r   d i r t y = " 0 "   l a n g = " e n - U S "   s z = " 1 0 0 0 " / > < a : t > Q t i t �   d i s p o < / a : t > < / a : r > < / a : p > < a : p > < a : p P r   i n d e n t = " - 3 4 2 9 0 0 "   l v l = " 1 "   m a r L = " 8 0 0 1 0 0 " > < a : b u F o n t   t y p e f a c e = " A r i a l " / > < a : b u C h a r   c h a r = " " " / > < a : d e f R P r   d i r t y = " 0 "   l a n g = " e n - U S "   s z = " 1 4 0 0 " / > < / a : p P r > < a : r > < a : r P r   d i r t y = " 0 "   l a n g = " e n - U S "   s z = " 9 0 0 " > < a : s o l i d F i l l > < a : s c h e m e C l r   v a l = " t x 1 " / > < / a : s o l i d F i l l > < a : l a t i n   t y p e f a c e = " S o u r c e   S a n s   P r o " / > < / a : r P r > < a : t > A c t i o n   :   < / a : t > < / a : r > < a : r > < a : r P r   d i r t y = " 0 "   l a n g = " e n - U S "   s z = " 9 0 0 " > < a : s o l i d F i l l > < a : s r g b C l r   v a l = " 0 0 7 0 c 0 " / > < / a : s o l i d F i l l > < a : l a t i n   t y p e f a c e = " S o u r c e   S a n s   P r o " / > < / a : r P r > < a : t > M o d i f i e r   -   S u p p r i m e r < / a : t > < / a : r > < a : e n d P a r a R P r   d i r t y = " 0 "   l a n g = " e n - U S "   s z = " 9 0 0 " > < a : s o l i d F i l l > < a : s r g b C l r   v a l = " 0 0 7 0 c 0 " / > < / a : s o l i d F i l l > < a : l a t i n   t y p e f a c e = " S o u r c e   S a n s   P r o " / > < / a : e n d P a r a R P r > < / a : p > < / p : t x B o d y > < / p : s p > < p : s p > < p : n v S p P r > < p : c N v P r   i d = " 1 4 "   n a m e = " " > < a : e x t L s t > < a : e x t   u r i = " { 5 8 A 5 8 C C B - 9 B F 1 - 4 2 7 F - B 8 4 6 - C A 7 E D 2 4 B 5 2 7 C } " > < a 1 6 : c r e a t i o n I d   x m l n s : a 1 6 = " h t t p : / / s c h e m a s . m i c r o s o f t . c o m / o f f i c e / d r a w i n g / 2 0 1 0 / m a i n "   i d = " { E F 6 5 5 A A 2 - B 8 9 1 - 4 A E 4 - B 5 9 D - 2 2 1 F A 2 C 0 7 3 6 0 } " / > < / a : e x t > < / a : e x t L s t > < / p : c N v P r > < p : c N v S p P r / > < p : n v P r / > < / p : n v S p P r > < p : s p P r > < a : x f r m   f l i p H = " f a l s e "   f l i p V = " f a l s e "   r o t = " 0 " > < a : o f f   x = " 7 7 6 2 0 3 6 "   y = " 9 4 4 6 6 0 " / > < a : e x t   c x = " 8 2 8 9 8 9 "   c y = " 1 0 4 1 9 3 " / > < / a : x f r m > < a : p r s t G e o m   p r s t = " r o u n d R e c t " > < a : a v L s t > < a : g d   f m l a = " v a l   4 1 7 1 1 "   n a m e = " a d j " / > < / a : a v L s t > < / a : p r s t G e o m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5 "   n a m e = " " > < a : e x t L s t > < a : e x t   u r i = " { A B 4 D F 6 6 F - C 4 F 0 - 4 C B 6 - B 4 6 0 - 3 E 9 E 5 B 2 F F B 9 E } " > < a 1 6 : c r e a t i o n I d   x m l n s : a 1 6 = " h t t p : / / s c h e m a s . m i c r o s o f t . c o m / o f f i c e / d r a w i n g / 2 0 1 0 / m a i n "   i d = " { B 5 2 A F 0 1 5 - 8 E F 6 - 4 4 E B - B 6 A B - 5 D 4 C 1 5 4 7 5 0 8 9 } " / > < / a : e x t > < / a : e x t L s t > < / p : c N v P r > < p : c N v S p P r / > < p : n v P r / > < / p : n v S p P r > < p : s p P r > < a : x f r m   f l i p H = " f a l s e "   f l i p V = " f a l s e "   r o t = " 0 " > < a : o f f   x = " 3 0 3 8 3 9 9 "   y = " 1 9 5 2 9 5 8 " / > < a : e x t   c x = " 4 1 6 6 7 8 7 "   c y = " 3 2 1 7 2 5 " / > < / a : x f r m > < a : p r s t G e o m   p r s t = " r o u n d 1 R e c t " > < a : a v L s t / > < / a : p r s t G e o m > < a : s o l i d F i l l > < a : s c h e m e C l r   v a l = " a c c e n t 2 " > < a : a l p h a   v a l = " 8 0 0 0 0 " / > < / a : s c h e m e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f r - F R " > < a : s o l i d F i l l > < a : s r g b C l r   v a l = " f f f f f f " / > < / a : s o l i d F i l l > < a : l a t i n   t y p e f a c e = " S o u r c e   S a n s   P r o " / > < / a : r P r > < a : t > C a t � g o r i e   < / a : t > < / a : r > < a : r > < a : r P r   d i r t y = " 0 "   l a n g = " f r - F R " > < a : s o l i d F i l l > < a : s r g b C l r   v a l = " f f f f f f " / > < / a : s o l i d F i l l > < a : l a t i n   t y p e f a c e = " S o u r c e   S a n s   P r o " / > < / a : r P r > < a : t > :   P u � r i c u l t u r e < / a : t > < / a : r > < a : e n d P a r a R P r   d i r t y = " 0 "   l a n g = " f r - F R " > < a : s o l i d F i l l > < a : s r g b C l r   v a l = " f f f f f f " / > < / a : s o l i d F i l l > < a : l a t i n   t y p e f a c e = " S o u r c e   S a n s   P r o " / > < / a : e n d P a r a R P r > < / a : p > < / p : t x B o d y > < / p : s p > < p : s p > < p : n v S p P r > < p : c N v P r   i d = " 1 6 "   n a m e = " " > < a : e x t L s t > < a : e x t   u r i = " { 8 D 5 F 6 E 7 2 - 3 0 A 0 - 4 4 6 F - 8 4 C 2 - 9 3 E 0 B 7 F F C 0 A E } " > < a 1 6 : c r e a t i o n I d   x m l n s : a 1 6 = " h t t p : / / s c h e m a s . m i c r o s o f t . c o m / o f f i c e / d r a w i n g / 2 0 1 0 / m a i n "   i d = " { B 5 8 B F 6 8 3 - 5 A F F - 4 D 3 0 - A 3 1 0 - 9 D 9 E 2 E 4 2 7 5 0 A } " / > < / a : e x t > < / a : e x t L s t > < / p : c N v P r > < p : c N v S p P r / > < p : n v P r / > < / p : n v S p P r > < p : s p P r > < a : x f r m   f l i p H = " f a l s e "   f l i p V = " f a l s e "   r o t = " 0 " > < a : o f f   x = " 5 5 5 6 4 0 8 "   y = " 2 3 1 4 8 7 0 " / > < a : e x t   c x = " 2 4 3 2 8 2 7 "   c y = " 1 2 9 1 8 6 6 " / > < / a : x f r m > < a : p r s t G e o m   p r s t = " r o u n d 1 R e c t " > < a : a v L s t / > < / a : p r s t G e o m > < a : s o l i d F i l l > < a : s c h e m e C l r   v a l = " b g 1 " > < a : a l p h a   v a l = " 8 0 0 0 0 " / > < / a : s c h e m e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f r - F R " > < a : s o l i d F i l l > < a : s r g b C l r   v a l = " f f f f f f " / > < / a : s o l i d F i l l > < a : l a t i n   t y p e f a c e = " S o u r c e   S a n s   P r o " / > < / a : r P r > < a : t > < / a : t > < / a : r > < a : e n d P a r a R P r   d i r t y = " 0 "   l a n g = " f r - F R " > < a : s o l i d F i l l > < a : s r g b C l r   v a l = " f f f f f f " / > < / a : s o l i d F i l l > < a : l a t i n   t y p e f a c e = " S o u r c e   S a n s   P r o " / > < / a : e n d P a r a R P r > < / a : p > < / p : t x B o d y > < / p : s p > < p : s p > < p : n v S p P r > < p : c N v P r   i d = " 1 7 "   n a m e = " " > < a : e x t L s t > < a : e x t   u r i = " { 0 3 6 B 8 5 0 5 - 4 A 3 5 - 4 C 3 4 - B 8 2 C - D B C B 6 C 1 6 D 6 E 0 } " > < a 1 6 : c r e a t i o n I d   x m l n s : a 1 6 = " h t t p : / / s c h e m a s . m i c r o s o f t . c o m / o f f i c e / d r a w i n g / 2 0 1 0 / m a i n "   i d = " { B 6 4 C C B 9 E - B 0 8 6 - 4 B 8 5 - 9 E 0 5 - 6 0 8 4 9 3 1 3 3 D B 3 } " / > < / a : e x t > < / a : e x t L s t > < / p : c N v P r > < p : c N v S p P r   t x B o x = " 1 " / > < p : n v P r / > < / p : n v S p P r > < p : s p P r > < a : x f r m   f l i p H = " f a l s e "   f l i p V = " f a l s e "   r o t = " 0 " > < a : o f f   x = " 5 5 6 2 7 5 2 "   y = " 2 3 4 3 1 5 0 " / > < a : e x t   c x = " 2 4 2 6 4 8 4 "   c y = " 1 0 2 4 6 4 2 " / > < / a : x f r m > < a : p r s t G e o m   p r s t = " r e c t " > < a : a v L s t / > < / a : p r s t G e o m > < / p : s p P r > < p : t x B o d y > < a : b o d y P r   a n c h o r = " t "   b I n s = " 4 7 6 2 5 "   l I n s = " 9 5 2 5 0 "   r I n s = " 9 5 2 5 0 "   r t l C o l = " 0 "   t I n s = " 4 7 6 2 5 "   v e r t = " h o r z " > < a : s p A u t o F i t / > < / a : b o d y P r > < a : l s t S t y l e / > < a : p > < a : p P r   i n d e n t = " - 3 4 2 9 0 0 "   m a r L = " 3 4 2 9 0 0 " > < a : b u F o n t   t y p e f a c e = " A r i a l " / > < a : b u C h a r   c h a r = " " " / > < a : d e f R P r   d i r t y = " 0 "   l a n g = " e n - U S "   s z = " 1 4 0 0 " / > < / a : p P r > < a : r > < a : r P r   d i r t y = " 0 "   l a n g = " f r - F R "   s z = " 9 0 0 " > < a : s o l i d F i l l > < a : s c h e m e C l r   v a l = " t x 1 " / > < / a : s o l i d F i l l > < a : l a t i n   t y p e f a c e = " S o u r c e   S a n s   P r o " / > < / a : r P r > < a : t > A r t i c l e < / a : t > < / a : r > < / a : p > < a : p > < a : p P r   i n d e n t = " - 3 4 2 9 0 0 "   l v l = " 1 "   m a r L = " 8 0 0 1 0 0 " > < a : b u F o n t   t y p e f a c e = " A r i a l " / > < a : b u C h a r   c h a r = " " " / > < a : d e f R P r   d i r t y = " 0 "   l a n g = " e n - U S "   s z = " 1 4 0 0 " / > < / a : p P r > < a : r > < a : r P r   d i r t y = " 0 "   l a n g = " e n - U S "   s z = " 9 0 0 " > < a : s o l i d F i l l > < a : s c h e m e C l r   v a l = " t x 1 " / > < / a : s o l i d F i l l > < a : l a t i n   t y p e f a c e = " S o u r c e   S a n s   P r o " / > < / a : r P r > < a : t > P h o t o < / a : t > < / a : r > < / a : p > < a : p > < a : p P r   i n d e n t = " - 3 4 2 9 0 0 "   l v l = " 1 "   m a r L = " 8 0 0 1 0 0 " > < a : b u F o n t   t y p e f a c e = " A r i a l " / > < a : b u C h a r   c h a r = " " " / > < a : d e f R P r   d i r t y = " 0 "   l a n g = " e n - U S "   s z = " 1 4 0 0 " / > < / a : p P r > < a : r > < a : r P r   d i r t y = " 0 "   l a n g = " e n - U S "   s z = " 1 0 0 0 "   u = " s n g " / > < a : t > I n t i t u l � < / a : t > < / a : r > < / a : p > < a : p > < a : p P r   i n d e n t = " - 3 4 2 9 0 0 "   l v l = " 1 "   m a r L = " 8 0 0 1 0 0 " > < a : b u F o n t   t y p e f a c e = " A r i a l " / > < a : b u C h a r   c h a r = " " " / > < a : d e f R P r   d i r t y = " 0 "   l a n g = " e n - U S "   s z = " 1 4 0 0 " / > < / a : p P r > < a : r > < a : r P r   d i r t y = " 0 "   l a n g = " e n - U S " / > < a : t > P r i x < / a : t > < / a : r > < / a : p > < a : p > < a : p P r   i n d e n t = " - 3 4 2 9 0 0 "   l v l = " 1 "   m a r L = " 8 0 0 1 0 0 " > < a : b u F o n t   t y p e f a c e = " A r i a l " / > < a : b u C h a r   c h a r = " " " / > < a : d e f R P r   d i r t y = " 0 "   l a n g = " e n - U S "   s z = " 1 4 0 0 " / > < / a : p P r > < a : r > < a : r P r   d i r t y = " 0 "   l a n g = " e n - U S "   s z = " 1 0 0 0 " / > < a : t > Q t i t �   d i s p o < / a : t > < / a : r > < / a : p > < a : p > < a : p P r   i n d e n t = " - 3 4 2 9 0 0 "   l v l = " 1 "   m a r L = " 8 0 0 1 0 0 " > < a : b u F o n t   t y p e f a c e = " A r i a l " / > < a : b u C h a r   c h a r = " " " / > < a : d e f R P r   d i r t y = " 0 "   l a n g = " e n - U S "   s z = " 1 4 0 0 " / > < / a : p P r > < a : r > < a : r P r   d i r t y = " 0 "   l a n g = " e n - U S "   s z = " 9 0 0 " > < a : s o l i d F i l l > < a : s c h e m e C l r   v a l = " t x 1 " / > < / a : s o l i d F i l l > < a : l a t i n   t y p e f a c e = " S o u r c e   S a n s   P r o " / > < / a : r P r > < a : t > A c t i o n   :   < / a : t > < / a : r > < a : r > < a : r P r   d i r t y = " 0 "   l a n g = " e n - U S "   s z = " 9 0 0 " > < a : s o l i d F i l l > < a : s r g b C l r   v a l = " 0 0 7 0 c 0 " / > < / a : s o l i d F i l l > < a : l a t i n   t y p e f a c e = " S o u r c e   S a n s   P r o " / > < / a : r P r > < a : t > M o d i f i e r   -   S u p p r i m e r < / a : t > < / a : r > < a : e n d P a r a R P r   d i r t y = " 0 "   l a n g = " e n - U S "   s z = " 9 0 0 " > < a : s o l i d F i l l > < a : s r g b C l r   v a l = " 0 0 7 0 c 0 " / > < / a : s o l i d F i l l > < a : l a t i n   t y p e f a c e = " S o u r c e   S a n s   P r o " / > < / a : e n d P a r a R P r > < / a : p > < / p : t x B o d y > < / p : s p > < p : s p > < p : n v S p P r > < p : c N v P r   i d = " 1 8 "   n a m e = " " > < a : e x t L s t > < a : e x t   u r i = " { 7 4 3 4 1 0 2 9 - 5 1 7 B - 4 0 B 7 - 9 A 9 3 - A 2 3 9 2 2 B F 4 C 9 0 } " > < a 1 6 : c r e a t i o n I d   x m l n s : a 1 6 = " h t t p : / / s c h e m a s . m i c r o s o f t . c o m / o f f i c e / d r a w i n g / 2 0 1 0 / m a i n "   i d = " { 8 B 5 A 9 5 F 7 - B 6 E 3 - 4 D D 6 - 9 7 2 F - 8 0 3 5 C 8 D 2 F 6 F 9 } " / > < / a : e x t > < / a : e x t L s t > < / p : c N v P r > < p : c N v S p P r / > < p : n v P r / > < / p : n v S p P r > < p : s p P r > < a : x f r m   f l i p H = " f a l s e "   f l i p V = " f a l s e "   r o t = " 0 " > < a : o f f   x = " 6 6 9 0 3 5 0 "   y = " 3 6 0 9 9 7 5 " / > < a : e x t   c x = " 1 2 9 8 8 8 6 "   c y = " 2 0 6 3 6 8 " / > < / a : x f r m > < a : p r s t G e o m   p r s t = " r o u n d 1 R e c t " > < a : a v L s t / > < / a : p r s t G e o m > < a : s o l i d F i l l > < a : s c h e m e C l r   v a l = " a c c e n t 1 " > < a : a l p h a   v a l = " 8 0 0 0 0 " / > < a : l u m M o d   v a l = " 7 5 0 0 0 " / > < / a : s c h e m e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f r - F R "   s z = " 1 0 0 0 "   u = " n o n e " > < a : s o l i d F i l l > < a : s r g b C l r   v a l = " f f f f f f " / > < / a : s o l i d F i l l > < a : l a t i n   t y p e f a c e = " S o u r c e   S a n s   P r o " / > < / a : r P r > < a : t > A j o u t e r < / a : t > < / a : r > < a : e n d P a r a R P r   d i r t y = " 0 "   l a n g = " f r - F R "   s z = " 1 0 0 0 "   u = " n o n e " > < a : s o l i d F i l l > < a : s r g b C l r   v a l = " f f f f f f " / > < / a : s o l i d F i l l > < a : l a t i n   t y p e f a c e = " S o u r c e   S a n s   P r o " / > < / a : e n d P a r a R P r > < / a : p > < / p : t x B o d y > < / p : s p > < / p : s p T r e e > < p : e x t L s t > < p : e x t   u r i = " { 7 0 0 8 7 C 3 B - 5 5 5 0 - 4 6 E A - 8 6 0 1 - 3 C 3 2 A A D A 1 B 7 7 } " > < p 1 4 : c r e a t i o n I d   x m l n s : p 1 4 = " h t t p : / / s c h e m a s . m i c r o s o f t . c o m / o f f i c e / p o w e r p o i n t / 2 0 1 0 / m a i n "   v a l = " 1 6 0 7 9 7 9 4 8 4 3 9 3 " / > < / p : e x t > < / p : e x t L s t > < / p : c S l d > < p : c l r M a p O v r > < a : m a s t e r C l r M a p p i n g / > < / p : c l r M a p O v r > < / p : s l d >
</file>

<file path=ppt/slides/slide15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E 9 2 E 6 0 F 6 - 8 B 4 5 - 4 7 2 5 - 8 4 4 E - A 1 0 1 A C A 9 7 B 7 B } " > < a 1 6 : c r e a t i o n I d   x m l n s : a 1 6 = " h t t p : / / s c h e m a s . m i c r o s o f t . c o m / o f f i c e / d r a w i n g / 2 0 1 0 / m a i n "   i d = " { D 8 9 E C D 9 5 - 0 5 A 7 - 4 3 8 9 - A C 6 8 - 9 B F 8 E 1 D D F D 0 3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f r - F R " / > < a : t > P r o f i l   V e n d e u r < / a : t > < / a : r > < a : e n d P a r a R P r   d i r t y = " 0 "   l a n g = " f r - F R " / > < / a : p > < / p : t x B o d y > < / p : s p > < p : s p > < p : n v S p P r > < p : c N v P r   i d = " 3 "   n a m e = " C o n t e n t   P l a c e h o l d e r   2 " > < a : e x t L s t > < a : e x t   u r i = " { A 6 8 C 9 B B 2 - E 0 7 9 - 4 F 5 D - B 9 4 E - A 8 2 6 8 8 B 5 D C 8 9 } " > < a 1 6 : c r e a t i o n I d   x m l n s : a 1 6 = " h t t p : / / s c h e m a s . m i c r o s o f t . c o m / o f f i c e / d r a w i n g / 2 0 1 0 / m a i n "   i d = " { E 5 E 0 3 9 8 B - 0 3 4 7 - 4 6 2 2 - B E B 9 - 8 E 0 A 7 A F 7 8 4 A A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1 5 6 8 1 0 "   y = " 3 8 1 6 3 4 3 " / > < a : e x t   c x = " 4 7 7 6 8 5 4 "   c y = " 1 3 2 9 9 2 8 " / > < / a : x f r m > < a : s o l i d F i l l > < a : s c h e m e C l r   v a l = " b g 1 " / > < / a : s o l i d F i l l > < / p : s p P r > < p : t x B o d y > < a : b o d y P r   r t l C o l = " 0 "   v e r t = " h o r z " > < a : n o A u t o f i t / > < / a : b o d y P r > < a : l s t S t y l e / > < a : p > < a : p P r   i n d e n t = " 0 "   m a r L = " 1 6 1 9 2 5 " > < a : b u N o n e / > < / a : p P r > < a : r > < a : r P r   b = " 1 "   d i r t y = " 0 "   l a n g = " f r - F R "   s z = " 8 0 0 " > < a : l a t i n   t y p e f a c e = " + m n - l t " / > < / a : r P r > < a : t > R � g l e s   d e   g e s t i o n < / a : t > < / a : r > < / a : p > < a : p > < a : p P r   i n d e n t = " - 2 8 5 7 5 0 "   m a r L = " 4 4 7 6 7 5 " > < a : b u F o n t   t y p e f a c e = " A r i a l " / > < a : b u C h a r   c h a r = " " " / > < / a : p P r > < a : r > < a : r P r   d i r t y = " 0 "   l a n g = " f r - F R "   s z = " 8 0 0 " / > < a : t > C e   f o r m u l a i r e   e s t   u t i l i s �   p o u r   c r � e r   e t   m o d i f i e r   u n   a r t i c l e < / a : t > < / a : r > < / a : p > < a : p > < a : p P r   i n d e n t = " - 2 8 5 7 5 0 "   m a r L = " 4 4 7 6 7 5 " > < a : b u F o n t   t y p e f a c e = " A r i a l " / > < a : b u C h a r   c h a r = " " " / > < / a : p P r > < a : r > < a : r P r   d i r t y = " 0 "   l a n g = " f r - F R "   s z = " 8 0 0 " / > < a : t > I m p o r t a n t   :   l e   p r i x   d e   v e n t e   ( f i g �   s u r   l a   c o m m a n d e )     s e r a   �   d i s t i n g u e r   d u   p r i x   � v o u t i f   d e   l ' a r t i c l e < / a : t > < / a : r > < / a : p > < a : p > < a : p P r   i n d e n t = " - 2 8 5 7 5 0 "   m a r L = " 4 4 7 6 7 5 " > < a : b u F o n t   t y p e f a c e = " A r i a l " / > < a : b u C h a r   c h a r = " " " / > < / a : p P r > < a : r > < a : r P r   d i r t y = " 0 "   l a n g = " f r - F R "   s z = " 8 0 0 " / > < a : t > E n   j a u n e   l ' i n d i c a t e u r   S t o c k s   a c t u e l s   =   S t o c k   i n i t i a l   -   C o m m a n d e s   p a s s � e s < / a : t > < / a : r > < / a : p > < a : p > < a : p P r   i n d e n t = " - 2 8 5 7 5 0 "   m a r L = " 4 4 7 6 7 5 " > < a : b u F o n t   t y p e f a c e = " A r i a l " / > < a : b u C h a r   c h a r = " " " / > < / a : p P r > < a : r > < a : r P r   d i r t y = " 0 "   e r r = " 1 "   l a n g = " f r - F R "   s z = " 8 0 0 " / > < a : t > L ' i n d i c a t e u r < / a : t > < / a : r > < a : r > < a : r P r   d i r t y = " 0 "   l a n g = " f r - F R "   s z = " 8 0 0 " / > < a : t >   < / a : t > < / a : r > < a : r > < a : r P r   b = " 1 "   d i r t y = " 0 "   l a n g = " f r - F R "   s z = " 8 0 0 " > < a : l a t i n   t y p e f a c e = " + m n - l t " / > < / a : r P r > < a : t > A   a j o u t e r   < / a : t > < / a : r > < a : r > < a : r P r   d i r t y = " 0 "   l a n g = " f r - F R "   s z = " 8 0 0 " / > < a : t > p e r m e t   d ' a u g m e n t e r   S t o c k   i n i t i a l < / a : t > < / a : r > < / a : p > < a : p > < a : p P r / > < a : r > < a : r P r   d i r t y = " 0 "   l a n g = " e n - U S "   s z = " 8 0 0 " / > < a : t > < / a : t > < / a : r > < / a : p > < a : p > < a : p P r / > < a : r > < a : r P r   d i r t y = " 0 "   l a n g = " f r - F R "   s z = " 8 0 0 " / > < a : t > < / a : t > < / a : r > < a : e n d P a r a R P r   d i r t y = " 0 "   l a n g = " f r - F R "   s z = " 8 0 0 " / > < / a : p > < / p : t x B o d y > < / p : s p > < p : s p > < p : n v S p P r > < p : c N v P r   i d = " 4 "   n a m e = " " > < a : e x t L s t > < a : e x t   u r i = " { 3 8 5 7 A 8 0 9 - 8 B 4 2 - 4 7 8 8 - A 0 A 3 - 6 9 8 2 C 2 3 3 9 7 D 0 } " > < a 1 6 : c r e a t i o n I d   x m l n s : a 1 6 = " h t t p : / / s c h e m a s . m i c r o s o f t . c o m / o f f i c e / d r a w i n g / 2 0 1 0 / m a i n "   i d = " { 1 E 9 2 9 5 B D - C A B 4 - 4 E 4 9 - A D 8 A - 3 2 B 2 E 8 4 1 1 E 3 F } " / > < / a : e x t > < / a : e x t L s t > < / p : c N v P r > < p : c N v S p P r / > < p : n v P r / > < / p : n v S p P r > < p : s p P r > < a : x f r m   f l i p H = " f a l s e "   f l i p V = " f a l s e "   r o t = " 0 " > < a : o f f   x = " 3 0 8 9 9 0 "   y = " 1 3 6 1 0 8 4 " / > < a : e x t   c x = " 1 4 7 3 4 6 0 "   c y = " 6 1 4 9 3 3 " / > < / a : x f r m > < a : p r s t G e o m   p r s t = " s u n " > < a : a v L s t / > < / a : p r s t G e o m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  s z = " 7 0 0 " > < a : s o l i d F i l l > < a : s r g b C l r   v a l = " 0 0 2 0 6 0 " / > < / a : s o l i d F i l l > < / a : r P r > < a : t > i d e n t i f i � < / a : t > < / a : r > < a : e n d P a r a R P r   d i r t y = " 0 "   l a n g = " e n - U S "   s z = " 7 0 0 " > < a : s o l i d F i l l > < a : s r g b C l r   v a l = " 0 0 2 0 6 0 " / > < / a : s o l i d F i l l > < / a : e n d P a r a R P r > < / a : p > < / p : t x B o d y > < / p : s p > < p : s p > < p : n v S p P r > < p : c N v P r   i d = " 5 "   n a m e = " " > < a : e x t L s t > < a : e x t   u r i = " { 5 F B 3 A 3 2 4 - 8 4 3 8 - 4 7 5 9 - B 1 0 A - E 8 9 C 8 6 2 3 A 6 2 4 } " > < a 1 6 : c r e a t i o n I d   x m l n s : a 1 6 = " h t t p : / / s c h e m a s . m i c r o s o f t . c o m / o f f i c e / d r a w i n g / 2 0 1 0 / m a i n "   i d = " { 9 1 5 7 3 9 A C - 5 2 0 4 - 4 8 7 3 - 9 B 3 B - E F D 3 B E E 6 6 5 1 2 } " / > < / a : e x t > < / a : e x t L s t > < / p : c N v P r > < p : c N v S p P r / > < p : n v P r / > < / p : n v S p P r > < p : s p P r > < a : x f r m   f l i p H = " f a l s e "   f l i p V = " f a l s e "   r o t = " 0 " > < a : o f f   x = " 2 8 5 2 6 0 4 "   y = " 1 5 3 3 5 2 5 " / > < a : e x t   c x = " 5 6 4 1 0 1 0 "   c y = " 2 3 6 2 6 6 6 " / > < / a : x f r m > < a : p r s t G e o m   p r s t = " r o u n d 1 R e c t " > < a : a v L s t / > < / a : p r s t G e o m > < a : s o l i d F i l l > < a : s c h e m e C l r   v a l = " b g 1 " > < a : a l p h a   v a l = " 8 0 0 0 0 " / > < / a : s c h e m e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f r - F R " > < a : s o l i d F i l l > < a : s r g b C l r   v a l = " f f f f f f " / > < / a : s o l i d F i l l > < a : l a t i n   t y p e f a c e = " S o u r c e   S a n s   P r o " / > < / a : r P r > < a : t > < / a : t > < / a : r > < a : e n d P a r a R P r   d i r t y = " 0 "   l a n g = " f r - F R " > < a : s o l i d F i l l > < a : s r g b C l r   v a l = " f f f f f f " / > < / a : s o l i d F i l l > < a : l a t i n   t y p e f a c e = " S o u r c e   S a n s   P r o " / > < / a : e n d P a r a R P r > < / a : p > < / p : t x B o d y > < / p : s p > < p : s p > < p : n v S p P r > < p : c N v P r   i d = " 6 "   n a m e = " " > < a : e x t L s t > < a : e x t   u r i = " { D 3 B A 7 C 5 4 - 9 0 1 1 - 4 4 2 C - A 2 6 6 - 2 8 C 5 F 8 B D 6 B 8 5 } " > < a 1 6 : c r e a t i o n I d   x m l n s : a 1 6 = " h t t p : / / s c h e m a s . m i c r o s o f t . c o m / o f f i c e / d r a w i n g / 2 0 1 0 / m a i n "   i d = " { A 5 F 3 1 E 2 7 - D F 5 C - 4 2 8 5 - A C 2 C - E 3 4 5 A C E 7 7 5 6 C } " / > < / a : e x t > < / a : e x t L s t > < / p : c N v P r > < p : c N v S p P r / > < p : n v P r / > < / p : n v S p P r > < p : s p P r > < a : x f r m   f l i p H = " f a l s e "   f l i p V = " f a l s e "   r o t = " 0 " > < a : o f f   x = " 2 7 7 4 8 8 9 "   y = " 9 1 8 6 5 7 " / > < a : e x t   c x = " 1 9 7 8 6 7 5 "   c y = " 5 8 0 4 4 3 " / > < / a : x f r m > < a : p r s t G e o m   p r s t = " r o u n d 1 R e c t " > < a : a v L s t / > < / a : p r s t G e o m > < a : s o l i d F i l l > < a : s r g b C l r   v a l = " 0 0 2 0 6 0 " > < a : a l p h a   v a l = " 8 0 0 0 0 " / > < / a : s r g b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e r r = " 1 "   l a n g = " f r - F R " > < a : s o l i d F i l l > < a : s r g b C l r   v a l = " f f f f f f " / > < / a : s o l i d F i l l > < a : l a t i n   t y p e f a c e = " S o u r c e   S a n s   P r o " / > < / a : r P r > < a : t > H o m e P a g e < / a : t > < / a : r > < a : b r > < a : r P r   d i r t y = " 0 "   l a n g = " f r - F R " > < a : s o l i d F i l l > < a : s r g b C l r   v a l = " f f f f f f " / > < / a : s o l i d F i l l > < a : l a t i n   t y p e f a c e = " S o u r c e   S a n s   P r o " / > < / a : r P r > < / a : b r > < a : r > < a : r P r   d i r t y = " 0 "   l a n g = " f r - F R " > < a : s o l i d F i l l > < a : s r g b C l r   v a l = " f f f f f f " / > < / a : s o l i d F i l l > < a : l a t i n   t y p e f a c e = " S o u r c e   S a n s   P r o " / > < / a : r P r > < a : t > V e n d e u r < / a : t > < / a : r > < a : e n d P a r a R P r   d i r t y = " 0 "   l a n g = " f r - F R " > < a : s o l i d F i l l > < a : s r g b C l r   v a l = " f f f f f f " / > < / a : s o l i d F i l l > < a : l a t i n   t y p e f a c e = " S o u r c e   S a n s   P r o " / > < / a : e n d P a r a R P r > < / a : p > < / p : t x B o d y > < / p : s p > < p : c x n S p > < p : n v C x n S p P r > < p : c N v P r   i d = " 7 "   n a m e = " " > < a : e x t L s t > < a : e x t   u r i = " { 6 2 8 5 0 F D 6 - 0 4 3 5 - 4 4 3 3 - 9 9 1 2 - 1 4 7 0 F 6 9 6 C 6 D A } " > < a 1 6 : c r e a t i o n I d   x m l n s : a 1 6 = " h t t p : / / s c h e m a s . m i c r o s o f t . c o m / o f f i c e / d r a w i n g / 2 0 1 0 / m a i n "   i d = " { C 2 D 1 B 9 E C - 6 A F F - 4 1 A E - A 2 2 B - 9 7 1 C B 2 8 C 8 2 3 3 } " / > < / a : e x t > < / a : e x t L s t > < / p : c N v P r > < p : c N v C x n S p P r > < a : s t C x n   i d = " 8 "   i d x = " 3 " / > < / p : c N v C x n S p P r > < p : n v P r / > < / p : n v C x n S p P r > < p : s p P r > < a : x f r m   f l i p H = " f a l s e "   f l i p V = " t r u e "   r o t = " 0 " > < a : o f f   x = " 2 1 8 8 7 9 7 "   y = " 1 3 8 2 3 5 3 " / > < a : e x t   c x = " 5 1 9 0 1 7 "   c y = " 7 8 9 3 4 6 " / > < / a : x f r m > < a : p r s t G e o m   p r s t = " l i n e " > < a : a v L s t / > < / a : p r s t G e o m > < a : l n   c a p = " f l a t "   w = " 2 8 5 7 5 " > < a : s o l i d F i l l > < a : s c h e m e C l r   v a l = " a c c e n t 1 " / > < / a : s o l i d F i l l > < a : p r s t D a s h   v a l = " s o l i d " / > < a : m i t e r   l i m = " 8 0 0 0 0 0 " / > < a : h e a d E n d   l e n = " s m "   t y p e = " n o n e "   w = " l g " / > < a : t a i l E n d   l e n = " l g "   t y p e = " s t e a l t h "   w = " l g " / > < / a : l n > < a : e f f e c t L s t > < a : o u t e r S h d w   b l u r R a d = " 0 "   d i r = " 2 7 0 0 0 0 0 "   d i s t = " 0 " > < a : s r g b C l r   v a l = " 3 f 3 f 3 f " > < a : a l p h a   v a l = " 3 9 9 9 9 " / > < / a : s r g b C l r > < / a : o u t e r S h d w > < / a : e f f e c t L s t > < / p : s p P r > < p : s t y l e > < a : l n R e f   i d x = " 2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s p > < p : n v S p P r > < p : c N v P r   i d = " 8 "   n a m e = " " > < a : e x t L s t > < a : e x t   u r i = " { 9 7 5 C 9 3 A 0 - F C 0 B - 4 E 7 1 - A A 5 F - E 0 0 B 1 7 2 5 1 B F 1 } " > < a 1 6 : c r e a t i o n I d   x m l n s : a 1 6 = " h t t p : / / s c h e m a s . m i c r o s o f t . c o m / o f f i c e / d r a w i n g / 2 0 1 0 / m a i n "   i d = " { E 5 1 A 5 2 A 3 - 7 3 D 7 - 4 D 3 C - B 2 1 6 - 9 A F 5 C 4 0 B 0 6 D 5 } " / > < / a : e x t > < / a : e x t L s t > < / p : c N v P r > < p : c N v S p P r / > < p : n v P r / > < / p : n v S p P r > < p : s p P r > < a : x f r m   f l i p H = " f a l s e "   f l i p V = " f a l s e "   r o t = " 0 " > < a : o f f   x = " 1 6 9 4 9 7 "   y = " 1 8 6 6 9 0 0 " / > < a : e x t   c x = " 2 0 1 7 9 7 6 "   c y = " 6 1 4 9 3 3 " / > < / a : x f r m > < a : p r s t G e o m   p r s t = " s u n " > < a : a v L s t / > < / a : p r s t G e o m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  s z = " 7 0 0 " > < a : s o l i d F i l l > < a : s r g b C l r   v a l = " 0 0 2 0 6 0 " / > < / a : s o l i d F i l l > < a : l a t i n   t y p e f a c e = " S o u r c e   S a n s   P r o " / > < / a : r P r > < a : t > I n f o s < / a : t > < / a : r > < a : b r > < a : r P r   d i r t y = " 0 "   l a n g = " e n - U S "   s z = " 7 0 0 " > < a : s o l i d F i l l > < a : s r g b C l r   v a l = " 0 0 2 0 6 0 " / > < / a : s o l i d F i l l > < a : l a t i n   t y p e f a c e = " S o u r c e   S a n s   P r o " / > < / a : r P r > < / a : b r > < a : r > < a : r P r   d i r t y = " 0 "   l a n g = " e n - U S "   s z = " 7 0 0 " > < a : s o l i d F i l l > < a : s r g b C l r   v a l = " 0 0 2 0 6 0 " / > < / a : s o l i d F i l l > < a : l a t i n   t y p e f a c e = " S o u r c e   S a n s   P r o " / > < / a : r P r > < a : t > c o m p l � t � e s < / a : t > < / a : r > < a : e n d P a r a R P r   d i r t y = " 0 "   l a n g = " e n - U S "   s z = " 7 0 0 " > < a : s o l i d F i l l > < a : s r g b C l r   v a l = " 0 0 2 0 6 0 " / > < / a : s o l i d F i l l > < a : l a t i n   t y p e f a c e = " S o u r c e   S a n s   P r o " / > < / a : e n d P a r a R P r > < / a : p > < / p : t x B o d y > < / p : s p > < p : s p > < p : n v S p P r > < p : c N v P r   i d = " 9 "   n a m e = " " > < a : e x t L s t > < a : e x t   u r i = " { B 0 1 E B 2 6 1 - 0 0 0 E - 4 C D 3 - A 1 C 6 - A 6 D 8 7 2 3 E 9 6 3 7 } " > < a 1 6 : c r e a t i o n I d   x m l n s : a 1 6 = " h t t p : / / s c h e m a s . m i c r o s o f t . c o m / o f f i c e / d r a w i n g / 2 0 1 0 / m a i n "   i d = " { D E A C E 5 E 0 - 1 C 0 7 - 4 4 9 5 - B 8 F B - 1 9 2 F A 6 B E 5 B B E } " / > < / a : e x t > < / a : e x t L s t > < / p : c N v P r > < p : c N v S p P r / > < p : n v P r / > < / p : n v S p P r > < p : s p P r > < a : x f r m   f l i p H = " f a l s e "   f l i p V = " f a l s e "   r o t = " 0 " > < a : o f f   x = " 4 9 1 7 8 6 2 "   y = " 1 5 3 3 5 2 5 " / > < a : e x t   c x = " 1 5 6 1 6 8 0 "   c y = " 3 3 3 3 7 5 " / > < / a : x f r m > < a : p r s t G e o m   p r s t = " r o u n d 1 R e c t " > < a : a v L s t / > < / a : p r s t G e o m > < a : s o l i d F i l l > < a : s c h e m e C l r   v a l = " a c c e n t 1 " > < a : a l p h a   v a l = " 8 0 0 0 0 " / > < a : l u m M o d   v a l = " 7 5 0 0 0 " / > < / a : s c h e m e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f r - F R "   s z = " 1 0 0 0 "   u = " n o n e " > < a : s o l i d F i l l > < a : s r g b C l r   v a l = " f f f f f f " / > < / a : s o l i d F i l l > < a : l a t i n   t y p e f a c e = " S o u r c e   S a n s   P r o " / > < / a : r P r > < a : t > C o m m a n d e s   r e � u e s < / a : t > < / a : r > < a : e n d P a r a R P r   d i r t y = " 0 "   l a n g = " f r - F R "   s z = " 1 0 0 0 "   u = " n o n e " > < a : s o l i d F i l l > < a : s r g b C l r   v a l = " f f f f f f " / > < / a : s o l i d F i l l > < a : l a t i n   t y p e f a c e = " S o u r c e   S a n s   P r o " / > < / a : e n d P a r a R P r > < / a : p > < / p : t x B o d y > < / p : s p > < p : s p > < p : n v S p P r > < p : c N v P r   i d = " 1 0 "   n a m e = " " > < a : e x t L s t > < a : e x t   u r i = " { 9 7 5 7 7 A 8 8 - 0 7 9 2 - 4 9 1 6 - 9 B 4 7 - 1 9 7 F 0 7 B 6 7 5 B 6 } " > < a 1 6 : c r e a t i o n I d   x m l n s : a 1 6 = " h t t p : / / s c h e m a s . m i c r o s o f t . c o m / o f f i c e / d r a w i n g / 2 0 1 0 / m a i n "   i d = " { D C 5 9 0 7 6 3 - 5 6 C 1 - 4 3 7 8 - 8 4 7 2 - 2 3 A 9 1 5 7 5 9 B B 9 } " / > < / a : e x t > < / a : e x t L s t > < / p : c N v P r > < p : c N v S p P r / > < p : n v P r / > < / p : n v S p P r > < p : s p P r > < a : x f r m   f l i p H = " f a l s e "   f l i p V = " f a l s e "   r o t = " 0 " > < a : o f f   x = " 6 5 2 5 5 4 8 "   y = " 1 5 3 3 5 2 5 " / > < a : e x t   c x = " 1 5 6 1 6 8 0 "   c y = " 3 3 3 3 7 5 " / > < / a : x f r m > < a : p r s t G e o m   p r s t = " r o u n d 1 R e c t " > < a : a v L s t / > < / a : p r s t G e o m > < a : s o l i d F i l l > < a : s c h e m e C l r   v a l = " a c c e n t 1 " > < a : a l p h a   v a l = " 8 0 0 0 0 " / > < a : l u m M o d   v a l = " 7 5 0 0 0 " / > < / a : s c h e m e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f r - F R "   s z = " 1 0 0 0 "   u = " s n g " > < a : s o l i d F i l l > < a : s r g b C l r   v a l = " f f f f f f " / > < / a : s o l i d F i l l > < a : l a t i n   t y p e f a c e = " S o u r c e   S a n s   P r o " / > < / a : r P r > < a : t > M e s < / a : t > < / a : r > < a : r > < a : r P r   d i r t y = " 0 "   l a n g = " f r - F R "   s z = " 1 0 0 0 "   u = " s n g " > < a : s o l i d F i l l > < a : s r g b C l r   v a l = " f f f f f f " / > < / a : s o l i d F i l l > < a : l a t i n   t y p e f a c e = " S o u r c e   S a n s   P r o " / > < / a : r P r > < a : t >   a r t i c l e s < / a : t > < / a : r > < a : e n d P a r a R P r   d i r t y = " 0 "   l a n g = " f r - F R "   s z = " 1 0 0 0 "   u = " s n g " > < a : s o l i d F i l l > < a : s r g b C l r   v a l = " f f f f f f " / > < / a : s o l i d F i l l > < a : l a t i n   t y p e f a c e = " S o u r c e   S a n s   P r o " / > < / a : e n d P a r a R P r > < / a : p > < / p : t x B o d y > < / p : s p > < p : s p > < p : n v S p P r > < p : c N v P r   i d = " 1 1 "   n a m e = " " > < a : e x t L s t > < a : e x t   u r i = " { 0 C 9 1 8 A D E - D 9 D B - 4 6 9 8 - A E 8 B - C F A D 8 D 4 6 4 6 D 9 } " > < a 1 6 : c r e a t i o n I d   x m l n s : a 1 6 = " h t t p : / / s c h e m a s . m i c r o s o f t . c o m / o f f i c e / d r a w i n g / 2 0 1 0 / m a i n "   i d = " { 0 9 B B 4 9 8 F - 5 2 6 5 - 4 E F C - 8 E 3 7 - 8 8 D 1 5 B B B 5 C 4 9 } " / > < / a : e x t > < / a : e x t L s t > < / p : c N v P r > < p : c N v S p P r   t x B o x = " 1 " / > < p : n v P r / > < / p : n v S p P r > < p : s p P r > < a : x f r m   f l i p H = " f a l s e "   f l i p V = " f a l s e "   r o t = " 0 " > < a : o f f   x = " 5 2 9 8 8 6 2 "   y = " 1 1 9 6 6 9 2 " / > < a : e x t   c x = " 1 9 0 5 0 0 0 "   c y = " 3 0 8 5 5 2 " / > < / a : x f r m > < a : p r s t G e o m   p r s t = " r e c t " > < a : a v L s t / > < / a : p r s t G e o m > < / p : s p P r > < p : t x B o d y > < a : b o d y P r   a n c h o r = " t "   b I n s = " 4 7 6 2 5 "   l I n s = " 9 5 2 5 0 "   r I n s = " 9 5 2 5 0 "   r t l C o l = " 0 "   t I n s = " 4 7 6 2 5 "   v e r t = " h o r z " > < a : s p A u t o F i t / > < / a : b o d y P r > < a : l s t S t y l e / > < a : p > < a : p P r > < a : d e f R P r   d i r t y = " 0 "   l a n g = " e n - U S "   s z = " 1 4 0 0 " / > < / a : p P r > < a : r > < a : r P r   d i r t y = " 0 "   l a n g = " f r - F R "   s z = " 1 4 0 0 " > < a : s o l i d F i l l > < a : s c h e m e C l r   v a l = " t x 1 " / > < / a : s o l i d F i l l > < a : l a t i n   t y p e f a c e = " S o u r c e   S a n s   P r o " / > < / a : r P r > < a : t > M e n u < / a : t > < / a : r > < a : e n d P a r a R P r   d i r t y = " 0 "   l a n g = " f r - F R "   s z = " 1 4 0 0 " > < a : s o l i d F i l l > < a : s c h e m e C l r   v a l = " t x 1 " / > < / a : s o l i d F i l l > < a : l a t i n   t y p e f a c e = " S o u r c e   S a n s   P r o " / > < / a : e n d P a r a R P r > < / a : p > < / p : t x B o d y > < / p : s p > < p : s p > < p : n v S p P r > < p : c N v P r   i d = " 1 2 "   n a m e = " " > < a : e x t L s t > < a : e x t   u r i = " { F 9 B 7 9 8 F 6 - 6 D A 7 - 4 7 5 8 - B A E D - B C C 3 A 8 8 9 2 6 D C } " > < a 1 6 : c r e a t i o n I d   x m l n s : a 1 6 = " h t t p : / / s c h e m a s . m i c r o s o f t . c o m / o f f i c e / d r a w i n g / 2 0 1 0 / m a i n "   i d = " { 0 F 8 A 6 C A 3 - 8 D 3 C - 4 5 3 D - 9 7 1 8 - 3 C 5 A 6 D 4 5 C 3 9 5 } " / > < / a : e x t > < / a : e x t L s t > < / p : c N v P r > < p : c N v S p P r / > < p : n v P r / > < / p : n v S p P r > < p : s p P r > < a : x f r m   f l i p H = " f a l s e "   f l i p V = " f a l s e "   r o t = " 0 " > < a : o f f   x = " 7 7 6 2 0 3 6 "   y = " 9 4 4 6 6 0 " / > < a : e x t   c x = " 8 2 8 9 8 9 "   c y = " 1 0 4 1 9 3 " / > < / a : x f r m > < a : p r s t G e o m   p r s t = " r o u n d R e c t " > < a : a v L s t > < a : g d   f m l a = " v a l   4 1 7 1 1 "   n a m e = " a d j " / > < / a : a v L s t > < / a : p r s t G e o m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3 "   n a m e = " " > < a : e x t L s t > < a : e x t   u r i = " { 2 E B C 3 2 D 9 - A 7 2 0 - 4 6 1 2 - B 3 A 7 - E 2 A 4 6 5 2 F 3 B 8 4 } " > < a 1 6 : c r e a t i o n I d   x m l n s : a 1 6 = " h t t p : / / s c h e m a s . m i c r o s o f t . c o m / o f f i c e / d r a w i n g / 2 0 1 0 / m a i n "   i d = " { E B 8 8 C 4 B 2 - E 0 6 1 - 4 F 5 4 - A E 3 7 - E D 9 B 2 4 5 3 8 8 6 5 } " / > < / a : e x t > < / a : e x t L s t > < / p : c N v P r > < p : c N v S p P r / > < p : n v P r / > < / p : n v S p P r > < p : s p P r > < a : x f r m   f l i p H = " f a l s e "   f l i p V = " f a l s e "   r o t = " 0 " > < a : o f f   x = " 6 6 9 0 3 5 0 "   y = " 3 6 0 9 9 7 5 " / > < a : e x t   c x = " 1 2 9 8 8 8 6 "   c y = " 2 0 6 3 6 8 " / > < / a : x f r m > < a : p r s t G e o m   p r s t = " r o u n d 1 R e c t " > < a : a v L s t / > < / a : p r s t G e o m > < a : s o l i d F i l l > < a : s c h e m e C l r   v a l = " a c c e n t 1 " > < a : a l p h a   v a l = " 8 0 0 0 0 " / > < a : l u m M o d   v a l = " 7 5 0 0 0 " / > < / a : s c h e m e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f r - F R "   s z = " 1 0 0 0 "   u = " n o n e " > < a : s o l i d F i l l > < a : s r g b C l r   v a l = " f f f f f f " / > < / a : s o l i d F i l l > < a : l a t i n   t y p e f a c e = " S o u r c e   S a n s   P r o " / > < / a : r P r > < a : t > S a u v e r < / a : t > < / a : r > < a : e n d P a r a R P r   d i r t y = " 0 "   l a n g = " f r - F R "   s z = " 1 0 0 0 "   u = " n o n e " > < a : s o l i d F i l l > < a : s r g b C l r   v a l = " f f f f f f " / > < / a : s o l i d F i l l > < a : l a t i n   t y p e f a c e = " S o u r c e   S a n s   P r o " / > < / a : e n d P a r a R P r > < / a : p > < / p : t x B o d y > < / p : s p > < p : s p > < p : n v S p P r > < p : c N v P r   i d = " 1 4 "   n a m e = " " > < a : e x t L s t > < a : e x t   u r i = " { 3 D 7 4 D 4 B 6 - 2 3 E E - 4 A 4 D - A 6 B 9 - 0 0 2 B E 8 F 1 B 2 6 0 } " > < a 1 6 : c r e a t i o n I d   x m l n s : a 1 6 = " h t t p : / / s c h e m a s . m i c r o s o f t . c o m / o f f i c e / d r a w i n g / 2 0 1 0 / m a i n "   i d = " { D 9 2 7 0 E 8 B - 4 3 1 D - 4 B 9 A - 8 3 E 1 - 1 B 0 B 5 B 8 C C 5 1 3 } " / > < / a : e x t > < / a : e x t L s t > < / p : c N v P r > < p : c N v S p P r / > < p : n v P r / > < / p : n v S p P r > < p : s p P r > < a : x f r m   f l i p H = " f a l s e "   f l i p V = " f a l s e "   r o t = " 0 " > < a : o f f   x = " 4 0 0 3 4 2 4 "   y = " 1 9 4 2 5 6 6 " / > < a : e x t   c x = " 2 6 4 1 9 0 1 "   c y = " 3 4 8 4 1 4 " / > < / a : x f r m > < a : p r s t G e o m   p r s t = " r o u n d R e c t " > < a : a v L s t > < a : g d   f m l a = " v a l   4 1 7 1 1 "   n a m e = " a d j " / > < / a : a v L s t > < / a : p r s t G e o m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5 "   n a m e = " " > < a : e x t L s t > < a : e x t   u r i = " { 9 9 B E E 2 A 8 - 1 B B 7 - 4 B A E - 8 5 F C - 0 8 E 8 4 7 A 2 F 9 A 6 } " > < a 1 6 : c r e a t i o n I d   x m l n s : a 1 6 = " h t t p : / / s c h e m a s . m i c r o s o f t . c o m / o f f i c e / d r a w i n g / 2 0 1 0 / m a i n "   i d = " { 9 4 0 2 5 7 E 0 - C A D 2 - 4 7 4 F - 8 3 0 1 - 0 2 0 7 0 2 2 1 4 A A 3 } " / > < / a : e x t > < / a : e x t L s t > < / p : c N v P r > < p : c N v S p P r / > < p : n v P r / > < / p : n v S p P r > < p : s p P r > < a : x f r m   f l i p H = " f a l s e "   f l i p V = " f a l s e "   r o t = " 0 " > < a : o f f   x = " 3 0 5 0 9 2 4 "   y = " 1 9 4 2 5 6 6 " / > < a : e x t   c x = " 9 5 2 5 0 0 "   c y = " 3 4 8 4 1 4 " / > < / a : x f r m > < a : p r s t G e o m   p r s t = " r o u n d R e c t " > < a : a v L s t / > < / a : p r s t G e o m > < a : s o l i d F i l l > < a : s c h e m e C l r   v a l = " b g 1 " > < a : a l p h a   v a l = " 8 0 0 0 0 " / > < / a : s c h e m e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  s z = " 9 0 0 " > < a : s o l i d F i l l > < a : s c h e m e C l r   v a l = " t x 1 " / > < / a : s o l i d F i l l > < a : l a t i n   t y p e f a c e = " S o u r c e   S a n s   P r o " / > < / a : r P r > < a : t > I n t i t u l � < / a : t > < / a : r > < a : e n d P a r a R P r   d i r t y = " 0 "   l a n g = " e n - U S "   s z = " 9 0 0 " > < a : s o l i d F i l l > < a : s c h e m e C l r   v a l = " t x 1 " / > < / a : s o l i d F i l l > < a : l a t i n   t y p e f a c e = " S o u r c e   S a n s   P r o " / > < / a : e n d P a r a R P r > < / a : p > < / p : t x B o d y > < / p : s p > < p : s p > < p : n v S p P r > < p : c N v P r   i d = " 1 6 "   n a m e = " " > < a : e x t L s t > < a : e x t   u r i = " { 8 F F 3 9 0 A 0 - F 8 4 B - 4 F 8 E - B 1 6 2 - 6 8 6 F F 7 4 7 0 0 E 0 } " > < a 1 6 : c r e a t i o n I d   x m l n s : a 1 6 = " h t t p : / / s c h e m a s . m i c r o s o f t . c o m / o f f i c e / d r a w i n g / 2 0 1 0 / m a i n "   i d = " { 3 D 1 C D C E 2 - 8 A 1 C - 4 7 5 B - 8 9 A 0 - A D 3 D B D F A D 1 B C } " / > < / a : e x t > < / a : e x t L s t > < / p : c N v P r > < p : c N v S p P r / > < p : n v P r / > < / p : n v S p P r > < p : s p P r > < a : x f r m   f l i p H = " f a l s e "   f l i p V = " f a l s e "   r o t = " 0 " > < a : o f f   x = " 4 0 3 5 1 8 0 "   y = " 2 2 5 6 8 9 1 " / > < a : e x t   c x = " 2 6 1 0 1 4 5 "   c y = " 3 4 8 4 1 4 " / > < / a : x f r m > < a : p r s t G e o m   p r s t = " r o u n d R e c t " > < a : a v L s t > < a : g d   f m l a = " v a l   4 1 7 1 1 "   n a m e = " a d j " / > < / a : a v L s t > < / a : p r s t G e o m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  s z = " 1 0 0 0 " > < a : s o l i d F i l l > < a : s r g b C l r   v a l = " f f f f f f " / > < / a : s o l i d F i l l > < a : l a t i n   t y p e f a c e = " S o u r c e   S a n s   P r o " / > < / a : r P r > < a : t > & l t ; & l t ; < / a : t > < / a : r > < a : r > < a : r P r   d i r t y = " 0 "   e r r = " 1 "   l a n g = " f r - F R "   s z = " 1 0 0 0 " > < a : s o l i d F i l l > < a : s r g b C l r   v a l = " f f f f f f " / > < / a : s o l i d F i l l > < a : l a t i n   t y p e f a c e = " S o u r c e   S a n s   P r o " / > < / a : r P r > < a : t > X X X X X < / a : t > < / a : r > < a : r > < a : r P r   d i r t y = " 0 "   l a n g = " e n - U S "   s z = " 1 0 0 0 " > < a : s o l i d F i l l > < a : s r g b C l r   v a l = " f f f f f f " / > < / a : s o l i d F i l l > < a : l a t i n   t y p e f a c e = " S o u r c e   S a n s   P r o " / > < / a : r P r > < a : t >     < / a : t > < / a : r > < a : r > < a : r P r   d i r t y = " 0 "   l a n g = " e n - U S "   s z = " 1 0 0 0 " / > < a : t > l i s t e   & g t ; & g t ;   e t   s a i s i e   p o u r   a j o u t e r < / a : t > < / a : r > < a : e n d P a r a R P r   d i r t y = " 0 "   l a n g = " e n - U S "   s z = " 1 0 0 0 " / > < / a : p > < / p : t x B o d y > < / p : s p > < p : s p > < p : n v S p P r > < p : c N v P r   i d = " 1 7 "   n a m e = " " > < a : e x t L s t > < a : e x t   u r i = " { 8 3 1 D 8 9 B D - 8 C B 4 - 4 B 1 9 - B A 9 6 - 0 2 F A 1 A 6 2 0 F 4 3 } " > < a 1 6 : c r e a t i o n I d   x m l n s : a 1 6 = " h t t p : / / s c h e m a s . m i c r o s o f t . c o m / o f f i c e / d r a w i n g / 2 0 1 0 / m a i n "   i d = " { 0 7 B 0 4 5 3 F - B 1 0 8 - 4 C 8 A - B B 8 D - 9 2 E 3 D B E C 0 0 3 9 } " / > < / a : e x t > < / a : e x t L s t > < / p : c N v P r > < p : c N v S p P r / > < p : n v P r / > < / p : n v S p P r > < p : s p P r > < a : x f r m   f l i p H = " f a l s e "   f l i p V = " f a l s e "   r o t = " 0 " > < a : o f f   x = " 3 0 8 9 0 2 4 "   y = " 2 2 5 6 8 9 1 " / > < a : e x t   c x = " 9 5 2 5 0 0 "   c y = " 3 4 8 4 1 4 " / > < / a : x f r m > < a : p r s t G e o m   p r s t = " r o u n d R e c t " > < a : a v L s t / > < / a : p r s t G e o m > < a : s o l i d F i l l > < a : s c h e m e C l r   v a l = " b g 1 " > < a : a l p h a   v a l = " 8 0 0 0 0 " / > < / a : s c h e m e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f r - F R "   s z = " 9 0 0 " > < a : s o l i d F i l l > < a : s c h e m e C l r   v a l = " t x 1 " / > < / a : s o l i d F i l l > < a : l a t i n   t y p e f a c e = " S o u r c e   S a n s   P r o " / > < / a : r P r > < a : t > R u b r i q u e < / a : t > < / a : r > < a : e n d P a r a R P r   d i r t y = " 0 "   l a n g = " f r - F R "   s z = " 9 0 0 " > < a : s o l i d F i l l > < a : s c h e m e C l r   v a l = " t x 1 " / > < / a : s o l i d F i l l > < a : l a t i n   t y p e f a c e = " S o u r c e   S a n s   P r o " / > < / a : e n d P a r a R P r > < / a : p > < / p : t x B o d y > < / p : s p > < p : s p > < p : n v S p P r > < p : c N v P r   i d = " 1 8 "   n a m e = " " > < a : e x t L s t > < a : e x t   u r i = " { 8 E C 4 A B F B - F A 6 1 - 4 5 5 6 - 9 C 7 0 - 4 D 1 6 C D C 4 7 4 7 4 } " > < a 1 6 : c r e a t i o n I d   x m l n s : a 1 6 = " h t t p : / / s c h e m a s . m i c r o s o f t . c o m / o f f i c e / d r a w i n g / 2 0 1 0 / m a i n "   i d = " { 0 7 D 2 4 0 6 9 - F F 5 E - 4 9 6 7 - A E E 5 - D 1 A F B 8 C 5 2 F 2 0 } " / > < / a : e x t > < / a : e x t L s t > < / p : c N v P r > < p : c N v S p P r / > < p : n v P r / > < / p : n v S p P r > < p : s p P r > < a : x f r m   f l i p H = " f a l s e "   f l i p V = " f a l s e "   r o t = " 0 " > < a : o f f   x = " 4 0 4 1 5 2 4 "   y = " 2 6 3 7 8 9 1 " / > < a : e x t   c x = " 2 6 0 3 8 0 1 "   c y = " 3 4 8 4 1 4 " / > < / a : x f r m > < a : p r s t G e o m   p r s t = " r o u n d R e c t " > < a : a v L s t > < a : g d   f m l a = " v a l   4 1 7 1 1 "   n a m e = " a d j " / > < / a : a v L s t > < / a : p r s t G e o m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9 "   n a m e = " " > < a : e x t L s t > < a : e x t   u r i = " { 7 4 E E 1 6 2 6 - 0 2 A C - 4 B 0 4 - B D 8 6 - 1 F 1 4 E D 5 8 2 7 3 2 } " > < a 1 6 : c r e a t i o n I d   x m l n s : a 1 6 = " h t t p : / / s c h e m a s . m i c r o s o f t . c o m / o f f i c e / d r a w i n g / 2 0 1 0 / m a i n "   i d = " { 7 E 0 4 B 6 E B - E 7 9 B - 4 9 1 D - B 8 E D - 4 E 1 F 5 5 6 0 F 3 F A } " / > < / a : e x t > < / a : e x t L s t > < / p : c N v P r > < p : c N v S p P r / > < p : n v P r / > < / p : n v S p P r > < p : s p P r > < a : x f r m   f l i p H = " f a l s e "   f l i p V = " f a l s e "   r o t = " 0 " > < a : o f f   x = " 3 0 8 9 0 2 4 "   y = " 2 6 3 7 8 9 1 " / > < a : e x t   c x = " 9 5 2 5 0 0 "   c y = " 3 4 8 4 1 4 " / > < / a : x f r m > < a : p r s t G e o m   p r s t = " r o u n d R e c t " > < a : a v L s t / > < / a : p r s t G e o m > < a : s o l i d F i l l > < a : s c h e m e C l r   v a l = " b g 1 " > < a : a l p h a   v a l = " 8 0 0 0 0 " / > < / a : s c h e m e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f r - F R "   s z = " 9 0 0 " > < a : s o l i d F i l l > < a : s c h e m e C l r   v a l = " t x 1 " / > < / a : s o l i d F i l l > < a : l a t i n   t y p e f a c e = " S o u r c e   S a n s   P r o " / > < / a : r P r > < a : t > P r i x < / a : t > < / a : r > < a : e n d P a r a R P r   d i r t y = " 0 "   l a n g = " f r - F R "   s z = " 9 0 0 " > < a : s o l i d F i l l > < a : s c h e m e C l r   v a l = " t x 1 " / > < / a : s o l i d F i l l > < a : l a t i n   t y p e f a c e = " S o u r c e   S a n s   P r o " / > < / a : e n d P a r a R P r > < / a : p > < / p : t x B o d y > < / p : s p > < p : s p > < p : n v S p P r > < p : c N v P r   i d = " 2 0 "   n a m e = " " > < a : e x t L s t > < a : e x t   u r i = " { 5 A 0 5 1 F A 4 - 2 2 B 2 - 4 8 2 A - B E 0 A - 2 E 6 D B F 8 F 4 4 2 1 } " > < a 1 6 : c r e a t i o n I d   x m l n s : a 1 6 = " h t t p : / / s c h e m a s . m i c r o s o f t . c o m / o f f i c e / d r a w i n g / 2 0 1 0 / m a i n "   i d = " { 4 0 A 4 4 0 D 7 - D 0 6 7 - 4 C B A - B 8 E 8 - 8 B 6 8 0 7 A C 1 5 4 F } " / > < / a : e x t > < / a : e x t L s t > < / p : c N v P r > < p : c N v S p P r / > < p : n v P r / > < / p : n v S p P r > < p : s p P r > < a : x f r m   f l i p H = " f a l s e "   f l i p V = " f a l s e "   r o t = " 0 " > < a : o f f   x = " 3 1 0 0 6 1 6 "   y = " 3 0 0 3 4 8 0 " / > < a : e x t   c x = " 9 5 2 5 0 0 "   c y = " 3 4 8 4 1 4 " / > < / a : x f r m > < a : p r s t G e o m   p r s t = " r o u n d R e c t " > < a : a v L s t / > < / a : p r s t G e o m > < a : s o l i d F i l l > < a : s c h e m e C l r   v a l = " b g 1 " > < a : a l p h a   v a l = " 8 0 0 0 0 " / > < / a : s c h e m e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f r - F R "   s z = " 9 0 0 " > < a : s o l i d F i l l > < a : s c h e m e C l r   v a l = " t x 1 " / > < / a : s o l i d F i l l > < a : l a t i n   t y p e f a c e = " S o u r c e   S a n s   P r o " / > < / a : r P r > < a : t > D e s c r i p t i o n < / a : t > < / a : r > < a : e n d P a r a R P r   d i r t y = " 0 "   l a n g = " f r - F R "   s z = " 9 0 0 " > < a : s o l i d F i l l > < a : s c h e m e C l r   v a l = " t x 1 " / > < / a : s o l i d F i l l > < a : l a t i n   t y p e f a c e = " S o u r c e   S a n s   P r o " / > < / a : e n d P a r a R P r > < / a : p > < / p : t x B o d y > < / p : s p > < p : s p > < p : n v S p P r > < p : c N v P r   i d = " 2 1 "   n a m e = " " > < a : e x t L s t > < a : e x t   u r i = " { 8 5 4 F 4 4 8 9 - 4 E 7 2 - 4 5 4 1 - 9 4 F 5 - 4 0 9 6 D F B C 6 8 D 9 } " > < a 1 6 : c r e a t i o n I d   x m l n s : a 1 6 = " h t t p : / / s c h e m a s . m i c r o s o f t . c o m / o f f i c e / d r a w i n g / 2 0 1 0 / m a i n "   i d = " { 3 F D B 8 3 4 9 - 9 D 7 3 - 4 B 2 3 - 9 2 7 0 - B 9 F C A 4 1 1 4 0 6 D } " / > < / a : e x t > < / a : e x t L s t > < / p : c N v P r > < p : c N v S p P r / > < p : n v P r / > < / p : n v S p P r > < p : s p P r > < a : x f r m   f l i p H = " f a l s e "   f l i p V = " f a l s e "   r o t = " 0 " > < a : o f f   x = " 4 0 3 5 7 8 0 "   y = " 3 0 1 9 2 6 3 " / > < a : e x t   c x = " 2 5 5 8 7 7 7 "   c y = " 3 4 8 4 1 4 " / > < / a : x f r m > < a : p r s t G e o m   p r s t = " r o u n d R e c t " > < a : a v L s t > < a : g d   f m l a = " v a l   4 1 7 1 1 "   n a m e = " a d j " / > < / a : a v L s t > < / a : p r s t G e o m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2 2 "   n a m e = " " > < a : e x t L s t > < a : e x t   u r i = " { 4 F 3 D B 6 F B - 5 5 5 A - 4 2 0 5 - A 3 A 1 - E A 7 8 4 B 6 0 0 6 F B } " > < a 1 6 : c r e a t i o n I d   x m l n s : a 1 6 = " h t t p : / / s c h e m a s . m i c r o s o f t . c o m / o f f i c e / d r a w i n g / 2 0 1 0 / m a i n "   i d = " { A 6 A 3 A C F 9 - 8 C 3 8 - 4 D 0 0 - 9 0 2 F - A 8 6 B 7 E 8 3 6 C E 8 } " / > < / a : e x t > < / a : e x t L s t > < / p : c N v P r > < p : c N v S p P r / > < p : n v P r / > < / p : n v S p P r > < p : s p P r > < a : x f r m   f l i p H = " f a l s e "   f l i p V = " f a l s e "   r o t = " 0 " > < a : o f f   x = " 3 0 8 9 0 2 4 "   y = " 3 3 8 6 3 8 5 " / > < a : e x t   c x = " 9 5 2 5 0 0 "   c y = " 3 4 8 4 1 4 " / > < / a : x f r m > < a : p r s t G e o m   p r s t = " r o u n d R e c t " > < a : a v L s t / > < / a : p r s t G e o m > < a : s o l i d F i l l > < a : s c h e m e C l r   v a l = " b g 1 " > < a : a l p h a   v a l = " 8 0 0 0 0 " / > < / a : s c h e m e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f r - F R "   s z = " 9 0 0 " > < a : s o l i d F i l l > < a : s c h e m e C l r   v a l = " t x 1 " / > < / a : s o l i d F i l l > < a : l a t i n   t y p e f a c e = " S o u r c e   S a n s   P r o " / > < / a : r P r > < a : t > P h o t o < / a : t > < / a : r > < a : e n d P a r a R P r   d i r t y = " 0 "   l a n g = " f r - F R "   s z = " 9 0 0 " > < a : s o l i d F i l l > < a : s c h e m e C l r   v a l = " t x 1 " / > < / a : s o l i d F i l l > < a : l a t i n   t y p e f a c e = " S o u r c e   S a n s   P r o " / > < / a : e n d P a r a R P r > < / a : p > < / p : t x B o d y > < / p : s p > < p : s p > < p : n v S p P r > < p : c N v P r   i d = " 2 3 "   n a m e = " " > < a : e x t L s t > < a : e x t   u r i = " { 8 E 2 1 D C 1 D - D E 2 0 - 4 0 0 D - 8 0 8 6 - 2 D 9 4 0 9 4 5 8 3 5 A } " > < a 1 6 : c r e a t i o n I d   x m l n s : a 1 6 = " h t t p : / / s c h e m a s . m i c r o s o f t . c o m / o f f i c e / d r a w i n g / 2 0 1 0 / m a i n "   i d = " { 9 B 2 4 1 E B 8 - 5 0 1 A - 4 1 8 9 - 8 E 8 F - 7 1 C D 0 C 3 4 5 3 5 8 } " / > < / a : e x t > < / a : e x t L s t > < / p : c N v P r > < p : c N v S p P r / > < p : n v P r / > < / p : n v S p P r > < p : s p P r > < a : x f r m   f l i p H = " f a l s e "   f l i p V = " f a l s e "   r o t = " 0 " > < a : o f f   x = " 4 0 4 4 9 9 1 "   y = " 3 3 8 7 8 7 1 " / > < a : e x t   c x = " 7 0 8 5 7 4 "   c y = " 3 4 8 4 1 4 " / > < / a : x f r m > < a : p r s t G e o m   p r s t = " r o u n d R e c t " > < a : a v L s t > < a : g d   f m l a = " v a l   4 1 7 1 1 "   n a m e = " a d j " / > < / a : a v L s t > < / a : p r s t G e o m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> X < / a : t > < / a : r > < a : e n d P a r a R P r   d i r t y = " 0 "   l a n g = " e n - U S " / > < / a : p > < / p : t x B o d y > < / p : s p > < p : s p > < p : n v S p P r > < p : c N v P r   i d = " 2 4 "   n a m e = " " > < a : e x t L s t > < a : e x t   u r i = " { F A B 7 7 E 6 D - 5 2 1 C - 4 E 8 F - A D 4 4 - A 5 D B 9 F 0 D D F 9 3 } " > < a 1 6 : c r e a t i o n I d   x m l n s : a 1 6 = " h t t p : / / s c h e m a s . m i c r o s o f t . c o m / o f f i c e / d r a w i n g / 2 0 1 0 / m a i n "   i d = " { 8 4 4 7 2 C 0 8 - 4 D A 7 - 4 E 8 B - 8 5 B 1 - A 0 4 F 9 F 8 A 1 6 6 A } " / > < / a : e x t > < / a : e x t L s t > < / p : c N v P r > < p : c N v S p P r / > < p : n v P r / > < / p : n v S p P r > < p : s p P r > < a : x f r m   f l i p H = " f a l s e "   f l i p V = " f a l s e "   r o t = " 0 " > < a : o f f   x = " 7 0 5 8 2 3 4 "   y = " 1 9 4 9 4 4 3 " / > < a : e x t   c x = " 9 5 2 5 0 0 "   c y = " 2 2 8 6 0 0 " / > < / a : x f r m > < a : p r s t G e o m   p r s t = " r o u n d R e c t " > < a : a v L s t / > < / a : p r s t G e o m > < a : s o l i d F i l l > < a : s c h e m e C l r   v a l = " b g 1 " > < a : a l p h a   v a l = " 8 0 0 0 0 " / > < / a : s c h e m e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  s z = " 9 0 0 " > < a : s o l i d F i l l > < a : s c h e m e C l r   v a l = " t x 1 " / > < / a : s o l i d F i l l > < a : l a t i n   t y p e f a c e = " S o u r c e   S a n s   P r o " / > < / a : r P r > < a : t > S t o c k s < / a : t > < / a : r > < a : e n d P a r a R P r   d i r t y = " 0 "   l a n g = " e n - U S "   s z = " 9 0 0 " > < a : s o l i d F i l l > < a : s c h e m e C l r   v a l = " t x 1 " / > < / a : s o l i d F i l l > < a : l a t i n   t y p e f a c e = " S o u r c e   S a n s   P r o " / > < / a : e n d P a r a R P r > < / a : p > < / p : t x B o d y > < / p : s p > < p : s p > < p : n v S p P r > < p : c N v P r   i d = " 2 5 "   n a m e = " " > < a : e x t L s t > < a : e x t   u r i = " { 5 2 C 9 A A 0 B - 6 3 C 5 - 4 6 7 6 - 9 1 6 D - 6 4 C E 4 C 9 F B B 5 C } " > < a 1 6 : c r e a t i o n I d   x m l n s : a 1 6 = " h t t p : / / s c h e m a s . m i c r o s o f t . c o m / o f f i c e / d r a w i n g / 2 0 1 0 / m a i n "   i d = " { 4 D 6 1 0 F 1 E - 1 8 9 6 - 4 B 0 A - 9 9 5 D - 6 6 6 8 1 B D 9 A 8 8 1 } " / > < / a : e x t > < / a : e x t L s t > < / p : c N v P r > < p : c N v S p P r / > < p : n v P r / > < / p : n v S p P r > < p : s p P r > < a : x f r m   f l i p H = " f a l s e "   f l i p V = " f a l s e "   r o t = " 0 " > < a : o f f   x = " 7 0 5 8 2 6 3 "   y = " 2 2 0 0 2 7 5 " / > < a : e x t   c x = " 9 5 2 5 0 0 "   c y = " 2 2 8 6 0 0 " / > < / a : x f r m > < a : p r s t G e o m   p r s t = " r o u n d R e c t " > < a : a v L s t / > < / a : p r s t G e o m > < a : s o l i d F i l l > < a : s c h e m e C l r   v a l = " a c c e n t 5 " > < a : a l p h a   v a l = " 8 0 0 0 0 " / > < a : l u m M o d   v a l = " 2 0 0 0 0 " / > < a : l u m O f f   v a l = " 8 0 0 0 0 " / > < / a : s c h e m e C l r > < / a : s o l i d F i l l > < a : l n > < a : s o l i d F i l l > < a : s c h e m e C l r   v a l = " a c c e n t 5 " > < a : l u m M o d   v a l = " 4 0 0 0 0 " / > < a : l u m O f f   v a l = " 6 0 0 0 0 " / > < / a : s c h e m e C l r > < / a : s o l i d F i l l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e r r = " 1 "   l a n g = " f r - F R "   s z = " 9 0 0 " > < a : s o l i d F i l l > < a : s c h e m e C l r   v a l = " t x 1 " / > < / a : s o l i d F i l l > < a : l a t i n   t y p e f a c e = " S o u r c e   S a n s   P r o " / > < / a : r P r > < a : t > A C t u e l s < / a : t > < / a : r > < a : e n d P a r a R P r   d i r t y = " 0 "   e r r = " 1 "   l a n g = " f r - F R "   s z = " 9 0 0 " > < a : s o l i d F i l l > < a : s c h e m e C l r   v a l = " t x 1 " / > < / a : s o l i d F i l l > < a : l a t i n   t y p e f a c e = " S o u r c e   S a n s   P r o " / > < / a : e n d P a r a R P r > < / a : p > < / p : t x B o d y > < / p : s p > < p : s p > < p : n v S p P r > < p : c N v P r   i d = " 2 6 "   n a m e = " " > < a : e x t L s t > < a : e x t   u r i = " { 4 3 C 8 A 4 F D - 9 2 5 6 - 4 9 4 9 - 9 C D 5 - 6 2 6 9 0 E 3 0 2 A 9 3 } " > < a 1 6 : c r e a t i o n I d   x m l n s : a 1 6 = " h t t p : / / s c h e m a s . m i c r o s o f t . c o m / o f f i c e / d r a w i n g / 2 0 1 0 / m a i n "   i d = " { 8 7 1 D A 2 D 0 - 9 C C 8 - 4 1 F 1 - 9 3 6 E - 8 8 C E D 3 B D 5 E 4 8 } " / > < / a : e x t > < / a : e x t L s t > < / p : c N v P r > < p : c N v S p P r / > < p : n v P r / > < / p : n v S p P r > < p : s p P r > < a : x f r m   f l i p H = " f a l s e "   f l i p V = " f a l s e "   r o t = " 0 " > < a : o f f   x = " 7 0 5 5 7 2 0 "   y = " 2 4 5 1 1 0 6 " / > < a : e x t   c x = " 9 5 2 5 0 0 "   c y = " 2 2 8 6 0 0 " / > < / a : x f r m > < a : p r s t G e o m   p r s t = " r o u n d R e c t " > < a : a v L s t / > < / a : p r s t G e o m > < a : s o l i d F i l l > < a : s c h e m e C l r   v a l = " a c c e n t 1 " > < a : a l p h a   v a l = " 8 0 0 0 0 " / > < a : l u m M o d   v a l = " 6 0 0 0 0 " / > < a : l u m O f f   v a l = " 4 0 0 0 0 " / > < / a : s c h e m e C l r > < / a : s o l i d F i l l > < a : l n > < a : s o l i d F i l l > < a : s c h e m e C l r   v a l = " a c c e n t 1 " > < a : l u m M o d   v a l = " 7 5 0 0 0 " / > < / a : s c h e m e C l r > < / a : s o l i d F i l l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f r - F R "   s z = " 9 0 0 " > < a : s o l i d F i l l > < a : s c h e m e C l r   v a l = " t x 1 " / > < / a : s o l i d F i l l > < a : l a t i n   t y p e f a c e = " S o u r c e   S a n s   P r o " / > < / a : r P r > < a : t > A   a j o u t e r   :   < / a : t > < / a : r > < a : r > < a : r P r   d i r t y = " 0 "   e r r = " 1 "   l a n g = " f r - F R "   s z = " 9 0 0 " > < a : s o l i d F i l l > < a : s c h e m e C l r   v a l = " t x 1 " / > < / a : s o l i d F i l l > < a : l a t i n   t y p e f a c e = " S o u r c e   S a n s   P r o " / > < / a : r P r > < a : t > N N N < / a : t > < / a : r > < a : e n d P a r a R P r   d i r t y = " 0 "   e r r = " 1 "   l a n g = " f r - F R "   s z = " 9 0 0 " > < a : s o l i d F i l l > < a : s c h e m e C l r   v a l = " t x 1 " / > < / a : s o l i d F i l l > < a : l a t i n   t y p e f a c e = " S o u r c e   S a n s   P r o " / > < / a : e n d P a r a R P r > < / a : p > < / p : t x B o d y > < / p : s p > < / p : s p T r e e > < p : e x t L s t > < p : e x t   u r i = " { 8 0 6 9 1 A 1 6 - 3 9 6 B - 4 D 9 8 - A C C F - 1 F F D 8 F 0 5 F 1 7 D } " > < p 1 4 : c r e a t i o n I d   x m l n s : p 1 4 = " h t t p : / / s c h e m a s . m i c r o s o f t . c o m / o f f i c e / p o w e r p o i n t / 2 0 1 0 / m a i n "   v a l = " 1 6 0 7 9 7 9 4 8 4 4 0 3 " / > < / p : e x t > < / p : e x t L s t > < / p : c S l d > < p : c l r M a p O v r > < a : m a s t e r C l r M a p p i n g / > < / p : c l r M a p O v r > < / p : s l d >
</file>

<file path=ppt/slides/slide2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A 3 B 3 5 C B C - 5 E B B - 4 D C 2 - 9 0 9 6 - 9 1 7 0 0 1 F 5 7 7 2 7 } " > < a 1 6 : c r e a t i o n I d   x m l n s : a 1 6 = " h t t p : / / s c h e m a s . m i c r o s o f t . c o m / o f f i c e / d r a w i n g / 2 0 1 0 / m a i n "   i d = " { A 5 7 9 3 C 3 3 - 9 3 C B - 4 8 6 7 - 9 C F A - F D A 4 6 1 2 2 0 9 B D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 B e s o i n   g � n � r a l 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1 6 8 8 9 2 D C - C B 5 F - 4 B F C - A 3 2 C - 4 9 2 9 A 5 1 A F 8 2 5 } " > < a 1 6 : c r e a t i o n I d   x m l n s : a 1 6 = " h t t p : / / s c h e m a s . m i c r o s o f t . c o m / o f f i c e / d r a w i n g / 2 0 1 0 / m a i n "   i d = " { 4 C 2 4 D F D 3 - 8 0 F F - 4 D 1 9 - 8 8 A 0 - 9 5 0 D 9 D A 6 3 C B 1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r t l C o l = " 0 " / > < a : l s t S t y l e / > < a : p > < a : p P r / > < a : r > < a : r P r   d i r t y = " 0 "   l a n g = " f r - F R " > < a : l a t i n   t y p e f a c e = " A r i a l " / > < / a : r P r > < a : t > I l   s ' a g i t   d e   l a   v o l o n t �   d e   < / a : t > < / a : r > < a : r > < a : r P r   d i r t y = " 0 "   l a n g = " f r - F R " > < a : l a t i n   t y p e f a c e = " A r i a l " / > < / a : r P r > < a : t > m i s e   e n   r e l a t i o n   e n t r e   l e s   a r t i s a n s   f a b r i c a n t s   d e   j o u e t s   e t   l e s   c l i e n t s ,   a u   s e i n   d ' u n e   i n t e r f a c e   < / a : t > < / a : r > < a : r > < a : r P r   d i r t y = " 0 "   e r r = " 1 "   l a n g = " f r - F R " > < a : l a t i n   t y p e f a c e = " A r i a l " / > < / a : r P r > < a : t > e c o m m e r c e < / a : t > < / a : r > < / a : p > < a : p > < a : p P r / > < a : r > < a : r P r   d i r t y = " 0 "   l a n g = " f r - F R " > < a : l a t i n   t y p e f a c e = " A r i a l " / > < / a : r P r > < a : t > S e l o n   < / a : t > < / a : r > < a : r > < a : r P r   d i r t y = " 0 "   l a n g = " f r - F R " > < a : l a t i n   t y p e f a c e = " A r i a l " / > < / a : r P r > < a : t > d e s   o b j e c t i f s   � t h i q u e s   t r � s   c l a i r s   :   c o n t r e r   l ' a b s o r p t i o n   d e s   g � a n t s   t e l s   q u e   A m a z o n ,   e n   d � f a v e u r   d e s   p r o d u c t e u r s ,   d i s t r i b u t e u r s   l o c a u x .   < / a : t > < / a : r > < / a : p > < a : p > < a : p P r / > < a : r > < a : r P r   d i r t y = " 0 "   l a n g = " f r - F R " > < a : l a t i n   t y p e f a c e = " A r i a l " / > < / a : r P r > < a : t > L e   b e s o i n   r � e l   d e   q u e l q u e s   c o m m e r � a n t s   d e s   B o u c h e s   d u   < / a : t > < / a : r > < a : r > < a : r P r   d i r t y = " 0 "   e r r = " 1 "   l a n g = " f r - F R " > < a : l a t i n   t y p e f a c e = " A r i a l " / > < / a : r P r > < a : t > R h o n e < / a : t > < / a : r > < a : r > < a : r P r   d i r t y = " 0 "   l a n g = " f r - F R " > < a : l a t i n   t y p e f a c e = " A r i a l " / > < / a : r P r > < a : t >   e n   N o v e m b r e   2 0 2 0   a   � t �   l e   s u i v a n t   :   " N o u s   a v o n s   d e s   r e s s o u r c e s   e t   d e s   p r o d u i t s   d e   q u a l i t � ,   l e s   g � a n t s   E - C o m m e r c e ,   d � j a   p r � p a r � s   �   l a   v e n t e   �   d i s t a n c e   n o u s   o n t   c l a i r e m e n t   " b o u f f � s "   p e n d a n t   l a   p � r i o d e   d e   c r i s e   < / a : t > < / a : r > < a : r > < a : r P r   d i r t y = " 0 "   e r r = " 1 "   l a n g = " f r - F R " > < a : l a t i n   t y p e f a c e = " A r i a l " / > < / a : r P r > < a : t > C o v i d < / a : t > < / a : r > < a : r > < a : r P r   d i r t y = " 0 "   l a n g = " e n - U S " > < a : l a t i n   t y p e f a c e = " A r i a l " / > < / a : r P r > < a : t > .   < / a : t > < / a : r > < a : r > < a : r P r   d i r t y = " 0 "   l a n g = " e n - U S " > < a : s o l i d F i l l > < a : s c h e m e C l r   v a l = " a c c e n t 3 " > < a : l u m M o d   v a l = " 5 0 0 0 0 " / > < / a : s c h e m e C l r > < / a : s o l i d F i l l > < a : l a t i n   t y p e f a c e = " A r i a l " / > < / a : r P r > < a : t > S i   n o u s   a v i o n s   p u   p r o f i t e r   d e   p l a t e f o r m e s   v i s a n t   �   m e t t r e   e n   r e l a t i o n   d e s   c i b l e s   d e   c l i e n t � l e s   a v e c   n o s   a c t i v i t � s   c o m m e r c i a l e s ,   i l   n o u s   a u r a i t   � t �   � v i t �   d e   m e t t r e   l e s   c l e f s   s o u s   l a   p o r t e " < / a : t > < / a : r > < a : r > < a : r P r   d i r t y = " 0 "   l a n g = " e n - U S " > < a : l a t i n   t y p e f a c e = " A r i a l " / > < / a : r P r > < a : t >   < / a : t > < / a : r > < a : e n d P a r a R P r   d i r t y = " 0 "   l a n g = " e n - U S " > < a : l a t i n   t y p e f a c e = " A r i a l " / > < / a : e n d P a r a R P r > < / a : p > < / p : t x B o d y > < / p : s p > < / p : s p T r e e > < p : e x t L s t > < p : e x t   u r i = " { 6 5 1 2 7 5 1 1 - D 8 6 F - 4 8 2 4 - 9 5 C E - C B 8 6 B 7 1 B 5 0 1 6 } " > < p 1 4 : c r e a t i o n I d   x m l n s : p 1 4 = " h t t p : / / s c h e m a s . m i c r o s o f t . c o m / o f f i c e / p o w e r p o i n t / 2 0 1 0 / m a i n "   v a l = " 1 6 0 7 9 7 9 4 8 4 2 9 0 " / > < / p : e x t > < / p : e x t L s t > < / p : c S l d > < p : c l r M a p O v r > < a : m a s t e r C l r M a p p i n g / > < / p : c l r M a p O v r > < / p : s l d >
</file>

<file path=ppt/slides/slide3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3 5 A 8 D 4 8 E - 5 2 3 C - 4 8 E B - 9 D 3 5 - 2 A 9 8 3 2 4 4 4 3 9 0 } " > < a 1 6 : c r e a t i o n I d   x m l n s : a 1 6 = " h t t p : / / s c h e m a s . m i c r o s o f t . c o m / o f f i c e / d r a w i n g / 2 0 1 0 / m a i n "   i d = " { A A F 9 1 5 2 C - E 4 9 6 - 4 B 8 7 - 9 3 5 F - D B 0 6 3 7 5 F 8 5 6 5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4 5 7 2 0 0 "   y = " 5 3 4 4 4 " / > < a : e x t   c x = " 7 6 7 0 8 0 0 "   c y = " 7 0 8 4 1 9 " / > < / a : x f r m > < / p : s p P r > < p : t x B o d y > < a : b o d y P r   r t l C o l = " 0 " / > < a : l s t S t y l e / > < a : p > < a : p P r / > < a : r > < a : r P r   d i r t y = " 0 "   l a n g = " e n - U S " / > < a : t > C o n t r a i n t e s   t e c h n i q u e s 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3 0 C 7 0 E 1 2 - 8 C 6 E - 4 2 9 D - 9 4 5 9 - B 0 1 4 3 4 1 B B A 3 4 } " > < a 1 6 : c r e a t i o n I d   x m l n s : a 1 6 = " h t t p : / / s c h e m a s . m i c r o s o f t . c o m / o f f i c e / d r a w i n g / 2 0 1 0 / m a i n "   i d = " { 7 3 5 4 2 5 0 5 - E C 1 5 - 4 C 4 4 - 9 A D 7 - 7 6 4 3 7 1 7 3 6 3 9 9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4 6 1 4 3 8 "   y = " 7 6 1 8 6 6 " / > < a : e x t   c x = " 7 6 6 2 3 3 2 "   c y = " 3 3 9 4 4 7 2 " / > < / a : x f r m > < / p : s p P r > < p : t x B o d y > < a : b o d y P r   r t l C o l = " 0 "   v e r t = " h o r z " > < a : n o r m A u t o f i t   f o n t S c a l e = " 1 0 0 0 0 0 "   l n S p c R e d u c t i o n = " 1 0 0 0 0 " / > < / a : b o d y P r > < a : l s t S t y l e / > < a : p > < a : p P r / > < a : r > < a : r P r   d i r t y = " 0 "   l a n g = " f r - F R " / > < a : t > D � p l o i e m e n t   e n   m i c r o - s e r v i c e s   d i s t i n c t s   a y a n t   c h a c u n   u n   d o m a i n e   d ' a c t i v i t � s   : < / a : t > < / a : r > < / a : p > < a : p > < a : p P r   i n d e n t = " 0 "   l v l = " 1 "   m a r L = " 4 5 7 2 0 0 " > < a : b u N o n e / > < / a : p P r > < a : r > < a : r P r   d i r t y = " 0 "   e r r = " 1 "   l a n g = " f r - F R " / > < a : t > < / a : t > < / a : r > < / a : p > < a : p > < a : p P r   i n d e n t = " 0 "   l v l = " 1 "   m a r L = " 4 5 7 2 0 0 " > < a : b u N o n e / > < / a : p P r > < a : r > < a : r P r   d i r t y = " 0 "   e r r = " 1 "   l a n g = " f r - F R " / > < a : t / > < / a : r > < / a : p > < a : p > < a : p P r   i n d e n t = " 0 "   l v l = " 1 "   m a r L = " 4 5 7 2 0 0 " > < a : b u N o n e / > < / a : p P r > < a : r > < a : r P r   d i r t y = " 0 "   e r r = " 1 "   l a n g = " f r - F R " / > < a : t / > < / a : r > < / a : p > < a : p > < a : p P r   i n d e n t = " 0 "   l v l = " 1 "   m a r L = " 4 5 7 2 0 0 " > < a : b u N o n e / > < / a : p P r > < a : r > < a : r P r   d i r t y = " 0 "   e r r = " 1 "   l a n g = " f r - F R " / > < a : t / > < / a : r > < / a : p > < a : p > < a : p P r   l v l = " 1 " / > < a : r > < a : r P r   d i r t y = " 0 "   l a n g = " f r - F R " / > < a : t / > < / a : r > < / a : p > < a : p > < a : p P r   l v l = " 0 " / > < a : r > < a : r P r   d i r t y = " 0 "   l a n g = " f r - F R " / > < a : t / > < / a : r > < / a : p > < a : p > < a : p P r   l v l = " 0 " / > < a : r > < a : r P r   d i r t y = " 0 "   l a n g = " f r - F R " / > < a : t / > < / a : r > < / a : p > < a : p > < a : p P r   l v l = " 0 " / > < a : r > < a : r P r   d i r t y = " 0 "   l a n g = " f r - F R " / > < a : t > F r a m e w o r k   r a p i d e   �   m e t t r e   e n   p l a c e   t y p e   S p r i n g B o o t < / a : t > < / a : r > < / a : p > < a : p > < a : p P r   l v l = " 0 " / > < a : r > < a : r P r   d i r t y = " 0 "   l a n g = " f r - F R " / > < a : t > D � p l o i e m e n t   c o n t i n u   s i   p o s s i b l e < / a : t > < / a : r > < a : e n d P a r a R P r   d i r t y = " 0 "   l a n g = " f r - F R " / > < / a : p > < / p : t x B o d y > < / p : s p > < p : g r a p h i c F r a m e > < p : n v G r a p h i c F r a m e P r > < p : c N v P r   i d = " 4 "   n a m e = " " > < a : e x t L s t > < a : e x t   u r i = " { F 5 A 5 8 5 1 D - 9 C A 1 - 4 2 7 9 - A 7 F A - 0 5 8 2 0 B C 9 6 D 4 C } " > < a 1 6 : c r e a t i o n I d   x m l n s : a 1 6 = " h t t p : / / s c h e m a s . m i c r o s o f t . c o m / o f f i c e / d r a w i n g / 2 0 1 0 / m a i n "   i d = " { 0 F 2 5 5 4 2 D - 9 D 2 6 - 4 3 E B - 8 B 1 9 - B 6 6 8 6 1 0 A 6 F F F } " / > < / a : e x t > < / a : e x t L s t > < / p : c N v P r > < p : c N v G r a p h i c F r a m e P r / > < p : n v P r / > < / p : n v G r a p h i c F r a m e P r > < p : x f r m > < a : o f f   x = " 1 6 9 4 7 4 5 "   y = " 1 3 0 4 9 2 5 " / > < a : e x t   c x = " 7 4 7 7 1 2 5 "   c y = " 1 8 5 7 3 7 5 " / > < / p : x f r m > < a : g r a p h i c > < a : g r a p h i c D a t a   u r i = " h t t p : / / s c h e m a s . o p e n x m l f o r m a t s . o r g / d r a w i n g m l / 2 0 0 6 / t a b l e " > < a : t b l > < a : t b l P r   b a n d C o l = " 1 "   f i r s t C o l = " 1 "   f i r s t R o w = " 1 " > < a : t a b l e S t y l e I d > { d b 4 1 9 e 1 2 - 1 2 2 4 - 4 1 1 d - 9 0 e 3 - e 5 1 3 b 5 b d 7 4 b d } < / a : t a b l e S t y l e I d > < / a : t b l P r > < a : t b l G r i d > < a : g r i d C o l   w = " 1 6 8 0 1 9 1 " / > < a : g r i d C o l   w = " 2 2 0 5 7 3 3 " / > < / a : t b l G r i d > < a : t r   h = " 3 7 1 4 7 5 " > < a : t c > < a : t x B o d y > < a : b o d y P r   b I n s = " 4 7 6 2 5 "   l I n s = " 9 5 2 5 0 "   r I n s = " 9 5 2 5 0 "   r t l C o l = " 0 "   t I n s = " 4 7 6 2 5 "   v e r t = " h o r z " / > < a : l s t S t y l e / > < a : p > < a : p P r / > < a : r > < a : r P r   d i r t y = " 0 "   l a n g = " e n - U S "   s z = " 8 0 0 " > < a : l a t i n   t y p e f a c e = " L a t o " / > < / a : r P r > < a : t > L I s t e   d e s   d o m a i n e s < / a : t > < / a : r > < a : e n d P a r a R P r   d i r t y = " 0 "   l a n g = " e n - U S "   s z = " 8 0 0 " > < a : l a t i n   t y p e f a c e = " L a t o " / > < / a : e n d P a r a R P r > < / a : p > < / a : t x B o d y > < a : t c P r   a n c h o r = " t "   h o r z O v e r f l o w = " c l i p "   v e r t = " h o r z " / > < / a : t c > < a : t c > < a : t x B o d y > < a : b o d y P r   b I n s = " 4 7 6 2 5 "   l I n s = " 9 5 2 5 0 "   r I n s = " 9 5 2 5 0 "   r t l C o l = " 0 "   t I n s = " 4 7 6 2 5 "   v e r t = " h o r z " / > < a : l s t S t y l e / > < a : p > < a : p P r / > < a : r > < a : r P r   d i r t y = " 0 "   l a n g = " e n - U S "   s z = " 8 0 0 " > < a : l a t i n   t y p e f a c e = " L a t o " / > < / a : r P r > < a : t > C o m m e n t a i r e s < / a : t > < / a : r > < a : e n d P a r a R P r   d i r t y = " 0 "   l a n g = " e n - U S "   s z = " 8 0 0 " > < a : l a t i n   t y p e f a c e = " L a t o " / > < / a : e n d P a r a R P r > < / a : p > < / a : t x B o d y > < a : t c P r   a n c h o r = " t "   h o r z O v e r f l o w = " c l i p "   v e r t = " h o r z " / > < / a : t c > < / a : t r > < a : t r   h = " 3 7 1 4 7 5 " > < a : t c > < a : t x B o d y > < a : b o d y P r   b I n s = " 4 7 6 2 5 "   l I n s = " 9 5 2 5 0 "   r I n s = " 9 5 2 5 0 "   r t l C o l = " 0 "   t I n s = " 4 7 6 2 5 "   v e r t = " h o r z " / > < a : l s t S t y l e / > < a : p > < a : p P r / > < a : r > < a : r P r   d i r t y = " 0 "   l a n g = " e n - U S "   s z = " 8 0 0 " > < a : l a t i n   t y p e f a c e = " L a t o " / > < / a : r P r > < a : t > G e s t i o n   d e s   C o m p t e s < / a : t > < / a : r > < a : e n d P a r a R P r   d i r t y = " 0 "   l a n g = " e n - U S "   s z = " 8 0 0 " > < a : l a t i n   t y p e f a c e = " L a t o " / > < / a : e n d P a r a R P r > < / a : p > < / a : t x B o d y > < a : t c P r   a n c h o r = " t "   h o r z O v e r f l o w = " c l i p "   v e r t = " h o r z " / > < / a : t c > < a : t c > < a : t x B o d y > < a : b o d y P r   b I n s = " 4 7 6 2 5 "   l I n s = " 9 5 2 5 0 "   r I n s = " 9 5 2 5 0 "   r t l C o l = " 0 "   t I n s = " 4 7 6 2 5 "   v e r t = " h o r z " / > < a : l s t S t y l e / > < a : p > < a : p P r / > < a : r > < a : r P r   d i r t y = " 0 "   l a n g = " e n - U S "   s z = " 8 0 0 " > < a : l a t i n   t y p e f a c e = " L a t o " / > < / a : r P r > < a : t > L o g i n ,   C o m p t e s ,   a d m i n < / a : t > < / a : r > < a : e n d P a r a R P r   d i r t y = " 0 "   l a n g = " e n - U S "   s z = " 8 0 0 " > < a : l a t i n   t y p e f a c e = " L a t o " / > < / a : e n d P a r a R P r > < / a : p > < / a : t x B o d y > < a : t c P r   a n c h o r = " t "   h o r z O v e r f l o w = " c l i p "   v e r t = " h o r z " / > < / a : t c > < / a : t r > < a : t r   h = " 3 7 1 4 7 5 " > < a : t c > < a : t x B o d y > < a : b o d y P r   b I n s = " 4 7 6 2 5 "   l I n s = " 9 5 2 5 0 "   r I n s = " 9 5 2 5 0 "   r t l C o l = " 0 "   t I n s = " 4 7 6 2 5 "   v e r t = " h o r z " / > < a : l s t S t y l e / > < a : p > < a : p P r / > < a : r > < a : r P r   d i r t y = " 0 "   l a n g = " e n - U S "   s z = " 8 0 0 " > < a : l a t i n   t y p e f a c e = " L a t o " / > < / a : r P r > < a : t > G e s t i o n   d u   c l i e n t < / a : t > < / a : r > < a : e n d P a r a R P r   d i r t y = " 0 "   l a n g = " e n - U S "   s z = " 8 0 0 " > < a : l a t i n   t y p e f a c e = " L a t o " / > < / a : e n d P a r a R P r > < / a : p > < / a : t x B o d y > < a : t c P r   a n c h o r = " t "   h o r z O v e r f l o w = " c l i p "   v e r t = " h o r z " / > < / a : t c > < a : t c > < a : t x B o d y > < a : b o d y P r   b I n s = " 4 7 6 2 5 "   l I n s = " 9 5 2 5 0 "   r I n s = " 9 5 2 5 0 "   r t l C o l = " 0 "   t I n s = " 4 7 6 2 5 "   v e r t = " h o r z " / > < a : l s t S t y l e / > < a : p > < a : p P r / > < a : r > < a : r P r   d i r t y = " 0 "   l a n g = " e n - U S "   s z = " 8 0 0 " > < a : l a t i n   t y p e f a c e = " L a t o " / > < / a : r P r > < a : t > I n f o s   p e r s ,   r e c h e r c h e ,   c o m m a n d e s ,   p a n i e r s < / a : t > < / a : r > < a : e n d P a r a R P r   d i r t y = " 0 "   l a n g = " e n - U S "   s z = " 8 0 0 " > < a : l a t i n   t y p e f a c e = " L a t o " / > < / a : e n d P a r a R P r > < / a : p > < / a : t x B o d y > < a : t c P r   a n c h o r = " t "   h o r z O v e r f l o w = " c l i p "   v e r t = " h o r z " / > < / a : t c > < / a : t r > < a : t r   h = " 3 7 1 4 7 5 " > < a : t c > < a : t x B o d y > < a : b o d y P r   b I n s = " 4 7 6 2 5 "   l I n s = " 9 5 2 5 0 "   r I n s = " 9 5 2 5 0 "   r t l C o l = " 0 "   t I n s = " 4 7 6 2 5 "   v e r t = " h o r z " / > < a : l s t S t y l e / > < a : p > < a : p P r / > < a : r > < a : r P r   d i r t y = " 0 "   l a n g = " e n - U S "   s z = " 8 0 0 " > < a : l a t i n   t y p e f a c e = " L a t o " / > < / a : r P r > < a : t > G e s t i o n   v e n d e u r < / a : t > < / a : r > < a : e n d P a r a R P r   d i r t y = " 0 "   l a n g = " e n - U S "   s z = " 8 0 0 " > < a : l a t i n   t y p e f a c e = " L a t o " / > < / a : e n d P a r a R P r > < / a : p > < / a : t x B o d y > < a : t c P r   a n c h o r = " t "   h o r z O v e r f l o w = " c l i p "   v e r t = " h o r z " / > < / a : t c > < a : t c > < a : t x B o d y > < a : b o d y P r   b I n s = " 4 7 6 2 5 "   l I n s = " 9 5 2 5 0 "   r I n s = " 9 5 2 5 0 "   r t l C o l = " 0 "   t I n s = " 4 7 6 2 5 "   v e r t = " h o r z " / > < a : l s t S t y l e / > < a : p > < a : p P r / > < a : r > < a : r P r   d i r t y = " 0 "   l a n g = " e n - U S "   s z = " 8 0 0 " > < a : l a t i n   t y p e f a c e = " L a t o " / > < / a : r P r > < a : t > I n f o s   p e r s .   e t   s o c i � t � ,   g e s t i o n   d e s   a r t i c l e s < / a : t > < / a : r > < a : e n d P a r a R P r   d i r t y = " 0 "   l a n g = " e n - U S "   s z = " 8 0 0 " > < a : l a t i n   t y p e f a c e = " L a t o " / > < / a : e n d P a r a R P r > < / a : p > < / a : t x B o d y > < a : t c P r   a n c h o r = " t "   h o r z O v e r f l o w = " c l i p "   v e r t = " h o r z " / > < / a : t c > < / a : t r > < a : t r   h = " 3 7 1 4 7 5 " > < a : t c > < a : t x B o d y > < a : b o d y P r   b I n s = " 4 7 6 2 5 "   l I n s = " 9 5 2 5 0 "   r I n s = " 9 5 2 5 0 "   r t l C o l = " 0 "   t I n s = " 4 7 6 2 5 "   v e r t = " h o r z " / > < a : l s t S t y l e / > < a : p > < a : p P r / > < a : r > < a : r P r   d i r t y = " 0 "   l a n g = " e n - U S "   s z = " 8 0 0 " > < a : l a t i n   t y p e f a c e = " L a t o " / > < / a : r P r > < a : t > G e s t i o n   l i v r a i s o n   e t   e c o m m e r c e < / a : t > < / a : r > < a : e n d P a r a R P r   d i r t y = " 0 "   l a n g = " e n - U S "   s z = " 8 0 0 " > < a : l a t i n   t y p e f a c e = " L a t o " / > < / a : e n d P a r a R P r > < / a : p > < / a : t x B o d y > < a : t c P r   a n c h o r = " t "   h o r z O v e r f l o w = " c l i p "   v e r t = " h o r z " / > < / a : t c > < a : t c > < a : t x B o d y > < a : b o d y P r   b I n s = " 4 7 6 2 5 "   l I n s = " 9 5 2 5 0 "   r I n s = " 9 5 2 5 0 "   r t l C o l = " 0 "   t I n s = " 4 7 6 2 5 "   v e r t = " h o r z " / > < a : l s t S t y l e / > < a : p > < a : p P r / > < a : r > < a : r P r   d i r t y = " 0 "   l a n g = " e n - U S "   s z = " 8 0 0 " > < a : l a t i n   t y p e f a c e = " L a t o " / > < / a : r P r > < a : t > M o d a l i t � s   l i v r a i s o n ,   p a i e m e n t ,   s u i v i   l i v r a i s o n < / a : t > < / a : r > < a : e n d P a r a R P r   d i r t y = " 0 "   l a n g = " e n - U S "   s z = " 8 0 0 " > < a : l a t i n   t y p e f a c e = " L a t o " / > < / a : e n d P a r a R P r > < / a : p > < / a : t x B o d y > < a : t c P r   a n c h o r = " t "   h o r z O v e r f l o w = " c l i p "   v e r t = " h o r z " / > < / a : t c > < / a : t r > < / a : t b l > < / a : g r a p h i c D a t a > < / a : g r a p h i c > < / p : g r a p h i c F r a m e > < / p : s p T r e e > < p : e x t L s t > < p : e x t   u r i = " { 9 7 F A 2 1 C 3 - 0 7 C 5 - 4 3 C 2 - B 7 F D - 6 2 B D D 2 5 4 D 0 B E } " > < p 1 4 : c r e a t i o n I d   x m l n s : p 1 4 = " h t t p : / / s c h e m a s . m i c r o s o f t . c o m / o f f i c e / p o w e r p o i n t / 2 0 1 0 / m a i n "   v a l = " 1 6 0 7 9 7 9 4 8 4 2 9 4 " / > < / p : e x t > < / p : e x t L s t > < / p : c S l d > < p : c l r M a p O v r > < a : m a s t e r C l r M a p p i n g / > < / p : c l r M a p O v r > < / p : s l d >
</file>

<file path=ppt/slides/slide4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6 7 3 4 5 4 E A - A 1 5 3 - 4 6 0 2 - B A D B - 1 B 1 9 7 9 8 4 6 E 4 6 } " > < a 1 6 : c r e a t i o n I d   x m l n s : a 1 6 = " h t t p : / / s c h e m a s . m i c r o s o f t . c o m / o f f i c e / d r a w i n g / 2 0 1 0 / m a i n "   i d = " { 5 B 5 5 6 2 2 8 - C B C 7 - 4 A 3 8 - A 6 1 C - 4 6 8 4 D 9 9 2 F 9 3 2 } " / > < / a : e x t > < / a : e x t L s t > < / p : c N v P r > < p : c N v S p P r / > < p : n v P r / > < / p : n v S p P r > < p : s p P r > < a : x f r m   f l i p H = " f a l s e "   f l i p V = " t r u e "   r o t = " 2 1 5 4 0 0 0 0 " > < a : o f f   x = " 3 0 0 7 0 1 4 "   y = " 2 6 3 9 8 1 5 " / > < a : e x t   c x = " 2 7 0 9 7 8 6 "   c y = " 1 5 3 2 2 8 " / > < / a : x f r m > < a : p r s t G e o m   p r s t = " r i g h t A r r o w " > < a : a v L s t > < a : g d   f m l a = " v a l   8 5 5 4 5 "   n a m e = " a d j 1 " / > < a : g d   f m l a = " v a l   5 0 0 0 0 "   n a m e = " a d j 2 " / > < / a : a v L s t > < / a : p r s t G e o m > < a : s o l i d F i l l > < a : s r g b C l r   v a l = " c 0 0 0 0 0 " > < a : a l p h a   v a l = " 8 0 0 0 0 " / > < / a : s r g b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o t = " 1 0 8 0 0 0 0 0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T i t l e   1 " > < a : e x t L s t > < a : e x t   u r i = " { 4 0 3 A 3 9 A 0 - A B C D - 4 0 3 6 - 8 F 2 7 - F D F 0 E 3 0 2 1 D F 9 } " > < a 1 6 : c r e a t i o n I d   x m l n s : a 1 6 = " h t t p : / / s c h e m a s . m i c r o s o f t . c o m / o f f i c e / d r a w i n g / 2 0 1 0 / m a i n "   i d = " { 2 F 8 7 F 2 3 F - 1 0 7 D - 4 0 1 3 - A F 2 3 - 7 D F 6 7 0 2 3 D E 9 0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f r - F R " / > < a : t > C i n � m a t i q u e s   :   v u e s   e t   a c t i o n s < / a : t > < / a : r > < a : e n d P a r a R P r   d i r t y = " 0 "   l a n g = " f r - F R " / > < / a : p > < / p : t x B o d y > < / p : s p > < p : s p > < p : n v S p P r > < p : c N v P r   i d = " 4 "   n a m e = " C o n t e n t   P l a c e h o l d e r   2 " > < a : e x t L s t > < a : e x t   u r i = " { 2 0 D B 2 7 9 5 - 2 5 E E - 4 4 2 2 - B 2 D 4 - 6 1 4 1 0 3 E 0 F F B 2 } " > < a 1 6 : c r e a t i o n I d   x m l n s : a 1 6 = " h t t p : / / s c h e m a s . m i c r o s o f t . c o m / o f f i c e / d r a w i n g / 2 0 1 0 / m a i n "   i d = " { C 9 6 D 5 1 A 8 - D C E A - 4 B C 9 - A C 9 B - A 5 8 0 A 8 0 6 9 F 2 8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4 6 1 4 3 8 "   y = " 1 1 6 8 4 1 2 " / > < a : e x t   c x = " 7 6 6 2 3 2 8 "   c y = " 5 0 8 2 0 6 " / > < / a : x f r m > < / p : s p P r > < p : t x B o d y > < a : b o d y P r   r t l C o l = " 0 " / > < a : l s t S t y l e / > < a : p > < a : p P r / > < a : r > < a : r P r   d i r t y = " 0 "   l a n g = " e n - U S " / > < a : t > N a v i g a t i o n < / a : t > < / a : r > < a : e n d P a r a R P r   d i r t y = " 0 "   l a n g = " e n - U S " / > < / a : p > < / p : t x B o d y > < / p : s p > < p : s p > < p : n v S p P r > < p : c N v P r   i d = " 5 "   n a m e = " " > < a : e x t L s t > < a : e x t   u r i = " { 1 9 2 8 0 B 1 8 - 9 7 1 E - 4 2 7 9 - B A 5 E - F 0 6 5 D 2 F 2 6 C A 2 } " > < a 1 6 : c r e a t i o n I d   x m l n s : a 1 6 = " h t t p : / / s c h e m a s . m i c r o s o f t . c o m / o f f i c e / d r a w i n g / 2 0 1 0 / m a i n "   i d = " { C 7 0 C 7 0 B E - 6 4 3 C - 4 8 B 9 - B 9 6 5 - 3 3 2 3 4 A A 2 9 7 C F } " / > < / a : e x t > < / a : e x t L s t > < / p : c N v P r > < p : c N v S p P r / > < p : n v P r / > < / p : n v S p P r > < p : s p P r > < a : x f r m   f l i p H = " f a l s e "   f l i p V = " f a l s e "   r o t = " 0 " > < a : o f f   x = " 1 3 7 2 5 1 4 "   y = " 1 7 8 1 2 6 0 " / > < a : e x t   c x = " 1 6 0 5 2 1 0 "   c y = " 5 8 0 4 4 3 " / > < / a : x f r m > < a : p r s t G e o m   p r s t = " r o u n d 1 R e c t " > < a : a v L s t / > < / a : p r s t G e o m > < a : s o l i d F i l l > < a : s r g b C l r   v a l = " 0 0 2 0 6 0 " > < a : a l p h a   v a l = " 8 0 0 0 0 " / > < / a : s r g b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e r r = " 1 "   l a n g = " f r - F R " / > < a : t > H o m e P a g e < / a : t > < / a : r > < a : b r > < a : r P r   d i r t y = " 0 "   l a n g = " e n - U S " / > < / a : b r > < a : r > < a : r P r   d i r t y = " 0 "   l a n g = " e n - U S " / > < a : t > ( p u b l i c ) < / a : t > < / a : r > < a : e n d P a r a R P r   d i r t y = " 0 "   l a n g = " e n - U S " / > < / a : p > < / p : t x B o d y > < / p : s p > < p : s p > < p : n v S p P r > < p : c N v P r   i d = " 6 "   n a m e = " " > < a : e x t L s t > < a : e x t   u r i = " { 2 7 1 E 7 2 4 8 - 0 2 B 1 - 4 4 0 8 - A 1 2 3 - 1 7 D 6 5 7 8 A 2 4 C 0 } " > < a 1 6 : c r e a t i o n I d   x m l n s : a 1 6 = " h t t p : / / s c h e m a s . m i c r o s o f t . c o m / o f f i c e / d r a w i n g / 2 0 1 0 / m a i n "   i d = " { 6 0 4 2 5 0 7 1 - E 7 4 4 - 4 8 4 0 - B 2 B 7 - 9 B 4 5 3 F 9 7 4 8 F 9 } " / > < / a : e x t > < / a : e x t L s t > < / p : c N v P r > < p : c N v S p P r / > < p : n v P r / > < / p : n v S p P r > < p : s p P r > < a : x f r m   f l i p H = " f a l s e "   f l i p V = " f a l s e "   r o t = " 0 " > < a : o f f   x = " 1 3 7 2 5 1 4 "   y = " 2 6 6 3 5 8 0 " / > < a : e x t   c x = " 1 6 0 5 2 1 0 "   c y = " 2 5 3 9 8 4 " / > < / a : x f r m > < a : p r s t G e o m   p r s t = " r o u n d 1 R e c t " > < a : a v L s t / > < / a : p r s t G e o m > < a : s o l i d F i l l > < a : s r g b C l r   v a l = " 0 0 7 0 c 0 " > < a : a l p h a   v a l = " 8 0 0 0 0 " / > < / a : s r g b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  s z = " 8 0 0 " > < a : s o l i d F i l l > < a : s r g b C l r   v a l = " f f f f f f " / > < / a : s o l i d F i l l > < a : l a t i n   t y p e f a c e = " S o u r c e   S a n s   P r o " / > < / a : r P r > < a : t > M e   < / a : t > < / a : r > < a : r > < a : r P r   d i r t y = " 0 "   l a n g = " e n - U S "   s z = " 8 0 0 " / > < a : t > c o n n e c t e r < / a : t > < / a : r > < a : e n d P a r a R P r   d i r t y = " 0 "   l a n g = " e n - U S "   s z = " 8 0 0 " / > < / a : p > < / p : t x B o d y > < / p : s p > < p : s p > < p : n v S p P r > < p : c N v P r   i d = " 7 "   n a m e = " " > < a : e x t L s t > < a : e x t   u r i = " { D 4 F 6 4 C B 8 - F 7 8 0 - 4 E 8 4 - 9 6 2 D - 2 6 E 8 E 0 2 F F 0 1 3 } " > < a 1 6 : c r e a t i o n I d   x m l n s : a 1 6 = " h t t p : / / s c h e m a s . m i c r o s o f t . c o m / o f f i c e / d r a w i n g / 2 0 1 0 / m a i n "   i d = " { 8 6 7 3 5 6 6 9 - 2 F 6 8 - 4 8 F 7 - 8 9 7 5 - 8 1 6 B C 7 E F 1 F 3 2 } " / > < / a : e x t > < / a : e x t L s t > < / p : c N v P r > < p : c N v S p P r / > < p : n v P r / > < / p : n v S p P r > < p : s p P r > < a : x f r m   f l i p H = " f a l s e "   f l i p V = " f a l s e "   r o t = " 0 " > < a : o f f   x = " 1 4 0 3 3 3 7 "   y = " 2 3 8 5 0 3 1 " / > < a : e x t   c x = " 1 6 0 5 2 1 0 "   c y = " 2 5 3 9 8 4 " / > < / a : x f r m > < a : p r s t G e o m   p r s t = " r o u n d 1 R e c t " > < a : a v L s t / > < / a : p r s t G e o m > < a : s o l i d F i l l > < a : s r g b C l r   v a l = " 0 0 7 0 c 0 " > < a : a l p h a   v a l = " 8 0 0 0 0 " / > < / a : s r g b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  s z = " 8 0 0 " > < a : s o l i d F i l l > < a : s r g b C l r   v a l = " f f f f f f " / > < / a : s o l i d F i l l > < a : l a t i n   t y p e f a c e = " S o u r c e   S a n s   P r o " / > < / a : r P r > < a : t > C r � e r   c o m p t e < / a : t > < / a : r > < a : e n d P a r a R P r   d i r t y = " 0 "   l a n g = " e n - U S "   s z = " 8 0 0 " > < a : s o l i d F i l l > < a : s r g b C l r   v a l = " f f f f f f " / > < / a : s o l i d F i l l > < a : l a t i n   t y p e f a c e = " S o u r c e   S a n s   P r o " / > < / a : e n d P a r a R P r > < / a : p > < / p : t x B o d y > < / p : s p > < p : s p > < p : n v S p P r > < p : c N v P r   i d = " 8 "   n a m e = " " > < a : e x t L s t > < a : e x t   u r i = " { 3 A 9 E 1 0 8 2 - 0 E C F - 4 5 F 8 - 8 6 2 A - 7 0 8 C 5 A 1 9 F B 4 6 } " > < a 1 6 : c r e a t i o n I d   x m l n s : a 1 6 = " h t t p : / / s c h e m a s . m i c r o s o f t . c o m / o f f i c e / d r a w i n g / 2 0 1 0 / m a i n "   i d = " { 5 2 A B 5 6 A 7 - 9 3 9 5 - 4 8 2 8 - B 0 6 6 - B C 1 4 0 A E C B 2 B C } " / > < / a : e x t > < / a : e x t L s t > < / p : c N v P r > < p : c N v S p P r / > < p : n v P r / > < / p : n v S p P r > < p : s p P r > < a : x f r m   f l i p H = " f a l s e "   f l i p V = " f a l s e "   r o t = " 0 " > < a : o f f   x = " 3 6 0 3 3 9 3 "   y = " 1 7 2 4 0 2 5 " / > < a : e x t   c x = " 1 6 0 5 2 1 0 "   c y = " 5 8 0 4 4 3 " / > < / a : x f r m > < a : p r s t G e o m   p r s t = " r o u n d 1 R e c t " > < a : a v L s t / > < / a : p r s t G e o m > < a : s o l i d F i l l > < a : s r g b C l r   v a l = " 0 0 2 0 6 0 " > < a : a l p h a   v a l = " 8 0 0 0 0 " / > < / a : s r g b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f r - F R " > < a : s o l i d F i l l > < a : s r g b C l r   v a l = " f f f f f f " / > < / a : s o l i d F i l l > < a : l a t i n   t y p e f a c e = " S o u r c e   S a n s   P r o " / > < / a : r P r > < a : t > C r � a t i o n < / a : t > < / a : r > < a : b r > < a : r P r   d i r t y = " 0 "   l a n g = " f r - F R " > < a : s o l i d F i l l > < a : s r g b C l r   v a l = " f f f f f f " / > < / a : s o l i d F i l l > < a : l a t i n   t y p e f a c e = " S o u r c e   S a n s   P r o " / > < / a : r P r > < / a : b r > < a : r > < a : r P r   d i r t y = " 0 "   l a n g = " f r - F R " > < a : s o l i d F i l l > < a : s r g b C l r   v a l = " f f f f f f " / > < / a : s o l i d F i l l > < a : l a t i n   t y p e f a c e = " S o u r c e   S a n s   P r o " / > < / a : r P r > < a : t > C o m p t e < / a : t > < / a : r > < a : e n d P a r a R P r   d i r t y = " 0 "   l a n g = " f r - F R " > < a : s o l i d F i l l > < a : s r g b C l r   v a l = " f f f f f f " / > < / a : s o l i d F i l l > < a : l a t i n   t y p e f a c e = " S o u r c e   S a n s   P r o " / > < / a : e n d P a r a R P r > < / a : p > < / p : t x B o d y > < / p : s p > < p : s p > < p : n v S p P r > < p : c N v P r   i d = " 9 "   n a m e = " " > < a : e x t L s t > < a : e x t   u r i = " { 5 9 1 A C 0 9 1 - 4 F 7 3 - 4 3 8 2 - A 9 B D - 4 9 5 2 9 6 5 D 5 E 5 B } " > < a 1 6 : c r e a t i o n I d   x m l n s : a 1 6 = " h t t p : / / s c h e m a s . m i c r o s o f t . c o m / o f f i c e / d r a w i n g / 2 0 1 0 / m a i n "   i d = " { 1 C 3 7 8 3 8 7 - 1 0 7 E - 4 5 7 D - B 4 9 A - A 7 2 A C 8 F 9 8 B 4 4 } " / > < / a : e x t > < / a : e x t L s t > < / p : c N v P r > < p : c N v S p P r / > < p : n v P r / > < / p : n v S p P r > < p : s p P r > < a : x f r m   f l i p H = " f a l s e "   f l i p V = " f a l s e "   r o t = " 0 " > < a : o f f   x = " 5 7 5 4 6 3 3 "   y = " 2 2 9 0 9 6 2 " / > < a : e x t   c x = " 2 4 0 5 2 2 4 "   c y = " 5 0 6 8 6 3 " / > < / a : x f r m > < a : p r s t G e o m   p r s t = " r o u n d 1 R e c t " > < a : a v L s t / > < / a : p r s t G e o m > < a : s o l i d F i l l > < a : s r g b C l r   v a l = " c 0 0 0 0 0 " > < a : a l p h a   v a l = " 8 0 0 0 0 " / > < / a : s r g b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f r - F R " > < a : s o l i d F i l l > < a : s r g b C l r   v a l = " f f f f f f " / > < / a : s o l i d F i l l > < a : l a t i n   t y p e f a c e = " S o u r c e   S a n s   P r o " / > < / a : r P r > < a : t > V o i r < / a : t > < / a : r > < a : r > < a : r P r   d i r t y = " 0 "   l a n g = " f r - F R " > < a : s o l i d F i l l > < a : s r g b C l r   v a l = " f f f f f f " / > < / a : s o l i d F i l l > < a : l a t i n   t y p e f a c e = " S o u r c e   S a n s   P r o " / > < / a : r P r > < a : t >   l e s   c o m p t e s < / a : t > < / a : r > < / a : p > < a : p > < a : p P r   a l g n = " c t r " / > < a : r > < a : r P r   d i r t y = " 0 "   l a n g = " f r - F R " > < a : s o l i d F i l l > < a : s r g b C l r   v a l = " f f f f f f " / > < / a : s o l i d F i l l > < a : l a t i n   t y p e f a c e = " S o u r c e   S a n s   P r o " / > < / a : r P r > < a : t > ( a d m i n ) < / a : t > < / a : r > < a : e n d P a r a R P r   d i r t y = " 0 "   l a n g = " f r - F R " > < a : s o l i d F i l l > < a : s r g b C l r   v a l = " f f f f f f " / > < / a : s o l i d F i l l > < a : l a t i n   t y p e f a c e = " S o u r c e   S a n s   P r o " / > < / a : e n d P a r a R P r > < / a : p > < / p : t x B o d y > < / p : s p > < p : s p > < p : n v S p P r > < p : c N v P r   i d = " 1 0 "   n a m e = " " > < a : e x t L s t > < a : e x t   u r i = " { 4 B 1 5 5 6 8 8 - 9 4 4 D - 4 A F 4 - A E A 9 - C 0 3 F E 8 4 E 6 E F 4 } " > < a 1 6 : c r e a t i o n I d   x m l n s : a 1 6 = " h t t p : / / s c h e m a s . m i c r o s o f t . c o m / o f f i c e / d r a w i n g / 2 0 1 0 / m a i n "   i d = " { F 6 8 8 9 1 D 2 - E 0 F 8 - 4 5 B 0 - 8 7 6 3 - 1 6 2 3 0 3 E 7 1 8 E 8 } " / > < / a : e x t > < / a : e x t L s t > < / p : c N v P r > < p : c N v S p P r / > < p : n v P r / > < / p : n v S p P r > < p : s p P r > < a : x f r m   f l i p H = " f a l s e "   f l i p V = " f a l s e "   r o t = " 0 " > < a : o f f   x = " 1 3 8 7 9 2 5 "   y = " 3 4 8 6 1 5 0 " / > < a : e x t   c x = " 1 6 0 5 2 1 0 "   c y = " 5 8 0 4 4 3 " / > < / a : x f r m > < a : p r s t G e o m   p r s t = " r o u n d 1 R e c t " > < a : a v L s t / > < / a : p r s t G e o m > < a : s o l i d F i l l > < a : s r g b C l r   v a l = " 0 0 2 0 6 0 " > < a : a l p h a   v a l = " 8 0 0 0 0 " / > < / a : s r g b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e r r = " 1 "   l a n g = " f r - F R " / > < a : t > H o m e P a g e < / a : t > < / a : r > < a : b r > < a : r P r   d i r t y = " 0 "   l a n g = " e n - U S " / > < / a : b r > < a : r > < a : r P r   d i r t y = " 0 "   l a n g = " e n - U S " > < a : s o l i d F i l l > < a : s r g b C l r   v a l = " f f f f f f " / > < / a : s o l i d F i l l > < a : l a t i n   t y p e f a c e = " S o u r c e   S a n s   P r o " / > < / a : r P r > < a : t > C l i e n t < / a : t > < / a : r > < a : e n d P a r a R P r   d i r t y = " 0 "   l a n g = " e n - U S " > < a : s o l i d F i l l > < a : s r g b C l r   v a l = " f f f f f f " / > < / a : s o l i d F i l l > < a : l a t i n   t y p e f a c e = " S o u r c e   S a n s   P r o " / > < / a : e n d P a r a R P r > < / a : p > < / p : t x B o d y > < / p : s p > < p : s p > < p : n v S p P r > < p : c N v P r   i d = " 1 1 "   n a m e = " " > < a : e x t L s t > < a : e x t   u r i = " { 2 7 2 1 B 2 5 3 - 4 7 1 1 - 4 7 8 2 - 9 6 8 D - 0 8 7 D 6 1 E 0 8 2 2 A } " > < a 1 6 : c r e a t i o n I d   x m l n s : a 1 6 = " h t t p : / / s c h e m a s . m i c r o s o f t . c o m / o f f i c e / d r a w i n g / 2 0 1 0 / m a i n "   i d = " { 6 8 D 8 F 4 7 C - 3 7 F 6 - 4 1 3 F - 8 2 B C - C 8 2 4 B 2 9 9 2 3 C E } " / > < / a : e x t > < / a : e x t L s t > < / p : c N v P r > < p : c N v S p P r / > < p : n v P r / > < / p : n v S p P r > < p : s p P r > < a : x f r m   f l i p H = " f a l s e "   f l i p V = " f a l s e "   r o t = " 0 " > < a : o f f   x = " 2 7 2 9 3 8 "   y = " 3 4 8 6 1 5 0 " / > < a : e x t   c x = " 9 6 9 3 7 8 "   c y = " 3 2 5 2 9 7 " / > < / a : x f r m > < a : p r s t G e o m   p r s t = " r o u n d 1 R e c t " > < a : a v L s t / > < / a : p r s t G e o m > < a : s o l i d F i l l > < a : s c h e m e C l r   v a l = " t x 1 " > < a : a l p h a   v a l = " 8 0 0 0 0 " / > < / a : s c h e m e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f r - F R "   s z = " 1 2 0 0 " > < a : s o l i d F i l l > < a : s r g b C l r   v a l = " f f f f f f " / > < / a : s o l i d F i l l > < a : l a t i n   t y p e f a c e = " S o u r c e   S a n s   P r o " / > < / a : r P r > < a : t > c l i e n t < / a : t > < / a : r > < a : e n d P a r a R P r   d i r t y = " 0 "   l a n g = " f r - F R "   s z = " 1 2 0 0 " > < a : s o l i d F i l l > < a : s r g b C l r   v a l = " f f f f f f " / > < / a : s o l i d F i l l > < a : l a t i n   t y p e f a c e = " S o u r c e   S a n s   P r o " / > < / a : e n d P a r a R P r > < / a : p > < / p : t x B o d y > < / p : s p > < p : s p > < p : n v S p P r > < p : c N v P r   i d = " 1 2 "   n a m e = " " > < a : e x t L s t > < a : e x t   u r i = " { 1 D 7 E 0 0 D A - D 7 4 A - 4 4 1 2 - 9 6 0 B - B 7 D 0 A 5 2 F 5 5 8 F } " > < a 1 6 : c r e a t i o n I d   x m l n s : a 1 6 = " h t t p : / / s c h e m a s . m i c r o s o f t . c o m / o f f i c e / d r a w i n g / 2 0 1 0 / m a i n "   i d = " { 4 2 B D 1 4 6 6 - 0 5 E B - 4 F 9 1 - B B 7 C - 7 4 0 7 4 8 C D 9 B 8 9 } " / > < / a : e x t > < / a : e x t L s t > < / p : c N v P r > < p : c N v S p P r / > < p : n v P r / > < / p : n v S p P r > < p : s p P r > < a : x f r m   f l i p H = " f a l s e "   f l i p V = " f a l s e "   r o t = " 0 " > < a : o f f   x = " 3 2 6 6 1 8 9 "   y = " 3 4 6 7 1 0 0 " / > < a : e x t   c x = " 1 9 7 8 6 7 5 "   c y = " 5 8 0 4 4 3 " / > < / a : x f r m > < a : p r s t G e o m   p r s t = " r o u n d 1 R e c t " > < a : a v L s t / > < / a : p r s t G e o m > < a : s o l i d F i l l > < a : s r g b C l r   v a l = " 0 0 2 0 6 0 " > < a : a l p h a   v a l = " 8 0 0 0 0 " / > < / a : s r g b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e r r = " 1 "   l a n g = " f r - F R " > < a : s o l i d F i l l > < a : s r g b C l r   v a l = " f f f f f f " / > < / a : s o l i d F i l l > < a : l a t i n   t y p e f a c e = " S o u r c e   S a n s   P r o " / > < / a : r P r > < a : t > P a g e < / a : t > < / a : r > < a : b r > < a : r P r   d i r t y = " 0 "   l a n g = " f r - F R " > < a : s o l i d F i l l > < a : s r g b C l r   v a l = " f f f f f f " / > < / a : s o l i d F i l l > < a : l a t i n   t y p e f a c e = " S o u r c e   S a n s   P r o " / > < / a : r P r > < / a : b r > < a : r > < a : r P r   d i r t y = " 0 "   l a n g = " f r - F R " > < a : s o l i d F i l l > < a : s r g b C l r   v a l = " f f f f f f " / > < / a : s o l i d F i l l > < a : l a t i n   t y p e f a c e = " S o u r c e   S a n s   P r o " / > < / a : r P r > < a : t > R e n s e i g n e m e n t s < / a : t > < / a : r > < a : e n d P a r a R P r   d i r t y = " 0 "   l a n g = " f r - F R " > < a : s o l i d F i l l > < a : s r g b C l r   v a l = " f f f f f f " / > < / a : s o l i d F i l l > < a : l a t i n   t y p e f a c e = " S o u r c e   S a n s   P r o " / > < / a : e n d P a r a R P r > < / a : p > < / p : t x B o d y > < / p : s p > < p : s p > < p : n v S p P r > < p : c N v P r   i d = " 1 3 "   n a m e = " " > < a : e x t L s t > < a : e x t   u r i = " { 4 B C 6 9 5 F D - C 0 3 2 - 4 0 6 E - 8 F 1 B - 9 7 9 8 6 A A 9 7 7 B 2 } " > < a 1 6 : c r e a t i o n I d   x m l n s : a 1 6 = " h t t p : / / s c h e m a s . m i c r o s o f t . c o m / o f f i c e / d r a w i n g / 2 0 1 0 / m a i n "   i d = " { 6 0 E C 7 D 4 8 - C C E 6 - 4 4 8 6 - 9 6 6 8 - 7 F F D 3 A A E 2 0 E A } " / > < / a : e x t > < / a : e x t L s t > < / p : c N v P r > < p : c N v S p P r / > < p : n v P r / > < / p : n v S p P r > < p : s p P r > < a : x f r m   f l i p H = " f a l s e "   f l i p V = " f a l s e "   r o t = " 0 " > < a : o f f   x = " 5 5 1 7 9 1 8 "   y = " 3 4 3 1 0 1 9 " / > < a : e x t   c x = " 1 6 0 5 2 1 0 "   c y = " 6 3 5 5 7 4 " / > < / a : x f r m > < a : p r s t G e o m   p r s t = " r o u n d 1 R e c t " > < a : a v L s t / > < / a : p r s t G e o m > < a : s o l i d F i l l > < a : s r g b C l r   v a l = " 0 0 2 0 6 0 " > < a : a l p h a   v a l = " 8 0 0 0 0 " / > < / a : s r g b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e r r = " 1 "   l a n g = " f r - F R " / > < a : t > H o m e P a g e < / a : t > < / a : r > < a : b r > < a : r P r   d i r t y = " 0 "   l a n g = " e n - U S " / > < / a : b r > < a : r > < a : r P r   d i r t y = " 0 "   l a n g = " e n - U S " > < a : s o l i d F i l l > < a : s r g b C l r   v a l = " f f f f f f " / > < / a : s o l i d F i l l > < a : l a t i n   t y p e f a c e = " S o u r c e   S a n s   P r o " / > < / a : r P r > < a : t > C l i e n t < / a : t > < / a : r > < a : e n d P a r a R P r   d i r t y = " 0 "   l a n g = " e n - U S " > < a : s o l i d F i l l > < a : s r g b C l r   v a l = " f f f f f f " / > < / a : s o l i d F i l l > < a : l a t i n   t y p e f a c e = " S o u r c e   S a n s   P r o " / > < / a : e n d P a r a R P r > < / a : p > < / p : t x B o d y > < / p : s p > < p : c x n S p > < p : n v C x n S p P r > < p : c N v P r   i d = " 1 4 "   n a m e = " " > < a : e x t L s t > < a : e x t   u r i = " { 9 1 3 4 C A E 4 - 5 D B D - 4 4 5 B - 9 3 5 E - E 3 6 3 1 D 2 B 0 A E D } " > < a 1 6 : c r e a t i o n I d   x m l n s : a 1 6 = " h t t p : / / s c h e m a s . m i c r o s o f t . c o m / o f f i c e / d r a w i n g / 2 0 1 0 / m a i n "   i d = " { 6 5 C 5 8 3 5 E - F 2 E 8 - 4 9 2 7 - B C 2 8 - 1 2 F 7 B 9 6 B 3 6 7 4 } " / > < / a : e x t > < / a : e x t L s t > < / p : c N v P r > < p : c N v C x n S p P r / > < p : n v P r / > < / p : n v C x n S p P r > < p : s p P r > < a : x f r m   f l i p H = " t r u e "   f l i p V = " f a l s e "   r o t = " 1 0 8 0 0 0 0 0 " > < a : o f f   x = " 2 9 9 3 1 3 6 "   y = " 3 5 9 0 9 2 5 " / > < a : e x t   c x = " 2 6 5 3 3 7 "   c y = " 2 0 0 4 0 " / > < / a : x f r m > < a : p r s t G e o m   p r s t = " l i n e " > < a : a v L s t / > < / a : p r s t G e o m > < a : l n   c a p = " f l a t "   w = " 2 8 5 7 5 " > < a : s o l i d F i l l > < a : s c h e m e C l r   v a l = " a c c e n t 1 " / > < / a : s o l i d F i l l > < a : p r s t D a s h   v a l = " s o l i d " / > < a : m i t e r   l i m = " 8 0 0 0 0 0 " / > < a : h e a d E n d   l e n = " s m "   t y p e = " n o n e "   w = " l g " / > < a : t a i l E n d   l e n = " l g "   t y p e = " s t e a l t h "   w = " l g " / > < / a : l n > < a : e f f e c t L s t > < a : o u t e r S h d w   b l u r R a d = " 0 "   d i r = " 2 7 0 0 0 0 0 "   d i s t = " 0 " > < a : s r g b C l r   v a l = " 3 f 3 f 3 f " > < a : a l p h a   v a l = " 3 9 9 9 9 " / > < / a : s r g b C l r > < / a : o u t e r S h d w > < / a : e f f e c t L s t > < / p : s p P r > < p : s t y l e > < a : l n R e f   i d x = " 2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s p > < p : n v S p P r > < p : c N v P r   i d = " 1 5 "   n a m e = " " > < a : e x t L s t > < a : e x t   u r i = " { 5 7 D 6 9 A 1 1 - 6 E 4 7 - 4 1 5 4 - 8 4 8 D - 9 C F 9 1 1 D A 9 B 4 5 } " > < a 1 6 : c r e a t i o n I d   x m l n s : a 1 6 = " h t t p : / / s c h e m a s . m i c r o s o f t . c o m / o f f i c e / d r a w i n g / 2 0 1 0 / m a i n "   i d = " { E D 4 6 F 4 7 8 - E B 6 B - 4 F C 9 - A 4 0 C - 0 2 0 9 9 2 0 A 9 8 A 8 } " / > < / a : e x t > < / a : e x t L s t > < / p : c N v P r > < p : c N v S p P r   t x B o x = " 1 " / > < p : n v P r / > < / p : n v S p P r > < p : s p P r > < a : x f r m   f l i p H = " f a l s e "   f l i p V = " f a l s e "   r o t = " 0 " > < a : o f f   x = " 2 8 5 4 4 1 4 "   y = " 3 2 1 9 4 5 0 " / > < a : e x t   c x = " 1 9 0 5 0 0 0 "   c y = " 2 1 7 1 4 1 " / > < / a : x f r m > < a : p r s t G e o m   p r s t = " r e c t " > < a : a v L s t / > < / a : p r s t G e o m > < / p : s p P r > < p : t x B o d y > < a : b o d y P r   a n c h o r = " t "   b I n s = " 4 7 6 2 5 "   l I n s = " 9 5 2 5 0 "   r I n s = " 9 5 2 5 0 "   r t l C o l = " 0 "   t I n s = " 4 7 6 2 5 "   v e r t = " h o r z " > < a : s p A u t o F i t / > < / a : b o d y P r > < a : l s t S t y l e / > < a : p > < a : p P r > < a : d e f R P r   d i r t y = " 0 "   l a n g = " e n - U S "   s z = " 1 4 0 0 " / > < / a : p P r > < a : r > < a : r P r   d i r t y = " 0 "   l a n g = " e n - U S "   s z = " 8 0 0 " / > < a : t > r e d i r e c t i o n < / a : t > < / a : r > < a : e n d P a r a R P r   d i r t y = " 0 "   l a n g = " e n - U S "   s z = " 8 0 0 " / > < / a : p > < / p : t x B o d y > < / p : s p > < p : s p > < p : n v S p P r > < p : c N v P r   i d = " 1 6 "   n a m e = " " > < a : e x t L s t > < a : e x t   u r i = " { D 9 B 8 5 5 B 3 - F 6 A 8 - 4 8 B 8 - 9 5 7 3 - B 1 0 5 2 4 5 5 5 4 5 0 } " > < a 1 6 : c r e a t i o n I d   x m l n s : a 1 6 = " h t t p : / / s c h e m a s . m i c r o s o f t . c o m / o f f i c e / d r a w i n g / 2 0 1 0 / m a i n "   i d = " { 9 5 B A F 1 0 C - C 7 8 7 - 4 1 A 6 - B 4 9 C - A 5 4 7 C A 5 9 C 0 4 5 } " / > < / a : e x t > < / a : e x t L s t > < / p : c N v P r > < p : c N v S p P r / > < p : n v P r / > < / p : n v S p P r > < p : s p P r > < a : x f r m   f l i p H = " f a l s e "   f l i p V = " f a l s e "   r o t = " 0 " > < a : o f f   x = " 3 6 3 9 6 5 5 "   y = " 4 0 4 8 1 2 5 " / > < a : e x t   c x = " 1 6 0 5 2 1 0 "   c y = " 2 5 3 9 8 4 " / > < / a : x f r m > < a : p r s t G e o m   p r s t = " r o u n d 1 R e c t " > < a : a v L s t / > < / a : p r s t G e o m > < a : s o l i d F i l l > < a : s r g b C l r   v a l = " 0 0 7 0 c 0 " > < a : a l p h a   v a l = " 8 0 0 0 0 " / > < / a : s r g b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  s z = " 8 0 0 " > < a : s o l i d F i l l > < a : s r g b C l r   v a l = " f f f f f f " / > < / a : s o l i d F i l l > < a : l a t i n   t y p e f a c e = " S o u r c e   S a n s   P r o " / > < / a : r P r > < a : t > v a l i d e r < / a : t > < / a : r > < a : e n d P a r a R P r   d i r t y = " 0 "   l a n g = " e n - U S "   s z = " 8 0 0 " > < a : s o l i d F i l l > < a : s r g b C l r   v a l = " f f f f f f " / > < / a : s o l i d F i l l > < a : l a t i n   t y p e f a c e = " S o u r c e   S a n s   P r o " / > < / a : e n d P a r a R P r > < / a : p > < / p : t x B o d y > < / p : s p > < p : s p > < p : n v S p P r > < p : c N v P r   i d = " 1 7 "   n a m e = " " > < a : e x t L s t > < a : e x t   u r i = " { 9 5 0 D 2 6 7 D - C B 8 4 - 4 B E 8 - A C 6 C - E 2 D E 0 9 5 2 1 4 2 6 } " > < a 1 6 : c r e a t i o n I d   x m l n s : a 1 6 = " h t t p : / / s c h e m a s . m i c r o s o f t . c o m / o f f i c e / d r a w i n g / 2 0 1 0 / m a i n "   i d = " { 5 F 8 F 3 7 2 5 - 4 D 8 6 - 4 3 5 F - 8 E 9 8 - 0 3 4 2 2 F E D 9 9 8 E } " / > < / a : e x t > < / a : e x t L s t > < / p : c N v P r > < p : c N v S p P r / > < p : n v P r / > < / p : n v S p P r > < p : s p P r > < a : x f r m   f l i p H = " f a l s e "   f l i p V = " f a l s e "   r o t = " 0 " > < a : o f f   x = " 5 5 1 7 9 1 8 "   y = " 4 0 6 7 1 7 5 " / > < a : e x t   c x = " 1 6 0 5 2 1 0 "   c y = " 2 5 3 9 8 4 " / > < / a : x f r m > < a : p r s t G e o m   p r s t = " r o u n d 1 R e c t " > < a : a v L s t / > < / a : p r s t G e o m > < a : s o l i d F i l l > < a : s r g b C l r   v a l = " 0 0 7 0 c 0 " > < a : a l p h a   v a l = " 8 0 0 0 0 " / > < / a : s r g b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  s z = " 8 0 0 " > < a : s o l i d F i l l > < a : s r g b C l r   v a l = " f f f f f f " / > < / a : s o l i d F i l l > < a : l a t i n   t y p e f a c e = " S o u r c e   S a n s   P r o " / > < / a : r P r > < a : t > M e s   c o m m a n d e s < / a : t > < / a : r > < a : e n d P a r a R P r   d i r t y = " 0 "   l a n g = " e n - U S "   s z = " 8 0 0 " > < a : s o l i d F i l l > < a : s r g b C l r   v a l = " f f f f f f " / > < / a : s o l i d F i l l > < a : l a t i n   t y p e f a c e = " S o u r c e   S a n s   P r o " / > < / a : e n d P a r a R P r > < / a : p > < / p : t x B o d y > < / p : s p > < p : s p > < p : n v S p P r > < p : c N v P r   i d = " 1 8 "   n a m e = " " > < a : e x t L s t > < a : e x t   u r i = " { 9 1 D 8 A 5 0 5 - 0 0 2 8 - 4 B C 7 - 8 4 7 E - A 2 7 5 7 6 E B B 3 D 1 } " > < a 1 6 : c r e a t i o n I d   x m l n s : a 1 6 = " h t t p : / / s c h e m a s . m i c r o s o f t . c o m / o f f i c e / d r a w i n g / 2 0 1 0 / m a i n "   i d = " { 4 B 5 8 2 E C D - D B 1 9 - 4 D F F - 8 E F D - E 7 9 3 7 D 8 F 4 1 D 0 } " / > < / a : e x t > < / a : e x t L s t > < / p : c N v P r > < p : c N v S p P r / > < p : n v P r / > < / p : n v S p P r > < p : s p P r > < a : x f r m   f l i p H = " f a l s e "   f l i p V = " f a l s e "   r o t = " 0 " > < a : o f f   x = " 5 5 1 7 9 1 8 "   y = " 4 3 2 4 3 5 0 " / > < a : e x t   c x = " 1 5 9 7 5 0 4 "   c y = " 2 5 3 9 8 4 " / > < / a : x f r m > < a : p r s t G e o m   p r s t = " r o u n d 1 R e c t " > < a : a v L s t / > < / a : p r s t G e o m > < a : s o l i d F i l l > < a : s r g b C l r   v a l = " 0 0 7 0 c 0 " > < a : a l p h a   v a l = " 8 0 0 0 0 " / > < / a : s r g b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  s z = " 8 0 0 " > < a : s o l i d F i l l > < a : s r g b C l r   v a l = " f f f f f f " / > < / a : s o l i d F i l l > < a : l a t i n   t y p e f a c e = " S o u r c e   S a n s   P r o " / > < / a : r P r > < a : t > R e c h e r c h e r < / a : t > < / a : r > < a : e n d P a r a R P r   d i r t y = " 0 "   l a n g = " e n - U S "   s z = " 8 0 0 " > < a : s o l i d F i l l > < a : s r g b C l r   v a l = " f f f f f f " / > < / a : s o l i d F i l l > < a : l a t i n   t y p e f a c e = " S o u r c e   S a n s   P r o " / > < / a : e n d P a r a R P r > < / a : p > < / p : t x B o d y > < / p : s p > < p : s p > < p : n v S p P r > < p : c N v P r   i d = " 1 9 "   n a m e = " " > < a : e x t L s t > < a : e x t   u r i = " { 6 B 0 8 F A 9 2 - 4 E 8 D - 4 4 2 1 - 9 2 2 A - 2 7 A 5 4 6 B 2 F A 2 C } " > < a 1 6 : c r e a t i o n I d   x m l n s : a 1 6 = " h t t p : / / s c h e m a s . m i c r o s o f t . c o m / o f f i c e / d r a w i n g / 2 0 1 0 / m a i n "   i d = " { 6 0 6 8 9 0 D 4 - 8 B D 7 - 4 6 1 7 - A 4 7 A - 8 D E F 8 3 C 5 3 4 F E } " / > < / a : e x t > < / a : e x t L s t > < / p : c N v P r > < p : c N v S p P r / > < p : n v P r / > < / p : n v S p P r > < p : s p P r > < a : x f r m   f l i p H = " f a l s e "   f l i p V = " f a l s e "   r o t = " 0 " > < a : o f f   x = " 4 3 2 4 9 3 1 "   y = " 2 3 0 9 1 6 4 " / > < a : e x t   c x = " 8 8 3 6 7 2 "   c y = " 2 5 3 9 8 4 " / > < / a : x f r m > < a : p r s t G e o m   p r s t = " r o u n d 1 R e c t " > < a : a v L s t / > < / a : p r s t G e o m > < a : s o l i d F i l l > < a : s r g b C l r   v a l = " 0 0 7 0 c 0 " > < a : a l p h a   v a l = " 8 0 0 0 0 " / > < / a : s r g b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  s z = " 8 0 0 " > < a : s o l i d F i l l > < a : s r g b C l r   v a l = " f f f f f f " / > < / a : s o l i d F i l l > < a : l a t i n   t y p e f a c e = " S o u r c e   S a n s   P r o " / > < / a : r P r > < a : t > C r � e r < / a : t > < / a : r > < a : e n d P a r a R P r   d i r t y = " 0 "   l a n g = " e n - U S "   s z = " 8 0 0 " > < a : s o l i d F i l l > < a : s r g b C l r   v a l = " f f f f f f " / > < / a : s o l i d F i l l > < a : l a t i n   t y p e f a c e = " S o u r c e   S a n s   P r o " / > < / a : e n d P a r a R P r > < / a : p > < / p : t x B o d y > < / p : s p > < p : s p > < p : n v S p P r > < p : c N v P r   i d = " 2 0 "   n a m e = " " > < a : e x t L s t > < a : e x t   u r i = " { 1 2 0 C E A E 7 - 2 3 5 C - 4 3 8 F - 9 6 F C - 7 0 E F 2 3 2 2 D 7 9 2 } " > < a 1 6 : c r e a t i o n I d   x m l n s : a 1 6 = " h t t p : / / s c h e m a s . m i c r o s o f t . c o m / o f f i c e / d r a w i n g / 2 0 1 0 / m a i n "   i d = " { B 6 D 7 9 2 4 6 - 8 7 5 9 - 4 1 9 8 - B 1 D 5 - A 3 D A E C 6 A A A 7 8 } " / > < / a : e x t > < / a : e x t L s t > < / p : c N v P r > < p : c N v S p P r / > < p : n v P r / > < / p : n v S p P r > < p : s p P r > < a : x f r m   f l i p H = " f a l s e "   f l i p V = " f a l s e "   r o t = " 0 " > < a : o f f   x = " 7 2 7 6 1 8 5 "   y = " 2 7 9 7 7 4 0 " / > < a : e x t   c x = " 8 8 3 6 7 2 "   c y = " 2 5 3 9 8 4 " / > < / a : x f r m > < a : p r s t G e o m   p r s t = " r o u n d 1 R e c t " > < a : a v L s t / > < / a : p r s t G e o m > < a : s o l i d F i l l > < a : s r g b C l r   v a l = " 0 0 7 0 c 0 " > < a : a l p h a   v a l = " 8 0 0 0 0 " / > < / a : s r g b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  s z = " 8 0 0 " > < a : s o l i d F i l l > < a : s r g b C l r   v a l = " f f f f f f " / > < / a : s o l i d F i l l > < a : l a t i n   t y p e f a c e = " S o u r c e   S a n s   P r o " / > < / a : r P r > < a : t > M o d i f i e r < / a : t > < / a : r > < a : e n d P a r a R P r   d i r t y = " 0 "   l a n g = " e n - U S "   s z = " 8 0 0 " > < a : s o l i d F i l l > < a : s r g b C l r   v a l = " f f f f f f " / > < / a : s o l i d F i l l > < a : l a t i n   t y p e f a c e = " S o u r c e   S a n s   P r o " / > < / a : e n d P a r a R P r > < / a : p > < / p : t x B o d y > < / p : s p > < p : s p > < p : n v S p P r > < p : c N v P r   i d = " 2 1 "   n a m e = " " > < a : e x t L s t > < a : e x t   u r i = " { 5 B 9 D A 6 9 4 - C B B 1 - 4 1 4 D - 9 6 8 A - C 4 A 0 1 4 1 A 2 4 F B } " > < a 1 6 : c r e a t i o n I d   x m l n s : a 1 6 = " h t t p : / / s c h e m a s . m i c r o s o f t . c o m / o f f i c e / d r a w i n g / 2 0 1 0 / m a i n "   i d = " { 1 0 C B 1 5 F 0 - 8 6 4 1 - 4 0 0 E - B 7 D 7 - C 4 6 B C 0 1 1 A 8 B F } " / > < / a : e x t > < / a : e x t L s t > < / p : c N v P r > < p : c N v S p P r / > < p : n v P r / > < / p : n v S p P r > < p : s p P r > < a : x f r m   f l i p H = " f a l s e "   f l i p V = " f a l s e "   r o t = " 0 " > < a : o f f   x = " 7 2 7 6 1 8 5 "   y = " 3 0 9 8 0 3 4 " / > < a : e x t   c x = " 8 8 3 6 7 2 "   c y = " 2 5 3 9 8 4 " / > < / a : x f r m > < a : p r s t G e o m   p r s t = " r o u n d 1 R e c t " > < a : a v L s t / > < / a : p r s t G e o m > < a : s o l i d F i l l > < a : s r g b C l r   v a l = " 0 0 7 0 c 0 " > < a : a l p h a   v a l = " 8 0 0 0 0 " / > < / a : s r g b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  s z = " 8 0 0 " > < a : s o l i d F i l l > < a : s r g b C l r   v a l = " f f f f f f " / > < / a : s o l i d F i l l > < a : l a t i n   t y p e f a c e = " S o u r c e   S a n s   P r o " / > < / a : r P r > < a : t > S u p p r i m e r < / a : t > < / a : r > < a : e n d P a r a R P r   d i r t y = " 0 "   l a n g = " e n - U S "   s z = " 8 0 0 " > < a : s o l i d F i l l > < a : s r g b C l r   v a l = " f f f f f f " / > < / a : s o l i d F i l l > < a : l a t i n   t y p e f a c e = " S o u r c e   S a n s   P r o " / > < / a : e n d P a r a R P r > < / a : p > < / p : t x B o d y > < / p : s p > < p : s p > < p : n v S p P r > < p : c N v P r   i d = " 2 2 "   n a m e = " " > < a : e x t L s t > < a : e x t   u r i = " { 0 C 5 C E B 3 5 - E D 7 8 - 4 D E E - B 5 6 C - 0 3 7 D 7 B 9 1 9 E 7 C } " > < a 1 6 : c r e a t i o n I d   x m l n s : a 1 6 = " h t t p : / / s c h e m a s . m i c r o s o f t . c o m / o f f i c e / d r a w i n g / 2 0 1 0 / m a i n "   i d = " { 4 B 9 2 A 2 1 6 - 4 5 1 F - 4 E 5 0 - 8 5 A A - 0 0 1 7 9 1 6 B 1 5 5 2 } " / > < / a : e x t > < / a : e x t L s t > < / p : c N v P r > < p : c N v S p P r / > < p : n v P r / > < / p : n v S p P r > < p : s p P r > < a : x f r m   f l i p H = " f a l s e "   f l i p V = " f a l s e "   r o t = " 0 " > < a : o f f   x = " 7 1 2 3 1 2 8 "   y = " 4 3 0 9 4 3 3 " / > < a : e x t   c x = " 1 6 0 5 2 1 0 "   c y = " 2 5 3 9 8 4 " / > < / a : x f r m > < a : p r s t G e o m   p r s t = " r o u n d 1 R e c t " > < a : a v L s t / > < / a : p r s t G e o m > < a : s o l i d F i l l > < a : s r g b C l r   v a l = " 0 0 7 0 c 0 " > < a : a l p h a   v a l = " 8 0 0 0 0 " / > < / a : s r g b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  s z = " 8 0 0 " > < a : s o l i d F i l l > < a : s r g b C l r   v a l = " f f f f f f " / > < / a : s o l i d F i l l > < a : l a t i n   t y p e f a c e = " S o u r c e   S a n s   P r o " / > < / a : r P r > < a : t > A j o u t e r   a u   p a n i e r < / a : t > < / a : r > < a : e n d P a r a R P r   d i r t y = " 0 "   l a n g = " e n - U S "   s z = " 8 0 0 " > < a : s o l i d F i l l > < a : s r g b C l r   v a l = " f f f f f f " / > < / a : s o l i d F i l l > < a : l a t i n   t y p e f a c e = " S o u r c e   S a n s   P r o " / > < / a : e n d P a r a R P r > < / a : p > < / p : t x B o d y > < / p : s p > < p : s p > < p : n v S p P r > < p : c N v P r   i d = " 2 3 "   n a m e = " " > < a : e x t L s t > < a : e x t   u r i = " { 2 A C 8 A 8 4 D - 1 9 2 F - 4 8 A 6 - 9 C 7 D - 1 3 6 4 B 4 B 1 1 8 C 0 } " > < a 1 6 : c r e a t i o n I d   x m l n s : a 1 6 = " h t t p : / / s c h e m a s . m i c r o s o f t . c o m / o f f i c e / d r a w i n g / 2 0 1 0 / m a i n "   i d = " { 8 2 2 2 F E 7 3 - A F 8 B - 4 C 9 1 - 8 3 8 0 - 9 1 E B E 8 2 C F B 0 3 } " / > < / a : e x t > < / a : e x t L s t > < / p : c N v P r > < p : c N v S p P r / > < p : n v P r / > < / p : n v S p P r > < p : s p P r > < a : x f r m   f l i p H = " f a l s e "   f l i p V = " f a l s e "   r o t = " 0 " > < a : o f f   x = " 7 1 1 5 4 2 2 "   y = " 4 5 8 1 5 2 5 " / > < a : e x t   c x = " 1 6 0 5 2 1 0 "   c y = " 2 5 3 9 8 4 " / > < / a : x f r m > < a : p r s t G e o m   p r s t = " r o u n d 1 R e c t " > < a : a v L s t / > < / a : p r s t G e o m > < a : s o l i d F i l l > < a : s r g b C l r   v a l = " 0 0 7 0 c 0 " > < a : a l p h a   v a l = " 8 0 0 0 0 " / > < / a : s r g b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  s z = " 8 0 0 " > < a : s o l i d F i l l > < a : s r g b C l r   v a l = " f f f f f f " / > < / a : s o l i d F i l l > < a : l a t i n   t y p e f a c e = " S o u r c e   S a n s   P r o " / > < / a : r P r > < a : t > V a l i d e r   < / a : t > < / a : r > < a : r > < a : r P r   d i r t y = " 0 "   l a n g = " e n - U S "   s z = " 8 0 0 " > < a : s o l i d F i l l > < a : s r g b C l r   v a l = " f f f f f f " / > < / a : s o l i d F i l l > < a : l a t i n   t y p e f a c e = " S o u r c e   S a n s   P r o " / > < / a : r P r > < a : t > p a n i e r < / a : t > < / a : r > < a : e n d P a r a R P r   d i r t y = " 0 "   l a n g = " e n - U S "   s z = " 8 0 0 " > < a : s o l i d F i l l > < a : s r g b C l r   v a l = " f f f f f f " / > < / a : s o l i d F i l l > < a : l a t i n   t y p e f a c e = " S o u r c e   S a n s   P r o " / > < / a : e n d P a r a R P r > < / a : p > < / p : t x B o d y > < / p : s p > < p : s p > < p : n v S p P r > < p : c N v P r   i d = " 2 4 "   n a m e = " " > < a : e x t L s t > < a : e x t   u r i = " { 7 F 5 A 2 2 E D - 4 6 3 7 - 4 6 4 7 - 8 E 6 7 - 0 A 8 A 6 7 E A 7 B 1 1 } " > < a 1 6 : c r e a t i o n I d   x m l n s : a 1 6 = " h t t p : / / s c h e m a s . m i c r o s o f t . c o m / o f f i c e / d r a w i n g / 2 0 1 0 / m a i n "   i d = " { 4 1 F D 2 F 4 7 - F 6 6 4 - 4 B 5 5 - A 8 D 2 - A C 4 8 2 E 9 4 B 7 0 A } " / > < / a : e x t > < / a : e x t L s t > < / p : c N v P r > < p : c N v S p P r   t x B o x = " 1 " / > < p : n v P r / > < / p : n v S p P r > < p : s p P r > < a : x f r m   f l i p H = " f a l s e "   f l i p V = " f a l s e "   r o t = " 0 " > < a : o f f   x = " 8 6 7 7 6 2 7 "   y = " 4 4 9 6 4 7 6 " / > < a : e x t   c x = " 1 9 0 5 0 0 0 "   c y = " 3 3 9 0 3 2 " / > < / a : x f r m > < a : p r s t G e o m   p r s t = " r e c t " > < a : a v L s t / > < / a : p r s t G e o m > < / p : s p P r > < p : t x B o d y > < a : b o d y P r   a n c h o r = " t "   b I n s = " 4 7 6 2 5 "   l I n s = " 9 5 2 5 0 "   r I n s = " 9 5 2 5 0 "   r t l C o l = " 0 "   t I n s = " 4 7 6 2 5 "   v e r t = " h o r z " > < a : s p A u t o F i t / > < / a : b o d y P r > < a : l s t S t y l e / > < a : p > < a : p P r > < a : d e f R P r   d i r t y = " 0 "   l a n g = " e n - U S "   s z = " 1 4 0 0 " / > < / a : p P r > < a : r > < a : r P r   d i r t y = " 0 "   l a n g = " e n - U S "   s z = " 8 0 0 " / > < a : t > P a i e m e n t < / a : t > < / a : r > < a : b r > < a : r P r   d i r t y = " 0 "   l a n g = " e n - U S "   s z = " 8 0 0 " / > < / a : b r > < a : r > < a : r P r   d i r t y = " 0 "   l a n g = " e n - U S "   s z = " 8 0 0 " / > < a : t > l i v r a i s o n < / a : t > < / a : r > < a : e n d P a r a R P r   d i r t y = " 0 "   l a n g = " e n - U S "   s z = " 8 0 0 " / > < / a : p > < / p : t x B o d y > < / p : s p > < p : s p > < p : n v S p P r > < p : c N v P r   i d = " 2 5 "   n a m e = " " > < a : e x t L s t > < a : e x t   u r i = " { 0 1 D 7 F 0 A 5 - B 4 A 0 - 4 B 4 5 - 8 6 B 8 - 0 A E 1 2 5 2 F 5 E 0 E } " > < a 1 6 : c r e a t i o n I d   x m l n s : a 1 6 = " h t t p : / / s c h e m a s . m i c r o s o f t . c o m / o f f i c e / d r a w i n g / 2 0 1 0 / m a i n "   i d = " { 7 4 B 3 F A 5 D - 8 D 8 1 - 4 1 5 E - 9 A 0 8 - 7 7 8 5 1 D F 3 4 6 A 1 } " / > < / a : e x t > < / a : e x t L s t > < / p : c N v P r > < p : c N v S p P r / > < p : n v P r / > < / p : n v S p P r > < p : s p P r > < a : x f r m   f l i p H = " f a l s e "   f l i p V = " f a l s e "   r o t = " 1 9 4 4 0 0 0 0 " > < a : o f f   x = " 2 9 5 3 7 6 9 "   y = " 2 2 6 5 4 0 7 " / > < a : e x t   c x = " 6 7 8 3 9 9 "   c y = " 1 7 5 9 0 7 " / > < / a : x f r m > < a : p r s t G e o m   p r s t = " r i g h t A r r o w " > < a : a v L s t / > < / a : p r s t G e o m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2 6 "   n a m e = " " > < a : e x t L s t > < a : e x t   u r i = " { C A 9 3 1 E E E - B 2 A F - 4 E 0 9 - A F 9 7 - A 6 D A 7 1 B 3 F 1 1 2 } " > < a 1 6 : c r e a t i o n I d   x m l n s : a 1 6 = " h t t p : / / s c h e m a s . m i c r o s o f t . c o m / o f f i c e / d r a w i n g / 2 0 1 0 / m a i n "   i d = " { 8 8 7 9 A 5 5 9 - 1 7 0 6 - 4 A 6 D - B 3 2 3 - E 6 0 F F F 6 D 7 C B D } " / > < / a : e x t > < / a : e x t L s t > < / p : c N v P r > < p : c N v S p P r / > < p : n v P r / > < / p : n v S p P r > < p : s p P r > < a : x f r m   f l i p H = " f a l s e "   f l i p V = " f a l s e "   r o t = " 7 5 6 0 0 0 0 " > < a : o f f   x = " 1 0 1 8 2 9 8 "   y = " 3 1 3 3 7 2 5 " / > < a : e x t   c x = " 4 5 0 1 9 9 "   c y = " 1 7 0 4 2 1 " / > < / a : x f r m > < a : p r s t G e o m   p r s t = " r i g h t A r r o w " > < a : a v L s t > < a : g d   f m l a = " v a l   8 5 5 4 5 "   n a m e = " a d j 1 " / > < a : g d   f m l a = " v a l   5 0 0 0 0 "   n a m e = " a d j 2 " / > < / a : a v L s t > < / a : p r s t G e o m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2 7 "   n a m e = " " > < a : e x t L s t > < a : e x t   u r i = " { 3 3 9 D 3 5 D F - D 1 4 8 - 4 4 D 7 - 8 D 6 6 - F 9 4 B F 3 D 6 C E A 9 } " > < a 1 6 : c r e a t i o n I d   x m l n s : a 1 6 = " h t t p : / / s c h e m a s . m i c r o s o f t . c o m / o f f i c e / d r a w i n g / 2 0 1 0 / m a i n "   i d = " { B 8 2 C 3 A 9 A - 7 2 0 9 - 4 C B 2 - B E 6 4 - A 7 D 0 D B 1 E 6 5 F D } " / > < / a : e x t > < / a : e x t L s t > < / p : c N v P r > < p : c N v S p P r / > < p : n v P r / > < / p : n v S p P r > < p : s p P r > < a : x f r m   f l i p H = " t r u e "   f l i p V = " t r u e "   r o t = " 0 " > < a : o f f   x = " 3 9 7 0 7 8 2 "   y = " 2 3 8 9 9 8 4 " / > < a : e x t   c x = " 3 5 4 1 4 9 "   c y = " 9 2 3 4 4 " / > < / a : x f r m > < a : p r s t G e o m   p r s t = " r i g h t A r r o w " > < a : a v L s t / > < / a : p r s t G e o m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o t = " 1 0 8 0 0 0 0 0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2 8 "   n a m e = " " > < a : e x t L s t > < a : e x t   u r i = " { 1 8 1 B 1 8 0 0 - 3 4 B A - 4 F 0 9 - A C 3 5 - 5 0 4 5 9 6 D 7 6 4 F 5 } " > < a 1 6 : c r e a t i o n I d   x m l n s : a 1 6 = " h t t p : / / s c h e m a s . m i c r o s o f t . c o m / o f f i c e / d r a w i n g / 2 0 1 0 / m a i n "   i d = " { 2 F 0 4 F F B B - F D F 9 - 4 5 B F - B B 4 1 - 2 0 C 7 1 D 5 4 8 1 4 A } " / > < / a : e x t > < / a : e x t L s t > < / p : c N v P r > < p : c N v S p P r   t x B o x = " 1 " / > < p : n v P r / > < / p : n v S p P r > < p : s p P r > < a : x f r m   f l i p H = " f a l s e "   f l i p V = " f a l s e "   r o t = " 0 " > < a : o f f   x = " 3 8 1 4 0 4 8 "   y = " 2 4 2 8 8 7 5 " / > < a : e x t   c x = " 6 5 2 3 1 0 "   c y = " 2 1 7 1 4 1 " / > < / a : x f r m > < a : p r s t G e o m   p r s t = " r e c t " > < a : a v L s t / > < / a : p r s t G e o m > < / p : s p P r > < p : t x B o d y > < a : b o d y P r   a n c h o r = " t "   b I n s = " 4 7 6 2 5 "   l I n s = " 9 5 2 5 0 "   r I n s = " 9 5 2 5 0 "   r t l C o l = " 0 "   t I n s = " 4 7 6 2 5 "   v e r t = " h o r z " > < a : s p A u t o F i t / > < / a : b o d y P r > < a : l s t S t y l e / > < a : p > < a : p P r > < a : d e f R P r   d i r t y = " 0 "   l a n g = " e n - U S "   s z = " 1 4 0 0 " / > < / a : p P r > < a : r > < a : r P r   d i r t y = " 0 "   l a n g = " e n - U S "   s z = " 8 0 0 " / > < a : t > R e t o u r n e r < / a : t > < / a : r > < a : e n d P a r a R P r   d i r t y = " 0 "   l a n g = " e n - U S "   s z = " 8 0 0 " / > < / a : p > < / p : t x B o d y > < / p : s p > < p : c x n S p > < p : n v C x n S p P r > < p : c N v P r   i d = " 2 9 "   n a m e = " " > < a : e x t L s t > < a : e x t   u r i = " { 3 D 9 0 6 E 2 D - 0 5 4 0 - 4 9 0 7 - 9 C 2 7 - 7 2 E 7 8 C 2 9 2 8 7 6 } " > < a 1 6 : c r e a t i o n I d   x m l n s : a 1 6 = " h t t p : / / s c h e m a s . m i c r o s o f t . c o m / o f f i c e / d r a w i n g / 2 0 1 0 / m a i n "   i d = " { 0 C 7 B B 0 D B - 2 3 4 5 - 4 3 A 8 - 8 C 3 7 - 9 8 0 3 4 1 C 2 C 0 5 1 } " / > < / a : e x t > < / a : e x t L s t > < / p : c N v P r > < p : c N v C x n S p P r / > < p : n v P r / > < / p : n v C x n S p P r > < p : s p P r > < a : x f r m   f l i p H = " t r u e "   f l i p V = " f a l s e "   r o t = " 1 0 8 0 0 0 0 0 " > < a : o f f   x = " 5 2 0 8 6 0 3 "   y = " 3 9 2 7 1 1 9 " / > < a : e x t   c x = " 3 5 2 4 2 5 "   c y = " 1 4 1 0 4 6 " / > < / a : x f r m > < a : p r s t G e o m   p r s t = " l i n e " > < a : a v L s t / > < / a : p r s t G e o m > < a : l n   c a p = " f l a t "   w = " 2 8 5 7 5 " > < a : s o l i d F i l l > < a : s c h e m e C l r   v a l = " a c c e n t 1 " / > < / a : s o l i d F i l l > < a : p r s t D a s h   v a l = " s o l i d " / > < a : m i t e r   l i m = " 8 0 0 0 0 0 " / > < a : h e a d E n d   l e n = " s m "   t y p e = " n o n e "   w = " l g " / > < a : t a i l E n d   l e n = " l g "   t y p e = " s t e a l t h "   w = " l g " / > < / a : l n > < a : e f f e c t L s t > < a : o u t e r S h d w   b l u r R a d = " 0 "   d i r = " 2 7 0 0 0 0 0 "   d i s t = " 0 " > < a : s r g b C l r   v a l = " 3 f 3 f 3 f " > < a : a l p h a   v a l = " 3 9 9 9 9 " / > < / a : s r g b C l r > < / a : o u t e r S h d w > < / a : e f f e c t L s t > < / p : s p P r > < p : s t y l e > < a : l n R e f   i d x = " 2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s p > < p : n v S p P r > < p : c N v P r   i d = " 3 0 "   n a m e = " " > < a : e x t L s t > < a : e x t   u r i = " { 8 3 1 8 C 8 5 D - B 6 B F - 4 4 4 1 - 8 5 5 5 - C 5 E E 8 3 E 0 C 5 E D } " > < a 1 6 : c r e a t i o n I d   x m l n s : a 1 6 = " h t t p : / / s c h e m a s . m i c r o s o f t . c o m / o f f i c e / d r a w i n g / 2 0 1 0 / m a i n "   i d = " { E F 4 1 4 9 A D - D 6 0 2 - 4 0 0 C - B C 9 1 - A 9 0 8 0 6 6 3 B F C 1 } " / > < / a : e x t > < / a : e x t L s t > < / p : c N v P r > < p : c N v S p P r / > < p : n v P r / > < / p : n v S p P r > < p : s p P r > < a : x f r m   f l i p H = " f a l s e "   f l i p V = " f a l s e "   r o t = " 0 " > < a : o f f   x = " 7 1 2 7 7 6 7 "   y = " 4 0 6 7 1 7 5 " / > < a : e x t   c x = " 1 5 8 7 9 9 8 "   c y = " 2 5 3 9 8 4 " / > < / a : x f r m > < a : p r s t G e o m   p r s t = " r o u n d 1 R e c t " > < a : a v L s t / > < / a : p r s t G e o m > < a : s o l i d F i l l > < a : s r g b C l r   v a l = " 0 0 7 0 c 0 " > < a : a l p h a   v a l = " 8 0 0 0 0 " / > < / a : s r g b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  s z = " 8 0 0 " > < a : s o l i d F i l l > < a : s r g b C l r   v a l = " f f f f f f " / > < / a : s o l i d F i l l > < a : l a t i n   t y p e f a c e = " S o u r c e   S a n s   P r o " / > < / a : r P r > < a : t > C o n s u l t e r   a r t i c l e < / a : t > < / a : r > < a : e n d P a r a R P r   d i r t y = " 0 "   l a n g = " e n - U S "   s z = " 8 0 0 " > < a : s o l i d F i l l > < a : s r g b C l r   v a l = " f f f f f f " / > < / a : s o l i d F i l l > < a : l a t i n   t y p e f a c e = " S o u r c e   S a n s   P r o " / > < / a : e n d P a r a R P r > < / a : p > < / p : t x B o d y > < / p : s p > < p : s p > < p : n v S p P r > < p : c N v P r   i d = " 3 1 "   n a m e = " " > < a : e x t L s t > < a : e x t   u r i = " { 8 0 5 3 E 8 6 F - 2 F F 1 - 4 F 7 6 - B 2 6 D - 0 E 5 A C 9 A C 2 1 A E } " > < a 1 6 : c r e a t i o n I d   x m l n s : a 1 6 = " h t t p : / / s c h e m a s . m i c r o s o f t . c o m / o f f i c e / d r a w i n g / 2 0 1 0 / m a i n "   i d = " { 1 A D 7 4 3 9 4 - B C 2 5 - 4 0 4 3 - 9 E A C - B E E 1 9 C B A 8 F 6 C } " / > < / a : e x t > < / a : e x t L s t > < / p : c N v P r > < p : c N v S p P r / > < p : n v P r / > < / p : n v S p P r > < p : s p P r > < a : x f r m   f l i p H = " f a l s e "   f l i p V = " f a l s e "   r o t = " 0 " > < a : o f f   x = " 7 1 2 2 5 3 8 "   y = " 3 8 1 2 3 2 4 " / > < a : e x t   c x = " 1 6 0 5 8 0 0 "   c y = " 2 5 3 9 8 4 " / > < / a : x f r m > < a : p r s t G e o m   p r s t = " r o u n d 1 R e c t " > < a : a v L s t / > < / a : p r s t G e o m > < a : s o l i d F i l l > < a : s r g b C l r   v a l = " 7 0 3 0 a 0 " > < a : a l p h a   v a l = " 8 0 0 0 0 " / > < / a : s r g b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  s z = " 8 0 0 " > < a : s o l i d F i l l > < a : s r g b C l r   v a l = " f f f f f f " / > < / a : s o l i d F i l l > < a : l a t i n   t y p e f a c e = " S o u r c e   S a n s   P r o " / > < / a : r P r > < a : t > (   r � s u l t a t s   d e   r e c h e r c h e   ) < / a : t > < / a : r > < a : e n d P a r a R P r   d i r t y = " 0 "   l a n g = " e n - U S "   s z = " 8 0 0 " > < a : s o l i d F i l l > < a : s r g b C l r   v a l = " f f f f f f " / > < / a : s o l i d F i l l > < a : l a t i n   t y p e f a c e = " S o u r c e   S a n s   P r o " / > < / a : e n d P a r a R P r > < / a : p > < / p : t x B o d y > < / p : s p > < p : s p > < p : n v S p P r > < p : c N v P r   i d = " 3 2 "   n a m e = " " > < a : e x t L s t > < a : e x t   u r i = " { B B 1 5 5 8 8 4 - F 7 A 9 - 4 D A 3 - 8 B C F - A 2 E 8 4 F 7 2 3 4 9 2 } " > < a 1 6 : c r e a t i o n I d   x m l n s : a 1 6 = " h t t p : / / s c h e m a s . m i c r o s o f t . c o m / o f f i c e / d r a w i n g / 2 0 1 0 / m a i n "   i d = " { 7 6 7 4 D F 1 D - 4 E 1 B - 4 4 9 2 - 8 1 8 3 - 8 F 2 D E 6 F 6 2 F 5 5 } " / > < / a : e x t > < / a : e x t L s t > < / p : c N v P r > < p : c N v S p P r / > < p : n v P r / > < / p : n v S p P r > < p : s p P r > < a : x f r m   f l i p H = " f a l s e "   f l i p V = " f a l s e "   r o t = " 0 " > < a : o f f   x = " 7 1 3 0 8 4 4 "   y = " 3 4 3 6 1 9 1 " / > < a : e x t   c x = " 1 6 0 5 2 1 0 "   c y = " 3 7 5 2 5 6 " / > < / a : x f r m > < a : p r s t G e o m   p r s t = " r o u n d 1 R e c t " > < a : a v L s t / > < / a : p r s t G e o m > < a : s o l i d F i l l > < a : s r g b C l r   v a l = " 0 0 2 0 6 0 " > < a : a l p h a   v a l = " 8 0 0 0 0 " / > < / a : s r g b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f r - F R " > < a : s o l i d F i l l > < a : s r g b C l r   v a l = " f f f f f f " / > < / a : s o l i d F i l l > < a : l a t i n   t y p e f a c e = " S o u r c e   S a n s   P r o " / > < / a : r P r > < a : t > R e c h e r c h e < / a : t > < / a : r > < a : e n d P a r a R P r   d i r t y = " 0 "   l a n g = " f r - F R " > < a : s o l i d F i l l > < a : s r g b C l r   v a l = " f f f f f f " / > < / a : s o l i d F i l l > < a : l a t i n   t y p e f a c e = " S o u r c e   S a n s   P r o " / > < / a : e n d P a r a R P r > < / a : p > < / p : t x B o d y > < / p : s p > < p : s p > < p : n v S p P r > < p : c N v P r   i d = " 3 3 "   n a m e = " " > < a : e x t L s t > < a : e x t   u r i = " { 8 D E 5 5 B E 4 - 1 B 9 3 - 4 2 F B - A 9 9 B - 3 6 E A 7 F 7 A 4 C C D } " > < a 1 6 : c r e a t i o n I d   x m l n s : a 1 6 = " h t t p : / / s c h e m a s . m i c r o s o f t . c o m / o f f i c e / d r a w i n g / 2 0 1 0 / m a i n "   i d = " { 1 B C D A 4 F D - B 0 1 5 - 4 9 1 7 - 8 E 2 4 - E 7 4 F F F 6 F A C C 7 } " / > < / a : e x t > < / a : e x t L s t > < / p : c N v P r > < p : c N v S p P r / > < p : n v P r / > < / p : n v S p P r > < p : s p P r > < a : x f r m   f l i p H = " f a l s e "   f l i p V = " f a l s e "   r o t = " 2 4 0 0 0 0 " > < a : o f f   x = " 8 2 4 0 3 7 2 "   y = " 4 5 8 1 5 2 5 " / > < a : e x t   c x = " 4 8 0 9 8 3 "   c y = " 2 1 7 0 1 7 " / > < / a : x f r m > < a : p r s t G e o m   p r s t = " r i g h t A r r o w " > < a : a v L s t / > < / a : p r s t G e o m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4 "   n a m e = " " > < a : e x t L s t > < a : e x t   u r i = " { 0 D 8 3 2 4 0 D - 9 F C 0 - 4 B B 7 - 8 7 C 7 - 5 3 E 5 F B 7 3 6 D 0 F } " > < a 1 6 : c r e a t i o n I d   x m l n s : a 1 6 = " h t t p : / / s c h e m a s . m i c r o s o f t . c o m / o f f i c e / d r a w i n g / 2 0 1 0 / m a i n "   i d = " { B B 3 4 C 0 1 3 - E F 3 E - 4 E 4 0 - B A 4 2 - 3 A 8 7 A 2 2 A 7 0 9 7 } " / > < / a : e x t > < / a : e x t L s t > < / p : c N v P r > < p : c N v S p P r / > < p : n v P r / > < / p : n v S p P r > < p : s p P r > < a : x f r m   f l i p H = " f a l s e "   f l i p V = " f a l s e "   r o t = " 1 8 6 6 0 0 0 0 " > < a : o f f   x = " 6 8 1 6 8 4 2 "   y = " 4 1 5 0 2 1 3 " / > < a : e x t   c x = " 6 5 0 1 2 8 "   c y = " 1 7 0 4 2 1 " / > < / a : x f r m > < a : p r s t G e o m   p r s t = " r i g h t A r r o w " > < a : a v L s t > < a : g d   f m l a = " v a l   8 5 5 4 5 "   n a m e = " a d j 1 " / > < a : g d   f m l a = " v a l   5 0 0 0 0 "   n a m e = " a d j 2 " / > < / a : a v L s t > < / a : p r s t G e o m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6 1 A 4 6 1 C E - F 8 3 E - 4 E 5 C - A 9 7 5 - 4 B 9 0 E 8 3 8 D 7 1 C } " > < p 1 4 : c r e a t i o n I d   x m l n s : p 1 4 = " h t t p : / / s c h e m a s . m i c r o s o f t . c o m / o f f i c e / p o w e r p o i n t / 2 0 1 0 / m a i n "   v a l = " 1 6 0 7 9 7 9 4 8 4 3 0 2 " / > < / p : e x t > < / p : e x t L s t > < / p : c S l d > < p : c l r M a p O v r > < a : m a s t e r C l r M a p p i n g / > < / p : c l r M a p O v r > < / p : s l d >
</file>

<file path=ppt/slides/slide5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B C D F 7 6 6 8 - 7 4 7 5 - 4 0 8 C - A D A 7 - 8 B F 4 8 4 1 1 1 8 8 C } " > < a 1 6 : c r e a t i o n I d   x m l n s : a 1 6 = " h t t p : / / s c h e m a s . m i c r o s o f t . c o m / o f f i c e / d r a w i n g / 2 0 1 0 / m a i n "   i d = " { C 4 2 F 0 3 6 B - 1 A A F - 4 4 9 F - A A B 7 - 0 0 1 9 3 C C D 7 6 D C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4 5 7 2 0 0 "   y = " 1 9 9 6 2 4 " / > < a : e x t   c x = " 7 6 7 0 8 0 0 "   c y = " 7 0 8 4 1 9 " / > < / a : x f r m > < / p : s p P r > < p : t x B o d y > < a : b o d y P r   r t l C o l = " 0 " / > < a : l s t S t y l e / > < a : p > < a : p P r / > < a : r > < a : r P r   d i r t y = " 0 "   l a n g = " f r - F R " / > < a : t > C i n � m a t i q u e s   :   v u e s   e t   a c t i o n s < / a : t > < / a : r > < a : e n d P a r a R P r   d i r t y = " 0 "   l a n g = " f r - F R " / > < / a : p > < / p : t x B o d y > < / p : s p > < p : s p > < p : n v S p P r > < p : c N v P r   i d = " 3 "   n a m e = " C o n t e n t   P l a c e h o l d e r   2 " > < a : e x t L s t > < a : e x t   u r i = " { 0 3 F 9 A 0 4 5 - 9 0 1 7 - 4 9 A 6 - 8 9 6 F - 7 0 D 0 1 C E C 7 F 8 7 } " > < a 1 6 : c r e a t i o n I d   x m l n s : a 1 6 = " h t t p : / / s c h e m a s . m i c r o s o f t . c o m / o f f i c e / d r a w i n g / 2 0 1 0 / m a i n "   i d = " { 5 5 8 0 6 9 7 E - 7 6 A 3 - 4 4 C 0 - B A 6 3 - 2 F C 3 5 D F 4 0 1 7 D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5 2 1 1 2 2 "   y = " 7 9 7 2 6 1 " / > < a : e x t   c x = " 7 6 6 2 3 2 8 "   c y = " 5 0 8 2 0 6 " / > < / a : x f r m > < / p : s p P r > < p : t x B o d y > < a : b o d y P r   r t l C o l = " 0 " / > < a : l s t S t y l e / > < a : p > < a : p P r / > < a : r > < a : r P r   d i r t y = " 0 "   l a n g = " e n - U S " / > < a : t > N a v i g a t i o n < / a : t > < / a : r > < a : e n d P a r a R P r   d i r t y = " 0 "   l a n g = " e n - U S " / > < / a : p > < / p : t x B o d y > < / p : s p > < p : s p > < p : n v S p P r > < p : c N v P r   i d = " 4 "   n a m e = " " > < a : e x t L s t > < a : e x t   u r i = " { 4 D F A A B 0 4 - A 5 9 4 - 4 5 B 7 - B D C 7 - 9 E 4 7 A 1 3 A 4 A B 8 } " > < a 1 6 : c r e a t i o n I d   x m l n s : a 1 6 = " h t t p : / / s c h e m a s . m i c r o s o f t . c o m / o f f i c e / d r a w i n g / 2 0 1 0 / m a i n "   i d = " { 0 F D 8 E F 9 8 - B 8 C 1 - 4 3 7 1 - A 2 D 6 - 0 0 5 E F 9 0 0 4 C B 6 } " / > < / a : e x t > < / a : e x t L s t > < / p : c N v P r > < p : c N v S p P r / > < p : n v P r / > < / p : n v S p P r > < p : s p P r > < a : x f r m   f l i p H = " f a l s e "   f l i p V = " f a l s e "   r o t = " 0 " > < a : o f f   x = " 1 2 9 7 9 5 2 "   y = " 1 9 3 7 0 9 9 " / > < a : e x t   c x = " 1 6 0 5 2 1 0 "   c y = " 5 8 0 4 4 3 " / > < / a : x f r m > < a : p r s t G e o m   p r s t = " r o u n d 1 R e c t " > < a : a v L s t / > < / a : p r s t G e o m > < a : s o l i d F i l l > < a : s r g b C l r   v a l = " 0 0 2 0 6 0 " > < a : a l p h a   v a l = " 8 0 0 0 0 " / > < / a : s r g b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e r r = " 1 "   l a n g = " f r - F R " / > < a : t > H o m e P a g e < / a : t > < / a : r > < a : b r > < a : r P r   d i r t y = " 0 "   l a n g = " e n - U S " / > < / a : b r > < a : r > < a : r P r   d i r t y = " 0 "   l a n g = " e n - U S " > < a : s o l i d F i l l > < a : s r g b C l r   v a l = " f f f f f f " / > < / a : s o l i d F i l l > < a : l a t i n   t y p e f a c e = " S o u r c e   S a n s   P r o " / > < / a : r P r > < a : t > V e n d e u r < / a : t > < / a : r > < a : e n d P a r a R P r   d i r t y = " 0 "   l a n g = " e n - U S " > < a : s o l i d F i l l > < a : s r g b C l r   v a l = " f f f f f f " / > < / a : s o l i d F i l l > < a : l a t i n   t y p e f a c e = " S o u r c e   S a n s   P r o " / > < / a : e n d P a r a R P r > < / a : p > < / p : t x B o d y > < / p : s p > < p : s p > < p : n v S p P r > < p : c N v P r   i d = " 5 "   n a m e = " " > < a : e x t L s t > < a : e x t   u r i = " { 6 7 8 0 B 1 6 3 - D E 9 7 - 4 A A 3 - A 3 9 B - 0 D B F F 1 C 9 6 D 1 A } " > < a 1 6 : c r e a t i o n I d   x m l n s : a 1 6 = " h t t p : / / s c h e m a s . m i c r o s o f t . c o m / o f f i c e / d r a w i n g / 2 0 1 0 / m a i n "   i d = " { 7 6 1 6 7 D 6 8 - 0 A D 1 - 4 8 D 9 - 9 1 E 8 - 6 4 1 2 C E 1 A 4 E 9 2 } " / > < / a : e x t > < / a : e x t L s t > < / p : c N v P r > < p : c N v S p P r / > < p : n v P r / > < / p : n v S p P r > < p : s p P r > < a : x f r m   f l i p H = " f a l s e "   f l i p V = " f a l s e "   r o t = " 0 " > < a : o f f   x = " 3 7 2 4 2 7 "   y = " 1 9 3 7 0 9 9 " / > < a : e x t   c x = " 8 3 3 0 3 7 "   c y = " 3 2 5 2 9 7 " / > < / a : x f r m > < a : p r s t G e o m   p r s t = " r o u n d 1 R e c t " > < a : a v L s t / > < / a : p r s t G e o m > < a : s o l i d F i l l > < a : s c h e m e C l r   v a l = " t x 1 " > < a : a l p h a   v a l = " 8 0 0 0 0 " / > < / a : s c h e m e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f r - F R "   s z = " 1 2 0 0 " > < a : s o l i d F i l l > < a : s r g b C l r   v a l = " f f f f f f " / > < / a : s o l i d F i l l > < a : l a t i n   t y p e f a c e = " S o u r c e   S a n s   P r o " / > < / a : r P r > < a : t > v e n d e u r < / a : t > < / a : r > < a : e n d P a r a R P r   d i r t y = " 0 "   l a n g = " f r - F R "   s z = " 1 2 0 0 " > < a : s o l i d F i l l > < a : s r g b C l r   v a l = " f f f f f f " / > < / a : s o l i d F i l l > < a : l a t i n   t y p e f a c e = " S o u r c e   S a n s   P r o " / > < / a : e n d P a r a R P r > < / a : p > < / p : t x B o d y > < / p : s p > < p : s p > < p : n v S p P r > < p : c N v P r   i d = " 6 "   n a m e = " " > < a : e x t L s t > < a : e x t   u r i = " { 3 5 D 6 0 9 A 3 - B 9 3 D - 4 A B 2 - A A 0 8 - B 0 7 1 D 2 C 8 D 4 6 3 } " > < a 1 6 : c r e a t i o n I d   x m l n s : a 1 6 = " h t t p : / / s c h e m a s . m i c r o s o f t . c o m / o f f i c e / d r a w i n g / 2 0 1 0 / m a i n "   i d = " { F 4 7 0 3 6 F B - 6 1 9 F - 4 D 3 4 - 8 4 7 B - 3 9 8 F 7 7 6 4 E D 2 0 } " / > < / a : e x t > < / a : e x t L s t > < / p : c N v P r > < p : c N v S p P r / > < p : n v P r / > < / p : n v S p P r > < p : s p P r > < a : x f r m   f l i p H = " f a l s e "   f l i p V = " f a l s e "   r o t = " 0 " > < a : o f f   x = " 3 1 7 6 2 1 6 "   y = " 1 9 1 8 0 4 9 " / > < a : e x t   c x = " 1 9 7 8 6 7 5 "   c y = " 5 8 0 4 4 3 " / > < / a : x f r m > < a : p r s t G e o m   p r s t = " r o u n d 1 R e c t " > < a : a v L s t / > < / a : p r s t G e o m > < a : s o l i d F i l l > < a : s r g b C l r   v a l = " 0 0 2 0 6 0 " > < a : a l p h a   v a l = " 8 0 0 0 0 " / > < / a : s r g b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e r r = " 1 "   l a n g = " f r - F R " > < a : s o l i d F i l l > < a : s r g b C l r   v a l = " f f f f f f " / > < / a : s o l i d F i l l > < a : l a t i n   t y p e f a c e = " S o u r c e   S a n s   P r o " / > < / a : r P r > < a : t > P a g e < / a : t > < / a : r > < a : b r > < a : r P r   d i r t y = " 0 "   l a n g = " f r - F R " > < a : s o l i d F i l l > < a : s r g b C l r   v a l = " f f f f f f " / > < / a : s o l i d F i l l > < a : l a t i n   t y p e f a c e = " S o u r c e   S a n s   P r o " / > < / a : r P r > < / a : b r > < a : r > < a : r P r   d i r t y = " 0 "   l a n g = " f r - F R " > < a : s o l i d F i l l > < a : s r g b C l r   v a l = " f f f f f f " / > < / a : s o l i d F i l l > < a : l a t i n   t y p e f a c e = " S o u r c e   S a n s   P r o " / > < / a : r P r > < a : t > R e n s e i g n e m e n t s < / a : t > < / a : r > < a : e n d P a r a R P r   d i r t y = " 0 "   l a n g = " f r - F R " > < a : s o l i d F i l l > < a : s r g b C l r   v a l = " f f f f f f " / > < / a : s o l i d F i l l > < a : l a t i n   t y p e f a c e = " S o u r c e   S a n s   P r o " / > < / a : e n d P a r a R P r > < / a : p > < / p : t x B o d y > < / p : s p > < p : s p > < p : n v S p P r > < p : c N v P r   i d = " 7 "   n a m e = " " > < a : e x t L s t > < a : e x t   u r i = " { 7 0 5 B 0 2 F B - C 9 3 F - 4 2 8 1 - B 6 2 F - D 1 6 8 7 2 D D 7 5 4 8 } " > < a 1 6 : c r e a t i o n I d   x m l n s : a 1 6 = " h t t p : / / s c h e m a s . m i c r o s o f t . c o m / o f f i c e / d r a w i n g / 2 0 1 0 / m a i n "   i d = " { 2 5 5 4 6 8 C 2 - 1 D 9 8 - 4 C B 7 - A 7 E E - B 7 4 7 8 6 A D 8 3 A B } " / > < / a : e x t > < / a : e x t L s t > < / p : c N v P r > < p : c N v S p P r / > < p : n v P r / > < / p : n v S p P r > < p : s p P r > < a : x f r m   f l i p H = " f a l s e "   f l i p V = " f a l s e "   r o t = " 0 " > < a : o f f   x = " 5 4 2 7 9 4 5 "   y = " 1 9 3 7 0 9 9 " / > < a : e x t   c x = " 1 6 0 5 2 1 0 "   c y = " 5 8 0 4 4 3 " / > < / a : x f r m > < a : p r s t G e o m   p r s t = " r o u n d 1 R e c t " > < a : a v L s t / > < / a : p r s t G e o m > < a : s o l i d F i l l > < a : s r g b C l r   v a l = " 0 0 2 0 6 0 " > < a : a l p h a   v a l = " 8 0 0 0 0 " / > < / a : s r g b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e r r = " 1 "   l a n g = " f r - F R " / > < a : t > H o m e P a g e < / a : t > < / a : r > < a : b r > < a : r P r   d i r t y = " 0 "   l a n g = " e n - U S " / > < / a : b r > < a : r > < a : r P r   d i r t y = " 0 "   l a n g = " e n - U S " > < a : s o l i d F i l l > < a : s r g b C l r   v a l = " f f f f f f " / > < / a : s o l i d F i l l > < a : l a t i n   t y p e f a c e = " S o u r c e   S a n s   P r o " / > < / a : r P r > < a : t > V e n d e u r < / a : t > < / a : r > < a : e n d P a r a R P r   d i r t y = " 0 "   l a n g = " e n - U S " > < a : s o l i d F i l l > < a : s r g b C l r   v a l = " f f f f f f " / > < / a : s o l i d F i l l > < a : l a t i n   t y p e f a c e = " S o u r c e   S a n s   P r o " / > < / a : e n d P a r a R P r > < / a : p > < / p : t x B o d y > < / p : s p > < p : s p > < p : n v S p P r > < p : c N v P r   i d = " 8 "   n a m e = " " > < a : e x t L s t > < a : e x t   u r i = " { B 0 4 5 9 F 1 E - B 0 4 F - 4 3 3 7 - B 5 F 0 - 7 0 1 8 8 6 3 3 6 2 3 3 } " > < a 1 6 : c r e a t i o n I d   x m l n s : a 1 6 = " h t t p : / / s c h e m a s . m i c r o s o f t . c o m / o f f i c e / d r a w i n g / 2 0 1 0 / m a i n "   i d = " { 1 5 7 5 E 1 A B - 9 9 4 8 - 4 7 E F - 9 2 2 1 - 6 2 7 4 9 A 0 0 D 4 8 3 } " / > < / a : e x t > < / a : e x t L s t > < / p : c N v P r > < p : c N v S p P r   t x B o x = " 1 " / > < p : n v P r / > < / p : n v S p P r > < p : s p P r > < a : x f r m   f l i p H = " f a l s e "   f l i p V = " f a l s e "   r o t = " 0 " > < a : o f f   x = " 2 7 6 4 4 4 0 "   y = " 1 6 7 0 3 9 9 " / > < a : e x t   c x = " 1 9 0 5 0 0 0 "   c y = " 2 1 7 1 4 1 " / > < / a : x f r m > < a : p r s t G e o m   p r s t = " r e c t " > < a : a v L s t / > < / a : p r s t G e o m > < / p : s p P r > < p : t x B o d y > < a : b o d y P r   a n c h o r = " t "   b I n s = " 4 7 6 2 5 "   l I n s = " 9 5 2 5 0 "   r I n s = " 9 5 2 5 0 "   r t l C o l = " 0 "   t I n s = " 4 7 6 2 5 "   v e r t = " h o r z " > < a : s p A u t o F i t / > < / a : b o d y P r > < a : l s t S t y l e / > < a : p > < a : p P r > < a : d e f R P r   d i r t y = " 0 "   l a n g = " e n - U S "   s z = " 1 4 0 0 " / > < / a : p P r > < a : r > < a : r P r   d i r t y = " 0 "   l a n g = " e n - U S "   s z = " 8 0 0 " / > < a : t > r e d i r e c t i o n < / a : t > < / a : r > < a : e n d P a r a R P r   d i r t y = " 0 "   l a n g = " e n - U S "   s z = " 8 0 0 " / > < / a : p > < / p : t x B o d y > < / p : s p > < p : s p > < p : n v S p P r > < p : c N v P r   i d = " 9 "   n a m e = " " > < a : e x t L s t > < a : e x t   u r i = " { 8 5 6 4 1 A D 4 - 8 8 F E - 4 C 3 0 - A 0 C 2 - F 3 8 6 C 6 A D 6 0 2 2 } " > < a 1 6 : c r e a t i o n I d   x m l n s : a 1 6 = " h t t p : / / s c h e m a s . m i c r o s o f t . c o m / o f f i c e / d r a w i n g / 2 0 1 0 / m a i n "   i d = " { 7 1 5 2 9 8 0 B - E 6 D C - 4 8 F 7 - B B 2 6 - A F A C 1 D D 3 D E B 4 } " / > < / a : e x t > < / a : e x t L s t > < / p : c N v P r > < p : c N v S p P r / > < p : n v P r / > < / p : n v S p P r > < p : s p P r > < a : x f r m   f l i p H = " f a l s e "   f l i p V = " f a l s e "   r o t = " 0 " > < a : o f f   x = " 3 5 4 9 6 8 2 "   y = " 2 4 9 9 0 7 4 " / > < a : e x t   c x = " 1 6 0 5 2 1 0 "   c y = " 2 5 3 9 8 4 " / > < / a : x f r m > < a : p r s t G e o m   p r s t = " r o u n d 1 R e c t " > < a : a v L s t / > < / a : p r s t G e o m > < a : s o l i d F i l l > < a : s r g b C l r   v a l = " 0 0 7 0 c 0 " > < a : a l p h a   v a l = " 8 0 0 0 0 " / > < / a : s r g b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  s z = " 8 0 0 " > < a : s o l i d F i l l > < a : s r g b C l r   v a l = " f f f f f f " / > < / a : s o l i d F i l l > < a : l a t i n   t y p e f a c e = " S o u r c e   S a n s   P r o " / > < / a : r P r > < a : t > v a l i d e r < / a : t > < / a : r > < a : e n d P a r a R P r   d i r t y = " 0 "   l a n g = " e n - U S "   s z = " 8 0 0 " > < a : s o l i d F i l l > < a : s r g b C l r   v a l = " f f f f f f " / > < / a : s o l i d F i l l > < a : l a t i n   t y p e f a c e = " S o u r c e   S a n s   P r o " / > < / a : e n d P a r a R P r > < / a : p > < / p : t x B o d y > < / p : s p > < p : s p > < p : n v S p P r > < p : c N v P r   i d = " 1 0 "   n a m e = " " > < a : e x t L s t > < a : e x t   u r i = " { 9 6 F 2 D F 9 2 - F 0 A F - 4 E 4 2 - A 8 6 C - A 0 D D 1 E 2 3 6 9 E 9 } " > < a 1 6 : c r e a t i o n I d   x m l n s : a 1 6 = " h t t p : / / s c h e m a s . m i c r o s o f t . c o m / o f f i c e / d r a w i n g / 2 0 1 0 / m a i n "   i d = " { 5 0 9 B 1 3 3 D - A D 8 4 - 4 5 A 7 - B 9 4 2 - 0 4 A 4 2 2 4 D 6 8 0 7 } " / > < / a : e x t > < / a : e x t L s t > < / p : c N v P r > < p : c N v S p P r / > < p : n v P r / > < / p : n v S p P r > < p : s p P r > < a : x f r m   f l i p H = " f a l s e "   f l i p V = " f a l s e "   r o t = " 0 " > < a : o f f   x = " 5 4 2 7 9 4 5 "   y = " 2 5 1 8 1 2 4 " / > < a : e x t   c x = " 1 6 0 5 2 1 0 "   c y = " 2 5 3 9 8 4 " / > < / a : x f r m > < a : p r s t G e o m   p r s t = " r o u n d 1 R e c t " > < a : a v L s t / > < / a : p r s t G e o m > < a : s o l i d F i l l > < a : s r g b C l r   v a l = " 0 0 7 0 c 0 " > < a : a l p h a   v a l = " 8 0 0 0 0 " / > < / a : s r g b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  s z = " 8 0 0 " > < a : s o l i d F i l l > < a : s r g b C l r   v a l = " f f f f f f " / > < / a : s o l i d F i l l > < a : l a t i n   t y p e f a c e = " S o u r c e   S a n s   P r o " / > < / a : r P r > < a : t > M e s   a r t i c l e s   < / a : t > < / a : r > < a : b r > < a : r P r   d i r t y = " 0 "   l a n g = " e n - U S "   s z = " 8 0 0 " > < a : s o l i d F i l l > < a : s r g b C l r   v a l = " f f f f f f " / > < / a : s o l i d F i l l > < a : l a t i n   t y p e f a c e = " S o u r c e   S a n s   P r o " / > < / a : r P r > < / a : b r > < a : r > < a : r P r   d i r t y = " 0 "   l a n g = " e n - U S "   s z = " 8 0 0 " > < a : s o l i d F i l l > < a : s r g b C l r   v a l = " f f f f f f " / > < / a : s o l i d F i l l > < a : l a t i n   t y p e f a c e = " S o u r c e   S a n s   P r o " / > < / a : r P r > < a : t > ( l i s t e r ,   s u p p r i m e r ,   m o d i f i e r ) < / a : t > < / a : r > < a : e n d P a r a R P r   d i r t y = " 0 "   l a n g = " e n - U S "   s z = " 8 0 0 " > < a : s o l i d F i l l > < a : s r g b C l r   v a l = " f f f f f f " / > < / a : s o l i d F i l l > < a : l a t i n   t y p e f a c e = " S o u r c e   S a n s   P r o " / > < / a : e n d P a r a R P r > < / a : p > < / p : t x B o d y > < / p : s p > < p : s p > < p : n v S p P r > < p : c N v P r   i d = " 1 1 "   n a m e = " " > < a : e x t L s t > < a : e x t   u r i = " { A E 1 E 8 2 3 3 - F 0 5 1 - 4 6 E A - 9 3 5 E - 7 C 0 8 D F 1 D 4 8 7 7 } " > < a 1 6 : c r e a t i o n I d   x m l n s : a 1 6 = " h t t p : / / s c h e m a s . m i c r o s o f t . c o m / o f f i c e / d r a w i n g / 2 0 1 0 / m a i n "   i d = " { D 0 0 7 F 5 3 7 - B 3 8 5 - 4 F F 6 - 9 0 C 2 - 9 8 E 4 7 5 1 D 4 9 4 7 } " / > < / a : e x t > < / a : e x t L s t > < / p : c N v P r > < p : c N v S p P r / > < p : n v P r / > < / p : n v S p P r > < p : s p P r > < a : x f r m   f l i p H = " f a l s e "   f l i p V = " f a l s e "   r o t = " 0 " > < a : o f f   x = " 5 4 2 7 9 4 5 "   y = " 2 7 7 5 2 9 9 " / > < a : e x t   c x = " 1 6 0 5 2 1 0 "   c y = " 2 5 3 9 8 4 " / > < / a : x f r m > < a : p r s t G e o m   p r s t = " r o u n d 1 R e c t " > < a : a v L s t / > < / a : p r s t G e o m > < a : s o l i d F i l l > < a : s r g b C l r   v a l = " 0 0 7 0 c 0 " > < a : a l p h a   v a l = " 8 0 0 0 0 " / > < / a : s r g b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  s z = " 8 0 0 " > < a : s o l i d F i l l > < a : s r g b C l r   v a l = " f f f f f f " / > < / a : s o l i d F i l l > < a : l a t i n   t y p e f a c e = " S o u r c e   S a n s   P r o " / > < / a : r P r > < a : t > A j o u t e r   u n   a r t i c l e < / a : t > < / a : r > < a : e n d P a r a R P r   d i r t y = " 0 "   l a n g = " e n - U S "   s z = " 8 0 0 " > < a : s o l i d F i l l > < a : s r g b C l r   v a l = " f f f f f f " / > < / a : s o l i d F i l l > < a : l a t i n   t y p e f a c e = " S o u r c e   S a n s   P r o " / > < / a : e n d P a r a R P r > < / a : p > < / p : t x B o d y > < / p : s p > < p : s p > < p : n v S p P r > < p : c N v P r   i d = " 1 2 "   n a m e = " " > < a : e x t L s t > < a : e x t   u r i = " { 6 4 6 0 2 8 2 A - D 6 B F - 4 B 4 B - A 7 6 9 - C 8 8 D C E 1 D 9 6 7 1 } " > < a 1 6 : c r e a t i o n I d   x m l n s : a 1 6 = " h t t p : / / s c h e m a s . m i c r o s o f t . c o m / o f f i c e / d r a w i n g / 2 0 1 0 / m a i n "   i d = " { 1 D C A F 1 D E - A 9 F F - 4 A B 5 - A 4 8 9 - E 1 3 0 E 0 0 6 C 2 9 5 } " / > < / a : e x t > < / a : e x t L s t > < / p : c N v P r > < p : c N v S p P r / > < p : n v P r / > < / p : n v S p P r > < p : s p P r > < a : x f r m   f l i p H = " f a l s e "   f l i p V = " f a l s e "   r o t = " 0 " > < a : o f f   x = " 5 4 2 7 9 4 5 "   y = " 3 0 3 2 4 7 4 " / > < a : e x t   c x = " 1 6 0 5 2 1 0 "   c y = " 2 5 3 9 8 4 " / > < / a : x f r m > < a : p r s t G e o m   p r s t = " r o u n d 1 R e c t " > < a : a v L s t / > < / a : p r s t G e o m > < a : s o l i d F i l l > < a : s r g b C l r   v a l = " 0 0 7 0 c 0 " > < a : a l p h a   v a l = " 8 0 0 0 0 " / > < / a : s r g b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  s z = " 8 0 0 " > < a : s o l i d F i l l > < a : s r g b C l r   v a l = " f f f f f f " / > < / a : s o l i d F i l l > < a : l a t i n   t y p e f a c e = " S o u r c e   S a n s   P r o " / > < / a : r P r > < a : t > V o i r   l e s   a r t i c l e s   c o m m a n d � s < / a : t > < / a : r > < a : e n d P a r a R P r   d i r t y = " 0 "   l a n g = " e n - U S "   s z = " 8 0 0 " > < a : s o l i d F i l l > < a : s r g b C l r   v a l = " f f f f f f " / > < / a : s o l i d F i l l > < a : l a t i n   t y p e f a c e = " S o u r c e   S a n s   P r o " / > < / a : e n d P a r a R P r > < / a : p > < / p : t x B o d y > < / p : s p > < p : s p > < p : n v S p P r > < p : c N v P r   i d = " 1 3 "   n a m e = " " > < a : e x t L s t > < a : e x t   u r i = " { 0 1 4 3 2 1 F 6 - 2 8 1 D - 4 F D E - 9 4 0 3 - A 6 7 3 E E 1 2 5 5 6 B } " > < a 1 6 : c r e a t i o n I d   x m l n s : a 1 6 = " h t t p : / / s c h e m a s . m i c r o s o f t . c o m / o f f i c e / d r a w i n g / 2 0 1 0 / m a i n "   i d = " { 1 A 8 1 7 A 4 A - 7 6 F E - 4 B 7 7 - A F 6 8 - 7 A 5 2 A 4 4 6 1 4 F 7 } " / > < / a : e x t > < / a : e x t L s t > < / p : c N v P r > < p : c N v S p P r / > < p : n v P r / > < / p : n v S p P r > < p : s p P r > < a : x f r m   f l i p H = " f a l s e "   f l i p V = " f a l s e "   r o t = " 0 " > < a : o f f   x = " 5 6 9 5 5 1 1 "   y = " 3 2 8 6 1 2 5 " / > < a : e x t   c x = " 1 3 3 7 6 4 3 "   c y = " 2 5 3 9 8 4 " / > < / a : x f r m > < a : p r s t G e o m   p r s t = " r o u n d 1 R e c t " > < a : a v L s t / > < / a : p r s t G e o m > < a : s o l i d F i l l > < a : s r g b C l r   v a l = " 0 0 7 0 c 0 " > < a : a l p h a   v a l = " 8 0 0 0 0 " / > < / a : s r g b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  s z = " 8 0 0 " > < a : s o l i d F i l l > < a : s r g b C l r   v a l = " f f f f f f " / > < / a : s o l i d F i l l > < a : l a t i n   t y p e f a c e = " S o u r c e   S a n s   P r o " / > < / a : r P r > < a : t > C o n f i r m e r   e n v o i < / a : t > < / a : r > < a : e n d P a r a R P r   d i r t y = " 0 "   l a n g = " e n - U S "   s z = " 8 0 0 " > < a : s o l i d F i l l > < a : s r g b C l r   v a l = " f f f f f f " / > < / a : s o l i d F i l l > < a : l a t i n   t y p e f a c e = " S o u r c e   S a n s   P r o " / > < / a : e n d P a r a R P r > < / a : p > < / p : t x B o d y > < / p : s p > < p : c x n S p > < p : n v C x n S p P r > < p : c N v P r   i d = " 1 4 "   n a m e = " " > < a : e x t L s t > < a : e x t   u r i = " { 7 8 C F 5 3 D 2 - B 4 D E - 4 F 0 9 - 9 A 9 4 - 0 1 5 1 0 B C E B 9 9 1 } " > < a 1 6 : c r e a t i o n I d   x m l n s : a 1 6 = " h t t p : / / s c h e m a s . m i c r o s o f t . c o m / o f f i c e / d r a w i n g / 2 0 1 0 / m a i n "   i d = " { D B 0 F F 7 B 2 - 9 F B 0 - 4 C E E - B D C E - 8 0 5 D 9 6 0 8 0 B E 8 } " / > < / a : e x t > < / a : e x t L s t > < / p : c N v P r > < p : c N v C x n S p P r / > < p : n v P r / > < / p : n v C x n S p P r > < p : s p P r > < a : x f r m   f l i p H = " t r u e "   f l i p V = " f a l s e "   r o t = " 1 0 8 0 0 0 0 0 " > < a : o f f   x = " 2 9 0 7 0 2 0 "   y = " 2 0 8 7 0 6 0 " / > < a : e x t   c x = " 2 6 5 3 3 7 "   c y = " 2 0 0 4 0 " / > < / a : x f r m > < a : p r s t G e o m   p r s t = " l i n e " > < a : a v L s t / > < / a : p r s t G e o m > < a : l n   c a p = " f l a t "   w = " 2 8 5 7 5 " > < a : s o l i d F i l l > < a : s c h e m e C l r   v a l = " a c c e n t 1 " / > < / a : s o l i d F i l l > < a : p r s t D a s h   v a l = " s o l i d " / > < a : m i t e r   l i m = " 8 0 0 0 0 0 " / > < a : h e a d E n d   l e n = " s m "   t y p e = " n o n e "   w = " l g " / > < a : t a i l E n d   l e n = " l g "   t y p e = " s t e a l t h "   w = " l g " / > < / a : l n > < a : e f f e c t L s t > < a : o u t e r S h d w   b l u r R a d = " 0 "   d i r = " 2 7 0 0 0 0 0 "   d i s t = " 0 " > < a : s r g b C l r   v a l = " 3 f 3 f 3 f " > < a : a l p h a   v a l = " 3 9 9 9 9 " / > < / a : s r g b C l r > < / a : o u t e r S h d w > < / a : e f f e c t L s t > < / p : s p P r > < p : s t y l e > < a : l n R e f   i d x = " 2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c x n S p > < p : n v C x n S p P r > < p : c N v P r   i d = " 1 5 "   n a m e = " " > < a : e x t L s t > < a : e x t   u r i = " { 5 F 3 1 9 0 7 2 - 1 5 A C - 4 C 5 E - A 0 E 0 - 4 6 C 0 7 2 0 6 8 4 5 7 } " > < a 1 6 : c r e a t i o n I d   x m l n s : a 1 6 = " h t t p : / / s c h e m a s . m i c r o s o f t . c o m / o f f i c e / d r a w i n g / 2 0 1 0 / m a i n "   i d = " { 5 9 1 9 5 3 9 6 - 0 B C B - 4 7 4 1 - 8 4 6 A - 0 A 5 7 1 B 9 8 8 5 0 0 } " / > < / a : e x t > < / a : e x t L s t > < / p : c N v P r > < p : c N v C x n S p P r > < a : e n d C x n   i d = " 7 "   i d x = " 1 " / > < / p : c N v C x n S p P r > < p : n v P r / > < / p : n v C x n S p P r > < p : s p P r > < a : x f r m   f l i p H = " t r u e "   f l i p V = " f a l s e "   r o t = " 1 0 8 0 0 0 0 0 " > < a : o f f   x = " 5 1 5 4 8 9 1 "   y = " 2 2 2 2 8 4 9 " / > < a : e x t   c x = " 2 7 3 0 5 3 "   c y = " 4 1 3 7 4 6 " / > < / a : x f r m > < a : p r s t G e o m   p r s t = " l i n e " > < a : a v L s t / > < / a : p r s t G e o m > < a : l n   c a p = " f l a t "   w = " 2 8 5 7 5 " > < a : s o l i d F i l l > < a : s c h e m e C l r   v a l = " a c c e n t 1 " / > < / a : s o l i d F i l l > < a : p r s t D a s h   v a l = " s o l i d " / > < a : m i t e r   l i m = " 8 0 0 0 0 0 " / > < a : h e a d E n d   l e n = " s m "   t y p e = " n o n e "   w = " l g " / > < a : t a i l E n d   l e n = " l g "   t y p e = " s t e a l t h "   w = " l g " / > < / a : l n > < a : e f f e c t L s t > < a : o u t e r S h d w   b l u r R a d = " 0 "   d i r = " 2 7 0 0 0 0 0 "   d i s t = " 0 " > < a : s r g b C l r   v a l = " 3 f 3 f 3 f " > < a : a l p h a   v a l = " 3 9 9 9 9 " / > < / a : s r g b C l r > < / a : o u t e r S h d w > < / a : e f f e c t L s t > < / p : s p P r > < p : s t y l e > < a : l n R e f   i d x = " 2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s p > < p : n v S p P r > < p : c N v P r   i d = " 1 6 "   n a m e = " " > < a : e x t L s t > < a : e x t   u r i = " { 4 1 C 8 8 A 4 E - 1 F E 5 - 4 3 3 C - A 2 7 4 - D B D C 6 E F 1 C 1 E 6 } " > < a 1 6 : c r e a t i o n I d   x m l n s : a 1 6 = " h t t p : / / s c h e m a s . m i c r o s o f t . c o m / o f f i c e / d r a w i n g / 2 0 1 0 / m a i n "   i d = " { E D B A 2 A 0 5 - 3 2 9 B - 4 D 5 E - 8 2 4 9 - 0 A 6 7 0 6 9 9 0 1 3 6 } " / > < / a : e x t > < / a : e x t L s t > < / p : c N v P r > < p : c N v S p P r / > < p : n v P r / > < / p : n v S p P r > < p : s p P r > < a : x f r m   f l i p H = " f a l s e "   f l i p V = " f a l s e "   r o t = " 0 " > < a : o f f   x = " 5 6 4 7 2 7 "   y = " 4 0 6 7 1 7 5 " / > < a : e x t   c x = " 1 6 0 5 2 1 0 "   c y = " 2 5 3 9 8 4 " / > < / a : x f r m > < a : p r s t G e o m   p r s t = " r o u n d 1 R e c t " > < a : a v L s t / > < / a : p r s t G e o m > < a : s o l i d F i l l > < a : s r g b C l r   v a l = " 0 0 7 0 c 0 " > < a : a l p h a   v a l = " 8 0 0 0 0 " / > < / a : s r g b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  s z = " 8 0 0 " > < a : s o l i d F i l l > < a : s r g b C l r   v a l = " f f f f f f " / > < / a : s o l i d F i l l > < a : l a t i n   t y p e f a c e = " S o u r c e   S a n s   P r o " / > < / a : r P r > < a : t > V a l i d e r   < / a : t > < / a : r > < a : r > < a : r P r   d i r t y = " 0 "   l a n g = " e n - U S "   s z = " 8 0 0 " > < a : s o l i d F i l l > < a : s r g b C l r   v a l = " f f f f f f " / > < / a : s o l i d F i l l > < a : l a t i n   t y p e f a c e = " S o u r c e   S a n s   P r o " / > < / a : r P r > < a : t > p a n i e r < / a : t > < / a : r > < a : e n d P a r a R P r   d i r t y = " 0 "   l a n g = " e n - U S "   s z = " 8 0 0 " > < a : s o l i d F i l l > < a : s r g b C l r   v a l = " f f f f f f " / > < / a : s o l i d F i l l > < a : l a t i n   t y p e f a c e = " S o u r c e   S a n s   P r o " / > < / a : e n d P a r a R P r > < / a : p > < / p : t x B o d y > < / p : s p > < p : s p > < p : n v S p P r > < p : c N v P r   i d = " 1 7 "   n a m e = " " > < a : e x t L s t > < a : e x t   u r i = " { 2 A 2 6 C 3 B 7 - E 2 E 1 - 4 5 1 1 - B 8 E D - 8 7 0 B 2 8 F 0 8 C 3 8 } " > < a 1 6 : c r e a t i o n I d   x m l n s : a 1 6 = " h t t p : / / s c h e m a s . m i c r o s o f t . c o m / o f f i c e / d r a w i n g / 2 0 1 0 / m a i n "   i d = " { F 5 E 5 F 1 B 6 - B F 0 7 - 4 0 D 6 - A 0 A 4 - 5 8 2 1 4 2 A D B 4 A B } " / > < / a : e x t > < / a : e x t L s t > < / p : c N v P r > < p : c N v S p P r / > < p : n v P r / > < / p : n v S p P r > < p : s p P r > < a : x f r m   f l i p H = " f a l s e "   f l i p V = " f a l s e "   r o t = " 0 " > < a : o f f   x = " 1 9 5 0 3 0 0 "   y = " 4 0 7 4 2 9 9 " / > < a : e x t   c x = " 4 4 8 1 1 3 "   c y = " 2 1 7 0 1 7 " / > < / a : x f r m > < a : p r s t G e o m   p r s t = " r i g h t A r r o w " > < a : a v L s t / > < / a : p r s t G e o m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8 "   n a m e = " " > < a : e x t L s t > < a : e x t   u r i = " { 4 6 1 1 4 3 2 8 - 1 A 0 4 - 4 7 6 E - A 6 4 D - D 0 0 1 2 1 E C F E 1 D } " > < a 1 6 : c r e a t i o n I d   x m l n s : a 1 6 = " h t t p : / / s c h e m a s . m i c r o s o f t . c o m / o f f i c e / d r a w i n g / 2 0 1 0 / m a i n "   i d = " { 0 9 4 6 8 F 5 4 - 2 2 B 5 - 4 E 0 8 - B 5 4 0 - C 3 3 E C 0 9 E A 2 5 D } " / > < / a : e x t > < / a : e x t L s t > < / p : c N v P r > < p : c N v S p P r / > < p : n v P r / > < / p : n v S p P r > < p : s p P r > < a : x f r m   f l i p H = " f a l s e "   f l i p V = " f a l s e "   r o t = " 0 " > < a : o f f   x = " 3 2 8 5 7 4 "   y = " 3 7 0 3 7 7 7 " / > < a : e x t   c x = " 9 6 9 3 7 8 "   c y = " 3 2 5 2 9 7 " / > < / a : x f r m > < a : p r s t G e o m   p r s t = " r o u n d 1 R e c t " > < a : a v L s t / > < / a : p r s t G e o m > < a : s o l i d F i l l > < a : s c h e m e C l r   v a l = " t x 1 " > < a : a l p h a   v a l = " 8 0 0 0 0 " / > < / a : s c h e m e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f r - F R "   s z = " 1 2 0 0 " > < a : s o l i d F i l l > < a : s r g b C l r   v a l = " f f f f f f " / > < / a : s o l i d F i l l > < a : l a t i n   t y p e f a c e = " S o u r c e   S a n s   P r o " / > < / a : r P r > < a : t > c l i e n t < / a : t > < / a : r > < a : e n d P a r a R P r   d i r t y = " 0 "   l a n g = " f r - F R "   s z = " 1 2 0 0 " > < a : s o l i d F i l l > < a : s r g b C l r   v a l = " f f f f f f " / > < / a : s o l i d F i l l > < a : l a t i n   t y p e f a c e = " S o u r c e   S a n s   P r o " / > < / a : e n d P a r a R P r > < / a : p > < / p : t x B o d y > < / p : s p > < p : s p > < p : n v S p P r > < p : c N v P r   i d = " 1 9 "   n a m e = " " > < a : e x t L s t > < a : e x t   u r i = " { 7 9 9 4 B 4 D B - A 8 F F - 4 8 1 3 - B B 7 C - C 3 6 E 5 0 3 E C F C 6 } " > < a 1 6 : c r e a t i o n I d   x m l n s : a 1 6 = " h t t p : / / s c h e m a s . m i c r o s o f t . c o m / o f f i c e / d r a w i n g / 2 0 1 0 / m a i n "   i d = " { 6 3 4 4 8 D C E - C 5 7 7 - 4 8 F 2 - B F 8 3 - A B 5 7 4 A E 1 E 6 9 0 } " / > < / a : e x t > < / a : e x t L s t > < / p : c N v P r > < p : c N v S p P r / > < p : n v P r / > < / p : n v S p P r > < p : s p P r > < a : x f r m   f l i p H = " f a l s e "   f l i p V = " f a l s e "   r o t = " 0 " > < a : o f f   x = " 2 3 9 8 4 1 4 "   y = " 3 5 7 5 5 1 3 " / > < a : e x t   c x = " 1 9 7 8 6 7 5 "   c y = " 7 4 5 6 4 5 " / > < / a : x f r m > < a : p r s t G e o m   p r s t = " r o u n d 1 R e c t " > < a : a v L s t / > < / a : p r s t G e o m > < a : s o l i d F i l l > < a : s r g b C l r   v a l = " 0 0 2 0 6 0 " > < a : a l p h a   v a l = " 8 0 0 0 0 " / > < / a : s r g b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e r r = " 1 "   l a n g = " f r - F R "   s z = " 1 4 0 0 " > < a : s o l i d F i l l > < a : s r g b C l r   v a l = " f f f f f f " / > < / a : s o l i d F i l l > < a : l a t i n   t y p e f a c e = " S o u r c e   S a n s   P r o " / > < / a : r P r > < a : t > P a g e < / a : t > < / a : r > < a : b r > < a : r P r   d i r t y = " 0 "   l a n g = " f r - F R "   s z = " 1 4 0 0 " > < a : s o l i d F i l l > < a : s r g b C l r   v a l = " f f f f f f " / > < / a : s o l i d F i l l > < a : l a t i n   t y p e f a c e = " S o u r c e   S a n s   P r o " / > < / a : r P r > < / a : b r > < a : r > < a : r P r   d i r t y = " 0 "   l a n g = " f r - F R "   s z = " 1 4 0 0 " > < a : s o l i d F i l l > < a : s r g b C l r   v a l = " f f f f f f " / > < / a : s o l i d F i l l > < a : l a t i n   t y p e f a c e = " S o u r c e   S a n s   P r o " / > < / a : r P r > < a : t > C o o r d o n n � e s   < / a : t > < / a : r > < a : b r > < a : r P r   d i r t y = " 0 "   l a n g = " f r - F R "   s z = " 1 4 0 0 " > < a : s o l i d F i l l > < a : s r g b C l r   v a l = " f f f f f f " / > < / a : s o l i d F i l l > < a : l a t i n   t y p e f a c e = " S o u r c e   S a n s   P r o " / > < / a : r P r > < / a : b r > < a : r > < a : r P r   d i r t y = " 0 "   l a n g = " f r - F R "   s z = " 1 4 0 0 " > < a : s o l i d F i l l > < a : s r g b C l r   v a l = " f f f f f f " / > < / a : s o l i d F i l l > < a : l a t i n   t y p e f a c e = " S o u r c e   S a n s   P r o " / > < / a : r P r > < a : t > L i v r a i s o n s < / a : t > < / a : r > < a : e n d P a r a R P r   d i r t y = " 0 "   l a n g = " f r - F R "   s z = " 1 4 0 0 " > < a : s o l i d F i l l > < a : s r g b C l r   v a l = " f f f f f f " / > < / a : s o l i d F i l l > < a : l a t i n   t y p e f a c e = " S o u r c e   S a n s   P r o " / > < / a : e n d P a r a R P r > < / a : p > < / p : t x B o d y > < / p : s p > < p : s p > < p : n v S p P r > < p : c N v P r   i d = " 2 0 "   n a m e = " " > < a : e x t L s t > < a : e x t   u r i = " { 6 E 4 C E 2 D E - 7 0 C 8 - 4 6 C B - 8 F B C - A 1 8 F D 3 6 F 1 A 1 B } " > < a 1 6 : c r e a t i o n I d   x m l n s : a 1 6 = " h t t p : / / s c h e m a s . m i c r o s o f t . c o m / o f f i c e / d r a w i n g / 2 0 1 0 / m a i n "   i d = " { E 2 6 A 3 8 1 9 - C 7 3 C - 4 E 7 E - A 0 C 4 - 5 2 6 1 6 3 9 C 2 8 5 B } " / > < / a : e x t > < / a : e x t L s t > < / p : c N v P r > < p : c N v S p P r / > < p : n v P r / > < / p : n v S p P r > < p : s p P r > < a : x f r m   f l i p H = " f a l s e "   f l i p V = " f a l s e "   r o t = " 0 " > < a : o f f   x = " 2 3 9 8 4 1 4 "   y = " 4 3 5 2 9 2 5 " / > < a : e x t   c x = " 1 9 7 8 6 7 5 "   c y = " 7 4 5 6 4 5 " / > < / a : x f r m > < a : p r s t G e o m   p r s t = " r o u n d 1 R e c t " > < a : a v L s t / > < / a : p r s t G e o m > < a : s o l i d F i l l > < a : s r g b C l r   v a l = " 0 0 2 0 6 0 " > < a : a l p h a   v a l = " 8 0 0 0 0 " / > < / a : s r g b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e r r = " 1 "   l a n g = " f r - F R "   s z = " 1 4 0 0 " > < a : s o l i d F i l l > < a : s r g b C l r   v a l = " f f f f f f " / > < / a : s o l i d F i l l > < a : l a t i n   t y p e f a c e = " S o u r c e   S a n s   P r o " / > < / a : r P r > < a : t > P a g e < / a : t > < / a : r > < a : b r > < a : r P r   d i r t y = " 0 "   l a n g = " f r - F R "   s z = " 1 4 0 0 " > < a : s o l i d F i l l > < a : s r g b C l r   v a l = " f f f f f f " / > < / a : s o l i d F i l l > < a : l a t i n   t y p e f a c e = " S o u r c e   S a n s   P r o " / > < / a : r P r > < / a : b r > < a : r > < a : r P r   d i r t y = " 0 "   l a n g = " f r - F R "   s z = " 1 4 0 0 " > < a : s o l i d F i l l > < a : s r g b C l r   v a l = " f f f f f f " / > < / a : s o l i d F i l l > < a : l a t i n   t y p e f a c e = " S o u r c e   S a n s   P r o " / > < / a : r P r > < a : t > P a i e m e n t < / a : t > < / a : r > < a : e n d P a r a R P r   d i r t y = " 0 "   l a n g = " f r - F R "   s z = " 1 4 0 0 " > < a : s o l i d F i l l > < a : s r g b C l r   v a l = " f f f f f f " / > < / a : s o l i d F i l l > < a : l a t i n   t y p e f a c e = " S o u r c e   S a n s   P r o " / > < / a : e n d P a r a R P r > < / a : p > < / p : t x B o d y > < / p : s p > < p : s p > < p : n v S p P r > < p : c N v P r   i d = " 2 1 "   n a m e = " " > < a : e x t L s t > < a : e x t   u r i = " { 2 0 9 4 D 1 6 E - 9 2 E 1 - 4 F 2 C - 9 3 4 A - 7 3 F D 4 9 1 F E B 6 2 } " > < a 1 6 : c r e a t i o n I d   x m l n s : a 1 6 = " h t t p : / / s c h e m a s . m i c r o s o f t . c o m / o f f i c e / d r a w i n g / 2 0 1 0 / m a i n "   i d = " { B A 9 7 5 7 3 E - D F 4 B - 4 2 3 4 - 9 C 1 1 - 1 A B A B D 2 4 6 7 8 6 } " / > < / a : e x t > < / a : e x t L s t > < / p : c N v P r > < p : c N v S p P r / > < p : n v P r / > < / p : n v S p P r > < p : s p P r > < a : x f r m   f l i p H = " f a l s e "   f l i p V = " f a l s e "   r o t = " 0 " > < a : o f f   x = " 3 5 4 9 6 8 2 "   y = " 4 3 2 4 3 5 0 " / > < a : e x t   c x = " 8 2 7 4 0 8 "   c y = " 2 5 3 9 8 4 " / > < / a : x f r m > < a : p r s t G e o m   p r s t = " r o u n d 1 R e c t " > < a : a v L s t / > < / a : p r s t G e o m > < a : s o l i d F i l l > < a : s r g b C l r   v a l = " 0 0 7 0 c 0 " > < a : a l p h a   v a l = " 8 0 0 0 0 " / > < / a : s r g b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  s z = " 8 0 0 " > < a : s o l i d F i l l > < a : s r g b C l r   v a l = " f f f f f f " / > < / a : s o l i d F i l l > < a : l a t i n   t y p e f a c e = " S o u r c e   S a n s   P r o " / > < / a : r P r > < a : t > v a l i d e r < / a : t > < / a : r > < a : e n d P a r a R P r   d i r t y = " 0 "   l a n g = " e n - U S "   s z = " 8 0 0 " > < a : s o l i d F i l l > < a : s r g b C l r   v a l = " f f f f f f " / > < / a : s o l i d F i l l > < a : l a t i n   t y p e f a c e = " S o u r c e   S a n s   P r o " / > < / a : e n d P a r a R P r > < / a : p > < / p : t x B o d y > < / p : s p > < p : s p > < p : n v S p P r > < p : c N v P r   i d = " 2 2 "   n a m e = " " > < a : e x t L s t > < a : e x t   u r i = " { F C E 2 F 4 D E - 5 0 A 1 - 4 3 D 5 - 8 8 D 5 - E 8 2 F 0 0 8 0 5 F 4 2 } " > < a 1 6 : c r e a t i o n I d   x m l n s : a 1 6 = " h t t p : / / s c h e m a s . m i c r o s o f t . c o m / o f f i c e / d r a w i n g / 2 0 1 0 / m a i n "   i d = " { F D 8 B 8 3 F D - 4 7 F 4 - 4 7 B 8 - 8 C 5 0 - B 1 2 6 D 6 A C 7 B F 1 } " / > < / a : e x t > < / a : e x t L s t > < / p : c N v P r > < p : c N v S p P r / > < p : n v P r / > < / p : n v S p P r > < p : s p P r > < a : x f r m   f l i p H = " f a l s e "   f l i p V = " f a l s e "   r o t = " 0 " > < a : o f f   x = " 4 0 2 1 5 8 8 "   y = " 4 8 1 9 6 5 0 " / > < a : e x t   c x = " 8 2 7 4 0 8 "   c y = " 2 5 3 9 8 4 " / > < / a : x f r m > < a : p r s t G e o m   p r s t = " r o u n d 1 R e c t " > < a : a v L s t / > < / a : p r s t G e o m > < a : s o l i d F i l l > < a : s r g b C l r   v a l = " 0 0 7 0 c 0 " > < a : a l p h a   v a l = " 8 0 0 0 0 " / > < / a : s r g b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  s z = " 8 0 0 " > < a : s o l i d F i l l > < a : s r g b C l r   v a l = " f f f f f f " / > < / a : s o l i d F i l l > < a : l a t i n   t y p e f a c e = " S o u r c e   S a n s   P r o " / > < / a : r P r > < a : t > p a y e r < / a : t > < / a : r > < a : e n d P a r a R P r   d i r t y = " 0 "   l a n g = " e n - U S "   s z = " 8 0 0 " > < a : s o l i d F i l l > < a : s r g b C l r   v a l = " f f f f f f " / > < / a : s o l i d F i l l > < a : l a t i n   t y p e f a c e = " S o u r c e   S a n s   P r o " / > < / a : e n d P a r a R P r > < / a : p > < / p : t x B o d y > < / p : s p > < p : s p > < p : n v S p P r > < p : c N v P r   i d = " 2 3 "   n a m e = " " > < a : e x t L s t > < a : e x t   u r i = " { B 7 F A 6 E C E - D 4 4 0 - 4 2 F 6 - 9 7 6 8 - 5 E 5 F 9 6 6 9 1 4 6 3 } " > < a 1 6 : c r e a t i o n I d   x m l n s : a 1 6 = " h t t p : / / s c h e m a s . m i c r o s o f t . c o m / o f f i c e / d r a w i n g / 2 0 1 0 / m a i n "   i d = " { 1 3 7 B 1 4 A 3 - B 8 0 B - 4 A C 1 - 8 6 2 A - F 1 C C B 7 5 9 5 2 E C } " / > < / a : e x t > < / a : e x t L s t > < / p : c N v P r > < p : c N v S p P r / > < p : n v P r / > < / p : n v S p P r > < p : s p P r > < a : x f r m   f l i p H = " f a l s e "   f l i p V = " f a l s e "   r o t = " 0 " > < a : o f f   x = " 5 1 5 4 8 9 1 "   y = " 4 8 2 9 1 7 5 " / > < a : e x t   c x = " 1 6 0 5 2 1 0 "   c y = " 2 5 3 9 8 4 " / > < / a : x f r m > < a : p r s t G e o m   p r s t = " r o u n d 1 R e c t " > < a : a v L s t / > < / a : p r s t G e o m > < a : s o l i d F i l l > < a : s r g b C l r   v a l = " 7 0 3 0 a 0 " > < a : a l p h a   v a l = " 8 0 0 0 0 " / > < / a : s r g b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  s z = " 8 0 0 " > < a : s o l i d F i l l > < a : s r g b C l r   v a l = " f f f f f f " / > < / a : s o l i d F i l l > < a : l a t i n   t y p e f a c e = " S o u r c e   S a n s   P r o " / > < / a : r P r > < a : t > N o t i f i e r   a u   v e n d e u r < / a : t > < / a : r > < a : e n d P a r a R P r   d i r t y = " 0 "   l a n g = " e n - U S "   s z = " 8 0 0 " > < a : s o l i d F i l l > < a : s r g b C l r   v a l = " f f f f f f " / > < / a : s o l i d F i l l > < a : l a t i n   t y p e f a c e = " S o u r c e   S a n s   P r o " / > < / a : e n d P a r a R P r > < / a : p > < / p : t x B o d y > < / p : s p > < p : s p > < p : n v S p P r > < p : c N v P r   i d = " 2 4 "   n a m e = " " > < a : e x t L s t > < a : e x t   u r i = " { 2 3 0 2 5 5 C C - 5 B 4 D - 4 C 1 3 - 8 5 B 1 - 6 A 9 A F 1 B B 5 2 E 4 } " > < a 1 6 : c r e a t i o n I d   x m l n s : a 1 6 = " h t t p : / / s c h e m a s . m i c r o s o f t . c o m / o f f i c e / d r a w i n g / 2 0 1 0 / m a i n "   i d = " { 6 9 7 8 8 4 4 C - 1 7 0 8 - 4 F 3 0 - B 0 3 3 - F 3 C 2 F 9 A 6 2 9 8 8 } " / > < / a : e x t > < / a : e x t L s t > < / p : c N v P r > < p : c N v S p P r / > < p : n v P r / > < / p : n v S p P r > < p : s p P r > < a : x f r m   f l i p H = " f a l s e "   f l i p V = " f a l s e "   r o t = " 0 " > < a : o f f   x = " 6 9 5 2 7 7 4 "   y = " 4 8 1 9 6 5 0 " / > < a : e x t   c x = " 1 6 0 5 2 1 0 "   c y = " 2 5 3 9 8 4 " / > < / a : x f r m > < a : p r s t G e o m   p r s t = " r o u n d 1 R e c t " > < a : a v L s t / > < / a : p r s t G e o m > < a : s o l i d F i l l > < a : s r g b C l r   v a l = " 7 0 3 0 a 0 " > < a : a l p h a   v a l = " 8 0 0 0 0 " / > < / a : s r g b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  s z = " 8 0 0 " > < a : s o l i d F i l l > < a : s r g b C l r   v a l = " f f f f f f " / > < / a : s o l i d F i l l > < a : l a t i n   t y p e f a c e = " S o u r c e   S a n s   P r o " / > < / a : r P r > < a : t > V e n d e u r   c o n f i r m e   e n v o i e < / a : t > < / a : r > < a : e n d P a r a R P r   d i r t y = " 0 "   l a n g = " e n - U S "   s z = " 8 0 0 " > < a : s o l i d F i l l > < a : s r g b C l r   v a l = " f f f f f f " / > < / a : s o l i d F i l l > < a : l a t i n   t y p e f a c e = " S o u r c e   S a n s   P r o " / > < / a : e n d P a r a R P r > < / a : p > < / p : t x B o d y > < / p : s p > < p : c x n S p > < p : n v C x n S p P r > < p : c N v P r   i d = " 2 5 "   n a m e = " " > < a : e x t L s t > < a : e x t   u r i = " { 1 C 8 E 4 6 8 4 - F D 0 6 - 4 7 1 F - 9 4 7 2 - 5 5 2 9 5 8 9 C 8 E C D } " > < a 1 6 : c r e a t i o n I d   x m l n s : a 1 6 = " h t t p : / / s c h e m a s . m i c r o s o f t . c o m / o f f i c e / d r a w i n g / 2 0 1 0 / m a i n "   i d = " { E C E E 9 E A 5 - B B E 9 - 4 E 7 2 - B C 2 6 - B 3 E 1 A F 6 E 1 0 C 3 } " / > < / a : e x t > < / a : e x t L s t > < / p : c N v P r > < p : c N v C x n S p P r / > < p : n v P r / > < / p : n v C x n S p P r > < p : s p P r > < a : x f r m   f l i p H = " t r u e "   f l i p V = " f a l s e "   r o t = " 1 0 8 0 0 0 0 0 " > < a : o f f   x = " 4 8 6 9 2 7 5 "   y = " 4 9 3 6 6 1 7 " / > < a : e x t   c x = " 2 6 5 3 3 7 "   c y = " 2 0 0 4 0 " / > < / a : x f r m > < a : p r s t G e o m   p r s t = " l i n e " > < a : a v L s t / > < / a : p r s t G e o m > < a : l n   c a p = " f l a t "   w = " 2 8 5 7 5 " > < a : s o l i d F i l l > < a : s c h e m e C l r   v a l = " a c c e n t 1 " / > < / a : s o l i d F i l l > < a : p r s t D a s h   v a l = " s o l i d " / > < a : m i t e r   l i m = " 8 0 0 0 0 0 " / > < a : h e a d E n d   l e n = " s m "   t y p e = " n o n e "   w = " l g " / > < a : t a i l E n d   l e n = " l g "   t y p e = " s t e a l t h "   w = " l g " / > < / a : l n > < a : e f f e c t L s t > < a : o u t e r S h d w   b l u r R a d = " 0 "   d i r = " 2 7 0 0 0 0 0 "   d i s t = " 0 " > < a : s r g b C l r   v a l = " 3 f 3 f 3 f " > < a : a l p h a   v a l = " 3 9 9 9 9 " / > < / a : s r g b C l r > < / a : o u t e r S h d w > < / a : e f f e c t L s t > < / p : s p P r > < p : s t y l e > < a : l n R e f   i d x = " 2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c x n S p > < p : n v C x n S p P r > < p : c N v P r   i d = " 2 6 "   n a m e = " " > < a : e x t L s t > < a : e x t   u r i = " { C B 4 F 5 C 3 E - 7 0 1 0 - 4 B 3 A - B 4 1 8 - 6 8 2 B 7 D A C 1 C 7 B } " > < a 1 6 : c r e a t i o n I d   x m l n s : a 1 6 = " h t t p : / / s c h e m a s . m i c r o s o f t . c o m / o f f i c e / d r a w i n g / 2 0 1 0 / m a i n "   i d = " { 9 F 3 C 8 C 4 8 - 4 C 8 1 - 4 7 E 7 - A 6 8 4 - E 1 2 E E 9 8 5 C 8 B F } " / > < / a : e x t > < / a : e x t L s t > < / p : c N v P r > < p : c N v C x n S p P r / > < p : n v P r / > < / p : n v C x n S p P r > < p : s p P r > < a : x f r m   f l i p H = " t r u e "   f l i p V = " f a l s e "   r o t = " 1 0 8 0 0 0 0 0 " > < a : o f f   x = " 6 7 8 0 3 8 0 "   y = " 4 9 3 6 6 2 6 " / > < a : e x t   c x = " 2 6 5 3 3 7 "   c y = " 2 0 0 4 0 " / > < / a : x f r m > < a : p r s t G e o m   p r s t = " l i n e " > < a : a v L s t / > < / a : p r s t G e o m > < a : l n   c a p = " f l a t "   w = " 2 8 5 7 5 " > < a : s o l i d F i l l > < a : s c h e m e C l r   v a l = " a c c e n t 1 " / > < / a : s o l i d F i l l > < a : p r s t D a s h   v a l = " s o l i d " / > < a : m i t e r   l i m = " 8 0 0 0 0 0 " / > < a : h e a d E n d   l e n = " s m "   t y p e = " n o n e "   w = " l g " / > < a : t a i l E n d   l e n = " l g "   t y p e = " s t e a l t h "   w = " l g " / > < / a : l n > < a : e f f e c t L s t > < a : o u t e r S h d w   b l u r R a d = " 0 "   d i r = " 2 7 0 0 0 0 0 "   d i s t = " 0 " > < a : s r g b C l r   v a l = " 3 f 3 f 3 f " > < a : a l p h a   v a l = " 3 9 9 9 9 " / > < / a : s r g b C l r > < / a : o u t e r S h d w > < / a : e f f e c t L s t > < / p : s p P r > < p : s t y l e > < a : l n R e f   i d x = " 2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s p > < p : n v S p P r > < p : c N v P r   i d = " 2 7 "   n a m e = " " > < a : e x t L s t > < a : e x t   u r i = " { 2 B 5 C 1 C F A - D 1 3 D - 4 1 7 3 - A 7 E C - 3 7 2 B 1 6 3 2 9 0 E 2 } " > < a 1 6 : c r e a t i o n I d   x m l n s : a 1 6 = " h t t p : / / s c h e m a s . m i c r o s o f t . c o m / o f f i c e / d r a w i n g / 2 0 1 0 / m a i n "   i d = " { E B 8 4 2 6 2 D - 0 A F 1 - 4 8 6 6 - 9 7 D 4 - D 4 D 0 4 C B E 1 7 1 1 } " / > < / a : e x t > < / a : e x t L s t > < / p : c N v P r > < p : c N v S p P r / > < p : n v P r / > < / p : n v S p P r > < p : s p P r > < a : x f r m   f l i p H = " f a l s e "   f l i p V = " f a l s e "   r o t = " 7 5 6 0 0 0 0 " > < a : o f f   x = " 4 4 1 0 6 4 "   y = " 1 6 9 3 7 6 4 " / > < a : e x t   c x = " 4 5 0 1 9 9 "   c y = " 1 7 0 4 2 1 " / > < / a : x f r m > < a : p r s t G e o m   p r s t = " r i g h t A r r o w " > < a : a v L s t > < a : g d   f m l a = " v a l   8 5 5 4 5 "   n a m e = " a d j 1 " / > < a : g d   f m l a = " v a l   5 0 0 0 0 "   n a m e = " a d j 2 " / > < / a : a v L s t > < / a : p r s t G e o m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2 8 "   n a m e = " " > < a : e x t L s t > < a : e x t   u r i = " { C 2 4 B F C 5 2 - C D 6 1 - 4 9 9 7 - 9 E 3 8 - 9 9 1 6 4 3 4 D 5 2 0 1 } " > < a 1 6 : c r e a t i o n I d   x m l n s : a 1 6 = " h t t p : / / s c h e m a s . m i c r o s o f t . c o m / o f f i c e / d r a w i n g / 2 0 1 0 / m a i n "   i d = " { F 9 5 5 5 E D F - 4 B F 8 - 4 6 7 D - 8 B 0 5 - 4 2 B E 7 0 B 4 4 3 1 D } " / > < / a : e x t > < / a : e x t L s t > < / p : c N v P r > < p : c N v S p P r / > < p : n v P r / > < / p : n v S p P r > < p : s p P r > < a : x f r m   f l i p H = " f a l s e "   f l i p V = " f a l s e "   r o t = " 0 " > < a : o f f   x = " 7 9 3 2 0 3 "   y = " 1 3 7 1 6 0 0 " / > < a : e x t   c x = " 1 0 4 7 0 1 6 "   c y = " 2 5 3 9 8 4 " / > < / a : x f r m > < a : p r s t G e o m   p r s t = " r o u n d 1 R e c t " > < a : a v L s t / > < / a : p r s t G e o m > < a : s o l i d F i l l > < a : s r g b C l r   v a l = " 0 0 7 0 c 0 " > < a : a l p h a   v a l = " 8 0 0 0 0 " / > < / a : s r g b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  s z = " 8 0 0 " > < a : s o l i d F i l l > < a : s r g b C l r   v a l = " f f f f f f " / > < / a : s o l i d F i l l > < a : l a t i n   t y p e f a c e = " S o u r c e   S a n s   P r o " / > < / a : r P r > < a : t > M e   < / a : t > < / a : r > < a : r > < a : r P r   d i r t y = " 0 "   l a n g = " e n - U S "   s z = " 8 0 0 " / > < a : t > c o n n e c t e r < / a : t > < / a : r > < a : e n d P a r a R P r   d i r t y = " 0 "   l a n g = " e n - U S "   s z = " 8 0 0 " / > < / a : p > < / p : t x B o d y > < / p : s p > < / p : s p T r e e > < p : e x t L s t > < p : e x t   u r i = " { 2 D 8 F 7 2 9 F - C E 3 6 - 4 3 E A - A 3 1 E - 7 4 5 2 8 0 D 0 2 5 5 5 } " > < p 1 4 : c r e a t i o n I d   x m l n s : p 1 4 = " h t t p : / / s c h e m a s . m i c r o s o f t . c o m / o f f i c e / p o w e r p o i n t / 2 0 1 0 / m a i n "   v a l = " 1 6 0 7 9 7 9 4 8 4 3 1 4 " / > < / p : e x t > < / p : e x t L s t > < / p : c S l d > < p : c l r M a p O v r > < a : m a s t e r C l r M a p p i n g / > < / p : c l r M a p O v r > < / p : s l d >
</file>

<file path=ppt/slides/slide6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6 1 8 F E 0 9 C - B 2 1 1 - 4 2 6 5 - 9 9 7 A - 2 7 1 3 6 B 0 1 8 4 5 3 } " > < a 1 6 : c r e a t i o n I d   x m l n s : a 1 6 = " h t t p : / / s c h e m a s . m i c r o s o f t . c o m / o f f i c e / d r a w i n g / 2 0 1 0 / m a i n "   i d = " { 9 4 0 8 7 9 6 8 - D E B 5 - 4 3 9 F - 9 3 C 2 - 8 4 0 7 C 3 3 F 3 7 B C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f r - F R " / > < a : t > P r o f i l   U t i l i s a t e u r < / a : t > < / a : r > < a : e n d P a r a R P r   d i r t y = " 0 "   l a n g = " f r - F R " / > < / a : p > < / p : t x B o d y > < / p : s p > < p : s p > < p : n v S p P r > < p : c N v P r   i d = " 3 "   n a m e = " C o n t e n t   P l a c e h o l d e r   2 " > < a : e x t L s t > < a : e x t   u r i = " { C 6 5 D 3 3 C 4 - F A 2 0 - 4 A 3 1 - A 5 1 C - B 1 1 F 1 2 4 C 6 B D 5 } " > < a 1 6 : c r e a t i o n I d   x m l n s : a 1 6 = " h t t p : / / s c h e m a s . m i c r o s o f t . c o m / o f f i c e / d r a w i n g / 2 0 1 0 / m a i n "   i d = " { 1 1 D 1 7 E 7 9 - 2 D 6 2 - 4 5 9 9 - 8 9 2 F - 4 A 6 D 0 6 A 3 E 2 9 A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5 9 7 7 8 9 "   y = " 3 5 3 4 3 7 5 " / > < a : e x t   c x = " 7 6 6 2 3 2 8 "   c y = " 1 2 3 3 2 8 7 " / > < / a : x f r m > < / p : s p P r > < p : t x B o d y > < a : b o d y P r   r t l C o l = " 0 "   v e r t = " h o r z " > < a : n o r m A u t o f i t   f o n t S c a l e = " 1 0 0 0 0 0 "   l n S p c R e d u c t i o n = " 0 " / > < / a : b o d y P r > < a : l s t S t y l e / > < a : p > < a : p P r   i n d e n t = " 0 "   m a r L = " 1 6 1 9 2 5 " > < a : b u N o n e / > < / a : p P r > < a : r > < a : r P r   d i r t y = " 0 "   l a n g = " e n - U S " / > < a : t > R � g l e s   d e   g e s t i o n < / a : t > < / a : r > < / a : p > < a : p > < a : p P r / > < a : r > < a : r P r   d i r t y = " 0 "   l a n g = " e n - U S " / > < a : t > U n   u s e r   p e u t   a v o i r   u n   r � l e   a d m i n   ( g � r �   �   l ' e x t � r i e u r ) < / a : t > < / a : r > < / a : p > < a : p > < a : p P r / > < a : r > < a : r P r   d i r t y = " 0 "   l a n g = " e n - U S " / > < a : t > L e   p r o f i l   e s t   C L I E N T   o u   A R T I S A N < / a : t > < / a : r > < a : e n d P a r a R P r   d i r t y = " 0 "   l a n g = " e n - U S " / > < / a : p > < / p : t x B o d y > < / p : s p > < p : s p > < p : n v S p P r > < p : c N v P r   i d = " 4 "   n a m e = " " > < a : e x t L s t > < a : e x t   u r i = " { 1 F C B B 6 B 3 - D B 3 0 - 4 D A 7 - B B 6 D - E B 8 1 1 B E A 4 3 A 6 } " > < a 1 6 : c r e a t i o n I d   x m l n s : a 1 6 = " h t t p : / / s c h e m a s . m i c r o s o f t . c o m / o f f i c e / d r a w i n g / 2 0 1 0 / m a i n "   i d = " { E 7 5 3 7 7 9 0 - 5 4 2 8 - 4 8 C A - 8 2 9 4 - 4 0 C 4 8 5 D A 1 9 1 E } " / > < / a : e x t > < / a : e x t L s t > < / p : c N v P r > < p : c N v S p P r / > < p : n v P r / > < / p : n v S p P r > < p : s p P r > < a : x f r m   f l i p H = " f a l s e "   f l i p V = " f a l s e "   r o t = " 0 " > < a : o f f   x = " 5 9 7 7 8 9 "   y = " 1 0 3 2 8 5 2 " / > < a : e x t   c x = " 1 6 0 5 2 1 0 "   c y = " 5 8 0 4 4 3 " / > < / a : x f r m > < a : p r s t G e o m   p r s t = " r o u n d 1 R e c t " > < a : a v L s t / > < / a : p r s t G e o m > < a : s o l i d F i l l > < a : s r g b C l r   v a l = " 0 0 2 0 6 0 " > < a : a l p h a   v a l = " 8 0 0 0 0 " / > < / a : s r g b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f r - F R " > < a : s o l i d F i l l > < a : s r g b C l r   v a l = " f f f f f f " / > < / a : s o l i d F i l l > < a : l a t i n   t y p e f a c e = " S o u r c e   S a n s   P r o " / > < / a : r P r > < a : t > C r � a t i o n < / a : t > < / a : r > < a : b r > < a : r P r   d i r t y = " 0 "   l a n g = " f r - F R " > < a : s o l i d F i l l > < a : s r g b C l r   v a l = " f f f f f f " / > < / a : s o l i d F i l l > < a : l a t i n   t y p e f a c e = " S o u r c e   S a n s   P r o " / > < / a : r P r > < / a : b r > < a : r > < a : r P r   d i r t y = " 0 "   l a n g = " f r - F R " > < a : s o l i d F i l l > < a : s r g b C l r   v a l = " f f f f f f " / > < / a : s o l i d F i l l > < a : l a t i n   t y p e f a c e = " S o u r c e   S a n s   P r o " / > < / a : r P r > < a : t > C o m p t e < / a : t > < / a : r > < a : e n d P a r a R P r   d i r t y = " 0 "   l a n g = " f r - F R " > < a : s o l i d F i l l > < a : s r g b C l r   v a l = " f f f f f f " / > < / a : s o l i d F i l l > < a : l a t i n   t y p e f a c e = " S o u r c e   S a n s   P r o " / > < / a : e n d P a r a R P r > < / a : p > < / p : t x B o d y > < / p : s p > < p : s p > < p : n v S p P r > < p : c N v P r   i d = " 5 "   n a m e = " " > < a : e x t L s t > < a : e x t   u r i = " { B A 6 0 A 0 1 4 - B 3 A 3 - 4 C 3 A - B 4 6 0 - B 2 F 4 3 F D 2 9 5 D B } " > < a 1 6 : c r e a t i o n I d   x m l n s : a 1 6 = " h t t p : / / s c h e m a s . m i c r o s o f t . c o m / o f f i c e / d r a w i n g / 2 0 1 0 / m a i n "   i d = " { D A 8 3 B 7 B C - F 6 2 8 - 4 8 F 9 - A 2 C 3 - 7 F 2 8 6 D D A 7 3 4 0 } " / > < / a : e x t > < / a : e x t L s t > < / p : c N v P r > < p : c N v S p P r / > < p : n v P r / > < / p : n v S p P r > < p : s p P r > < a : x f r m   f l i p H = " f a l s e "   f l i p V = " f a l s e "   r o t = " 0 " > < a : o f f   x = " 2 5 1 4 5 9 0 "   y = " 1 0 3 2 8 5 2 " / > < a : e x t   c x = " 2 9 3 0 7 6 6 "   c y = " 2 5 0 1 5 2 2 " / > < / a : x f r m > < a : p r s t G e o m   p r s t = " r o u n d 1 R e c t " > < a : a v L s t / > < / a : p r s t G e o m > < a : s o l i d F i l l > < a : s c h e m e C l r   v a l = " b g 1 " > < a : a l p h a   v a l = " 8 0 0 0 0 " / > < / a : s c h e m e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f r - F R " > < a : s o l i d F i l l > < a : s r g b C l r   v a l = " f f f f f f " / > < / a : s o l i d F i l l > < a : l a t i n   t y p e f a c e = " S o u r c e   S a n s   P r o " / > < / a : r P r > < a : t > < / a : t > < / a : r > < a : e n d P a r a R P r   d i r t y = " 0 "   l a n g = " f r - F R " > < a : s o l i d F i l l > < a : s r g b C l r   v a l = " f f f f f f " / > < / a : s o l i d F i l l > < a : l a t i n   t y p e f a c e = " S o u r c e   S a n s   P r o " / > < / a : e n d P a r a R P r > < / a : p > < / p : t x B o d y > < / p : s p > < p : s p > < p : n v S p P r > < p : c N v P r   i d = " 6 "   n a m e = " " > < a : e x t L s t > < a : e x t   u r i = " { 3 6 5 C 9 4 1 5 - D A 6 0 - 4 8 B 8 - B 9 8 8 - D 7 0 E 7 6 9 4 D 0 2 8 } " > < a 1 6 : c r e a t i o n I d   x m l n s : a 1 6 = " h t t p : / / s c h e m a s . m i c r o s o f t . c o m / o f f i c e / d r a w i n g / 2 0 1 0 / m a i n "   i d = " { 6 E 1 7 B 7 B 4 - 5 A D 1 - 4 7 1 9 - 8 0 F D - 2 9 9 5 3 D A 1 C 4 0 4 } " / > < / a : e x t > < / a : e x t L s t > < / p : c N v P r > < p : c N v S p P r / > < p : n v P r / > < / p : n v S p P r > < p : s p P r > < a : x f r m   f l i p H = " f a l s e "   f l i p V = " f a l s e "   r o t = " 0 " > < a : o f f   x = " 3 5 3 4 1 6 5 "   y = " 1 1 4 6 4 5 7 " / > < a : e x t   c x = " 1 7 2 9 9 5 9 "   c y = " 3 4 8 4 1 4 " / > < / a : x f r m > < a : p r s t G e o m   p r s t = " r o u n d R e c t " > < a : a v L s t > < a : g d   f m l a = " v a l   4 1 7 1 1 "   n a m e = " a d j " / > < / a : a v L s t > < / a : p r s t G e o m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" > < a : e x t L s t > < a : e x t   u r i = " { 6 B 9 C B C 0 F - E 6 E C - 4 5 A 0 - 8 D 9 F - 4 D 8 8 4 F D C 5 2 D E } " > < a 1 6 : c r e a t i o n I d   x m l n s : a 1 6 = " h t t p : / / s c h e m a s . m i c r o s o f t . c o m / o f f i c e / d r a w i n g / 2 0 1 0 / m a i n "   i d = " { 5 A F B A 6 E D - 6 B 1 E - 4 8 1 B - 8 7 A 1 - A 0 D 9 D 7 C 7 A A 9 F } " / > < / a : e x t > < / a : e x t L s t > < / p : c N v P r > < p : c N v S p P r / > < p : n v P r / > < / p : n v S p P r > < p : s p P r > < a : x f r m   f l i p H = " f a l s e "   f l i p V = " f a l s e "   r o t = " 0 " > < a : o f f   x = " 2 5 8 1 6 6 5 "   y = " 1 1 4 6 4 5 7 " / > < a : e x t   c x = " 9 5 2 5 0 0 "   c y = " 3 4 8 4 1 4 " / > < / a : x f r m > < a : p r s t G e o m   p r s t = " r o u n d R e c t " > < a : a v L s t / > < / a : p r s t G e o m > < a : s o l i d F i l l > < a : s c h e m e C l r   v a l = " b g 1 " > < a : a l p h a   v a l = " 8 0 0 0 0 " / > < / a : s c h e m e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  s z = " 9 0 0 " > < a : s o l i d F i l l > < a : s c h e m e C l r   v a l = " t x 1 " / > < / a : s o l i d F i l l > < / a : r P r > < a : t > @ < / a : t > < / a : r > < a : e n d P a r a R P r   d i r t y = " 0 "   l a n g = " e n - U S "   s z = " 9 0 0 " > < a : s o l i d F i l l > < a : s c h e m e C l r   v a l = " t x 1 " / > < / a : s o l i d F i l l > < / a : e n d P a r a R P r > < / a : p > < / p : t x B o d y > < / p : s p > < p : s p > < p : n v S p P r > < p : c N v P r   i d = " 8 "   n a m e = " " > < a : e x t L s t > < a : e x t   u r i = " { 5 5 8 B 5 7 5 C - D 8 0 B - 4 7 B C - 8 6 8 9 - 1 4 3 F D F C A 3 5 2 B } " > < a 1 6 : c r e a t i o n I d   x m l n s : a 1 6 = " h t t p : / / s c h e m a s . m i c r o s o f t . c o m / o f f i c e / d r a w i n g / 2 0 1 0 / m a i n "   i d = " { 6 A 2 2 3 6 D 5 - A 7 4 F - 4 2 A E - 8 C 9 A - D 7 E 0 A C 1 3 B 6 C A } " / > < / a : e x t > < / a : e x t L s t > < / p : c N v P r > < p : c N v S p P r / > < p : n v P r / > < / p : n v S p P r > < p : s p P r > < a : x f r m   f l i p H = " f a l s e "   f l i p V = " f a l s e "   r o t = " 0 " > < a : o f f   x = " 3 5 3 0 0 9 8 "   y = " 1 5 5 8 4 6 1 " / > < a : e x t   c x = " 1 7 3 4 0 2 6 "   c y = " 3 4 8 4 1 4 " / > < / a : x f r m > < a : p r s t G e o m   p r s t = " r o u n d R e c t " > < a : a v L s t > < a : g d   f m l a = " v a l   4 1 7 1 1 "   n a m e = " a d j " / > < / a : a v L s t > < / a : p r s t G e o m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9 "   n a m e = " " > < a : e x t L s t > < a : e x t   u r i = " { F 3 D 6 6 C C 9 - E 5 C 0 - 4 9 A 2 - 8 1 6 C - C D B 1 2 5 7 B 8 E D 0 } " > < a 1 6 : c r e a t i o n I d   x m l n s : a 1 6 = " h t t p : / / s c h e m a s . m i c r o s o f t . c o m / o f f i c e / d r a w i n g / 2 0 1 0 / m a i n "   i d = " { 6 A 2 2 C F D C - 2 0 8 3 - 4 F D A - 8 8 7 A - 6 E 4 4 A 9 3 7 3 8 C 5 } " / > < / a : e x t > < / a : e x t L s t > < / p : c N v P r > < p : c N v S p P r / > < p : n v P r / > < / p : n v S p P r > < p : s p P r > < a : x f r m   f l i p H = " f a l s e "   f l i p V = " f a l s e "   r o t = " 0 " > < a : o f f   x = " 2 5 7 7 5 9 8 "   y = " 1 5 5 8 4 6 1 " / > < a : e x t   c x = " 9 5 2 5 0 0 "   c y = " 3 4 8 4 1 4 " / > < / a : x f r m > < a : p r s t G e o m   p r s t = " r o u n d R e c t " > < a : a v L s t / > < / a : p r s t G e o m > < a : s o l i d F i l l > < a : s c h e m e C l r   v a l = " b g 1 " > < a : a l p h a   v a l = " 8 0 0 0 0 " / > < / a : s c h e m e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  s z = " 9 0 0 " > < a : s o l i d F i l l > < a : s c h e m e C l r   v a l = " t x 1 " / > < / a : s o l i d F i l l > < a : l a t i n   t y p e f a c e = " S o u r c e   S a n s   P r o " / > < / a : r P r > < a : t > N o m < / a : t > < / a : r > < a : e n d P a r a R P r   d i r t y = " 0 "   l a n g = " e n - U S "   s z = " 9 0 0 " > < a : s o l i d F i l l > < a : s c h e m e C l r   v a l = " t x 1 " / > < / a : s o l i d F i l l > < a : l a t i n   t y p e f a c e = " S o u r c e   S a n s   P r o " / > < / a : e n d P a r a R P r > < / a : p > < / p : t x B o d y > < / p : s p > < p : s p > < p : n v S p P r > < p : c N v P r   i d = " 1 0 "   n a m e = " " > < a : e x t L s t > < a : e x t   u r i = " { B F 9 C C 4 A D - 4 7 7 2 - 4 1 E 8 - A 7 9 5 - 4 3 8 2 3 D 5 F 1 5 1 2 } " > < a 1 6 : c r e a t i o n I d   x m l n s : a 1 6 = " h t t p : / / s c h e m a s . m i c r o s o f t . c o m / o f f i c e / d r a w i n g / 2 0 1 0 / m a i n "   i d = " { 3 1 F 0 E C 2 3 - B 9 6 F - 4 2 5 A - 8 C C 6 - 3 4 3 4 7 5 4 4 7 0 1 C } " / > < / a : e x t > < / a : e x t L s t > < / p : c N v P r > < p : c N v S p P r / > < p : n v P r / > < / p : n v S p P r > < p : s p P r > < a : x f r m   f l i p H = " f a l s e "   f l i p V = " f a l s e "   r o t = " 0 " > < a : o f f   x = " 3 5 6 8 1 9 8 "   y = " 1 8 7 2 7 8 6 " / > < a : e x t   c x = " 1 6 9 5 9 2 6 "   c y = " 3 4 8 4 1 4 " / > < / a : x f r m > < a : p r s t G e o m   p r s t = " r o u n d R e c t " > < a : a v L s t > < a : g d   f m l a = " v a l   4 1 7 1 1 "   n a m e = " a d j " / > < / a : a v L s t > < / a : p r s t G e o m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1 "   n a m e = " " > < a : e x t L s t > < a : e x t   u r i = " { 3 D F 3 8 B D 6 - 4 9 2 5 - 4 9 D 9 - B 6 1 F - 2 8 C 6 8 6 F A 5 B 1 4 } " > < a 1 6 : c r e a t i o n I d   x m l n s : a 1 6 = " h t t p : / / s c h e m a s . m i c r o s o f t . c o m / o f f i c e / d r a w i n g / 2 0 1 0 / m a i n "   i d = " { B C E 6 1 9 7 5 - 6 4 5 C - 4 F E F - 8 C 8 0 - C 4 3 5 F 3 2 8 0 1 1 8 } " / > < / a : e x t > < / a : e x t L s t > < / p : c N v P r > < p : c N v S p P r / > < p : n v P r / > < / p : n v S p P r > < p : s p P r > < a : x f r m   f l i p H = " f a l s e "   f l i p V = " f a l s e "   r o t = " 0 " > < a : o f f   x = " 2 6 1 5 6 9 8 "   y = " 1 8 7 2 7 8 6 " / > < a : e x t   c x = " 9 5 2 5 0 0 "   c y = " 3 4 8 4 1 4 " / > < / a : x f r m > < a : p r s t G e o m   p r s t = " r o u n d R e c t " > < a : a v L s t / > < / a : p r s t G e o m > < a : s o l i d F i l l > < a : s c h e m e C l r   v a l = " b g 1 " > < a : a l p h a   v a l = " 8 0 0 0 0 " / > < / a : s c h e m e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e r r = " 1 "   l a n g = " f r - F R "   s z = " 9 0 0 " > < a : s o l i d F i l l > < a : s c h e m e C l r   v a l = " t x 1 " / > < / a : s o l i d F i l l > < a : l a t i n   t y p e f a c e = " S o u r c e   S a n s   P r o " / > < / a : r P r > < a : t > P r e n o m < / a : t > < / a : r > < a : e n d P a r a R P r   d i r t y = " 0 "   e r r = " 1 "   l a n g = " f r - F R "   s z = " 9 0 0 " > < a : s o l i d F i l l > < a : s c h e m e C l r   v a l = " t x 1 " / > < / a : s o l i d F i l l > < a : l a t i n   t y p e f a c e = " S o u r c e   S a n s   P r o " / > < / a : e n d P a r a R P r > < / a : p > < / p : t x B o d y > < / p : s p > < p : s p > < p : n v S p P r > < p : c N v P r   i d = " 1 2 "   n a m e = " " > < a : e x t L s t > < a : e x t   u r i = " { 7 4 C B F 5 F 1 - A 8 4 C - 4 C E 4 - B 3 0 A - 1 3 5 4 C 2 9 D C B 2 6 } " > < a 1 6 : c r e a t i o n I d   x m l n s : a 1 6 = " h t t p : / / s c h e m a s . m i c r o s o f t . c o m / o f f i c e / d r a w i n g / 2 0 1 0 / m a i n "   i d = " { 9 2 4 A 1 E D A - B E 1 0 - 4 8 5 9 - 9 5 8 7 - 9 C A 7 7 7 F A 5 C 7 0 } " / > < / a : e x t > < / a : e x t L s t > < / p : c N v P r > < p : c N v S p P r / > < p : n v P r / > < / p : n v S p P r > < p : s p P r > < a : x f r m   f l i p H = " f a l s e "   f l i p V = " f a l s e "   r o t = " 0 " > < a : o f f   x = " 3 5 6 8 1 9 8 "   y = " 2 2 5 3 7 8 6 " / > < a : e x t   c x = " 1 6 9 5 9 2 6 "   c y = " 3 4 8 4 1 4 " / > < / a : x f r m > < a : p r s t G e o m   p r s t = " r o u n d R e c t " > < a : a v L s t > < a : g d   f m l a = " v a l   4 1 7 1 1 "   n a m e = " a d j " / > < / a : a v L s t > < / a : p r s t G e o m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3 "   n a m e = " " > < a : e x t L s t > < a : e x t   u r i = " { 1 2 E 2 7 1 9 5 - F E 1 5 - 4 D 1 9 - B F D E - A F 4 8 E 2 8 1 C 1 4 B } " > < a 1 6 : c r e a t i o n I d   x m l n s : a 1 6 = " h t t p : / / s c h e m a s . m i c r o s o f t . c o m / o f f i c e / d r a w i n g / 2 0 1 0 / m a i n "   i d = " { 9 8 5 B 7 7 A 0 - 0 6 D 8 - 4 E F E - A B C 1 - F D 2 A 2 0 2 B C 4 F 5 } " / > < / a : e x t > < / a : e x t L s t > < / p : c N v P r > < p : c N v S p P r / > < p : n v P r / > < / p : n v S p P r > < p : s p P r > < a : x f r m   f l i p H = " f a l s e "   f l i p V = " f a l s e "   r o t = " 0 " > < a : o f f   x = " 2 6 1 5 6 9 8 "   y = " 2 2 5 3 7 8 6 " / > < a : e x t   c x = " 9 5 2 5 0 0 "   c y = " 3 4 8 4 1 4 " / > < / a : x f r m > < a : p r s t G e o m   p r s t = " r o u n d R e c t " > < a : a v L s t / > < / a : p r s t G e o m > < a : s o l i d F i l l > < a : s c h e m e C l r   v a l = " b g 1 " > < a : a l p h a   v a l = " 8 0 0 0 0 " / > < / a : s c h e m e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e r r = " 1 "   l a n g = " f r - F R "   s z = " 9 0 0 " > < a : s o l i d F i l l > < a : s c h e m e C l r   v a l = " t x 1 " / > < / a : s o l i d F i l l > < a : l a t i n   t y p e f a c e = " S o u r c e   S a n s   P r o " / > < / a : r P r > < a : t > D D N < / a : t > < / a : r > < a : e n d P a r a R P r   d i r t y = " 0 "   e r r = " 1 "   l a n g = " f r - F R "   s z = " 9 0 0 " > < a : s o l i d F i l l > < a : s c h e m e C l r   v a l = " t x 1 " / > < / a : s o l i d F i l l > < a : l a t i n   t y p e f a c e = " S o u r c e   S a n s   P r o " / > < / a : e n d P a r a R P r > < / a : p > < / p : t x B o d y > < / p : s p > < p : s p > < p : n v S p P r > < p : c N v P r   i d = " 1 4 "   n a m e = " " > < a : e x t L s t > < a : e x t   u r i = " { 3 6 B 8 7 F E D - A 3 4 2 - 4 0 8 B - 9 C F 6 - 7 7 6 9 9 D A 5 6 9 5 E } " > < a 1 6 : c r e a t i o n I d   x m l n s : a 1 6 = " h t t p : / / s c h e m a s . m i c r o s o f t . c o m / o f f i c e / d r a w i n g / 2 0 1 0 / m a i n "   i d = " { 1 3 3 7 C 1 3 6 - 2 C 7 8 - 4 B 7 4 - A 4 4 1 - 0 B F 3 2 C D 4 E D D B } " / > < / a : e x t > < / a : e x t L s t > < / p : c N v P r > < p : c N v S p P r / > < p : n v P r / > < / p : n v S p P r > < p : s p P r > < a : x f r m   f l i p H = " f a l s e "   f l i p V = " f a l s e "   r o t = " 0 " > < a : o f f   x = " 2 6 2 7 2 9 0 "   y = " 2 6 1 9 3 7 5 " / > < a : e x t   c x = " 9 5 2 5 0 0 "   c y = " 3 4 8 4 1 4 " / > < / a : x f r m > < a : p r s t G e o m   p r s t = " r o u n d R e c t " > < a : a v L s t / > < / a : p r s t G e o m > < a : s o l i d F i l l > < a : s c h e m e C l r   v a l = " b g 1 " > < a : a l p h a   v a l = " 8 0 0 0 0 " / > < / a : s c h e m e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e r r = " 1 "   l a n g = " f r - F R "   s z = " 9 0 0 " > < a : s o l i d F i l l > < a : s c h e m e C l r   v a l = " t x 1 " / > < / a : s o l i d F i l l > < a : l a t i n   t y p e f a c e = " S o u r c e   S a n s   P r o " / > < / a : r P r > < a : t > P W D < / a : t > < / a : r > < a : e n d P a r a R P r   d i r t y = " 0 "   e r r = " 1 "   l a n g = " f r - F R "   s z = " 9 0 0 " > < a : s o l i d F i l l > < a : s c h e m e C l r   v a l = " t x 1 " / > < / a : s o l i d F i l l > < a : l a t i n   t y p e f a c e = " S o u r c e   S a n s   P r o " / > < / a : e n d P a r a R P r > < / a : p > < / p : t x B o d y > < / p : s p > < p : s p > < p : n v S p P r > < p : c N v P r   i d = " 1 5 "   n a m e = " " > < a : e x t L s t > < a : e x t   u r i = " { A 8 D 1 B A B B - 2 3 C 5 - 4 5 D 4 - B 2 6 D - 6 4 8 F D F 3 8 B 5 B 0 } " > < a 1 6 : c r e a t i o n I d   x m l n s : a 1 6 = " h t t p : / / s c h e m a s . m i c r o s o f t . c o m / o f f i c e / d r a w i n g / 2 0 1 0 / m a i n "   i d = " { 5 E 2 8 8 4 0 E - C 7 9 0 - 4 6 2 1 - 9 F E 8 - F E 1 2 8 E A 2 5 9 7 2 } " / > < / a : e x t > < / a : e x t L s t > < / p : c N v P r > < p : c N v S p P r / > < p : n v P r / > < / p : n v S p P r > < p : s p P r > < a : x f r m   f l i p H = " f a l s e "   f l i p V = " f a l s e "   r o t = " 0 " > < a : o f f   x = " 3 5 7 9 7 9 0 "   y = " 2 6 1 9 3 7 5 " / > < a : e x t   c x = " 1 6 9 5 9 2 6 "   c y = " 3 4 8 4 1 4 " / > < / a : x f r m > < a : p r s t G e o m   p r s t = " r o u n d R e c t " > < a : a v L s t > < a : g d   f m l a = " v a l   4 1 7 1 1 "   n a m e = " a d j " / > < / a : a v L s t > < / a : p r s t G e o m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6 "   n a m e = " " > < a : e x t L s t > < a : e x t   u r i = " { 2 C 7 8 0 3 B 0 - 7 9 7 A - 4 1 A 1 - 8 A 4 0 - 5 1 A 6 8 B F D 6 A 5 3 } " > < a 1 6 : c r e a t i o n I d   x m l n s : a 1 6 = " h t t p : / / s c h e m a s . m i c r o s o f t . c o m / o f f i c e / d r a w i n g / 2 0 1 0 / m a i n "   i d = " { 2 5 6 7 2 2 A 9 - 4 C 1 B - 4 6 A F - A D 3 F - C D 0 1 F 5 D C F F 5 A } " / > < / a : e x t > < / a : e x t L s t > < / p : c N v P r > < p : c N v S p P r / > < p : n v P r / > < / p : n v S p P r > < p : s p P r > < a : x f r m   f l i p H = " f a l s e "   f l i p V = " f a l s e "   r o t = " 0 " > < a : o f f   x = " 2 6 2 4 8 9 0 "   y = " 2 9 8 1 3 2 5 " / > < a : e x t   c x = " 9 5 2 5 0 0 "   c y = " 3 4 8 4 1 4 " / > < / a : x f r m > < a : p r s t G e o m   p r s t = " r o u n d R e c t " > < a : a v L s t / > < / a : p r s t G e o m > < a : s o l i d F i l l > < a : s c h e m e C l r   v a l = " b g 1 " > < a : a l p h a   v a l = " 8 0 0 0 0 " / > < / a : s c h e m e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f r - F R "   s z = " 9 0 0 " > < a : s o l i d F i l l > < a : s c h e m e C l r   v a l = " t x 1 " / > < / a : s o l i d F i l l > < a : l a t i n   t y p e f a c e = " S o u r c e   S a n s   P r o " / > < / a : r P r > < a : t > P r o f i l < / a : t > < / a : r > < a : e n d P a r a R P r   d i r t y = " 0 "   l a n g = " f r - F R "   s z = " 9 0 0 " > < a : s o l i d F i l l > < a : s c h e m e C l r   v a l = " t x 1 " / > < / a : s o l i d F i l l > < a : l a t i n   t y p e f a c e = " S o u r c e   S a n s   P r o " / > < / a : e n d P a r a R P r > < / a : p > < / p : t x B o d y > < / p : s p > < p : s p > < p : n v S p P r > < p : c N v P r   i d = " 1 7 "   n a m e = " " > < a : e x t L s t > < a : e x t   u r i = " { 8 7 F 3 D 4 7 3 - B 3 E E - 4 D E 0 - A A 2 C - 3 4 3 A 3 D 9 6 9 5 7 4 } " > < a 1 6 : c r e a t i o n I d   x m l n s : a 1 6 = " h t t p : / / s c h e m a s . m i c r o s o f t . c o m / o f f i c e / d r a w i n g / 2 0 1 0 / m a i n "   i d = " { C 3 0 1 8 9 5 B - D C A 4 - 4 C 3 B - 8 8 E 1 - C D 8 7 B 4 5 6 3 B 7 D } " / > < / a : e x t > < / a : e x t L s t > < / p : c N v P r > < p : c N v S p P r / > < p : n v P r / > < / p : n v S p P r > < p : s p P r > < a : x f r m   f l i p H = " f a l s e "   f l i p V = " f a l s e "   r o t = " 0 " > < a : o f f   x = " 3 7 9 9 5 2 2 "   y = " 3 0 7 0 6 3 1 " / > < a : e x t   c x = " 3 6 0 9 0 2 "   c y = " 3 6 0 9 0 2 " / > < / a : x f r m > < a : p r s t G e o m   p r s t = " s m i l e y F a c e " > < a : a v L s t / > < / a : p r s t G e o m > < a : s o l i d F i l l > < a : s c h e m e C l r   v a l = " a c c e n t 3 " > < a : a l p h a   v a l = " 8 0 0 0 0 " / > < a : l u m M o d   v a l = " 4 0 0 0 0 " / > < a : l u m O f f   v a l = " 6 0 0 0 0 " / > < / a : s c h e m e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8 "   n a m e = " " > < a : e x t L s t > < a : e x t   u r i = " { 6 2 D 6 8 B B 6 - B D E C - 4 5 D 3 - 8 C E B - F 7 9 2 B F C 2 5 8 3 A } " > < a 1 6 : c r e a t i o n I d   x m l n s : a 1 6 = " h t t p : / / s c h e m a s . m i c r o s o f t . c o m / o f f i c e / d r a w i n g / 2 0 1 0 / m a i n "   i d = " { B A 5 B 4 8 5 4 - B F C D - 4 3 8 F - 8 F 9 4 - E 4 F 8 6 2 9 0 F 0 3 D } " / > < / a : e x t > < / a : e x t L s t > < / p : c N v P r > < p : c N v S p P r / > < p : n v P r / > < / p : n v S p P r > < p : s p P r > < a : x f r m   f l i p H = " f a l s e "   f l i p V = " f a l s e "   r o t = " 0 " > < a : o f f   x = " 4 1 1 2 1 5 2 "   y = " 3 0 7 0 6 3 1 " / > < a : e x t   c x = " 3 6 0 9 0 2 "   c y = " 3 6 0 9 0 2 " / > < / a : x f r m > < a : p r s t G e o m   p r s t = " s m i l e y F a c e " > < a : a v L s t / > < / a : p r s t G e o m > < a : s o l i d F i l l > < a : s c h e m e C l r   v a l = " a c c e n t 6 " > < a : a l p h a   v a l = " 8 0 0 0 0 " / > < a : l u m M o d   v a l = " 6 0 0 0 0 " / > < a : l u m O f f   v a l = " 4 0 0 0 0 " / > < / a : s c h e m e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> < a : s o l i d F i l l > < a : s c h e m e C l r   v a l = " a c c e n t 6 " > < a : l u m M o d   v a l = " 4 0 0 0 0 " / > < a : l u m O f f   v a l = " 6 0 0 0 0 " / > < / a : s c h e m e C l r > < / a : s o l i d F i l l > < / a : r P r > < a : t / > < / a : r > < a : e n d P a r a R P r   d i r t y = " 0 "   l a n g = " e n - U S " > < a : s o l i d F i l l > < a : s c h e m e C l r   v a l = " a c c e n t 6 " > < a : l u m M o d   v a l = " 4 0 0 0 0 " / > < a : l u m O f f   v a l = " 6 0 0 0 0 " / > < / a : s c h e m e C l r > < / a : s o l i d F i l l > < / a : e n d P a r a R P r > < / a : p > < / p : t x B o d y > < / p : s p > < / p : s p T r e e > < p : e x t L s t > < p : e x t   u r i = " { 3 6 1 B E 8 B 8 - D E 0 7 - 4 0 B 5 - B 0 1 8 - 5 2 5 2 5 5 7 F B 7 A 2 } " > < p 1 4 : c r e a t i o n I d   x m l n s : p 1 4 = " h t t p : / / s c h e m a s . m i c r o s o f t . c o m / o f f i c e / p o w e r p o i n t / 2 0 1 0 / m a i n "   v a l = " 1 6 0 7 9 7 9 4 8 4 3 2 4 " / > < / p : e x t > < / p : e x t L s t > < / p : c S l d > < p : c l r M a p O v r > < a : m a s t e r C l r M a p p i n g / > < / p : c l r M a p O v r > < / p : s l d >
</file>

<file path=ppt/slides/slide7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5 9 D 9 6 6 8 9 - 6 F 9 2 - 4 1 A 2 - 8 7 1 B - 2 D 1 F F C 6 6 4 2 1 B } " > < a 1 6 : c r e a t i o n I d   x m l n s : a 1 6 = " h t t p : / / s c h e m a s . m i c r o s o f t . c o m / o f f i c e / d r a w i n g / 2 0 1 0 / m a i n "   i d = " { 4 1 1 3 4 1 8 1 - 8 5 E 1 - 4 B 8 F - A 9 2 5 - 1 5 7 F E F 6 E 9 5 3 9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f r - F R " / > < a : t > P r o f i l   C l i e n t < / a : t > < / a : r > < a : e n d P a r a R P r   d i r t y = " 0 "   l a n g = " f r - F R " / > < / a : p > < / p : t x B o d y > < / p : s p > < p : s p > < p : n v S p P r > < p : c N v P r   i d = " 3 "   n a m e = " C o n t e n t   P l a c e h o l d e r   2 " > < a : e x t L s t > < a : e x t   u r i = " { 4 7 D E 2 E B 3 - 2 F 3 3 - 4 0 F C - 9 E B B - 6 2 3 4 9 0 C B 4 0 D 5 } " > < a 1 6 : c r e a t i o n I d   x m l n s : a 1 6 = " h t t p : / / s c h e m a s . m i c r o s o f t . c o m / o f f i c e / d r a w i n g / 2 0 1 0 / m a i n "   i d = " { 8 2 9 5 2 F 0 9 - 2 5 D 4 - 4 C 7 5 - B A A C - 8 5 E A 0 2 B E 2 D F C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5 9 7 7 8 9 "   y = " 3 5 3 4 3 7 5 " / > < a : e x t   c x = " 7 6 6 2 3 2 8 "   c y = " 1 2 3 3 2 8 7 " / > < / a : x f r m > < / p : s p P r > < p : t x B o d y > < a : b o d y P r   r t l C o l = " 0 "   v e r t = " h o r z " > < a : n o r m A u t o f i t   f o n t S c a l e = " 1 0 0 0 0 0 "   l n S p c R e d u c t i o n = " 0 " / > < / a : b o d y P r > < a : l s t S t y l e / > < a : p > < a : p P r   i n d e n t = " 0 "   m a r L = " 1 6 1 9 2 5 " > < a : b u N o n e / > < / a : p P r > < a : r > < a : r P r   d i r t y = " 0 "   l a n g = " e n - U S " / > < a : t > R � g l e s   d e   g e s t i o n < / a : t > < / a : r > < / a : p > < a : p > < a : p P r / > < a : r > < a : r P r   d i r t y = " 0 "   l a n g = " e n - U S " / > < a : t > U n   c l i e n t   r e n s e i g n e   a d r e s s e   p a r   d � f a u t   ( C P / V i l l e / A d r e s s e ) < / a : t > < / a : r > < / a : p > < a : p > < a : p P r / > < a : r > < a : r P r   d i r t y = " 0 "   l a n g = " e n - U S " / > < a : t > U n   c l i e n t   c h o i s i   u n e   �   p l u s i e u r s   c a t r � g o r i e s   d e   p r � f � r e n c e < / a : t > < / a : r > < a : e n d P a r a R P r   d i r t y = " 0 "   l a n g = " e n - U S " / > < / a : p > < / p : t x B o d y > < / p : s p > < p : s p > < p : n v S p P r > < p : c N v P r   i d = " 4 "   n a m e = " " > < a : e x t L s t > < a : e x t   u r i = " { 2 A 9 1 5 B 5 0 - 8 1 9 3 - 4 6 A 3 - A E F 7 - D 2 3 5 9 9 2 D 6 9 C C } " > < a 1 6 : c r e a t i o n I d   x m l n s : a 1 6 = " h t t p : / / s c h e m a s . m i c r o s o f t . c o m / o f f i c e / d r a w i n g / 2 0 1 0 / m a i n "   i d = " { 7 4 B E 2 9 7 B - E B 5 8 - 4 3 A 7 - A D 5 B - 8 1 8 9 6 3 1 7 A 5 6 A } " / > < / a : e x t > < / a : e x t L s t > < / p : c N v P r > < p : c N v S p P r / > < p : n v P r / > < / p : n v S p P r > < p : s p P r > < a : x f r m   f l i p H = " f a l s e "   f l i p V = " f a l s e "   r o t = " 0 " > < a : o f f   x = " 3 0 8 9 9 0 "   y = " 1 3 6 1 0 8 4 " / > < a : e x t   c x = " 1 4 7 3 4 6 0 "   c y = " 6 1 4 9 3 3 " / > < / a : x f r m > < a : p r s t G e o m   p r s t = " s u n " > < a : a v L s t / > < / a : p r s t G e o m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  s z = " 7 0 0 " > < a : s o l i d F i l l > < a : s r g b C l r   v a l = " 0 0 2 0 6 0 " / > < / a : s o l i d F i l l > < / a : r P r > < a : t > i d e n t i f i � < / a : t > < / a : r > < a : e n d P a r a R P r   d i r t y = " 0 "   l a n g = " e n - U S "   s z = " 7 0 0 " > < a : s o l i d F i l l > < a : s r g b C l r   v a l = " 0 0 2 0 6 0 " / > < / a : s o l i d F i l l > < / a : e n d P a r a R P r > < / a : p > < / p : t x B o d y > < / p : s p > < p : s p > < p : n v S p P r > < p : c N v P r   i d = " 5 "   n a m e = " " > < a : e x t L s t > < a : e x t   u r i = " { 1 6 7 A 5 F 6 5 - 8 D 8 B - 4 5 1 3 - B 8 C B - B 6 1 8 5 A D 9 1 9 0 F } " > < a 1 6 : c r e a t i o n I d   x m l n s : a 1 6 = " h t t p : / / s c h e m a s . m i c r o s o f t . c o m / o f f i c e / d r a w i n g / 2 0 1 0 / m a i n "   i d = " { 3 E C 4 B 4 8 8 - A D C 8 - 4 9 7 5 - 9 E 2 4 - 2 2 2 C 1 B 9 B F D D E } " / > < / a : e x t > < / a : e x t L s t > < / p : c N v P r > < p : c N v S p P r / > < p : n v P r / > < / p : n v S p P r > < p : s p P r > < a : x f r m   f l i p H = " f a l s e "   f l i p V = " f a l s e "   r o t = " 0 " > < a : o f f   x = " 2 8 2 7 2 2 0 "   y = " 1 5 3 3 5 2 5 " / > < a : e x t   c x = " 3 3 8 9 2 8 0 "   c y = " 1 7 6 8 9 7 3 " / > < / a : x f r m > < a : p r s t G e o m   p r s t = " r o u n d 1 R e c t " > < a : a v L s t / > < / a : p r s t G e o m > < a : s o l i d F i l l > < a : s c h e m e C l r   v a l = " b g 1 " > < a : a l p h a   v a l = " 8 0 0 0 0 " / > < / a : s c h e m e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f r - F R " > < a : s o l i d F i l l > < a : s r g b C l r   v a l = " f f f f f f " / > < / a : s o l i d F i l l > < a : l a t i n   t y p e f a c e = " S o u r c e   S a n s   P r o " / > < / a : r P r > < a : t > < / a : t > < / a : r > < a : e n d P a r a R P r   d i r t y = " 0 "   l a n g = " f r - F R " > < a : s o l i d F i l l > < a : s r g b C l r   v a l = " f f f f f f " / > < / a : s o l i d F i l l > < a : l a t i n   t y p e f a c e = " S o u r c e   S a n s   P r o " / > < / a : e n d P a r a R P r > < / a : p > < / p : t x B o d y > < / p : s p > < p : s p > < p : n v S p P r > < p : c N v P r   i d = " 6 "   n a m e = " " > < a : e x t L s t > < a : e x t   u r i = " { 1 E B 6 B 9 6 4 - 5 2 D 6 - 4 9 4 E - 9 4 8 B - 8 0 1 8 2 A E 7 1 D 5 B } " > < a 1 6 : c r e a t i o n I d   x m l n s : a 1 6 = " h t t p : / / s c h e m a s . m i c r o s o f t . c o m / o f f i c e / d r a w i n g / 2 0 1 0 / m a i n "   i d = " { 4 F F D C D 2 1 - 3 8 C F - 4 F D 3 - 8 2 D 7 - 2 C A 3 9 D 2 F E A E E } " / > < / a : e x t > < / a : e x t L s t > < / p : c N v P r > < p : c N v S p P r / > < p : n v P r / > < / p : n v S p P r > < p : s p P r > < a : x f r m   f l i p H = " f a l s e "   f l i p V = " f a l s e "   r o t = " 0 " > < a : o f f   x = " 3 8 8 4 8 9 5 "   y = " 1 6 4 7 1 2 9 " / > < a : e x t   c x = " 4 9 2 1 2 8 "   c y = " 3 4 8 4 1 4 " / > < / a : x f r m > < a : p r s t G e o m   p r s t = " r o u n d R e c t " > < a : a v L s t > < a : g d   f m l a = " v a l   4 1 7 1 1 "   n a m e = " a d j " / > < / a : a v L s t > < / a : p r s t G e o m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" > < a : e x t L s t > < a : e x t   u r i = " { 2 9 E 2 6 D 6 8 - 1 F 2 F - 4 B E A - 9 1 F 9 - 5 4 9 A 5 E C B 4 F 9 0 } " > < a 1 6 : c r e a t i o n I d   x m l n s : a 1 6 = " h t t p : / / s c h e m a s . m i c r o s o f t . c o m / o f f i c e / d r a w i n g / 2 0 1 0 / m a i n "   i d = " { 1 A 9 7 7 9 5 0 - 1 3 C 9 - 4 A 3 6 - A F 5 2 - 6 2 C 6 7 B 6 6 4 6 1 E } " / > < / a : e x t > < / a : e x t L s t > < / p : c N v P r > < p : c N v S p P r / > < p : n v P r / > < / p : n v S p P r > < p : s p P r > < a : x f r m   f l i p H = " f a l s e "   f l i p V = " f a l s e "   r o t = " 0 " > < a : o f f   x = " 2 8 9 4 2 9 5 "   y = " 1 6 4 7 1 2 9 " / > < a : e x t   c x = " 9 5 2 5 0 0 "   c y = " 3 4 8 4 1 4 " / > < / a : x f r m > < a : p r s t G e o m   p r s t = " r o u n d R e c t " > < a : a v L s t / > < / a : p r s t G e o m > < a : s o l i d F i l l > < a : s c h e m e C l r   v a l = " b g 1 " > < a : a l p h a   v a l = " 8 0 0 0 0 " / > < / a : s c h e m e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  s z = " 9 0 0 " > < a : s o l i d F i l l > < a : s c h e m e C l r   v a l = " t x 1 " / > < / a : s o l i d F i l l > < a : l a t i n   t y p e f a c e = " S o u r c e   S a n s   P r o " / > < / a : r P r > < a : t > A d r e s s e < / a : t > < / a : r > < a : e n d P a r a R P r   d i r t y = " 0 "   l a n g = " e n - U S "   s z = " 9 0 0 " > < a : s o l i d F i l l > < a : s c h e m e C l r   v a l = " t x 1 " / > < / a : s o l i d F i l l > < a : l a t i n   t y p e f a c e = " S o u r c e   S a n s   P r o " / > < / a : e n d P a r a R P r > < / a : p > < / p : t x B o d y > < / p : s p > < p : s p > < p : n v S p P r > < p : c N v P r   i d = " 8 "   n a m e = " " > < a : e x t L s t > < a : e x t   u r i = " { A 1 C 2 9 A D 5 - 4 5 8 F - 4 0 8 A - 8 9 3 D - 7 1 A 1 5 8 E 5 9 4 7 A } " > < a 1 6 : c r e a t i o n I d   x m l n s : a 1 6 = " h t t p : / / s c h e m a s . m i c r o s o f t . c o m / o f f i c e / d r a w i n g / 2 0 1 0 / m a i n "   i d = " { B 9 D 3 4 4 3 0 - A E E 7 - 4 2 0 7 - A 3 D 4 - 1 A B 2 7 A F 7 E C 1 2 } " / > < / a : e x t > < / a : e x t L s t > < / p : c N v P r > < p : c N v S p P r / > < p : n v P r / > < / p : n v S p P r > < p : s p P r > < a : x f r m   f l i p H = " f a l s e "   f l i p V = " f a l s e "   r o t = " 0 " > < a : o f f   x = " 2 8 9 0 2 2 8 "   y = " 2 1 2 0 7 8 8 " / > < a : e x t   c x = " 9 5 2 5 0 0 "   c y = " 3 4 8 4 1 4 " / > < / a : x f r m > < a : p r s t G e o m   p r s t = " r o u n d R e c t " > < a : a v L s t / > < / a : p r s t G e o m > < a : s o l i d F i l l > < a : s c h e m e C l r   v a l = " b g 1 " > < a : a l p h a   v a l = " 8 0 0 0 0 " / > < / a : s c h e m e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  s z = " 9 0 0 " > < a : s o l i d F i l l > < a : s c h e m e C l r   v a l = " t x 1 " / > < / a : s o l i d F i l l > < a : l a t i n   t y p e f a c e = " S o u r c e   S a n s   P r o " / > < / a : r P r > < a : t > M e s   c a t � g o r i e s < / a : t > < / a : r > < a : b r > < a : r P r   d i r t y = " 0 "   l a n g = " e n - U S "   s z = " 9 0 0 " > < a : s o l i d F i l l > < a : s c h e m e C l r   v a l = " t x 1 " / > < / a : s o l i d F i l l > < a : l a t i n   t y p e f a c e = " S o u r c e   S a n s   P r o " / > < / a : r P r > < / a : b r > < a : r > < a : r P r   d i r t y = " 0 "   l a n g = " e n - U S "   s z = " 9 0 0 " > < a : s o l i d F i l l > < a : s c h e m e C l r   v a l = " t x 1 " / > < / a : s o l i d F i l l > < a : l a t i n   t y p e f a c e = " S o u r c e   S a n s   P r o " / > < / a : r P r > < a : t > D e   p r � f � r e n c e < / a : t > < / a : r > < a : e n d P a r a R P r   d i r t y = " 0 "   l a n g = " e n - U S "   s z = " 9 0 0 " > < a : s o l i d F i l l > < a : s c h e m e C l r   v a l = " t x 1 " / > < / a : s o l i d F i l l > < a : l a t i n   t y p e f a c e = " S o u r c e   S a n s   P r o " / > < / a : e n d P a r a R P r > < / a : p > < / p : t x B o d y > < / p : s p > < p : s p > < p : n v S p P r > < p : c N v P r   i d = " 9 "   n a m e = " " > < a : e x t L s t > < a : e x t   u r i = " { 9 0 E 2 4 7 9 4 - 8 6 4 D - 4 D 6 E - B 1 D 5 - C 0 6 8 1 1 3 8 4 9 0 B } " > < a 1 6 : c r e a t i o n I d   x m l n s : a 1 6 = " h t t p : / / s c h e m a s . m i c r o s o f t . c o m / o f f i c e / d r a w i n g / 2 0 1 0 / m a i n "   i d = " { 9 6 9 0 2 C D F - 0 A D 1 - 4 F 7 4 - 8 8 8 D - 4 2 E F B E E 9 5 A 9 0 } " / > < / a : e x t > < / a : e x t L s t > < / p : c N v P r > < p : c N v S p P r / > < p : n v P r / > < / p : n v S p P r > < p : s p P r > < a : x f r m   f l i p H = " f a l s e "   f l i p V = " f a l s e "   r o t = " 0 " > < a : o f f   x = " 4 3 9 3 5 3 9 "   y = " 1 6 5 1 3 5 8 " / > < a : e x t   c x = " 1 2 2 1 3 1 4 "   c y = " 3 4 8 4 1 4 " / > < / a : x f r m > < a : p r s t G e o m   p r s t = " r o u n d R e c t " > < a : a v L s t > < a : g d   f m l a = " v a l   4 1 7 1 1 "   n a m e = " a d j " / > < / a : a v L s t > < / a : p r s t G e o m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0 "   n a m e = " " > < a : e x t L s t > < a : e x t   u r i = " { E 6 C 1 0 2 F 0 - 0 3 E 2 - 4 8 A 9 - A 8 7 3 - 9 8 C C F 8 7 A 6 F A E } " > < a 1 6 : c r e a t i o n I d   x m l n s : a 1 6 = " h t t p : / / s c h e m a s . m i c r o s o f t . c o m / o f f i c e / d r a w i n g / 2 0 1 0 / m a i n "   i d = " { F F E 3 F B F 4 - 7 8 8 0 - 4 6 F 3 - B B 2 C - 4 F 2 8 4 F 1 4 5 0 C C } " / > < / a : e x t > < / a : e x t L s t > < / p : c N v P r > < p : c N v S p P r / > < p : n v P r / > < / p : n v S p P r > < p : s p P r > < a : x f r m   f l i p H = " f a l s e "   f l i p V = " f a l s e "   r o t = " 0 " > < a : o f f   x = " 3 9 0 5 7 3 5 "   y = " 2 0 3 4 1 9 7 " / > < a : e x t   c x = " 1 6 7 1 0 1 8 "   c y = " 1 1 4 3 0 0 0 " / > < / a : x f r m > < a : p r s t G e o m   p r s t = " f l o w C h a r t I n t e r n a l S t o r a g e " > < a : a v L s t / > < / a : p r s t G e o m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1 "   n a m e = " " > < a : e x t L s t > < a : e x t   u r i = " { 6 B A 2 6 B E 3 - 7 2 1 E - 4 5 0 7 - 9 A F 3 - 9 5 6 2 5 A 9 7 F D 5 2 } " > < a 1 6 : c r e a t i o n I d   x m l n s : a 1 6 = " h t t p : / / s c h e m a s . m i c r o s o f t . c o m / o f f i c e / d r a w i n g / 2 0 1 0 / m a i n "   i d = " { 4 7 6 B 7 4 7 8 - D 0 0 9 - 4 E B 6 - B 2 3 E - C 1 3 0 2 8 7 B C 9 2 A } " / > < / a : e x t > < / a : e x t L s t > < / p : c N v P r > < p : c N v S p P r / > < p : n v P r / > < / p : n v S p P r > < p : s p P r > < a : x f r m   f l i p H = " f a l s e "   f l i p V = " f a l s e "   r o t = " 0 " > < a : o f f   x = " 2 8 2 7 2 2 0 "   y = " 9 1 8 6 5 7 " / > < a : e x t   c x = " 1 9 7 8 6 7 5 "   c y = " 5 8 0 4 4 3 " / > < / a : x f r m > < a : p r s t G e o m   p r s t = " r o u n d 1 R e c t " > < a : a v L s t / > < / a : p r s t G e o m > < a : s o l i d F i l l > < a : s r g b C l r   v a l = " 0 0 2 0 6 0 " > < a : a l p h a   v a l = " 8 0 0 0 0 " / > < / a : s r g b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e r r = " 1 "   l a n g = " f r - F R " > < a : s o l i d F i l l > < a : s r g b C l r   v a l = " f f f f f f " / > < / a : s o l i d F i l l > < a : l a t i n   t y p e f a c e = " S o u r c e   S a n s   P r o " / > < / a : r P r > < a : t > P a g e < / a : t > < / a : r > < a : b r > < a : r P r   d i r t y = " 0 "   l a n g = " f r - F R " > < a : s o l i d F i l l > < a : s r g b C l r   v a l = " f f f f f f " / > < / a : s o l i d F i l l > < a : l a t i n   t y p e f a c e = " S o u r c e   S a n s   P r o " / > < / a : r P r > < / a : b r > < a : r > < a : r P r   d i r t y = " 0 "   l a n g = " f r - F R " > < a : s o l i d F i l l > < a : s r g b C l r   v a l = " f f f f f f " / > < / a : s o l i d F i l l > < a : l a t i n   t y p e f a c e = " S o u r c e   S a n s   P r o " / > < / a : r P r > < a : t > R e n s e i g n e m e n t s < / a : t > < / a : r > < a : e n d P a r a R P r   d i r t y = " 0 "   l a n g = " f r - F R " > < a : s o l i d F i l l > < a : s r g b C l r   v a l = " f f f f f f " / > < / a : s o l i d F i l l > < a : l a t i n   t y p e f a c e = " S o u r c e   S a n s   P r o " / > < / a : e n d P a r a R P r > < / a : p > < / p : t x B o d y > < / p : s p > < p : c x n S p > < p : n v C x n S p P r > < p : c N v P r   i d = " 1 2 "   n a m e = " " > < a : e x t L s t > < a : e x t   u r i = " { C 4 C 9 9 8 7 3 - B 5 A 4 - 4 3 5 1 - 8 F 8 A - 5 9 7 0 3 0 9 7 3 8 7 8 } " > < a 1 6 : c r e a t i o n I d   x m l n s : a 1 6 = " h t t p : / / s c h e m a s . m i c r o s o f t . c o m / o f f i c e / d r a w i n g / 2 0 1 0 / m a i n "   i d = " { 4 6 1 E 9 E A 5 - 1 2 A 5 - 4 2 1 2 - A 5 7 A - 0 0 8 E D 1 2 4 3 0 2 4 } " / > < / a : e x t > < / a : e x t L s t > < / p : c N v P r > < p : c N v C x n S p P r / > < p : n v P r / > < / p : n v C x n S p P r > < p : s p P r > < a : x f r m   f l i p H = " t r u e "   f l i p V = " f a l s e "   r o t = " 1 0 8 0 0 0 0 0 " > < a : o f f   x = " 1 8 4 9 5 2 6 "   y = " 1 3 8 2 3 5 3 " / > < a : e x t   c x = " 8 5 8 2 8 8 "   c y = " 2 9 6 2 1 7 " / > < / a : x f r m > < a : p r s t G e o m   p r s t = " l i n e " > < a : a v L s t / > < / a : p r s t G e o m > < a : l n   c a p = " f l a t "   w = " 2 8 5 7 5 " > < a : s o l i d F i l l > < a : s c h e m e C l r   v a l = " a c c e n t 1 " / > < / a : s o l i d F i l l > < a : p r s t D a s h   v a l = " s o l i d " / > < a : m i t e r   l i m = " 8 0 0 0 0 0 " / > < a : h e a d E n d   l e n = " s m "   t y p e = " n o n e "   w = " l g " / > < a : t a i l E n d   l e n = " l g "   t y p e = " s t e a l t h "   w = " l g " / > < / a : l n > < a : e f f e c t L s t > < a : o u t e r S h d w   b l u r R a d = " 0 "   d i r = " 2 7 0 0 0 0 0 "   d i s t = " 0 " > < a : s r g b C l r   v a l = " 3 f 3 f 3 f " > < a : a l p h a   v a l = " 3 9 9 9 9 " / > < / a : s r g b C l r > < / a : o u t e r S h d w > < / a : e f f e c t L s t > < / p : s p P r > < p : s t y l e > < a : l n R e f   i d x = " 2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s p > < p : n v S p P r > < p : c N v P r   i d = " 1 3 "   n a m e = " " > < a : e x t L s t > < a : e x t   u r i = " { 8 4 4 F E 1 0 1 - B 9 4 9 - 4 2 A 1 - A 6 F 4 - 5 0 B 4 4 5 2 4 2 F E 9 } " > < a 1 6 : c r e a t i o n I d   x m l n s : a 1 6 = " h t t p : / / s c h e m a s . m i c r o s o f t . c o m / o f f i c e / d r a w i n g / 2 0 1 0 / m a i n "   i d = " { 7 8 B 6 D 5 7 9 - F C 9 2 - 4 A 1 5 - A F 6 E - 9 4 0 9 5 1 D A D 2 1 A } " / > < / a : e x t > < / a : e x t L s t > < / p : c N v P r > < p : c N v S p P r / > < p : n v P r / > < / p : n v S p P r > < p : s p P r > < a : x f r m   f l i p H = " f a l s e "   f l i p V = " f a l s e "   r o t = " 0 " > < a : o f f   x = " 1 3 4 3 9 7 "   y = " 5 9 5 6 4 5 " / > < a : e x t   c x = " 3 6 0 9 0 2 "   c y = " 3 6 0 9 0 2 " / > < / a : x f r m > < a : p r s t G e o m   p r s t = " s m i l e y F a c e " > < a : a v L s t / > < / a : p r s t G e o m > < a : s o l i d F i l l > < a : s c h e m e C l r   v a l = " a c c e n t 3 " > < a : a l p h a   v a l = " 8 0 0 0 0 " / > < a : l u m M o d   v a l = " 4 0 0 0 0 " / > < a : l u m O f f   v a l = " 6 0 0 0 0 " / > < / a : s c h e m e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8 0 0 6 6 D 9 1 - 3 C 1 6 - 4 0 5 1 - A 6 F C - 2 7 C 4 7 B E E E 5 B C } " > < p 1 4 : c r e a t i o n I d   x m l n s : p 1 4 = " h t t p : / / s c h e m a s . m i c r o s o f t . c o m / o f f i c e / p o w e r p o i n t / 2 0 1 0 / m a i n "   v a l = " 1 6 0 7 9 7 9 4 8 4 3 3 0 " / > < / p : e x t > < / p : e x t L s t > < / p : c S l d > < p : c l r M a p O v r > < a : m a s t e r C l r M a p p i n g / > < / p : c l r M a p O v r > < / p : s l d >
</file>

<file path=ppt/slides/slide8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2 2 B D 0 4 B 0 - 4 5 8 3 - 4 8 C 3 - 9 4 1 F - 3 0 4 7 4 5 9 6 1 C 9 9 } " > < a 1 6 : c r e a t i o n I d   x m l n s : a 1 6 = " h t t p : / / s c h e m a s . m i c r o s o f t . c o m / o f f i c e / d r a w i n g / 2 0 1 0 / m a i n "   i d = " { 4 4 9 1 C C 1 B - D 7 D F - 4 9 2 1 - 8 0 C C - 7 8 C 0 E 4 F 5 F 7 4 F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f r - F R " / > < a : t > P r o f i l   C l i e n t < / a : t > < / a : r > < a : e n d P a r a R P r   d i r t y = " 0 "   l a n g = " f r - F R " / > < / a : p > < / p : t x B o d y > < / p : s p > < p : s p > < p : n v S p P r > < p : c N v P r   i d = " 3 "   n a m e = " C o n t e n t   P l a c e h o l d e r   2 " > < a : e x t L s t > < a : e x t   u r i = " { B 6 D 9 4 8 1 4 - A B 5 6 - 4 8 C C - B 1 8 F - 3 0 4 9 2 3 9 4 1 C D 6 } " > < a 1 6 : c r e a t i o n I d   x m l n s : a 1 6 = " h t t p : / / s c h e m a s . m i c r o s o f t . c o m / o f f i c e / d r a w i n g / 2 0 1 0 / m a i n "   i d = " { 3 7 E A 1 5 F B - 5 8 7 E - 4 B D 7 - A D 4 3 - 2 8 4 6 9 7 7 D 3 2 0 E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1 6 9 4 9 7 "   y = " 3 8 1 0 0 0 0 " / > < a : e x t   c x = " 4 7 7 6 8 5 4 "   c y = " 1 1 2 4 2 9 2 " / > < / a : x f r m > < a : s o l i d F i l l > < a : s c h e m e C l r   v a l = " b g 1 " / > < / a : s o l i d F i l l > < / p : s p P r > < p : t x B o d y > < a : b o d y P r   r t l C o l = " 0 "   v e r t = " h o r z " > < a : n o A u t o f i t / > < / a : b o d y P r > < a : l s t S t y l e / > < a : p > < a : p P r   i n d e n t = " 0 "   m a r L = " 1 6 1 9 2 5 " > < a : b u N o n e / > < / a : p P r > < a : r > < a : r P r   b = " 1 "   d i r t y = " 0 "   l a n g = " e n - U S "   s z = " 8 0 0 " > < a : l a t i n   t y p e f a c e = " + m n - l t " / > < / a : r P r > < a : t > R � g l e s   d e   g e s t i o n < / a : t > < / a : r > < / a : p > < a : p > < a : p P r   i n d e n t = " - 2 8 5 7 5 0 "   m a r L = " 4 4 7 6 7 5 " > < a : b u F o n t   t y p e f a c e = " A r i a l " / > < a : b u C h a r   c h a r = " " " / > < / a : p P r > < a : r > < a : r P r   d i r t y = " 0 "   l a n g = " e n - U S "   s z = " 8 0 0 " / > < a : t > V u e   p a r   d � f a u t   :     m e s   c o m m a n d e s ,   e t   b l o c   S u g g e s t i o n s < / a : t > < / a : r > < / a : p > < a : p > < a : p P r   i n d e n t = " - 2 8 5 7 5 0 "   m a r L = " 4 4 7 6 7 5 " > < a : b u F o n t   t y p e f a c e = " A r i a l " / > < a : b u C h a r   c h a r = " " " / > < / a : p P r > < a : r > < a : r P r   d i r t y = " 0 "   l a n g = " e n - U S "   s z = " 8 0 0 " / > < a : t > L a   l i s t e   d e s   s u g g e s t i o n s   e s t   c o n s t r u i t e   �   p a r t i r   d e s   < / a : t > < / a : r > < a : r > < a : r P r   b = " 1 "   d i r t y = " 0 "   l a n g = " e n - U S "   s z = " 8 0 0 " > < a : l a t i n   t y p e f a c e = " + m n - l t " / > < / a : r P r > < a : t > C a t � g o r i e s   P r � f � r e n t i e l l e s < / a : t > < / a : r > < a : r > < a : r P r   d i r t y = " 0 "   l a n g = " e n - U S "   s z = " 8 0 0 " / > < a : t >   d e   l ' u t i l i s a t e u r < / a : t > < / a : r > < / a : p > < a : p > < a : p P r / > < a : r > < a : r P r   d i r t y = " 0 "   l a n g = " e n - U S "   s z = " 8 0 0 " / > < a : t > L ' i t e m   R e c h e r c h e r   o u v r e   l a   p a g e   s u i v a n t e < / a : t > < / a : r > < / a : p > < a : p > < a : p P r / > < a : r > < a : r P r   d i r t y = " 0 "   l a n g = " f r - F R "   s z = " 8 0 0 " / > < a : t > < / a : t > < / a : r > < a : e n d P a r a R P r   d i r t y = " 0 "   l a n g = " f r - F R "   s z = " 8 0 0 " / > < / a : p > < / p : t x B o d y > < / p : s p > < p : s p > < p : n v S p P r > < p : c N v P r   i d = " 4 "   n a m e = " " > < a : e x t L s t > < a : e x t   u r i = " { 6 9 8 C F 6 E F - 4 8 9 D - 4 A 0 5 - 9 D 9 4 - 9 D 1 A A 4 8 6 6 9 3 8 } " > < a 1 6 : c r e a t i o n I d   x m l n s : a 1 6 = " h t t p : / / s c h e m a s . m i c r o s o f t . c o m / o f f i c e / d r a w i n g / 2 0 1 0 / m a i n "   i d = " { 2 0 4 D D 7 A C - D 5 9 F - 4 C F 5 - 8 F 3 0 - 5 4 A 0 B 1 1 A B C 6 F } " / > < / a : e x t > < / a : e x t L s t > < / p : c N v P r > < p : c N v S p P r / > < p : n v P r / > < / p : n v S p P r > < p : s p P r > < a : x f r m   f l i p H = " f a l s e "   f l i p V = " f a l s e "   r o t = " 0 " > < a : o f f   x = " 3 0 8 9 9 0 "   y = " 1 3 6 1 0 8 4 " / > < a : e x t   c x = " 1 4 7 3 4 6 0 "   c y = " 6 1 4 9 3 3 " / > < / a : x f r m > < a : p r s t G e o m   p r s t = " s u n " > < a : a v L s t / > < / a : p r s t G e o m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  s z = " 7 0 0 " > < a : s o l i d F i l l > < a : s r g b C l r   v a l = " 0 0 2 0 6 0 " / > < / a : s o l i d F i l l > < / a : r P r > < a : t > i d e n t i f i � < / a : t > < / a : r > < a : e n d P a r a R P r   d i r t y = " 0 "   l a n g = " e n - U S "   s z = " 7 0 0 " > < a : s o l i d F i l l > < a : s r g b C l r   v a l = " 0 0 2 0 6 0 " / > < / a : s o l i d F i l l > < / a : e n d P a r a R P r > < / a : p > < / p : t x B o d y > < / p : s p > < p : s p > < p : n v S p P r > < p : c N v P r   i d = " 5 "   n a m e = " " > < a : e x t L s t > < a : e x t   u r i = " { 9 A B D C 4 E 6 - 5 B 1 D - 4 C 3 C - B E 2 1 - 8 7 D 0 A 8 3 7 6 F F C } " > < a 1 6 : c r e a t i o n I d   x m l n s : a 1 6 = " h t t p : / / s c h e m a s . m i c r o s o f t . c o m / o f f i c e / d r a w i n g / 2 0 1 0 / m a i n "   i d = " { A B 6 7 0 6 5 5 - 0 1 E 8 - 4 3 8 E - 9 D E 0 - 9 4 0 7 7 A D 3 3 3 F 3 } " / > < / a : e x t > < / a : e x t L s t > < / p : c N v P r > < p : c N v S p P r / > < p : n v P r / > < / p : n v S p P r > < p : s p P r > < a : x f r m   f l i p H = " f a l s e "   f l i p V = " f a l s e "   r o t = " 0 " > < a : o f f   x = " 2 8 2 7 2 2 0 "   y = " 1 5 3 3 5 2 5 " / > < a : e x t   c x = " 5 6 4 1 0 1 0 "   c y = " 2 0 8 5 1 3 6 " / > < / a : x f r m > < a : p r s t G e o m   p r s t = " r o u n d 1 R e c t " > < a : a v L s t / > < / a : p r s t G e o m > < a : s o l i d F i l l > < a : s c h e m e C l r   v a l = " b g 1 " > < a : a l p h a   v a l = " 8 0 0 0 0 " / > < / a : s c h e m e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f r - F R " > < a : s o l i d F i l l > < a : s r g b C l r   v a l = " f f f f f f " / > < / a : s o l i d F i l l > < a : l a t i n   t y p e f a c e = " S o u r c e   S a n s   P r o " / > < / a : r P r > < a : t > < / a : t > < / a : r > < a : e n d P a r a R P r   d i r t y = " 0 "   l a n g = " f r - F R " > < a : s o l i d F i l l > < a : s r g b C l r   v a l = " f f f f f f " / > < / a : s o l i d F i l l > < a : l a t i n   t y p e f a c e = " S o u r c e   S a n s   P r o " / > < / a : e n d P a r a R P r > < / a : p > < / p : t x B o d y > < / p : s p > < p : s p > < p : n v S p P r > < p : c N v P r   i d = " 6 "   n a m e = " " > < a : e x t L s t > < a : e x t   u r i = " { 7 A D A 1 F D 7 - 5 C 4 8 - 4 4 F 6 - A 8 1 C - 8 C A D 0 6 2 B 8 6 8 9 } " > < a 1 6 : c r e a t i o n I d   x m l n s : a 1 6 = " h t t p : / / s c h e m a s . m i c r o s o f t . c o m / o f f i c e / d r a w i n g / 2 0 1 0 / m a i n "   i d = " { 3 5 C 5 7 5 3 B - 6 F B F - 4 1 1 2 - B 5 7 A - 6 B E A 7 B C 9 0 4 A D } " / > < / a : e x t > < / a : e x t L s t > < / p : c N v P r > < p : c N v S p P r / > < p : n v P r / > < / p : n v S p P r > < p : s p P r > < a : x f r m   f l i p H = " f a l s e "   f l i p V = " f a l s e "   r o t = " 0 " > < a : o f f   x = " 2 7 7 4 8 8 9 "   y = " 9 1 8 6 5 7 " / > < a : e x t   c x = " 1 9 7 8 6 7 5 "   c y = " 5 8 0 4 4 3 " / > < / a : x f r m > < a : p r s t G e o m   p r s t = " r o u n d 1 R e c t " > < a : a v L s t / > < / a : p r s t G e o m > < a : s o l i d F i l l > < a : s r g b C l r   v a l = " 0 0 2 0 6 0 " > < a : a l p h a   v a l = " 8 0 0 0 0 " / > < / a : s r g b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e r r = " 1 "   l a n g = " f r - F R " > < a : s o l i d F i l l > < a : s r g b C l r   v a l = " f f f f f f " / > < / a : s o l i d F i l l > < a : l a t i n   t y p e f a c e = " S o u r c e   S a n s   P r o " / > < / a : r P r > < a : t > H o m e P a g e < / a : t > < / a : r > < a : b r > < a : r P r   d i r t y = " 0 "   l a n g = " f r - F R " > < a : s o l i d F i l l > < a : s r g b C l r   v a l = " f f f f f f " / > < / a : s o l i d F i l l > < a : l a t i n   t y p e f a c e = " S o u r c e   S a n s   P r o " / > < / a : r P r > < / a : b r > < a : r > < a : r P r   d i r t y = " 0 "   l a n g = " f r - F R " > < a : s o l i d F i l l > < a : s r g b C l r   v a l = " f f f f f f " / > < / a : s o l i d F i l l > < a : l a t i n   t y p e f a c e = " S o u r c e   S a n s   P r o " / > < / a : r P r > < a : t > C l i e n t < / a : t > < / a : r > < a : e n d P a r a R P r   d i r t y = " 0 "   l a n g = " f r - F R " > < a : s o l i d F i l l > < a : s r g b C l r   v a l = " f f f f f f " / > < / a : s o l i d F i l l > < a : l a t i n   t y p e f a c e = " S o u r c e   S a n s   P r o " / > < / a : e n d P a r a R P r > < / a : p > < / p : t x B o d y > < / p : s p > < p : c x n S p > < p : n v C x n S p P r > < p : c N v P r   i d = " 7 "   n a m e = " " > < a : e x t L s t > < a : e x t   u r i = " { 6 7 5 C A 7 D 7 - 2 8 4 9 - 4 4 1 F - A D 1 9 - F D 7 7 2 6 7 6 0 5 8 7 } " > < a 1 6 : c r e a t i o n I d   x m l n s : a 1 6 = " h t t p : / / s c h e m a s . m i c r o s o f t . c o m / o f f i c e / d r a w i n g / 2 0 1 0 / m a i n "   i d = " { 5 7 E 0 5 7 2 E - 5 F 9 4 - 4 4 4 2 - A D 9 6 - E E 8 D 9 3 A 4 B 2 0 7 } " / > < / a : e x t > < / a : e x t L s t > < / p : c N v P r > < p : c N v C x n S p P r > < a : s t C x n   i d = " 8 "   i d x = " 3 " / > < / p : c N v C x n S p P r > < p : n v P r / > < / p : n v C x n S p P r > < p : s p P r > < a : x f r m   f l i p H = " f a l s e "   f l i p V = " t r u e "   r o t = " 0 " > < a : o f f   x = " 2 1 8 8 7 9 7 "   y = " 1 3 8 2 3 5 3 " / > < a : e x t   c x = " 5 1 9 0 1 7 "   c y = " 7 8 9 3 4 6 " / > < / a : x f r m > < a : p r s t G e o m   p r s t = " l i n e " > < a : a v L s t / > < / a : p r s t G e o m > < a : l n   c a p = " f l a t "   w = " 2 8 5 7 5 " > < a : s o l i d F i l l > < a : s c h e m e C l r   v a l = " a c c e n t 1 " / > < / a : s o l i d F i l l > < a : p r s t D a s h   v a l = " s o l i d " / > < a : m i t e r   l i m = " 8 0 0 0 0 0 " / > < a : h e a d E n d   l e n = " s m "   t y p e = " n o n e "   w = " l g " / > < a : t a i l E n d   l e n = " l g "   t y p e = " s t e a l t h "   w = " l g " / > < / a : l n > < a : e f f e c t L s t > < a : o u t e r S h d w   b l u r R a d = " 0 "   d i r = " 2 7 0 0 0 0 0 "   d i s t = " 0 " > < a : s r g b C l r   v a l = " 3 f 3 f 3 f " > < a : a l p h a   v a l = " 3 9 9 9 9 " / > < / a : s r g b C l r > < / a : o u t e r S h d w > < / a : e f f e c t L s t > < / p : s p P r > < p : s t y l e > < a : l n R e f   i d x = " 2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s p > < p : n v S p P r > < p : c N v P r   i d = " 8 "   n a m e = " " > < a : e x t L s t > < a : e x t   u r i = " { D 7 4 6 5 3 3 B - 4 7 3 C - 4 7 1 E - 9 E B 6 - D 8 E 4 C 3 5 D 9 A 9 2 } " > < a 1 6 : c r e a t i o n I d   x m l n s : a 1 6 = " h t t p : / / s c h e m a s . m i c r o s o f t . c o m / o f f i c e / d r a w i n g / 2 0 1 0 / m a i n "   i d = " { 2 8 3 E 4 F 6 A - 7 B 7 8 - 4 5 A A - 9 2 7 A - B 2 C 6 B 6 5 2 E 3 A A } " / > < / a : e x t > < / a : e x t L s t > < / p : c N v P r > < p : c N v S p P r / > < p : n v P r / > < / p : n v S p P r > < p : s p P r > < a : x f r m   f l i p H = " f a l s e "   f l i p V = " f a l s e "   r o t = " 0 " > < a : o f f   x = " 1 6 9 4 9 7 "   y = " 1 8 6 6 9 0 0 " / > < a : e x t   c x = " 2 0 1 7 9 7 6 "   c y = " 6 1 4 9 3 3 " / > < / a : x f r m > < a : p r s t G e o m   p r s t = " s u n " > < a : a v L s t / > < / a : p r s t G e o m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  s z = " 7 0 0 " > < a : s o l i d F i l l > < a : s r g b C l r   v a l = " 0 0 2 0 6 0 " / > < / a : s o l i d F i l l > < a : l a t i n   t y p e f a c e = " S o u r c e   S a n s   P r o " / > < / a : r P r > < a : t > I n f o s < / a : t > < / a : r > < a : b r > < a : r P r   d i r t y = " 0 "   l a n g = " e n - U S "   s z = " 7 0 0 " > < a : s o l i d F i l l > < a : s r g b C l r   v a l = " 0 0 2 0 6 0 " / > < / a : s o l i d F i l l > < a : l a t i n   t y p e f a c e = " S o u r c e   S a n s   P r o " / > < / a : r P r > < / a : b r > < a : r > < a : r P r   d i r t y = " 0 "   l a n g = " e n - U S "   s z = " 7 0 0 " > < a : s o l i d F i l l > < a : s r g b C l r   v a l = " 0 0 2 0 6 0 " / > < / a : s o l i d F i l l > < a : l a t i n   t y p e f a c e = " S o u r c e   S a n s   P r o " / > < / a : r P r > < a : t > c o m p l � t � e s < / a : t > < / a : r > < a : e n d P a r a R P r   d i r t y = " 0 "   l a n g = " e n - U S "   s z = " 7 0 0 " > < a : s o l i d F i l l > < a : s r g b C l r   v a l = " 0 0 2 0 6 0 " / > < / a : s o l i d F i l l > < a : l a t i n   t y p e f a c e = " S o u r c e   S a n s   P r o " / > < / a : e n d P a r a R P r > < / a : p > < / p : t x B o d y > < / p : s p > < p : s p > < p : n v S p P r > < p : c N v P r   i d = " 9 "   n a m e = " " > < a : e x t L s t > < a : e x t   u r i = " { 0 8 9 4 A A E 7 - A 1 9 F - 4 7 D F - B 0 0 B - F D 4 0 1 B C 4 8 F B 8 } " > < a 1 6 : c r e a t i o n I d   x m l n s : a 1 6 = " h t t p : / / s c h e m a s . m i c r o s o f t . c o m / o f f i c e / d r a w i n g / 2 0 1 0 / m a i n "   i d = " { 3 C 8 A 6 0 5 F - 0 7 1 9 - 4 5 E 2 - 8 9 9 5 - 9 9 6 C 8 0 F 2 1 B 2 D } " / > < / a : e x t > < / a : e x t L s t > < / p : c N v P r > < p : c N v S p P r / > < p : n v P r / > < / p : n v S p P r > < p : s p P r > < a : x f r m   f l i p H = " f a l s e "   f l i p V = " f a l s e "   r o t = " 0 " > < a : o f f   x = " 4 9 1 7 8 6 2 "   y = " 1 5 3 3 5 2 5 " / > < a : e x t   c x = " 1 5 6 1 6 8 0 "   c y = " 3 3 3 3 7 5 " / > < / a : x f r m > < a : p r s t G e o m   p r s t = " r o u n d 1 R e c t " > < a : a v L s t / > < / a : p r s t G e o m > < a : s o l i d F i l l > < a : s c h e m e C l r   v a l = " a c c e n t 1 " > < a : a l p h a   v a l = " 8 0 0 0 0 " / > < a : l u m M o d   v a l = " 7 5 0 0 0 " / > < / a : s c h e m e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f r - F R "   s z = " 1 0 0 0 "   u = " s n g " > < a : s o l i d F i l l > < a : s r g b C l r   v a l = " f f f f f f " / > < / a : s o l i d F i l l > < a : l a t i n   t y p e f a c e = " S o u r c e   S a n s   P r o " / > < / a : r P r > < a : t > M e s < / a : t > < / a : r > < a : r > < a : r P r   d i r t y = " 0 "   l a n g = " f r - F R "   s z = " 1 0 0 0 "   u = " s n g " > < a : s o l i d F i l l > < a : s r g b C l r   v a l = " f f f f f f " / > < / a : s o l i d F i l l > < a : l a t i n   t y p e f a c e = " S o u r c e   S a n s   P r o " / > < / a : r P r > < a : t >   c o m m a n d e s < / a : t > < / a : r > < a : e n d P a r a R P r   d i r t y = " 0 "   l a n g = " f r - F R "   s z = " 1 0 0 0 "   u = " s n g " > < a : s o l i d F i l l > < a : s r g b C l r   v a l = " f f f f f f " / > < / a : s o l i d F i l l > < a : l a t i n   t y p e f a c e = " S o u r c e   S a n s   P r o " / > < / a : e n d P a r a R P r > < / a : p > < / p : t x B o d y > < / p : s p > < p : s p > < p : n v S p P r > < p : c N v P r   i d = " 1 0 "   n a m e = " " > < a : e x t L s t > < a : e x t   u r i = " { 7 B 0 A 3 D C 3 - 4 B E 1 - 4 A 1 8 - 9 7 5 8 - 7 3 5 6 5 6 E D 2 F 3 C } " > < a 1 6 : c r e a t i o n I d   x m l n s : a 1 6 = " h t t p : / / s c h e m a s . m i c r o s o f t . c o m / o f f i c e / d r a w i n g / 2 0 1 0 / m a i n "   i d = " { 7 C 8 9 5 E D 4 - 1 8 6 E - 4 5 0 1 - 9 F 7 7 - F D A F C 9 D 3 2 A 6 A } " / > < / a : e x t > < / a : e x t L s t > < / p : c N v P r > < p : c N v S p P r / > < p : n v P r / > < / p : n v S p P r > < p : s p P r > < a : x f r m   f l i p H = " f a l s e "   f l i p V = " f a l s e "   r o t = " 0 " > < a : o f f   x = " 6 5 2 5 5 4 8 "   y = " 1 5 3 3 5 2 5 " / > < a : e x t   c x = " 1 5 6 1 6 8 0 "   c y = " 3 3 3 3 7 5 " / > < / a : x f r m > < a : p r s t G e o m   p r s t = " r o u n d 1 R e c t " > < a : a v L s t / > < / a : p r s t G e o m > < a : s o l i d F i l l > < a : s c h e m e C l r   v a l = " a c c e n t 1 " > < a : a l p h a   v a l = " 8 0 0 0 0 " / > < a : l u m M o d   v a l = " 7 5 0 0 0 " / > < / a : s c h e m e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e r r = " 1 "   l a n g = " f r - F R "   s z = " 1 0 0 0 " > < a : s o l i d F i l l > < a : s r g b C l r   v a l = " f f f f f f " / > < / a : s o l i d F i l l > < a : l a t i n   t y p e f a c e = " S o u r c e   S a n s   P r o " / > < / a : r P r > < a : t > R e c h e r c h e r < / a : t > < / a : r > < a : e n d P a r a R P r   d i r t y = " 0 "   e r r = " 1 "   l a n g = " f r - F R "   s z = " 1 0 0 0 " > < a : s o l i d F i l l > < a : s r g b C l r   v a l = " f f f f f f " / > < / a : s o l i d F i l l > < a : l a t i n   t y p e f a c e = " S o u r c e   S a n s   P r o " / > < / a : e n d P a r a R P r > < / a : p > < / p : t x B o d y > < / p : s p > < p : s p > < p : n v S p P r > < p : c N v P r   i d = " 1 1 "   n a m e = " " > < a : e x t L s t > < a : e x t   u r i = " { 6 2 2 D A D 0 2 - E E 3 B - 4 6 4 3 - B 5 E A - A 6 D E D 1 F 8 D 5 B 3 } " > < a 1 6 : c r e a t i o n I d   x m l n s : a 1 6 = " h t t p : / / s c h e m a s . m i c r o s o f t . c o m / o f f i c e / d r a w i n g / 2 0 1 0 / m a i n "   i d = " { F 4 2 F 8 D 4 D - 0 3 E 8 - 4 1 5 E - 8 9 F 9 - B 7 E 8 1 6 8 E 8 4 4 2 } " / > < / a : e x t > < / a : e x t L s t > < / p : c N v P r > < p : c N v S p P r / > < p : n v P r / > < / p : n v S p P r > < p : s p P r > < a : x f r m   f l i p H = " f a l s e "   f l i p V = " f a l s e "   r o t = " 0 " > < a : o f f   x = " 2 8 2 7 2 2 0 "   y = " 1 9 8 8 6 2 9 " / > < a : e x t   c x = " 2 1 1 9 1 3 1 "   c y = " 1 6 3 0 0 3 2 " / > < / a : x f r m > < a : p r s t G e o m   p r s t = " r o u n d 1 R e c t " > < a : a v L s t / > < / a : p r s t G e o m > < a : s o l i d F i l l > < a : s c h e m e C l r   v a l = " b g 1 " > < a : a l p h a   v a l = " 8 0 0 0 0 " / > < / a : s c h e m e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f r - F R " > < a : s o l i d F i l l > < a : s r g b C l r   v a l = " f f f f f f " / > < / a : s o l i d F i l l > < a : l a t i n   t y p e f a c e = " S o u r c e   S a n s   P r o " / > < / a : r P r > < a : t > < / a : t > < / a : r > < a : e n d P a r a R P r   d i r t y = " 0 "   l a n g = " f r - F R " > < a : s o l i d F i l l > < a : s r g b C l r   v a l = " f f f f f f " / > < / a : s o l i d F i l l > < a : l a t i n   t y p e f a c e = " S o u r c e   S a n s   P r o " / > < / a : e n d P a r a R P r > < / a : p > < / p : t x B o d y > < / p : s p > < p : s p > < p : n v S p P r > < p : c N v P r   i d = " 1 2 "   n a m e = " " > < a : e x t L s t > < a : e x t   u r i = " { B 8 B E 8 4 B A - 7 5 2 0 - 4 4 D 4 - 9 7 C C - A C F B D 6 E 8 8 D 0 3 } " > < a 1 6 : c r e a t i o n I d   x m l n s : a 1 6 = " h t t p : / / s c h e m a s . m i c r o s o f t . c o m / o f f i c e / d r a w i n g / 2 0 1 0 / m a i n "   i d = " { E C A 7 8 6 3 0 - 6 A 3 F - 4 3 0 8 - 9 1 5 6 - 9 0 6 9 9 A D 1 1 6 5 F } " / > < / a : e x t > < / a : e x t L s t > < / p : c N v P r > < p : c N v S p P r / > < p : n v P r / > < / p : n v S p P r > < p : s p P r > < a : x f r m   f l i p H = " f a l s e "   f l i p V = " f a l s e "   r o t = " 0 " > < a : o f f   x = " 5 1 3 6 8 5 1 "   y = " 2 0 0 5 8 4 1 " / > < a : e x t   c x = " 3 3 3 1 3 7 8 "   c y = " 1 6 1 2 8 2 0 " / > < / a : x f r m > < a : p r s t G e o m   p r s t = " r o u n d 1 R e c t " > < a : a v L s t / > < / a : p r s t G e o m > < a : s o l i d F i l l > < a : s c h e m e C l r   v a l = " b g 1 " > < a : a l p h a   v a l = " 8 0 0 0 0 " / > < / a : s c h e m e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f r - F R " > < a : s o l i d F i l l > < a : s r g b C l r   v a l = " f f f f f f " / > < / a : s o l i d F i l l > < a : l a t i n   t y p e f a c e = " S o u r c e   S a n s   P r o " / > < / a : r P r > < a : t > < / a : t > < / a : r > < a : e n d P a r a R P r   d i r t y = " 0 "   l a n g = " f r - F R " > < a : s o l i d F i l l > < a : s r g b C l r   v a l = " f f f f f f " / > < / a : s o l i d F i l l > < a : l a t i n   t y p e f a c e = " S o u r c e   S a n s   P r o " / > < / a : e n d P a r a R P r > < / a : p > < / p : t x B o d y > < / p : s p > < p : s p > < p : n v S p P r > < p : c N v P r   i d = " 1 3 "   n a m e = " " > < a : e x t L s t > < a : e x t   u r i = " { E 2 C D A C E 2 - 2 4 1 B - 4 F 7 2 - A D 9 8 - 9 5 5 3 6 4 A 6 C 7 6 9 } " > < a 1 6 : c r e a t i o n I d   x m l n s : a 1 6 = " h t t p : / / s c h e m a s . m i c r o s o f t . c o m / o f f i c e / d r a w i n g / 2 0 1 0 / m a i n "   i d = " { 8 7 1 B 5 4 A 0 - A 7 C 7 - 4 3 5 B - 9 9 B 3 - E 8 7 2 9 A 7 1 2 C A 7 } " / > < / a : e x t > < / a : e x t L s t > < / p : c N v P r > < p : c N v S p P r   t x B o x = " 1 " / > < p : n v P r / > < / p : n v S p P r > < p : s p P r > < a : x f r m   f l i p H = " f a l s e "   f l i p V = " f a l s e "   r o t = " 0 " > < a : o f f   x = " 2 8 7 4 5 8 8 "   y = " 2 0 1 9 3 0 0 " / > < a : e x t   c x = " 2 0 7 1 7 6 3 "   c y = " 6 4 3 7 3 7 " / > < / a : x f r m > < a : p r s t G e o m   p r s t = " r e c t " > < a : a v L s t / > < / a : p r s t G e o m > < / p : s p P r > < p : t x B o d y > < a : b o d y P r   a n c h o r = " t "   b I n s = " 4 7 6 2 5 "   l I n s = " 9 5 2 5 0 "   r I n s = " 9 5 2 5 0 "   r t l C o l = " 0 "   t I n s = " 4 7 6 2 5 "   v e r t = " h o r z " > < a : s p A u t o F i t / > < / a : b o d y P r > < a : l s t S t y l e / > < a : p > < a : p P r   i n d e n t = " - 3 4 2 9 0 0 "   m a r L = " 3 4 2 9 0 0 " > < a : b u F o n t   t y p e f a c e = " A r i a l " / > < a : b u C h a r   c h a r = " " " / > < a : d e f R P r   d i r t y = " 0 "   l a n g = " e n - U S "   s z = " 1 4 0 0 " / > < / a : p P r > < a : r > < a : r P r   d i r t y = " 0 "   l a n g = " f r - F R "   s z = " 9 0 0 " > < a : s o l i d F i l l > < a : s c h e m e C l r   v a l = " t x 1 " / > < / a : s o l i d F i l l > < a : l a t i n   t y p e f a c e = " S o u r c e   S a n s   P r o " / > < / a : r P r > < a : t > C m d   N � Y Y Y Y   d u   < / a : t > < / a : r > < a : r > < a : r P r   d i r t y = " 0 "   e r r = " 1 "   l a n g = " f r - F R "   s z = " 9 0 0 " > < a : s o l i d F i l l > < a : s c h e m e C l r   v a l = " t x 1 " / > < / a : s o l i d F i l l > < a : l a t i n   t y p e f a c e = " S o u r c e   S a n s   P r o " / > < / a : r P r > < a : t > D D < / a : t > < / a : r > < a : r > < a : r P r   d i r t y = " 0 "   l a n g = " f r - F R "   s z = " 9 0 0 " > < a : s o l i d F i l l > < a : s c h e m e C l r   v a l = " t x 1 " / > < / a : s o l i d F i l l > < a : l a t i n   t y p e f a c e = " S o u r c e   S a n s   P r o " / > < / a : r P r > < a : t > / M M / < / a : t > < / a : r > < a : r > < a : r P r   d i r t y = " 0 "   e r r = " 1 "   l a n g = " f r - F R "   s z = " 9 0 0 " > < a : s o l i d F i l l > < a : s c h e m e C l r   v a l = " t x 1 " / > < / a : s o l i d F i l l > < a : l a t i n   t y p e f a c e = " S o u r c e   S a n s   P r o " / > < / a : r P r > < a : t > A A < / a : t > < / a : r > < / a : p > < a : p > < a : p P r   i n d e n t = " - 3 4 2 9 0 0 "   l v l = " 1 "   m a r L = " 8 0 0 1 0 0 " > < a : b u F o n t   t y p e f a c e = " A r i a l " / > < a : b u C h a r   c h a r = " " " / > < a : d e f R P r   d i r t y = " 0 "   l a n g = " e n - U S "   s z = " 1 4 0 0 " / > < / a : p P r > < a : r > < a : r P r   d i r t y = " 0 "   l a n g = " e n - U S "   s z = " 9 0 0 " > < a : s o l i d F i l l > < a : s c h e m e C l r   v a l = " t x 1 " / > < / a : s o l i d F i l l > < a : l a t i n   t y p e f a c e = " S o u r c e   S a n s   P r o " / > < / a : r P r > < a : t > X X X     Q     P r i x   < / a : t > < / a : r > < a : r > < a : r P r   d i r t y = " 0 "   l a n g = " e n - U S "   s z = " 9 0 0 "   u = " s n g " > < a : s o l i d F i l l > < a : s c h e m e C l r   v a l = " t x 1 " / > < / a : s o l i d F i l l > < a : l a t i n   t y p e f a c e = " S o u r c e   S a n s   P r o " / > < / a : r P r > < a : t > L i e n < / a : t > < / a : r > < / a : p > < a : p > < a : p P r   i n d e n t = " - 3 4 2 9 0 0 "   l v l = " 1 "   m a r L = " 8 0 0 1 0 0 " > < a : b u F o n t   t y p e f a c e = " A r i a l " / > < a : b u C h a r   c h a r = " " " / > < a : d e f R P r   d i r t y = " 0 "   l a n g = " e n - U S "   s z = " 1 4 0 0 " / > < / a : p P r > < a : r > < a : r P r   d i r t y = " 0 "   l a n g = " e n - U S "   s z = " 9 0 0 " > < a : s o l i d F i l l > < a : s c h e m e C l r   v a l = " t x 1 " / > < / a : s o l i d F i l l > < a : l a t i n   t y p e f a c e = " S o u r c e   S a n s   P r o " / > < / a : r P r > < a : t > X X X     Q     P r i x   < / a : t > < / a : r > < a : r > < a : r P r   d i r t y = " 0 "   l a n g = " e n - U S "   s z = " 9 0 0 "   u = " s n g " > < a : s o l i d F i l l > < a : s c h e m e C l r   v a l = " t x 1 " / > < / a : s o l i d F i l l > < a : l a t i n   t y p e f a c e = " S o u r c e   S a n s   P r o " / > < / a : r P r > < a : t > L i e n < / a : t > < / a : r > < / a : p > < a : p > < a : p P r   i n d e n t = " - 3 4 2 9 0 0 "   l v l = " 1 "   m a r L = " 8 0 0 1 0 0 " > < a : b u F o n t   t y p e f a c e = " A r i a l " / > < a : b u C h a r   c h a r = " " " / > < a : d e f R P r   d i r t y = " 0 "   l a n g = " e n - U S "   s z = " 1 4 0 0 " / > < / a : p P r > < a : r > < a : r P r   d i r t y = " 0 "   l a n g = " e n - U S "   s z = " 9 0 0 " > < a : s o l i d F i l l > < a : s c h e m e C l r   v a l = " t x 1 " / > < / a : s o l i d F i l l > < a : l a t i n   t y p e f a c e = " S o u r c e   S a n s   P r o " / > < / a : r P r > < a : t > S t a t u t   :   < / a : t > < / a : r > < a : r > < a : r P r   d i r t y = " 0 "   l a n g = " e n - U S "   s z = " 6 0 0 " > < a : s o l i d F i l l > < a : s c h e m e C l r   v a l = " t x 1 " / > < / a : s o l i d F i l l > < a : l a t i n   t y p e f a c e = " S o u r c e   S a n s   P r o " / > < / a : r P r > < a : t > E n   c o u r s / C o n f i r m � e < / a : t > < / a : r > < a : e n d P a r a R P r   d i r t y = " 0 "   l a n g = " e n - U S "   s z = " 6 0 0 " > < a : s o l i d F i l l > < a : s c h e m e C l r   v a l = " t x 1 " / > < / a : s o l i d F i l l > < a : l a t i n   t y p e f a c e = " S o u r c e   S a n s   P r o " / > < / a : e n d P a r a R P r > < / a : p > < / p : t x B o d y > < / p : s p > < p : s p > < p : n v S p P r > < p : c N v P r   i d = " 1 4 "   n a m e = " " > < a : e x t L s t > < a : e x t   u r i = " { 3 F F 4 4 5 0 6 - F 4 C 8 - 4 7 D E - 8 2 F F - 6 4 3 A 3 C E C B 6 4 7 } " > < a 1 6 : c r e a t i o n I d   x m l n s : a 1 6 = " h t t p : / / s c h e m a s . m i c r o s o f t . c o m / o f f i c e / d r a w i n g / 2 0 1 0 / m a i n "   i d = " { 8 E A 3 5 6 E 8 - 3 0 2 A - 4 1 7 8 - B D F 7 - C 2 0 4 F 8 5 7 8 2 9 0 } " / > < / a : e x t > < / a : e x t L s t > < / p : c N v P r > < p : c N v S p P r / > < p : n v P r / > < / p : n v S p P r > < p : s p P r > < a : x f r m   f l i p H = " f a l s e "   f l i p V = " f a l s e "   r o t = " 0 " > < a : o f f   x = " 5 1 4 1 9 5 7 "   y = " 2 0 0 9 7 7 5 " / > < a : e x t   c x = " 2 6 3 9 1 5 8 "   c y = " 3 3 3 3 7 5 " / > < / a : x f r m > < a : p r s t G e o m   p r s t = " r o u n d 1 R e c t " > < a : a v L s t / > < / a : p r s t G e o m > < a : s o l i d F i l l > < a : s c h e m e C l r   v a l = " a c c e n t 1 " > < a : a l p h a   v a l = " 8 0 0 0 0 " / > < a : l u m M o d   v a l = " 7 5 0 0 0 " / > < / a : s c h e m e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f r - F R "   s z = " 1 0 0 0 " > < a : s o l i d F i l l > < a : s r g b C l r   v a l = " f f f f f f " / > < / a : s o l i d F i l l > < a : l a t i n   t y p e f a c e = " S o u r c e   S a n s   P r o " / > < / a : r P r > < a : t > S u g g e s t i o n s   �   p a r t i r   d e s   p r � f � r e n c e s < / a : t > < / a : r > < a : e n d P a r a R P r   d i r t y = " 0 "   l a n g = " f r - F R "   s z = " 1 0 0 0 " > < a : s o l i d F i l l > < a : s r g b C l r   v a l = " f f f f f f " / > < / a : s o l i d F i l l > < a : l a t i n   t y p e f a c e = " S o u r c e   S a n s   P r o " / > < / a : e n d P a r a R P r > < / a : p > < / p : t x B o d y > < / p : s p > < p : s p > < p : n v S p P r > < p : c N v P r   i d = " 1 5 "   n a m e = " " > < a : e x t L s t > < a : e x t   u r i = " { 5 E 5 4 5 3 3 5 - 5 A C D - 4 4 9 4 - 8 3 F 2 - C 9 8 6 B 5 1 0 0 C 5 6 } " > < a 1 6 : c r e a t i o n I d   x m l n s : a 1 6 = " h t t p : / / s c h e m a s . m i c r o s o f t . c o m / o f f i c e / d r a w i n g / 2 0 1 0 / m a i n "   i d = " { 1 4 1 3 B 4 C 1 - 4 9 0 C - 4 0 5 2 - B D E E - 6 0 6 5 4 0 F C A 3 8 B } " / > < / a : e x t > < / a : e x t L s t > < / p : c N v P r > < p : c N v S p P r   t x B o x = " 1 " / > < p : n v P r / > < / p : n v S p P r > < p : s p P r > < a : x f r m   f l i p H = " f a l s e "   f l i p V = " f a l s e "   r o t = " 0 " > < a : o f f   x = " 5 4 2 5 6 5 9 "   y = " 2 4 9 0 3 7 8 " / > < a : e x t   c x = " 2 0 7 1 7 6 3 "   c y = " 6 4 3 7 3 7 " / > < / a : x f r m > < a : p r s t G e o m   p r s t = " r e c t " > < a : a v L s t / > < / a : p r s t G e o m > < / p : s p P r > < p : t x B o d y > < a : b o d y P r   a n c h o r = " t "   b I n s = " 4 7 6 2 5 "   l I n s = " 9 5 2 5 0 "   r I n s = " 9 5 2 5 0 "   r t l C o l = " 0 "   t I n s = " 4 7 6 2 5 "   v e r t = " h o r z " > < a : s p A u t o F i t / > < / a : b o d y P r > < a : l s t S t y l e / > < a : p > < a : p P r   i n d e n t = " - 3 4 2 9 0 0 "   m a r L = " 3 4 2 9 0 0 " > < a : b u F o n t   t y p e f a c e = " A r i a l " / > < a : b u C h a r   c h a r = " " " / > < a : d e f R P r   d i r t y = " 0 "   l a n g = " e n - U S "   s z = " 1 4 0 0 " / > < / a : p P r > < a : r > < a : r P r   d i r t y = " 0 "   l a n g = " f r - F R "   s z = " 9 0 0 " > < a : s o l i d F i l l > < a : s c h e m e C l r   v a l = " t x 1 " / > < / a : s o l i d F i l l > < a : l a t i n   t y p e f a c e = " S o u r c e   S a n s   P r o " / > < / a : r P r > < a : t > A R T I C L E   -   < / a : t > < / a : r > < a : r > < a : r P r   d i r t y = " 0 "   l a n g = " f r - F R "   s z = " 9 0 0 " > < a : s o l i d F i l l > < a : s c h e m e C l r   v a l = " t x 1 " / > < / a : s o l i d F i l l > < a : l a t i n   t y p e f a c e = " S o u r c e   S a n s   P r o " / > < / a : r P r > < a : t > N o m < / a : t > < / a : r > < / a : p > < a : p > < a : p P r   i n d e n t = " - 3 4 2 9 0 0 "   l v l = " 1 "   m a r L = " 8 0 0 1 0 0 " > < a : b u F o n t   t y p e f a c e = " A r i a l " / > < a : b u C h a r   c h a r = " " " / > < a : d e f R P r   d i r t y = " 0 "   l a n g = " e n - U S "   s z = " 1 4 0 0 " / > < / a : p P r > < a : r > < a : r P r   d i r t y = " 0 "   l a n g = " e n - U S "   s z = " 9 0 0 "   u = " s n g " > < a : s o l i d F i l l > < a : s c h e m e C l r   v a l = " t x 1 " / > < / a : s o l i d F i l l > < a : l a t i n   t y p e f a c e = " S o u r c e   S a n s   P r o " / > < / a : r P r > < a : t > L i e n < / a : t > < / a : r > < / a : p > < a : p > < a : p P r   i n d e n t = " - 3 4 2 9 0 0 "   l v l = " 1 "   m a r L = " 8 0 0 1 0 0 " > < a : b u F o n t   t y p e f a c e = " A r i a l " / > < a : b u C h a r   c h a r = " " " / > < a : d e f R P r   d i r t y = " 0 "   l a n g = " e n - U S "   s z = " 1 4 0 0 " / > < / a : p P r > < a : r > < a : r P r   d i r t y = " 0 "   l a n g = " e n - U S "   s z = " 9 0 0 " > < a : s o l i d F i l l > < a : s c h e m e C l r   v a l = " t x 1 " / > < / a : s o l i d F i l l > < a : l a t i n   t y p e f a c e = " S o u r c e   S a n s   P r o " / > < / a : r P r > < a : t > P h o t o < / a : t > < / a : r > < / a : p > < a : p > < a : p P r   i n d e n t = " - 3 4 2 9 0 0 "   l v l = " 1 "   m a r L = " 8 0 0 1 0 0 " > < a : b u F o n t   t y p e f a c e = " A r i a l " / > < a : b u C h a r   c h a r = " " " / > < a : d e f R P r   d i r t y = " 0 "   l a n g = " e n - U S "   s z = " 1 4 0 0 " / > < / a : p P r > < a : r > < a : r P r   d i r t y = " 0 "   l a n g = " e n - U S "   s z = " 9 0 0 " > < a : s o l i d F i l l > < a : s c h e m e C l r   v a l = " t x 1 " / > < / a : s o l i d F i l l > < a : l a t i n   t y p e f a c e = " S o u r c e   S a n s   P r o " / > < / a : r P r > < a : t > P r i x < / a : t > < / a : r > < a : e n d P a r a R P r   d i r t y = " 0 "   l a n g = " e n - U S "   s z = " 9 0 0 " > < a : s o l i d F i l l > < a : s c h e m e C l r   v a l = " t x 1 " / > < / a : s o l i d F i l l > < a : l a t i n   t y p e f a c e = " S o u r c e   S a n s   P r o " / > < / a : e n d P a r a R P r > < / a : p > < / p : t x B o d y > < / p : s p > < p : s p > < p : n v S p P r > < p : c N v P r   i d = " 1 6 "   n a m e = " " > < a : e x t L s t > < a : e x t   u r i = " { 1 C 2 A C 7 9 F - B 8 2 C - 4 5 3 6 - 8 1 A 8 - E C 9 F 6 E 4 7 C E 1 0 } " > < a 1 6 : c r e a t i o n I d   x m l n s : a 1 6 = " h t t p : / / s c h e m a s . m i c r o s o f t . c o m / o f f i c e / d r a w i n g / 2 0 1 0 / m a i n "   i d = " { E 7 A D F 5 2 D - 0 C C 1 - 4 3 D 7 - 8 1 A 9 - 4 4 A 7 B 4 4 7 C 2 D C } " / > < / a : e x t > < / a : e x t L s t > < / p : c N v P r > < p : c N v S p P r   t x B o x = " 1 " / > < p : n v P r / > < / p : n v S p P r > < p : s p P r > < a : x f r m   f l i p H = " f a l s e "   f l i p V = " f a l s e "   r o t = " 0 " > < a : o f f   x = " 5 2 9 8 8 6 2 "   y = " 1 1 9 6 6 9 2 " / > < a : e x t   c x = " 1 9 0 5 0 0 0 "   c y = " 3 0 8 5 5 2 " / > < / a : x f r m > < a : p r s t G e o m   p r s t = " r e c t " > < a : a v L s t / > < / a : p r s t G e o m > < / p : s p P r > < p : t x B o d y > < a : b o d y P r   a n c h o r = " t "   b I n s = " 4 7 6 2 5 "   l I n s = " 9 5 2 5 0 "   r I n s = " 9 5 2 5 0 "   r t l C o l = " 0 "   t I n s = " 4 7 6 2 5 "   v e r t = " h o r z " > < a : s p A u t o F i t / > < / a : b o d y P r > < a : l s t S t y l e / > < a : p > < a : p P r > < a : d e f R P r   d i r t y = " 0 "   l a n g = " e n - U S "   s z = " 1 4 0 0 " / > < / a : p P r > < a : r > < a : r P r   d i r t y = " 0 "   l a n g = " f r - F R "   s z = " 1 4 0 0 " > < a : s o l i d F i l l > < a : s c h e m e C l r   v a l = " t x 1 " / > < / a : s o l i d F i l l > < a : l a t i n   t y p e f a c e = " S o u r c e   S a n s   P r o " / > < / a : r P r > < a : t > M e n u < / a : t > < / a : r > < a : e n d P a r a R P r   d i r t y = " 0 "   l a n g = " f r - F R "   s z = " 1 4 0 0 " > < a : s o l i d F i l l > < a : s c h e m e C l r   v a l = " t x 1 " / > < / a : s o l i d F i l l > < a : l a t i n   t y p e f a c e = " S o u r c e   S a n s   P r o " / > < / a : e n d P a r a R P r > < / a : p > < / p : t x B o d y > < / p : s p > < p : p i c > < p : n v P i c P r > < p : c N v P r   i d = " 1 7 "   n a m e = " " > < a : e x t L s t > < a : e x t   u r i = " { 4 8 5 3 1 2 1 0 - C 0 6 8 - 4 9 6 5 - A 5 3 4 - 6 1 5 1 6 7 D 7 7 6 C 8 } " > < a 1 6 : c r e a t i o n I d   x m l n s : a 1 6 = " h t t p : / / s c h e m a s . m i c r o s o f t . c o m / o f f i c e / d r a w i n g / 2 0 1 0 / m a i n "   i d = " { A 6 7 1 2 9 C D - 0 3 C D - 4 7 5 F - 8 3 9 4 - 9 6 5 1 3 0 B F A E 8 D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  r o t = " 0 " > < a : o f f   x = " 8 1 0 7 6 6 0 "   y = " 1 6 3 2 4 3 2 " / > < a : e x t   c x = " 3 1 5 4 3 9 "   c y = " 2 3 5 5 7 2 " / > < / a : x f r m > < a : p r s t G e o m   p r s t = " r e c t " > < a : a v L s t / > < / a : p r s t G e o m > < a : n o F i l l / > < / p : s p P r > < / p : p i c > < / p : s p T r e e > < p : e x t L s t > < p : e x t   u r i = " { 3 D E 0 4 9 0 D - 8 0 7 F - 4 3 9 F - B 2 E 9 - C 1 D B 6 B 1 F A E B 0 } " > < p 1 4 : c r e a t i o n I d   x m l n s : p 1 4 = " h t t p : / / s c h e m a s . m i c r o s o f t . c o m / o f f i c e / p o w e r p o i n t / 2 0 1 0 / m a i n "   v a l = " 1 6 0 7 9 7 9 4 8 4 3 3 7 " / > < / p : e x t > < / p : e x t L s t > < / p : c S l d > < p : c l r M a p O v r > < a : m a s t e r C l r M a p p i n g / > < / p : c l r M a p O v r > < / p : s l d >
</file>

<file path=ppt/slides/slide9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E 7 9 3 2 9 5 1 - A 8 2 3 - 4 7 4 A - 8 A 4 E - 7 2 E D F 2 C A B 6 1 2 } " > < a 1 6 : c r e a t i o n I d   x m l n s : a 1 6 = " h t t p : / / s c h e m a s . m i c r o s o f t . c o m / o f f i c e / d r a w i n g / 2 0 1 0 / m a i n "   i d = " { 5 D F 7 C C 2 8 - 9 A B B - 4 0 8 8 - 8 B F A - C 7 D 0 7 B 2 5 9 7 C D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f r - F R " / > < a : t > P r o f i l   C l i e n t < / a : t > < / a : r > < a : e n d P a r a R P r   d i r t y = " 0 "   l a n g = " f r - F R " / > < / a : p > < / p : t x B o d y > < / p : s p > < p : s p > < p : n v S p P r > < p : c N v P r   i d = " 3 "   n a m e = " C o n t e n t   P l a c e h o l d e r   2 " > < a : e x t L s t > < a : e x t   u r i = " { 6 A 3 8 5 7 F D - 1 9 0 6 - 4 7 D 4 - 8 C 8 1 - E 2 3 3 F A C 4 6 F 2 2 } " > < a 1 6 : c r e a t i o n I d   x m l n s : a 1 6 = " h t t p : / / s c h e m a s . m i c r o s o f t . c o m / o f f i c e / d r a w i n g / 2 0 1 0 / m a i n "   i d = " { C 8 3 9 E 3 B 5 - D 3 7 8 - 4 3 B A - B 9 4 B - E 3 C 1 B 9 9 A D 2 D 7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1 6 9 4 9 7 "   y = " 3 8 1 0 0 0 0 " / > < a : e x t   c x = " 4 7 7 6 8 5 4 "   c y = " 1 3 3 1 0 7 1 " / > < / a : x f r m > < a : s o l i d F i l l > < a : s c h e m e C l r   v a l = " b g 1 " / > < / a : s o l i d F i l l > < / p : s p P r > < p : t x B o d y > < a : b o d y P r   r t l C o l = " 0 "   v e r t = " h o r z " > < a : n o A u t o f i t / > < / a : b o d y P r > < a : l s t S t y l e / > < a : p > < a : p P r   i n d e n t = " 0 "   m a r L = " 1 6 1 9 2 5 " > < a : b u N o n e / > < / a : p P r > < a : r > < a : r P r   b = " 1 "   d i r t y = " 0 "   l a n g = " f r - F R "   s z = " 8 0 0 " > < a : l a t i n   t y p e f a c e = " + m n - l t " / > < / a : r P r > < a : t > R � g l e s   d e   g e s t i o n < / a : t > < / a : r > < / a : p > < a : p > < a : p P r   i n d e n t = " - 2 8 5 7 5 0 "   m a r L = " 4 4 7 6 7 5 " > < a : b u F o n t   t y p e f a c e = " A r i a l " / > < a : b u C h a r   c h a r = " " " / > < / a : p P r > < a : r > < a : r P r   d i r t y = " 0 "   l a n g = " f r - F R "   s z = " 8 0 0 " / > < a : t > L e   < / a : t > < / a : r > < a : r > < a : r P r   b = " 1 "   d i r t y = " 0 "   i = " 1 "   l a n g = " f r - F R "   s z = " 8 0 0 " > < a : l a t i n   t y p e f a c e = " + m n - l t " / > < / a : r P r > < a : t > p a n e l   d e   c r i t � r e s < / a : t > < / a : r > < a : r > < a : r P r   d i r t y = " 0 "   l a n g = " f r - F R "   s z = " 8 0 0 " / > < a : t >     d o n n e   l i e u   �   u n e   < / a : t > < / a : r > < a : r > < a : r P r   d i r t y = " 0 "   e r r = " 1 "   l a n g = " f r - F R "   s z = " 8 0 0 " / > < a : t > r e q u e t e < / a : t > < / a : r > < a : r > < a : r P r   d i r t y = " 0 "   l a n g = " e n - U S "   s z = " 8 0 0 " / > < a : t >   �   c h a q u e   s o l l i c i t a t i o n < / a : t > < / a : r > < a : r > < a : r P r   d i r t y = " 0 "   l a n g = " e n - U S "   s z = " 8 0 0 " / > < a : t > ,   l e s   r � u l t a t s   s ' a f f i c h e n t   s u r   l e   b l o c   d e   d r o i t e < / a : t > < / a : r > < / a : p > < a : p > < a : p P r   i n d e n t = " - 2 8 5 7 5 0 "   m a r L = " 4 4 7 6 7 5 " > < a : b u F o n t   t y p e f a c e = " A r i a l " / > < a : b u C h a r   c h a r = " " " / > < / a : p P r > < a : r > < a : r P r   d i r t y = " 0 "   l a n g = " e n - U S "   s z = " 8 0 0 " / > < a : t > L e   c l i q u e   s u r   l ' i n t i t u l �   r e n v o i e   v e r s   u n e   < / a : t > < / a : r > < a : r > < a : r P r   b = " 1 "   d i r t y = " 0 "   i = " 1 "   l a n g = " e n - U S "   s z = " 8 0 0 " > < a : l a t i n   t y p e f a c e = " + m n - l t " / > < / a : r P r > < a : t > p a g e   c o m p l � t e   d e   l ' a r t i c l e   < / a : t > < / a : r > < a : r > < a : r P r   d i r t y = " 0 "   l a n g = " e n - U S "   s z = " 8 0 0 " / > < a : t > ( < / a : t > < / a : r > < a : r > < a : r P r   d i r t y = " 0 "   l a n g = " e n - U S "   s z = " 8 0 0 " > < a : s o l i d F i l l > < a : s r g b C l r   v a l = " 0 0 7 0 c 0 " / > < / a : s o l i d F i l l > < / a : r P r > < a : t > d e s c r i p t i o n ,   p h o t o ,   < / a : t > < / a : r > < a : r > < a : r P r   d i r t y = " 0 "   l a n g = " e n - U S "   s z = " 8 0 0 " > < a : s o l i d F i l l > < a : s r g b C l r   v a l = " 0 0 7 0 c 0 " / > < / a : s o l i d F i l l > < a : l a t i n   t y p e f a c e = " S o u r c e   S a n s   P r o " / > < / a : r P r > < a : t > q < / a : t > < / a : r > < a : r > < a : r P r   d i r t y = " 0 "   l a n g = " e n - U S "   s z = " 8 0 0 " > < a : s o l i d F i l l > < a : s r g b C l r   v a l = " 0 0 7 0 c 0 " / > < / a : s o l i d F i l l > < a : l a t i n   t y p e f a c e = " S o u r c e   S a n s   P r o " / > < / a : r P r > < a : t > u a n t i t �   < / a : t > < / a : r > < a : r > < a : r P r   d i r t y = " 0 "   e r r = " 1 "   l a n g = " f r - F R "   s z = " 8 0 0 " > < a : s o l i d F i l l > < a : s r g b C l r   v a l = " 0 0 7 0 c 0 " / > < / a : s o l i d F i l l > < a : l a t i n   t y p e f a c e = " S o u r c e   S a n s   P r o " / > < / a : r P r > < a : t > d i s p o , < / a : t > < / a : r > < a : r > < a : r P r   d i r t y = " 0 "   l a n g = " f r - F R "   s z = " 8 0 0 " > < a : s o l i d F i l l > < a : s r g b C l r   v a l = " 0 0 7 0 c 0 " / > < / a : s o l i d F i l l > < a : l a t i n   t y p e f a c e = " S o u r c e   S a n s   P r o " / > < / a : r P r > < a : t >   < / a : t > < / a : r > < a : r > < a : r P r   d i r t y = " 0 "   l a n g = " e n - U S "   s z = " 8 0 0 " > < a : s o l i d F i l l > < a : s r g b C l r   v a l = " 0 0 7 0 c 0 " / > < / a : s o l i d F i l l > < a : l a t i n   t y p e f a c e = " S o u r c e   S a n s   P r o " / > < / a : r P r > < a : t > N o m   V e n d e u r ,   < / a : t > < / a : r > < a : r > < a : r P r   d i r t y = " 0 "   l a n g = " e n - U S "   s z = " 8 0 0 " > < a : s o l i d F i l l > < a : s r g b C l r   v a l = " 0 0 7 0 c 0 " / > < / a : s o l i d F i l l > < a : l a t i n   t y p e f a c e = " S o u r c e   S a n s   P r o " / > < / a : r P r > < a : t > A d r e s s e   V e n d e u r ,   L i s t e   d e s   a r t i c l e s   d u   v e n d e u r ) < / a : t > < / a : r > < / a : p > < a : p > < a : p P r   i n d e n t = " - 2 8 5 7 5 0 "   m a r L = " 4 4 7 6 7 5 " > < a : b u F o n t   t y p e f a c e = " A r i a l " / > < a : b u C h a r   c h a r = " " " / > < / a : p P r > < a : r > < a : r P r   d i r t y = " 0 "   l a n g = " e n - U S "   s z = " 8 0 0 " / > < a : t > N o t e   :   o n   u t i l i s e r a   l e   s t o c k a g e   L o c a l S t o r a g e   p o u r   l a   p e r s i s t a n c e   d u   p a n i e r < / a : t > < / a : r > < / a : p > < a : p > < a : p P r   i n d e n t = " - 2 8 5 7 5 0 "   m a r L = " 4 4 7 6 7 5 " > < a : b u F o n t   t y p e f a c e = " A r i a l " / > < a : b u C h a r   c h a r = " " " / > < / a : p P r > < a : r > < a : r P r   d i r t y = " 0 "   l a n g = " e n - U S "   s z = " 8 0 0 " / > < a : t / > < / a : r > < / a : p > < a : p > < a : p P r / > < a : r > < a : r P r   d i r t y = " 0 "   l a n g = " f r - F R "   s z = " 8 0 0 " / > < a : t > < / a : t > < / a : r > < a : e n d P a r a R P r   d i r t y = " 0 "   l a n g = " f r - F R "   s z = " 8 0 0 " / > < / a : p > < / p : t x B o d y > < / p : s p > < p : s p > < p : n v S p P r > < p : c N v P r   i d = " 4 "   n a m e = " " > < a : e x t L s t > < a : e x t   u r i = " { 5 0 D 8 9 0 8 F - 7 2 F 3 - 4 5 3 7 - A 4 3 8 - 3 2 5 E 5 5 3 B C 2 3 9 } " > < a 1 6 : c r e a t i o n I d   x m l n s : a 1 6 = " h t t p : / / s c h e m a s . m i c r o s o f t . c o m / o f f i c e / d r a w i n g / 2 0 1 0 / m a i n "   i d = " { A 9 D 2 F D F 4 - 5 D B B - 4 B E A - 9 4 E E - 9 6 D 3 D F 7 E 2 4 3 9 } " / > < / a : e x t > < / a : e x t L s t > < / p : c N v P r > < p : c N v S p P r / > < p : n v P r / > < / p : n v S p P r > < p : s p P r > < a : x f r m   f l i p H = " f a l s e "   f l i p V = " f a l s e "   r o t = " 0 " > < a : o f f   x = " 2 8 2 7 2 2 0 "   y = " 1 5 3 3 5 2 5 " / > < a : e x t   c x = " 5 6 4 1 0 1 0 "   c y = " 2 0 8 5 1 3 6 " / > < / a : x f r m > < a : p r s t G e o m   p r s t = " r o u n d 1 R e c t " > < a : a v L s t / > < / a : p r s t G e o m > < a : s o l i d F i l l > < a : s c h e m e C l r   v a l = " b g 1 " > < a : a l p h a   v a l = " 8 0 0 0 0 " / > < / a : s c h e m e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f r - F R " > < a : s o l i d F i l l > < a : s r g b C l r   v a l = " f f f f f f " / > < / a : s o l i d F i l l > < a : l a t i n   t y p e f a c e = " S o u r c e   S a n s   P r o " / > < / a : r P r > < a : t > < / a : t > < / a : r > < a : e n d P a r a R P r   d i r t y = " 0 "   l a n g = " f r - F R " > < a : s o l i d F i l l > < a : s r g b C l r   v a l = " f f f f f f " / > < / a : s o l i d F i l l > < a : l a t i n   t y p e f a c e = " S o u r c e   S a n s   P r o " / > < / a : e n d P a r a R P r > < / a : p > < / p : t x B o d y > < / p : s p > < p : s p > < p : n v S p P r > < p : c N v P r   i d = " 5 "   n a m e = " " > < a : e x t L s t > < a : e x t   u r i = " { 0 A E C F 5 4 A - 4 9 E 4 - 4 7 3 6 - 8 7 2 F - B A 2 1 2 6 6 6 4 6 2 F } " > < a 1 6 : c r e a t i o n I d   x m l n s : a 1 6 = " h t t p : / / s c h e m a s . m i c r o s o f t . c o m / o f f i c e / d r a w i n g / 2 0 1 0 / m a i n "   i d = " { D 9 8 8 6 D 1 8 - C 2 3 0 - 4 5 5 4 - B 3 7 1 - 1 B 3 C C 9 7 B E D 3 A } " / > < / a : e x t > < / a : e x t L s t > < / p : c N v P r > < p : c N v S p P r / > < p : n v P r / > < / p : n v S p P r > < p : s p P r > < a : x f r m   f l i p H = " f a l s e "   f l i p V = " f a l s e "   r o t = " 0 " > < a : o f f   x = " 2 7 7 4 8 8 9 "   y = " 9 1 8 6 5 7 " / > < a : e x t   c x = " 1 9 7 8 6 7 5 "   c y = " 5 8 0 4 4 3 " / > < / a : x f r m > < a : p r s t G e o m   p r s t = " r o u n d 1 R e c t " > < a : a v L s t / > < / a : p r s t G e o m > < a : s o l i d F i l l > < a : s r g b C l r   v a l = " 0 0 2 0 6 0 " > < a : a l p h a   v a l = " 8 0 0 0 0 " / > < / a : s r g b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f r - F R " > < a : s o l i d F i l l > < a : s r g b C l r   v a l = " f f f f f f " / > < / a : s o l i d F i l l > < a : l a t i n   t y p e f a c e = " S o u r c e   S a n s   P r o " / > < / a : r P r > < a : t > R e c h e r c h e r < / a : t > < / a : r > < a : e n d P a r a R P r   d i r t y = " 0 "   l a n g = " f r - F R " > < a : s o l i d F i l l > < a : s r g b C l r   v a l = " f f f f f f " / > < / a : s o l i d F i l l > < a : l a t i n   t y p e f a c e = " S o u r c e   S a n s   P r o " / > < / a : e n d P a r a R P r > < / a : p > < / p : t x B o d y > < / p : s p > < p : s p > < p : n v S p P r > < p : c N v P r   i d = " 6 "   n a m e = " " > < a : e x t L s t > < a : e x t   u r i = " { 4 C B 2 A 1 3 7 - 3 7 6 2 - 4 9 F 0 - 9 7 3 9 - 4 2 B F 8 E 9 2 A 1 1 C } " > < a 1 6 : c r e a t i o n I d   x m l n s : a 1 6 = " h t t p : / / s c h e m a s . m i c r o s o f t . c o m / o f f i c e / d r a w i n g / 2 0 1 0 / m a i n "   i d = " { 0 6 5 C 4 D 3 C - D 5 A 8 - 4 1 9 7 - A C F A - 4 C 2 7 D 0 0 6 1 D F 9 } " / > < / a : e x t > < / a : e x t L s t > < / p : c N v P r > < p : c N v S p P r / > < p : n v P r / > < / p : n v S p P r > < p : s p P r > < a : x f r m   f l i p H = " f a l s e "   f l i p V = " f a l s e "   r o t = " 0 " > < a : o f f   x = " 4 8 6 6 8 8 4 "   y = " 1 5 6 2 1 0 0 " / > < a : e x t   c x = " 1 5 6 1 6 8 0 "   c y = " 3 3 3 3 7 5 " / > < / a : x f r m > < a : p r s t G e o m   p r s t = " r o u n d 1 R e c t " > < a : a v L s t / > < / a : p r s t G e o m > < a : s o l i d F i l l > < a : s c h e m e C l r   v a l = " a c c e n t 1 " > < a : a l p h a   v a l = " 8 0 0 0 0 " / > < a : l u m M o d   v a l = " 7 5 0 0 0 " / > < / a : s c h e m e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f r - F R "   s z = " 1 0 0 0 "   u = " n o n e " > < a : s o l i d F i l l > < a : s r g b C l r   v a l = " f f f f f f " / > < / a : s o l i d F i l l > < a : l a t i n   t y p e f a c e = " S o u r c e   S a n s   P r o " / > < / a : r P r > < a : t > M e s < / a : t > < / a : r > < a : r > < a : r P r   d i r t y = " 0 "   l a n g = " f r - F R "   s z = " 1 0 0 0 "   u = " n o n e " > < a : s o l i d F i l l > < a : s r g b C l r   v a l = " f f f f f f " / > < / a : s o l i d F i l l > < a : l a t i n   t y p e f a c e = " S o u r c e   S a n s   P r o " / > < / a : r P r > < a : t >   c o m m a n d e s < / a : t > < / a : r > < a : e n d P a r a R P r   d i r t y = " 0 "   l a n g = " f r - F R "   s z = " 1 0 0 0 "   u = " n o n e " > < a : s o l i d F i l l > < a : s r g b C l r   v a l = " f f f f f f " / > < / a : s o l i d F i l l > < a : l a t i n   t y p e f a c e = " S o u r c e   S a n s   P r o " / > < / a : e n d P a r a R P r > < / a : p > < / p : t x B o d y > < / p : s p > < p : s p > < p : n v S p P r > < p : c N v P r   i d = " 7 "   n a m e = " " > < a : e x t L s t > < a : e x t   u r i = " { E 2 1 D 8 9 A A - 0 F 7 C - 4 C 1 3 - A B 8 6 - 7 B A D 8 3 A 8 6 D 3 0 } " > < a 1 6 : c r e a t i o n I d   x m l n s : a 1 6 = " h t t p : / / s c h e m a s . m i c r o s o f t . c o m / o f f i c e / d r a w i n g / 2 0 1 0 / m a i n "   i d = " { A E 0 9 4 1 6 D - 4 9 2 F - 4 9 B 0 - 9 8 3 A - E 0 6 7 4 2 B D 2 6 7 E } " / > < / a : e x t > < / a : e x t L s t > < / p : c N v P r > < p : c N v S p P r / > < p : n v P r / > < / p : n v S p P r > < p : s p P r > < a : x f r m   f l i p H = " f a l s e "   f l i p V = " f a l s e "   r o t = " 0 " > < a : o f f   x = " 6 4 7 4 5 7 1 "   y = " 1 5 6 2 1 0 0 " / > < a : e x t   c x = " 1 5 6 1 6 8 0 "   c y = " 3 3 3 3 7 5 " / > < / a : x f r m > < a : p r s t G e o m   p r s t = " r o u n d 1 R e c t " > < a : a v L s t / > < / a : p r s t G e o m > < a : s o l i d F i l l > < a : s c h e m e C l r   v a l = " a c c e n t 1 " > < a : a l p h a   v a l = " 8 0 0 0 0 " / > < a : l u m M o d   v a l = " 7 5 0 0 0 " / > < / a : s c h e m e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f r - F R "   s z = " 1 0 0 0 "   u = " s n g " > < a : s o l i d F i l l > < a : s r g b C l r   v a l = " f f f f f f " / > < / a : s o l i d F i l l > < a : l a t i n   t y p e f a c e = " S o u r c e   S a n s   P r o " / > < / a : r P r > < a : t > R e c h e r c h e r < / a : t > < / a : r > < a : e n d P a r a R P r   d i r t y = " 0 "   l a n g = " f r - F R "   s z = " 1 0 0 0 "   u = " s n g " > < a : s o l i d F i l l > < a : s r g b C l r   v a l = " f f f f f f " / > < / a : s o l i d F i l l > < a : l a t i n   t y p e f a c e = " S o u r c e   S a n s   P r o " / > < / a : e n d P a r a R P r > < / a : p > < / p : t x B o d y > < / p : s p > < p : s p > < p : n v S p P r > < p : c N v P r   i d = " 8 "   n a m e = " " > < a : e x t L s t > < a : e x t   u r i = " { 4 C 1 8 2 2 B 1 - E 9 9 1 - 4 D 9 E - 9 F C 4 - 1 2 2 F 4 4 E 7 9 7 3 D } " > < a 1 6 : c r e a t i o n I d   x m l n s : a 1 6 = " h t t p : / / s c h e m a s . m i c r o s o f t . c o m / o f f i c e / d r a w i n g / 2 0 1 0 / m a i n "   i d = " { 8 0 8 1 8 1 A 7 - C D 5 9 - 4 7 F E - 8 D C 2 - 8 E 2 6 F B 2 8 5 1 A 0 } " / > < / a : e x t > < / a : e x t L s t > < / p : c N v P r > < p : c N v S p P r / > < p : n v P r / > < / p : n v S p P r > < p : s p P r > < a : x f r m   f l i p H = " f a l s e "   f l i p V = " f a l s e "   r o t = " 0 " > < a : o f f   x = " 5 4 2 4 8 7 8 "   y = " 1 9 8 3 7 6 2 " / > < a : e x t   c x = " 3 0 2 8 7 5 0 "   c y = " 1 6 3 0 0 3 2 " / > < / a : x f r m > < a : p r s t G e o m   p r s t = " r o u n d 1 R e c t " > < a : a v L s t / > < / a : p r s t G e o m > < a : s o l i d F i l l > < a : s c h e m e C l r   v a l = " b g 1 " > < a : a l p h a   v a l = " 8 0 0 0 0 " / > < / a : s c h e m e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f r - F R " > < a : s o l i d F i l l > < a : s r g b C l r   v a l = " f f f f f f " / > < / a : s o l i d F i l l > < a : l a t i n   t y p e f a c e = " S o u r c e   S a n s   P r o " / > < / a : r P r > < a : t > < / a : t > < / a : r > < a : e n d P a r a R P r   d i r t y = " 0 "   l a n g = " f r - F R " > < a : s o l i d F i l l > < a : s r g b C l r   v a l = " f f f f f f " / > < / a : s o l i d F i l l > < a : l a t i n   t y p e f a c e = " S o u r c e   S a n s   P r o " / > < / a : e n d P a r a R P r > < / a : p > < / p : t x B o d y > < / p : s p > < p : s p > < p : n v S p P r > < p : c N v P r   i d = " 9 "   n a m e = " " > < a : e x t L s t > < a : e x t   u r i = " { D 0 8 0 D 0 6 4 - D 5 E E - 4 8 D 1 - B 2 2 7 - 3 C 6 7 D 4 E 4 C F 4 6 } " > < a 1 6 : c r e a t i o n I d   x m l n s : a 1 6 = " h t t p : / / s c h e m a s . m i c r o s o f t . c o m / o f f i c e / d r a w i n g / 2 0 1 0 / m a i n "   i d = " { 2 5 5 4 8 A 9 E - C B 7 3 - 4 2 C C - 9 C 4 5 - F B E 0 B C B F 1 4 5 D } " / > < / a : e x t > < / a : e x t L s t > < / p : c N v P r > < p : c N v S p P r   t x B o x = " 1 " / > < p : n v P r / > < / p : n v S p P r > < p : s p P r > < a : x f r m   f l i p H = " f a l s e "   f l i p V = " f a l s e "   r o t = " 0 " > < a : o f f   x = " 5 5 8 1 0 4 0 "   y = " 2 2 7 1 2 2 6 " / > < a : e x t   c x = " 2 0 7 1 7 6 3 "   c y = " 7 9 6 0 9 9 " / > < / a : x f r m > < a : p r s t G e o m   p r s t = " r e c t " > < a : a v L s t / > < / a : p r s t G e o m > < / p : s p P r > < p : t x B o d y > < a : b o d y P r   a n c h o r = " t "   b I n s = " 4 7 6 2 5 "   l I n s = " 9 5 2 5 0 "   r I n s = " 9 5 2 5 0 "   r t l C o l = " 0 "   t I n s = " 4 7 6 2 5 "   v e r t = " h o r z " > < a : s p A u t o F i t / > < / a : b o d y P r > < a : l s t S t y l e / > < a : p > < a : p P r   i n d e n t = " - 3 4 2 9 0 0 "   m a r L = " 3 4 2 9 0 0 " > < a : b u F o n t   t y p e f a c e = " A r i a l " / > < a : b u C h a r   c h a r = " " " / > < a : d e f R P r   d i r t y = " 0 "   l a n g = " e n - U S "   s z = " 1 4 0 0 " / > < / a : p P r > < a : r > < a : r P r   d i r t y = " 0 "   l a n g = " f r - F R "   s z = " 9 0 0 " > < a : s o l i d F i l l > < a : s c h e m e C l r   v a l = " t x 1 " / > < / a : s o l i d F i l l > < a : l a t i n   t y p e f a c e = " S o u r c e   S a n s   P r o " / > < / a : r P r > < a : t > A r t i c l e < / a : t > < / a : r > < / a : p > < a : p > < a : p P r   i n d e n t = " - 3 4 2 9 0 0 "   l v l = " 1 "   m a r L = " 8 0 0 1 0 0 " > < a : b u F o n t   t y p e f a c e = " A r i a l " / > < a : b u C h a r   c h a r = " " " / > < a : d e f R P r   d i r t y = " 0 "   l a n g = " e n - U S "   s z = " 1 4 0 0 " / > < / a : p P r > < a : r > < a : r P r   d i r t y = " 0 "   l a n g = " e n - U S "   s z = " 9 0 0 " > < a : s o l i d F i l l > < a : s c h e m e C l r   v a l = " t x 1 " / > < / a : s o l i d F i l l > < a : l a t i n   t y p e f a c e = " S o u r c e   S a n s   P r o " / > < / a : r P r > < a : t > P h o t o < / a : t > < / a : r > < / a : p > < a : p > < a : p P r   i n d e n t = " - 3 4 2 9 0 0 "   l v l = " 1 "   m a r L = " 8 0 0 1 0 0 " > < a : b u F o n t   t y p e f a c e = " A r i a l " / > < a : b u C h a r   c h a r = " " " / > < a : d e f R P r   d i r t y = " 0 "   l a n g = " e n - U S "   s z = " 1 4 0 0 " / > < / a : p P r > < a : r > < a : r P r   d i r t y = " 0 "   l a n g = " e n - U S "   s z = " 1 0 0 0 "   u = " s n g " / > < a : t > I n t i t u l � < / a : t > < / a : r > < / a : p > < a : p > < a : p P r   i n d e n t = " - 3 4 2 9 0 0 "   l v l = " 1 "   m a r L = " 8 0 0 1 0 0 " > < a : b u F o n t   t y p e f a c e = " A r i a l " / > < a : b u C h a r   c h a r = " " " / > < a : d e f R P r   d i r t y = " 0 "   l a n g = " e n - U S "   s z = " 1 4 0 0 " / > < / a : p P r > < a : r > < a : r P r   d i r t y = " 0 "   l a n g = " e n - U S " / > < a : t > P r i x < / a : t > < / a : r > < / a : p > < a : p > < a : p P r   i n d e n t = " - 3 4 2 9 0 0 "   l v l = " 1 "   m a r L = " 8 0 0 1 0 0 " > < a : b u F o n t   t y p e f a c e = " A r i a l " / > < a : b u C h a r   c h a r = " " " / > < a : d e f R P r   d i r t y = " 0 "   l a n g = " e n - U S "   s z = " 1 4 0 0 " / > < / a : p P r > < a : r > < a : r P r   d i r t y = " 0 "   l a n g = " e n - U S "   s z = " 9 0 0 " > < a : s o l i d F i l l > < a : s c h e m e C l r   v a l = " t x 1 " / > < / a : s o l i d F i l l > < a : l a t i n   t y p e f a c e = " S o u r c e   S a n s   P r o " / > < / a : r P r > < a : t > A c t i o n   :   < / a : t > < / a : r > < a : r > < a : r P r   d i r t y = " 0 "   l a n g = " e n - U S "   s z = " 9 0 0 " > < a : s o l i d F i l l > < a : s r g b C l r   v a l = " 0 0 7 0 c 0 " / > < / a : s o l i d F i l l > < a : l a t i n   t y p e f a c e = " S o u r c e   S a n s   P r o " / > < / a : r P r > < a : t > A j o u t e r   p a n i e r < / a : t > < / a : r > < a : e n d P a r a R P r   d i r t y = " 0 "   l a n g = " e n - U S "   s z = " 9 0 0 " > < a : s o l i d F i l l > < a : s r g b C l r   v a l = " 0 0 7 0 c 0 " / > < / a : s o l i d F i l l > < a : l a t i n   t y p e f a c e = " S o u r c e   S a n s   P r o " / > < / a : e n d P a r a R P r > < / a : p > < / p : t x B o d y > < / p : s p > < p : s p > < p : n v S p P r > < p : c N v P r   i d = " 1 0 "   n a m e = " " > < a : e x t L s t > < a : e x t   u r i = " { 1 5 A B B 7 5 C - 4 9 C E - 4 2 B E - B F 1 C - 8 1 9 7 8 9 3 E 6 4 6 A } " > < a 1 6 : c r e a t i o n I d   x m l n s : a 1 6 = " h t t p : / / s c h e m a s . m i c r o s o f t . c o m / o f f i c e / d r a w i n g / 2 0 1 0 / m a i n "   i d = " { E B D 1 C C 7 7 - 3 4 1 6 - 4 D 2 0 - 8 E 6 A - B 3 9 0 3 E 8 8 8 6 3 3 } " / > < / a : e x t > < / a : e x t L s t > < / p : c N v P r > < p : c N v S p P r   t x B o x = " 1 " / > < p : n v P r / > < / p : n v S p P r > < p : s p P r > < a : x f r m   f l i p H = " f a l s e "   f l i p V = " f a l s e "   r o t = " 0 " > < a : o f f   x = " 5 2 9 8 8 6 2 "   y = " 1 1 9 6 6 9 2 " / > < a : e x t   c x = " 1 9 0 5 0 0 0 "   c y = " 3 0 8 5 5 2 " / > < / a : x f r m > < a : p r s t G e o m   p r s t = " r e c t " > < a : a v L s t / > < / a : p r s t G e o m > < / p : s p P r > < p : t x B o d y > < a : b o d y P r   a n c h o r = " t "   b I n s = " 4 7 6 2 5 "   l I n s = " 9 5 2 5 0 "   r I n s = " 9 5 2 5 0 "   r t l C o l = " 0 "   t I n s = " 4 7 6 2 5 "   v e r t = " h o r z " > < a : s p A u t o F i t / > < / a : b o d y P r > < a : l s t S t y l e / > < a : p > < a : p P r > < a : d e f R P r   d i r t y = " 0 "   l a n g = " e n - U S "   s z = " 1 4 0 0 " / > < / a : p P r > < a : r > < a : r P r   d i r t y = " 0 "   l a n g = " f r - F R "   s z = " 1 4 0 0 " > < a : s o l i d F i l l > < a : s c h e m e C l r   v a l = " t x 1 " / > < / a : s o l i d F i l l > < a : l a t i n   t y p e f a c e = " S o u r c e   S a n s   P r o " / > < / a : r P r > < a : t > M e n u < / a : t > < / a : r > < a : e n d P a r a R P r   d i r t y = " 0 "   l a n g = " f r - F R "   s z = " 1 4 0 0 " > < a : s o l i d F i l l > < a : s c h e m e C l r   v a l = " t x 1 " / > < / a : s o l i d F i l l > < a : l a t i n   t y p e f a c e = " S o u r c e   S a n s   P r o " / > < / a : e n d P a r a R P r > < / a : p > < / p : t x B o d y > < / p : s p > < p : s p > < p : n v S p P r > < p : c N v P r   i d = " 1 1 "   n a m e = " " > < a : e x t L s t > < a : e x t   u r i = " { D 4 B A C B 1 5 - 2 0 B E - 4 2 C C - 8 5 4 2 - 1 D 2 6 4 9 9 8 B 1 D 5 } " > < a 1 6 : c r e a t i o n I d   x m l n s : a 1 6 = " h t t p : / / s c h e m a s . m i c r o s o f t . c o m / o f f i c e / d r a w i n g / 2 0 1 0 / m a i n "   i d = " { 9 A 2 8 4 C 4 A - A 7 1 0 - 4 A 2 3 - 8 F 7 7 - 7 B B 9 8 0 B A E F 4 2 } " / > < / a : e x t > < / a : e x t L s t > < / p : c N v P r > < p : c N v S p P r   t x B o x = " 1 " / > < p : n v P r / > < / p : n v S p P r > < p : s p P r > < a : x f r m   f l i p H = " f a l s e "   f l i p V = " f a l s e "   r o t = " 0 " > < a : o f f   x = " 5 4 2 4 8 7 8 "   y = " 1 9 8 1 2 0 0 " / > < a : e x t   c x = " 1 9 0 5 0 0 0 "   c y = " 3 0 8 5 5 2 " / > < / a : x f r m > < a : p r s t G e o m   p r s t = " r e c t " > < a : a v L s t / > < / a : p r s t G e o m > < / p : s p P r > < p : t x B o d y > < a : b o d y P r   a n c h o r = " t "   b I n s = " 4 7 6 2 5 "   l I n s = " 9 5 2 5 0 "   r I n s = " 9 5 2 5 0 "   r t l C o l = " 0 "   t I n s = " 4 7 6 2 5 "   v e r t = " h o r z " > < a : s p A u t o F i t / > < / a : b o d y P r > < a : l s t S t y l e / > < a : p > < a : p P r > < a : d e f R P r   d i r t y = " 0 "   l a n g = " e n - U S "   s z = " 1 4 0 0 " / > < / a : p P r > < a : r > < a : r P r   d i r t y = " 0 "   l a n g = " f r - F R "   s z = " 1 4 0 0 " > < a : s o l i d F i l l > < a : s c h e m e C l r   v a l = " t x 1 " / > < / a : s o l i d F i l l > < a : l a t i n   t y p e f a c e = " S o u r c e   S a n s   P r o " / > < / a : r P r > < a : t > R � s u l t a t s < / a : t > < / a : r > < a : e n d P a r a R P r   d i r t y = " 0 "   l a n g = " f r - F R "   s z = " 1 4 0 0 " > < a : s o l i d F i l l > < a : s c h e m e C l r   v a l = " t x 1 " / > < / a : s o l i d F i l l > < a : l a t i n   t y p e f a c e = " S o u r c e   S a n s   P r o " / > < / a : e n d P a r a R P r > < / a : p > < / p : t x B o d y > < / p : s p > < p : s p > < p : n v S p P r > < p : c N v P r   i d = " 1 2 "   n a m e = " " > < a : e x t L s t > < a : e x t   u r i = " { D 5 E 8 C 6 D 4 - 3 9 1 5 - 4 5 7 1 - 8 8 8 B - 1 8 E 7 4 4 6 5 B 2 2 B } " > < a 1 6 : c r e a t i o n I d   x m l n s : a 1 6 = " h t t p : / / s c h e m a s . m i c r o s o f t . c o m / o f f i c e / d r a w i n g / 2 0 1 0 / m a i n "   i d = " { 5 5 5 4 6 8 8 E - 8 8 D C - 4 D B A - 8 4 2 A - 5 5 E 1 8 D 3 8 2 F 3 B } " / > < / a : e x t > < / a : e x t L s t > < / p : c N v P r > < p : c N v S p P r / > < p : n v P r / > < / p : n v S p P r > < p : s p P r > < a : x f r m   f l i p H = " f a l s e "   f l i p V = " f a l s e "   r o t = " 0 " > < a : o f f   x = " 2 8 2 7 2 2 0 "   y = " 1 9 8 1 2 0 0 " / > < a : e x t   c x = " 2 4 7 1 6 4 2 "   c y = " 1 6 3 0 0 3 2 " / > < / a : x f r m > < a : p r s t G e o m   p r s t = " r o u n d 1 R e c t " > < a : a v L s t / > < / a : p r s t G e o m > < a : s o l i d F i l l > < a : s c h e m e C l r   v a l = " b g 1 " > < a : a l p h a   v a l = " 8 0 0 0 0 " / > < / a : s c h e m e C l r > < / a : s o l i d F i l l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f r - F R " > < a : s o l i d F i l l > < a : s r g b C l r   v a l = " f f f f f f " / > < / a : s o l i d F i l l > < a : l a t i n   t y p e f a c e = " S o u r c e   S a n s   P r o " / > < / a : r P r > < a : t > < / a : t > < / a : r > < a : e n d P a r a R P r   d i r t y = " 0 "   l a n g = " f r - F R " > < a : s o l i d F i l l > < a : s r g b C l r   v a l = " f f f f f f " / > < / a : s o l i d F i l l > < a : l a t i n   t y p e f a c e = " S o u r c e   S a n s   P r o " / > < / a : e n d P a r a R P r > < / a : p > < / p : t x B o d y > < / p : s p > < p : s p > < p : n v S p P r > < p : c N v P r   i d = " 1 3 "   n a m e = " " > < a : e x t L s t > < a : e x t   u r i = " { 9 2 C D A 4 D 9 - A F D 4 - 4 D 1 8 - 8 C 2 0 - 0 7 7 2 7 E C 4 9 D 4 F } " > < a 1 6 : c r e a t i o n I d   x m l n s : a 1 6 = " h t t p : / / s c h e m a s . m i c r o s o f t . c o m / o f f i c e / d r a w i n g / 2 0 1 0 / m a i n "   i d = " { 8 9 A 7 4 A 3 0 - B 5 8 8 - 4 3 3 A - A E A 4 - F 8 5 5 3 6 A 1 D F 2 9 } " / > < / a : e x t > < / a : e x t L s t > < / p : c N v P r > < p : c N v S p P r   t x B o x = " 1 " / > < p : n v P r / > < / p : n v S p P r > < p : s p P r > < a : x f r m   f l i p H = " f a l s e "   f l i p V = " f a l s e "   r o t = " 0 " > < a : o f f   x = " 2 8 5 3 6 8 0 "   y = " 1 9 8 1 2 0 0 " / > < a : e x t   c x = " 1 9 0 5 0 0 0 "   c y = " 3 0 8 5 5 2 " / > < / a : x f r m > < a : p r s t G e o m   p r s t = " r e c t " > < a : a v L s t / > < / a : p r s t G e o m > < / p : s p P r > < p : t x B o d y > < a : b o d y P r   a n c h o r = " t "   b I n s = " 4 7 6 2 5 "   l I n s = " 9 5 2 5 0 "   r I n s = " 9 5 2 5 0 "   r t l C o l = " 0 "   t I n s = " 4 7 6 2 5 "   v e r t = " h o r z " > < a : s p A u t o F i t / > < / a : b o d y P r > < a : l s t S t y l e / > < a : p > < a : p P r > < a : d e f R P r   d i r t y = " 0 "   l a n g = " e n - U S "   s z = " 1 4 0 0 " / > < / a : p P r > < a : r > < a : r P r   b = " 1 "   d i r t y = " 0 "   i = " 1 "   l a n g = " f r - F R "   s z = " 1 4 0 0 " > < a : s o l i d F i l l > < a : s c h e m e C l r   v a l = " t x 1 " / > < / a : s o l i d F i l l > < a : l a t i n   t y p e f a c e = " S o u r c e   S a n s   P r o " / > < / a : r P r > < a : t > P < / a : t > < / a : r > < a : r > < a : r P r   b = " 1 "   d i r t y = " 0 "   i = " 1 "   l a n g = " f r - F R "   s z = " 1 4 0 0 " > < a : s o l i d F i l l > < a : s c h e m e C l r   v a l = " t x 1 " / > < / a : s o l i d F i l l > < a : l a t i n   t y p e f a c e = " S o u r c e   S a n s   P r o " / > < / a : r P r > < a : t > a n e l   d e   c r i t � r e s < / a : t > < / a : r > < a : e n d P a r a R P r   b = " 1 "   d i r t y = " 0 "   i = " 1 "   l a n g = " f r - F R "   s z = " 1 4 0 0 " > < a : s o l i d F i l l > < a : s c h e m e C l r   v a l = " t x 1 " / > < / a : s o l i d F i l l > < a : l a t i n   t y p e f a c e = " S o u r c e   S a n s   P r o " / > < / a : e n d P a r a R P r > < / a : p > < / p : t x B o d y > < / p : s p > < p : s p > < p : n v S p P r > < p : c N v P r   i d = " 1 4 "   n a m e = " " > < a : e x t L s t > < a : e x t   u r i = " { 7 0 E 7 C C A 1 - 7 8 7 9 - 4 7 6 1 - A 4 F 9 - 3 5 0 D F 5 6 8 3 1 F 3 } " > < a 1 6 : c r e a t i o n I d   x m l n s : a 1 6 = " h t t p : / / s c h e m a s . m i c r o s o f t . c o m / o f f i c e / d r a w i n g / 2 0 1 0 / m a i n "   i d = " { 3 0 E 1 8 9 7 8 - 2 4 3 0 - 4 B A B - 8 A 7 B - 1 3 C D 9 7 6 D 5 9 D B } " / > < / a : e x t > < / a : e x t L s t > < / p : c N v P r > < p : c N v S p P r   t x B o x = " 1 " / > < p : n v P r / > < / p : n v S p P r > < p : s p P r > < a : x f r m   f l i p H = " f a l s e "   f l i p V = " f a l s e "   r o t = " 0 " > < a : o f f   x = " 2 8 4 8 3 7 5 "   y = " 2 2 6 1 0 4 4 " / > < a : e x t   c x = " 2 4 2 0 3 4 0 "   c y = " 7 3 5 1 6 8 " / > < / a : x f r m > < a : p r s t G e o m   p r s t = " r e c t " > < a : a v L s t / > < / a : p r s t G e o m > < / p : s p P r > < p : t x B o d y > < a : b o d y P r   a n c h o r = " t "   b I n s = " 4 7 6 2 5 "   l I n s = " 9 5 2 5 0 "   r I n s = " 9 5 2 5 0 "   r t l C o l = " 0 "   t I n s = " 4 7 6 2 5 "   v e r t = " h o r z " > < a : s p A u t o F i t / > < / a : b o d y P r > < a : l s t S t y l e / > < a : p > < a : p P r   a l g n = " l "   i n d e n t = " 0 "   m a r L = " 0 " > < a : b u F o n t   t y p e f a c e = " A r i a l " / > < a : b u N o n e / > < a : d e f R P r   d i r t y = " 0 "   l a n g = " e n - U S "   s z = " 1 4 0 0 " / > < / a : p P r > < a : r > < a : r P r   d i r t y = " 0 "   l a n g = " f r - F R "   s z = " 9 0 0 " > < a : s o l i d F i l l > < a : s c h e m e C l r   v a l = " t x 1 " / > < / a : s o l i d F i l l > < a : l a t i n   t y p e f a c e = " S o u r c e   S a n s   P r o " / > < / a : r P r > < a : t > < / a : t > < / a : r > < / a : p > < a : p > < a : p P r   a l g n = " l "   i n d e n t = " - 3 4 2 9 0 0 "   l v l = " 0 "   m a r L = " 3 4 2 9 0 0 " > < a : b u F o n t   t y p e f a c e = " A r i a l " / > < a : b u N o n e / > < a : d e f R P r   d i r t y = " 0 "   l a n g = " e n - U S "   s z = " 1 4 0 0 " / > < / a : p P r > < a : r > < a : r P r   d i r t y = " 0 "   l a n g = " e n - U S "   s z = " 8 0 0 " > < a : s o l i d F i l l > < a : s c h e m e C l r   v a l = " t x 1 " / > < / a : s o l i d F i l l > < a : l a t i n   t y p e f a c e = " S o u r c e   S a n s   P r o " / > < / a : r P r > < a : t > C a t � g o r i e         & g t ; & g t ; & g t ;   l i s t e     d � r o u l a n t e < / a : t > < / a : r > < / a : p > < a : p > < a : p P r   a l g n = " l "   i n d e n t = " - 3 4 2 9 0 0 "   l v l = " 0 "   m a r L = " 3 4 2 9 0 0 " > < a : b u F o n t   t y p e f a c e = " A r i a l " / > < a : b u N o n e / > < a : d e f R P r   d i r t y = " 0 "   l a n g = " e n - U S "   s z = " 1 4 0 0 " / > < / a : p P r > < a : r > < a : r P r   d i r t y = " 0 "   l a n g = " e n - U S "   s z = " 8 0 0 " / > < a : t > M o t s - c l � s     & g t ; & g t ; & g t ;   s a i s i e   t e x t e   < / a : t > < / a : r > < a : r > < a : r P r   d i r t y = " 0 "   l a n g = " e n - U S "   s z = " 8 0 0 " / > < a : t > ( l i k e   " i n t i t u l � " ) < / a : t > < / a : r > < / a : p > < a : p > < a : p P r   a l g n = " l "   i n d e n t = " - 3 4 2 9 0 0 "   l v l = " 0 "   m a r L = " 3 4 2 9 0 0 " > < a : b u F o n t   t y p e f a c e = " A r i a l " / > < a : b u N o n e / > < a : d e f R P r   d i r t y = " 0 "   l a n g = " e n - U S "   s z = " 1 4 0 0 " / > < / a : p P r > < a : r > < a : r P r   d i r t y = " 0 "   l a n g = " e n - U S "   s z = " 8 0 0 " / > < a : t > P r i x   m i n i < / a : t > < / a : r > < / a : p > < a : p > < a : p P r   a l g n = " l "   i n d e n t = " - 3 4 2 9 0 0 "   l v l = " 0 "   m a r L = " 3 4 2 9 0 0 " > < a : b u F o n t   t y p e f a c e = " A r i a l " / > < a : b u N o n e / > < a : d e f R P r   d i r t y = " 0 "   l a n g = " e n - U S "   s z = " 1 4 0 0 " / > < / a : p P r > < a : r > < a : r P r   d i r t y = " 0 "   l a n g = " f r - F R " / > < a : t > . . . .       < / a : t > < / a : r > < a : e n d P a r a R P r   d i r t y = " 0 "   l a n g = " f r - F R " / > < / a : p > < / p : t x B o d y > < / p : s p > < p : p i c > < p : n v P i c P r > < p : c N v P r   i d = " 1 5 "   n a m e = " " > < a : e x t L s t > < a : e x t   u r i = " { 8 6 E D B 7 8 A - 7 E F F - 4 8 C 3 - A 5 8 2 - 6 E D 4 7 E E C B 2 A E } " > < a 1 6 : c r e a t i o n I d   x m l n s : a 1 6 = " h t t p : / / s c h e m a s . m i c r o s o f t . c o m / o f f i c e / d r a w i n g / 2 0 1 0 / m a i n "   i d = " { C 7 D 9 D 7 1 7 - 8 5 9 D - 4 A 7 D - B 1 3 8 - 2 A 2 9 9 9 E 4 F E 3 3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t r e t c h > < a : f i l l R e c t / > < / a : s t r e t c h > < / p : b l i p F i l l > < p : s p P r > < a : x f r m   f l i p H = " f a l s e "   f l i p V = " f a l s e "   r o t = " 0 " > < a : o f f   x = " 8 0 7 8 4 5 7 "   y = " 1 6 3 2 4 3 2 " / > < a : e x t   c x = " 3 1 5 4 3 9 "   c y = " 2 3 5 5 7 2 " / > < / a : x f r m > < a : p r s t G e o m   p r s t = " r e c t " > < a : a v L s t / > < / a : p r s t G e o m > < a : n o F i l l / > < / p : s p P r > < / p : p i c > < / p : s p T r e e > < p : e x t L s t > < p : e x t   u r i = " { F B 4 3 1 2 2 F - 4 3 C 4 - 4 8 9 1 - A D E D - 5 4 E D 0 1 D F C 2 6 1 } " > < p 1 4 : c r e a t i o n I d   x m l n s : p 1 4 = " h t t p : / / s c h e m a s . m i c r o s o f t . c o m / o f f i c e / p o w e r p o i n t / 2 0 1 0 / m a i n "   v a l = " 1 6 0 7 9 7 9 4 8 4 3 4 5 " / > < / p : e x t > < / p : e x t L s t > < / p : c S l d > < p : c l r M a p O v r > < a : m a s t e r C l r M a p p i n g / > < / p : c l r M a p O v r > < / p : s l d >
</file>

<file path=ppt/tags/tag1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f o n t W e i g h t : 0 : 0 : 0 "   v a l = " 2 " / > < / p : t a g L s t >
</file>

<file path=ppt/tags/tag10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L A Y O U T "   v a l = " f o u r P i c " / > < / p : t a g L s t >
</file>

<file path=ppt/tags/tag11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w e b f o n t 2 "   v a l = " S o u r c e   S a n s   P r o - l i g h t " / > < p : t a g   n a m e = " w e b f o n t 3 "   v a l = " S o u r c e   S a n s   P r o - l i g h t " / > < / p : t a g L s t >
</file>

<file path=ppt/tags/tag2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f o n t W e i g h t : 1 7 : 0 : 0 "   v a l = " 2 " / > < / p : t a g L s t >
</file>

<file path=ppt/tags/tag3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f o n t W e i g h t : 3 : 2 : 0 "   v a l = " 2 " / > < p : t a g   n a m e = " f o n t W e i g h t : 3 : 3 : 0 "   v a l = " 2 " / > < p : t a g   n a m e = " f o n t W e i g h t : 3 : 0 : 0 "   v a l = " 2 " / > < p : t a g   n a m e = " f o n t W e i g h t : 3 : 1 : 0 "   v a l = " 2 " / > < p : t a g   n a m e = " f o n t W e i g h t : 3 : 4 : 0 "   v a l = " 2 " / > < / p : t a g L s t >
</file>

<file path=ppt/tags/tag4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f o n t W e i g h t : 1 7 : 0 : 0 "   v a l = " 2 " / > < / p : t a g L s t >
</file>

<file path=ppt/tags/tag5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f o n t W e i g h t : 1 9 : 0 : 0 "   v a l = " 2 " / > < p : t a g   n a m e = " f o n t W e i g h t : 1 4 : 0 : 0 "   v a l = " 2 " / > < p : t a g   n a m e = " f o n t W e i g h t : 1 4 : 1 : 0 "   v a l = " 2 " / > < p : t a g   n a m e = " f o n t W e i g h t : 1 4 : 2 : 0 "   v a l = " 2 " / > < p : t a g   n a m e = " f o n t W e i g h t : 1 4 : 3 : 0 "   v a l = " 2 " / > < p : t a g   n a m e = " f o n t W e i g h t : 1 4 : 4 : 0 "   v a l = " 2 " / > < p : t a g   n a m e = " f o n t W e i g h t : 1 9 : 3 : 0 "   v a l = " 2 " / > < p : t a g   n a m e = " f o n t W e i g h t : 1 9 : 4 : 0 "   v a l = " 2 " / > < p : t a g   n a m e = " f o n t W e i g h t : 1 9 : 1 : 0 "   v a l = " 2 " / > < p : t a g   n a m e = " f o n t W e i g h t : 1 9 : 2 : 0 "   v a l = " 2 " / > < / p : t a g L s t >
</file>

<file path=ppt/tags/tag6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f o n t W e i g h t : 8 : 4 : 0 "   v a l = " 2 " / > < p : t a g   n a m e = " f o n t W e i g h t : 9 : 1 : 0 "   v a l = " 2 " / > < p : t a g   n a m e = " f o n t W e i g h t : 8 : 3 : 0 "   v a l = " 2 " / > < p : t a g   n a m e = " f o n t W e i g h t : 9 : 0 : 0 "   v a l = " 2 " / > < p : t a g   n a m e = " f o n t W e i g h t : 3 : 0 : 0 "   v a l = " 2 " / > < p : t a g   n a m e = " f o n t W e i g h t : 8 : 0 : 0 "   v a l = " 2 " / > < p : t a g   n a m e = " f o n t W e i g h t : 9 : 4 : 0 "   v a l = " 2 " / > < p : t a g   n a m e = " f o n t W e i g h t : 8 : 2 : 0 "   v a l = " 2 " / > < p : t a g   n a m e = " f o n t W e i g h t : 9 : 3 : 0 "   v a l = " 2 " / > < p : t a g   n a m e = " f o n t W e i g h t : 8 : 1 : 0 "   v a l = " 2 " / > < p : t a g   n a m e = " f o n t W e i g h t : 9 : 2 : 0 "   v a l = " 2 " / > < p : t a g   n a m e = " f o n t W e i g h t : 2 : 0 : 0 "   v a l = " 2 " / > < / p : t a g L s t >
</file>

<file path=ppt/tags/tag7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f o n t W e i g h t : 6 : 0 : 0 "   v a l = " 2 " / > < p : t a g   n a m e = " f o n t W e i g h t : 7 : 0 : 0 "   v a l = " 2 " / > < / p : t a g L s t >
</file>

<file path=ppt/tags/tag8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f o n t W e i g h t : 6 : 0 : 0 "   v a l = " 2 " / > < / p : t a g L s t >
</file>

<file path=ppt/tags/tag9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f o n t W e i g h t : 3 : 0 : 0 "   v a l = " 2 " / > < p : t a g   n a m e = " f o n t W e i g h t : 5 : 0 : 0 "   v a l = " 2 " / > < p : t a g   n a m e = " L A Y O U T "   v a l = " t h r e e P i c A n d T x " / > < p : t a g   n a m e = " f o n t W e i g h t : 7 : 0 : 0 "   v a l = " 2 " / > < / p : t a g L s t >
</file>

<file path=ppt/theme/theme1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M o t i o n " > < a : t h e m e E l e m e n t s > < a : c l r S c h e m e   n a m e = " M o t i o n " > < a : d k 1 > < a : s r g b C l r   v a l = " 0 0 0 0 0 0 " / > < / a : d k 1 > < a : l t 1 > < a : s r g b C l r   v a l = " f f f f f f " / > < / a : l t 1 > < a : d k 2 > < a : s r g b C l r   v a l = " 1 6 2 8 2 a " / > < / a : d k 2 > < a : l t 2 > < a : s r g b C l r   v a l = " f e f 8 e 8 " / > < / a : l t 2 > < a : a c c e n t 1 > < a : s r g b C l r   v a l = " 7 6 d 3 d e " / > < / a : a c c e n t 1 > < a : a c c e n t 2 > < a : s r g b C l r   v a l = " f 4 c 9 4 0 " / > < / a : a c c e n t 2 > < a : a c c e n t 3 > < a : s r g b C l r   v a l = " f 0 6 9 6 3 " / > < / a : a c c e n t 3 > < a : a c c e n t 4 > < a : s r g b C l r   v a l = " a f c 6 5 1 " / > < / a : a c c e n t 4 > < a : a c c e n t 5 > < a : s r g b C l r   v a l = " f a 9 a 4 6 " / > < / a : a c c e n t 5 > < a : a c c e n t 6 > < a : s r g b C l r   v a l = " 5 2 d 6 b d " / > < / a : a c c e n t 6 > < a : h l i n k > < a : s r g b C l r   v a l = " 7 6 d 3 d e " / > < / a : h l i n k > < a : f o l H l i n k > < a : s r g b C l r   v a l = " c 9 6 9 9 6 " / > < / a : f o l H l i n k > < / a : c l r S c h e m e > < a : f o n t S c h e m e   n a m e = " M o t i o n " > < a : m a j o r F o n t > < a : l a t i n   t y p e f a c e = " S o u r c e   S a n s   P r o " / > < a : e a   t y p e f a c e = " " / > < a : c s   t y p e f a c e = " " / > < / a : m a j o r F o n t > < a : m i n o r F o n t > < a : l a t i n   t y p e f a c e = " S o u r c e   S a n s   P r o " / > < a : e a   t y p e f a c e = " " / > < a : c s   t y p e f a c e = " " / > < / a : m i n o r F o n t > < / a : f o n t S c h e m e > < a : f m t S c h e m e   n a m e = " M o t i o n " > < a : f i l l S t y l e L s t > < a : s o l i d F i l l > < a : s c h e m e C l r   v a l = " p h C l r " > < a : a l p h a   v a l = " 8 0 0 0 0 " / > < / a : s c h e m e C l r > < / a : s o l i d F i l l > < a : g r a d F i l l   r o t W i t h S h a p e = " 1 " > < a : g s L s t > < a : g s   p o s = " 0 " > < a : s c h e m e C l r   v a l = " p h C l r " > < a : t i n t   v a l = " 5 0 0 0 0 " / > < a : a l p h a   v a l = " 8 0 0 0 0 " / > < a : s a t M o d   v a l = " 3 0 0 0 0 0 " / > < / a : s c h e m e C l r > < / a : g s > < a : g s   p o s = " 3 5 0 0 0 " > < a : s c h e m e C l r   v a l = " p h C l r " > < a : t i n t   v a l = " 3 7 0 0 0 " / > < a : a l p h a   v a l = " 8 0 0 0 0 " / > < a : s a t M o d   v a l = " 3 0 0 0 0 0 " / > < / a : s c h e m e C l r > < / a : g s > < a : g s   p o s = " 1 0 0 0 0 0 " > < a : s c h e m e C l r   v a l = " p h C l r " > < a : t i n t   v a l = " 1 5 0 0 0 " / > < a : a l p h a   v a l = " 8 0 0 0 0 " / > < a : s a t M o d   v a l = " 3 0 0 0 0 0 " / > < / a : s c h e m e C l r > < / a : g s > < / a : g s L s t > < a : l i n   a n g = " 1 6 2 0 0 0 0 0 "   s c a l e d = " 0 " / > < / a : g r a d F i l l > < a : g r a d F i l l   r o t W i t h S h a p e = " 1 " > < a : g s L s t > < a : g s   p o s = " 0 " > < a : s c h e m e C l r   v a l = " p h C l r " > < a : s h a d e   v a l = " 5 1 0 0 0 " / > < a : a l p h a   v a l = " 9 0 0 0 0 " / > < a : s a t M o d   v a l = " 1 3 0 0 0 0 " / > < / a : s c h e m e C l r > < / a : g s > < a : g s   p o s = " 8 0 0 0 0 " > < a : s c h e m e C l r   v a l = " p h C l r " > < a : s h a d e   v a l = " 9 3 0 0 0 " / > < a : a l p h a   v a l = " 9 0 0 0 0 " / > < a : s a t M o d   v a l = " 1 3 0 0 0 0 " / > < / a : s c h e m e C l r > < / a : g s > < a : g s   p o s = " 1 0 0 0 0 0 " > < a : s c h e m e C l r   v a l = " p h C l r " > < a : s h a d e   v a l = " 9 4 0 0 0 " / > < a : a l p h a   v a l = " 9 0 0 0 0 " / > < a : s a t M o d   v a l = " 1 3 5 0 0 0 " / > < / a : s c h e m e C l r > < / a : g s > < / a : g s L s t > < a : l i n   a n g = " 1 6 2 0 0 0 0 0 "   s c a l e d = " 0 " / > < / a : g r a d F i l l > < / a : f i l l S t y l e L s t > < a : l n S t y l e L s t > < a : l n   c a p = " f l a t "   w = " 6 3 5 0 " > < a : s o l i d F i l l > < a : s c h e m e C l r   v a l = " p h C l r " > < a : s h a d e   v a l = " 9 5 0 0 0 " / > < a : s a t M o d   v a l = " 1 0 4 9 9 9 " / > < / a : s c h e m e C l r > < / a : s o l i d F i l l > < a : p r s t D a s h   v a l = " s o l i d " / > < / a : l n > < a : l n   c a p = " f l a t "   w = " 1 2 7 0 0 " > < a : s o l i d F i l l > < a : s c h e m e C l r   v a l = " p h C l r " / > < / a : s o l i d F i l l > < a : p r s t D a s h   v a l = " s o l i d " / > < / a : l n > < a : l n   c a p = " f l a t "   w = " 2 5 4 0 0 " > < a : s o l i d F i l l > < a : s c h e m e C l r   v a l = " p h C l r " / > < / a : s o l i d F i l l > < a : p r s t D a s h   v a l = " s o l i d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1 0 0 0 0 0 " / > < a : s a t M o d   v a l = " 1 0 0 0 0 0 " / > < / a : s c h e m e C l r > < / a : g s > < a : g s   p o s = " 4 0 0 0 0 " > < a : s c h e m e C l r   v a l = " p h C l r " > < a : t i n t   v a l = " 1 0 0 0 0 0 " / > < a : s h a d e   v a l = " 8 0 0 0 0 " / > < a : s a t M o d   v a l = " 1 0 0 0 0 0 " / > < a : l u m M o d   v a l = " 8 0 0 0 0 " / > < / a : s c h e m e C l r > < / a : g s > < a : g s   p o s = " 1 0 0 0 0 0 " > < a : s c h e m e C l r   v a l = " p h C l r " > < a : s h a d e   v a l = " 5 0 0 0 0 " / > < a : s a t M o d   v a l = " 1 0 0 0 0 0 " / > < a : l u m M o d   v a l = " 5 0 0 0 0 " / > < / a : s c h e m e C l r > < / a : g s > < / a : g s L s t > < a : l i n   a n g = " 5 4 0 0 0 0 0 "   s c a l e d = " 0 " / > < / a : g r a d F i l l > < a : g r a d F i l l   r o t W i t h S h a p e = " 1 " > < a : g s L s t > < a : g s   p o s = " 0 " > < a : s c h e m e C l r   v a l = " p h C l r " > < a : t i n t   v a l = " 8 0 0 0 0 " / > < a : s h a d e   v a l = " 1 0 0 0 0 0 " / > < a : h u e M o d   v a l = " 9 0 0 0 0 " / > < a : s a t M o d   v a l = " 1 5 0 0 0 0 " / > < a : l u m M o d   v a l = " 1 0 0 0 0 0 " / > < / a : s c h e m e C l r > < / a : g s > < a : g s   p o s = " 1 0 0 0 0 0 " > < a : s c h e m e C l r   v a l = " p h C l r " > < a : s h a d e   v a l = " 3 0 0 0 0 " / > < a : h u e M o d   v a l = " 1 0 0 0 0 0 " / > < a : s a t M o d   v a l = " 1 0 0 0 0 0 " / > < a : l u m M o d   v a l = " 1 0 0 0 0 0 " / > < / a : s c h e m e C l r > < / a : g s > < / a : g s L s t > < a : l i n   a n g = " 5 4 0 0 0 0 0 "   s c a l e d = " 0 " / > < / a : g r a d F i l l > < / a : b g F i l l S t y l e L s t > < / a : f m t S c h e m e > < / a : t h e m e E l e m e n t s > < a : o b j e c t D e f a u l t s / > < a : e x t r a C l r S c h e m e L s t / > < / a : t h e m e >
</file>

<file path=ppt/theme/theme2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M o t i o n " > < a : t h e m e E l e m e n t s > < a : c l r S c h e m e   n a m e = " M o t i o n " > < a : d k 1 > < a : s r g b C l r   v a l = " 0 0 0 0 0 0 " / > < / a : d k 1 > < a : l t 1 > < a : s r g b C l r   v a l = " f f f f f f " / > < / a : l t 1 > < a : d k 2 > < a : s r g b C l r   v a l = " 1 6 2 8 2 a " / > < / a : d k 2 > < a : l t 2 > < a : s r g b C l r   v a l = " f e f 8 e 8 " / > < / a : l t 2 > < a : a c c e n t 1 > < a : s r g b C l r   v a l = " 7 6 d 3 d e " / > < / a : a c c e n t 1 > < a : a c c e n t 2 > < a : s r g b C l r   v a l = " f 4 c 9 4 0 " / > < / a : a c c e n t 2 > < a : a c c e n t 3 > < a : s r g b C l r   v a l = " f 0 6 9 6 3 " / > < / a : a c c e n t 3 > < a : a c c e n t 4 > < a : s r g b C l r   v a l = " a f c 6 5 1 " / > < / a : a c c e n t 4 > < a : a c c e n t 5 > < a : s r g b C l r   v a l = " f a 9 a 4 6 " / > < / a : a c c e n t 5 > < a : a c c e n t 6 > < a : s r g b C l r   v a l = " 5 2 d 6 b d " / > < / a : a c c e n t 6 > < a : h l i n k > < a : s r g b C l r   v a l = " 7 6 d 3 d e " / > < / a : h l i n k > < a : f o l H l i n k > < a : s r g b C l r   v a l = " c 9 6 9 9 6 " / > < / a : f o l H l i n k > < / a : c l r S c h e m e > < a : f o n t S c h e m e   n a m e = " M o t i o n " > < a : m a j o r F o n t > < a : l a t i n   t y p e f a c e = " S o u r c e   S a n s   P r o " / > < a : e a   t y p e f a c e = " " / > < a : c s   t y p e f a c e = " " / > < / a : m a j o r F o n t > < a : m i n o r F o n t > < a : l a t i n   t y p e f a c e = " S o u r c e   S a n s   P r o " / > < a : e a   t y p e f a c e = " " / > < a : c s   t y p e f a c e = " " / > < / a : m i n o r F o n t > < / a : f o n t S c h e m e > < a : f m t S c h e m e   n a m e = " M o t i o n " > < a : f i l l S t y l e L s t > < a : s o l i d F i l l > < a : s c h e m e C l r   v a l = " p h C l r " > < a : a l p h a   v a l = " 8 0 0 0 0 " / > < / a : s c h e m e C l r > < / a : s o l i d F i l l > < a : g r a d F i l l   r o t W i t h S h a p e = " 1 " > < a : g s L s t > < a : g s   p o s = " 0 " > < a : s c h e m e C l r   v a l = " p h C l r " > < a : t i n t   v a l = " 5 0 0 0 0 " / > < a : a l p h a   v a l = " 8 0 0 0 0 " / > < a : s a t M o d   v a l = " 3 0 0 0 0 0 " / > < / a : s c h e m e C l r > < / a : g s > < a : g s   p o s = " 3 5 0 0 0 " > < a : s c h e m e C l r   v a l = " p h C l r " > < a : t i n t   v a l = " 3 7 0 0 0 " / > < a : a l p h a   v a l = " 8 0 0 0 0 " / > < a : s a t M o d   v a l = " 3 0 0 0 0 0 " / > < / a : s c h e m e C l r > < / a : g s > < a : g s   p o s = " 1 0 0 0 0 0 " > < a : s c h e m e C l r   v a l = " p h C l r " > < a : t i n t   v a l = " 1 5 0 0 0 " / > < a : a l p h a   v a l = " 8 0 0 0 0 " / > < a : s a t M o d   v a l = " 3 0 0 0 0 0 " / > < / a : s c h e m e C l r > < / a : g s > < / a : g s L s t > < a : l i n   a n g = " 1 6 2 0 0 0 0 0 "   s c a l e d = " 0 " / > < / a : g r a d F i l l > < a : g r a d F i l l   r o t W i t h S h a p e = " 1 " > < a : g s L s t > < a : g s   p o s = " 0 " > < a : s c h e m e C l r   v a l = " p h C l r " > < a : s h a d e   v a l = " 5 1 0 0 0 " / > < a : a l p h a   v a l = " 9 0 0 0 0 " / > < a : s a t M o d   v a l = " 1 3 0 0 0 0 " / > < / a : s c h e m e C l r > < / a : g s > < a : g s   p o s = " 8 0 0 0 0 " > < a : s c h e m e C l r   v a l = " p h C l r " > < a : s h a d e   v a l = " 9 3 0 0 0 " / > < a : a l p h a   v a l = " 9 0 0 0 0 " / > < a : s a t M o d   v a l = " 1 3 0 0 0 0 " / > < / a : s c h e m e C l r > < / a : g s > < a : g s   p o s = " 1 0 0 0 0 0 " > < a : s c h e m e C l r   v a l = " p h C l r " > < a : s h a d e   v a l = " 9 4 0 0 0 " / > < a : a l p h a   v a l = " 9 0 0 0 0 " / > < a : s a t M o d   v a l = " 1 3 5 0 0 0 " / > < / a : s c h e m e C l r > < / a : g s > < / a : g s L s t > < a : l i n   a n g = " 1 6 2 0 0 0 0 0 "   s c a l e d = " 0 " / > < / a : g r a d F i l l > < / a : f i l l S t y l e L s t > < a : l n S t y l e L s t > < a : l n   c a p = " f l a t "   w = " 6 3 5 0 " > < a : s o l i d F i l l > < a : s c h e m e C l r   v a l = " p h C l r " > < a : s h a d e   v a l = " 9 5 0 0 0 " / > < a : s a t M o d   v a l = " 1 0 4 9 9 9 " / > < / a : s c h e m e C l r > < / a : s o l i d F i l l > < a : p r s t D a s h   v a l = " s o l i d " / > < / a : l n > < a : l n   c a p = " f l a t "   w = " 1 2 7 0 0 " > < a : s o l i d F i l l > < a : s c h e m e C l r   v a l = " p h C l r " / > < / a : s o l i d F i l l > < a : p r s t D a s h   v a l = " s o l i d " / > < / a : l n > < a : l n   c a p = " f l a t "   w = " 2 5 4 0 0 " > < a : s o l i d F i l l > < a : s c h e m e C l r   v a l = " p h C l r " / > < / a : s o l i d F i l l > < a : p r s t D a s h   v a l = " s o l i d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1 0 0 0 0 0 " / > < a : s a t M o d   v a l = " 1 0 0 0 0 0 " / > < / a : s c h e m e C l r > < / a : g s > < a : g s   p o s = " 4 0 0 0 0 " > < a : s c h e m e C l r   v a l = " p h C l r " > < a : t i n t   v a l = " 1 0 0 0 0 0 " / > < a : s h a d e   v a l = " 8 0 0 0 0 " / > < a : s a t M o d   v a l = " 1 0 0 0 0 0 " / > < a : l u m M o d   v a l = " 8 0 0 0 0 " / > < / a : s c h e m e C l r > < / a : g s > < a : g s   p o s = " 1 0 0 0 0 0 " > < a : s c h e m e C l r   v a l = " p h C l r " > < a : s h a d e   v a l = " 5 0 0 0 0 " / > < a : s a t M o d   v a l = " 1 0 0 0 0 0 " / > < a : l u m M o d   v a l = " 5 0 0 0 0 " / > < / a : s c h e m e C l r > < / a : g s > < / a : g s L s t > < a : l i n   a n g = " 5 4 0 0 0 0 0 "   s c a l e d = " 0 " / > < / a : g r a d F i l l > < a : g r a d F i l l   r o t W i t h S h a p e = " 1 " > < a : g s L s t > < a : g s   p o s = " 0 " > < a : s c h e m e C l r   v a l = " p h C l r " > < a : t i n t   v a l = " 8 0 0 0 0 " / > < a : s h a d e   v a l = " 1 0 0 0 0 0 " / > < a : h u e M o d   v a l = " 9 0 0 0 0 " / > < a : s a t M o d   v a l = " 1 5 0 0 0 0 " / > < a : l u m M o d   v a l = " 1 0 0 0 0 0 " / > < / a : s c h e m e C l r > < / a : g s > < a : g s   p o s = " 1 0 0 0 0 0 " > < a : s c h e m e C l r   v a l = " p h C l r " > < a : s h a d e   v a l = " 3 0 0 0 0 " / > < a : h u e M o d   v a l = " 1 0 0 0 0 0 " / > < a : s a t M o d   v a l = " 1 0 0 0 0 0 " / > < a : l u m M o d   v a l = " 1 0 0 0 0 0 " / > < / a : s c h e m e C l r > < / a : g s > < / a : g s L s t > < a : l i n   a n g = " 5 4 0 0 0 0 0 "   s c a l e d = " 0 " / > < / a : g r a d F i l l > < / a : b g F i l l S t y l e L s t > < / a : f m t S c h e m e > < / a : t h e m e E l e m e n t s > < a : o b j e c t D e f a u l t s / > < a : e x t r a C l r S c h e m e L s t / > < / a : t h e m e 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9854B7236D7E4E977EBEE94942600C" ma:contentTypeVersion="10" ma:contentTypeDescription="Crée un document." ma:contentTypeScope="" ma:versionID="d7fdfad57a0627b6c31234c6e55f1917">
  <xsd:schema xmlns:xsd="http://www.w3.org/2001/XMLSchema" xmlns:xs="http://www.w3.org/2001/XMLSchema" xmlns:p="http://schemas.microsoft.com/office/2006/metadata/properties" xmlns:ns2="064d5f3a-a314-4f43-a96a-d9d31f7443bf" targetNamespace="http://schemas.microsoft.com/office/2006/metadata/properties" ma:root="true" ma:fieldsID="fa3edc540061c7102a132c7dfcfef7c6" ns2:_="">
    <xsd:import namespace="064d5f3a-a314-4f43-a96a-d9d31f7443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4d5f3a-a314-4f43-a96a-d9d31f7443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7C16750-DB58-4BC4-A824-B0099C3D7B5F}"/>
</file>

<file path=customXml/itemProps2.xml><?xml version="1.0" encoding="utf-8"?>
<ds:datastoreItem xmlns:ds="http://schemas.openxmlformats.org/officeDocument/2006/customXml" ds:itemID="{C0CA7256-EE86-41F1-B49B-14DA77F3BCE2}"/>
</file>

<file path=customXml/itemProps3.xml><?xml version="1.0" encoding="utf-8"?>
<ds:datastoreItem xmlns:ds="http://schemas.openxmlformats.org/officeDocument/2006/customXml" ds:itemID="{0131A5EE-AD79-41F5-8F97-8460644548E1}"/>
</file>

<file path=docProps/app.xml>�� < ? x m l   v e r s i o n = " 1 . 0 "   e n c o d i n g = " U T F - 1 6 " ? > < p r o p e r t i e s : P r o p e r t i e s   x m l n s : p r o p e r t i e s = " h t t p : / / s c h e m a s . o p e n x m l f o r m a t s . o r g / o f f i c e D o c u m e n t / 2 0 0 6 / e x t e n d e d - p r o p e r t i e s "   x m l n s : v t = " h t t p : / / s c h e m a s . o p e n x m l f o r m a t s . o r g / o f f i c e D o c u m e n t / 2 0 0 6 / d o c P r o p s V T y p e s " > < p r o p e r t i e s : A p p V e r s i o n > 3 . 0 0 0 0 < / p r o p e r t i e s : A p p V e r s i o n > < p r o p e r t i e s : S c a l e C r o p > f a l s e < / p r o p e r t i e s : S c a l e C r o p > < p r o p e r t i e s : C o m p a n y > C o m p a n y < / p r o p e r t i e s : C o m p a n y > < p r o p e r t i e s : L i n k s U p T o D a t e > f a l s e < / p r o p e r t i e s : L i n k s U p T o D a t e > < p r o p e r t i e s : H y p e r l i n k s C h a n g e d > f a l s e < / p r o p e r t i e s : H y p e r l i n k s C h a n g e d > < p r o p e r t i e s : P r e s e n t a t i o n F o r m a t > O n - S c r e e n   S h o w   ( 4 : 3 ) < / p r o p e r t i e s : P r e s e n t a t i o n F o r m a t > < p r o p e r t i e s : A p p l i c a t i o n > Z o h o   S h o w < / p r o p e r t i e s : A p p l i c a t i o n > < p r o p e r t i e s : S h a r e d D o c > f a l s e < / p r o p e r t i e s : S h a r e d D o c > < / p r o p e r t i e s : P r o p e r t i e s 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forget.guillaume.13</dc:creator>
  <cp:lastModifiedBy>forget.guillaume.13</cp:lastModifiedBy>
  <cp:revision>1</cp:revision>
  <dcterms:created xsi:type="dcterms:W3CDTF">2020-12-13T06:28:24Z</dcterms:created>
  <dcterms:modified xsi:type="dcterms:W3CDTF">2020-12-13T14:02:24Z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0x010100B89854B7236D7E4E977EBEE94942600C</vt:lpwstr>
  </property>
</Properties>
</file>