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tags/tag4.xml" ContentType="application/vnd.openxmlformats-officedocument.presentationml.tag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5.xml" ContentType="application/vnd.openxmlformats-officedocument.presentationml.tag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slides/slide20.xml" ContentType="application/vnd.openxmlformats-officedocument.presentationml.slide+xml"/>
  <Override PartName="/ppt/tags/tag8.xml" ContentType="application/vnd.openxmlformats-officedocument.presentationml.tag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tags/tag9.xml" ContentType="application/vnd.openxmlformats-officedocument.presentationml.tag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image" Target="/ppt/media/image8.png"/><Relationship Id="rId13" Type="http://schemas.openxmlformats.org/officeDocument/2006/relationships/image" Target="ppt/media/img_cc_black.png"/><Relationship Id="rId3" Type="http://schemas.openxmlformats.org/officeDocument/2006/relationships/image" Target="/ppt/media/image3.jpg"/><Relationship Id="rId7" Type="http://schemas.openxmlformats.org/officeDocument/2006/relationships/image" Target="/ppt/media/image7.png"/><Relationship Id="rId12" Type="http://schemas.openxmlformats.org/officeDocument/2006/relationships/image" Target="/ppt/media/image12.png"/><Relationship Id="rId17" Type="http://schemas.openxmlformats.org/officeDocument/2006/relationships/custom-properties" Target="docProps/custom.xml"/><Relationship Id="rId2" Type="http://schemas.openxmlformats.org/officeDocument/2006/relationships/image" Target="/ppt/media/image2.jpg"/><Relationship Id="rId16" Type="http://schemas.openxmlformats.org/officeDocument/2006/relationships/extended-properties" Target="docProps/app.xml"/><Relationship Id="rId1" Type="http://schemas.openxmlformats.org/officeDocument/2006/relationships/image" Target="/ppt/media/image1.jpeg"/><Relationship Id="rId6" Type="http://schemas.openxmlformats.org/officeDocument/2006/relationships/image" Target="/ppt/media/image6.png"/><Relationship Id="rId11" Type="http://schemas.openxmlformats.org/officeDocument/2006/relationships/image" Target="/ppt/media/image11.png"/><Relationship Id="rId5" Type="http://schemas.openxmlformats.org/officeDocument/2006/relationships/image" Target="/ppt/media/image5.jpg"/><Relationship Id="rId15" Type="http://schemas.openxmlformats.org/package/2006/relationships/metadata/core-properties" Target="docProps/core.xml"/><Relationship Id="rId10" Type="http://schemas.openxmlformats.org/officeDocument/2006/relationships/image" Target="/ppt/media/image10.png"/><Relationship Id="rId4" Type="http://schemas.openxmlformats.org/officeDocument/2006/relationships/image" Target="/ppt/media/image4.jpg"/><Relationship Id="rId9" Type="http://schemas.openxmlformats.org/officeDocument/2006/relationships/image" Target="/ppt/media/image9.png"/><Relationship Id="rId14" Type="http://schemas.openxmlformats.org/officeDocument/2006/relationships/officeDocument" Target="ppt/presentation.xml"/></Relationships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a l e w a y " / > < p : r e g u l a r   r : i d = " r I d 2 8 " / > < p : b o l d   r : i d = " r I d 3 0 " / > < / p : e m b e d d e d F o n t > < p : e m b e d d e d F o n t > < p : f o n t   t y p e f a c e = " R a l e w a y - d e m i _ b o l d " / > < p : r e g u l a r   r : i d = " r I d 2 9 " / > < / p : e m b e d d e d F o n t > < p : e m b e d d e d F o n t > < p : f o n t   t y p e f a c e = " O p e n   S a n s - d e m i _ b o l d " / > < p : r e g u l a r   r : i d = " r I d 3 2 " / > < / p : e m b e d d e d F o n t > < p : e m b e d d e d F o n t > < p : f o n t   t y p e f a c e = " O p e n   S a n s " / > < p : r e g u l a r   r : i d = " r I d 3 5 " / > < p : b o l d   r : i d = " r I d 3 4 " / > < / p : e m b e d d e d F o n t > < / p : e m b e d d e d F o n t L s t > < p : c u s t D a t a L s t > < p : t a g s   r : i d = " r I d 3 6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theme" Target="theme/theme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j p g "   T y p e = " h t t p : / / s c h e m a s . o p e n x m l f o r m a t s . o r g / o f f i c e D o c u m e n t / 2 0 0 6 / r e l a t i o n s h i p s / i m a g e " / > < R e l a t i o n s h i p   I d = " r I d 3 "   T a r g e t = " . . / m e d i a / i m a g e 5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b g > < p : b g P r > < a : b l i p F i l l   d p i = " 0 "   r o t W i t h S h a p e = " 1 " > < a : b l i p   r : e m b e d = " r I d 2 " > < a : a l p h a M o d F i x   a m t = " 1 0 0 0 0 0 " / > < / a : b l i p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B C 8 9 D 1 8 - B 7 9 A - 4 7 D 5 - 9 0 F 3 - 0 D 2 3 A 3 6 B 0 B F A } " > < a 1 6 : c r e a t i o n I d   x m l n s : a 1 6 = " h t t p : / / s c h e m a s . m i c r o s o f t . c o m / o f f i c e / d r a w i n g / 2 0 1 0 / m a i n "   i d = " { B 8 2 4 0 7 C E - F C 9 A - 4 E E A - 9 8 0 A - E 0 6 5 F C D E 7 3 2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9 3 3 4 5 0 "   y = " 6 1 9 1 2 5 " / > < a : e x t   c x = " 3 2 0 0 4 0 0 "   c y = " 3 6 8 3 4 2 3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b l i p F i l l   d p i = " 0 "   r o t W i t h S h a p e = " 1 " > < a : b l i p   r : e m b e d = " r I d 3 " / > < a : s t r e t c h > < a : f i l l R e c t   b = " 0 "   l = " - 2 9 0 0 0 "   r = " - 2 2 0 0 0 " / > < / a : s t r e t c h > < / a : b l i p F i l l > < a : l n   c a p = " f l a t "   w = " 2 8 5 7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> < / a : t > < / a : r > < a : e n d P a r a R P r   d i r t y = " 0 "   l a n g = " e n - U S " / > < / a : p > < / p : t x B o d y > < / p : s p > < p : g r p S p > < p : n v G r p S p P r > < p : c N v P r   i d = " 3 "   n a m e = " " > < a : e x t L s t > < a : e x t   u r i = " { F 2 F F 7 B F 6 - 2 8 7 6 - 4 A 2 5 - A 6 7 A - 9 0 1 A 6 E 2 A 1 5 B 7 } " > < a 1 6 : c r e a t i o n I d   x m l n s : a 1 6 = " h t t p : / / s c h e m a s . m i c r o s o f t . c o m / o f f i c e / d r a w i n g / 2 0 1 0 / m a i n "   i d = " { 1 4 2 4 B 9 2 3 - E 4 F A - 4 5 F 1 - 8 4 F 9 - 0 7 1 0 D 1 F 5 B C 9 5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4 7 6 6 2 "   y = " 2 9 9 5 6 1 2 " / > < a : e x t   c x = " 1 0 6 7 4 2 8 "   c y = " 1 0 0 4 8 8 7 " / > < a : c h O f f   x = " 3 4 7 6 6 2 "   y = " 2 9 9 5 6 1 2 " / > < a : c h E x t   c x = " 1 0 6 7 4 2 8 "   c y = " 1 0 0 4 8 8 7 " / > < / a : x f r m > < / p : g r p S p P r > < p : s p > < p : n v S p P r > < p : c N v P r   i d = " 4 "   n a m e = " " > < a : e x t L s t > < a : e x t   u r i = " { 9 1 2 9 A 4 E 9 - 6 9 C E - 4 1 4 9 - A 3 8 9 - 8 B 0 6 B C C 5 F C 6 6 } " > < a 1 6 : c r e a t i o n I d   x m l n s : a 1 6 = " h t t p : / / s c h e m a s . m i c r o s o f t . c o m / o f f i c e / d r a w i n g / 2 0 1 0 / m a i n "   i d = " { 3 B 6 7 8 B 2 A - A F C A - 4 D 4 7 - B F 1 F - 6 C A 1 7 5 9 1 8 E B 4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1 6 6 8 1 2 "   y = " 3 7 1 4 7 5 0 " / > < a : e x t   c x = " 2 4 8 2 7 8 "   c y = " 2 8 5 7 5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C 1 F D 5 5 2 4 - 1 1 6 3 - 4 6 5 4 - 8 B F A - 4 D 4 9 E B 4 F E 6 9 5 } " > < a 1 6 : c r e a t i o n I d   x m l n s : a 1 6 = " h t t p : / / s c h e m a s . m i c r o s o f t . c o m / o f f i c e / d r a w i n g / 2 0 1 0 / m a i n "   i d = " { 9 4 8 0 2 E D 3 - 6 7 1 8 - 4 B 7 1 - B 0 7 7 - 6 5 0 7 9 F D F 8 F A 2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7 6 2 6 2 "   y = " 2 9 9 5 6 1 2 " / > < a : e x t   c x = " 6 9 5 1 7 9 "   c y = " 8 0 0 1 0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s o l i d F i l l > < a : s c h e m e C l r   v a l = " b g 1 " > < a : l u m M o d   v a l = " 9 5 0 0 0 " / > < / a : s c h e m e C l r > < / a : s o l i d F i l l > < a : l n   c a p = " f l a t "   w = " 2 8 5 7 5 " > < a : n o F i l l / > < a : p r s t D a s h   v a l = " s o l i d " / > < a : r o u n d / > < / a : l n > < a : e f f e c t L s t > < a : o u t e r S h d w   b l u r R a d = " 1 2 7 0 0 0 "   d i r = " 9 0 0 0 0 0 0 "   d i s t = " 5 7 1 5 0 " > < a : s r g b C l r   v a l = " 3 f 3 f 3 f " > < a : a l p h a   v a l = " 2 5 0 0 0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A B 8 8 C 8 3 - E D F C - 4 D 6 0 - 9 1 6 1 - 3 0 D 1 E 6 3 C F 9 A A } " > < a 1 6 : c r e a t i o n I d   x m l n s : a 1 6 = " h t t p : / / s c h e m a s . m i c r o s o f t . c o m / o f f i c e / d r a w i n g / 2 0 1 0 / m a i n "   i d = " { B B 8 6 8 A E E - D 7 8 B - 4 2 8 9 - B F A 2 - 3 A A A 5 D 4 2 5 F 7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4 7 6 6 2 "   y = " 3 1 6 2 3 0 0 " / > < a : e x t   c x = " 1 3 3 3 5 0 "   c y = " 1 5 3 4 7 5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7 "   n a m e = " " > < a : e x t L s t > < a : e x t   u r i = " { 8 3 A 9 9 6 7 0 - A 5 9 0 - 4 9 0 D - 9 C 2 B - 6 4 3 3 F 2 5 F F 7 9 3 } " > < a 1 6 : c r e a t i o n I d   x m l n s : a 1 6 = " h t t p : / / s c h e m a s . m i c r o s o f t . c o m / o f f i c e / d r a w i n g / 2 0 1 0 / m a i n "   i d = " { C F B 0 9 6 2 E - E 8 7 F - 4 0 D F - 9 5 5 9 - B A 7 0 7 7 5 1 3 6 E 5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6 9 5 7 0 0 "   y = " 9 8 1 0 7 5 " / > < a : e x t   c x = " 9 3 8 2 1 2 "   c y = " 9 7 1 5 5 0 " / > < a : c h O f f   x = " 3 6 9 5 7 0 0 "   y = " 9 8 1 0 7 5 " / > < a : c h E x t   c x = " 9 3 8 2 1 2 "   c y = " 9 7 1 5 5 0 " / > < / a : x f r m > < / p : g r p S p P r > < p : s p > < p : n v S p P r > < p : c N v P r   i d = " 8 "   n a m e = " " > < a : e x t L s t > < a : e x t   u r i = " { 6 D 4 D D A F 0 - A 3 D 1 - 4 A 2 C - A 2 6 D - F 1 F 6 2 4 B 9 8 A 9 9 } " > < a 1 6 : c r e a t i o n I d   x m l n s : a 1 6 = " h t t p : / / s c h e m a s . m i c r o s o f t . c o m / o f f i c e / d r a w i n g / 2 0 1 0 / m a i n "   i d = " { 3 7 2 C B B 0 B - 7 D D 0 - 4 C 8 3 - B 9 E C - 7 4 5 E 3 9 A 8 5 0 4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7 8 1 4 2 5 "   y = " 1 1 5 2 5 2 5 " / > < a : e x t   c x = " 6 9 5 1 7 9 "   c y = " 8 0 0 1 0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s o l i d F i l l > < a : s c h e m e C l r   v a l = " b g 1 " > < a : l u m M o d   v a l = " 9 5 0 0 0 " / > < / a : s c h e m e C l r > < / a : s o l i d F i l l > < a : l n   c a p = " f l a t "   w = " 2 8 5 7 5 " > < a : n o F i l l / > < a : p r s t D a s h   v a l = " s o l i d " / > < a : r o u n d / > < / a : l n > < a : e f f e c t L s t > < a : o u t e r S h d w   b l u r R a d = " 1 2 7 0 0 0 "   d i r = " 9 0 0 0 0 0 0 "   d i s t = " 5 7 1 5 0 " > < a : s r g b C l r   v a l = " 3 f 3 f 3 f " > < a : a l p h a   v a l = " 2 5 0 0 0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9 "   n a m e = " " > < a : e x t L s t > < a : e x t   u r i = " { A 4 D F 5 3 7 9 - 0 3 1 F - 4 8 1 0 - A 2 F D - 1 A 9 B 9 4 D 8 9 1 9 F } " > < a 1 6 : c r e a t i o n I d   x m l n s : a 1 6 = " h t t p : / / s c h e m a s . m i c r o s o f t . c o m / o f f i c e / d r a w i n g / 2 0 1 0 / m a i n "   i d = " { D 9 F 3 2 8 7 1 - 7 C F 9 - 4 1 C E - 8 D 1 9 - 2 C E D B E B 8 D 2 F A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4 5 0 0 5 6 2 "   y = " 1 6 2 4 0 1 2 " / > < a : e x t   c x = " 1 3 3 3 5 0 "   c y = " 1 5 3 4 7 5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C B 1 1 5 0 7 8 - C 2 E 5 - 4 9 D 3 - 8 5 E F - F 9 5 3 8 6 E 1 A A 4 A } " > < a 1 6 : c r e a t i o n I d   x m l n s : a 1 6 = " h t t p : / / s c h e m a s . m i c r o s o f t . c o m / o f f i c e / d r a w i n g / 2 0 1 0 / m a i n "   i d = " { 9 C 8 2 0 B C 4 - E 2 2 2 - 4 A 0 1 - B 3 8 5 - 4 5 5 F C 0 A 2 1 3 D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6 9 5 7 0 0 "   y = " 9 8 1 0 7 5 " / > < a : e x t   c x = " 2 4 8 2 7 8 "   c y = " 2 8 5 7 5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1 "   n a m e = " T i t l e   1 " > < a : e x t L s t > < a : e x t   u r i = " { E 2 2 1 1 1 E 0 - 9 2 8 5 - 4 D 1 C - 8 5 F 0 - 4 B 5 A 6 2 D 2 0 4 4 B } " > < a 1 6 : c r e a t i o n I d   x m l n s : a 1 6 = " h t t p : / / s c h e m a s . m i c r o s o f t . c o m / o f f i c e / d r a w i n g / 2 0 1 0 / m a i n "   i d = " { 6 E 5 C 1 2 3 2 - F 3 6 C - 4 9 B E - 8 0 A 9 - C 7 0 A 9 7 4 0 4 9 D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2 4 3 7 5 "   y = " 1 8 6 3 8 9 6 " / > < a : e x t   c x = " 4 1 9 1 0 0 0 "   c y = " 1 0 8 8 8 5 3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S u b t i t l e   2 " > < a : e x t L s t > < a : e x t   u r i = " { 3 0 0 8 2 F 2 0 - F 5 E 0 - 4 4 8 6 - A 1 6 7 - 4 E B 4 8 5 8 C 7 8 3 3 } " > < a 1 6 : c r e a t i o n I d   x m l n s : a 1 6 = " h t t p : / / s c h e m a s . m i c r o s o f t . c o m / o f f i c e / d r a w i n g / 2 0 1 0 / m a i n "   i d = " { 4 F 8 D 9 F 3 3 - 8 4 8 0 - 4 2 7 6 - B 3 F 7 - 4 A 8 A F C D A A 3 0 2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4 5 2 4 5 7 2 "   y = " 2 9 5 2 7 5 0 " / > < a : e x t   c x = " 4 1 9 2 8 2 5 "   c y = " 4 7 2 8 7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3 "   n a m e = " S l i d e   N u m b e r   P l a c e h o l d e r   5 " > < a : e x t L s t > < a : e x t   u r i = " { 5 0 1 E 0 D 4 E - B 4 E 4 - 4 0 B 8 - A 8 4 9 - D D E 9 6 A A C 2 9 2 9 } " > < a 1 6 : c r e a t i o n I d   x m l n s : a 1 6 = " h t t p : / / s c h e m a s . m i c r o s o f t . c o m / o f f i c e / d r a w i n g / 2 0 1 0 / m a i n "   i d = " { 3 6 B B 2 E C D - A 0 3 D - 4 8 1 9 - A 7 4 F - 0 F E 8 5 5 C 8 F 8 8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4 " > < a : e x t L s t > < a : e x t   u r i = " { 1 B A E F 6 6 D - 9 F E 0 - 4 1 3 6 - 8 7 1 6 - 9 2 A B 7 6 5 2 9 D 5 A } " > < a 1 6 : c r e a t i o n I d   x m l n s : a 1 6 = " h t t p : / / s c h e m a s . m i c r o s o f t . c o m / o f f i c e / d r a w i n g / 2 0 1 0 / m a i n "   i d = " { D C A E 7 B C A - 0 B 9 1 - 4 F C 6 - A 2 2 B - 9 9 D D C 7 F E 2 B 1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3 " > < a : e x t L s t > < a : e x t   u r i = " { 4 D 8 F 3 C 0 0 - 0 6 1 0 - 4 4 3 3 - 9 3 7 B - C 6 5 8 2 2 0 6 3 D 7 6 } " > < a 1 6 : c r e a t i o n I d   x m l n s : a 1 6 = " h t t p : / / s c h e m a s . m i c r o s o f t . c o m / o f f i c e / d r a w i n g / 2 0 1 0 / m a i n "   i d = " { 4 C 3 A C 5 6 8 - 2 4 8 B - 4 D 4 5 - B 2 0 6 - A 4 F D F 7 4 A 0 7 3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8 6 8 F 0 4 F - E 0 A B - 4 C 1 9 - A 3 1 3 - A C 7 A 1 8 9 7 1 7 7 2 } " > < p 1 4 : c r e a t i o n I d   x m l n s : p 1 4 = " h t t p : / / s c h e m a s . m i c r o s o f t . c o m / o f f i c e / p o w e r p o i n t / 2 0 1 0 / m a i n "   v a l = " 1 6 0 6 1 3 9 8 9 1 9 8 0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A 6 8 9 3 3 F - 4 2 4 A - 4 C E C - B 1 2 3 - 5 1 E 4 4 9 9 1 D 9 7 F } " > < a 1 6 : c r e a t i o n I d   x m l n s : a 1 6 = " h t t p : / / s c h e m a s . m i c r o s o f t . c o m / o f f i c e / d r a w i n g / 2 0 1 0 / m a i n "   i d = " { 9 B 8 E D B 1 1 - F 1 6 D - 4 0 7 7 - A E A 2 - D 2 2 E 3 3 0 F 9 9 6 7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6 1 7 2 2 0 0 "   y = " - 7 0 4 5 " / > < a : e x t   c x = " 2 4 7 6 5 0 0 "   c y = " 3 5 5 0 3 4 5 " / > < / a : x f r m > < a : c u s t G e o m > < a : a v L s t / > < a : g d L s t / > < a : a h L s t / > < a : c x n L s t / > < a : r e c t   b = " b "   l = " 0 "   r = " r "   t = " 0 " / > < a : p a t h L s t > < a : p a t h   h = " 3 5 5 0 3 4 5 "   w = " 2 4 7 6 5 0 0 " > < a : m o v e T o > < a : p t   x = " 2 8 3 9 "   y = " 9 5 2 5 " / > < / a : m o v e T o > < a : l n T o > < a : p t   x = " 2 4 7 6 5 0 0 "   y = " 9 5 2 5 " / > < / a : l n T o > < a : l n T o > < a : p t   x = " 2 4 7 3 6 6 1 "   y = " 2 8 6 2 0 6 5 " / > < / a : l n T o > < a : l n T o > < a : p t   x = " 1 2 3 3 6 4 8 "   y = " 3 5 5 0 3 4 5 " / > < / a : l n T o > < a : l n T o > < a : p t   x = " 0 "   y = " 2 8 6 2 0 6 5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2 2 9 4 B A 5 A - 3 C 9 B - 4 5 0 5 - A 4 7 3 - 1 1 9 F 0 5 3 7 B A 0 A } " > < a 1 6 : c r e a t i o n I d   x m l n s : a 1 6 = " h t t p : / / s c h e m a s . m i c r o s o f t . c o m / o f f i c e / d r a w i n g / 2 0 1 0 / m a i n "   i d = " { 9 E 6 3 4 D 1 F - F B 5 D - 4 5 2 4 - 9 0 1 D - 2 C 7 5 C 5 C 0 A 9 F 2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3 3 3 3 7 5 0 "   y = " 2 4 7 9 " / > < a : e x t   c x = " 2 4 7 6 5 0 0 "   c y = " 3 5 4 0 8 2 0 " / > < / a : x f r m > < a : c u s t G e o m > < a : a v L s t / > < a : g d L s t / > < a : a h L s t / > < a : c x n L s t / > < a : r e c t   b = " b "   l = " 0 "   r = " r "   t = " 0 " / > < a : p a t h L s t > < a : p a t h   h = " 3 5 4 0 8 2 0 "   w = " 2 4 7 6 5 0 0 " > < a : m o v e T o > < a : p t   x = " 2 8 3 9 "   y = " 0 " / > < / a : m o v e T o > < a : l n T o > < a : p t   x = " 2 4 7 6 5 0 0 "   y = " 0 " / > < / a : l n T o > < a : l n T o > < a : p t   x = " 2 4 7 3 6 6 1 "   y = " 2 8 5 2 5 4 0 " / > < / a : l n T o > < a : l n T o > < a : p t   x = " 1 2 4 3 1 7 3 "   y = " 3 5 4 0 8 2 0 " / > < / a : l n T o > < a : l n T o > < a : p t   x = " 0 "   y = " 2 8 5 2 5 4 0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4 D E D 0 0 9 8 - C D 9 9 - 4 A D F - B 7 F A - A F B C 5 C 2 2 E 4 8 A } " > < a 1 6 : c r e a t i o n I d   x m l n s : a 1 6 = " h t t p : / / s c h e m a s . m i c r o s o f t . c o m / o f f i c e / d r a w i n g / 2 0 1 0 / m a i n "   i d = " { B 2 8 E 4 7 3 5 - 2 F 6 6 - 4 D 6 F - 8 D C 1 - 4 6 7 B A C 2 D D 0 5 3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4 9 5 3 0 0 "   y = " 2 4 7 9 " / > < a : e x t   c x = " 2 4 7 6 5 0 0 "   c y = " 3 5 4 0 8 2 0 " / > < / a : x f r m > < a : c u s t G e o m > < a : a v L s t / > < a : g d L s t / > < a : a h L s t / > < a : c x n L s t / > < a : r e c t   b = " b "   l = " 0 "   r = " r "   t = " 0 " / > < a : p a t h L s t > < a : p a t h   h = " 3 5 4 0 8 2 0 "   w = " 2 4 7 6 5 0 0 " > < a : m o v e T o > < a : p t   x = " 2 8 3 9 "   y = " 0 " / > < / a : m o v e T o > < a : l n T o > < a : p t   x = " 2 4 7 6 5 0 0 "   y = " 0 " / > < / a : l n T o > < a : l n T o > < a : p t   x = " 2 4 7 3 6 6 1 "   y = " 2 8 5 2 5 4 0 " / > < / a : l n T o > < a : l n T o > < a : p t   x = " 1 2 5 2 6 9 8 "   y = " 3 5 4 0 8 2 0 " / > < / a : l n T o > < a : l n T o > < a : p t   x = " 0 "   y = " 2 8 5 2 5 4 0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1 A 7 F 4 E D 9 - 6 2 E E - 4 2 1 A - A E 5 6 - 3 8 8 7 E 9 7 F 3 A 7 A } " > < a 1 6 : c r e a t i o n I d   x m l n s : a 1 6 = " h t t p : / / s c h e m a s . m i c r o s o f t . c o m / o f f i c e / d r a w i n g / 2 0 1 0 / m a i n "   i d = " { D 0 0 F 1 6 8 B - A C 8 7 - 4 D B 9 - 8 4 E 7 - 0 E E 8 7 2 C B 0 5 4 F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C B D 1 8 0 1 5 - 9 0 6 7 - 4 0 4 8 - 8 2 4 A - E E A 3 D 0 F E D 7 A 5 } " > < a 1 6 : c r e a t i o n I d   x m l n s : a 1 6 = " h t t p : / / s c h e m a s . m i c r o s o f t . c o m / o f f i c e / d r a w i n g / 2 0 1 0 / m a i n "   i d = " { F 4 C 0 1 0 5 F - 8 F 0 A - 4 F F D - A C E D - C 7 5 4 B 3 F 9 6 7 0 1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6 7 6 2 7 5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3 A 6 B 5 7 6 1 - D 7 3 A - 4 9 E 9 - B D C 6 - B 3 8 6 4 6 6 E 4 D E A } " > < a 1 6 : c r e a t i o n I d   x m l n s : a 1 6 = " h t t p : / / s c h e m a s . m i c r o s o f t . c o m / o f f i c e / d r a w i n g / 2 0 1 0 / m a i n "   i d = " { 0 8 A 2 E D C 2 - 5 7 A 7 - 4 E 3 7 - 9 1 1 4 - 1 6 6 5 2 C 9 9 3 F 2 0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7 1 4 3 7 5 "   y = " 1 4 4 7 8 0 0 " / > < a : e x t   c x = " 2 0 3 8 3 5 0 "   c y = " 2 3 4 8 3 4 8 " / > < / a : x f r m > < a : c u s t G e o m > < a : a v L s t / > < a : g d L s t / > < a : a h L s t / > < a : c x n L s t / > < a : r e c t   b = " b "   l = " 0 "   r = " r "   t = " 0 " / > < a : p a t h L s t > < a : p a t h   h = " 2 3 4 8 3 4 9 "   w = " 2 0 3 8 3 5 0 " > < a : m o v e T o > < a : p t   x = " 0 "   y = " 5 6 1 9 7 5 " / > < / a : m o v e T o > < a : l n T o > < a : p t   x = " 1 0 1 1 3 8 9 "   y = " 0 " / > < / a : l n T o > < a : l n T o > < a : p t   x = " 2 0 3 8 3 5 0 "   y = " 5 6 1 9 7 5 " / > < / a : l n T o > < a : l n T o > < a : p t   x = " 2 0 3 8 3 5 0 "   y = " 1 7 7 6 8 4 9 " / > < / a : l n T o > < a : l n T o > < a : p t   x = " 9 9 2 3 7 9 "   y = " 2 3 4 8 3 4 9 " / > < / a : l n T o > < a : l n T o > < a : p t   x = " 0 "   y = " 1 7 7 6 8 4 9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8 A D 9 0 8 1 A - B 0 1 C - 4 9 5 E - 9 E 3 7 - 6 9 C 7 9 D 2 3 4 C 8 2 } " > < a 1 6 : c r e a t i o n I d   x m l n s : a 1 6 = " h t t p : / / s c h e m a s . m i c r o s o f t . c o m / o f f i c e / d r a w i n g / 2 0 1 0 / m a i n "   i d = " { A 1 F F D C B E - F A 4 6 - 4 8 B 4 - 8 5 9 6 - F 2 2 3 E B C 5 C C B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5 2 4 2 5 0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D 5 8 8 2 3 C 2 - 6 9 B C - 4 8 5 2 - 8 A 0 E - D 0 B 7 5 3 C A 7 8 E 9 } " > < a 1 6 : c r e a t i o n I d   x m l n s : a 1 6 = " h t t p : / / s c h e m a s . m i c r o s o f t . c o m / o f f i c e / d r a w i n g / 2 0 1 0 / m a i n "   i d = " { 4 D 8 D A E 8 E - 0 6 E A - 4 6 9 1 - 9 6 3 D - 6 D 5 7 F 0 2 2 1 9 C B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6 2 3 5 0 "   y = " 1 4 4 7 8 0 0 " / > < a : e x t   c x = " 2 0 3 8 3 5 0 "   c y = " 2 3 5 2 6 7 5 " / > < / a : x f r m > < a : c u s t G e o m > < a : a v L s t / > < a : g d L s t / > < a : a h L s t / > < a : c x n L s t / > < a : r e c t   b = " b "   l = " 0 "   r = " r "   t = " 0 " / > < a : p a t h L s t > < a : p a t h   h = " 2 3 5 2 6 7 5 "   w = " 2 0 3 8 3 5 0 " > < a : m o v e T o > < a : p t   x = " 0 "   y = " 5 6 1 9 7 5 " / > < / a : m o v e T o > < a : l n T o > < a : p t   x = " 1 0 2 8 6 6 1 "   y = " 0 " / > < / a : l n T o > < a : l n T o > < a : p t   x = " 2 0 3 8 3 5 0 "   y = " 5 6 1 9 7 5 " / > < / a : l n T o > < a : l n T o > < a : p t   x = " 2 0 3 8 3 5 0 "   y = " 1 7 8 1 1 7 5 " / > < / a : l n T o > < a : l n T o > < a : p t   x = " 1 0 2 8 6 6 1 "   y = " 2 3 5 2 6 7 5 " / > < / a : l n T o > < a : l n T o > < a : p t   x = " 0 "   y = " 1 7 8 1 1 7 5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E B E 1 1 5 F E - E 3 7 C - 4 F D 8 - 9 8 B D - 8 C 1 4 F F C 7 7 C 6 D } " > < a 1 6 : c r e a t i o n I d   x m l n s : a 1 6 = " h t t p : / / s c h e m a s . m i c r o s o f t . c o m / o f f i c e / d r a w i n g / 2 0 1 0 / m a i n "   i d = " { 9 1 B B D A D E - 7 A 7 9 - 4 1 F A - 9 8 F 7 - 6 B 0 6 D 9 D F 1 8 B E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6 3 6 2 7 0 0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P i c t u r e   P l a c e h o l d e r   2 " > < a : e x t L s t > < a : e x t   u r i = " { D 2 F 0 B 9 6 C - 3 4 0 F - 4 8 4 5 - A 6 0 5 - 8 3 2 5 1 1 6 5 6 2 0 F } " > < a 1 6 : c r e a t i o n I d   x m l n s : a 1 6 = " h t t p : / / s c h e m a s . m i c r o s o f t . c o m / o f f i c e / d r a w i n g / 2 0 1 0 / m a i n "   i d = " { A 4 4 9 0 E F 6 - A F 4 B - 4 E 9 A - B 4 E 2 - D B F 2 6 A 9 B 0 D 4 D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4 0 0 8 0 0 "   y = " 1 4 4 7 8 0 0 " / > < a : e x t   c x = " 2 0 3 8 3 5 0 "   c y = " 2 3 5 2 6 7 5 " / > < / a : x f r m > < a : c u s t G e o m > < a : a v L s t / > < a : g d L s t / > < a : a h L s t / > < a : c x n L s t / > < a : r e c t   b = " b "   l = " 0 "   r = " r "   t = " 0 " / > < a : p a t h L s t > < a : p a t h   h = " 2 3 5 2 6 7 5 "   w = " 2 0 3 8 3 5 0 " > < a : m o v e T o > < a : p t   x = " 0 "   y = " 5 6 1 9 7 5 " / > < / a : m o v e T o > < a : l n T o > < a : p t   x = " 1 0 1 7 5 1 5 "   y = " 0 " / > < / a : l n T o > < a : l n T o > < a : p t   x = " 2 0 3 8 3 5 0 "   y = " 5 6 1 9 7 5 " / > < / a : l n T o > < a : l n T o > < a : p t   x = " 2 0 3 8 3 5 0 "   y = " 1 7 8 1 1 7 5 " / > < / a : l n T o > < a : l n T o > < a : p t   x = " 1 0 1 7 5 1 5 "   y = " 2 3 5 2 6 7 5 " / > < / a : l n T o > < a : l n T o > < a : p t   x = " 0 "   y = " 1 7 8 1 1 7 5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T i t l e   1 " > < a : e x t L s t > < a : e x t   u r i = " { 0 C 6 F 3 7 6 F - 8 B 6 9 - 4 2 0 A - 9 6 3 E - 4 8 8 5 E 4 6 0 7 8 1 A } " > < a 1 6 : c r e a t i o n I d   x m l n s : a 1 6 = " h t t p : / / s c h e m a s . m i c r o s o f t . c o m / o f f i c e / d r a w i n g / 2 0 1 0 / m a i n "   i d = " { 2 B 4 A F 0 3 0 - 3 3 C 2 - 4 D 5 3 - A D A 6 - A 4 7 6 B 6 9 9 4 A 6 2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> < a : x f r m   r o t = " 0 " > < a : o f f   x = " 7 6 2 0 0 0 "   y = " 3 9 9 0 9 7 5 " / > < a : e x t   c x = " 7 6 2 0 0 0 0 "   c y = " 5 7 1 5 0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B 6 9 F A 5 5 8 - 0 3 3 D - 4 B 8 1 - 8 6 2 1 - A 9 B E 0 8 3 2 F 9 E D } " > < a 1 6 : c r e a t i o n I d   x m l n s : a 1 6 = " h t t p : / / s c h e m a s . m i c r o s o f t . c o m / o f f i c e / d r a w i n g / 2 0 1 0 / m a i n "   i d = " { A 0 7 5 6 B 4 7 - A 9 0 E - 4 F 8 F - 9 A 7 B - 3 6 0 D 9 6 C E C A 2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3 " > < a : e x t L s t > < a : e x t   u r i = " { C 2 D 9 6 C 9 E - D F C 4 - 4 0 8 9 - 9 8 9 D - 3 A 7 3 0 B 5 2 8 F F C } " > < a 1 6 : c r e a t i o n I d   x m l n s : a 1 6 = " h t t p : / / s c h e m a s . m i c r o s o f t . c o m / o f f i c e / d r a w i n g / 2 0 1 0 / m a i n "   i d = " { 5 F 3 1 6 2 0 7 - B E 3 B - 4 E 8 9 - 9 A 7 5 - 5 6 9 6 8 5 4 3 2 F 1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1 " > < a : e x t L s t > < a : e x t   u r i = " { 0 E B 3 7 4 C C - 0 D 5 9 - 4 F 5 7 - A 8 3 7 - 8 2 3 8 1 6 E A 2 2 7 6 } " > < a 1 6 : c r e a t i o n I d   x m l n s : a 1 6 = " h t t p : / / s c h e m a s . m i c r o s o f t . c o m / o f f i c e / d r a w i n g / 2 0 1 0 / m a i n "   i d = " { 2 C 6 D 8 D 9 0 - 7 8 E 1 - 4 0 0 9 - A D 3 D - 4 4 2 0 2 B 3 2 2 8 1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2 9 A D 9 4 B - 5 7 5 B - 4 5 6 2 - 9 6 8 1 - 0 0 D 2 1 A 8 9 B 2 E 5 } " > < p 1 4 : c r e a t i o n I d   x m l n s : p 1 4 = " h t t p : / / s c h e m a s . m i c r o s o f t . c o m / o f f i c e / p o w e r p o i n t / 2 0 1 0 / m a i n "   v a l = " 1 6 0 6 1 3 9 8 9 2 0 3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9 9 5 9 5 7 5 - 6 9 0 6 - 4 9 F D - A A 1 1 - B 1 C C 5 7 0 6 4 4 A 0 } " > < a 1 6 : c r e a t i o n I d   x m l n s : a 1 6 = " h t t p : / / s c h e m a s . m i c r o s o f t . c o m / o f f i c e / d r a w i n g / 2 0 1 0 / m a i n "   i d = " { 5 4 B 2 3 C E E - 8 5 2 C - 4 6 2 3 - 9 1 7 0 - 2 C 1 8 3 4 8 F C 0 7 1 } " / > < / a : e x t > < / a : e x t L s t > < / p : c N v P r > < p : c N v S p P r / > < p : n v P r / > < / p : n v S p P r > < p : s p P r > < a : x f r m   f l i p H = " f a l s e "   f l i p V = " f a l s e "   r o t = " 0 " > < a : o f f   x = " 0 "   y = " 2 9 8 1 3 2 5 " / > < a : e x t   c x = " 9 1 4 4 0 0 0 "   c y = " 2 7 6 2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C 3 9 7 F 1 6 B - 2 3 0 D - 4 2 9 1 - 8 6 7 7 - 8 2 5 2 6 F B 1 A B 7 1 } " > < a 1 6 : c r e a t i o n I d   x m l n s : a 1 6 = " h t t p : / / s c h e m a s . m i c r o s o f t . c o m / o f f i c e / d r a w i n g / 2 0 1 0 / m a i n "   i d = " { 4 7 8 E A E A 4 - 4 C 8 F - 4 8 F 5 - 9 7 1 B - B 3 C 4 8 8 3 D C 2 7 3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7 0 6 7 5 5 0 "   y = " 1 6 4 7 8 2 5 " / > < a : e x t   c x = " 1 4 2 8 7 5 0 "   c y = " 2 2 6 0 7 1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4 "   n a m e = " " > < a : e x t L s t > < a : e x t   u r i = " { 6 2 5 7 7 D 9 7 - 6 9 8 A - 4 6 6 F - 8 C 9 7 - D 9 5 C 8 A 4 8 F B A 2 } " > < a 1 6 : c r e a t i o n I d   x m l n s : a 1 6 = " h t t p : / / s c h e m a s . m i c r o s o f t . c o m / o f f i c e / d r a w i n g / 2 0 1 0 / m a i n "   i d = " { E 7 3 F D 2 5 0 - 2 9 1 D - 4 5 6 6 - B 2 6 B - 1 1 B 3 4 5 4 7 4 E 2 3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4 8 4 8 2 2 5 "   y = " 2 2 1 9 3 2 5 " / > < a : e x t   c x = " 1 6 5 3 9 5 3 "   c y = " 2 6 1 7 0 5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5 "   n a m e = " " > < a : e x t L s t > < a : e x t   u r i = " { 2 2 8 7 E 3 F 4 - 6 6 5 4 - 4 D B 4 - 8 A 3 4 - 5 F 3 6 6 C D 7 F E 2 1 } " > < a 1 6 : c r e a t i o n I d   x m l n s : a 1 6 = " h t t p : / / s c h e m a s . m i c r o s o f t . c o m / o f f i c e / d r a w i n g / 2 0 1 0 / m a i n "   i d = " { E D 1 D 4 1 5 6 - D D 8 6 - 4 3 B 8 - 8 2 B F - 5 3 C 6 C 4 E 5 F 0 F 6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2 6 3 8 4 2 5 "   y = " 2 2 1 9 3 2 5 " / > < a : e x t   c x = " 1 6 5 3 9 5 3 "   c y = " 2 6 1 7 0 5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6 "   n a m e = " " > < a : e x t L s t > < a : e x t   u r i = " { F 4 1 4 F D F B - 4 8 7 4 - 4 8 D F - 8 C 1 1 - F 7 D 9 9 9 D B E 6 6 B } " > < a 1 6 : c r e a t i o n I d   x m l n s : a 1 6 = " h t t p : / / s c h e m a s . m i c r o s o f t . c o m / o f f i c e / d r a w i n g / 2 0 1 0 / m a i n "   i d = " { B 2 5 C 7 8 3 D - 3 C 9 0 - 4 9 B 9 - 8 F A 2 - 7 A 1 0 D E D 5 E 6 A 3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6 4 7 7 0 0 "   y = " 1 6 4 7 8 2 5 " / > < a : e x t   c x = " 1 4 2 6 6 7 3 "   c y = " 2 2 5 7 4 2 5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7 "   n a m e = " " > < a : e x t L s t > < a : e x t   u r i = " { 9 4 2 F 8 8 0 C - D D 5 A - 4 4 F F - 9 C 7 0 - 5 0 9 6 5 A A 2 6 9 1 1 } " > < a 1 6 : c r e a t i o n I d   x m l n s : a 1 6 = " h t t p : / / s c h e m a s . m i c r o s o f t . c o m / o f f i c e / d r a w i n g / 2 0 1 0 / m a i n "   i d = " { 1 6 E 4 E 1 B C - F 3 2 1 - 4 1 3 3 - 8 C 4 0 - 7 9 2 4 D B 1 9 7 1 E 5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5 5 C E 6 7 9 9 - F 1 C 4 - 4 3 4 3 - B A 0 B - F 2 E 0 B 1 5 D 2 6 D 4 } " > < a 1 6 : c r e a t i o n I d   x m l n s : a 1 6 = " h t t p : / / s c h e m a s . m i c r o s o f t . c o m / o f f i c e / d r a w i n g / 2 0 1 0 / m a i n "   i d = " { D 5 6 A A 8 1 D - D 4 1 0 - 4 F 2 D - 8 E 5 0 - 5 4 3 2 9 1 8 4 2 6 3 0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4 4 7 6 7 5 "   y = " 2 1 0 5 0 2 5 " / > < a : e x t   c x = " 1 3 3 3 5 0 "   c y = " 1 5 3 5 9 0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9 "   n a m e = " " > < a : e x t L s t > < a : e x t   u r i = " { F 1 2 4 B 3 9 0 - 6 F A B - 4 7 E 5 - B B F 1 - 7 6 0 9 9 7 B 0 2 B A 7 } " > < a 1 6 : c r e a t i o n I d   x m l n s : a 1 6 = " h t t p : / / s c h e m a s . m i c r o s o f t . c o m / o f f i c e / d r a w i n g / 2 0 1 0 / m a i n "   i d = " { 3 A 8 8 F F C 4 - D 5 8 3 - 4 8 F 4 - 8 F D F - 5 D 0 B 2 9 C D 2 9 F B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2 3 8 1 2 5 0 "   y = " 4 1 3 3 8 5 0 " / > < a : e x t   c x = " 1 9 0 5 0 0 "   c y = " 2 1 9 4 1 5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0 "   n a m e = " " > < a : e x t L s t > < a : e x t   u r i = " { 7 A 4 D B D 2 3 - 8 0 6 9 - 4 9 4 1 - 9 D 1 8 - 0 3 1 8 A 9 3 C 3 B 6 F } " > < a 1 6 : c r e a t i o n I d   x m l n s : a 1 6 = " h t t p : / / s c h e m a s . m i c r o s o f t . c o m / o f f i c e / d r a w i n g / 2 0 1 0 / m a i n "   i d = " { 0 4 6 2 4 9 A C - A E 0 C - 4 A E 0 - 8 8 7 E - 0 9 8 8 6 1 1 F 3 1 8 F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6 5 6 2 7 2 5 "   y = " 4 1 3 7 2 1 9 " / > < a : e x t   c x = " 1 9 0 5 0 0 "   c y = " 2 1 9 4 1 5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1 "   n a m e = " " > < a : e x t L s t > < a : e x t   u r i = " { F A 7 C 2 3 7 9 - 9 0 0 A - 4 F C 3 - 8 E 5 9 - B 2 F 1 9 F 4 6 D A 7 6 } " > < a 1 6 : c r e a t i o n I d   x m l n s : a 1 6 = " h t t p : / / s c h e m a s . m i c r o s o f t . c o m / o f f i c e / d r a w i n g / 2 0 1 0 / m a i n "   i d = " { 8 E 0 E 4 1 B 0 - 2 D 7 6 - 4 4 4 E - B D A 3 - 5 9 6 6 8 5 B D 3 6 6 C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8 5 6 2 9 7 5 "   y = " 2 1 0 5 0 2 5 " / > < a : e x t   c x = " 1 3 3 3 5 0 "   c y = " 1 5 3 5 9 0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2 "   n a m e = " T i t l e   1 " > < a : e x t L s t > < a : e x t   u r i = " { C 1 E 1 A 9 5 A - 2 5 A A - 4 B 3 8 - 9 B D 2 - 1 2 1 9 B 4 7 C 8 C 9 2 } " > < a 1 6 : c r e a t i o n I d   x m l n s : a 1 6 = " h t t p : / / s c h e m a s . m i c r o s o f t . c o m / o f f i c e / d r a w i n g / 2 0 1 0 / m a i n "   i d = " { B 8 B D 7 7 0 6 - 0 1 D 1 - 4 0 3 7 - 9 C 2 D - 7 2 F 1 5 2 C 9 E 6 E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7 6 2 5 0 " / > < a : e x t   c x = " 7 6 2 0 0 0 0 "   c y = " 5 7 1 5 0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P i c t u r e   P l a c e h o l d e r   2 " > < a : e x t L s t > < a : e x t   u r i = " { C 2 1 2 D D 9 B - E E 8 C - 4 6 C C - B 7 8 F - 2 C 4 4 E 4 6 6 6 A 1 C } " > < a 1 6 : c r e a t i o n I d   x m l n s : a 1 6 = " h t t p : / / s c h e m a s . m i c r o s o f t . c o m / o f f i c e / d r a w i n g / 2 0 1 0 / m a i n "   i d = " { 6 A 6 4 3 F C A - F A 3 E - 4 6 4 6 - 8 6 1 6 - 1 0 E 1 A 6 B D A E 5 A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5 5 2 4 5 0 "   y = " 1 8 4 7 8 5 0 " / > < a : e x t   c x = " 1 6 1 6 3 6 3 "   c y = " 1 8 6 6 9 0 0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6 1 5 7 0 "   y = " 0 " / > < / a : l n T o > < a : l n T o > < a : p t   x = " 1 9 0 5 0 0 0 "   y = " 5 5 2 4 5 0 " / > < / a : l n T o > < a : l n T o > < a : p t   x = " 1 9 0 5 0 0 0 "   y = " 1 6 4 7 8 2 5 " / > < / a : l n T o > < a : l n T o > < a : p t   x = " 9 6 1 5 7 8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P i c t u r e   P l a c e h o l d e r   2 " > < a : e x t L s t > < a : e x t   u r i = " { 2 4 9 1 5 3 D 9 - C F 7 7 - 4 9 9 0 - A E E E - 4 7 A 3 3 8 A D E 9 D F } " > < a 1 6 : c r e a t i o n I d   x m l n s : a 1 6 = " h t t p : / / s c h e m a s . m i c r o s o f t . c o m / o f f i c e / d r a w i n g / 2 0 1 0 / m a i n "   i d = " { A 3 C C 6 8 6 7 - 1 F F B - 4 9 9 1 - 8 7 E 0 - B D 1 D 3 4 8 6 B B 8 4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5 1 4 6 0 0 "   y = " 2 4 2 8 8 7 5 " / > < a : e x t   c x = " 1 9 0 5 0 0 0 "   c y = " 2 2 0 0 2 7 5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3 9 1 9 "   y = " 0 " / > < / a : l n T o > < a : l n T o > < a : p t   x = " 1 9 0 5 0 0 0 "   y = " 5 5 2 4 5 0 " / > < / a : l n T o > < a : l n T o > < a : p t   x = " 1 9 0 5 0 0 0 "   y = " 1 6 4 7 8 2 5 " / > < / a : l n T o > < a : l n T o > < a : p t   x = " 9 5 3 9 1 9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5 "   n a m e = " P i c t u r e   P l a c e h o l d e r   2 " > < a : e x t L s t > < a : e x t   u r i = " { 4 D 6 5 A B B A - 6 8 F C - 4 8 B 4 - 9 6 B 2 - 1 C 5 3 5 3 5 1 1 D 5 E } " > < a 1 6 : c r e a t i o n I d   x m l n s : a 1 6 = " h t t p : / / s c h e m a s . m i c r o s o f t . c o m / o f f i c e / d r a w i n g / 2 0 1 0 / m a i n "   i d = " { B 8 9 C 0 C 8 D - 0 D C F - 4 C 9 9 - B 9 F F - 9 B 1 0 F F 1 D 8 0 B E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7 2 4 4 0 0 "   y = " 2 4 3 8 4 0 0 " / > < a : e x t   c x = " 1 9 0 5 0 0 0 "   c y = " 2 2 0 0 2 7 5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9 5 9 8 "   y = " 0 " / > < / a : l n T o > < a : l n T o > < a : p t   x = " 1 9 0 5 0 0 0 "   y = " 5 5 2 4 5 0 " / > < / a : l n T o > < a : l n T o > < a : p t   x = " 1 9 0 5 0 0 0 "   y = " 1 6 4 7 8 2 5 " / > < / a : l n T o > < a : l n T o > < a : p t   x = " 9 5 0 1 1 3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6 "   n a m e = " P i c t u r e   P l a c e h o l d e r   2 " > < a : e x t L s t > < a : e x t   u r i = " { 4 2 1 0 B 3 A E - D C 0 A - 4 7 A 1 - 9 4 5 D - 3 1 D 6 E A 0 7 0 0 C 6 } " > < a 1 6 : c r e a t i o n I d   x m l n s : a 1 6 = " h t t p : / / s c h e m a s . m i c r o s o f t . c o m / o f f i c e / d r a w i n g / 2 0 1 0 / m a i n "   i d = " { 0 C 5 D 1 C D 1 - B D 6 4 - 4 8 F 5 - 8 5 C B - 6 7 6 C 9 E 2 E D 1 A D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6 9 7 2 3 0 0 "   y = " 1 8 4 7 8 5 0 " / > < a : e x t   c x = " 1 6 1 9 2 5 0 "   c y = " 1 8 7 0 2 3 3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2 9 3 3 "   y = " 0 " / > < / a : l n T o > < a : l n T o > < a : p t   x = " 1 9 0 5 0 0 0 "   y = " 5 5 2 4 5 0 " / > < / a : l n T o > < a : l n T o > < a : p t   x = " 1 9 0 5 0 0 0 "   y = " 1 6 4 7 8 2 5 " / > < / a : l n T o > < a : l n T o > < a : p t   x = " 9 6 2 3 3 9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7 "   n a m e = " S l i d e   N u m b e r   P l a c e h o l d e r   4 " > < a : e x t L s t > < a : e x t   u r i = " { E D 9 7 9 9 A 9 - A 8 0 7 - 4 8 8 A - 8 A 7 3 - A 9 5 0 9 4 8 F 5 4 F 6 } " > < a 1 6 : c r e a t i o n I d   x m l n s : a 1 6 = " h t t p : / / s c h e m a s . m i c r o s o f t . c o m / o f f i c e / d r a w i n g / 2 0 1 0 / m a i n "   i d = " { D E 8 B 1 F 3 2 - 0 3 2 7 - 4 C E F - 9 8 4 9 - 1 2 C 0 A 6 C B 6 0 6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8 "   n a m e = " F o o t e r   P l a c e h o l d e r   3 " > < a : e x t L s t > < a : e x t   u r i = " { F 6 3 0 3 3 1 6 - 7 6 3 2 - 4 1 F 1 - A 9 3 E - 7 D 3 B 8 0 0 4 3 4 7 4 } " > < a 1 6 : c r e a t i o n I d   x m l n s : a 1 6 = " h t t p : / / s c h e m a s . m i c r o s o f t . c o m / o f f i c e / d r a w i n g / 2 0 1 0 / m a i n "   i d = " { B C F D D 6 8 0 - 7 3 5 0 - 4 5 2 4 - B E 4 6 - D 8 F B D 0 D C E B 9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D a t e   P l a c e h o l d e r   1 " > < a : e x t L s t > < a : e x t   u r i = " { 1 A E E 2 F 4 C - 0 3 E 0 - 4 3 3 A - B 3 1 4 - C 9 1 0 2 D 3 4 1 7 D B } " > < a 1 6 : c r e a t i o n I d   x m l n s : a 1 6 = " h t t p : / / s c h e m a s . m i c r o s o f t . c o m / o f f i c e / d r a w i n g / 2 0 1 0 / m a i n "   i d = " { 7 C 3 2 8 6 5 5 - 4 0 A 6 - 4 0 2 7 - B C E F - 7 8 5 9 E 7 F E 0 6 1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0 F 8 D B 5 A - 5 D 1 3 - 4 1 6 9 - 8 8 5 1 - E 2 9 1 3 C B 1 2 6 7 E } " > < p 1 4 : c r e a t i o n I d   x m l n s : p 1 4 = " h t t p : / / s c h e m a s . m i c r o s o f t . c o m / o f f i c e / p o w e r p o i n t / 2 0 1 0 / m a i n "   v a l = " 1 6 0 6 1 3 9 8 9 2 0 3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C 6 5 0 5 3 1 - 1 B D 2 - 4 D A 8 - 8 9 6 A - 8 3 8 9 1 3 7 6 8 6 3 F } " > < a 1 6 : c r e a t i o n I d   x m l n s : a 1 6 = " h t t p : / / s c h e m a s . m i c r o s o f t . c o m / o f f i c e / d r a w i n g / 2 0 1 0 / m a i n "   i d = " { B 2 8 2 B A 4 F - 7 E C E - 4 F E 1 - 9 4 6 7 - 0 E 9 2 B 2 3 A 9 7 7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- 5 3 3 4 0 0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3 F 2 B 9 B 1 - 3 A 4 7 - 4 F A B - 8 8 C 7 - 9 0 D 7 3 F 7 6 3 D 2 B } " > < a 1 6 : c r e a t i o n I d   x m l n s : a 1 6 = " h t t p : / / s c h e m a s . m i c r o s o f t . c o m / o f f i c e / d r a w i n g / 2 0 1 0 / m a i n "   i d = " { 7 D D F C E 3 3 - 3 8 D 5 - 4 4 7 F - B 6 1 C - 3 9 1 0 D 5 D F 2 3 0 F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0 0 0 2 5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E 0 D B E 1 0 - F 3 9 A - 4 6 7 6 - B 3 F 2 - 5 1 9 9 E 0 F 7 0 F 3 1 } " > < a 1 6 : c r e a t i o n I d   x m l n s : a 1 6 = " h t t p : / / s c h e m a s . m i c r o s o f t . c o m / o f f i c e / d r a w i n g / 2 0 1 0 / m a i n "   i d = " { 1 1 0 4 4 7 C 5 - 7 5 2 D - 4 5 3 4 - B 0 1 6 - 9 3 2 6 6 8 E 7 1 E 4 0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7 5 2 4 7 5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3 7 F 6 3 F 1 - 7 7 5 4 - 4 5 4 1 - 8 B 5 E - 7 0 0 3 D 1 3 7 B E 6 4 } " > < a 1 6 : c r e a t i o n I d   x m l n s : a 1 6 = " h t t p : / / s c h e m a s . m i c r o s o f t . c o m / o f f i c e / d r a w i n g / 2 0 1 0 / m a i n "   i d = " { B C B 2 5 3 4 A - A F 2 9 - 4 2 D 2 - 8 6 F 0 - 6 4 4 9 0 C E 4 8 8 A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4 7 7 2 5 "   y = " 4 8 3 4 2 2 2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E 3 B 1 5 0 4 8 - 0 6 3 E - 4 7 8 1 - 9 F E E - B E D 6 F 5 F 1 A 0 A 0 } " > < a 1 6 : c r e a t i o n I d   x m l n s : a 1 6 = " h t t p : / / s c h e m a s . m i c r o s o f t . c o m / o f f i c e / d r a w i n g / 2 0 1 0 / m a i n "   i d = " { F F A 2 C 2 5 E - 4 D D 0 - 4 5 0 5 - A 0 A F - 6 5 7 9 2 5 9 F D B C 5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4 4 7 0 5 7 "   y = " 5 4 7 4 " / > < a : e x t   c x = " 7 2 0 6 2 3 "   c y = " 8 4 2 9 6 8 " / > < / a : x f r m > < a : c u s t G e o m > < a : a v L s t / > < a : g d L s t / > < a : a h L s t / > < a : c x n L s t / > < a : r e c t   b = " b "   l = " 0 "   r = " r "   t = " 0 " / > < a : p a t h L s t > < a : p a t h   h = " 8 4 2 9 6 9 "   w = " 7 2 0 6 2 4 " > < a : m o v e T o > < a : p t   x = " 0 "   y = " 6 4 7 1 0 " / > < / a : m o v e T o > < a : l n T o > < a : p t   x = " 1 0 3 2 5 0 "   y = " 0 " / > < / a : l n T o > < a : l n T o > < a : p t   x = " 7 2 0 6 2 4 "   y = " 3 3 4 2 4 8 " / > < / a : l n T o > < a : l n T o > < a : p t   x = " 7 2 0 6 2 4 "   y = " 8 4 2 9 6 9 " / > < / a : l n T o > < a : l n T o > < a : p t   x = " 9 3 4 "   y = " 8 3 6 2 4 8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0 B 1 A E 6 B E - 7 C B C - 4 C 5 2 - B C D 9 - D 1 9 3 A 7 7 8 E D C B } " > < a 1 6 : c r e a t i o n I d   x m l n s : a 1 6 = " h t t p : / / s c h e m a s . m i c r o s o f t . c o m / o f f i c e / d r a w i n g / 2 0 1 0 / m a i n "   i d = " { 3 F A 6 5 3 2 7 - 2 0 3 7 - 4 7 9 A - 9 E 3 8 - F 3 1 6 6 B 3 7 B 3 7 9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3 5 0 4 0 0 "   y = " - 1 9 0 5 0 0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5 7 D 7 2 1 5 F - 5 7 C 7 - 4 0 9 F - B 3 A 2 - 6 B B B A 6 A 8 9 6 2 3 } " > < a 1 6 : c r e a t i o n I d   x m l n s : a 1 6 = " h t t p : / / s c h e m a s . m i c r o s o f t . c o m / o f f i c e / d r a w i n g / 2 0 1 0 / m a i n "   i d = " { E D 6 8 0 9 9 B - 4 A 7 3 - 4 F 0 6 - 8 5 0 A - D F 6 7 E 9 7 A 6 7 A 7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2 5 1 6 4 8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9 0 D 5 B 9 F 4 - D B 6 0 - 4 6 2 3 - A 7 6 D - 6 5 1 E C C 3 A A E F 5 } " > < a 1 6 : c r e a t i o n I d   x m l n s : a 1 6 = " h t t p : / / s c h e m a s . m i c r o s o f t . c o m / o f f i c e / d r a w i n g / 2 0 1 0 / m a i n "   i d = " { 6 B E F E D A A - 5 0 7 B - 4 F 8 D - A 4 A 8 - F 7 C 2 C 2 5 2 D E 4 F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2 2 0 0 7 4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1 8 A 8 2 5 D 0 - 5 B 9 B - 4 B 4 3 - 8 C F 5 - C 6 2 1 B 8 A D 3 E 9 B } " > < a 1 6 : c r e a t i o n I d   x m l n s : a 1 6 = " h t t p : / / s c h e m a s . m i c r o s o f t . c o m / o f f i c e / d r a w i n g / 2 0 1 0 / m a i n "   i d = " { 0 9 8 E C 2 A 0 - A B 1 7 - 4 7 6 2 - 9 9 2 E - D 4 6 B 1 A 0 9 F E 3 B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6 E B A 4 3 B 5 - 5 6 2 C - 4 A C 0 - 8 5 C E - 3 7 3 3 B 2 3 1 8 3 C 8 } " > < a 1 6 : c r e a t i o n I d   x m l n s : a 1 6 = " h t t p : / / s c h e m a s . m i c r o s o f t . c o m / o f f i c e / d r a w i n g / 2 0 1 0 / m a i n "   i d = " { D B 4 0 2 E 9 D - 4 B B 2 - 4 B F 1 - 8 A C 9 - 1 2 1 6 2 1 7 5 6 1 B C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T i t l e   7 " > < a : e x t L s t > < a : e x t   u r i = " { C 5 4 E 7 8 4 E - E D 6 0 - 4 5 5 4 - 9 6 A 2 - 9 5 7 4 5 A E F 8 1 9 F } " > < a 1 6 : c r e a t i o n I d   x m l n s : a 1 6 = " h t t p : / / s c h e m a s . m i c r o s o f t . c o m / o f f i c e / d r a w i n g / 2 0 1 0 / m a i n "   i d = " { 0 3 3 B 7 2 6 1 - A D 3 5 - 4 C E 6 - 9 3 D 1 - 5 6 9 C 4 6 2 B C 9 7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E 1 8 1 6 A D 7 - 3 3 F 3 - 4 1 B 4 - 9 1 0 D - E 9 6 E 8 8 2 5 2 3 2 7 } " > < a 1 6 : c r e a t i o n I d   x m l n s : a 1 6 = " h t t p : / / s c h e m a s . m i c r o s o f t . c o m / o f f i c e / d r a w i n g / 2 0 1 0 / m a i n "   i d = " { 0 6 4 2 4 C 1 0 - 0 0 F 6 - 4 8 C 9 - A B 5 A - A 2 E C 3 B 1 9 6 6 3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4 2 9 3 2 A E 8 - 0 A 8 D - 4 C B 8 - 9 7 9 C - 5 1 5 3 4 9 F D B E 7 7 } " > < a 1 6 : c r e a t i o n I d   x m l n s : a 1 6 = " h t t p : / / s c h e m a s . m i c r o s o f t . c o m / o f f i c e / d r a w i n g / 2 0 1 0 / m a i n "   i d = " { 4 4 A 0 E B 6 6 - 1 D 9 7 - 4 F 4 4 - B 0 1 3 - 9 9 D 8 6 2 3 E 8 F 9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3 " > < a : e x t L s t > < a : e x t   u r i = " { 8 7 3 1 8 F E 2 - C D D 5 - 4 2 D 5 - 9 C D 8 - 4 1 0 A 6 3 2 A F A 3 B } " > < a 1 6 : c r e a t i o n I d   x m l n s : a 1 6 = " h t t p : / / s c h e m a s . m i c r o s o f t . c o m / o f f i c e / d r a w i n g / 2 0 1 0 / m a i n "   i d = " { F 3 8 1 7 E 1 A - 2 2 4 9 - 4 5 E 9 - A 1 A C - 3 9 3 E 1 0 F 5 7 5 0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1 " > < a : e x t L s t > < a : e x t   u r i = " { 2 E 2 4 2 C 9 0 - 5 9 B D - 4 F 5 9 - B 9 0 1 - B A B E D 7 D E 0 E 4 4 } " > < a 1 6 : c r e a t i o n I d   x m l n s : a 1 6 = " h t t p : / / s c h e m a s . m i c r o s o f t . c o m / o f f i c e / d r a w i n g / 2 0 1 0 / m a i n "   i d = " { A C D 5 8 3 B B - C 4 0 5 - 4 9 6 4 - 9 8 5 C - 2 B D 9 E 2 8 9 4 A 6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7 5 8 1 2 E E - 4 F 2 A - 4 C 3 0 - A 8 8 1 - F A 1 9 9 C 6 9 1 5 D 3 } " > < p 1 4 : c r e a t i o n I d   x m l n s : p 1 4 = " h t t p : / / s c h e m a s . m i c r o s o f t . c o m / o f f i c e / p o w e r p o i n t / 2 0 1 0 / m a i n "   v a l = " 1 6 0 6 1 3 9 8 9 1 9 8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7 9 5 C 7 2 0 8 - 1 8 4 8 - 4 6 B 5 - 9 D 9 0 - D F 2 9 0 9 2 C 1 0 3 1 } " > < a 1 6 : c r e a t i o n I d   x m l n s : a 1 6 = " h t t p : / / s c h e m a s . m i c r o s o f t . c o m / o f f i c e / d r a w i n g / 2 0 1 0 / m a i n "   i d = " { D 9 7 0 A 9 6 9 - A E 7 E - 4 5 9 4 - B A 2 0 - E D 7 9 4 C 6 3 5 0 9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- 6 7 1 0 0 6 "   y = " - 1 4 0 5 1 7 9 " / > < a : e x t   c x = " 2 0 8 7 0 6 4 "   c y = " 3 7 5 3 9 4 1 " / > < / a : x f r m > < a : c u s t G e o m > < a : a v L s t / > < a : g d L s t / > < a : a h L s t / > < a : c x n L s t / > < a : r e c t   b = " b "   l = " 0 "   r = " r "   t = " 0 " / > < a : p a t h L s t > < a : p a t h   h = " 3 7 5 3 9 4 2 "   w = " 2 0 8 7 0 6 5 " > < a : m o v e T o > < a : p t   x = " 0 "   y = " 1 0 7 0 9 8 8 " / > < / a : m o v e T o > < a : l n T o > < a : p t   x = " 2 0 8 7 0 6 5 "   y = " 1 0 5 8 0 8 2 " / > < / a : l n T o > < a : l n T o > < a : p t   x = " 2 0 8 7 0 6 5 "   y = " 2 7 2 0 5 9 9 " / > < / a : l n T o > < a : l n T o > < a : p t   x = " 1 2 3 9 8 "   y = " 3 7 5 3 9 4 2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B 7 9 C 4 3 1 0 - C 4 F F - 4 A 7 0 - 8 7 A D - 6 D 0 C 6 F B D 4 C 1 9 } " > < a 1 6 : c r e a t i o n I d   x m l n s : a 1 6 = " h t t p : / / s c h e m a s . m i c r o s o f t . c o m / o f f i c e / d r a w i n g / 2 0 1 0 / m a i n "   i d = " { 9 C 8 1 7 9 E F - E E C C - 4 1 B D - B 4 7 B - 0 0 1 0 B 8 4 2 7 6 6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1 6 9 5 4 5 0 "   y = " 1 1 8 1 1 0 0 " / > < a : e x t   c x = " 2 8 5 7 5 0 "   c y = " 3 2 8 8 7 7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3 8 1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5 4 E B 7 D 0 6 - E 5 6 B - 4 D A 3 - A 4 1 8 - B A D 1 E 0 B F 0 8 5 F } " > < a 1 6 : c r e a t i o n I d   x m l n s : a 1 6 = " h t t p : / / s c h e m a s . m i c r o s o f t . c o m / o f f i c e / d r a w i n g / 2 0 1 0 / m a i n "   i d = " { F 0 5 9 7 D 8 7 - A 7 9 8 - 4 C 3 F - A 9 9 C - D 8 0 9 2 E 8 8 2 E D B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1 5 7 1 6 2 5 "   y = " 1 5 1 4 4 7 5 " / > < a : e x t   c x = " 1 7 1 4 5 0 "   c y = " 1 9 7 3 2 6 " / > < / a : x f r m > < a : c u s t G e o m > < a : a v L s t / > < a : g d L s t / > < a : a h L s t / > < a : c x n L s t / > < a : r e c t   b = " b "   l = " 0 "   r = " r "   t = " 0 " / > < a : p a t h L s t > < a : p a t h   h = " 1 9 7 3 2 6 "   w = " 1 7 1 4 5 0 " > < a : m o v e T o > < a : p t   x = " 0 "   y = " 5 2 0 0 4 " / > < / a : m o v e T o > < a : l n T o > < a : p t   x = " 8 5 6 5 5 "   y = " 0 " / > < / a : l n T o > < a : l n T o > < a : p t   x = " 1 7 1 4 5 0 "   y = " 5 2 0 0 4 " / > < / a : l n T o > < a : l n T o > < a : p t   x = " 1 7 1 4 5 0 "   y = " 1 4 5 3 2 3 " / > < / a : l n T o > < a : l n T o > < a : p t   x = " 8 6 1 6 5 "   y = " 1 9 7 3 2 6 " / > < / a : l n T o > < a : l n T o > < a : p t   x = " 0 "   y = " 1 4 5 3 2 3 " / > < / a : l n T o > < a : c l o s e / > < / a : p a t h > < / a : p a t h L s t > < / a : c u s t G e o m > < a : n o F i l l / > < a : l n   c a p = " f l a t "   w = " 3 8 1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A 9 D E E 5 1 D - 6 7 8 6 - 4 A 3 B - 8 E D 4 - F 0 B F 0 E 3 2 1 5 2 0 } " > < a 1 6 : c r e a t i o n I d   x m l n s : a 1 6 = " h t t p : / / s c h e m a s . m i c r o s o f t . c o m / o f f i c e / d r a w i n g / 2 0 1 0 / m a i n "   i d = " { 4 2 A 0 0 0 9 5 - 9 6 0 3 - 4 C 0 9 - A F A 3 - 1 0 3 0 E 3 B F F 4 4 8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7 2 4 9 0 0 "   y = " 4 4 9 0 7 7 3 " / > < a : e x t   c x = " 1 0 4 7 7 5 0 "   c y = " 1 2 0 5 8 8 2 " / > < / a : x f r m > < a : c u s t G e o m > < a : a v L s t / > < a : g d L s t / > < a : a h L s t / > < a : c x n L s t / > < a : r e c t   b = " b "   l = " 0 "   r = " r "   t = " 0 " / > < a : p a t h L s t > < a : p a t h   h = " 1 2 0 5 8 8 3 "   w = " 1 0 4 7 7 5 0 " > < a : m o v e T o > < a : p t   x = " 0 "   y = " 2 9 7 6 9 2 " / > < / a : m o v e T o > < a : l n T o > < a : p t   x = " 5 2 3 4 4 7 "   y = " 0 " / > < / a : l n T o > < a : l n T o > < a : p t   x = " 1 0 4 7 7 5 0 "   y = " 2 9 7 6 9 2 " / > < / a : l n T o > < a : l n T o > < a : p t   x = " 1 0 4 7 7 5 0 "   y = " 9 0 8 1 9 1 " / > < / a : l n T o > < a : l n T o > < a : p t   x = " 5 2 6 5 6 1 "   y = " 1 2 0 5 8 8 3 " / > < / a : l n T o > < a : l n T o > < a : p t   x = " 0 "   y = " 9 0 8 1 9 1 " / > < / a : l n T o > < a : c l o s e / > < / a : p a t h > < / a : p a t h L s t > < / a : c u s t G e o m > < a : s o l i d F i l l > < a : s c h e m e C l r   v a l = " a c c e n t 2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7 1 A D 3 7 0 1 - B 9 D 7 - 4 7 1 3 - 9 B D 9 - 6 7 4 7 A B 9 1 A D 6 9 } " > < a 1 6 : c r e a t i o n I d   x m l n s : a 1 6 = " h t t p : / / s c h e m a s . m i c r o s o f t . c o m / o f f i c e / d r a w i n g / 2 0 1 0 / m a i n "   i d = " { 6 A B B 0 3 2 2 - 8 5 E E - 4 A 2 F - B 9 9 9 - B 0 4 E 5 C A 8 0 3 6 A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6 1 0 6 0 0 "   y = " 4 5 2 1 1 3 9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b g 2 " > < a : a l p h a   v a l = " 1 9 9 9 9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0 6 2 1 F 7 B 6 - A E 5 E - 4 0 C 7 - 8 7 7 0 - 0 9 F 2 3 A 0 8 4 A F C } " > < a 1 6 : c r e a t i o n I d   x m l n s : a 1 6 = " h t t p : / / s c h e m a s . m i c r o s o f t . c o m / o f f i c e / d r a w i n g / 2 0 1 0 / m a i n "   i d = " { E 8 B C F 9 E 8 - F F 8 9 - 4 C 6 3 - A B 3 4 - 8 9 3 9 5 5 7 4 C 1 1 E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5 6 5 1 9 6 "   y = " 4 6 8 1 2 7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b g 2 " > < a : a l p h a   v a l = " 1 9 9 9 9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1 " > < a : e x t L s t > < a : e x t   u r i = " { 5 7 1 E A 1 B A - B 5 4 3 - 4 E C 0 - B 1 C 6 - 6 4 D 2 B 0 6 A 0 2 8 1 } " > < a 1 6 : c r e a t i o n I d   x m l n s : a 1 6 = " h t t p : / / s c h e m a s . m i c r o s o f t . c o m / o f f i c e / d r a w i n g / 2 0 1 0 / m a i n "   i d = " { 8 B F 6 9 4 7 4 - D 5 B D - 4 0 9 7 - 9 E C F - 4 A 9 D F C 0 E E 2 B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3 7 8 5 1 "   y = " 1 4 2 2 8 2 1 " / > < a : e x t   c x = " 7 0 6 8 2 9 6 "   c y = " 1 2 4 2 0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E C A 4 D 5 3 4 - 5 9 C 0 - 4 9 9 F - A 8 6 2 - E 0 F 3 3 7 A 7 8 6 8 4 } " > < a 1 6 : c r e a t i o n I d   x m l n s : a 1 6 = " h t t p : / / s c h e m a s . m i c r o s o f t . c o m / o f f i c e / d r a w i n g / 2 0 1 0 / m a i n "   i d = " { 6 F 5 F 3 D B B - E 6 E 8 - 4 C 8 6 - A 2 C 7 - 1 0 F 8 A 4 D 6 7 A 1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3 7 8 5 1 "   y = " 2 6 6 7 0 0 0 " / > < a : e x t   c x = " 7 0 6 8 2 9 6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8 4 D 1 5 9 F 5 - A F E 8 - 4 0 4 C - A E F 1 - F A D 1 7 F 7 F 9 C A D } " > < a 1 6 : c r e a t i o n I d   x m l n s : a 1 6 = " h t t p : / / s c h e m a s . m i c r o s o f t . c o m / o f f i c e / d r a w i n g / 2 0 1 0 / m a i n "   i d = " { C 7 F E 0 0 9 7 - 1 4 C 5 - 4 1 6 3 - 9 0 C E - 0 A 8 7 5 4 B E 5 7 7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1 A E F B C F E - D E 0 7 - 4 4 A B - 9 5 F D - 7 0 4 F C 8 7 B 6 E 9 7 } " > < a 1 6 : c r e a t i o n I d   x m l n s : a 1 6 = " h t t p : / / s c h e m a s . m i c r o s o f t . c o m / o f f i c e / d r a w i n g / 2 0 1 0 / m a i n "   i d = " { 1 E E D 0 D 0 3 - 6 1 4 6 - 4 5 7 7 - B D 6 0 - D 3 0 4 2 F 1 1 1 8 B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8 1 B 9 7 8 4 0 - 8 8 3 9 - 4 6 8 0 - 8 7 E 6 - 0 8 0 0 2 8 0 9 0 F 7 A } " > < a 1 6 : c r e a t i o n I d   x m l n s : a 1 6 = " h t t p : / / s c h e m a s . m i c r o s o f t . c o m / o f f i c e / d r a w i n g / 2 0 1 0 / m a i n "   i d = " { 5 F A 7 5 6 C 6 - C 6 9 3 - 4 9 6 4 - B B 7 2 - 6 B 6 E B B 8 D F 9 5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3 2 9 8 C 8 E - B E 5 7 - 4 B 3 E - B A F 5 - 5 F E 1 A 8 7 7 F 6 7 2 } " > < p 1 4 : c r e a t i o n I d   x m l n s : p 1 4 = " h t t p : / / s c h e m a s . m i c r o s o f t . c o m / o f f i c e / p o w e r p o i n t / 2 0 1 0 / m a i n "   v a l = " 1 6 0 6 1 3 9 8 9 1 9 9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1 3 9 C A C 5 - A 0 7 2 - 4 B E 7 - 9 3 D 3 - 1 D C 3 5 5 D 7 8 E 2 5 } " > < a 1 6 : c r e a t i o n I d   x m l n s : a 1 6 = " h t t p : / / s c h e m a s . m i c r o s o f t . c o m / o f f i c e / d r a w i n g / 2 0 1 0 / m a i n "   i d = " { 5 0 A 9 7 2 4 9 - 3 0 4 B - 4 9 A 0 - B 0 8 2 - 7 0 A 9 D D 6 D D D D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" > < a : e x t L s t > < a : e x t   u r i = " { 2 F 0 A 0 2 3 E - E B 6 A - 4 4 A 5 - B C 3 4 - 0 2 0 C C 0 6 E 3 F 1 B } " > < a 1 6 : c r e a t i o n I d   x m l n s : a 1 6 = " h t t p : / / s c h e m a s . m i c r o s o f t . c o m / o f f i c e / d r a w i n g / 2 0 1 0 / m a i n "   i d = " { 2 A 8 9 4 6 A 1 - B 3 1 A - 4 6 B 7 - A 9 2 1 - 8 3 E F 7 E F B C 3 4 6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5 4 2 3 0 7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F 3 5 C 3 F 0 - 4 6 D 6 - 4 7 C E - B 5 9 E - E 6 3 0 6 8 4 9 A 9 A 0 } " > < a 1 6 : c r e a t i o n I d   x m l n s : a 1 6 = " h t t p : / / s c h e m a s . m i c r o s o f t . c o m / o f f i c e / d r a w i n g / 2 0 1 0 / m a i n "   i d = " { 6 0 A 3 5 8 4 4 - 7 B D 9 - 4 8 C 1 - 9 C B 2 - 5 D 7 8 4 D E 7 E 7 A 8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4 4 5 6 5 1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D B D C 5 3 1 C - 9 1 7 A - 4 0 E 1 - B 0 0 8 - 5 7 3 A A 8 2 E 3 5 8 1 } " > < a 1 6 : c r e a t i o n I d   x m l n s : a 1 6 = " h t t p : / / s c h e m a s . m i c r o s o f t . c o m / o f f i c e / d r a w i n g / 2 0 1 0 / m a i n "   i d = " { 5 3 C A A 0 A 2 - 3 5 8 0 - 4 B 2 8 - A 9 3 C - 9 7 E 1 D E 5 D C 4 A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4 6 8 9 8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1 D E 4 E B B 2 - 4 8 1 4 - 4 F 4 F - 8 1 1 4 - 9 2 B 8 1 E E 9 D F 1 1 } " > < a 1 6 : c r e a t i o n I d   x m l n s : a 1 6 = " h t t p : / / s c h e m a s . m i c r o s o f t . c o m / o f f i c e / d r a w i n g / 2 0 1 0 / m a i n "   i d = " { 5 F 5 B 3 D 1 1 - 0 8 8 6 - 4 A 0 3 - A 5 E E - C 2 4 3 1 E 3 B 2 7 9 2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1 5 3 2 5 "   y = " 4 8 5 2 5 8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D D 7 D E 6 A 1 - 2 F 5 1 - 4 D A 3 - A 6 6 3 - E 2 F 2 C A D 2 2 D B 8 } " > < a 1 6 : c r e a t i o n I d   x m l n s : a 1 6 = " h t t p : / / s c h e m a s . m i c r o s o f t . c o m / o f f i c e / d r a w i n g / 2 0 1 0 / m a i n "   i d = " { 7 F 9 4 D 7 1 0 - 6 C 0 8 - 4 E 5 2 - 9 3 1 7 - B 8 5 2 5 0 B 8 2 5 F D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D E 8 1 F F 6 C - D B 5 1 - 4 A A C - B 8 0 9 - 4 6 3 6 1 4 B 5 4 F E A } " > < a 1 6 : c r e a t i o n I d   x m l n s : a 1 6 = " h t t p : / / s c h e m a s . m i c r o s o f t . c o m / o f f i c e / d r a w i n g / 2 0 1 0 / m a i n "   i d = " { 0 9 2 8 6 A 9 6 - 3 8 F 7 - 4 7 F D - 9 8 1 E - C 4 B 3 5 D 7 1 F A 7 5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E 0 F 7 8 1 9 4 - 7 A 6 F - 4 1 D 4 - B 8 3 1 - 0 7 D 9 0 8 1 C 7 0 6 2 } " > < a 1 6 : c r e a t i o n I d   x m l n s : a 1 6 = " h t t p : / / s c h e m a s . m i c r o s o f t . c o m / o f f i c e / d r a w i n g / 2 0 1 0 / m a i n "   i d = " { 6 6 B 6 5 E 7 C - 4 7 6 8 - 4 E 1 2 - A B 2 B - D C 0 8 8 E F 3 A C F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C D D 6 7 5 7 D - 7 3 D 8 - 4 4 8 5 - 8 D 4 2 - 2 A 3 B 7 2 4 D D 7 7 7 } " > < a 1 6 : c r e a t i o n I d   x m l n s : a 1 6 = " h t t p : / / s c h e m a s . m i c r o s o f t . c o m / o f f i c e / d r a w i n g / 2 0 1 0 / m a i n "   i d = " { C 0 0 7 F D 7 2 - F D D C - 4 1 4 B - B E 6 5 - D 8 F A 6 1 7 2 E 5 5 0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1 "   n a m e = " " > < a : e x t L s t > < a : e x t   u r i = " { 3 7 D 9 4 E A 2 - 3 A 2 D - 4 9 1 5 - 8 9 7 5 - 0 3 C F 4 8 2 1 0 A C 8 } " > < a 1 6 : c r e a t i o n I d   x m l n s : a 1 6 = " h t t p : / / s c h e m a s . m i c r o s o f t . c o m / o f f i c e / d r a w i n g / 2 0 1 0 / m a i n "   i d = " { 2 D F 7 D 2 9 5 - 0 F 2 1 - 4 0 D 0 - A A 8 2 - 3 2 2 4 2 5 D C D A C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2 "   n a m e = " " > < a : e x t L s t > < a : e x t   u r i = " { 2 C E 0 4 D B 8 - F 8 9 5 - 4 6 5 B - A 5 D D - 5 E 8 0 5 5 7 8 A E A 1 } " > < a 1 6 : c r e a t i o n I d   x m l n s : a 1 6 = " h t t p : / / s c h e m a s . m i c r o s o f t . c o m / o f f i c e / d r a w i n g / 2 0 1 0 / m a i n "   i d = " { 4 6 A 4 E 3 5 7 - A A A 3 - 4 2 F 0 - 8 7 6 0 - 3 4 B 0 2 7 A E 6 9 4 1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5 E C B C F 0 1 - 8 3 0 D - 4 D A C - 9 C 9 2 - C F B D 3 4 D 0 4 2 7 1 } " > < a 1 6 : c r e a t i o n I d   x m l n s : a 1 6 = " h t t p : / / s c h e m a s . m i c r o s o f t . c o m / o f f i c e / d r a w i n g / 2 0 1 0 / m a i n "   i d = " { 2 4 B 5 C 8 A B - 8 A 2 F - 4 5 D 7 - A A F 7 - F 0 6 B B 8 9 D 9 2 8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2 8 7 5 0 " / > < a : e x t   c x = " 3 6 6 7 1 2 5 "   c y = " 2 9 0 5 1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1 1 0 A 6 6 D 2 - 2 1 5 F - 4 9 2 8 - 8 C 0 E - D 7 2 2 6 1 C 2 4 8 C 8 } " > < a 1 6 : c r e a t i o n I d   x m l n s : a 1 6 = " h t t p : / / s c h e m a s . m i c r o s o f t . c o m / o f f i c e / d r a w i n g / 2 0 1 0 / m a i n "   i d = " { 9 6 3 2 2 9 B C - E A 2 1 - 4 A A 5 - A 2 4 3 - 4 4 B 1 C F 1 6 5 E 8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1 4 8 7 5 "   y = " 1 4 2 8 7 5 0 " / > < a : e x t   c x = " 3 6 6 7 1 2 5 "   c y = " 2 9 0 5 1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S l i d e   N u m b e r   P l a c e h o l d e r   6 " > < a : e x t L s t > < a : e x t   u r i = " { 0 C C D 0 F 3 5 - 7 0 F 8 - 4 9 A A - 9 0 A C - F 3 A D 4 5 9 F 5 1 0 4 } " > < a 1 6 : c r e a t i o n I d   x m l n s : a 1 6 = " h t t p : / / s c h e m a s . m i c r o s o f t . c o m / o f f i c e / d r a w i n g / 2 0 1 0 / m a i n "   i d = " { 5 4 6 7 A D 2 3 - 2 1 C B - 4 1 0 7 - 9 2 0 3 - B 6 B D 0 D 6 4 0 A C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5 " > < a : e x t L s t > < a : e x t   u r i = " { E F 6 C A F 6 F - 4 E 4 2 - 4 6 C 7 - A C 6 B - B 1 8 0 5 6 A 2 1 A F 9 } " > < a 1 6 : c r e a t i o n I d   x m l n s : a 1 6 = " h t t p : / / s c h e m a s . m i c r o s o f t . c o m / o f f i c e / d r a w i n g / 2 0 1 0 / m a i n "   i d = " { 3 1 C 1 E D 7 8 - 9 2 B 3 - 4 B A 9 - A 5 4 2 - C F 4 2 5 7 D 9 2 F F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D a t e   P l a c e h o l d e r   4 " > < a : e x t L s t > < a : e x t   u r i = " { F F B F 2 D 2 3 - 0 3 9 0 - 4 9 1 0 - 9 6 C 0 - 3 D 9 A D 0 6 A 6 3 5 6 } " > < a 1 6 : c r e a t i o n I d   x m l n s : a 1 6 = " h t t p : / / s c h e m a s . m i c r o s o f t . c o m / o f f i c e / d r a w i n g / 2 0 1 0 / m a i n "   i d = " { 0 8 3 1 3 4 5 E - 8 8 B 8 - 4 B 8 8 - 9 D 3 1 - 8 1 7 7 E 2 E 7 3 4 F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D D 8 3 4 2 D - C 9 8 7 - 4 E B D - B 0 9 4 - A F 7 0 5 A B 6 9 5 3 B } " > < p 1 4 : c r e a t i o n I d   x m l n s : p 1 4 = " h t t p : / / s c h e m a s . m i c r o s o f t . c o m / o f f i c e / p o w e r p o i n t / 2 0 1 0 / m a i n "   v a l = " 1 6 0 6 1 3 9 8 9 1 9 9 7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B 7 F E D 1 D - 4 9 3 9 - 4 3 4 8 - B 5 7 2 - 0 3 D 3 D D 5 3 D F 7 D } " > < a 1 6 : c r e a t i o n I d   x m l n s : a 1 6 = " h t t p : / / s c h e m a s . m i c r o s o f t . c o m / o f f i c e / d r a w i n g / 2 0 1 0 / m a i n "   i d = " { 8 E 0 F 6 5 6 5 - F 0 1 7 - 4 D 9 B - A F 4 D - E A C 3 F 8 5 1 A 4 4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" > < a : e x t L s t > < a : e x t   u r i = " { 9 F 0 F 5 4 9 5 - 1 C 8 5 - 4 0 2 0 - B 7 0 A - 8 1 A 4 4 0 D 9 D B A 0 } " > < a 1 6 : c r e a t i o n I d   x m l n s : a 1 6 = " h t t p : / / s c h e m a s . m i c r o s o f t . c o m / o f f i c e / d r a w i n g / 2 0 1 0 / m a i n "   i d = " { 3 8 8 8 9 5 5 4 - 4 1 B 0 - 4 8 4 7 - 9 2 5 7 - 0 5 C E 3 A A 8 4 1 8 D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5 4 2 3 0 7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E 3 2 2 3 A D F - 6 1 7 9 - 4 3 6 B - 9 6 3 3 - 9 B D 3 A F E 8 8 7 E B } " > < a 1 6 : c r e a t i o n I d   x m l n s : a 1 6 = " h t t p : / / s c h e m a s . m i c r o s o f t . c o m / o f f i c e / d r a w i n g / 2 0 1 0 / m a i n "   i d = " { F 8 6 1 7 8 6 3 - 6 1 A 4 - 4 E A F - 9 1 6 3 - 9 7 5 F C C 1 A B F 3 1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1 5 3 2 5 "   y = " 4 8 5 2 5 8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5 "   n a m e = " " > < a : e x t L s t > < a : e x t   u r i = " { E 7 9 2 A 2 9 A - 6 0 4 5 - 4 3 7 F - A F 1 B - 8 5 4 E 7 0 3 8 8 1 A 7 } " > < a 1 6 : c r e a t i o n I d   x m l n s : a 1 6 = " h t t p : / / s c h e m a s . m i c r o s o f t . c o m / o f f i c e / d r a w i n g / 2 0 1 0 / m a i n "   i d = " { 6 2 0 2 6 E 4 C - B 6 2 3 - 4 7 E 6 - A 7 6 9 - C 4 7 D E 7 9 D F 6 8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4 6 8 9 8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9 C 3 9 8 3 A 0 - C C 4 0 - 4 E B 3 - A B 6 5 - E E 3 2 9 D 2 A 2 0 2 9 } " > < a 1 6 : c r e a t i o n I d   x m l n s : a 1 6 = " h t t p : / / s c h e m a s . m i c r o s o f t . c o m / o f f i c e / d r a w i n g / 2 0 1 0 / m a i n "   i d = " { C 7 0 C 4 8 5 1 - 7 9 0 5 - 4 A 5 B - 8 5 3 3 - B 5 F F 6 D 8 5 8 5 4 D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4 4 5 6 5 1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A 6 5 4 1 D 9 4 - 1 5 3 0 - 4 9 1 3 - 8 5 6 0 - 8 E 3 0 0 1 7 D 5 8 B A } " > < a 1 6 : c r e a t i o n I d   x m l n s : a 1 6 = " h t t p : / / s c h e m a s . m i c r o s o f t . c o m / o f f i c e / d r a w i n g / 2 0 1 0 / m a i n "   i d = " { 3 F B 5 5 1 E 5 - C E 5 8 - 4 D F A - A B 3 6 - 6 B F 8 D C 1 3 1 C 4 A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C 7 E 2 D 2 B 1 - 4 D 9 8 - 4 E F F - A 4 D 7 - 6 5 5 2 4 C 6 D A 7 9 4 } " > < a 1 6 : c r e a t i o n I d   x m l n s : a 1 6 = " h t t p : / / s c h e m a s . m i c r o s o f t . c o m / o f f i c e / d r a w i n g / 2 0 1 0 / m a i n "   i d = " { 5 7 2 3 C F E B - 9 D 3 8 - 4 7 6 4 - 9 1 4 9 - 9 E B 9 A 7 6 5 7 5 4 E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1 3 5 3 4 5 5 9 - A 7 4 8 - 4 0 F 7 - 9 3 6 C - B E 2 4 4 E C E F 3 A E } " > < a 1 6 : c r e a t i o n I d   x m l n s : a 1 6 = " h t t p : / / s c h e m a s . m i c r o s o f t . c o m / o f f i c e / d r a w i n g / 2 0 1 0 / m a i n "   i d = " { 1 9 D 3 4 7 5 9 - 4 E 4 0 - 4 4 F 4 - 8 7 8 5 - B 8 8 1 1 7 5 6 6 4 1 8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6 3 F E 2 6 4 3 - 6 7 5 3 - 4 A B C - B F D 8 - E 4 A 5 6 3 E 4 E 3 C 5 } " > < a 1 6 : c r e a t i o n I d   x m l n s : a 1 6 = " h t t p : / / s c h e m a s . m i c r o s o f t . c o m / o f f i c e / d r a w i n g / 2 0 1 0 / m a i n "   i d = " { C 2 7 4 B E 8 4 - 2 3 E 8 - 4 E B E - A C 5 1 - B D D 3 1 B 5 E 2 2 C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1 "   n a m e = " T e x t   P l a c e h o l d e r   2 " > < a : e x t L s t > < a : e x t   u r i = " { 5 8 0 9 D E 7 9 - 6 0 E 1 - 4 0 3 A - B C B 1 - 7 9 A F A 0 0 9 2 9 1 7 } " > < a 1 6 : c r e a t i o n I d   x m l n s : a 1 6 = " h t t p : / / s c h e m a s . m i c r o s o f t . c o m / o f f i c e / d r a w i n g / 2 0 1 0 / m a i n "   i d = " { 8 E F 7 4 8 E 4 - 1 F 0 9 - 4 8 9 3 - A F D 1 - B 0 0 C 2 1 6 2 D 9 5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3 6 6 7 1 2 5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t x 2 " /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T e x t   P l a c e h o l d e r   4 " > < a : e x t L s t > < a : e x t   u r i = " { F 8 A F D 8 E 7 - 5 4 9 E - 4 5 D 9 - A 6 A 6 - C 8 D 7 D 9 4 F 0 F A 3 } " > < a 1 6 : c r e a t i o n I d   x m l n s : a 1 6 = " h t t p : / / s c h e m a s . m i c r o s o f t . c o m / o f f i c e / d r a w i n g / 2 0 1 0 / m a i n "   i d = " { 8 6 1 9 E E 9 A - B D 4 6 - 4 C F 4 - A 6 2 5 - 0 6 B 6 9 3 E 5 E 7 8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7 1 4 8 7 5 "   y = " 1 4 2 8 7 5 0 " / > < a : e x t   c x = " 3 6 6 7 1 2 5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t x 2 " /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7 0 3 A E 5 B 5 - 2 A 8 1 - 4 0 D 0 - 8 0 E 1 - 8 3 9 E 2 4 9 C 1 A 9 2 } " > < a 1 6 : c r e a t i o n I d   x m l n s : a 1 6 = " h t t p : / / s c h e m a s . m i c r o s o f t . c o m / o f f i c e / d r a w i n g / 2 0 1 0 / m a i n "   i d = " { B 9 E E 5 4 B 5 - 8 B 4 2 - 4 D 3 E - B 5 F D - A 3 5 3 9 E C 6 4 F E 7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7 6 2 0 0 0 "   y = " 2 0 0 0 2 5 0 " / > < a : e x t   c x = " 3 6 6 7 1 2 5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E 9 7 5 E B D E - 9 3 C 5 - 4 8 8 8 - 9 4 1 4 - E 5 B 0 A 6 2 0 4 4 E 6 } " > < a 1 6 : c r e a t i o n I d   x m l n s : a 1 6 = " h t t p : / / s c h e m a s . m i c r o s o f t . c o m / o f f i c e / d r a w i n g / 2 0 1 0 / m a i n "   i d = " { D A C F 7 D 8 3 - A 8 2 1 - 4 2 7 D - 8 2 0 1 - 4 C 7 D 3 D 4 C E D F 9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1 4 8 7 5 "   y = " 2 0 0 0 2 5 0 " / > < a : e x t   c x = " 3 6 6 7 1 2 5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S l i d e   N u m b e r   P l a c e h o l d e r   6 " > < a : e x t L s t > < a : e x t   u r i = " { A 2 2 8 3 4 D D - 0 B 7 B - 4 6 5 E - A D 7 0 - 1 F 8 E 0 7 F 6 C D E 7 } " > < a 1 6 : c r e a t i o n I d   x m l n s : a 1 6 = " h t t p : / / s c h e m a s . m i c r o s o f t . c o m / o f f i c e / d r a w i n g / 2 0 1 0 / m a i n "   i d = " { 7 9 1 2 6 7 B 2 - F 4 0 F - 4 0 3 4 - 8 4 A D - A F D 7 F 3 F C 4 A 4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5 " > < a : e x t L s t > < a : e x t   u r i = " { 6 2 D B 4 B 2 A - B F 6 F - 4 C 7 1 - A 7 4 D - F 9 7 E 1 D B 3 D D A 7 } " > < a 1 6 : c r e a t i o n I d   x m l n s : a 1 6 = " h t t p : / / s c h e m a s . m i c r o s o f t . c o m / o f f i c e / d r a w i n g / 2 0 1 0 / m a i n "   i d = " { B 5 7 3 2 C 4 8 - 5 1 D 7 - 4 E D F - A 9 D C - D 8 D E 5 D 2 8 B 4 D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" > < a : e x t L s t > < a : e x t   u r i = " { D 3 D 1 7 5 7 5 - 1 4 E 3 - 4 F E F - 8 1 5 B - 7 0 8 2 E E D 4 A 5 0 5 } " > < a 1 6 : c r e a t i o n I d   x m l n s : a 1 6 = " h t t p : / / s c h e m a s . m i c r o s o f t . c o m / o f f i c e / d r a w i n g / 2 0 1 0 / m a i n "   i d = " { 1 E D 6 D 1 E E - C 4 1 8 - 4 9 B A - 8 A 6 2 - 2 2 3 5 3 6 1 F D 2 8 A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B 4 D 2 6 7 A 1 - C A C 9 - 4 4 F E - 8 1 1 1 - B 0 2 E F 7 D 4 0 B 4 6 } " > < a 1 6 : c r e a t i o n I d   x m l n s : a 1 6 = " h t t p : / / s c h e m a s . m i c r o s o f t . c o m / o f f i c e / d r a w i n g / 2 0 1 0 / m a i n "   i d = " { E 5 4 E 2 8 F 8 - D 5 8 0 - 4 F 4 8 - A B E 7 - 2 2 2 3 5 6 B D C 0 4 B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D a t e   P l a c e h o l d e r   4 " > < a : e x t L s t > < a : e x t   u r i = " { B E D 6 3 4 D 2 - A 9 C E - 4 5 F 3 - 8 E 5 A - 4 4 5 8 1 E 9 F C 5 8 3 } " > < a 1 6 : c r e a t i o n I d   x m l n s : a 1 6 = " h t t p : / / s c h e m a s . m i c r o s o f t . c o m / o f f i c e / d r a w i n g / 2 0 1 0 / m a i n "   i d = " { 0 D 1 3 C D 8 6 - 5 C 3 5 - 4 2 9 3 - 8 1 A 8 - 6 7 D A 6 4 8 3 1 B 1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D 0 6 7 2 A 3 D - E 6 4 9 - 4 8 0 7 - 9 6 6 F - B 9 8 A A 0 9 5 2 2 7 6 } " > < p 1 4 : c r e a t i o n I d   x m l n s : p 1 4 = " h t t p : / / s c h e m a s . m i c r o s o f t . c o m / o f f i c e / p o w e r p o i n t / 2 0 1 0 / m a i n "   v a l = " 1 6 0 6 1 3 9 8 9 2 0 0 5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D D B 7 E F A - 1 3 7 5 - 4 D 2 9 - 8 1 1 E - 8 6 1 F 5 9 D D 6 4 D 6 } " > < a 1 6 : c r e a t i o n I d   x m l n s : a 1 6 = " h t t p : / / s c h e m a s . m i c r o s o f t . c o m / o f f i c e / d r a w i n g / 2 0 1 0 / m a i n "   i d = " { 0 4 3 0 D 1 C C - 1 5 F B - 4 7 C 5 - B 7 0 A - C 4 3 D 6 E C 8 5 D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2 0 9 8 0 0 " / > < a : e x t   c x = " 7 6 2 0 0 0 0 "   c y = " 7 3 0 1 0 8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A B E D 5 E B E - 0 D 9 0 - 4 9 9 D - 8 5 7 C - 3 4 D A 8 B B D 4 F B 6 } " > < a 1 6 : c r e a t i o n I d   x m l n s : a 1 6 = " h t t p : / / s c h e m a s . m i c r o s o f t . c o m / o f f i c e / d r a w i n g / 2 0 1 0 / m a i n "   i d = " { 0 9 B 2 2 8 7 7 - 4 9 5 B - 4 D 7 9 - B 9 F 5 - C 9 3 3 B A B F 8 4 5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7 A 1 B 0 8 F 9 - 5 C A B - 4 5 3 9 - A B 6 F - 9 E 6 2 6 4 8 1 C C 7 F } " > < a 1 6 : c r e a t i o n I d   x m l n s : a 1 6 = " h t t p : / / s c h e m a s . m i c r o s o f t . c o m / o f f i c e / d r a w i n g / 2 0 1 0 / m a i n "   i d = " { 3 5 F D 7 8 6 A - 7 B 1 2 - 4 A 9 0 - B 8 4 E - 8 6 E 5 0 F A 1 4 0 4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" > < a : e x t L s t > < a : e x t   u r i = " { A A 5 A B C 2 7 - 4 4 8 8 - 4 0 1 3 - A 4 0 5 - 6 0 F B 3 2 5 1 9 4 1 A } " > < a 1 6 : c r e a t i o n I d   x m l n s : a 1 6 = " h t t p : / / s c h e m a s . m i c r o s o f t . c o m / o f f i c e / d r a w i n g / 2 0 1 0 / m a i n "   i d = " { 6 B 8 2 3 3 A 3 - F D A 3 - 4 6 9 3 - 9 8 0 D - 5 1 0 4 E 8 7 8 E F B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2 3 8 2 5 0 "   y = " - 3 9 8 4 4 4 " / > < a : e x t   c x = " 6 6 6 7 5 0 0 "   c y = " 5 7 2 2 8 6 6 " / > < / a : x f r m > < a : c u s t G e o m > < a : a v L s t / > < a : g d L s t / > < a : a h L s t / > < a : c x n L s t / > < a : r e c t   b = " b "   l = " 0 "   r = " r "   t = " 0 " / > < a : p a t h L s t > < a : p a t h   h = " 5 7 2 2 8 6 6 "   w = " 6 6 6 7 5 0 0 " > < a : m o v e T o > < a : p t   x = " 0 "   y = " 9 5 2 5 " / > < / a : m o v e T o > < a : l n T o > < a : p t   x = " 6 6 6 7 5 0 0 "   y = " 9 5 2 5 " / > < / a : l n T o > < a : l n T o > < a : p t   x = " 6 6 6 7 5 0 0 "   y = " 3 8 7 8 8 2 7 " / > < / a : l n T o > < a : l n T o > < a : p t   x = " 3 3 5 0 8 4 5 "   y = " 5 7 2 2 8 6 7 " / > < / a : l n T o > < a : l n T o > < a : p t   x = " 0 "   y = " 3 8 7 8 8 2 7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7 F E 3 E 5 8 7 - 6 A 1 E - 4 1 0 7 - 8 0 F A - 9 A 4 C 6 7 2 6 6 7 F D } " > < a 1 6 : c r e a t i o n I d   x m l n s : a 1 6 = " h t t p : / / s c h e m a s . m i c r o s o f t . c o m / o f f i c e / d r a w i n g / 2 0 1 0 / m a i n "   i d = " { E C 1 5 F 7 2 2 - 6 B E D - 4 1 5 A - A 7 6 1 - C 6 7 2 E E B C 9 8 5 2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4 0 9 5 7 5 "   y = " 3 2 0 0 4 0 0 " / > < a : e x t   c x = " 4 5 5 2 4 2 "   c y = " 5 2 3 9 5 0 " / > < / a : x f r m > < a : c u s t G e o m > < a : a v L s t / > < a : g d L s t / > < a : a h L s t / > < a : c x n L s t / > < a : r e c t   b = " b "   l = " 0 "   r = " r "   t = " 0 " / > < a : p a t h L s t > < a : p a t h   h = " 2 7 7 3 6 6 "   w = " 2 4 0 9 9 4 " > < a : m o v e T o > < a : p t   x = " 0 "   y = " 7 8 7 5 9 " / > < / a : m o v e T o > < a : l n T o > < a : p t   x = " 1 2 0 3 9 8 "   y = " 0 " / > < / a : l n T o > < a : l n T o > < a : p t   x = " 2 4 0 9 9 4 "   y = " 7 8 7 5 9 " / > < / a : l n T o > < a : l n T o > < a : p t   x = " 2 4 0 9 9 4 "   y = " 1 9 8 6 0 7 " / > < / a : l n T o > < a : l n T o > < a : p t   x = " 1 2 1 1 1 5 "   y = " 2 7 7 3 6 6 " / > < / a : l n T o > < a : l n T o > < a : p t   x = " 0 "   y = " 1 9 8 6 0 7 " / > < / a : l n T o > < a : c l o s e / > < / a : p a t h > < / a : p a t h L s t > < / a : c u s t G e o m > < a : n o F i l l / > < a : l n   c a p = " f l a t "   w = " 5 7 1 5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0 7 5 7 4 6 B 6 - 8 4 0 3 - 4 0 F 2 - 8 C 5 1 - C D 3 8 4 B D B 6 B F 7 } " > < a 1 6 : c r e a t i o n I d   x m l n s : a 1 6 = " h t t p : / / s c h e m a s . m i c r o s o f t . c o m / o f f i c e / d r a w i n g / 2 0 1 0 / m a i n "   i d = " { A C C B 7 8 E E - 3 F C D - 4 0 4 3 - 9 5 C B - 3 6 C 6 C 7 5 2 A 1 3 1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0 9 6 2 5 "   y = " 3 7 3 3 8 0 0 " / > < a : e x t   c x = " 2 5 2 9 1 2 "   c y = " 2 9 1 0 8 3 " / > < / a : x f r m > < a : c u s t G e o m > < a : a v L s t / > < a : g d L s t / > < a : a h L s t / > < a : c x n L s t / > < a : r e c t   b = " b "   l = " 0 "   r = " r "   t = " 0 " / > < a : p a t h L s t > < a : p a t h   h = " 1 5 4 0 9 2 "   w = " 1 3 3 8 8 6 " > < a : m o v e T o > < a : p t   x = " 0 "   y = " 4 2 6 9 7 " / > < / a : m o v e T o > < a : l n T o > < a : p t   x = " 6 6 8 8 8 "   y = " 0 " / > < / a : l n T o > < a : l n T o > < a : p t   x = " 1 3 3 8 8 6 "   y = " 4 2 6 9 7 " / > < / a : l n T o > < a : l n T o > < a : p t   x = " 1 3 3 8 8 6 "   y = " 1 1 1 3 9 6 " / > < / a : l n T o > < a : l n T o > < a : p t   x = " 6 7 2 8 6 "   y = " 1 5 4 0 9 2 " / > < / a : l n T o > < a : l n T o > < a : p t   x = " 0 "   y = " 1 1 1 3 9 6 " / > < / a : l n T o > < a : c l o s e / > < / a : p a t h > < / a : p a t h L s t > < / a : c u s t G e o m > < a : n o F i l l / > < a : l n   c a p = " f l a t "   w = " 5 7 1 5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D a t e   P l a c e h o l d e r   1 " > < a : e x t L s t > < a : e x t   u r i = " { A 6 0 E 1 C 2 2 - 0 9 4 2 - 4 E B 9 - 8 4 9 F - F 3 B 8 3 D 6 1 4 0 4 5 } " > < a 1 6 : c r e a t i o n I d   x m l n s : a 1 6 = " h t t p : / / s c h e m a s . m i c r o s o f t . c o m / o f f i c e / d r a w i n g / 2 0 1 0 / m a i n "   i d = " { D A 2 4 A E 5 B - 5 5 E 0 - 4 C B A - 8 5 0 5 - B 0 A 2 D 3 2 1 9 8 2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8 E 6 8 7 4 9 - A 8 3 B - 4 B 2 1 - A E E 6 - 3 7 5 D 0 0 D E A 1 8 7 } " > < p 1 4 : c r e a t i o n I d   x m l n s : p 1 4 = " h t t p : / / s c h e m a s . m i c r o s o f t . c o m / o f f i c e / p o w e r p o i n t / 2 0 1 0 / m a i n "   v a l = " 1 6 0 6 1 3 9 8 9 2 0 1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D 8 A 3 6 6 8 - 5 9 2 7 - 4 1 E 4 - A 4 B 1 - 6 9 F 6 2 3 E 6 E 4 C 7 } " > < a 1 6 : c r e a t i o n I d   x m l n s : a 1 6 = " h t t p : / / s c h e m a s . m i c r o s o f t . c o m / o f f i c e / d r a w i n g / 2 0 1 0 / m a i n "   i d = " { 6 7 D 2 F D A C - 3 F 7 4 - 4 5 7 9 - 8 F 8 3 - 6 B C 5 4 E E 9 7 8 0 7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2 3 8 2 5 0 "   y = " - 3 5 7 5 0 5 " / > < a : e x t   c x = " 6 6 6 7 5 0 0 "   c y = " 5 8 5 6 2 1 6 " / > < / a : x f r m > < a : c u s t G e o m > < a : a v L s t / > < a : g d L s t / > < a : a h L s t / > < a : c x n L s t / > < a : r e c t   b = " b "   l = " 0 "   r = " r "   t = " 0 " / > < a : p a t h L s t > < a : p a t h   h = " 5 8 5 6 2 1 7 "   w = " 6 6 6 7 5 0 0 " > < a : m o v e T o > < a : p t   x = " 0 "   y = " 9 5 2 5 " / > < / a : m o v e T o > < a : l n T o > < a : p t   x = " 6 6 6 7 5 0 0 "   y = " 9 5 2 5 " / > < / a : l n T o > < a : l n T o > < a : p t   x = " 6 6 6 7 5 0 0 "   y = " 4 0 1 2 1 7 7 " / > < / a : l n T o > < a : l n T o > < a : p t   x = " 3 3 5 0 8 4 5 "   y = " 5 8 5 6 2 1 7 " / > < / a : l n T o > < a : l n T o > < a : p t   x = " 0 "   y = " 4 0 1 2 1 7 7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2 0 9 9 9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3 "   n a m e = " S l i d e   N u m b e r   P l a c e h o l d e r   3 " > < a : e x t L s t > < a : e x t   u r i = " { 0 C 4 3 F A 1 E - D 4 6 4 - 4 6 A 4 - B D 3 B - E 7 3 B 0 D 2 9 7 3 9 F } " > < a 1 6 : c r e a t i o n I d   x m l n s : a 1 6 = " h t t p : / / s c h e m a s . m i c r o s o f t . c o m / o f f i c e / d r a w i n g / 2 0 1 0 / m a i n "   i d = " { 6 B E 6 4 D E 6 - B 1 A F - 4 2 2 B - 8 8 5 E - 3 8 C D 7 2 F F D 2 4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1 3 A 5 0 9 6 B - 0 5 8 2 - 4 1 7 8 - 9 3 9 9 - F 5 3 B 7 8 5 6 3 0 D 7 } " > < a 1 6 : c r e a t i o n I d   x m l n s : a 1 6 = " h t t p : / / s c h e m a s . m i c r o s o f t . c o m / o f f i c e / d r a w i n g / 2 0 1 0 / m a i n "   i d = " { 2 E 2 D 3 8 E C - B 9 2 9 - 4 3 B F - B 3 E 3 - F E 3 3 1 3 7 C F C 2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" > < a : e x t L s t > < a : e x t   u r i = " { 8 8 8 C 9 0 F 0 - F 9 7 9 - 4 0 9 D - 9 5 7 3 - E 7 0 2 9 7 F 6 1 0 D 7 } " > < a 1 6 : c r e a t i o n I d   x m l n s : a 1 6 = " h t t p : / / s c h e m a s . m i c r o s o f t . c o m / o f f i c e / d r a w i n g / 2 0 1 0 / m a i n "   i d = " { 4 4 5 1 5 2 A B - E D 5 E - 4 E 2 8 - B 1 6 0 - B F 8 5 2 E 1 7 5 E E C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0 6 2 9 F C E F - 2 1 A 0 - 4 8 9 7 - A 5 9 E - 5 0 9 7 6 A 4 6 3 F 6 5 } " > < a 1 6 : c r e a t i o n I d   x m l n s : a 1 6 = " h t t p : / / s c h e m a s . m i c r o s o f t . c o m / o f f i c e / d r a w i n g / 2 0 1 0 / m a i n "   i d = " { F B E A 4 8 5 1 - 5 4 0 1 - 4 5 2 6 - 9 1 D A - 2 7 6 3 F 1 D 8 F 4 5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9 9 4 F 3 B 5 - F F 2 7 - 4 0 6 6 - A F 0 A - 3 4 2 E 3 E 1 5 C 2 A E } " > < p 1 4 : c r e a t i o n I d   x m l n s : p 1 4 = " h t t p : / / s c h e m a s . m i c r o s o f t . c o m / o f f i c e / p o w e r p o i n t / 2 0 1 0 / m a i n "   v a l = " 1 6 0 6 1 3 9 8 9 2 0 1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5 2 6 B C A 8 - E 9 F 6 - 4 F 7 A - 9 1 2 8 - F 5 9 A 1 D 1 9 0 E D 2 } " > < a 1 6 : c r e a t i o n I d   x m l n s : a 1 6 = " h t t p : / / s c h e m a s . m i c r o s o f t . c o m / o f f i c e / d r a w i n g / 2 0 1 0 / m a i n "   i d = " { 1 F C A 2 4 D 5 - C C A 1 - 4 5 8 5 - A E 7 F - 6 3 8 5 F B 7 4 0 4 4 B } " / > < / a : e x t > < / a : e x t L s t > < / p : c N v P r > < p : c N v S p P r > < a : s p L o c k s   n o C h a n g e A s p e c t = " f a l s e " / > < / p : c N v S p P r > < p : n v P r / > < / p : n v S p P r > < p : s p P r > < a : x f r m   f l i p H = " f a l s e "   f l i p V = " f a l s e "   r o t = " 0 " > < a : o f f   x = " 5 7 1 5 0 0 "   y = " 0 " / > < a : e x t   c x = " 3 7 1 4 7 5 0 "   c y = " 4 8 5 7 7 5 0 " / > < / a : x f r m > < a : c u s t G e o m > < a : a v L s t / > < a : g d L s t / > < a : a h L s t / > < a : c x n L s t / > < a : r e c t   b = " b "   l = " 0 "   r = " r "   t = " 0 " / > < a : p a t h L s t > < a : p a t h   h = " 4 4 7 7 7 7 6 "   w = " 3 3 3 3 7 5 0 " > < a : m o v e T o > < a : p t   x = " 0 "   y = " 0 " / > < / a : m o v e T o > < a : l n T o > < a : p t   x = " 3 3 3 3 7 5 0 "   y = " 0 " / > < / a : l n T o > < a : l n T o > < a : p t   x = " 3 3 3 3 7 5 0 "   y = " 3 6 5 1 8 0 2 " / > < / a : l n T o > < a : l n T o > < a : p t   x = " 1 6 7 5 4 2 3 "   y = " 4 4 7 7 7 7 6 " / > < / a : l n T o > < a : l n T o > < a : p t   x = " 0 "   y = " 3 6 5 1 8 0 2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7 9 0 A 2 0 9 F - F 7 8 0 - 4 F 4 8 - 9 6 9 8 - C A 1 5 1 A 0 7 2 8 B 4 } " > < a 1 6 : c r e a t i o n I d   x m l n s : a 1 6 = " h t t p : / / s c h e m a s . m i c r o s o f t . c o m / o f f i c e / d r a w i n g / 2 0 1 0 / m a i n "   i d = " { A 2 9 8 6 6 2 C - A E A E - 4 E 7 F - 8 A 5 6 - A 6 4 B 4 1 D 4 0 0 0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7 7 2 0 2 5 "   y = " 3 9 7 9 1 5 " / > < a : e x t   c x = " 3 8 1 9 5 2 5 "   c y = " 9 9 2 7 3 4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7 3 F F 5 D E 0 - B 1 6 B - 4 A E 6 - 9 C 0 0 - A E D 5 4 F 7 7 9 5 C 9 } " > < a 1 6 : c r e a t i o n I d   x m l n s : a 1 6 = " h t t p : / / s c h e m a s . m i c r o s o f t . c o m / o f f i c e / d r a w i n g / 2 0 1 0 / m a i n "   i d = " { 4 4 8 6 E E F 3 - 0 4 4 8 - 4 7 C 0 - 9 5 8 5 - E 9 D C 4 C 5 3 7 4 C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7 7 2 0 2 5 "   y = " 1 5 2 2 5 3 7 " / > < a : e x t   c x = " 3 8 1 9 5 2 5 "   c y = " 2 8 3 9 9 1 2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C D 0 B E 3 6 2 - 9 D 3 0 - 4 6 3 C - 8 3 2 0 - 2 9 A 3 1 F E 9 F 6 4 8 } " > < a 1 6 : c r e a t i o n I d   x m l n s : a 1 6 = " h t t p : / / s c h e m a s . m i c r o s o f t . c o m / o f f i c e / d r a w i n g / 2 0 1 0 / m a i n "   i d = " { 0 9 1 5 6 4 9 B - F 8 4 5 - 4 C B 9 - B E 8 1 - 5 2 E E 8 F 9 7 A 8 7 1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1 0 0 0 " / > < a : e x t   c x = " 3 1 4 3 2 5 0 "   c y = " 4 0 1 5 5 1 9 " / > < / a : x f r m > < a : c u s t G e o m > < a : a v L s t / > < a : g d L s t / > < a : a h L s t / > < a : c x n L s t / > < a : r e c t   b = " b "   l = " 0 "   r = " r "   t = " 0 " / > < a : p a t h L s t > < a : p a t h   h = " 4 0 1 5 5 1 9 "   w = " 3 1 4 3 2 5 0 " > < a : m o v e T o > < a : p t   x = " 0 "   y = " 0 " / > < / a : m o v e T o > < a : l n T o > < a : p t   x = " 3 1 4 3 2 5 0 "   y = " 0 " / > < / a : l n T o > < a : l n T o > < a : p t   x = " 3 1 4 3 2 5 0 "   y = " 3 3 5 1 5 3 5 " / > < / a : l n T o > < a : l n T o > < a : p t   x = " 1 5 7 1 2 3 0 "   y = " 4 0 1 5 5 1 9 " / > < / a : l n T o > < a : l n T o > < a : p t   x = " 0 "   y = " 3 3 5 1 5 3 5 " / > < / a : l n T o > < a : c l o s e / > < / a : p a t h > < / a : p a t h L s t > < / a : c u s t G e o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r g b C l r   v a l = " f c f e f f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" > < a : e x t L s t > < a : e x t   u r i = " { 3 1 F A 9 4 C 0 - E 5 4 0 - 4 D 1 5 - B 7 1 D - 7 C 6 3 0 C 7 2 9 0 F 8 } " > < a 1 6 : c r e a t i o n I d   x m l n s : a 1 6 = " h t t p : / / s c h e m a s . m i c r o s o f t . c o m / o f f i c e / d r a w i n g / 2 0 1 0 / m a i n "   i d = " { 7 0 2 2 1 A 2 D - 1 0 B A - 4 3 1 7 - 8 2 4 6 - F 1 9 E E E 8 1 9 2 B 1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1 2 3 5 3 9 9 "   y = " 4 1 1 4 8 0 0 " / > < a : e x t   c x = " 4 7 6 2 5 0 "   c y = " 5 4 2 9 2 5 " / > < / a : x f r m > < a : c u s t G e o m > < a : a v L s t / > < a : g d L s t / > < a : a h L s t / > < a : c x n L s t / > < a : r e c t   b = " b "   l = " 0 "   r = " r "   t = " 0 " / > < a : p a t h L s t > < a : p a t h   h = " 5 4 2 9 2 5 "   w = " 4 7 6 2 5 0 " > < a : m o v e T o > < a : p t   x = " 0 "   y = " 1 4 5 4 6 8 " / > < / a : m o v e T o > < a : l n T o > < a : p t   x = " 2 3 7 9 3 0 "   y = " 0 " / > < / a : l n T o > < a : l n T o > < a : p t   x = " 4 7 6 2 5 0 "   y = " 1 4 5 4 6 8 " / > < / a : l n T o > < a : l n T o > < a : p t   x = " 4 7 6 2 5 0 "   y = " 3 9 7 4 5 7 " / > < / a : l n T o > < a : l n T o > < a : p t   x = " 2 3 9 3 4 6 "   y = " 5 4 2 9 2 5 " / > < / a : l n T o > < a : l n T o > < a : p t   x = " 0 "   y = " 3 9 7 4 5 7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6 4 3 C B 8 E C - 2 4 7 9 - 4 1 D 1 - 9 0 8 2 - F 3 A 5 1 1 B D A A 5 0 } " > < a 1 6 : c r e a t i o n I d   x m l n s : a 1 6 = " h t t p : / / s c h e m a s . m i c r o s o f t . c o m / o f f i c e / d r a w i n g / 2 0 1 0 / m a i n "   i d = " { F 8 1 6 8 A 4 D - 9 3 A 5 - 4 E D 2 - B 8 6 9 - E D 0 C 1 7 9 3 5 D B 6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1 1 1 4 4 2 5 "   y = " 4 4 4 8 1 7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F 4 9 E 3 2 2 A - 0 1 C 4 - 4 A 6 6 - A D 2 2 - E C 7 F 5 A 8 0 A E A A } " > < a 1 6 : c r e a t i o n I d   x m l n s : a 1 6 = " h t t p : / / s c h e m a s . m i c r o s o f t . c o m / o f f i c e / d r a w i n g / 2 0 1 0 / m a i n "   i d = " { A D 3 D 7 4 4 0 - 7 D B F - 4 8 9 2 - 8 D 3 A - 1 8 3 9 5 A B 2 9 A 3 B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1 6 4 7 8 2 5 "   y = " 4 5 6 2 4 7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F 8 E 4 1 8 2 0 - 8 D 7 6 - 4 E D E - 8 F 8 D - A A D F 5 6 F B A E 9 6 } " > < a 1 6 : c r e a t i o n I d   x m l n s : a 1 6 = " h t t p : / / s c h e m a s . m i c r o s o f t . c o m / o f f i c e / d r a w i n g / 2 0 1 0 / m a i n "   i d = " { 3 8 7 8 E D 9 3 - 4 7 0 1 - 4 F C A - A C 8 2 - 1 1 1 C 7 7 C 0 A C 0 8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D 5 C 3 F 0 D 8 - 6 2 9 1 - 4 2 9 8 - A 2 F 8 - 8 2 E A 7 6 D D B D F C } " > < a 1 6 : c r e a t i o n I d   x m l n s : a 1 6 = " h t t p : / / s c h e m a s . m i c r o s o f t . c o m / o f f i c e / d r a w i n g / 2 0 1 0 / m a i n "   i d = " { 0 5 6 4 E F 3 5 - 6 5 6 0 - 4 8 6 2 - 8 8 5 0 - 7 7 7 3 3 1 7 C A 9 E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2 " > < a : e x t L s t > < a : e x t   u r i = " { B 6 E 8 A 8 8 6 - 1 6 E D - 4 2 E D - A 7 C 4 - 2 B 2 B D 4 7 2 0 8 C A } " > < a 1 6 : c r e a t i o n I d   x m l n s : a 1 6 = " h t t p : / / s c h e m a s . m i c r o s o f t . c o m / o f f i c e / d r a w i n g / 2 0 1 0 / m a i n "   i d = " { D 3 B D 7 C 2 9 - B 7 6 A - 4 1 5 6 - 8 A 0 7 - 4 C 5 7 5 D 4 A 0 E 3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1 " > < a : e x t L s t > < a : e x t   u r i = " { 9 3 3 5 0 A 8 D - 7 B 6 0 - 4 9 8 5 - 9 8 4 4 - 8 D 7 D A E 1 3 C 4 9 2 } " > < a 1 6 : c r e a t i o n I d   x m l n s : a 1 6 = " h t t p : / / s c h e m a s . m i c r o s o f t . c o m / o f f i c e / d r a w i n g / 2 0 1 0 / m a i n "   i d = " { A 0 B 4 6 C 6 C - 9 B E 5 - 4 9 D F - 9 4 9 B - 2 7 C D 2 1 5 0 B F D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1 5 9 1 B 8 5 - C 5 2 3 - 4 4 8 E - A C 9 0 - 8 4 B B 6 6 8 E F A E 6 } " > < p 1 4 : c r e a t i o n I d   x m l n s : p 1 4 = " h t t p : / / s c h e m a s . m i c r o s o f t . c o m / o f f i c e / p o w e r p o i n t / 2 0 1 0 / m a i n "   v a l = " 1 6 0 6 1 3 9 8 9 2 0 2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B 4 E 4 F F 8 - 6 3 2 5 - 4 E 7 3 - B D F 2 - B 5 9 2 A B 3 E 0 1 0 D } " > < a 1 6 : c r e a t i o n I d   x m l n s : a 1 6 = " h t t p : / / s c h e m a s . m i c r o s o f t . c o m / o f f i c e / d r a w i n g / 2 0 1 0 / m a i n "   i d = " { 9 4 8 E B D 7 0 - 9 2 3 2 - 4 E 1 B - 8 7 C B - D 8 9 3 D 3 A A C E 0 2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3 "   n a m e = " " > < a : e x t L s t > < a : e x t   u r i = " { 9 3 B 6 A D B 2 - 1 1 9 6 - 4 5 8 B - 9 1 8 E - 6 9 7 B F A 8 7 7 D 6 3 } " > < a 1 6 : c r e a t i o n I d   x m l n s : a 1 6 = " h t t p : / / s c h e m a s . m i c r o s o f t . c o m / o f f i c e / d r a w i n g / 2 0 1 0 / m a i n "   i d = " { E 5 0 1 4 D 4 E - 1 F 0 A - 4 D 2 8 - 8 1 7 F - F 5 A 7 3 B D C 3 D B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4 "   n a m e = " " > < a : e x t L s t > < a : e x t   u r i = " { 0 E 5 F C E 7 9 - B F F 2 - 4 D D E - B C F 7 - B 5 C 1 1 5 1 1 0 F 0 4 } " > < a 1 6 : c r e a t i o n I d   x m l n s : a 1 6 = " h t t p : / / s c h e m a s . m i c r o s o f t . c o m / o f f i c e / d r a w i n g / 2 0 1 0 / m a i n "   i d = " { B 4 7 7 E 8 5 C - 5 6 8 7 - 4 2 C 7 - 8 5 B 6 - 3 4 5 A 2 1 4 A C 1 2 7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5 "   n a m e = " " > < a : e x t L s t > < a : e x t   u r i = " { 5 0 5 B 2 0 5 0 - 3 E 2 B - 4 2 A 6 - 9 F E 3 - 9 B D F 8 6 F D 8 7 A F } " > < a 1 6 : c r e a t i o n I d   x m l n s : a 1 6 = " h t t p : / / s c h e m a s . m i c r o s o f t . c o m / o f f i c e / d r a w i n g / 2 0 1 0 / m a i n "   i d = " { C D A F 3 C B E - 1 9 B 4 - 4 D 0 3 - B A A 6 - 1 4 1 B C 0 B 1 7 A E 8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9 F 2 2 0 2 E 3 - B 5 C E - 4 9 1 4 - A A 3 3 - C 1 D 1 F 4 2 8 A 4 F 7 } " > < a 1 6 : c r e a t i o n I d   x m l n s : a 1 6 = " h t t p : / / s c h e m a s . m i c r o s o f t . c o m / o f f i c e / d r a w i n g / 2 0 1 0 / m a i n "   i d = " { D 1 7 0 F 2 4 9 - B F 5 8 - 4 7 5 1 - 9 B 9 C - B F C 2 C 6 6 5 0 B 1 1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5 8 0 5 9 0 8 "   y = " - 2 6 1 1 " / > < a : e x t   c x = " 3 5 4 4 0 1 6 "   c y = " 5 1 4 8 2 4 1 " / > < / a : x f r m > < a : c u s t G e o m > < a : a v L s t / > < a : g d L s t / > < a : a h L s t / > < a : c x n L s t / > < a : r e c t   b = " b "   l = " 0 "   r = " r "   t = " 0 " / > < a : p a t h L s t > < a : p a t h   h = " 5 1 4 8 2 4 1 "   w = " 3 5 4 4 0 1 6 " > < a : m o v e T o > < a : p t   x = " 0 "   y = " 4 7 4 1 " / > < / a : m o v e T o > < a : l n T o > < a : p t   x = " 1 7 9 4 2 2 8 "   y = " 0 " / > < / a : l n T o > < a : l n T o > < a : p t   x = " 3 5 4 2 6 7 7 "   y = " 8 7 9 7 3 9 " / > < / a : l n T o > < a : l n T o > < a : p t   x = " 3 5 4 4 0 1 6 "   y = " 5 1 1 3 5 7 7 " / > < / a : l n T o > < a : l n T o > < a : p t   x = " 1 5 7 0 8 "   y = " 5 1 4 8 2 4 1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E 9 B 1 E 7 0 D - 4 9 0 5 - 4 7 F 2 - A 7 D C - 1 1 0 3 6 5 1 7 7 4 B 2 } " > < a 1 6 : c r e a t i o n I d   x m l n s : a 1 6 = " h t t p : / / s c h e m a s . m i c r o s o f t . c o m / o f f i c e / d r a w i n g / 2 0 1 0 / m a i n "   i d = " { 9 A 8 D 7 2 4 0 - B A 0 C - 4 C 3 D - A A 2 E - 2 D F B D 8 B 6 9 1 B 9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1 " > < a : e x t L s t > < a : e x t   u r i = " { 7 7 2 A E E F F - 5 5 7 D - 4 8 D D - B 3 D 9 - 5 C 0 B 8 0 3 8 D 5 A B } " > < a 1 6 : c r e a t i o n I d   x m l n s : a 1 6 = " h t t p : / / s c h e m a s . m i c r o s o f t . c o m / o f f i c e / d r a w i n g / 2 0 1 0 / m a i n "   i d = " { C E E 1 0 B F 6 - A 9 2 B - 4 E 8 2 - A F E A - 6 2 7 A 1 C C 2 6 3 6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6 2 7 5 "   y = " 5 8 1 0 2 5 " / > < a : e x t   c x = " 3 7 1 4 7 5 0 "   c y = " 9 3 6 6 5 1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C C D C 1 9 0 4 - 5 1 2 F - 4 F F 0 - A F 9 0 - 9 F 6 B 0 F 7 C 2 1 E 9 } " > < a 1 6 : c r e a t i o n I d   x m l n s : a 1 6 = " h t t p : / / s c h e m a s . m i c r o s o f t . c o m / o f f i c e / d r a w i n g / 2 0 1 0 / m a i n "   i d = " { 3 A F 3 2 C 6 7 - 1 0 C 9 - 4 1 B 5 - 9 A B 7 - 2 5 D D F B A 5 6 3 5 B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2 3 8 7 5 0 "   y = " 4 7 6 2 5 " / > < a : e x t   c x = " 3 9 0 1 9 4 9 "   c y = " 4 8 9 4 4 0 6 " / > < / a : x f r m > < a : c u s t G e o m > < a : a v L s t / > < a : g d L s t / > < a : a h L s t / > < a : c x n L s t / > < a : r e c t   b = " b "   l = " 0 "   r = " r "   t = " 0 " / > < a : p a t h L s t > < a : p a t h   h = " 4 8 9 4 4 0 7 "   w = " 3 9 0 1 9 5 0 " > < a : m o v e T o > < a : p t   x = " 0 "   y = " 0 " / > < / a : m o v e T o > < a : l n T o > < a : p t   x = " 3 8 9 0 8 1 9 "   y = " 0 " / > < / a : l n T o > < a : l n T o > < a : p t   x = " 3 9 0 1 9 5 0 "   y = " 4 4 5 8 6 9 4 " / > < / a : l n T o > < a : l n T o > < a : p t   x = " 3 1 7 8 1 3 0 "   y = " 4 8 9 4 4 0 7 " / > < / a : l n T o > < a : l n T o > < a : p t   x = " 0 "   y = " 3 3 5 1 3 5 7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8 8 9 0 0 "   d i r = " 8 7 0 0 0 0 0 "   d i s t = " 9 5 2 5 0 " > < a : s r g b C l r   v a l = " 3 f 3 f 3 f " > < a : a l p h a   v a l = " 4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T e x t   P l a c e h o l d e r   3 " > < a : e x t L s t > < a : e x t   u r i = " { F 9 4 E 1 B 8 9 - 9 0 4 F - 4 F C E - B E 2 5 - A 0 D D 9 5 9 4 5 3 7 4 } " > < a 1 6 : c r e a t i o n I d   x m l n s : a 1 6 = " h t t p : / / s c h e m a s . m i c r o s o f t . c o m / o f f i c e / d r a w i n g / 2 0 1 0 / m a i n "   i d = " { 2 C A A 7 0 9 7 - E B 3 3 - 4 F 4 C - B A 3 C - D 9 2 2 E 3 F D 3 3 F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7 6 2 7 5 "   y = " 1 7 1 4 5 0 0 " / > < a : e x t   c x = " 3 7 1 4 7 5 0 "   c y = " 2 3 8 1 2 5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F 4 D 9 E 7 8 0 - 9 E B 5 - 4 1 7 7 - 8 D D 1 - 4 0 4 4 0 B D B 9 D 8 3 } " > < a 1 6 : c r e a t i o n I d   x m l n s : a 1 6 = " h t t p : / / s c h e m a s . m i c r o s o f t . c o m / o f f i c e / d r a w i n g / 2 0 1 0 / m a i n "   i d = " { 6 8 8 0 1 6 4 C - 9 6 0 5 - 4 0 7 B - 8 1 D A - A 4 E F D 0 7 2 E 7 B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7 4 D 3 F 9 5 9 - D 1 3 9 - 4 4 2 7 - 8 3 9 B - 4 0 A D 0 6 8 9 7 5 7 8 } " > < a 1 6 : c r e a t i o n I d   x m l n s : a 1 6 = " h t t p : / / s c h e m a s . m i c r o s o f t . c o m / o f f i c e / d r a w i n g / 2 0 1 0 / m a i n "   i d = " { 2 8 0 2 8 1 E E - 7 0 C 5 - 4 F D D - 9 3 7 4 - D 3 D F A D F 1 7 3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9 C D B 4 C 7 E - E 9 9 7 - 4 8 E A - B B B 3 - 9 F 5 5 0 F 8 2 9 5 3 0 } " > < a 1 6 : c r e a t i o n I d   x m l n s : a 1 6 = " h t t p : / / s c h e m a s . m i c r o s o f t . c o m / o f f i c e / d r a w i n g / 2 0 1 0 / m a i n "   i d = " { E 9 2 A 2 1 1 F - 0 A C 5 - 4 F C 0 - A 5 2 5 - 0 F 8 1 D 0 D 1 3 4 A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6 2 5 C C D A - 8 F 6 1 - 4 7 6 2 - A 4 C 8 - F C F B A 2 1 F 2 F 9 0 } " > < p 1 4 : c r e a t i o n I d   x m l n s : p 1 4 = " h t t p : / / s c h e m a s . m i c r o s o f t . c o m / o f f i c e / p o w e r p o i n t / 2 0 1 0 / m a i n "   v a l = " 1 6 0 6 1 3 9 8 9 2 0 2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1 F 1 8 A B 7 4 - 2 4 F E - 4 F 8 6 - 8 C 9 D - 2 4 B C F 8 6 A E 1 9 E } " > < a 1 6 : c r e a t i o n I d   x m l n s : a 1 6 = " h t t p : / / s c h e m a s . m i c r o s o f t . c o m / o f f i c e / d r a w i n g / 2 0 1 0 / m a i n "   i d = " { 1 E E E C 3 3 E - A 1 4 8 - 4 E F E - B B A C - 1 F 8 7 D 6 A 5 1 6 F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7 6 2 0 0 0 0 "   c y = " 5 7 1 5 0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9 B B 8 7 3 2 3 - B 6 6 C - 4 C B A - 9 B 0 1 - C 0 D A E 0 3 E 0 2 A 0 } " > < a 1 6 : c r e a t i o n I d   x m l n s : a 1 6 = " h t t p : / / s c h e m a s . m i c r o s o f t . c o m / o f f i c e / d r a w i n g / 2 0 1 0 / m a i n "   i d = " { F 3 1 A 8 3 4 F - 0 F E A - 4 9 4 8 - B 9 D A - C D 8 D 2 9 A 5 4 4 B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3 0 7 5 3 9 " / > < a : e x t   c x = " 7 6 2 0 0 0 0 "   c y = " 2 9 7 8 7 1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0 D F 4 D F 7 1 - 7 3 7 7 - 4 D 6 6 - 9 2 D 6 - D 1 D E 2 5 F B 1 D 6 1 } " > < a 1 6 : c r e a t i o n I d   x m l n s : a 1 6 = " h t t p : / / s c h e m a s . m i c r o s o f t . c o m / o f f i c e / d r a w i n g / 2 0 1 0 / m a i n "   i d = " { 2 C 4 D B A F 8 - 2 6 7 E - 4 C 4 B - 9 9 D 5 - 1 8 1 A 8 9 3 D 6 5 9 7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2 8 6 5 0 0 "   y = " 4 7 1 4 8 7 5 " / > < a : e x t   c x = " 2 0 9 5 5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5 E 3 1 F C 3 - 7 5 5 8 - 4 0 0 9 - 9 7 5 8 - 8 A 1 0 9 8 F C 9 2 5 0 } " > < a 1 6 : c r e a t i o n I d   x m l n s : a 1 6 = " h t t p : / / s c h e m a s . m i c r o s o f t . c o m / o f f i c e / d r a w i n g / 2 0 1 0 / m a i n "   i d = " { B D B C 7 D 3 9 - B 0 C E - 4 D 1 A - A D 8 2 - 1 6 B F 7 6 D 8 4 2 6 9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1 4 8 7 5 " / > < a : e x t   c x = " 2 8 9 5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C 2 7 B 7 A C - F F 6 0 - 4 A 8 C - A 0 6 3 - A A 1 C 4 B 1 9 9 5 C D } " > < a 1 6 : c r e a t i o n I d   x m l n s : a 1 6 = " h t t p : / / s c h e m a s . m i c r o s o f t . c o m / o f f i c e / d r a w i n g / 2 0 1 0 / m a i n "   i d = " { 0 3 2 F 6 2 A 5 - 5 F E F - 4 0 F 9 - 8 C 2 1 - 5 E 7 2 4 E 4 F 0 B 6 B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7 1 4 8 7 5 " / > < a : e x t   c x = " 2 0 9 5 5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3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R a l e w a y - d e m i _ b o l d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 & g t ; " / > < a : d e f R P r   b = " 0 "   d i r t y = " 0 "   i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j o u r n a l d u n e t . c o m / s o l u t i o n s / d s i / 1 1 9 5 1 6 6 - l e s - b e n e f i c e s - d e - l - a r c h i t e c t u r e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j o u r n a l d u n e t . c o m / s o l u t i o n s / d s i / 1 1 9 5 1 6 6 - l e s - b e n e f i c e s - d e - l - a r c h i t e c t u r e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j o u r n a l d u n e t . c o m / s o l u t i o n s / d s i / 1 1 9 5 1 6 6 - l e s - b e n e f i c e s - d e - l - a r c h i t e c t u r e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j o u r n a l d u n e t . c o m / s o l u t i o n s / d s i / 1 1 9 5 1 6 6 - l e s - b e n e f i c e s - d e - l - a r c h i t e c t u r e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o p e n c l a s s r o o m s . c o m / f r / c o u r s e s / 4 6 6 8 0 5 6 - c o n s t r u i s e z - d e s - m i c r o s e r v i c e s / 5 1 2 2 3 0 0 - a p p r e h e n d e z - l a r c h i t e c t u r e - m i c r o s e r v i c e s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o p e n c l a s s r o o m s . c o m / f r / c o u r s e s / 4 6 6 8 0 5 6 - c o n s t r u i s e z - d e s - m i c r o s e r v i c e s / 5 1 2 2 3 0 0 - a p p r e h e n d e z - l a r c h i t e c t u r e - m i c r o s e r v i c e s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o p e n c l a s s r o o m s . c o m / f r / c o u r s e s / 4 6 6 8 0 5 6 - c o n s t r u i s e z - d e s - m i c r o s e r v i c e s / 5 1 2 2 3 0 0 - a p p r e h e n d e z - l a r c h i t e c t u r e - m i c r o s e r v i c e s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o p e n c l a s s r o o m s . c o m / f r / c o u r s e s / 4 6 6 8 0 5 6 - c o n s t r u i s e z - d e s - m i c r o s e r v i c e s / 5 1 2 2 3 0 0 - a p p r e h e n d e z - l a r c h i t e c t u r e - m i c r o s e r v i c e s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s : / / b l o g . i n v i v o o . c o m / i n t r o d u c t i o n - a u x - a r c h i t e c t u r e s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s : / / b l o g . i n v i v o o . c o m / i n t r o d u c t i o n - a u x - a r c h i t e c t u r e s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1 2 "   T a r g e t = " h t t p s : / / b l o g . i n v i v o o . c o m / i n t r o d u c t i o n - a u x - a r c h i t e c t u r e s - m i c r o - s e r v i c e s / "   T a r g e t M o d e = " E x t e r n a l "   T y p e = " h t t p : / / s c h e m a s . o p e n x m l f o r m a t s . o r g / o f f i c e D o c u m e n t / 2 0 0 6 / r e l a t i o n s h i p s / h y p e r l i n k " / > < R e l a t i o n s h i p   I d = " r I d 1 3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4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5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6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7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8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9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2 0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2 1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2 2 "   T a r g e t = " h t t p s : / / n e x w o r l d . f r / s o a - v e r s u s - m i c r o s e r v i c e s - q u e l l e s - d i f f e r e n c e s /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2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3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4 "   T a r g e t = " h t t p s : / / o p e n c l a s s r o o m s . c o m / f r / c o u r s e s / 4 5 0 4 8 5 6 - i m p l e m e n t e z - u n e - a r c h i t e c t u r e - o r i e n t e e - s e r v i c e s - s o a - e n - j a v a / 4 8 5 6 3 3 1 - m e t t e z - e n - p l a c e - l e n v i r o n n e m e n t - d e - d e v e l o p p e m e n t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s : / / o p e n c l a s s r o o m s . c o m / f r / c o u r s e s / 6 2 6 9 5 4 - c r e e z - v o t r e - a p p l i c a t i o n - w e b - a v e c - j a v a - e e / 6 1 9 9 3 5 - l e - j a v a b e a n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t a g s / t a g 7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8 . x m l "   T y p e = " h t t p : / / s c h e m a s . o p e n x m l f o r m a t s . o r g / o f f i c e D o c u m e n t / 2 0 0 6 / r e l a t i o n s h i p s / t a g s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4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o p e n c l a s s r o o m s . c o m / f r / c o u r s e s / 4 5 0 4 8 5 6 - i m p l e m e n t e z - u n e - a r c h i t e c t u r e - o r i e n t e e - s e r v i c e s - s o a - e n - j a v a / 4 8 5 6 5 0 0 - c r e e z - u n - w e b - s e r v i c e - b o t t o m - u p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o p e n c l a s s r o o m s . c o m / f r / c o u r s e s / 4 5 0 4 8 5 6 - i m p l e m e n t e z - u n e - a r c h i t e c t u r e - o r i e n t e e - s e r v i c e s - s o a - e n - j a v a / 4 8 5 6 5 0 0 - c r e e z - u n - w e b - s e r v i c e - b o t t o m - u p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o p e n c l a s s r o o m s . c o m / f r / c o u r s e s / 4 5 0 4 8 5 6 - i m p l e m e n t e z - u n e - a r c h i t e c t u r e - o r i e n t e e - s e r v i c e s - s o a - e n - j a v a / 4 8 5 6 5 0 0 - c r e e z - u n - w e b - s e r v i c e - b o t t o m - u p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1 9 F 3 8 1 D - 8 2 D 0 - 4 4 7 B - B F 8 9 - A 6 4 5 5 2 A B 1 2 4 5 } " > < a 1 6 : c r e a t i o n I d   x m l n s : a 1 6 = " h t t p : / / s c h e m a s . m i c r o s o f t . c o m / o f f i c e / d r a w i n g / 2 0 1 0 / m a i n "   i d = " { 5 1 6 5 7 2 8 9 - F B 6 0 - 4 2 C C - B 0 D D - E 8 A D 4 D 9 7 7 4 A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f r - F R " / > < a : t > A r c h i t e c t u r e < / a : t > < / a : r > < a : b r > < a : r P r   d i r t y = " 0 "   e r r = " 1 "   l a n g = " f r - F R " / > < / a : b r > < a : r > < a : r P r   d i r t y = " 0 "   e r r = " 1 "   l a n g = " f r - F R " / > < a : t > M i c r o - S e r v i c e s < / a : t > < / a : r > < a : e n d P a r a R P r   d i r t y = " 0 "   e r r = " 1 "   l a n g = " f r - F R " / > < / a : p > < / p : t x B o d y > < / p : s p > < p : s p > < p : n v S p P r > < p : c N v P r   i d = " 3 "   n a m e = " S u b t i t l e   2 " > < a : e x t L s t > < a : e x t   u r i = " { D 2 1 9 C F C 0 - 6 E C F - 4 B A C - B 2 6 8 - 7 C 4 2 A A 1 2 5 A 2 C } " > < a 1 6 : c r e a t i o n I d   x m l n s : a 1 6 = " h t t p : / / s c h e m a s . m i c r o s o f t . c o m / o f f i c e / d r a w i n g / 2 0 1 0 / m a i n "   i d = " { E 1 D A 2 9 F 8 - 1 E 5 2 - 4 6 0 B - 9 E 1 C - D 5 1 8 F 7 5 A 0 6 B 4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4 6 4 4 2 9 4 "   y = " 4 0 7 2 4 1 3 " / > < a : e x t   c x = " 4 1 9 2 8 2 5 "   c y = " 4 7 2 8 7 0 " / > < / a : x f r m > < / p : s p P r > < p : t x B o d y > < a : b o d y P r   r t l C o l = " 0 " / > < a : l s t S t y l e / > < a : p > < a : p P r / > < a : r > < a : r P r   d i r t y = " 0 "   e r r = " 1 "   l a n g = " f r - F R " / > < a : t > G F C < / a : t > < / a : r > < a : r > < a : r P r   d i r t y = " 0 "   l a n g = " f r - F R " / > < a : t >   < / a : t > < / a : r > < a : r > < a : r P r   d i r t y = " 0 "   l a n g = " e n - U S " / > < a : t > F o r m a t i o n s < / a : t > < / a : r > < a : e n d P a r a R P r   d i r t y = " 0 "   l a n g = " e n - U S " / > < / a : p > < / p : t x B o d y > < / p : s p > < p : p i c > < p : n v P i c P r > < p : c N v P r   i d = " 4 "   n a m e = " " > < a : e x t L s t > < a : e x t   u r i = " { 9 5 6 E 2 2 F D - A 3 2 A - 4 1 1 3 - A 1 0 2 - 1 B 4 8 6 D E 5 B 4 3 A } " > < a 1 6 : c r e a t i o n I d   x m l n s : a 1 6 = " h t t p : / / s c h e m a s . m i c r o s o f t . c o m / o f f i c e / d r a w i n g / 2 0 1 0 / m a i n "   i d = " { A E 9 7 5 D D 4 - 6 0 1 2 - 4 C 3 8 - B 0 0 0 - C 3 9 9 8 A E C C 6 0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4 5 2 4 3 7 5 "   y = " 3 4 2 5 6 1 8 " / > < a : e x t   c x = " 1 4 1 4 4 6 2 "   c y = " 7 5 9 8 0 9 " / > < / a : x f r m > < a : p r s t G e o m   p r s t = " r e c t " > < a : a v L s t / > < / a : p r s t G e o m > < a : n o F i l l / > < / p : s p P r > < / p : p i c > < / p : s p T r e e > < p : e x t L s t > < p : e x t   u r i = " { 1 9 0 9 7 4 8 D - C B A E - 4 2 5 F - A D 3 D - 3 A F F E 6 2 5 5 6 5 C } " > < p 1 4 : c r e a t i o n I d   x m l n s : p 1 4 = " h t t p : / / s c h e m a s . m i c r o s o f t . c o m / o f f i c e / p o w e r p o i n t / 2 0 1 0 / m a i n "   v a l = " 1 6 0 6 1 3 9 8 9 2 0 5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A D 5 4 C 1 5 - 3 9 6 8 - 4 1 B F - 8 C 2 6 - 9 E 1 6 D 4 3 6 1 9 A 1 } " > < a 1 6 : c r e a t i o n I d   x m l n s : a 1 6 = " h t t p : / / s c h e m a s . m i c r o s o f t . c o m / o f f i c e / d r a w i n g / 2 0 1 0 / m a i n "   i d = " { 2 2 3 8 2 5 2 E - 2 F 9 5 - 4 C 2 3 - 8 0 9 E - 2 E F 3 2 8 A 5 4 2 C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8 0 5 2 "   y = " 7 3 9 3 5 9 " / > < a : e x t   c x = " 7 6 2 0 0 0 0 "   c y = " 5 7 1 5 0 0 " / > < / a : x f r m > < / p : s p P r > < p : t x B o d y > < a : b o d y P r   r t l C o l = " 0 " / > < a : l s t S t y l e / > < a : p > < a : p P r   a l g n = " l " / > < a : r > < a : r P r   d i r t y = " 0 "   l a n g = " e n - U S "   s z = " 2 4 0 0 " / > < a : t > L e s   m i c r o - s e r v i c e s ,   p o u r q u o i   f a i r e   ? < / a : t > < / a : r > < a : b r > < a : r P r   d i r t y = " 0 "   l a n g = " e n - U S "   s z = " 2 4 0 0 " / > < / a : b r > < a : e n d P a r a R P r   d i r t y = " 0 "   l a n g = " e n - U S "   s z = " 2 4 0 0 " / > < / a : p > < / p : t x B o d y > < / p : s p > < p : s p > < p : n v S p P r > < p : c N v P r   i d = " 3 "   n a m e = " " > < a : e x t L s t > < a : e x t   u r i = " { 2 F 0 4 E E F 8 - 4 A 5 C - 4 D B 3 - B 1 3 0 - 6 9 7 0 2 B D 6 B B 3 5 } " > < a 1 6 : c r e a t i o n I d   x m l n s : a 1 6 = " h t t p : / / s c h e m a s . m i c r o s o f t . c o m / o f f i c e / d r a w i n g / 2 0 1 0 / m a i n "   i d = " { 8 D 3 A 5 A 0 8 - 6 8 2 D - 4 0 8 0 - 8 1 3 6 - C 2 A 4 B A 3 3 2 F 4 6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4 3 B F 3 9 2 4 - A E B 5 - 4 D F E - 8 6 B B - 7 E 7 0 A B D E 4 D 6 5 } " > < a 1 6 : c r e a t i o n I d   x m l n s : a 1 6 = " h t t p : / / s c h e m a s . m i c r o s o f t . c o m / o f f i c e / d r a w i n g / 2 0 1 0 / m a i n "   i d = " { 0 4 9 3 2 5 F C - 3 E 5 9 - 4 F C 3 - 8 6 0 9 - 7 1 D E 0 8 7 0 F 6 B D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C 0 8 8 6 A B 6 - 9 0 8 B - 4 9 E D - B 6 F 0 - F 2 9 A 8 F 3 2 0 6 B A } " > < a 1 6 : c r e a t i o n I d   x m l n s : a 1 6 = " h t t p : / / s c h e m a s . m i c r o s o f t . c o m / o f f i c e / d r a w i n g / 2 0 1 0 / m a i n "   i d = " { D 0 6 8 1 0 C A - 0 B E 7 - 4 A 7 6 - B 4 6 0 - B A 5 7 3 2 B 0 2 D 2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3 1 0 8 5 9 " / > < a : e x t   c x = " 7 6 2 0 0 0 0 "   c y = " 3 8 3 2 6 4 1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f r - F R " / > < a : t > Q u e l q u e s   a r t i c l e s < / a : t > < / a : r > < a : r > < a : r P r   d i r t y = " 0 "   l a n g = " f r - F R " / > < a : t >   :   < / a : t > < / a : r > < / a : p > < a : p > < a : p P r   l v l = " 1 " / > < a : r > < a : r P r   d i r t y = " 0 "   l a n g = " f r - F R " > < a : h l i n k C l i c k   r : i d = " r I d 2 " / > < / a : r P r > < a : t > h < / a : t > < / a : r > < a : r > < a : r P r   d i r t y = " 0 "   l a n g = " f r - F R " > < a : h l i n k C l i c k   r : i d = " r I d 3 " / > < / a : r P r > < a : t > t t p s : / / w w w . < / a : t > < / a : r > < a : r > < a : r P r   d i r t y = " 0 "   e r r = " 1 "   l a n g = " f r - F R " > < a : h l i n k C l i c k   r : i d = " r I d 4 " / > < / a : r P r > < a : t > j o u r n a l d u n e t < / a : t > < / a : r > < a : r > < a : r P r   d i r t y = " 0 "   l a n g = " f r - F R " > < a : h l i n k C l i c k   r : i d = " r I d 5 " / > < / a : r P r > < a : t > . c o m < / a : t > < / a : r > < / a : p > < a : p > < a : p P r   l v l = " 1 " / > < a : r > < a : r P r   d i r t y = " 0 "   l a n g = " f r - F R " / > < a : t > A p p r e n d r e   :   < / a : t > < / a : r > < a : r > < a : r P r   d i r t y = " 0 "   l a n g = " f r - F R " > < a : h l i n k C l i c k   r : i d = " r I d 6 " / > < / a : r P r > < a : t > h < / a : t > < / a : r > < a : r > < a : r P r   d i r t y = " 0 "   l a n g = " f r - F R " > < a : h l i n k C l i c k   r : i d = " r I d 7 " / > < / a : r P r > < a : t > t t p s : / / < / a : t > < / a : r > < a : r > < a : r P r   d i r t y = " 0 "   e r r = " 1 "   l a n g = " f r - F R " > < a : h l i n k C l i c k   r : i d = " r I d 8 " / > < / a : r P r > < a : t > o p e n c l a s s r o o m s < / a : t > < / a : r > < a : r > < a : r P r   d i r t y = " 0 "   l a n g = " f r - F R " > < a : h l i n k C l i c k   r : i d = " r I d 9 " / > < / a : r P r > < a : t > . c o m < / a : t > < / a : r > < / a : p > < a : p > < a : p P r   l v l = " 1 " / > < a : r > < a : r P r   d i r t y = " 0 "   l a n g = " f r - F R " / > < a : t > U n e   i n t r o d u c t i o n   :   < / a : t > < / a : r > < a : r > < a : r P r   d i r t y = " 0 "   l a n g = " f r - F R " > < a : h l i n k C l i c k   r : i d = " r I d 1 0 " / > < / a : r P r > < a : t > h t t p s : / / b l o g . < / a : t > < / a : r > < a : r > < a : r P r   d i r t y = " 0 "   e r r = " 1 "   l a n g = " f r - F R " > < a : h l i n k C l i c k   r : i d = " r I d 1 1 " / > < / a : r P r > < a : t > i n v i v o o < / a : t > < / a : r > < a : r > < a : r P r   d i r t y = " 0 "   l a n g = " f r - F R " > < a : h l i n k C l i c k   r : i d = " r I d 1 2 " / > < / a : r P r > < a : t > . c o m / i n t r o d u c t i o n - a u x - a r c h i t e c t u r e s - m i c r o - s e r v i c e s / < / a : t > < / a : r > < / a : p > < a : p > < a : p P r   l v l = " 1 " / > < a : r > < a : r P r   d i r t y = " 0 "   e r r = " 1 "   l a n g = " f r - F R " / > < a : t > S O A < / a : t > < / a : r > < a : r > < a : r P r   d i r t y = " 0 "   l a n g = " f r - F R " / > < a : t >   v s   M S   :   < / a : t > < / a : r > < a : r > < a : r P r   d i r t y = " 0 "   l a n g = " f r - F R " > < a : h l i n k C l i c k   r : i d = " r I d 1 3 " / > < / a : r P r > < a : t > h t t p s : / / < / a : t > < / a : r > < a : r > < a : r P r   d i r t y = " 0 "   e r r = " 1 "   l a n g = " f r - F R " > < a : h l i n k C l i c k   r : i d = " r I d 1 4 " / > < / a : r P r > < a : t > n e x w o r l d < / a : t > < / a : r > < a : r > < a : r P r   d i r t y = " 0 "   l a n g = " f r - F R " > < a : h l i n k C l i c k   r : i d = " r I d 1 5 " / > < / a : r P r > < a : t > . f r / < / a : t > < / a : r > < a : r > < a : r P r   d i r t y = " 0 "   e r r = " 1 "   l a n g = " f r - F R " > < a : h l i n k C l i c k   r : i d = " r I d 1 6 " / > < / a : r P r > < a : t > s o a < / a : t > < / a : r > < a : r > < a : r P r   d i r t y = " 0 "   l a n g = " f r - F R " > < a : h l i n k C l i c k   r : i d = " r I d 1 7 " / > < / a : r P r > < a : t > - v e r s u s - < / a : t > < / a : r > < a : r > < a : r P r   d i r t y = " 0 "   e r r = " 1 "   l a n g = " f r - F R " > < a : h l i n k C l i c k   r : i d = " r I d 1 8 " / > < / a : r P r > < a : t > m i c r o s e r v i c e s < / a : t > < / a : r > < a : r > < a : r P r   d i r t y = " 0 "   l a n g = " f r - F R " > < a : h l i n k C l i c k   r : i d = " r I d 1 9 " / > < / a : r P r > < a : t > - q u e l l e s - < / a : t > < / a : r > < a : r > < a : r P r   d i r t y = " 0 "   e r r = " 1 "   l a n g = " f r - F R " > < a : h l i n k C l i c k   r : i d = " r I d 2 0 " / > < / a : r P r > < a : t > d i f f e r e n c e s < / a : t > < / a : r > < a : r > < a : r P r   d i r t y = " 0 "   l a n g = " f r - F R " > < a : h l i n k C l i c k   r : i d = " r I d 2 1 " / > < / a : r P r > < a : t > / < / a : t > < / a : r > < a : e n d P a r a R P r   d i r t y = " 0 "   l a n g = " f r - F R " > < a : h l i n k C l i c k   r : i d = " r I d 2 2 " / > < / a : e n d P a r a R P r > < / a : p > < / p : t x B o d y > < / p : s p > < p : s p > < p : n v S p P r > < p : c N v P r   i d = " 6 "   n a m e = " " > < a : e x t L s t > < a : e x t   u r i = " { 6 B F 8 6 2 D B - D 8 6 F - 4 B F 8 - 9 5 2 3 - B 6 A 7 5 6 3 9 C 5 D 6 } " > < a 1 6 : c r e a t i o n I d   x m l n s : a 1 6 = " h t t p : / / s c h e m a s . m i c r o s o f t . c o m / o f f i c e / d r a w i n g / 2 0 1 0 / m a i n "   i d = " { 0 5 D F B 2 2 2 - D 5 1 8 - 4 5 5 6 - A D C 8 - 0 2 7 C A 2 F D F 9 E F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6 4 1 8 3 3 7 0 - E 3 1 6 - 4 1 8 7 - A 9 3 6 - F 6 4 1 C 7 E 5 2 E 0 6 } " > < p 1 4 : c r e a t i o n I d   x m l n s : p 1 4 = " h t t p : / / s c h e m a s . m i c r o s o f t . c o m / o f f i c e / p o w e r p o i n t / 2 0 1 0 / m a i n "   v a l = " 1 6 0 6 1 3 9 8 9 2 1 3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9 F E 3 3 C 2 - D C 6 F - 4 9 6 A - 8 9 9 C - C 8 A 4 A 7 9 4 A 1 8 0 } " > < a 1 6 : c r e a t i o n I d   x m l n s : a 1 6 = " h t t p : / / s c h e m a s . m i c r o s o f t . c o m / o f f i c e / d r a w i n g / 2 0 1 0 / m a i n "   i d = " { 7 4 D 9 6 6 F 0 - E 9 C 0 - 4 2 B 5 - B 0 9 4 - F 0 C 6 3 B F 4 D D 2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8 0 5 2 "   y = " 7 3 9 3 5 9 " / > < a : e x t   c x = " 7 6 2 0 0 0 0 "   c y = " 5 7 1 5 0 0 " / > < / a : x f r m > < / p : s p P r > < p : t x B o d y > < a : b o d y P r   r t l C o l = " 0 " / > < a : l s t S t y l e / > < a : p > < a : p P r   a l g n = " l " / > < a : r > < a : r P r   d i r t y = " 0 "   l a n g = " e n - U S "   s z = " 2 4 0 0 " / > < a : t > P e t i t e   p a u s e   Q u e s t i o n n a i r e < / a : t > < / a : r > < a : e n d P a r a R P r   d i r t y = " 0 "   l a n g = " e n - U S "   s z = " 2 4 0 0 " / > < / a : p > < / p : t x B o d y > < / p : s p > < p : s p > < p : n v S p P r > < p : c N v P r   i d = " 3 "   n a m e = " " > < a : e x t L s t > < a : e x t   u r i = " { E F A 8 D 8 0 6 - B 0 1 E - 4 0 9 4 - B 0 A 6 - 4 6 9 7 9 8 9 5 1 C E A } " > < a 1 6 : c r e a t i o n I d   x m l n s : a 1 6 = " h t t p : / / s c h e m a s . m i c r o s o f t . c o m / o f f i c e / d r a w i n g / 2 0 1 0 / m a i n "   i d = " { 1 E 0 8 F E E 0 - A 4 5 C - 4 C 7 8 - 9 B F 9 - F 9 6 8 2 C 6 A D F D 7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1 F B E B 3 1 C - E 5 4 0 - 4 A D 7 - 8 6 E 0 - A E 3 2 9 D 8 3 2 8 5 5 } " > < a 1 6 : c r e a t i o n I d   x m l n s : a 1 6 = " h t t p : / / s c h e m a s . m i c r o s o f t . c o m / o f f i c e / d r a w i n g / 2 0 1 0 / m a i n "   i d = " { 9 F 9 C 4 2 F E - A C 5 E - 4 0 8 B - 9 7 7 4 - 1 0 A 5 7 0 8 5 5 E 9 5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4 1 0 B B B A 9 - B 8 9 8 - 4 4 2 8 - 9 D 1 7 - F D E E 2 5 A C D 5 0 6 } " > < a 1 6 : c r e a t i o n I d   x m l n s : a 1 6 = " h t t p : / / s c h e m a s . m i c r o s o f t . c o m / o f f i c e / d r a w i n g / 2 0 1 0 / m a i n "   i d = " { A 7 6 2 A 3 6 2 - 1 7 3 C - 4 C A 0 - A D A 9 - 9 2 9 9 5 1 8 1 3 A 0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3 1 0 8 5 9 " / > < a : e x t   c x = " 7 6 2 0 0 0 0 "   c y = " 3 8 3 2 6 4 1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f r - F R " / > < a : t > U n   q u e s t i o n n a i r e   p o u r   f a i r e   c o n n a i s s a n c e   < / a : t > < / a : r > < a : r > < a : r P r   d i r t y = " 0 "   l a n g = " f r - F R " / > < a : t >   :   < / a : t > < / a : r > < / a : p > < a : p > < a : p P r   l v l = " 1 " / > < a : r > < a : r P r   d i r t y = " 0 "   l a n g = " f r - F R " / > < a : t > h < / a : t > < / a : r > < a : r > < a : r P r   d i r t y = " 0 "   l a n g = " f r - F R " / > < a : t > t t p s : / / < / a : t > < / a : r > < a : r > < a : r P r   d i r t y = " 0 "   e r r = " 1 "   l a n g = " f r - F R " / > < a : t > y n o v < / a : t > < / a : r > < a : r > < a : r P r   d i r t y = " 0 "   l a n g = " f r - F R " / > < a : t > . < / a : t > < / a : r > < a : r > < a : r P r   d i r t y = " 0 "   e r r = " 1 "   l a n g = " f r - F R " / > < a : t > q u a l t r i c s < / a : t > < / a : r > < a : r > < a : r P r   d i r t y = " 0 "   l a n g = " f r - F R " / > < a : t > . c o m / < / a : t > < / a : r > < a : r > < a : r P r   d i r t y = " 0 "   e r r = " 1 "   l a n g = " f r - F R " / > < a : t > j f e < / a : t > < / a : r > < a : r > < a : r P r   d i r t y = " 0 "   l a n g = " f r - F R " / > < a : t > / < / a : t > < / a : r > < a : r > < a : r P r   d i r t y = " 0 "   e r r = " 1 "   l a n g = " f r - F R " / > < a : t > f o r m < / a : t > < / a : r > < a : r > < a : r P r   d i r t y = " 0 "   l a n g = " f r - F R " / > < a : t > / S V _ 0 A E 1 1 r s i D B V n H d H < / a : t > < / a : r > < / a : p > < a : p > < a : p P r   l v l = " 1 " / > < a : r > < a : r P r   d i r t y = " 0 "   l a n g = " f r - F R " / > < a : t > C e l a   a i d e r a   l e   f o r m a t e u r   �   v o u s   c o n n a � t r e ,   e t   c e l a   n o u s   p r � p a r e   l e   s u j e t   " M i s e   e n   p r a t i q u e " < / a : t > < / a : r > < / a : p > < a : p > < a : p P r   l v l = " 1 " / > < a : r > < a : r P r   d i r t y = " 0 "   l a n g = " f r - F R " / > < a : t / > < / a : r > < a : e n d P a r a R P r   d i r t y = " 0 "   l a n g = " f r - F R " / > < / a : p > < / p : t x B o d y > < / p : s p > < p : s p > < p : n v S p P r > < p : c N v P r   i d = " 6 "   n a m e = " " > < a : e x t L s t > < a : e x t   u r i = " { A 4 B 3 E A 3 7 - C 8 7 B - 4 D 3 D - 8 5 F 9 - 3 B 1 D D 7 1 F 9 2 E C } " > < a 1 6 : c r e a t i o n I d   x m l n s : a 1 6 = " h t t p : / / s c h e m a s . m i c r o s o f t . c o m / o f f i c e / d r a w i n g / 2 0 1 0 / m a i n "   i d = " { 0 B 4 9 4 2 8 6 - C B 3 0 - 4 0 3 3 - B A 7 B - 8 1 8 A 0 F A 6 C 6 B 7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2 F 3 3 9 5 7 8 - 0 6 7 8 - 4 3 4 C - B 0 B 0 - 5 F 2 A C C E 7 9 B 7 C } " > < p 1 4 : c r e a t i o n I d   x m l n s : p 1 4 = " h t t p : / / s c h e m a s . m i c r o s o f t . c o m / o f f i c e / p o w e r p o i n t / 2 0 1 0 / m a i n "   v a l = " 1 6 0 6 1 3 9 8 9 2 1 3 7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F 2 6 2 8 1 5 - 5 5 9 D - 4 4 D 2 - B 9 2 E - 0 6 9 2 C 3 B 7 1 C C 4 } " > < a 1 6 : c r e a t i o n I d   x m l n s : a 1 6 = " h t t p : / / s c h e m a s . m i c r o s o f t . c o m / o f f i c e / d r a w i n g / 2 0 1 0 / m a i n "   i d = " { 2 B A C A 3 9 C - 9 A 9 8 - 4 E 8 F - B D B D - 6 4 7 5 1 5 3 4 4 1 4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 I n s t a l l e r   s o n   e n v i r o n n e m e n t ,   < / a : t > < / a : r > < a : r > < a : r P r   d i r t y = " 0 "   e r r = " 1 "   l a n g = " f r - F R " / > < a : t > l e t ' s < / a : t > < / a : r > < a : r > < a : r P r   d i r t y = " 0 "   l a n g = " e n - U S " / > < a : t >   g o   ! < / a : t > < / a : r > < a : e n d P a r a R P r   d i r t y = " 0 "   l a n g = " e n - U S " / > < / a : p > < / p : t x B o d y > < / p : s p > < p : s p > < p : n v S p P r > < p : c N v P r   i d = " 3 "   n a m e = " " > < a : e x t L s t > < a : e x t   u r i = " { 8 7 4 E 6 A E 8 - 9 F 8 9 - 4 2 E 8 - 8 D 7 9 - D 5 2 E 1 3 E 4 9 9 8 7 } " > < a 1 6 : c r e a t i o n I d   x m l n s : a 1 6 = " h t t p : / / s c h e m a s . m i c r o s o f t . c o m / o f f i c e / d r a w i n g / 2 0 1 0 / m a i n "   i d = " { C B 2 8 C 3 E 0 - 8 4 2 4 - 4 5 5 1 - 9 1 9 5 - 3 E 2 7 9 4 0 1 6 F F 6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F 4 E 7 C 6 0 A - A 2 E 3 - 4 1 9 7 - B 9 6 0 - E 0 8 1 F B 4 D F E 7 0 } " > < a 1 6 : c r e a t i o n I d   x m l n s : a 1 6 = " h t t p : / / s c h e m a s . m i c r o s o f t . c o m / o f f i c e / d r a w i n g / 2 0 1 0 / m a i n "   i d = " { 3 D 2 5 5 4 7 A - A 7 0 8 - 4 9 7 D - 9 9 9 F - B B 7 0 9 B 2 D 1 F D 3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1 D 7 7 6 6 0 C - E B 9 9 - 4 8 3 5 - A E D 8 - 3 8 3 9 2 2 A 8 B 9 5 6 } " > < a 1 6 : c r e a t i o n I d   x m l n s : a 1 6 = " h t t p : / / s c h e m a s . m i c r o s o f t . c o m / o f f i c e / d r a w i n g / 2 0 1 0 / m a i n "   i d = " { 8 F D C C 8 5 7 - 3 4 5 1 - 4 5 1 E - B 3 4 2 - B 5 1 6 D 8 F E 0 B C 1 } " / > < / a : e x t > < / a : e x t L s t > < / p : c N v P r > < p : c N v S p P r / > < p : n v P r / > < / p : n v S p P r > < p : s p P r > < a : x f r m   f l i p H = " f a l s e "   f l i p V = " f a l s e "   r o t = " 0 " > < a : o f f   x = " 1 5 4 5 6 3 1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 L ' I D E < / a : t > < / a : r > < / a : p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 I n t e l l i J   2 0 2 0 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F D 8 4 6 B 0 8 - F 4 D F - 4 8 0 F - B 3 0 2 - 3 D B B 7 7 A B 9 0 1 5 } " > < a 1 6 : c r e a t i o n I d   x m l n s : a 1 6 = " h t t p : / / s c h e m a s . m i c r o s o f t . c o m / o f f i c e / d r a w i n g / 2 0 1 0 / m a i n "   i d = " { 3 8 7 9 D 6 2 0 - 6 1 1 9 - 4 B 0 C - 9 2 B B - 2 3 8 6 2 2 1 A D A D C } " / > < / a : e x t > < / a : e x t L s t > < / p : c N v P r > < p : c N v S p P r / > < p : n v P r / > < / p : n v S p P r > < p : s p P r > < a : x f r m   f l i p H = " f a l s e "   f l i p V = " f a l s e "   r o t = " 0 " > < a : o f f   x = " 3 2 1 8 6 4 0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 J D K 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 8 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4 1 A F B 0 E A - 2 3 B 1 - 4 9 E C - B A A 5 - D 3 5 7 4 7 8 A D 6 5 3 } " > < a 1 6 : c r e a t i o n I d   x m l n s : a 1 6 = " h t t p : / / s c h e m a s . m i c r o s o f t . c o m / o f f i c e / d r a w i n g / 2 0 1 0 / m a i n "   i d = " { C B B 5 F F 8 D - 8 B B 1 - 4 1 D 8 - B A A 0 - 3 F 3 5 C 5 E E 1 6 2 5 } " / > < / a : e x t > < / a : e x t L s t > < / p : c N v P r > < p : c N v S p P r / > < p : n v P r / > < / p : n v S p P r > < p : s p P r > < a : x f r m   f l i p H = " f a l s e "   f l i p V = " f a l s e "   r o t = " 0 " > < a : o f f   x = " 4 7 7 8 4 7 3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 U n 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 s e r v e u r 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 G l a s s F i s h 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0 4 A F 3 B 8 E - 1 2 6 A - 4 1 1 F - 9 F 3 4 - F D 7 D 0 5 3 7 C A 8 7 } " > < a 1 6 : c r e a t i o n I d   x m l n s : a 1 6 = " h t t p : / / s c h e m a s . m i c r o s o f t . c o m / o f f i c e / d r a w i n g / 2 0 1 0 / m a i n "   i d = " { D 5 1 0 7 5 B 5 - C 2 4 B - 4 5 C 2 - B 1 9 B - 6 2 9 B A 0 3 8 A A 8 6 } " / > < / a : e x t > < / a : e x t L s t > < / p : c N v P r > < p : c N v S p P r   t x B o x = " 1 " / > < p : n v P r / > < / p : n v S p P r > < p : s p P r > < a : x f r m   f l i p H = " f a l s e "   f l i p V = " f a l s e "   r o t = " 0 " > < a : o f f   x = " 1 0 6 2 0 2 8 "   y = " 3 8 3 0 0 0 2 " / > < a : e x t   c x = " 7 5 0 9 2 4 3 "   c y = " 7 9 2 1 3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 U n   g u i d e   i c i   :     < / a : t > < / a : r > < a : b r > < a : r P r   d i r t y = " 0 "   l a n g = " f r - F R "   s z = " 1 4 0 0 " > < a : s o l i d F i l l > < a : s c h e m e C l r   v a l = " t x 1 " / > < / a : s o l i d F i l l > < a : l a t i n   t y p e f a c e = " O p e n   S a n s " / > < / a : r P r > < / a : b r > < / a : p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2 " / > < / a : r P r > < a : t > h t t p s : / / 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3 " / > < / a : r P r > < a : t > o p e n c l a s s r o o m s 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4 " / > < / a : r P r > < a : t > . c o m / f r / c o u r s e s / 4 5 0 4 8 5 6 - 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5 " / > < / a : r P r > < a : t > i m p l e m e n t e z 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6 " / > < / a : r P r > < a : t > - u n e - a r c h i t e c t u r e - 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7 " / > < / a : r P r > < a : t > o r i e n t e e 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8 " / > < / a : r P r > < a : t > - s e r v i c e s - 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9 " / > < / a : r P r > < a : t > s o a 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1 0 " / > < / a : r P r > < a : t > - e n - j a v a / 4 8 5 6 3 3 1 - m e t t e z - e n - p l a c e - 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1 1 " / > < / a : r P r > < a : t > l e n v i r o n n e m e n t 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a : h l i n k C l i c k   r : i d = " r I d 1 2 " / > < / a : r P r > < a : t > - d e - 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1 3 " / > < / a : r P r > < a : t > d e v e l o p p e m e n t < / a : t > < / a : r > < a : e n d P a r a R P r   d i r t y = " 0 "   e r r = " 1 "   l a n g = " f r - F R "   s z = " 1 4 0 0 " > < a : s o l i d F i l l > < a : s c h e m e C l r   v a l = " t x 1 " / > < / a : s o l i d F i l l > < a : l a t i n   t y p e f a c e = " O p e n   S a n s " / > < a : h l i n k C l i c k   r : i d = " r I d 1 4 " / > < / a : e n d P a r a R P r > < / a : p > < / p : t x B o d y > < / p : s p > < p : s p > < p : n v S p P r > < p : c N v P r   i d = " 9 "   n a m e = " " > < a : e x t L s t > < a : e x t   u r i = " { A 5 B C 8 A 8 7 - B 2 3 1 - 4 1 7 9 - 9 2 2 2 - 4 7 7 D 6 E 9 2 8 4 9 6 } " > < a 1 6 : c r e a t i o n I d   x m l n s : a 1 6 = " h t t p : / / s c h e m a s . m i c r o s o f t . c o m / o f f i c e / d r a w i n g / 2 0 1 0 / m a i n "   i d = " { A C D 9 7 3 0 0 - E 9 5 B - 4 C A 9 - 8 B B C - 3 2 4 3 7 3 7 D 4 9 3 D } " / > < / a : e x t > < / a : e x t L s t > < / p : c N v P r > < p : c N v S p P r / > < p : n v P r / > < / p : n v S p P r > < p : s p P r > < a : x f r m   f l i p H = " f a l s e "   f l i p V = " f a l s e "   r o t = " 0 " > < a : o f f   x = " 1 5 4 5 6 3 1 "   y = " 2 0 9 5 5 0 0 " / > < a : e x t   c x = " 2 9 4 0 8 3 4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 O n   t e s t e   u n 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 W A R 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 d a n s   G l a s s F i s h 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3 A 5 9 0 7 6 C - 1 C 5 9 - 4 0 D 0 - 9 4 6 D - 5 8 9 9 A 5 3 D F 2 D 6 } " > < a 1 6 : c r e a t i o n I d   x m l n s : a 1 6 = " h t t p : / / s c h e m a s . m i c r o s o f t . c o m / o f f i c e / d r a w i n g / 2 0 1 0 / m a i n "   i d = " { 8 B 5 A C C 4 1 - F B 7 A - 4 3 8 F - 9 0 3 1 - C 9 B C B D 4 D 7 A 3 3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8 7 D 4 5 F 9 6 - 6 8 F 1 - 4 1 1 9 - B 9 7 3 - D B C 0 0 9 5 F 3 B F 2 } " > < p 1 4 : c r e a t i o n I d   x m l n s : p 1 4 = " h t t p : / / s c h e m a s . m i c r o s o f t . c o m / o f f i c e / p o w e r p o i n t / 2 0 1 0 / m a i n "   v a l = " 1 6 0 6 1 3 9 8 9 2 1 4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E 3 1 B E E A - B 6 4 3 - 4 9 7 0 - B 9 2 4 - 4 F E 3 F D 8 E 4 6 9 1 } " > < a 1 6 : c r e a t i o n I d   x m l n s : a 1 6 = " h t t p : / / s c h e m a s . m i c r o s o f t . c o m / o f f i c e / d r a w i n g / 2 0 1 0 / m a i n "   i d = " { 8 F B 9 B 5 6 1 - 8 7 8 7 - 4 9 2 3 - 9 2 E 3 - 0 B 5 4 E 1 B 1 B 8 3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< / a : t > < / a : r > < a : e n d P a r a R P r   d i r t y = " 0 "   l a n g = " f r - F R " / > < / a : p > < / p : t x B o d y > < / p : s p > < p : s p > < p : n v S p P r > < p : c N v P r   i d = " 3 "   n a m e = " " > < a : e x t L s t > < a : e x t   u r i = " { F C C 9 5 A 0 3 - 8 A 3 2 - 4 3 6 9 - 9 8 3 5 - D 6 8 A 2 3 3 3 2 5 0 1 } " > < a 1 6 : c r e a t i o n I d   x m l n s : a 1 6 = " h t t p : / / s c h e m a s . m i c r o s o f t . c o m / o f f i c e / d r a w i n g / 2 0 1 0 / m a i n "   i d = " { A 7 9 F 6 4 7 0 - 1 1 C 9 - 4 2 6 7 - 9 9 D 5 - 5 F E 3 4 E 5 9 D 5 6 E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E 9 2 4 5 9 B C - 4 D D C - 4 5 9 6 - B E F 5 - 1 E 0 C 2 D 4 E 8 C 1 9 } " > < a 1 6 : c r e a t i o n I d   x m l n s : a 1 6 = " h t t p : / / s c h e m a s . m i c r o s o f t . c o m / o f f i c e / d r a w i n g / 2 0 1 0 / m a i n "   i d = " { 6 6 D 2 E F 5 2 - 3 B 0 9 - 4 6 0 2 - B B 4 9 - 7 8 8 3 0 E 8 B E E C 3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A A 6 6 0 4 8 3 - B E 2 7 - 4 A 4 4 - 9 5 6 9 - 2 B 9 0 F C 2 6 B 7 2 5 } " > < a 1 6 : c r e a t i o n I d   x m l n s : a 1 6 = " h t t p : / / s c h e m a s . m i c r o s o f t . c o m / o f f i c e / d r a w i n g / 2 0 1 0 / m a i n "   i d = " { 9 D E 8 9 0 B 2 - 8 2 0 9 - 4 D 3 E - A 2 9 1 - 6 2 C E C D 6 0 3 D 6 6 } " / > < / a : e x t > < / a : e x t L s t > < / p : c N v P r > < p : c N v S p P r / > < p : n v P r / > < / p : n v S p P r > < p : s p P r > < a : x f r m   f l i p H = " f a l s e "   f l i p V = " f a l s e "   r o t = " 0 " > < a : o f f   x = " 1 5 4 5 6 3 1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 L ' I D E < / a : t > < / a : r > < / a : p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 I n t e l l i J   2 0 2 0 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D A 7 8 5 3 1 0 - E B 8 F - 4 8 A 3 - 8 F 5 6 - 3 1 5 5 F A 6 4 B 0 1 C } " > < a 1 6 : c r e a t i o n I d   x m l n s : a 1 6 = " h t t p : / / s c h e m a s . m i c r o s o f t . c o m / o f f i c e / d r a w i n g / 2 0 1 0 / m a i n "   i d = " { C 6 2 8 3 C 6 B - 5 2 5 B - 4 3 0 3 - B 5 5 5 - 8 0 6 C 5 A 9 4 0 B A 1 } " / > < / a : e x t > < / a : e x t L s t > < / p : c N v P r > < p : c N v S p P r / > < p : n v P r / > < / p : n v S p P r > < p : s p P r > < a : x f r m   f l i p H = " f a l s e "   f l i p V = " f a l s e "   r o t = " 0 " > < a : o f f   x = " 3 2 1 8 6 4 0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 J D K 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 8 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0 A 3 C 1 C 8 5 - 5 8 5 1 - 4 F A 8 - A B 2 D - 4 1 9 2 C 7 C 5 A 3 9 4 } " > < a 1 6 : c r e a t i o n I d   x m l n s : a 1 6 = " h t t p : / / s c h e m a s . m i c r o s o f t . c o m / o f f i c e / d r a w i n g / 2 0 1 0 / m a i n "   i d = " { B 7 4 1 5 E C 5 - 7 0 3 F - 4 B 7 3 - 8 8 0 8 - 3 B 8 0 E E 8 A A C 9 A } " / > < / a : e x t > < / a : e x t L s t > < / p : c N v P r > < p : c N v S p P r / > < p : n v P r / > < / p : n v S p P r > < p : s p P r > < a : x f r m   f l i p H = " f a l s e "   f l i p V = " f a l s e "   r o t = " 0 " > < a : o f f   x = " 4 7 7 8 4 7 3 "   y = " 1 3 4 5 3 3 0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 U n 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 s e r v e u r < / a : t > < / a : r > < a : b r > < a : r P r   d i r t y = " 0 "   l a n g = " f r - F R "   s z = " 1 0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 G l a s s F i s h 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E 1 2 B 3 B 5 2 - 4 2 3 0 - 4 6 F E - B E A 2 - E 0 4 3 6 F 5 5 9 5 2 7 } " > < a 1 6 : c r e a t i o n I d   x m l n s : a 1 6 = " h t t p : / / s c h e m a s . m i c r o s o f t . c o m / o f f i c e / d r a w i n g / 2 0 1 0 / m a i n "   i d = " { 4 3 0 B C 8 3 0 - B 9 7 1 - 4 E E 2 - 9 2 9 D - F 5 9 1 2 4 7 5 8 C 7 7 } " / > < / a : e x t > < / a : e x t L s t > < / p : c N v P r > < p : c N v S p P r   t x B o x = " 1 " / > < p : n v P r / > < / p : n v S p P r > < p : s p P r > < a : x f r m   f l i p H = " f a l s e "   f l i p V = " f a l s e "   r o t = " 0 " > < a : o f f   x = " 1 2 0 5 6 6 5 "   y = " 4 1 0 5 2 7 5 " / > < a : e x t   c x = " 7 5 0 9 2 4 3 "   c y = " 7 9 2 1 3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 U n   g u i d e   i c i   :   < / a : t > < / a : r > < / a : p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 h 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 t t p s : / / w w w . 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 l e a r n j a v a o n l i n e 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 . o r g / e n / H e l l o , _ W o r l d ! < / a : t > < / a : r > < / a : p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/ > < / a : r > < a : e n d P a r a R P r   d i r t y = " 0 "   l a n g = " f r - F R "   s z = " 1 4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D 6 9 2 D D 8 6 - 0 E 4 B - 4 0 A B - 9 B D 5 - 4 9 D 0 4 1 6 6 6 2 0 B } " > < a 1 6 : c r e a t i o n I d   x m l n s : a 1 6 = " h t t p : / / s c h e m a s . m i c r o s o f t . c o m / o f f i c e / d r a w i n g / 2 0 1 0 / m a i n "   i d = " { 6 8 9 8 6 9 D 0 - 5 C 5 F - 4 C E 8 - 9 D 6 F - F C F 5 6 B 4 B D 5 5 D } " / > < / a : e x t > < / a : e x t L s t > < / p : c N v P r > < p : c N v S p P r / > < p : n v P r / > < / p : n v S p P r > < p : s p P r > < a : x f r m   f l i p H = " f a l s e "   f l i p V = " f a l s e "   r o t = " 0 " > < a : o f f   x = " 1 5 4 5 6 3 1 "   y = " 2 0 9 5 5 0 0 " / > < a : e x t   c x = " 2 9 4 0 8 3 4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 O n   t e s t e   u n   < / a : t > < / a : r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 W A R 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 d a n s   G l a s s F i s h 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2 7 2 5 4 2 2 5 - A 1 7 E - 4 E 3 2 - 9 A C 9 - 4 6 9 D 5 E 0 9 8 7 A A } " > < a 1 6 : c r e a t i o n I d   x m l n s : a 1 6 = " h t t p : / / s c h e m a s . m i c r o s o f t . c o m / o f f i c e / d r a w i n g / 2 0 1 0 / m a i n "   i d = " { 8 1 7 2 3 F 0 F - B 2 C 2 - 4 2 B D - 9 E 4 0 - 6 D 2 2 C C 9 1 2 2 E B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 1 . 3 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1 "   n a m e = " " > < a : e x t L s t > < a : e x t   u r i = " { A E 1 E 4 D 8 6 - 0 5 E E - 4 D A B - A 4 1 D - A B 3 E 8 7 8 B 1 8 6 4 } " > < a 1 6 : c r e a t i o n I d   x m l n s : a 1 6 = " h t t p : / / s c h e m a s . m i c r o s o f t . c o m / o f f i c e / d r a w i n g / 2 0 1 0 / m a i n "   i d = " { 7 4 2 A E 4 4 2 - 6 1 4 1 - 4 9 F E - 8 2 B 7 - F 3 F C 4 C 3 F 3 8 A 0 } " / > < / a : e x t > < / a : e x t L s t > < / p : c N v P r > < p : c N v S p P r / > < p : n v P r / > < / p : n v S p P r > < p : s p P r > < a : x f r m   f l i p H = " f a l s e "   f l i p V = " f a l s e "   r o t = " 0 " > < a : o f f   x = " 1 4 6 0 9 4 4 "   y = " 2 8 3 8 4 5 0 " / > < a : e x t   c x = " 2 9 4 0 8 3 4 "   c y = " 8 7 8 6 3 3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 A p p l i c a t i o n   < / a : t > < / a : r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 E T U D I A N T < / a : t > < / a : r > < a : e n d P a r a R P r   d i r t y = " 0 "   e r r = " 1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2 "   n a m e = " " > < a : e x t L s t > < a : e x t   u r i = " { F D 1 B 9 7 A 5 - 5 F B D - 4 C 1 6 - 8 B C 0 - F F 4 B 3 2 0 C 3 6 A 6 } " > < a 1 6 : c r e a t i o n I d   x m l n s : a 1 6 = " h t t p : / / s c h e m a s . m i c r o s o f t . c o m / o f f i c e / d r a w i n g / 2 0 1 0 / m a i n "   i d = " { F F 8 7 6 A E B - D 0 9 E - 4 7 A E - 9 2 B 9 - 9 7 5 2 7 F 3 E F C F 2 } " / > < / a : e x t > < / a : e x t L s t > < / p : c N v P r > < p : c N v S p P r / > < p : n v P r / > < / p : n v S p P r > < p : s p P r > < a : x f r m   f l i p H = " f a l s e "   f l i p V = " f a l s e "   r o t = " 0 " > < a : o f f   x = " 4 4 8 6 4 6 5 "   y = " 2 8 3 8 4 5 0 " / > < a : e x t   c x = " 2 9 4 0 8 3 4 "   c y = " 8 7 8 6 3 3 " / > < / a : x f r m > < a : p r s t G e o m   p r s t = " r o u n d R e c t " > < a : a v L s t / > < / a : p r s t G e o m > < a : s o l i d F i l l > < a : s c h e m e C l r   v a l = " a c c e n t 3 " > < a : l u m M o d   v a l = " 7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 L e s   c l a s s e s ,   l e s   h 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 � r i t a g e s   ,  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 l e s   i n t e r f a c e s ,   < / a : t > < / a : r > < a : b r > < a : r P r   d i r t y = " 0 "   l a n g = " f r - F R "   s z = " 1 0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 I n s t a n c e s   /   P r o p r i � t � s   s t a t i q u e s   /   S i n g l e t o n < / a : t > < / a : r > < / a : p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 C l a s s e s   a b s t r a i t e s < / a : t > < / a : r > < a : b r > < a : r P r   d i r t y = " 0 "   l a n g = " f r - F R "   s z = " 1 0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  b u i l d   M a v e n 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/ p : s p T r e e > < p : e x t L s t > < p : e x t   u r i = " { D 4 E 7 1 A 6 8 - 8 6 8 1 - 4 C A 8 - A 1 0 6 - 3 0 4 8 8 F 2 C F F 7 0 } " > < p 1 4 : c r e a t i o n I d   x m l n s : p 1 4 = " h t t p : / / s c h e m a s . m i c r o s o f t . c o m / o f f i c e / p o w e r p o i n t / 2 0 1 0 / m a i n "   v a l = " 1 6 0 6 1 3 9 8 9 2 1 4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E 4 B F 1 7 8 8 - C A 0 3 - 4 1 7 2 - 8 1 6 4 - C 5 7 F 9 6 9 6 3 4 C B } " > < a 1 6 : c r e a t i o n I d   x m l n s : a 1 6 = " h t t p : / / s c h e m a s . m i c r o s o f t . c o m / o f f i c e / d r a w i n g / 2 0 1 0 / m a i n "   i d = " { 4 C 6 2 3 1 8 1 - C 0 0 1 - 4 B 7 7 - 8 4 D E - 3 D 6 A D 3 C 3 8 D A 3 } " / > < / a : e x t > < / a : e x t L s t > < / p : c N v P r > < p : c N v S p P r / > < p : n v P r / > < / p : n v S p P r > < p : s p P r > < a : x f r m   f l i p H = " f a l s e "   f l i p V = " f a l s e "   r o t = " 0 " > < a : o f f   x = " 2 1 9 2 6 9 3 "   y = " 2 4 9 5 5 5 0 " / > < a : e x t   c x = " 6 7 6 9 0 6 5 "   c y = " 2 6 5 1 8 0 7 " / > < / a : x f r m > < a : p r s t G e o m   p r s t = " f l o w C h a r t M u l t i d o c u m e n t " > < a : a v L s t / > < / a : p r s t G e o m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/ > < a : t > P a c k a g e   < / a : t > < / a : r > < a : r > < a : r P r   d i r t y = " 0 "   e r r = " 1 "   l a n g = " f r - F R " / > < a : t > I m m o < / a : t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e r r = " 1 "   l a n g = " f r - F R " / > < a : t / > < / a : r > < / a : p > < a : p > < a : p P r   a l g n = " c t r " / > < a : r > < a : r P r   d i r t y = " 0 "   l a n g = " e n - U S " / > < a : t / > < / a : r > < / a : p > < a : p > < a : p P r   a l g n = " c t r " / > < a : r > < a : r P r   d i r t y = " 0 "   l a n g = " e n - U S " / > < a : t / > < / a : r > < / a : p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7 " > < a : e x t L s t > < a : e x t   u r i = " { 9 8 A B 6 1 7 9 - 4 8 9 6 - 4 D 6 8 - 8 7 E 7 - C E B A 0 5 4 F E 6 F 8 } " > < a 1 6 : c r e a t i o n I d   x m l n s : a 1 6 = " h t t p : / / s c h e m a s . m i c r o s o f t . c o m / o f f i c e / d r a w i n g / 2 0 1 0 / m a i n "   i d = " { 3 2 D A 4 2 3 C - 1 D A 4 - 4 7 3 D - B 5 E 1 - 0 E 4 2 1 6 4 8 A B 9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< / a : t > < / a : r > < a : e n d P a r a R P r   d i r t y = " 0 "   l a n g = " f r - F R " / > < / a : p > < / p : t x B o d y > < / p : s p > < p : s p > < p : n v S p P r > < p : c N v P r   i d = " 4 "   n a m e = " " > < a : e x t L s t > < a : e x t   u r i = " { B 0 1 0 B 6 E 3 - 4 8 B 2 - 4 8 8 B - 9 6 0 E - 1 A B 7 2 2 A B A A 7 7 } " > < a 1 6 : c r e a t i o n I d   x m l n s : a 1 6 = " h t t p : / / s c h e m a s . m i c r o s o f t . c o m / o f f i c e / d r a w i n g / 2 0 1 0 / m a i n "   i d = " { F 5 6 6 9 9 5 3 - D C 9 5 - 4 1 F B - B B 7 E - C 5 9 5 4 6 0 7 1 0 9 A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5 "   n a m e = " " > < a : e x t L s t > < a : e x t   u r i = " { 2 9 F A 8 C 3 F - 9 5 A D - 4 8 7 7 - B 0 E 1 - 4 6 8 6 7 8 F 5 2 0 2 4 } " > < a 1 6 : c r e a t i o n I d   x m l n s : a 1 6 = " h t t p : / / s c h e m a s . m i c r o s o f t . c o m / o f f i c e / d r a w i n g / 2 0 1 0 / m a i n "   i d = " { 0 F 2 F 2 C 5 8 - 3 F 6 6 - 4 6 E 2 - A 2 2 6 - A 6 8 8 3 1 B A B 3 A 7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6 "   n a m e = " " > < a : e x t L s t > < a : e x t   u r i = " { 4 E B 4 8 8 1 6 - 6 2 4 0 - 4 F 3 8 - A D 9 8 - 4 2 2 6 2 A 7 8 6 4 6 9 } " > < a 1 6 : c r e a t i o n I d   x m l n s : a 1 6 = " h t t p : / / s c h e m a s . m i c r o s o f t . c o m / o f f i c e / d r a w i n g / 2 0 1 0 / m a i n "   i d = " { 1 9 F 8 C 7 3 6 - D 4 1 3 - 4 F 6 C - B D 5 3 - D D D 9 3 D 2 B 3 B 3 D } " / > < / a : e x t > < / a : e x t L s t > < / p : c N v P r > < p : c N v S p P r / > < p : n v P r / > < / p : n v S p P r > < p : s p P r > < a : x f r m   f l i p H = " f a l s e "   f l i p V = " f a l s e "   r o t = " 0 " > < a : o f f   x = " 8 4 5 2 3 9 "   y = " 1 1 6 3 7 8 3 " / > < a : e x t   c x = " 2 9 4 4 4 4 4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 B i e n   I m m o b i l i e r   :   D � m o  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9 C C C 9 3 7 C - B E B 6 - 4 4 C D - 8 0 5 B - 1 3 C D 1 7 5 B 5 2 E 4 } " > < a 1 6 : c r e a t i o n I d   x m l n s : a 1 6 = " h t t p : / / s c h e m a s . m i c r o s o f t . c o m / o f f i c e / d r a w i n g / 2 0 1 0 / m a i n "   i d = " { 5 C 1 6 9 C D C - A F B B - 4 B C 1 - B 9 A 5 - F C A C 0 9 8 0 F 3 7 4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 1 . 3 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8 "   n a m e = " " > < a : e x t L s t > < a : e x t   u r i = " { D 7 7 E B C 6 F - 2 3 6 F - 4 6 D 8 - 9 8 7 C - 7 8 7 F D 5 9 B 9 1 5 7 } " > < a 1 6 : c r e a t i o n I d   x m l n s : a 1 6 = " h t t p : / / s c h e m a s . m i c r o s o f t . c o m / o f f i c e / d r a w i n g / 2 0 1 0 / m a i n "   i d = " { C 7 F 7 3 1 3 6 - 8 6 C 8 - 4 0 7 E - B E 6 B - D 3 E F 1 C B B 4 E 8 6 } " / > < / a : e x t > < / a : e x t L s t > < / p : c N v P r > < p : c N v S p P r / > < p : n v P r / > < / p : n v S p P r > < p : s p P r > < a : x f r m   f l i p H = " f a l s e "   f l i p V = " f a l s e "   r o t = " 0 " > < a : o f f   x = " 8 4 7 0 3 9 "   y = " 1 7 1 4 5 0 0 " / > < a : e x t   c x = " 2 9 4 0 8 3 4 "   c y = " 3 9 4 6 4 9 " / > < / a : x f r m > < a : p r s t G e o m   p r s t = " r o u n d R e c t " > < a : a v L s t / > < / a : p r s t G e o m > < a : s o l i d F i l l > < a : s c h e m e C l r   v a l = " a c c e n t 3 " > < a : l u m M o d   v a l = " 2 0 0 0 0 " / > < a : l u m O f f   v a l = " 8 0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 S t u d e n t 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 :   I n s t r u c t i o n s 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5 7 0 D 5 8 C 8 - 7 1 7 5 - 4 0 C 5 - A 5 A 7 - 8 8 2 D E 3 1 4 1 F 6 E } " > < a 1 6 : c r e a t i o n I d   x m l n s : a 1 6 = " h t t p : / / s c h e m a s . m i c r o s o f t . c o m / o f f i c e / d r a w i n g / 2 0 1 0 / m a i n "   i d = " { B 9 5 A D 7 F 2 - 9 0 A 5 - 4 A 5 E - B 5 E 5 - 0 B 0 A C 0 F 4 C A E 9 } " / > < / a : e x t > < / a : e x t L s t > < / p : c N v P r > < p : c N v S p P r / > < p : n v P r / > < / p : n v S p P r > < p : s p P r > < a : x f r m   f l i p H = " f a l s e "   f l i p V = " f a l s e "   r o t = " 0 " > < a : o f f   x = " 3 8 6 4 1 2 1 "   y = " 1 1 4 3 0 0 0 " / > < a : e x t   c x = " 2 9 4 0 8 3 4 "   c y = " 9 6 6 1 4 9 " / > < / a : x f r m > < a : p r s t G e o m   p r s t = " r o u n d R e c t " > < a : a v L s t / > < / a : p r s t G e o m > < a : s o l i d F i l l > < a : s c h e m e C l r   v a l = " a c c e n t 3 " > < a : l u m M o d   v a l = " 7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 L e s   c l a s s e s ,   l e s   h 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 � r i t a g e s   ,  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 l e s   i n t e r f a c e s ,   < / a : t > < / a : r > < a : b r > < a : r P r   d i r t y = " 0 "   l a n g = " f r - F R "   s z = " 1 0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 I n s t a n c e s   /   P r o p r i � t � s   s t a t i q u e s   /   S i n g l e t o n < / a : t > < / a : r > < / a : p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 C l a s s e s   a b s t r a i t e s < / a : t > < / a : r > < a : b r > < a : r P r   d i r t y = " 0 "   l a n g = " f r - F R "   s z = " 1 0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 L e   b u i l d   M a v e n 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0 C 7 C 6 A 6 1 - 8 B 7 5 - 4 6 0 2 - B A B 0 - 8 B B 6 9 D E C 0 D 6 3 } " > < a 1 6 : c r e a t i o n I d   x m l n s : a 1 6 = " h t t p : / / s c h e m a s . m i c r o s o f t . c o m / o f f i c e / d r a w i n g / 2 0 1 0 / m a i n "   i d = " { 4 B 2 6 6 4 1 0 - E A 5 E - 4 B B 7 - B 9 7 4 - B A 3 2 5 3 5 A 2 6 0 7 } " / > < / a : e x t > < / a : e x t L s t > < / p : c N v P r > < p : c N v S p P r / > < p : n v P r / > < / p : n v S p P r > < p : s p P r > < a : x f r m   f l i p H = " f a l s e "   f l i p V = " f a l s e "   r o t = " 0 " > < a : o f f   x = " 4 2 6 7 6 7 "   y = " 3 2 0 0 4 0 0 " / > < a : e x t   c x = " 1 1 4 3 0 0 0 "   c y = " 1 1 4 3 0 0 0 " / > < / a : x f r m > < a : p r s t G e o m   p r s t = " s n i p 1 R e c t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> < a : s o l i d F i l l > < a : s c h e m e C l r   v a l = " a c c e n t 1 " / > < / a : s o l i d F i l l > < / a : r P r > < a : t > M a i n < / a : t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a : e n d P a r a R P r   d i r t y = " 0 "   l a n g = " e n - U S " > < a : s o l i d F i l l > < a : s c h e m e C l r   v a l = " a c c e n t 1 " / > < / a : s o l i d F i l l > < / a : e n d P a r a R P r > < / a : p > < / p : t x B o d y > < / p : s p > < p : s p > < p : n v S p P r > < p : c N v P r   i d = " 1 1 "   n a m e = " " > < a : e x t L s t > < a : e x t   u r i = " { E 5 1 4 8 1 D C - F D 5 B - 4 7 D 8 - B 7 E 7 - F 9 9 5 3 B 9 C A A 8 F } " > < a 1 6 : c r e a t i o n I d   x m l n s : a 1 6 = " h t t p : / / s c h e m a s . m i c r o s o f t . c o m / o f f i c e / d r a w i n g / 2 0 1 0 / m a i n "   i d = " { 5 6 9 B C 4 6 5 - B C 5 3 - 4 4 7 F - 9 3 3 A - A 5 B 5 E F E 9 1 A A C } " / > < / a : e x t > < / a : e x t L s t > < / p : c N v P r > < p : c N v S p P r / > < p : n v P r / > < / p : n v S p P r > < p : s p P r > < a : x f r m   f l i p H = " f a l s e "   f l i p V = " f a l s e "   r o t = " 0 " > < a : o f f   x = " 2 4 0 8 9 4 8 "   y = " 3 1 5 3 7 8 4 " / > < a : e x t   c x = " 1 4 5 5 1 7 2 "   c y = " 1 1 4 3 0 0 0 " / > < / a : x f r m > < a : p r s t G e o m   p r s t = " s n i p 1 R e c t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0 0 0 " > < a : s o l i d F i l l > < a : s c h e m e C l r   v a l = " a c c e n t 1 " / > < / a : s o l i d F i l l > < a : l a t i n   t y p e f a c e = " O p e n   S a n s " / > < / a : r P r > < a : t > M y C o n t r o l l e r < / a : t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a : e n d P a r a R P r   d i r t y = " 0 "   l a n g = " e n - U S " > < a : s o l i d F i l l > < a : s c h e m e C l r   v a l = " a c c e n t 1 " / > < / a : s o l i d F i l l > < / a : e n d P a r a R P r > < / a : p > < / p : t x B o d y > < / p : s p > < p : s p > < p : n v S p P r > < p : c N v P r   i d = " 1 2 "   n a m e = " " > < a : e x t L s t > < a : e x t   u r i = " { F 9 9 A C A 4 1 - F F 7 8 - 4 9 7 E - B 2 8 2 - A 1 A F D 4 7 2 0 5 C 2 } " > < a 1 6 : c r e a t i o n I d   x m l n s : a 1 6 = " h t t p : / / s c h e m a s . m i c r o s o f t . c o m / o f f i c e / d r a w i n g / 2 0 1 0 / m a i n "   i d = " { B 9 8 3 3 E 3 8 - 3 7 4 C - 4 1 8 A - 9 2 C C - 7 A B F F 9 D 0 8 1 0 4 } " / > < / a : e x t > < / a : e x t L s t > < / p : c N v P r > < p : c N v S p P r / > < p : n v P r / > < / p : n v S p P r > < p : s p P r > < a : x f r m   f l i p H = " f a l s e "   f l i p V = " f a l s e "   r o t = " 0 " > < a : o f f   x = " 4 2 0 5 0 9 7 "   y = " 3 1 4 6 0 7 9 " / > < a : e x t   c x = " 1 4 5 5 1 7 2 "   c y = " 6 8 9 1 1 4 " / > < / a : x f r m > < a : p r s t G e o m   p r s t = " s n i p 1 R e c t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/ > < / a : r > < / a : p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/ > < / a : r > < / a : p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> B i e n I m m o b i l i e r < / a : t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a : e n d P a r a R P r   d i r t y = " 0 "   l a n g = " e n - U S " > < a : s o l i d F i l l > < a : s c h e m e C l r   v a l = " a c c e n t 1 " / > < / a : s o l i d F i l l > < / a : e n d P a r a R P r > < / a : p > < / p : t x B o d y > < / p : s p > < p : s p > < p : n v S p P r > < p : c N v P r   i d = " 1 3 "   n a m e = " " > < a : e x t L s t > < a : e x t   u r i = " { 6 8 0 5 1 F 5 C - 1 8 B 1 - 4 0 1 6 - 9 1 1 C - B 4 A 2 2 0 D 4 A 5 2 7 } " > < a 1 6 : c r e a t i o n I d   x m l n s : a 1 6 = " h t t p : / / s c h e m a s . m i c r o s o f t . c o m / o f f i c e / d r a w i n g / 2 0 1 0 / m a i n "   i d = " { 7 1 3 D E 7 A 8 - 9 A 1 F - 4 6 E 0 - A 4 E 6 - 2 7 C 2 2 D 1 A 7 A 0 D } " / > < / a : e x t > < / a : e x t L s t > < / p : c N v P r > < p : c N v S p P r / > < p : n v P r / > < / p : n v S p P r > < p : s p P r > < a : x f r m   f l i p H = " f a l s e "   f l i p V = " f a l s e "   r o t = " 0 " > < a : o f f   x = " 5 8 6 8 8 1 9 "   y = " 3 1 5 3 7 8 4 " / > < a : e x t   c x = " 1 4 5 5 1 7 2 "   c y = " 1 1 4 3 0 0 0 " / > < / a : x f r m > < a : p r s t G e o m   p r s t = " s n i p 1 R e c t " > < a : a v L s t / > < / a : p r s t G e o m > < a : s o l i d F i l l > < a : s c h e m e C l r   v a l = " b g 2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> B i e n I m m o b i l i e r < / a : t > < / a : r > < a : b r > < a : r P r   d i r t y = " 0 "   l a n g = " f r - F R "   s z = " 1 0 0 0 " > < a : s o l i d F i l l > < a : s c h e m e C l r   v a l = " a c c e n t 1 " / > < / a : s o l i d F i l l > < a : l a t i n   t y p e f a c e = " O p e n   S a n s " / > < / a : r P r > < / a : b r > < a : r > < a : r P r   d i r t y = " 0 "   l a n g = " f r - F R "   s z = " 1 0 0 0 " > < a : s o l i d F i l l > < a : s c h e m e C l r   v a l = " a c c e n t 1 " / > < / a : s o l i d F i l l > < a : l a t i n   t y p e f a c e = " O p e n   S a n s " / > < / a : r P r > < a : t > I n t e r f a c e < / a : t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a : e n d P a r a R P r   d i r t y = " 0 "   l a n g = " e n - U S " > < a : s o l i d F i l l > < a : s c h e m e C l r   v a l = " a c c e n t 1 " / > < / a : s o l i d F i l l > < / a : e n d P a r a R P r > < / a : p > < / p : t x B o d y > < / p : s p > < p : s p > < p : n v S p P r > < p : c N v P r   i d = " 1 4 "   n a m e = " " > < a : e x t L s t > < a : e x t   u r i = " { F F 0 1 8 3 8 2 - 1 9 A 3 - 4 8 E 7 - B 9 7 1 - 7 9 8 E 4 F 2 5 4 E 8 A } " > < a 1 6 : c r e a t i o n I d   x m l n s : a 1 6 = " h t t p : / / s c h e m a s . m i c r o s o f t . c o m / o f f i c e / d r a w i n g / 2 0 1 0 / m a i n "   i d = " { 2 B 7 F 3 2 F 6 - 4 C C E - 4 8 1 9 - B 4 9 1 - 8 5 7 9 9 C 3 0 C 6 D 0 } " / > < / a : e x t > < / a : e x t L s t > < / p : c N v P r > < p : c N v S p P r / > < p : n v P r / > < / p : n v S p P r > < p : s p P r > < a : x f r m   f l i p H = " f a l s e "   f l i p V = " f a l s e "   r o t = " 0 " > < a : o f f   x = " 4 2 0 5 0 9 7 "   y = " 4 2 9 6 7 8 4 " / > < a : e x t   c x = " 1 4 5 5 1 7 2 "   c y = " 6 8 9 1 1 4 " / > < / a : x f r m > < a : p r s t G e o m   p r s t = " s n i p 1 R e c t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/ > < / a : r > < / a : p > < a : p > < a : p P r   a l g n = " c t r " / > < a : r > < a : r P r   d i r t y = " 0 "   e r r = " 1 "   l a n g = " f r - F R "   s z = " 1 0 0 0 " > < a : s o l i d F i l l > < a : s c h e m e C l r   v a l = " a c c e n t 1 " / > < / a : s o l i d F i l l > < a : l a t i n   t y p e f a c e = " O p e n   S a n s " / > < / a : r P r > < a : t / > < / a : r > < / a : p > < a : p > < a : p P r   a l g n = " c t r " / > < a : r > < a : r P r   d i r t y = " 0 "   l a n g = " f r - F R "   s z = " 1 0 0 0 " > < a : s o l i d F i l l > < a : s c h e m e C l r   v a l = " a c c e n t 1 " / > < / a : s o l i d F i l l > < a : l a t i n   t y p e f a c e = " O p e n   S a n s " / > < / a : r P r > < a : t > S t u d i o < / a : t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/ a : p > < a : p > < a : p P r   a l g n = " c t r " / > < a : r > < a : r P r   d i r t y = " 0 "   l a n g = " e n - U S " > < a : s o l i d F i l l > < a : s c h e m e C l r   v a l = " a c c e n t 1 " / > < / a : s o l i d F i l l > < / a : r P r > < a : t / > < / a : r > < a : e n d P a r a R P r   d i r t y = " 0 "   l a n g = " e n - U S " > < a : s o l i d F i l l > < a : s c h e m e C l r   v a l = " a c c e n t 1 " / > < / a : s o l i d F i l l > < / a : e n d P a r a R P r > < / a : p > < / p : t x B o d y > < / p : s p > < p : s p > < p : n v S p P r > < p : c N v P r   i d = " 1 5 "   n a m e = " " > < a : e x t L s t > < a : e x t   u r i = " { 5 A 2 C 6 5 A 1 - 9 8 F 2 - 4 2 B A - 9 4 F A - 4 1 8 D 7 2 8 8 9 D 6 2 } " > < a 1 6 : c r e a t i o n I d   x m l n s : a 1 6 = " h t t p : / / s c h e m a s . m i c r o s o f t . c o m / o f f i c e / d r a w i n g / 2 0 1 0 / m a i n "   i d = " { 4 4 0 1 8 B 7 7 - E F A C - 4 B 8 9 - 8 1 B 9 - 4 3 B C 3 4 9 A C C 2 2 } " / > < / a : e x t > < / a : e x t L s t > < / p : c N v P r > < p : c N v S p P r / > < p : n v P r / > < / p : n v S p P r > < p : s p P r > < a : x f r m   f l i p H = " f a l s e "   f l i p V = " f a l s e "   r o t = " 0 " > < a : o f f   x = " 4 6 2 2 1 9 6 "   y = " 3 7 8 0 5 0 1 " / > < a : e x t   c x = " 4 1 5 1 4 7 "   c y = " 5 1 2 4 3 5 " / > < / a : x f r m > < a : p r s t G e o m   p r s t = " u p A r r o w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4 7 E 0 3 4 C 8 - D A 0 E - 4 E C 0 - A C 4 4 - F 1 9 0 4 0 C 7 7 3 7 8 } " > < a 1 6 : c r e a t i o n I d   x m l n s : a 1 6 = " h t t p : / / s c h e m a s . m i c r o s o f t . c o m / o f f i c e / d r a w i n g / 2 0 1 0 / m a i n "   i d = " { 9 C E D 1 E C D - D 8 E 6 - 4 F D C - A 7 0 A - 4 D 1 E 5 9 1 8 8 E 5 B } " / > < / a : e x t > < / a : e x t L s t > < / p : c N v P r > < p : c N v S p P r   t x B o x = " 1 " / > < p : n v P r / > < / p : n v S p P r > < p : s p P r > < a : x f r m   f l i p H = " f a l s e "   f l i p V = " f a l s e "   r o t = " 0 " > < a : o f f   x = " 4 8 8 4 5 4 3 "   y = " 3 9 7 7 3 8 2 " / > < a : e x t   c x = " 6 1 4 8 1 0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e r r = " 1 "   l a n g = " f r - F R "   s z = " 9 0 0 " > < a : s o l i d F i l l > < a : s c h e m e C l r   v a l = " b g 1 " / > < / a : s o l i d F i l l > < a : l a t i n   t y p e f a c e = " O p e n   S a n s " / > < / a : r P r > < a : t > e x t e n d s < / a : t > < / a : r > < a : e n d P a r a R P r   d i r t y = " 0 "   e r r = " 1 "   l a n g = " f r - F R "   s z = " 9 0 0 " > < a : s o l i d F i l l > < a : s c h e m e C l r   v a l = " b g 1 " / > < / a : s o l i d F i l l > < a : l a t i n   t y p e f a c e = " O p e n   S a n s " / > < / a : e n d P a r a R P r > < / a : p > < / p : t x B o d y > < / p : s p > < p : s p > < p : n v S p P r > < p : c N v P r   i d = " 1 7 "   n a m e = " " > < a : e x t L s t > < a : e x t   u r i = " { F 1 0 A 3 2 D 0 - 4 1 F A - 4 0 F E - 9 8 B 9 - A 5 5 0 0 B E 7 8 8 0 E } " > < a 1 6 : c r e a t i o n I d   x m l n s : a 1 6 = " h t t p : / / s c h e m a s . m i c r o s o f t . c o m / o f f i c e / d r a w i n g / 2 0 1 0 / m a i n "   i d = " { E 6 A 5 B 9 5 A - D 7 D 5 - 4 0 9 A - 8 D 0 4 - 2 7 3 6 D 1 6 E 8 0 2 D } " / > < / a : e x t > < / a : e x t L s t > < / p : c N v P r > < p : c N v S p P r / > < p : n v P r / > < / p : n v S p P r > < p : s p P r > < a : x f r m   f l i p H = " f a l s e "   f l i p V = " f a l s e "   r o t = " 5 4 0 0 0 0 0 " > < a : o f f   x = " 5 7 0 5 4 1 8 "   y = " 3 2 6 2 7 6 9 " / > < a : e x t   c x = " 4 1 5 1 4 7 "   c y = " 8 0 6 7 8 6 " / > < / a : x f r m > < a : p r s t G e o m   p r s t = " u p A r r o w " > < a : a v L s t / > < / a : p r s t G e o m > < a : s o l i d F i l l > < a : s c h e m e C l r   v a l = " b g 1 " /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C 5 A A 0 4 5 C - 9 B 3 9 - 4 F 9 4 - A 5 2 A - 5 9 A 9 A B C C 2 A 7 F } " > < a 1 6 : c r e a t i o n I d   x m l n s : a 1 6 = " h t t p : / / s c h e m a s . m i c r o s o f t . c o m / o f f i c e / d r a w i n g / 2 0 1 0 / m a i n "   i d = " { 7 6 D 9 3 D E F - 2 9 1 2 - 4 4 F 7 - B 2 8 C - 0 3 9 C A 8 1 A 3 1 3 B } " / > < / a : e x t > < / a : e x t L s t > < / p : c N v P r > < p : c N v S p P r   t x B o x = " 1 " / > < p : n v P r / > < / p : n v S p P r > < p : s p P r > < a : x f r m   f l i p H = " f a l s e "   f l i p V = " f a l s e "   r o t = " 0 " > < a : o f f   x = " 5 5 0 0 6 8 7 "   y = " 3 5 4 2 7 2 8 " / > < a : e x t   c x = " 1 0 2 4 2 4 2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e r r = " 1 "   l a n g = " f r - F R "   s z = " 9 0 0 " > < a : s o l i d F i l l > < a : s c h e m e C l r   v a l = " t x 1 " / > < / a : s o l i d F i l l > < a : l a t i n   t y p e f a c e = " O p e n   S a n s " / > < / a : r P r > < a : t > i m p l e m e n t s < / a : t > < / a : r > < a : e n d P a r a R P r   d i r t y = " 0 "   e r r = " 1 "   l a n g = " f r - F R "   s z = " 9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9 "   n a m e = " " > < a : e x t L s t > < a : e x t   u r i = " { D 4 1 7 1 0 A 9 - D D 1 F - 4 7 B F - A D D D - 8 5 D 1 D D 3 0 5 0 3 5 } " > < a 1 6 : c r e a t i o n I d   x m l n s : a 1 6 = " h t t p : / / s c h e m a s . m i c r o s o f t . c o m / o f f i c e / d r a w i n g / 2 0 1 0 / m a i n "   i d = " { 6 A 6 4 F E 3 3 - 5 4 7 B - 4 F A E - 9 1 4 7 - 9 3 8 E D 1 3 A F 9 1 7 } " / > < / a : e x t > < / a : e x t L s t > < / p : c N v P r > < p : c N v S p P r / > < p : n v P r / > < / p : n v S p P r > < p : s p P r > < a : x f r m   f l i p H = " f a l s e "   f l i p V = " f a l s e "   r o t = " 5 4 0 0 0 0 0 " > < a : o f f   x = " 3 8 8 4 0 8 5 "   y = " 3 4 4 3 2 3 0 " / > < a : e x t   c x = " 4 1 5 1 4 7 "   c y = " 5 1 2 4 3 5 " / > < / a : x f r m > < a : p r s t G e o m   p r s t = " u p A r r o w " > < a : a v L s t / > < / a : p r s t G e o m > < a : s o l i d F i l l > < a : s c h e m e C l r   v a l = " a c c e n t 1 " > < a : l u m M o d   v a l = " 6 0 0 0 0 " / > < a : l u m O f f   v a l = " 4 0 0 0 0 " / > < / a : s c h e m e C l r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" > < a : e x t L s t > < a : e x t   u r i = " { 1 F D D C F 6 0 - 0 3 E 3 - 4 F 3 B - A C 2 D - 6 F 9 C 1 8 9 A A 3 8 8 } " > < a 1 6 : c r e a t i o n I d   x m l n s : a 1 6 = " h t t p : / / s c h e m a s . m i c r o s o f t . c o m / o f f i c e / d r a w i n g / 2 0 1 0 / m a i n "   i d = " { B 0 6 8 B 9 1 9 - 0 3 C 8 - 4 D B 7 - 9 F 1 8 - 4 3 E 0 F 5 5 6 E 6 1 C } " / > < / a : e x t > < / a : e x t L s t > < / p : c N v P r > < p : c N v S p P r   t x B o x = " 1 " / > < p : n v P r / > < / p : n v S p P r > < p : s p P r > < a : x f r m   f l i p H = " f a l s e "   f l i p V = " f a l s e "   r o t = " 0 " > < a : o f f   x = " 3 8 3 0 4 5 9 "   y = " 3 5 7 1 0 0 8 " / > < a : e x t   c x = " 1 0 2 4 2 4 2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O p e n   S a n s " / > < / a : r P r > < a : t > i n t � g r e < / a : t > < / a : r > < a : e n d P a r a R P r   d i r t y = " 0 "   l a n g = " f r - F R "   s z = " 9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2 1 "   n a m e = " " > < a : e x t L s t > < a : e x t   u r i = " { 0 A 9 E C D 3 8 - 3 D F C - 4 F E 3 - 9 C B C - 1 9 4 6 4 8 4 C 6 0 A E } " > < a 1 6 : c r e a t i o n I d   x m l n s : a 1 6 = " h t t p : / / s c h e m a s . m i c r o s o f t . c o m / o f f i c e / d r a w i n g / 2 0 1 0 / m a i n "   i d = " { 0 4 0 6 F 5 B 0 - 5 4 D 6 - 4 1 3 8 - 9 6 0 8 - 2 3 2 9 A 0 2 B 6 F 8 0 } " / > < / a : e x t > < / a : e x t L s t > < / p : c N v P r > < p : c N v S p P r / > < p : n v P r / > < / p : n v S p P r > < p : s p P r > < a : x f r m   f l i p H = " f a l s e "   f l i p V = " f a l s e "   r o t = " 5 4 0 0 0 0 0 " > < a : o f f   x = " 1 8 0 3 6 6 3 "   y = " 3 3 7 2 5 5 5 " / > < a : e x t   c x = " 4 1 5 1 4 7 "   c y = " 8 7 2 9 6 6 " / > < / a : x f r m > < a : p r s t G e o m   p r s t = " u p A r r o w " > < a : a v L s t / > < / a : p r s t G e o m > < a : s o l i d F i l l > < a : s c h e m e C l r   v a l = " a c c e n t 1 " > < a : l u m M o d   v a l = " 6 0 0 0 0 " / > < a : l u m O f f   v a l = " 4 0 0 0 0 " / > < / a : s c h e m e C l r > < / a : s o l i d F i l l > < a : l n   c a p = " f l a t "   w = " 1 9 0 5 0 " > < a : s o l i d F i l l > < a : s r g b C l r   v a l = " 3 8 7 5 b a " > < a : s h a d e   v a l = " 9 5 0 0 0 " / > < a : s a t M o d   v a l = " 1 0 4 9 9 9 " / > < / a : s r g b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3 A 8 5 E 9 F 8 - 7 4 B 4 - 4 B 3 7 - A 0 9 4 - 2 6 D B B 4 B E E 0 6 A } " > < a 1 6 : c r e a t i o n I d   x m l n s : a 1 6 = " h t t p : / / s c h e m a s . m i c r o s o f t . c o m / o f f i c e / d r a w i n g / 2 0 1 0 / m a i n "   i d = " { 3 F C A 9 9 E 9 - 5 A 5 C - 4 0 7 E - A 3 B F - B 1 7 3 7 0 3 F E E 6 B } " / > < / a : e x t > < / a : e x t L s t > < / p : c N v P r > < p : c N v S p P r   t x B o x = " 1 " / > < p : n v P r / > < / p : n v S p P r > < p : s p P r > < a : x f r m   f l i p H = " f a l s e "   f l i p V = " f a l s e "   r o t = " 0 " > < a : o f f   x = " 1 5 7 4 7 4 9 "   y = " 3 6 5 4 7 7 1 " / > < a : e x t   c x = " 1 0 2 4 2 4 2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O p e n   S a n s " / > < / a : r P r > < a : t > t e s t e < / a : t > < / a : r > < a : e n d P a r a R P r   d i r t y = " 0 "   l a n g = " f r - F R "   s z = " 9 0 0 " > < a : s o l i d F i l l > < a : s c h e m e C l r   v a l = " t x 1 " / > < / a : s o l i d F i l l > < a : l a t i n   t y p e f a c e = " O p e n   S a n s " / > < / a : e n d P a r a R P r > < / a : p > < / p : t x B o d y > < / p : s p > < / p : s p T r e e > < p : e x t L s t > < p : e x t   u r i = " { D 6 2 5 6 A E 1 - 8 B 4 5 - 4 2 5 C - 8 E 5 B - 4 D 8 7 1 5 7 3 5 1 7 B } " > < p 1 4 : c r e a t i o n I d   x m l n s : p 1 4 = " h t t p : / / s c h e m a s . m i c r o s o f t . c o m / o f f i c e / p o w e r p o i n t / 2 0 1 0 / m a i n "   v a l = " 1 6 0 6 1 3 9 8 9 2 1 5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E A E D 7 0 3 - 4 1 E A - 4 E C D - A 3 B E - D 4 9 4 8 3 9 D 1 4 1 D } " > < a 1 6 : c r e a t i o n I d   x m l n s : a 1 6 = " h t t p : / / s c h e m a s . m i c r o s o f t . c o m / o f f i c e / d r a w i n g / 2 0 1 0 / m a i n "   i d = " { E 3 B B 8 1 8 6 - 0 2 C 3 - 4 9 6 9 - 8 B 8 1 - 4 C 3 9 E 0 8 8 3 4 5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9 8 5 3 "   y = " 6 2 0 4 3 9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< / a : t > < / a : r > < a : e n d P a r a R P r   d i r t y = " 0 "   l a n g = " f r - F R " / > < / a : p > < / p : t x B o d y > < / p : s p > < p : s p > < p : n v S p P r > < p : c N v P r   i d = " 3 "   n a m e = " " > < a : e x t L s t > < a : e x t   u r i = " { B F 7 4 D 9 3 7 - 9 9 9 E - 4 E 9 0 - 9 5 8 0 - 8 E 0 7 4 5 B C 0 4 9 0 } " > < a 1 6 : c r e a t i o n I d   x m l n s : a 1 6 = " h t t p : / / s c h e m a s . m i c r o s o f t . c o m / o f f i c e / d r a w i n g / 2 0 1 0 / m a i n "   i d = " { 8 E 0 F 4 D 0 E - 9 F 4 3 - 4 B C 7 - B 0 E B - D 2 E D 0 F D 5 B 3 0 2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A A 8 4 E C D D - 8 5 C 7 - 4 C D 2 - A 2 C C - C A 1 9 A 1 E 3 4 4 B 3 } " > < a 1 6 : c r e a t i o n I d   x m l n s : a 1 6 = " h t t p : / / s c h e m a s . m i c r o s o f t . c o m / o f f i c e / d r a w i n g / 2 0 1 0 / m a i n "   i d = " { F 8 8 4 A 2 C 9 - F 5 C 8 - 4 C 0 4 - 9 C 8 F - E F 6 E 3 E 3 0 2 A B B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7 0 E A 9 2 0 6 - 2 9 D 9 - 4 B 5 6 - A 1 B 7 - 0 E A 8 0 4 8 B E 1 B C } " > < a 1 6 : c r e a t i o n I d   x m l n s : a 1 6 = " h t t p : / / s c h e m a s . m i c r o s o f t . c o m / o f f i c e / d r a w i n g / 2 0 1 0 / m a i n "   i d = " { D A 9 2 A 9 E 7 - 5 E D 9 - 4 4 D E - 8 5 E 0 - F 5 7 3 3 8 B A 3 4 F 0 } " / > < / a : e x t > < / a : e x t L s t > < / p : c N v P r > < p : c N v S p P r / > < p : n v P r / > < / p : n v S p P r > < p : s p P r > < a : x f r m   f l i p H = " f a l s e "   f l i p V = " f a l s e "   r o t = " 0 " > < a : o f f   x = " 1 1 8 0 5 2 "   y = " 1 1 4 2 2 0 9 " / > < a : e x t   c x = " 2 9 4 4 4 4 4 "   c y = " 5 4 4 6 0 1 " / > < / a : x f r m > < a : p r s t G e o m   p r s t = " r o u n d R e c t " > < a : a v L s t / > < / a : p r s t G e o m > < a : s o l i d F i l l > < a : s c h e m e C l r   v a l = " b g 2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 B i e n   I m m o b i l i e r   :   D � m o  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5 D 7 A A 9 1 9 - E 2 5 8 - 4 F 6 2 - A 6 8 3 - B B 9 D C E 2 C A F 2 F } " > < a 1 6 : c r e a t i o n I d   x m l n s : a 1 6 = " h t t p : / / s c h e m a s . m i c r o s o f t . c o m / o f f i c e / d r a w i n g / 2 0 1 0 / m a i n "   i d = " { 3 D 0 8 A 2 C C - 3 3 4 9 - 4 4 7 5 - A 8 5 7 - C 8 7 4 5 1 E F D 4 B 1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 1 . 3 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7 "   n a m e = " " > < a : e x t L s t > < a : e x t   u r i = " { 6 9 D 3 E B 8 5 - D 7 5 0 - 4 2 D 6 - 8 1 0 3 - 6 3 0 7 3 7 9 A A E 8 9 } " > < a 1 6 : c r e a t i o n I d   x m l n s : a 1 6 = " h t t p : / / s c h e m a s . m i c r o s o f t . c o m / o f f i c e / d r a w i n g / 2 0 1 0 / m a i n "   i d = " { 4 F 5 6 0 6 6 6 - 0 1 E A - 4 9 F 6 - B 4 0 F - D 4 0 F E 6 9 F 7 2 3 D } " / > < / a : e x t > < / a : e x t L s t > < / p : c N v P r > < p : c N v S p P r / > < p : n v P r / > < / p : n v S p P r > < p : s p P r > < a : x f r m   f l i p H = " f a l s e "   f l i p V = " f a l s e "   r o t = " 0 " > < a : o f f   x = " 1 1 9 8 5 3 "   y = " 1 6 9 2 9 2 5 " / > < a : e x t   c x = " 2 9 4 0 8 3 4 "   c y = " 3 9 4 6 4 9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 S t u d e n t 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 :   I n s t r u c t i o n s 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0 D 8 5 6 B A 6 - 5 D 6 E - 4 9 1 9 - 9 1 6 D - F F A A F 9 4 D 3 7 1 B } " > < a 1 6 : c r e a t i o n I d   x m l n s : a 1 6 = " h t t p : / / s c h e m a s . m i c r o s o f t . c o m / o f f i c e / d r a w i n g / 2 0 1 0 / m a i n "   i d = " { 3 7 4 6 D B 0 5 - 0 D 7 8 - 4 3 A 8 - A 3 3 1 - 5 2 F 8 3 0 4 B 1 B 0 5 } " / > < / a : e x t > < / a : e x t L s t > < / p : c N v P r > < p : c N v S p P r / > < p : n v P r / > < / p : n v S p P r > < p : s p P r > < a : x f r m   f l i p H = " f a l s e "   f l i p V = " f a l s e "   r o t = " 0 " > < a : o f f   x = " 3 1 9 3 6 2 7 "   y = " 1 1 9 1 9 3 9 " / > < a : e x t   c x = " 5 6 6 9 8 0 4 "   c y = " 3 6 6 0 5 4 3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 U n   o b j e t 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 E t u d i a n t 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 c o m p o r t e   u n   n o m   e t   u n   a g e ,   u n e   m � t h o d e 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 g e t A l l 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 r e n v o i t 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 u n   m e s s a g e   a v e c   c e s   i n f o r m a t i o n s < / a : t > < / a : r > < / a : p > < a : p > < a : p P r   a l g n = " l " / > < a : r > < a : r P r   d i r t y = " 0 "   l a n g = " f r - F R "   s z = " 1 2 0 0 " > < a : s o l i d F i l l > < a : s c h e m e C l r   v a l = " a c c e n t 5 " > < a : l u m M o d   v a l = " 6 0 0 0 0 " / > < a : l u m O f f   v a l = " 4 0 0 0 0 " / > < / a : s c h e m e C l r > < / a : s o l i d F i l l > < a : l a t i n   t y p e f a c e = " O p e n   S a n s " / > < / a : r P r > < a : t > & g t ;   I l   s ' a p p u i e   s u r   u n e   i n t e r f a c e   d e   d e s c r i p t i o n   r e n d a n t   o b l i g a t o i r e < / a : t > < / a : r > < a : r > < a : r P r   b = " 1 "   d i r t y = " 0 "   i = " 1 "   l a n g = " f r - F R "   s z = " 1 2 0 0 " > < a : s o l i d F i l l > < a : s c h e m e C l r   v a l = " a c c e n t 5 " > < a : l u m M o d   v a l = " 6 0 0 0 0 " / > < a : l u m O f f   v a l = " 4 0 0 0 0 " / > < / a : s c h e m e C l r > < / a : s o l i d F i l l > < a : l a t i n   t y p e f a c e = " O p e n   S a n s " / > < / a : r P r > < a : t >   S t r i n g   < / a : t > < / a : r > < a : r > < a : r P r   b = " 1 "   d i r t y = " 0 "   e r r = " 1 "   i = " 1 "   l a n g = " f r - F R "   s z = " 1 2 0 0 " > < a : s o l i d F i l l > < a : s c h e m e C l r   v a l = " a c c e n t 5 " > < a : l u m M o d   v a l = " 6 0 0 0 0 " / > < a : l u m O f f   v a l = " 4 0 0 0 0 " / > < / a : s c h e m e C l r > < / a : s o l i d F i l l > < a : l a t i n   t y p e f a c e = " O p e n   S a n s " / > < / a : r P r > < a : t > g e t A l l 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 U n   o b j e t  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 E t u d i a n t B a c h e l o r 3 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 e n r i c h i t   l ' o b j e t 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 E t u d i a n t 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 a v e c   d e u x   p r o p r i � t � s   s t a t i q u e s  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 N I V E A U 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 ( e x : " B a c h e l o r " )   e t 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 B A C H E L O R _ N I V E A U   =   3 < / a : t > < / a : r > < / a : p > < a : p > < a : p P r   a l g n = " l " /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 & g t ;   s o n   c o n s t r u c t e u r   h � r i t e   d u   c o n s t r u c t e u r   d e   l ' o b j e t   < / a : t > < / a : r > < a : r > < a : r P r   b = " 1 "   d i r t y = " 0 "   e r r = " 1 "   i = " 1 "   l a n g = " f r - F R "   s z = " 1 2 0 0 " > < a : s o l i d F i l l > < a : s r g b C l r   v a l = " c 9 e 1 f 9 " / > < / a : s o l i d F i l l > < a : l a t i n   t y p e f a c e = " O p e n   S a n s " / > < / a : r P r > < a : t > E t u d i a n t 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 e n   s u r c h a r g e ,   l a   m � t h o d e 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 g e t A l l 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 d o i t   � g a l e m e n t   r e n v o y e r   l e s   i n f o r m a t i o n s   s p � c i f i q u e s < / a : t > < / a : r > < / a : p > < a : p > < a : p P r   a l g n = " l " /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 & g t ;   i l   e s t  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 p o s s i b l e 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  d e   d � l � g u e r   l e   c a l c u l   d e s   i n f o r m a t i o n s   s p � c i f i q u e s   �   t r a v e r s   u n e   m � t h o d e   p r i v � e   < / a : t > < / a : r > < a : r > < a : r P r   b = " 1 "   d i r t y = " 0 "   e r r = " 1 "   i = " 1 "   l a n g = " f r - F R "   s z = " 1 2 0 0 " > < a : s o l i d F i l l > < a : s r g b C l r   v a l = " c 9 e 1 f 9 " / > < / a : s o l i d F i l l > < a : l a t i n   t y p e f a c e = " O p e n   S a n s " / > < / a : r P r > < a : t > g e t T i t l e 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 u n 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 C o n t r o l l e u r 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 a p p e l �  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 M y C o n t r o l l e r 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 f a i t   p e r s i s t e r   d e u x   p r o p r i � t � s   < / a : t > < / a : r > < a : r > < a : r P r   d i r t y = " 0 "   i = " 1 "   l a n g = " f r - F R "   s z = " 1 2 0 0 " > < a : s o l i d F i l l > < a : s r g b C l r   v a l = " f f f f f f " / > < / a : s o l i d F i l l > < a : l a t i n   t y p e f a c e = " O p e n   S a n s " / > < / a : r P r > < a : t > n o m 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 e t   < / a : t > < / a : r > < a : r > < a : r P r   d i r t y = " 0 "   i = " 1 "   l a n g = " f r - F R "   s z = " 1 2 0 0 " > < a : s o l i d F i l l > < a : s r g b C l r   v a l = " f f f f f f " / > < / a : s o l i d F i l l > < a : l a t i n   t y p e f a c e = " O p e n   S a n s " / > < / a : r P r > < a : t > a g e , 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 l o r s   d e   s o n   i n s t a n c i a t i o n < / a : t > < / a : r > < / a : p > < a : p > < a : p P r   a l g n = " l " /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 & g t ;   i l   p o s s � d e   � g a l e m e n t   u n e   m � t h o d e   < / a : t > < / a : r > < a : r > < a : r P r   b = " 1 "   d i r t y = " 0 "   l a n g = " f r - F R "   s z = " 1 2 0 0 " > < a : s o l i d F i l l > < a : s r g b C l r   v a l = " c 9 e 1 f 9 " / > < / a : s o l i d F i l l > < a : l a t i n   t y p e f a c e = " O p e n   S a n s " / > < / a : r P r > < a : t > s t a t i q u e  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 r e n v o y a n t   l a   < / a : t > < / a : r > < a : r > < a : r P r   b = " 1 "   d i r t y = " 0 "   l a n g = " f r - F R "   s z = " 1 2 0 0 " > < a : s o l i d F i l l > < a : s r g b C l r   v a l = " c 9 e 1 f 9 " / > < / a : s o l i d F i l l > < a : l a t i n   t y p e f a c e = " O p e n   S a n s " / > < / a : r P r > < a : t > d a t e 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 c e 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 c o n t r o l l e u r 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 p o s s � d e   u n e   m � t h o d e 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 g i v e A l l E t u d i a n t 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 q u i   d o n n e   t o u t e s   l e s   i n f o r m a t i o n s   d ' u n   o b j e t 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 E t u d i a n t < / a : t > < / a : r > < / a : p > < a : p > < a : p P r   a l g n = " l " /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 & g t ;   c e   < / a : t > < / a : r > < a : r > < a : r P r   d i r t y = " 0 "   e r r = " 1 "   l a n g = " f r - F R "   s z = " 1 2 0 0 " > < a : s o l i d F i l l > < a : s r g b C l r   v a l = " c 9 e 1 f 9 " / > < / a : s o l i d F i l l > < a : l a t i n   t y p e f a c e = " O p e n   S a n s " / > < / a : r P r > < a : t > c o n t r o l l e u r 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  p o s s � d e   u n e   m � t h o d e   < / a : t > < / a : r > < a : r > < a : r P r   b = " 1 "   d i r t y = " 0 "   i = " 1 "   l a n g = " f r - F R "   s z = " 1 2 0 0 " > < a : s o l i d F i l l > < a : s r g b C l r   v a l = " c 9 e 1 f 9 " / > < / a : s o l i d F i l l > < a : l a t i n   t y p e f a c e = " O p e n   S a n s " / > < / a : r P r > < a : t > g i v e A l l E t u d i a n t B a c h e l o r 3  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 q u i   d o n n e   t o u t e s   l e s   i n f o r m a t i o n s   d ' u n   < / a : t > < / a : r > < a : r > < a : r P r   d i r t y = " 0 "   e r r = " 1 "   l a n g = " f r - F R "   s z = " 1 2 0 0 " > < a : s o l i d F i l l > < a : s r g b C l r   v a l = " c 9 e 1 f 9 " / > < / a : s o l i d F i l l > < a : l a t i n   t y p e f a c e = " O p e n   S a n s " / > < / a : r P r > < a : t > E t u d i a n t < / a : t > < / a : r > < a : r > < a : r P r   d i r t y = " 0 "   l a n g = " f r - F R "   s z = " 1 2 0 0 " > < a : s o l i d F i l l > < a : s r g b C l r   v a l = " c 9 e 1 f 9 " / > < / a : s o l i d F i l l > < a : l a t i n   t y p e f a c e = " O p e n   S a n s " / > < / a : r P r > < a : t >   B 3 < / a : t > < / a : r > < a : e n d P a r a R P r   d i r t y = " 0 "   l a n g = " f r - F R "   s z = " 1 2 0 0 " > < a : s o l i d F i l l > < a : s r g b C l r   v a l = " c 9 e 1 f 9 " / > < / a : s o l i d F i l l > < a : l a t i n   t y p e f a c e = " O p e n   S a n s " / > < / a : e n d P a r a R P r > < / a : p > < / p : t x B o d y > < / p : s p > < / p : s p T r e e > < p : e x t L s t > < p : e x t   u r i = " { 7 F 0 D D F 3 2 - D 1 9 2 - 4 4 9 5 - 9 E 2 0 - 0 1 C D A 5 6 2 E 8 4 0 } " > < p 1 4 : c r e a t i o n I d   x m l n s : p 1 4 = " h t t p : / / s c h e m a s . m i c r o s o f t . c o m / o f f i c e / p o w e r p o i n t / 2 0 1 0 / m a i n "   v a l = " 1 6 0 6 1 3 9 8 9 2 1 6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1 1 7 0 5 7 3 - 6 F D 1 - 4 7 E 4 - 8 2 8 3 - 5 2 F 2 C E 5 D A 4 2 1 } " > < a 1 6 : c r e a t i o n I d   x m l n s : a 1 6 = " h t t p : / / s c h e m a s . m i c r o s o f t . c o m / o f f i c e / d r a w i n g / 2 0 1 0 / m a i n "   i d = " { D 2 7 F 1 8 B B - D E 5 7 - 4 7 6 1 - B 9 3 C - F C 4 2 A 0 A 4 F 7 9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 J a v a   e t   T e s t s   u n i t a i r e s < / a : t > < / a : r > < a : e n d P a r a R P r   d i r t y = " 0 "   l a n g = " f r - F R " / > < / a : p > < / p : t x B o d y > < / p : s p > < p : s p > < p : n v S p P r > < p : c N v P r   i d = " 3 "   n a m e = " " > < a : e x t L s t > < a : e x t   u r i = " { 7 6 C 0 E 1 0 5 - 5 A 0 E - 4 E 3 6 - 9 1 4 C - 1 7 6 2 B 6 1 5 3 5 4 1 } " > < a 1 6 : c r e a t i o n I d   x m l n s : a 1 6 = " h t t p : / / s c h e m a s . m i c r o s o f t . c o m / o f f i c e / d r a w i n g / 2 0 1 0 / m a i n "   i d = " { B C 6 F 4 1 0 1 - 4 E 8 F - 4 0 7 4 - A 7 2 2 - 7 A 0 5 2 7 C D 5 3 6 E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0 7 E 4 C B 5 D - 1 6 1 D - 4 F 2 E - 8 D 7 5 - 9 8 1 F B 2 7 0 3 7 9 3 } " > < a 1 6 : c r e a t i o n I d   x m l n s : a 1 6 = " h t t p : / / s c h e m a s . m i c r o s o f t . c o m / o f f i c e / d r a w i n g / 2 0 1 0 / m a i n "   i d = " { 8 3 C D 9 8 C 1 - 0 A 4 C - 4 A C 9 - A A F 7 - 4 F 9 8 8 3 8 0 D 4 9 2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F 9 7 4 5 B 6 C - 1 8 0 0 - 4 3 3 4 - B E B C - 8 5 D C 0 4 C 1 E E E 4 } " > < a 1 6 : c r e a t i o n I d   x m l n s : a 1 6 = " h t t p : / / s c h e m a s . m i c r o s o f t . c o m / o f f i c e / d r a w i n g / 2 0 1 0 / m a i n "   i d = " { 7 1 7 F 7 E A 1 - 8 9 E C - 4 5 2 E - 9 A C 6 - D D 7 6 C 5 F C E 6 3 C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4 E 9 0 8 2 D A - 6 8 F A - 4 5 5 A - 8 C A D - 0 B 2 A B F E 5 0 E 2 8 } " > < a 1 6 : c r e a t i o n I d   x m l n s : a 1 6 = " h t t p : / / s c h e m a s . m i c r o s o f t . c o m / o f f i c e / d r a w i n g / 2 0 1 0 / m a i n "   i d = " { 0 C 4 B D E 4 9 - F 7 7 2 - 4 0 2 D - A E 7 6 - 5 0 C 6 C 8 A C A C 0 F } " / > < / a : e x t > < / a : e x t L s t > < / p : c N v P r > < p : c N v S p P r   t x B o x = " 1 " / > < p : n v P r / > < / p : n v S p P r > < p : s p P r > < a : x f r m   f l i p H = " f a l s e "   f l i p V = " f a l s e "   r o t = " 0 " > < a : o f f   x = " 9 2 0 5 1 5 "   y = " 1 1 4 3 0 0 0 " / > < a : e x t   c x = " 7 5 0 9 2 4 3 "   c y = " 1 3 8 8 3 5 4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l a n g = " f r - F R "   s z = " 1 4 0 0 " > < a : s o l i d F i l l > < a : s c h e m e C l r   v a l = " t x 1 " / > < / a : s o l i d F i l l > < a : l a t i n   t y p e f a c e = " O p e n   S a n s " / > < / a : r P r > < a : t > I n t r o d u c t i o n   �   < / a : t > < / a : r > < a : r > < a : r P r   b = " 1 "   d i r t y = " 0 "   e r r = " 1 "   l a n g = " f r - F R "   s z = " 1 4 0 0 " > < a : s o l i d F i l l > < a : s c h e m e C l r   v a l = " t x 1 " / > < / a : s o l i d F i l l > < a : l a t i n   t y p e f a c e = " O p e n   S a n s " / > < / a : r P r > < a : t > j U n i t < / a : t > < / a : r > < a : r > < a : r P r   b = " 1 "   d i r t y = " 0 "   l a n g = " f r - F R "   s z = " 1 4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4 0 0 " > < a : s o l i d F i l l > < a : s c h e m e C l r   v a l = " t x 1 " / > < / a : s o l i d F i l l > < a : l a t i n   t y p e f a c e = " O p e n   S a n s " / > < / a : r P r > < a : t > :   < / a : t > < / a : r > < / a : p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 h 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 t t p s : / / 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 r i p t u t o r i a l 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 . c o m / f r / 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 j u n i t < / a : t > < / a : r > < / a : p > < a : p > < a : p P r > < a : d e f R P r   d i r t y = " 0 "   l a n g = " e n - U S "   s z = " 1 4 0 0 " / > < / a : p P r > < a : r > < a : r P r   b = " 1 "   d i r t y = " 0 "   l a n g = " f r - F R "   s z = " 1 4 0 0 " > < a : s o l i d F i l l > < a : s c h e m e C l r   v a l = " t x 1 " / > < / a : s o l i d F i l l > < a : l a t i n   t y p e f a c e = " O p e n   S a n s " / > < / a : r P r > < a : t > A p p r o c h e   < / a : t > < / a : r > < a : r > < a : r P r   b = " 1 "   d i r t y = " 0 "   e r r = " 1 "   l a n g = " f r - F R "   s z = " 1 4 0 0 " > < a : s o l i d F i l l > < a : s c h e m e C l r   v a l = " t x 1 " / > < / a : s o l i d F i l l > < a : l a t i n   t y p e f a c e = " O p e n   S a n s " / > < / a : r P r > < a : t > T D D < / a : t > < / a : r > < a : r > < a : r P r   b = " 1 "   d i r t y = " 0 "   l a n g = " f r - F R "   s z = " 1 4 0 0 " > < a : s o l i d F i l l > < a : s c h e m e C l r   v a l = " t x 1 " / > < / a : s o l i d F i l l > < a : l a t i n   t y p e f a c e = " O p e n   S a n s " / > < / a : r P r > < a : t >   :   < / a : t > < / a : r > < a : b r > < a : r P r   d i r t y = " 0 "   l a n g = " f r - F R "   s z = " 1 4 0 0 " > < a : s o l i d F i l l > < a : s c h e m e C l r   v a l = " t x 1 " / > < / a : s o l i d F i l l > < a : l a t i n   t y p e f a c e = " O p e n   S a n s " / > < / a : r P r > < / a : b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 h t t p s : / / 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 o p e n c l a s s r o o m s 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 . c o m / f r / c o u r s e s / 6 1 0 0 3 1 1 - t e s t e z - v o t r e - c o d e - j a v a - p o u r - 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 r e a l i s e r 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 - d e s - a p p l i c a t i o n s - d e - 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 q u a l i t e 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 / 6 4 4 0 1 3 6 - 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 e c r i v e z 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 - v o t r e - p r e m i e r - t e s t - 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 j u n i t < / a : t > < / a :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 - a v e c - l e - < / a : t > < / a :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> t d d < / a : t > < / a : r > < / a : p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/ > < / a : r > < a : e n d P a r a R P r   d i r t y = " 0 "   l a n g = " f r - F R "   s z = " 1 4 0 0 " > < a : s o l i d F i l l > < a : s c h e m e C l r   v a l = " t x 1 " / > < / a : s o l i d F i l l > < a : l a t i n   t y p e f a c e = " O p e n   S a n s " / > < / a : e n d P a r a R P r > < / a : p > < / p : t x B o d y > < / p : s p > < p : p i c > < p : n v P i c P r > < p : c N v P r   i d = " 7 "   n a m e = " " > < a : e x t L s t > < a : e x t   u r i = " { 4 A F D 1 F 7 C - 3 2 B C - 4 8 D 4 - B B 4 5 - 9 A C F 2 8 6 C 6 A 2 B } " > < a 1 6 : c r e a t i o n I d   x m l n s : a 1 6 = " h t t p : / / s c h e m a s . m i c r o s o f t . c o m / o f f i c e / d r a w i n g / 2 0 1 0 / m a i n "   i d = " { B 2 D 5 F 3 0 0 - C 5 5 C - 4 3 3 0 - 9 B B 0 - 9 D E E 8 E 8 3 9 D D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2 4 1 5 4 6 "   y = " 2 4 3 9 0 0 9 " / > < a : e x t   c x = " 4 0 9 0 3 0 1 "   c y = " 2 5 4 3 3 7 5 " / > < / a : x f r m > < a : p r s t G e o m   p r s t = " r e c t " > < a : a v L s t / > < / a : p r s t G e o m > < a : n o F i l l / > < / p : s p P r > < / p : p i c > < / p : s p T r e e > < p : e x t L s t > < p : e x t   u r i = " { B B 9 F 7 7 3 A - C B 3 5 - 4 F B 2 - 9 7 8 F - 7 F E 2 5 F 4 D B 8 E B } " > < p 1 4 : c r e a t i o n I d   x m l n s : p 1 4 = " h t t p : / / s c h e m a s . m i c r o s o f t . c o m / o f f i c e / p o w e r p o i n t / 2 0 1 0 / m a i n "   v a l = " 1 6 0 6 1 3 9 8 9 2 1 6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6 8 C 3 3 C 0 - 6 D 7 8 - 4 D C 3 - 9 D E 2 - 7 6 0 3 D 3 5 F 7 8 B 7 } " > < a 1 6 : c r e a t i o n I d   x m l n s : a 1 6 = " h t t p : / / s c h e m a s . m i c r o s o f t . c o m / o f f i c e / d r a w i n g / 2 0 1 0 / m a i n "   i d = " { E 1 2 0 8 C 8 5 - F D 8 D - 4 6 0 9 - 8 4 C 7 - 6 E 4 5 9 C E F 5 3 A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 J a v a   e t   T e s t s   u n i t a i r e s < / a : t > < / a : r > < a : e n d P a r a R P r   d i r t y = " 0 "   l a n g = " f r - F R " / > < / a : p > < / p : t x B o d y > < / p : s p > < p : s p > < p : n v S p P r > < p : c N v P r   i d = " 3 "   n a m e = " " > < a : e x t L s t > < a : e x t   u r i = " { F C A A D 4 8 1 - 4 D 6 6 - 4 5 B 0 - B 6 2 E - 7 C C 5 3 D F 3 B 2 7 8 } " > < a 1 6 : c r e a t i o n I d   x m l n s : a 1 6 = " h t t p : / / s c h e m a s . m i c r o s o f t . c o m / o f f i c e / d r a w i n g / 2 0 1 0 / m a i n "   i d = " { F A D 8 8 1 4 E - 5 0 D E - 4 A E 2 - B 5 8 4 - 2 6 2 6 A 8 B D 5 1 E 0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1 9 C D 1 8 9 1 - C F 8 6 - 4 5 1 E - 8 9 8 7 - 5 2 3 3 8 6 9 8 A 6 D E } " > < a 1 6 : c r e a t i o n I d   x m l n s : a 1 6 = " h t t p : / / s c h e m a s . m i c r o s o f t . c o m / o f f i c e / d r a w i n g / 2 0 1 0 / m a i n "   i d = " { E D 3 0 6 9 7 0 - 3 2 7 B - 4 3 0 E - A 3 7 7 - 5 8 E D 4 3 0 7 3 D 0 4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D 0 0 8 D F 0 A - 5 8 4 B - 4 5 4 1 - 9 1 D F - 1 7 B 0 E 7 D 6 8 E D 0 } " > < a 1 6 : c r e a t i o n I d   x m l n s : a 1 6 = " h t t p : / / s c h e m a s . m i c r o s o f t . c o m / o f f i c e / d r a w i n g / 2 0 1 0 / m a i n "   i d = " { 0 6 8 0 5 2 F 1 - 3 9 4 5 - 4 F B C - A 6 4 2 - 2 F F 6 B 2 2 8 9 D 5 6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8 4 8 D D 1 5 7 - 5 1 6 7 - 4 E C 6 - A 1 1 F - 5 E 3 4 2 2 C 3 4 D 6 E } " > < a 1 6 : c r e a t i o n I d   x m l n s : a 1 6 = " h t t p : / / s c h e m a s . m i c r o s o f t . c o m / o f f i c e / d r a w i n g / 2 0 1 0 / m a i n "   i d = " { 4 B 0 D 2 1 6 B - 2 5 9 4 - 4 8 1 4 - A 2 2 5 - 8 0 7 B 3 7 A 2 9 0 D A } " / > < / a : e x t > < / a : e x t L s t > < / p : c N v P r > < p : c N v S p P r / > < p : n v P r / > < / p : n v S p P r > < p : s p P r > < a : x f r m   f l i p H = " f a l s e "   f l i p V = " f a l s e "   r o t = " 0 " > < a : o f f   x = " 3 2 7 0 7 4 2 "   y = " 1 2 8 2 8 0 7 " / > < a : e x t   c x = " 5 7 8 8 4 8 5 "   c y = " 3 1 4 5 5 5 5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 R e n d e z   p u b l i q u e   l e s   c o n s t a n t e s   o u   p r o p i r � t � s   s t a t i q u e   d e   l ' o b j e t 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 E t u d i a n t 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 C r � e r   u n   p a c k a g e 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 E t u d i a n t S e r v l e t . 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 T e s t i n g 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 d a n s   l e 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 f o l d e r 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 s r c 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 / T e s t / j a v a 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 C r � e r   u n e   c l a s s e   T e s t S t u d i a n t   q u i   t e s t e r a   q u e l q u e s   m � t h o d e s   d e   < / a : t > < / a : r > < a : r > < a : r P r   d i r t y = " 0 "   e r r = " 1 "   l a n g = " f r - F R "   s z = " 1 2 0 0 " > < a : s o l i d F i l l > < a : s r g b C l r   v a l = " f f f f f f " / > < / a : s o l i d F i l l > < a : l a t i n   t y p e f a c e = " O p e n   S a n s " / > < / a : r P r > < a : t > E t u d i a n t 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  a v e c   < / a : t > < / a : r > < a : r > < a : r P r   d i r t y = " 0 "   e r r = " 1 "   l a n g = " f r - F R "   s z = " 1 2 0 0 " > < a : s o l i d F i l l > < a : s r g b C l r   v a l = " f f f f 0 0 " / > < / a : s o l i d F i l l > < a : l a t i n   t y p e f a c e = " O p e n   S a n s " / > < / a : r P r > < a : t > j U n i t < / a : t > < / a : r > < a : r > < a : r P r   d i r t y = " 0 "   l a n g = " f r - F R "   s z = " 1 2 0 0 " > < a : s o l i d F i l l > < a : s r g b C l r   v a l = " f f f f 0 0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b g 1 " / > < / a : s o l i d F i l l > < a : l a t i n   t y p e f a c e = " O p e n   S a n s " / > < / a : r P r > < a : t > ( o n   u t i l i s e r a   l a   l i b .   o < / a : t > < / a : r > < a : r > < a : r P r   d i r t y = " 0 "   l a n g = " f r - F R "   s z = " 1 2 0 0 " > < a : s o l i d F i l l > < a : s c h e m e C l r   v a l = " b g 1 " / > < / a : s o l i d F i l l > < a : l a t i n   t y p e f a c e = " O p e n   S a n s " / > < / a : r P r > < a : t > r g . < / a : t > < / a : r > < a : r > < a : r P r   d i r t y = " 0 "   e r r = " 1 "   l a n g = " f r - F R "   s z = " 1 2 0 0 " > < a : s o l i d F i l l > < a : s c h e m e C l r   v a l = " b g 1 " / > < / a : s o l i d F i l l > < a : l a t i n   t y p e f a c e = " O p e n   S a n s " / > < / a : r P r > < a : t > j u n i t < / a : t > < / a : r > < a : r > < a : r P r   d i r t y = " 0 "   l a n g = " f r - F R "   s z = " 1 2 0 0 " > < a : s o l i d F i l l > < a : s c h e m e C l r   v a l = " b g 1 " / > < / a : s o l i d F i l l > < a : l a t i n   t y p e f a c e = " O p e n   S a n s " / > < / a : r P r > < a : t > . < / a : t > < / a : r > < a : r > < a : r P r   d i r t y = " 0 "   e r r = " 1 "   l a n g = " f r - F R "   s z = " 1 2 0 0 " > < a : s o l i d F i l l > < a : s c h e m e C l r   v a l = " b g 1 " / > < / a : s o l i d F i l l > < a : l a t i n   t y p e f a c e = " O p e n   S a n s " / > < / a : r P r > < a : t > j u p i t e r < / a : t > < / a : r > < a : r > < a : r P r   d i r t y = " 0 "   l a n g = " f r - F R "   s z = " 1 2 0 0 " > < a : s o l i d F i l l > < a : s c h e m e C l r   v a l = " b g 1 " / > < / a : s o l i d F i l l > < a : l a t i n   t y p e f a c e = " O p e n   S a n s " / > < / a : r P r > < a : t > . a p i   & g t ;   5 . 0   ) 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 u t i l i s e r   u n e   a n n o t a t i o n   < / a : t > < / a : r > < a : r > < a : r P r   d i r t y = " 0 "   l a n g = " f r - F R "   s z = " 1 2 0 0 " > < a : s o l i d F i l l > < a : s r g b C l r   v a l = " f f f f 0 0 " / > < / a : s o l i d F i l l > < a : l a t i n   t y p e f a c e = " O p e n   S a n s " / > < / a : r P r > < a : t > @ B e f o r e E a c h   < / a : t > < / a : r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 p o u r   i n i t i a l i s e r   d e s   o b j e t s < / a : t > < / a : r > < / a : p > < a : p > < a : p P r   a l g n = " l " / > < a : r > < a : r P r   d i r t y = " 0 "   l a n g = " f r - F R "   s z = " 1 2 0 0 " > < a : s o l i d F i l l > < a : s r g b C l r   v a l = " f f f f f f " / > < / a : s o l i d F i l l > < a : l a t i n   t y p e f a c e = " O p e n   S a n s " / > < / a : r P r > < a : t > & g t ;   f a i r e   u n e   m � t h o d e   d e   t e s t  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 t e s t B a c h e l o r 3 G e t A l l C o n t a i n s N i v e a u < / a : t > < / a : r > < a : r > < a : r P r   b = " 0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 ( a v e c   a n n o t a t i o n   < / a : t > < / a : r > < a : r > < a : r P r   b = " 0 "   d i r t y = " 0 "   i = " 0 "   l a n g = " f r - F R "   s z = " 1 2 0 0 " > < a : s o l i d F i l l > < a : s r g b C l r   v a l = " f f f f 0 0 " / > < / a : s o l i d F i l l > < a : l a t i n   t y p e f a c e = " O p e n   S a n s " / > < / a : r P r > < a : t > @ T e s t 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 )   q u i   t e s t e r a   q u e   < / a : t > < / a : r > < a : r > < a : r P r   b = " 0 "   d i r t y = " 0 "   i = " 1 "   l a n g = " f r - F R "   s z = " 1 2 0 0 " > < a : s o l i d F i l l > < a : s r g b C l r   v a l = " f f f f f f " / > < / a : s o l i d F i l l > < a : l a t i n   t y p e f a c e = " O p e n   S a n s " / > < / a : r P r > < a : t > E t u d i a n t B a c h e l o r 3 . < / a : t > < / a : r > < a : r > < a : r P r   b = " 0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 g e t A l l < / a : t > < / a : r > < a : r > < a : r P r   b = " 0 "   d i r t y = " 0 "   i = " 1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 r e t o u r n e   u n e   c h a i n e   c o n t e n a n t   l a   c o n s t a n t e   N I V E A U < / a : t > < / a : r > < / a : p > < a : p > < a : p P r   a l g n = " l " /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 ( a s t u c e   :   u t i l i s e r  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 A s s e r t < / a : t > < / a : r > < a : r > < a : r P r   b = " 1 "   d i r t y = " 0 "   i = " 1 "   l a n g = " f r - F R "   s z = " 1 2 0 0 " > < a : s o l i d F i l l > < a : s r g b C l r   v a l = " f f f f f f " / > < / a : s o l i d F i l l > < a : l a t i n   t y p e f a c e = " O p e n   S a n s " / > < / a : r P r > < a : t > . < / a : t > < / a : r > < a : r > < a : r P r   b = " 1 "   d i r t y = " 0 "   e r r = " 1 "   i = " 1 "   l a n g = " f r - F R "   s z = " 1 2 0 0 " > < a : s o l i d F i l l > < a : s r g b C l r   v a l = " f f f f f f " / > < / a : s o l i d F i l l > < a : l a t i n   t y p e f a c e = " O p e n   S a n s " / > < / a : r P r > < a : t > a s s e r t T h a t < / a : t > < / a : r > < a : r > < a : r P r   b = " 1 "   d i r t y = " 0 "   i = " 0 "   l a n g = " f r - F R "   s z = " 1 2 0 0 " > < a : s o l i d F i l l > < a : s r g b C l r   v a l = " f f f f f f " / > < / a : s o l i d F i l l > < a : l a t i n   t y p e f a c e = " O p e n   S a n s " / > < / a : r P r > < a : t >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 p o u r   r � a l i s e r   l e   < / a : t > < / a : r > < a : r > < a : r P r   b = " 0 "   d i r t y = " 0 "   e r r = " 1 "   i = " 0 "   l a n g = " f r - F R "   s z = " 1 2 0 0 " > < a : s o l i d F i l l > < a : s r g b C l r   v a l = " f f f f f f " / > < / a : s o l i d F i l l > < a : l a t i n   t y p e f a c e = " O p e n   S a n s " / > < / a : r P r > < a : t > m a t c h i n g 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 ) < / a : t > < / a : r > < / a : p > < a : p > < a : p P r   a l g n = " l " /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 & g t ; 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 E x � c u t e r 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  l e   t e s t   u n i t a i r e   s u r   c e t t e   c l a s s e ,   a u c u n e   e r r e u r   n e   d o i t 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 � t r e 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  v i s i b l e < / a : t > < / a : r > < / a : p > < a : p > < a : p P r   a l g n = " l " /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/ > < / a : r > < / a : p > < a : p > < a : p P r   a l g n = " l " /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 & g t ;   M a i n t e n a n t   c h a n g e r   l e   < / a : t > < / a : r > < a : r > < a : r P r   b = " 0 "   d i r t y = " 0 "   e r r = " 1 "   i = " 0 "   l a n g = " f r - F R "   s z = " 1 2 0 0 " > < a : s o l i d F i l l > < a : s r g b C l r   v a l = " f f f f f f " / > < / a : s o l i d F i l l > < a : l a t i n   t y p e f a c e = " O p e n   S a n s " / > < / a : r P r > < a : t > g e t A l l 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  d e   < / a : t > < / a : r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 E t u d i a n t B a c h e l o r 3 ,   i l e   n e   r e t o u r n e   p l u s   l a   v a l e u r   d e   N I V E A U   < / a : t > < / a : r > < / a : p > < a : p > < a : p P r   a l g n = " l " / > < a : r > < a : r P r   b = " 0 "   d i r t y = " 0 "   i = " 0 "   l a n g = " f r - F R "   s z = " 1 2 0 0 " > < a : s o l i d F i l l > < a : s r g b C l r   v a l = " f f f f f f " / > < / a : s o l i d F i l l > < a : l a t i n   t y p e f a c e = " O p e n   S a n s " / > < / a : r P r > < a : t > & g t ;   R e f a i r e   l e   t e s t   u n i t a i r e ,   u n e   e r r e u r   A S S E R T I O N   d o i t   a p p a r a � t r e < / a : t > < / a : r > < a : e n d P a r a R P r   b = " 0 "   d i r t y = " 0 "   i = " 0 "   l a n g = " f r - F R "   s z = " 1 2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B B 5 7 2 B F 5 - 2 2 B 7 - 4 E 2 5 - 8 1 B D - F 8 1 B 1 C 6 C 8 6 9 2 } " > < a 1 6 : c r e a t i o n I d   x m l n s : a 1 6 = " h t t p : / / s c h e m a s . m i c r o s o f t . c o m / o f f i c e / d r a w i n g / 2 0 1 0 / m a i n "   i d = " { 1 C 3 F 2 0 7 E - B 5 8 4 - 4 A 7 E - 8 E F 1 - C 0 6 C B 1 E 1 5 6 E C } " / > < / a : e x t > < / a : e x t L s t > < / p : c N v P r > < p : c N v S p P r / > < p : n v P r / > < / p : n v S p P r > < p : s p P r > < a : x f r m   f l i p H = " f a l s e "   f l i p V = " f a l s e "   r o t = " 0 " > < a : o f f   x = " 1 4 2 9 7 0 "   y = " 1 3 5 1 0 7 3 " / > < a : e x t   c x = " 2 9 4 0 8 3 4 "   c y = " 3 9 4 6 4 9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 S t u d e n t 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 :   I n s t r u c t i o n s 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/ p : s p T r e e > < p : e x t L s t > < p : e x t   u r i = " { F F D C 9 7 3 6 - 9 2 7 F - 4 7 B A - 9 D 3 7 - 9 7 5 E C 8 C 9 1 3 0 A } " > < p 1 4 : c r e a t i o n I d   x m l n s : p 1 4 = " h t t p : / / s c h e m a s . m i c r o s o f t . c o m / o f f i c e / p o w e r p o i n t / 2 0 1 0 / m a i n "   v a l = " 1 6 0 6 1 3 9 8 9 2 1 7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E A 3 4 2 A B - 8 7 8 4 - 4 D 6 3 - 8 D 5 7 - 9 6 1 9 F 5 E A C 0 3 7 } " > < a 1 6 : c r e a t i o n I d   x m l n s : a 1 6 = " h t t p : / / s c h e m a s . m i c r o s o f t . c o m / o f f i c e / d r a w i n g / 2 0 1 0 / m a i n "   i d = " { F 9 B A D C 5 5 - A A 6 8 - 4 8 0 B - 9 D 2 B - 2 E A B 7 8 2 E 5 E B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  :   < / a : t > < / a : r > < a : r > < a : r P r   d i r t y = " 0 "   l a n g = " f r - F R " / > < a : t > E n t r e p r i s e   J a v a   < / a : t > < / a : r > < a : r > < a : r P r   d i r t y = " 0 "   e r r = " 1 "   l a n g = " f r - F R " / > < a : t > B e a n < / a : t > < / a : r > < a : e n d P a r a R P r   d i r t y = " 0 "   e r r = " 1 "   l a n g = " f r - F R " / > < / a : p > < / p : t x B o d y > < / p : s p > < p : s p > < p : n v S p P r > < p : c N v P r   i d = " 3 "   n a m e = " " > < a : e x t L s t > < a : e x t   u r i = " { 6 3 1 C 9 E 3 9 - E E A 1 - 4 9 A F - 8 F 0 A - C 1 D 6 0 9 B D 0 4 2 7 } " > < a 1 6 : c r e a t i o n I d   x m l n s : a 1 6 = " h t t p : / / s c h e m a s . m i c r o s o f t . c o m / o f f i c e / d r a w i n g / 2 0 1 0 / m a i n "   i d = " { 0 B 6 F 0 F 5 A - C C F 9 - 4 0 E 5 - 9 4 E D - C 1 A 0 9 D 1 3 C 3 C 3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0 B F E 5 F 7 2 - E C C 6 - 4 B 1 6 - A E 1 7 - 5 E 3 9 C E E 6 C 3 B 6 } " > < a 1 6 : c r e a t i o n I d   x m l n s : a 1 6 = " h t t p : / / s c h e m a s . m i c r o s o f t . c o m / o f f i c e / d r a w i n g / 2 0 1 0 / m a i n "   i d = " { 9 1 F D 3 4 9 3 - 1 4 4 B - 4 B F 5 - 8 2 9 8 - 5 D 5 E A 3 3 9 2 C 9 B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9 B D F C D 5 7 - E F 3 B - 4 C B 0 - A 3 D 6 - 6 2 1 F 4 6 7 3 0 6 6 B } " > < a 1 6 : c r e a t i o n I d   x m l n s : a 1 6 = " h t t p : / / s c h e m a s . m i c r o s o f t . c o m / o f f i c e / d r a w i n g / 2 0 1 0 / m a i n "   i d = " { 2 2 8 2 3 F D 6 - 4 A 0 0 - 4 E C 0 - B 7 6 8 - C A E 3 B 0 F B C 1 8 2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6 4 3 1 F 7 0 3 - 9 1 3 4 - 4 7 9 D - B 9 3 8 - 4 4 A 9 1 2 5 4 9 F 8 9 } " > < a 1 6 : c r e a t i o n I d   x m l n s : a 1 6 = " h t t p : / / s c h e m a s . m i c r o s o f t . c o m / o f f i c e / d r a w i n g / 2 0 1 0 / m a i n "   i d = " { 0 3 1 0 0 F 4 F - E 1 B 5 - 4 8 8 D - 9 7 B 4 - 2 D 0 1 E 3 9 B 7 0 F F } " / > < / a : e x t > < / a : e x t L s t > < / p : c N v P r > < p : c N v S p P r / > < p : n v P r / > < / p : n v S p P r > < p : s p P r > < a : x f r m   f l i p H = " f a l s e "   f l i p V = " f a l s e "   r o t = " 0 " > < a : o f f   x = " 8 6 6 6 9 8 "   y = " 1 1 0 4 4 6 1 " / > < a : e x t   c x = " 2 9 4 0 8 3 4 "   c y = " 3 9 4 6 4 9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 E J B 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 ,   c ' e s t   q u o i   ? 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2 0 3 E 2 9 9 C - 9 1 A A - 4 F 2 F - A 3 6 7 - A B D 9 7 E F 4 F D A D } " > < a 1 6 : c r e a t i o n I d   x m l n s : a 1 6 = " h t t p : / / s c h e m a s . m i c r o s o f t . c o m / o f f i c e / d r a w i n g / 2 0 1 0 / m a i n "   i d = " { 4 9 4 2 3 5 5 7 - D F F F - 4 B E F - 8 4 3 9 - 8 8 7 D B E 8 8 F 3 5 A } " / > < / a : e x t > < / a : e x t L s t > < / p : c N v P r > < p : c N v S p P r   t x B o x = " 1 " / > < p : n v P r / > < / p : n v S p P r > < p : s p P r > < a : x f r m   f l i p H = " f a l s e "   f l i p V = " f a l s e "   r o t = " 0 " > < a : o f f   x = " 8 6 6 6 9 8 "   y = " 1 5 0 4 9 5 0 " / > < a : e x t   c x = " 7 1 1 8 0 7 0 "   c y = " 3 4 9 0 0 0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 E J B 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 :   n e   p a s   c o n f o n d r e   a v e c   l e s 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 J a v a B e a n 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 ( e n   s y n t h � s e ,   m o d � l e s     p e r s i s t a n t s   a v e c   g e t t e r s   e t   s e t t e r s ,   s o u v e n t   u t i l i s � s   a v e c   d e s   i n t e r f a c e s  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 J S P 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 / 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 J S F 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 ) < / a : t > < / a : r > < / a : p > < a : p > < a : p P r > < a : d e f R P r   d i r t y = " 0 "   l a n g = " e n - U S "   s z = " 1 4 0 0 " / > < / a : p P r > < a : r > < a : r P r   d i r t y = " 0 "   l a n g = " f r - F R "   s z = " 1 2 0 0 " > < a : s o l i d F i l l > < a : s c h e m e C l r   v a l = " t x 1 " / > < / a : s o l i d F i l l > < a : l a t i n   t y p e f a c e = " O p e n   S a n s " / > < a : h l i n k C l i c k   r : i d = " r I d 2 " / > < / a : r P r > < a : t > H t t p s : / / 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a : h l i n k C l i c k   r : i d = " r I d 3 " / > < / a : r P r > < a : t > o p e n c l a s s r o o m s 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a : h l i n k C l i c k   r : i d = " r I d 4 " / > < / a : r P r > < a : t > . c o m / f r / c o u r s e s / 6 2 6 9 5 4 - 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a : h l i n k C l i c k   r : i d = " r I d 5 " / > < / a : r P r > < a : t > c r e e z 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a : h l i n k C l i c k   r : i d = " r I d 6 " / > < / a : r P r > < a : t > - v o t r e - a p p l i c a t i o n - w e b - a v e c - j a v a - 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a : h l i n k C l i c k   r : i d = " r I d 7 " / > < / a : r P r > < a : t > e e 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a : h l i n k C l i c k   r : i d = " r I d 8 " / > < / a : r P r > < a : t > / 6 1 9 9 3 5 - l e - 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a : h l i n k C l i c k   r : i d = " r I d 9 " / > < / a : r P r > < a : t > j a v a b e a n < / a : t > < / a : r > < / a : p > < a : p > < a : p P r > < a : d e f R P r   d i r t y = " 0 "   l a n g = " e n - U S "   s z = " 1 4 0 0 " / > < / a : p P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/ > < / a : r > < / a : p > < a : p > < a : p P r > < a : d e f R P r   d i r t y = " 0 "   l a n g = " e n - U S "   s z = " 1 4 0 0 " / > < / a : p P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 s o n t 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 c o m p o s a n t s 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 t a n t 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 q u e 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 t e l s 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 i l s 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 p o s s � d e n t 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 c e r t a i n e s 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 c a r a c t � r i s t i q u e s 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 c o m m e 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 l a 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 r � u t i l i s a b i l i t � 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 l a 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 p o s s i b i l i t � 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 s ' a s s e m b l e r 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 p o u r 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 c o n s t r u i r e 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 u n e 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 a p p l i c a t i o n 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 e t c 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 . . . 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 b e a n s 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 n ' o n t 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 c o m m u n 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 q u e 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 d ' � t r e 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 c o m p o s a n t s 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 .   < / a : t > < / a : r > < / a : p > < a : p > < a : p P r > < a : d e f R P r   d i r t y = " 0 "   l a n g = " e n - U S "   s z = " 1 4 0 0 " / > < / a : p P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 J a v a B e a n s 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 s o n t 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 c o m p o s a n t s 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 q u i 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 p e u v e n t 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 � t r e 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 u t i l i s � s 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 t o u t e s 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 c i r c o n s t a n c e s 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 . 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 d o i v e n t 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 o b l i g a t o i r e m e n t 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 s ' e x � c u t e r 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 e n v i r o n n e m e n t 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 s e r v e u r 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 d � d i � 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 . < / a : t > < / a : r > < / a : p > < a : p > < a : p P r > < a : d e f R P r   d i r t y = " 0 "   l a n g = " e n - U S "   s z = " 1 4 0 0 " / > < / a : p P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 s o n t 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 p a r f a i t e m e n t 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 a d a p t � s 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 p o u r 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 � t r e 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 i n t � g r � s 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 u n e 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 a 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 r c h i t e c t u r e 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 t r o i s 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 t i e r s 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 o u < / a : t > < / a : r > < a : r > < a : r P r   b = " 1 "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b = " 1 "   d i r t y = " 0 "   l a n g = " f r - F R "   s z = " 1 2 0 0 " > < a : s o l i d F i l l > < a : s c h e m e C l r   v a l = " t x 1 " / > < / a : s o l i d F i l l > < a : l a t i n   t y p e f a c e = " O p e n   S a n s " / > < / a : r P r > < a : t > p l u s 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 . 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 u n e 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 t e l l e 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 a r c h i t e c t u r e 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 c h a q u e 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 t i e r 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 a s s u r e 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 u n e 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 f o n c t i o n 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2 0 0 " > < a : s o l i d F i l l > < a : s c h e m e C l r   v a l = " t x 1 " / > < / a : s o l i d F i l l > < a : l a t i n   t y p e f a c e = " O p e n   S a n s " / > < / a : r P r > < a : t > p a r t i c u l i � r e < / a : t > < / a : r > < a : r > < a : r P r   d i r t y = " 0 "   e r r = " 1 "   l a n g = " f r - F R "   s z = " 1 2 0 0 " > < a : s o l i d F i l l > < a : s c h e m e C l r   v a l = " t x 1 " / > < / a : s o l i d F i l l > < a : l a t i n   t y p e f a c e = " O p e n   S a n s " / > < / a : r P r > < a : t > � : < / a : t > < / a : r > < / a : p > < a : p > < a : p P r > < a : d e f R P r   d i r t y = " 0 "   l a n g = " e n - U S "   s z = " 1 4 0 0 " / > < / a : p P r > < a : r > < a : r P r   d i r t y = " 0 "   e r r = " 1 "   l a n g = " f r - F R "   s z = " 1 4 0 0 " > < a : s o l i d F i l l > < a : s c h e m e C l r   v a l = " t x 1 " / > < / a : s o l i d F i l l > < a : l a t i n   t y p e f a c e = " O p e n   S a n s " / > < / a : r P r > < a : t / > < / a : r > < / a : p > < a : p > < a : p P r > < a : b u C h a r   c h a r = " & g t ; " /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 c l i e n t 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 � 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 � 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 l � g e r 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 � 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 � 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 a s s u r e 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 l a 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 s a i s i e 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 l ' a f f i c h a g e 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 d o n n � e s < / a : t > < / a : r > < / a : p > < a : p > < a : p P r > < a : b u C h a r   c h a r = " & g t ; " /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 s e r v e u r 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 o b j e t s 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 m � t i e r s 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 c o n t i e n n e n t 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 t r a i t e m e n t s 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 . 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 s o n t 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 s p � c i a l e m e n t 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 c o n � u s 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 p o u r 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 c o n s t i t u e r 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 t e l l e s 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 e n t i t � s 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 . < / a : t > < / a : r > < / a : p > < a : p > < a : p P r > < a : b u C h a r   c h a r = " & g t ; " /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 b a s e 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 d o n n � e s 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 a s s u r e 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 l a 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 p e r s i s t a n c e 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 i n f o r m a t i o n s < / a : t > < / a : r > < / a : p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 s ' e x � c u t e n t 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 e n v i r o n n e m e n t 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 p a r t i c u l i e r 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 � : 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 s e r v e u r 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 d ' E J B . 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 C e l u i - c i 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 f o u r n i t 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 e n s e m b l e 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 f o n c t i o n n a l i t � s 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 u t i l i s � e s 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 p a r 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 o u 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 p l u s i e u r s 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 c o n t e n e 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 u r s 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 d ' E J B 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 q u i 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 c o n s t i t u e n t 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 s e r v e u r 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 d ' E J B . 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 r � a l i t � 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 , 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 c ' e s t 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 d a n s 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 c o n t e n e u r 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 q u e 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 s ' e x � c u t e 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 u n 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 E J B 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 i l 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 l u i 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 e s t 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 i m p o s s i b l e 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 s ' e x � c u t e r 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 e n 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  < / a : t > < / a : r > < a : r > < a : r P r   d i r t y = " 0 "   l a n g = " f r - F R "   s z = " 1 0 0 0 " > < a : s o l i d F i l l > < a : s c h e m e C l r   v a l = " t x 1 " / > < / a : s o l i d F i l l > < a : l a t i n   t y p e f a c e = " O p e n   S a n s " / > < / a : r P r > < a : t > d e h o r s < / a : t > < / a : r > < a : r > < a : r P r   d i r t y = " 0 "   e r r = " 1 "   l a n g = " f r - F R "   s z = " 1 0 0 0 " > < a : s o l i d F i l l > < a : s c h e m e C l r   v a l = " t x 1 " / > < / a : s o l i d F i l l > < a : l a t i n   t y p e f a c e = " O p e n   S a n s " / > < / a : r P r > < a : t > . < / a : t > < / a : r > < a : e n d P a r a R P r   d i r t y = " 0 "   e r r = " 1 "   l a n g = " f r - F R "   s z = " 1 0 0 0 " > < a : s o l i d F i l l > < a : s c h e m e C l r   v a l = " t x 1 " / > < / a : s o l i d F i l l > < a : l a t i n   t y p e f a c e = " O p e n   S a n s " / > < / a : e n d P a r a R P r > < / a : p > < / p : t x B o d y > < / p : s p > < / p : s p T r e e > < p : e x t L s t > < p : e x t   u r i = " { C F 3 F D 3 8 C - 8 E C 3 - 4 5 9 A - B A F 1 - 9 C 3 A F 4 E 2 6 6 6 C } " > < p 1 4 : c r e a t i o n I d   x m l n s : p 1 4 = " h t t p : / / s c h e m a s . m i c r o s o f t . c o m / o f f i c e / p o w e r p o i n t / 2 0 1 0 / m a i n "   v a l = " 1 6 0 6 1 3 9 8 9 2 1 8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B 6 C A 6 9 5 - 5 4 9 1 - 4 0 2 6 - 8 B D 6 - 1 1 E 2 D 5 9 C 4 6 0 C } " > < a 1 6 : c r e a t i o n I d   x m l n s : a 1 6 = " h t t p : / / s c h e m a s . m i c r o s o f t . c o m / o f f i c e / d r a w i n g / 2 0 1 0 / m a i n "   i d = " { 2 9 C F 3 9 1 1 - 3 E 6 4 - 4 0 5 F - 8 C 4 F - 3 A 5 0 C 3 2 D E 1 2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  :   < / a : t > < / a : r > < a : r > < a : r P r   d i r t y = " 0 "   l a n g = " f r - F R " / > < a : t > E n t r e p r i s e   J a v a   < / a : t > < / a : r > < a : r > < a : r P r   d i r t y = " 0 "   e r r = " 1 "   l a n g = " f r - F R " / > < a : t > B e a n < / a : t > < / a : r > < a : e n d P a r a R P r   d i r t y = " 0 "   e r r = " 1 "   l a n g = " f r - F R " / > < / a : p > < / p : t x B o d y > < / p : s p > < p : s p > < p : n v S p P r > < p : c N v P r   i d = " 3 "   n a m e = " " > < a : e x t L s t > < a : e x t   u r i = " { 7 9 0 8 D 1 2 8 - 9 B 6 8 - 4 6 1 7 - A 2 F 1 - E 3 3 6 0 D A 4 F D 7 7 } " > < a 1 6 : c r e a t i o n I d   x m l n s : a 1 6 = " h t t p : / / s c h e m a s . m i c r o s o f t . c o m / o f f i c e / d r a w i n g / 2 0 1 0 / m a i n "   i d = " { 8 0 E 8 1 5 E F - 2 1 7 B - 4 8 B C - 8 4 9 1 - E A 0 F F 7 F B 4 4 3 7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C 5 F 9 0 C D 1 - D 7 A 5 - 4 5 0 4 - B D D D - 6 D 8 2 5 2 6 C 0 1 D 2 } " > < a 1 6 : c r e a t i o n I d   x m l n s : a 1 6 = " h t t p : / / s c h e m a s . m i c r o s o f t . c o m / o f f i c e / d r a w i n g / 2 0 1 0 / m a i n "   i d = " { 0 7 8 B 8 7 7 4 - 2 7 E 9 - 4 0 3 D - 9 9 A D - C D 2 2 5 0 B E A E 9 F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4 E B E 5 F A E - B F F 8 - 4 D 1 A - B 8 0 3 - C E 9 4 9 1 5 F 5 9 6 B } " > < a 1 6 : c r e a t i o n I d   x m l n s : a 1 6 = " h t t p : / / s c h e m a s . m i c r o s o f t . c o m / o f f i c e / d r a w i n g / 2 0 1 0 / m a i n "   i d = " { C 9 F 2 0 0 D 1 - 4 2 0 9 - 4 E A 1 - 8 B 3 6 - D 8 B 7 9 1 B E E F 3 6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5 B 8 5 4 9 5 3 - 5 F 6 9 - 4 A 4 1 - A 6 4 E - E 7 0 F 5 F 3 6 A F 1 E } " > < a 1 6 : c r e a t i o n I d   x m l n s : a 1 6 = " h t t p : / / s c h e m a s . m i c r o s o f t . c o m / o f f i c e / d r a w i n g / 2 0 1 0 / m a i n "   i d = " { 5 7 4 D 4 8 4 B - A A 1 E - 4 4 0 A - 9 C B A - B E 6 3 4 F 6 2 5 6 1 4 } " / > < / a : e x t > < / a : e x t L s t > < / p : c N v P r > < p : c N v S p P r / > < p : n v P r / > < / p : n v S p P r > < p : s p P r > < a : x f r m   f l i p H = " f a l s e "   f l i p V = " f a l s e "   r o t = " 0 " > < a : o f f   x = " 8 6 6 6 9 8 "   y = " 1 1 0 4 4 6 1 " / > < a : e x t   c x = " 2 9 4 0 8 3 4 "   c y = " 3 9 4 6 4 9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 E J B 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 ,   c ' e s t   q u o i   ? 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p i c > < p : n v P i c P r > < p : c N v P r   i d = " 7 "   n a m e = " " > < a : e x t L s t > < a : e x t   u r i = " { 8 0 E C 8 9 1 0 - 4 6 9 9 - 4 C 9 6 - 9 4 4 B - D 9 6 5 3 5 E 0 E F A E } " > < a 1 6 : c r e a t i o n I d   x m l n s : a 1 6 = " h t t p : / / s c h e m a s . m i c r o s o f t . c o m / o f f i c e / d r a w i n g / 2 0 1 0 / m a i n "   i d = " { A D C 1 F B C E - 5 4 D 8 - 4 0 3 0 - B F A 9 - 8 9 5 5 2 0 3 F 2 F 9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2 8 0 7 9 "   y = " 1 6 1 9 2 5 0 " / > < a : e x t   c x = " 5 3 4 3 5 2 5 "   c y = " 2 8 9 5 6 0 0 " / > < / a : x f r m > < a : p r s t G e o m   p r s t = " r e c t " > < a : a v L s t / > < / a : p r s t G e o m > < a : n o F i l l / > < / p : s p P r > < / p : p i c > < p : s p > < p : n v S p P r > < p : c N v P r   i d = " 8 "   n a m e = " " > < a : e x t L s t > < a : e x t   u r i = " { 4 C D 1 3 D 9 9 - 3 9 1 E - 4 0 5 A - 8 8 8 8 - 6 7 0 4 8 2 E A F 1 3 E } " > < a 1 6 : c r e a t i o n I d   x m l n s : a 1 6 = " h t t p : / / s c h e m a s . m i c r o s o f t . c o m / o f f i c e / d r a w i n g / 2 0 1 0 / m a i n "   i d = " { 3 D F 5 1 D A D - 0 6 D 6 - 4 9 B F - A B 2 9 - 0 B A C 3 4 9 0 0 9 6 C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6 0 6 3 5 3 8 "   y = " 1 7 6 8 0 5 4 " / > < a : e x t   c x = " 3 0 8 0 4 6 1 "   c y = " 1 7 8 6 9 2 4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b = " 1 "   d i r t y = " 0 "   l a n g = " f r - F R "   s z = " 8 0 0 " > < a : l a t i n   t y p e f a c e = " + m j - l t " / > < / a : r P r > < a : t > Q u e l q u e s   r e s s o u r c e s   : 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> H t t p s : / / w w w . < / a : t > < / a : r > < a : r > < a : r P r   d i r t y = " 0 "   e r r = " 1 "   l a n g = " f r - F R "   s z = " 8 0 0 " / > < a : t > j m d o u d o u x < / a : t > < / a : r > < a : r > < a : r P r   d i r t y = " 0 "   l a n g = " f r - F R "   s z = " 8 0 0 " / > < a : t > . f r / j a v a / < / a : t > < / a : r > < a : r > < a : r P r   d i r t y = " 0 "   e r r = " 1 "   l a n g = " f r - F R "   s z = " 8 0 0 " / > < a : t > d e j < / a : t > < / a : r > < a : r > < a : r P r   d i r t y = " 0 "   l a n g = " f r - F R "   s z = " 8 0 0 " / > < a : t > / c h a p - < / a : t > < / a : r > < a : r > < a : r P r   d i r t y = " 0 "   e r r = " 1 "   l a n g = " f r - F R "   s z = " 8 0 0 " / > < a : t > e j b < / a : t > < / a : r > < a : r > < a : r P r   d i r t y = " 0 "   l a n g = " f r - F R "   s z = " 8 0 0 " / > < a : t > . h t m      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b = " 1 "   d i r t y = " 0 "   l a n g = " f r - F R "   s z = " 8 0 0 " > < a : l a t i n   t y p e f a c e = " + m j - l t " / > < / a : r P r > < a : t > s e r v i c e   < / a : t > < / a : r > < a : r > < a : r P r   b = " 1 "   d i r t y = " 0 "   l a n g = " f r - F R "   s z = " 8 0 0 " > < a : l a t i n   t y p e f a c e = " + m j - l t " / > < / a : r P r > < a : t >   < / a : t > < / a : r > < a : r > < a : r P r   b = " 1 "   d i r t y = " 0 "   e r r = " 1 "   l a n g = " f r - F R "   s z = " 8 0 0 " > < a : l a t i n   t y p e f a c e = " + m j - l t " / > < / a : r P r > < a : t > R E S T < / a : t > < / a : r > < a : r > < a : r P r   b = " 1 "   d i r t y = " 0 "   l a n g = " f r - F R "   s z = " 8 0 0 " > < a : l a t i n   t y p e f a c e = " + m j - l t " / > < / a : r P r > < a : t >   :   < / a : t > < / a : r > < a : r > < a : r P r   d i r t y = " 0 "   l a n g = " f r - F R "   s z = " 8 0 0 " / > < a : t > h t t p : / / w w w . < / a : t > < / a : r > < a : r > < a : r P r   d i r t y = " 0 "   e r r = " 1 "   l a n g = " f r - F R "   s z = " 8 0 0 " / > < a : t > w i d e s k i l l s < / a : t > < / a : r > < a : r > < a : r P r   d i r t y = " 0 "   l a n g = " f r - F R "   s z = " 8 0 0 " / > < a : t > . c o m / < / a : t > < / a : r > < a : r > < a : r P r   d i r t y = " 0 "   e r r = " 1 "   l a n g = " f r - F R "   s z = " 8 0 0 " / > < a : t > e j b < / a : t > < / a : r > < a : r > < a : r P r   d i r t y = " 0 "   l a n g = " f r - F R "   s z = " 8 0 0 " / > < a : t > / b u i l d i n g - < / a : t > < / a : r > < a : r > < a : r P r   d i r t y = " 0 "   e r r = " 1 "   l a n g = " f r - F R "   s z = " 8 0 0 " / > < a : t > e j b < / a : t > < / a : r > < a : r > < a : r P r   d i r t y = " 0 "   l a n g = " f r - F R "   s z = " 8 0 0 " / > < a : t > - < / a : t > < / a : r > < a : r > < a : r P r   d i r t y = " 0 "   e r r = " 1 "   l a n g = " f r - F R "   s z = " 8 0 0 " / > < a : t > b a s e d < / a : t > < / a : r > < a : r > < a : r P r   d i r t y = " 0 "   l a n g = " f r - F R "   s z = " 8 0 0 " / > < a : t > - < / a : t > < / a : r > < a : r > < a : r P r   d i r t y = " 0 "   e r r = " 1 "   l a n g = " f r - F R "   s z = " 8 0 0 " / > < a : t > r e s t f u l < / a : t > < / a : r > < a : r > < a : r P r   d i r t y = " 0 "   l a n g = " f r - F R "   s z = " 8 0 0 " / > < a : t > - w e b - s e r v i c e s   < / a : t > < / a : r > < a : b r > < a : r P r   d i r t y = " 0 "   l a n g = " f r - F R "   s z = " 8 0 0 " / > < / a : b r > < a : r > < a : r P r   d i r t y = " 0 "   l a n g = " f r - F R "   s z = " 8 0 0 " / > < a : t > h t t p : / / j a v a . < / a : t > < / a : r > < a : r > < a : r P r   d i r t y = " 0 "   e r r = " 1 "   l a n g = " f r - F R "   s z = " 8 0 0 " / > < a : t > b o o t < / a : t > < / a : r > < a : r > < a : r P r   d i r t y = " 0 "   l a n g = " f r - F R "   s z = " 8 0 0 " / > < a : t > . b y / o c e w s d 6 - g u i d e / c h 0 4 . h t m l   < / a : t > < / a : r > < a : b r > < a : r P r   d i r t y = " 0 "   l a n g = " f r - F R "   s z = " 8 0 0 " / > < / a : b r > < / a : p > < a : p > < a : p P r   a l g n = " l " > < a : d e f R P r   d i r t y = " 0 "   l a n g = " e n - U S "   s z = " 1 4 0 0 " / > < / a : p P r > < a : r > < a : r P r   d i r t y = " 0 "   l a n g = " f r - F R "   s z = " 8 0 0 " / > < a : t >   < / a : t > < / a : r > < a : r > < a : r P r   b = " 1 "   d i r t y = " 0 "   l a n g = " f r - F R "   s z = " 8 0 0 " > < a : l a t i n   t y p e f a c e = " + m j - l t " / > < / a : r P r > < a : t > h t t p : / / < / a : t > < / a : r > < a : r > < a : r P r   b = " 1 "   d i r t y = " 0 "   e r r = " 1 "   l a n g = " f r - F R "   s z = " 8 0 0 " > < a : l a t i n   t y p e f a c e = " + m j - l t " / > < / a : r P r > < a : t > j l g < / a : t > < / a : r > < a : r > < a : r P r   b = " 1 "   d i r t y = " 0 "   l a n g = " f r - F R "   s z = " 8 0 0 " > < a : l a t i n   t y p e f a c e = " + m j - l t " / > < / a : r P r > < a : t > - < / a : t > < / a : r > < a : r > < a : r P r   b = " 1 "   d i r t y = " 0 "   e r r = " 1 "   l a n g = " f r - F R "   s z = " 8 0 0 " > < a : l a t i n   t y p e f a c e = " + m j - l t " / > < / a : r P r > < a : t > c o n s u l t i n g < / a : t > < / a : r > < a : r > < a : r P r   b = " 1 "   d i r t y = " 0 "   l a n g = " f r - F R "   s z = " 8 0 0 " > < a : l a t i n   t y p e f a c e = " + m j - l t " / > < / a : r P r > < a : t > . c o m / < / a : t > < / a : r > < a : r > < a : r P r   b = " 1 "   d i r t y = " 0 "   e r r = " 1 "   l a n g = " f r - F R "   s z = " 8 0 0 " > < a : l a t i n   t y p e f a c e = " + m j - l t " / > < / a : r P r > < a : t > o r s y s < / a : t > < / a : r > < a : r > < a : r P r   b = " 1 "   d i r t y = " 0 "   l a n g = " e n - U S "   s z = " 8 0 0 " > < a : l a t i n   t y p e f a c e = " + m j - l t " / > < / a : r P r > < a : t > / F A N / c o u r s _ a n g u l a r / c o u r s / j a v a _ e e / 0 3 _ e j b _ s e s s i o n _ s t a t e f u l < / a : t > < / a : r > < a : e n d P a r a R P r   b = " 1 "   d i r t y = " 0 "   l a n g = " e n - U S "   s z = " 8 0 0 " > < a : l a t i n   t y p e f a c e = " + m j - l t " / > < / a : e n d P a r a R P r > < / a : p > < / p : t x B o d y > < / p : s p > < / p : s p T r e e > < p : e x t L s t > < p : e x t   u r i = " { 2 8 0 7 7 7 6 F - A 0 4 4 - 4 F 7 7 - 9 6 6 8 - 0 C 7 2 0 2 B D E 4 9 A } " > < p 1 4 : c r e a t i o n I d   x m l n s : p 1 4 = " h t t p : / / s c h e m a s . m i c r o s o f t . c o m / o f f i c e / p o w e r p o i n t / 2 0 1 0 / m a i n "   v a l = " 1 6 0 6 1 3 9 8 9 2 1 9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8 6 0 1 D 4 0 5 - C 9 5 B - 4 0 D 1 - B 3 6 D - 1 E 7 4 4 4 9 7 6 F 7 A } " > < a 1 6 : c r e a t i o n I d   x m l n s : a 1 6 = " h t t p : / / s c h e m a s . m i c r o s o f t . c o m / o f f i c e / d r a w i n g / 2 0 1 0 / m a i n "   i d = " { 3 5 A A 1 4 8 F - C B 1 6 - 4 F D E - 9 F 9 B - E 1 8 8 7 2 C D 6 5 A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0 " / > < a : e x t   c x = " 7 6 2 0 0 0 0 "   c y = " 5 7 1 5 0 0 " / > < / a : x f r m > < / p : s p P r > < p : t x B o d y > < a : b o d y P r   r t l C o l = " 0 " / > < a : l s t S t y l e / > < a : p > < a : p P r / > < a : r > < a : r P r   d i r t y = " 0 "   l a n g = " e n - U S " / > < a : t > D � t a i l   d u   m o d u l e < / a : t > < / a : r > < a : e n d P a r a R P r   d i r t y = " 0 "   l a n g = " e n - U S " / > < / a : p > < / p : t x B o d y > < / p : s p > < p : p i c > < p : n v P i c P r > < p : c N v P r   i d = " 3 "   n a m e = " " > < a : e x t L s t > < a : e x t   u r i = " { 0 5 1 D 3 E 3 4 - E 9 1 8 - 4 3 8 C - 8 D F 8 - 3 F 1 8 C 3 B A 1 1 3 5 } " > < a 1 6 : c r e a t i o n I d   x m l n s : a 1 6 = " h t t p : / / s c h e m a s . m i c r o s o f t . c o m / o f f i c e / d r a w i n g / 2 0 1 0 / m a i n "   i d = " { B 1 1 D C 7 9 4 - 4 8 F 9 - 4 D D 0 - A 4 E 4 - 4 D A D 7 C 7 B 7 9 A 7 } " / > < / a : e x t > < / a : e x t L s t > < / p : c N v P r > < p : c N v P i c P r > < a : p i c L o c k s   n o C h a n g e A s p e c t = " t r u e "   n o G r p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6 2 0 0 0 "   y = " 5 7 1 5 0 0 " / > < a : e x t   c x = " 7 7 9 4 3 5 5 "   c y = " 3 7 6 0 3 4 6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" > < a : e x t L s t > < a : e x t   u r i = " { E 2 1 6 4 F 4 A - E F 7 3 - 4 6 5 0 - B 4 9 4 - E E F F 5 6 9 7 2 4 5 4 } " > < a 1 6 : c r e a t i o n I d   x m l n s : a 1 6 = " h t t p : / / s c h e m a s . m i c r o s o f t . c o m / o f f i c e / d r a w i n g / 2 0 1 0 / m a i n "   i d = " { 4 2 C E 5 0 2 C - 9 3 3 C - 4 5 3 1 - A 6 D 0 - E 9 4 9 D C 2 4 2 0 5 2 } " / > < / a : e x t > < / a : e x t L s t > < / p : c N v P r > < p : c N v S p P r / > < p : n v P r / > < / p : n v S p P r > < p : s p P r > < a : x f r m   r o t = " 0 " > < a : o f f   x = " 1 1 3 6 0 1 8 "   y = " 4 3 3 1 8 4 6 " / > < a : e x t   c x = " 7 8 7 2 4 0 3 "   c y = " 6 7 5 8 9 4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4 5 0 0 0 "   l I n s = " 9 0 0 0 0 "   r I n s = " 9 0 0 0 0 "   r t l C o l = " 0 "   t I n s = " 7 2 2 1 5 "   v e r t = " h o r z "   w r a p = " s q u a r e " > < a : n o A u t o f i t / > < / a : b o d y P r > < a : l s t S t y l e / > < a : p > < a : p P r   a l g n = " l "   i n d e n t = " 0 "   l v l = " 0 "   m a r L = " 0 " > < a : l n S p c > < a : s p c P c t   v a l = " 9 4 0 0 0 " / > < / a : l n S p c > < a : b u N o n e / > < a : d e f R P r   d i r t y = " 0 "   l a n g = " e n - U S " / > < / a : p P r > < a : r > < a : r P r   d i r t y = " 0 "   l a n g = " e n - U S "   s z = " 1 0 0 0 " > < a : s o l i d F i l l > < a : s r g b C l r   v a l = " 3 3 3 3 3 3 " / > < / a : s o l i d F i l l > < a : l a t i n   t y p e f a c e = " A r i a l " / > < / a : r P r > < a : t > A r c h i t e c t u r e   M i c r o - S e r v i c e   [ < / a : t > < / a : r > < a : r > < a : r P r   d i r t y = " 0 "   e r r = " 1 "   l a n g = " f r - F R "   s z = " 1 0 0 0 " > < a : s o l i d F i l l > < a : s r g b C l r   v a l = " 3 3 3 3 3 3 " / > < / a : s o l i d F i l l > < a : l a t i n   t y p e f a c e = " A r i a l " / > < / a : r P r > < a : t > F O R G E T < / a : t > < / a : r > < a : r > < a : r P r   d i r t y = " 0 "   l a n g = " e n - U S "   s z = " 1 0 0 0 " > < a : s o l i d F i l l > < a : s r g b C l r   v a l = " 3 3 3 3 3 3 " / > < / a : s o l i d F i l l > < a : l a t i n   t y p e f a c e = " A r i a l " / > < / a : r P r > < a : t > ]   [ A I X - < / a : t > < / a : r > < a : r > < a : r P r   d i r t y = " 0 "   e r r = " 1 "   l a n g = " f r - F R "   s z = " 1 0 0 0 " > < a : s o l i d F i l l > < a : s r g b C l r   v a l = " 3 3 3 3 3 3 " / > < / a : s o l i d F i l l > < a : l a t i n   t y p e f a c e = " A r i a l " / > < / a : r P r > < a : t > F O A D < / a : t > < / a : r > < a : r > < a : r P r   d i r t y = " 0 "   l a n g = " e n - U S "   s z = " 1 0 0 0 " > < a : s o l i d F i l l > < a : s r g b C l r   v a l = " 3 3 3 3 3 3 " / > < / a : s o l i d F i l l > < a : l a t i n   t y p e f a c e = " A r i a l " / > < / a : r P r > < a : t > - A 4 ]   B A C H E L O R 3 < / a : t > < / a : r > < a : e n d P a r a R P r   d i r t y = " 0 "   l a n g = " e n - U S "   s z = " 1 0 0 0 " > < a : s o l i d F i l l > < a : s r g b C l r   v a l = " 3 3 3 3 3 3 " / > < / a : s o l i d F i l l > < a : l a t i n   t y p e f a c e = " A r i a l " / > < / a : e n d P a r a R P r > < / a : p > < / p : t x B o d y > < / p : s p > < / p : s p T r e e > < p : e x t L s t > < p : e x t   u r i = " { 0 9 0 6 F F F C - 7 5 D D - 4 6 7 3 - 8 B A 5 - C B 0 C C F 0 0 E 0 F 0 } " > < p 1 4 : c r e a t i o n I d   x m l n s : p 1 4 = " h t t p : / / s c h e m a s . m i c r o s o f t . c o m / o f f i c e / p o w e r p o i n t / 2 0 1 0 / m a i n "   v a l = " 1 6 0 6 1 3 9 8 9 2 0 5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1 9 A 7 C 7 2 - 7 2 A C - 4 F A 6 - 9 8 A C - B 9 9 5 3 6 1 4 6 A 3 1 } " > < a 1 6 : c r e a t i o n I d   x m l n s : a 1 6 = " h t t p : / / s c h e m a s . m i c r o s o f t . c o m / o f f i c e / d r a w i n g / 2 0 1 0 / m a i n "   i d = " { C 0 7 F 2 C 3 F - C F 7 C - 4 2 A E - 9 5 0 6 - 4 3 0 3 4 C C 8 1 3 8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  :   < / a : t > < / a : r > < a : r > < a : r P r   d i r t y = " 0 "   l a n g = " f r - F R " / > < a : t > E n t r e p r i s e   J a v a   < / a : t > < / a : r > < a : r > < a : r P r   d i r t y = " 0 "   e r r = " 1 "   l a n g = " f r - F R " / > < a : t > B e a n < / a : t > < / a : r > < a : e n d P a r a R P r   d i r t y = " 0 "   e r r = " 1 "   l a n g = " f r - F R " / > < / a : p > < / p : t x B o d y > < / p : s p > < p : s p > < p : n v S p P r > < p : c N v P r   i d = " 3 "   n a m e = " " > < a : e x t L s t > < a : e x t   u r i = " { 9 3 7 C F A A B - 9 4 F 4 - 4 1 3 6 - 9 0 9 4 - 6 B F F 9 3 A 4 D 3 2 F } " > < a 1 6 : c r e a t i o n I d   x m l n s : a 1 6 = " h t t p : / / s c h e m a s . m i c r o s o f t . c o m / o f f i c e / d r a w i n g / 2 0 1 0 / m a i n "   i d = " { 4 E 0 0 2 A 2 1 - 5 C 1 D - 4 6 5 2 - 8 6 2 B - 5 6 1 6 4 D F E 3 F F 2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F C D C A D 6 C - F 3 B 4 - 4 D 2 E - 8 3 2 1 - 4 D C 0 7 B 5 7 D 0 B D } " > < a 1 6 : c r e a t i o n I d   x m l n s : a 1 6 = " h t t p : / / s c h e m a s . m i c r o s o f t . c o m / o f f i c e / d r a w i n g / 2 0 1 0 / m a i n "   i d = " { 5 0 D 6 6 7 D A - F 9 4 5 - 4 D 5 8 - A 7 C 1 - A 7 9 3 F F F 6 9 A 8 A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1 2 6 D E D D 8 - 9 F 3 5 - 4 7 C D - 9 3 5 1 - C 9 B 4 1 8 2 A 3 1 3 6 } " > < a 1 6 : c r e a t i o n I d   x m l n s : a 1 6 = " h t t p : / / s c h e m a s . m i c r o s o f t . c o m / o f f i c e / d r a w i n g / 2 0 1 0 / m a i n "   i d = " { 7 3 D 8 0 F 1 6 - E 7 F C - 4 1 B 4 - 9 B 0 0 - 4 3 8 8 F A 8 3 5 A F 7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3 2 E 9 0 6 6 D - 3 B F 2 - 4 6 2 B - A C 2 E - 8 E 7 C 6 5 8 5 0 E C 3 } " > < a 1 6 : c r e a t i o n I d   x m l n s : a 1 6 = " h t t p : / / s c h e m a s . m i c r o s o f t . c o m / o f f i c e / d r a w i n g / 2 0 1 0 / m a i n "   i d = " { 0 C 4 2 C F 9 3 - 3 2 4 1 - 4 F B F - B 4 2 D - C A 3 4 2 7 F 0 F B E 3 } " / > < / a : e x t > < / a : e x t L s t > < / p : c N v P r > < p : c N v S p P r / > < p : n v P r / > < / p : n v S p P r > < p : s p P r > < a : x f r m   f l i p H = " f a l s e "   f l i p V = " f a l s e "   r o t = " 0 " > < a : o f f   x = " 2 4 6 0 1 1 "   y = " 1 1 0 4 4 6 1 " / > < a : e x t   c x = " 4 4 3 0 1 3 4 "   c y = " 7 4 0 5 7 8 " / > < / a : x f r m > < a : p r s t G e o m   p r s t = " r o u n d R e c t " > < a : a v L s t / > < / a : p r s t G e o m > < a : s o l i d F i l l > < a : s c h e m e C l r   v a l = " a c c e n t 1 " /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 J a v a x 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< / a : t > < / a : r > < a : r > < a : r P r   d i r t y = " 0 "   e r r = " 1 "   l a n g = " f r - F R "   s z = " 1 0 0 0 " > < a : s o l i d F i l l > < a : s r g b C l r   v a l = " f f f f f f " / > < / a : s o l i d F i l l > < a : l a t i n   t y p e f a c e = " O p e n   S a n s " / > < / a : r P r > < a : t > W S < / a : t > < / a : r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  : < / a : t > < / a : r > < / a : p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 -   p r � p a r e r   l e   p r o j e t < / a : t > < / a : r > < / a : p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O p e n   S a n s " / > < / a : r P r > < a : t > -   l a n c e r   d a n s   G l a s s S i s h < / a : t > < / a : r > < a : e n d P a r a R P r   d i r t y = " 0 "   l a n g = " f r - F R "   s z = " 1 0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A A 2 F 8 0 F 3 - F 6 C C - 4 0 4 B - A 8 4 E - C 0 8 2 D A 4 4 A D 7 B } " > < a 1 6 : c r e a t i o n I d   x m l n s : a 1 6 = " h t t p : / / s c h e m a s . m i c r o s o f t . c o m / o f f i c e / d r a w i n g / 2 0 1 0 / m a i n "   i d = " { 8 7 C C A C B 0 - 2 F 5 7 - 4 4 4 C - A 4 5 1 - 1 5 4 9 B C A 2 A 4 1 F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7 6 2 0 0 0 "   y = " 1 1 9 1 6 7 1 " / > < a : e x t   c x = " 6 9 8 7 3 3 0 "   c y = " 4 3 6 6 3 4 7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d i r t y = " 0 "   l a n g = " f r - F R "   s z = " 8 0 0 " / > < a : t > - < / a : t > < / a : r > < a : r > < a : r P r   d i r t y = " 0 "   e r r = " 1 "   l a n g = " f r - F R "   s z = " 8 0 0 " / > < a : t >   < / a : t > < / a : r > < a : r > < a : r P r   d i r t y = " 0 "   l a n g = " f r - F R "   s z = " 8 0 0 " / > < a : t > I n t e l i J < / a : t > < / a : r > < a : r > < a : r P r   d i r t y = " 0 "   e r r = " 1 "   l a n g = " f r - F R "   s z = " 8 0 0 " / > < a : t >   :   < / a : t > < / a : r > < a : r > < a : r P r   d i r t y = " 0 "   l a n g = " f r - F R "   s z = " 8 0 0 " / > < a : t > n o u v e a u < / a : t > < / a : r > < a : r > < a : r P r   d i r t y = " 0 "   e r r = " 1 "   l a n g = " f r - F R "   s z = " 8 0 0 " / > < a : t >   < / a : t > < / a : r > < a : r > < a : r P r   d i r t y = " 0 "   l a n g = " f r - F R "   s z = " 8 0 0 " / > < a : t > p r o j e t < / a : t > < / a : r > < a : r > < a : r P r   d i r t y = " 0 "   e r r = " 1 "   l a n g = " f r - F R "   s z = " 8 0 0 " / > < a : t > ,  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> -   P r o j e t   S t r u c t u r e   /   < / a : t > < / a : r > < a : r > < a : r P r   d i r t y = " 0 "   e r r = " 1 "   l a n g = " f r - F R "   s z = " 8 0 0 " / > < a : t > L i b r a r i e s < / a : t > < / a : r > < a : r > < a : r P r   d i r t y = " 0 "   l a n g = " f r - F R "   s z = " 8 0 0 " / > < a : t >   :   a j o u t e r   < / a : t > < / a : r > < a : r > < a : r P r   d i r t y = " 0 "   l a n g = " f r - F R "   s z = " 8 0 0 " / > < a : t > l e s   d � p e n d a n c e s   s u i v a n t e s   : 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> < a : l a t i n   t y p e f a c e = " J e t B r a i n s   M o n o " / > < / a : r P r > < a : t >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/ > < / a : r > < / a : p > < a : p > < a : p P r   a l g n = " l " > < a : d e f R P r   d i r t y = " 0 "   l a n g = " e n - U S "   s z = " 1 4 0 0 " / > < / a : p P r > < a : r > < a : r P r   d i r t y = " 0 "   l a n g = " f r - F R "   s z = " 8 0 0 " / > < a : t > -   < / a : t > < / a : r > < a : r > < a : r P r   d i r t y = " 0 "   e r r = " 1 "   l a n g = " f r - F R "   s z = " 8 0 0 " / > < a : t > c h e c k e r < / a : t > < / a : r > < a : r > < a : r P r   d i r t y = " 0 "   l a n g = " f r - F R "   s z = " 8 0 0 " / > < a : t >   l e   . < / a : t > < / a : r > < a : r > < a : r P r   d i r t y = " 0 "   e r r = " 1 "   l a n g = " f r - F R "   s z = " 8 0 0 " / > < a : t > p o m 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> -   c o m p i l e r   ( M a v e n   :   < / a : t > < / a : r > < a : r > < a : r P r   d i r t y = " 0 "   e r r = " 1 "   l a n g = " f r - F R "   s z = " 8 0 0 " / > < a : t > i n s t a l l < / a : t > < / a : r > < a : r > < a : r P r   d i r t y = " 0 "   l a n g = " f r - F R "   s z = " 8 0 0 " / > < a : t > ) 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> -   l o c a l i s e r   l e   < / a : t > < / a : r > < a : r > < a : r P r   d i r t y = " 0 "   e r r = " 1 "   l a n g = " f r - F R "   s z = " 8 0 0 " / > < a : t > w a r < / a : t > < / a : r > < a : r > < a : r P r   d i r t y = " 0 "   l a n g = " f r - F R "   s z = " 8 0 0 " / > < a : t >   d a n s   l e   < / a : t > < / a : r > < a : r > < a : r P r   d i r t y = " 0 "   e r r = " 1 "   l a n g = " f r - F R "   s z = " 8 0 0 " / > < a : t > t a r g e t 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> -   c o p i e r   l e   < / a : t > < / a : r > < a : r > < a : r P r   d i r t y = " 0 "   e r r = " 1 "   l a n g = " f r - F R "   s z = " 8 0 0 " / > < a : t > w a r < / a : t > < / a : r > < a : r > < a : r P r   d i r t y = " 0 "   l a n g = " f r - F R "   s z = " 8 0 0 " / > < a : t >   d a n s   l e   d o s s i e r   < / a : t > < / a : r > < a : r > < a : r P r   d i r t y = " 0 "   e r r = " 1 "   l a n g = " f r - F R "   s z = " 8 0 0 " / > < a : t > a u t o d e p l o y < / a : t > < / a : r > < a : r > < a : r P r   d i r t y = " 0 "   l a n g = " f r - F R "   s z = " 8 0 0 " / > < a : t >   d u   d o m a i n e   < / a : t > < / a : r > < a : r > < a : r P r   d i r t y = " 0 "   e r r = " 1 "   l a n g = " f r - F R "   s z = " 8 0 0 " / > < a : t > g l a s s f i s h < / a : t > < / a : r > < / a : p > < a : p > < a : p P r   a l g n = " l " > < a : d e f R P r   d i r t y = " 0 "   l a n g = " e n - U S "   s z = " 1 4 0 0 " / > < / a : p P r > < a : r > < a : r P r   d i r t y = " 0 "   l a n g = " f r - F R "   s z = " 8 0 0 " / > < a : t >   < / a : t > < / a : r > < a : e n d P a r a R P r   d i r t y = " 0 "   l a n g = " f r - F R "   s z = " 8 0 0 " / > < / a : p > < / p : t x B o d y > < / p : s p > < p : p i c > < p : n v P i c P r > < p : c N v P r   i d = " 8 "   n a m e = " " > < a : e x t L s t > < a : e x t   u r i = " { 7 0 3 3 5 3 2 D - 5 8 0 B - 4 F A 6 - 8 7 5 C - E D 4 1 2 A 7 B 1 E 7 7 } " > < a 1 6 : c r e a t i o n I d   x m l n s : a 1 6 = " h t t p : / / s c h e m a s . m i c r o s o f t . c o m / o f f i c e / d r a w i n g / 2 0 1 0 / m a i n "   i d = " { 7 2 8 B 0 A 2 D - 8 D D E - 4 0 1 0 - B 0 6 4 - B D 4 C 4 F D 0 3 C B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5 8 7 9 1 2 5 "   y = " 1 2 2 7 7 7 2 " / > < a : e x t   c x = " 2 9 9 2 1 6 4 "   c y = " 1 8 7 3 0 9 1 " / > < / a : x f r m > < a : p r s t G e o m   p r s t = " r e c t " > < a : a v L s t / > < / a : p r s t G e o m > < a : n o F i l l / > < / p : s p P r > < / p : p i c > < p : p i c > < p : n v P i c P r > < p : c N v P r   i d = " 9 "   n a m e = " " > < a : e x t L s t > < a : e x t   u r i = " { C C C 1 8 E D 8 - 2 8 6 E - 4 7 D 9 - 8 2 A 2 - 1 E 4 2 7 9 6 2 0 0 3 0 } " > < a 1 6 : c r e a t i o n I d   x m l n s : a 1 6 = " h t t p : / / s c h e m a s . m i c r o s o f t . c o m / o f f i c e / d r a w i n g / 2 0 1 0 / m a i n "   i d = " { C 0 5 1 4 F 9 E - A B 8 C - 4 9 4 6 - B 5 C 5 - 3 5 7 9 C 4 A A 3 F C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2 3 6 4 8 8 6 "   y = " 2 3 2 6 7 0 0 " / > < a : e x t   c x = " 2 3 5 7 5 0 4 "   c y = " 1 7 8 4 5 7 5 " / > < / a : x f r m > < a : p r s t G e o m   p r s t = " r e c t " > < a : a v L s t / > < / a : p r s t G e o m > < a : n o F i l l / > < / p : s p P r > < / p : p i c > < / p : s p T r e e > < p : e x t L s t > < p : e x t   u r i = " { 3 5 A 1 E 9 E 1 - A 4 F 7 - 4 C 2 0 - 8 4 A 1 - D E 0 D 1 1 6 1 B 9 C F } " > < p 1 4 : c r e a t i o n I d   x m l n s : p 1 4 = " h t t p : / / s c h e m a s . m i c r o s o f t . c o m / o f f i c e / p o w e r p o i n t / 2 0 1 0 / m a i n "   v a l = " 1 6 0 6 1 3 9 8 9 2 2 0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4 3 5 A 6 E 6 - 8 A C 4 - 4 A E C - 8 8 6 A - F F D F 0 4 B B A C A 8 } " > < a 1 6 : c r e a t i o n I d   x m l n s : a 1 6 = " h t t p : / / s c h e m a s . m i c r o s o f t . c o m / o f f i c e / d r a w i n g / 2 0 1 0 / m a i n "   i d = " { 8 7 D F 5 2 8 4 - 4 2 3 D - 4 9 4 8 - 8 A A 1 - D 7 1 2 8 F 6 9 0 2 5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 A r c h i t e c t u r e   < / a : t > < / a : r > < a : r > < a : r P r   d i r t y = " 0 "   e r r = " 1 "   l a n g = " f r - F R " / > < a : t > S O A < / a : t > < / a : r > < a : e n d P a r a R P r   d i r t y = " 0 "   e r r = " 1 "   l a n g = " f r - F R " / > < / a : p > < / p : t x B o d y > < / p : s p > < p : s p > < p : n v S p P r > < p : c N v P r   i d = " 3 "   n a m e = " " > < a : e x t L s t > < a : e x t   u r i = " { F 4 9 7 D 5 4 9 - C 7 C A - 4 B 2 9 - A E 5 A - A 0 5 D F 7 F D 1 1 4 0 } " > < a 1 6 : c r e a t i o n I d   x m l n s : a 1 6 = " h t t p : / / s c h e m a s . m i c r o s o f t . c o m / o f f i c e / d r a w i n g / 2 0 1 0 / m a i n "   i d = " { 4 8 2 D 3 2 C A - 4 5 B F - 4 7 6 7 - 8 3 F 3 - 3 7 F 6 B C C 5 A 2 0 7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 3 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4 C 9 3 0 4 D 9 - C 6 F E - 4 B 9 2 - 8 0 B 1 - 2 4 6 B 2 3 0 2 3 8 C 0 } " > < a 1 6 : c r e a t i o n I d   x m l n s : a 1 6 = " h t t p : / / s c h e m a s . m i c r o s o f t . c o m / o f f i c e / d r a w i n g / 2 0 1 0 / m a i n "   i d = " { 9 9 0 5 C D E 4 - E C 6 A - 4 8 A 6 - B 1 4 4 - A C A 6 3 D 3 5 0 7 3 7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F 3 1 2 8 C 9 7 - 1 4 1 B - 4 3 6 D - 9 D B 6 - 6 1 0 A 1 4 E A A 3 2 A } " > < a 1 6 : c r e a t i o n I d   x m l n s : a 1 6 = " h t t p : / / s c h e m a s . m i c r o s o f t . c o m / o f f i c e / d r a w i n g / 2 0 1 0 / m a i n "   i d = " { 0 E 4 7 C F D 8 - A 5 1 4 - 4 1 7 0 - A 1 A 9 - F 3 E 4 0 B 2 1 4 9 0 A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 3 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8 2 1 B 8 6 8 4 - 5 E 4 1 - 4 0 D C - B F 1 F - 7 5 D 8 3 B 5 6 8 0 2 4 } " > < a 1 6 : c r e a t i o n I d   x m l n s : a 1 6 = " h t t p : / / s c h e m a s . m i c r o s o f t . c o m / o f f i c e / d r a w i n g / 2 0 1 0 / m a i n "   i d = " { 5 6 F F 1 9 7 5 - 8 A 2 B - 4 1 4 E - 8 3 7 0 - 6 6 F 2 D 8 C 2 0 4 3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7 6 2 0 0 0 "   y = " 1 3 1 0 8 5 9 " / > < a : e x t   c x = " 7 6 2 0 0 0 0 "   c y = " 3 8 3 2 6 4 1 " / > < / a : x f r m > < a : p r s t G e o m   p r s t = " r e c t " > < a : a v L s t / > < / a : p r s t G e o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f r - F R " / > < a : t > & g t ;   u n e   p a g e   q u i   ( r � ) e x p l i q u e   b i e n   : < / a : t > < / a : r > < / a : p > < a : p > < a : p P r / > < a : r > < a : r P r   d i r t y = " 0 "   l a n g = " f r - F R "   s z = " 1 4 0 0 " > < a : h l i n k C l i c k   r : i d = " r I d 2 " / > < / a : r P r > < a : t > H t t p s : / / < / a : t > < / a : r > < a : r > < a : r P r   d i r t y = " 0 "   e r r = " 1 "   l a n g = " f r - F R "   s z = " 1 4 0 0 " > < a : h l i n k C l i c k   r : i d = " r I d 3 " / > < / a : r P r > < a : t > o p e n c l a s s r o o m s < / a : t > < / a : r > < a : r > < a : r P r   d i r t y = " 0 "   l a n g = " f r - F R "   s z = " 1 4 0 0 " > < a : h l i n k C l i c k   r : i d = " r I d 4 " / > < / a : r P r > < a : t > . c o m < / a : t > < / a : r > < / a : p > < a : p > < a : p P r / > < a : r > < a : r P r   d i r t y = " 0 "   l a n g = " f r - F R "   s z = " 1 4 0 0 " / > < a : t / > < / a : r > < / a : p > < a : p > < a : p P r / > < a : r > < a : r P r   d i r t y = " 0 "   l a n g = " f r - F R " / > < a : t > & g t ;   s e r v i c e s   b o t t o m - u p     < / a : t > < / a : r > < a : r > < a : r P r   d i r t y = " 0 "   e r r = " 1 "   l a n g = " f r - F R " > < a : s o l i d F i l l > < a : s r g b C l r   v a l = " a 6 a 6 a 6 " / > < / a : s o l i d F i l l > < / a : r P r > < a : t > l i f e l e f t < / a : t > < / a : r > < / a : p > < a : p > < a : p P r / > < a : r > < a : r P r   d i r t y = " 0 "   l a n g = " f r - F R " / > < a : t > & g t ;   s e r v i c e s   t o p - d o w n       < / a : t > < / a : r > < a : r > < a : r P r   d i r t y = " 0 "   l a n g = " f r - F R " > < a : s o l i d F i l l > < a : s c h e m e C l r   v a l = " b g 2 " > < a : l u m M o d   v a l = " 6 5 0 0 0 " / > < / a : s c h e m e C l r > < / a : s o l i d F i l l > < / a : r P r > < a : t > a g e < / a : t > < / a : r > < / a : p > < a : p > < a : p P r   l v l = " 1 " / > < a : r > < a : r P r   d i r t y = " 0 "   l a n g = " f r - F R " / > < a : t / > < / a : r > < a : e n d P a r a R P r   d i r t y = " 0 "   l a n g = " f r - F R " / > < / a : p > < / p : t x B o d y > < / p : s p > < / p : s p T r e e > < p : e x t L s t > < p : e x t   u r i = " { 0 D 3 7 3 B 3 7 - E E 3 B - 4 2 E 1 - B 1 3 D - 8 9 3 E C 5 D F 2 E E 8 } " > < p 1 4 : c r e a t i o n I d   x m l n s : p 1 4 = " h t t p : / / s c h e m a s . m i c r o s o f t . c o m / o f f i c e / p o w e r p o i n t / 2 0 1 0 / m a i n "   v a l = " 1 6 0 6 1 3 9 8 9 2 2 0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A 1 C B 0 0 6 - E 3 8 D - 4 7 A C - A 1 2 C - A A C 7 9 3 9 8 3 0 A A } " > < a 1 6 : c r e a t i o n I d   x m l n s : a 1 6 = " h t t p : / / s c h e m a s . m i c r o s o f t . c o m / o f f i c e / d r a w i n g / 2 0 1 0 / m a i n "   i d = " { 3 9 D 2 0 3 A 0 - D 8 8 C - 4 F 7 2 - A D B C - B 4 3 C F 9 F 3 5 5 B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8 1 0 9 2 9 0 "   c y = " 5 7 1 5 0 0 " / > < / a : x f r m > < / p : s p P r > < p : t x B o d y > < a : b o d y P r   r t l C o l = " 0 " / > < a : l s t S t y l e / > < a : p > < a : p P r   a l g n = " l " / > < a : r > < a : r P r   d i r t y = " 0 "   l a n g = " f r - F R " / > < a : t > R � v i s i o n s   J a v a   :   T h r e a d s   e t   L a m b d a < / a : t > < / a : r > < a : e n d P a r a R P r   d i r t y = " 0 "   l a n g = " f r - F R " / > < / a : p > < / p : t x B o d y > < / p : s p > < p : s p > < p : n v S p P r > < p : c N v P r   i d = " 3 "   n a m e = " " > < a : e x t L s t > < a : e x t   u r i = " { 9 4 2 A E 0 1 E - 2 5 E 3 - 4 8 A D - 9 C D F - 2 5 0 4 8 3 2 B 4 6 5 8 } " > < a 1 6 : c r e a t i o n I d   x m l n s : a 1 6 = " h t t p : / / s c h e m a s . m i c r o s o f t . c o m / o f f i c e / d r a w i n g / 2 0 1 0 / m a i n "   i d = " { 2 0 B E 2 2 4 8 - F C C A - 4 3 E A - 8 1 9 4 - 3 4 0 D 4 B 0 D 3 B 6 6 } " / > < / a : e x t > < / a : e x t L s t > < / p : c N v P r > < p : c N v S p P r / > < p : n v P r / > < / p : n v S p P r > < p : s p P r > < a : x f r m   r o t = " 0 " > < a : o f f   x = " 1 1 9 8 5 3 "   y = " 2 4 5 3 7 3 " / > < a : e x t   c x = " 2 3 2 4 0 3 3 "   c y = " 3 4 6 0 2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2 6 A 0 3 4 2 D - 8 6 E B - 4 8 D A - 9 1 D 9 - B 9 0 7 E 6 F D F F B 2 } " > < a 1 6 : c r e a t i o n I d   x m l n s : a 1 6 = " h t t p : / / s c h e m a s . m i c r o s o f t . c o m / o f f i c e / d r a w i n g / 2 0 1 0 / m a i n "   i d = " { 7 D 8 9 D 8 C 0 - C 2 D 1 - 4 1 4 0 - A 5 8 A - 7 6 2 C 2 2 2 8 9 3 2 D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" > < a : e x t L s t > < a : e x t   u r i = " { 9 3 3 2 A 8 A 9 - E E 7 1 - 4 C 4 7 - A C 2 F - 6 0 B F 4 0 1 B F C B 5 } " > < a 1 6 : c r e a t i o n I d   x m l n s : a 1 6 = " h t t p : / / s c h e m a s . m i c r o s o f t . c o m / o f f i c e / d r a w i n g / 2 0 1 0 / m a i n "   i d = " { C 9 E 4 A 5 0 3 - 1 E 7 1 - 4 F 7 5 - 9 3 C F - 8 8 3 5 8 0 4 4 3 2 3 D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 2 < / a : t > < / a :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A 5 7 8 A 7 9 F - B 3 4 D - 4 3 5 F - 9 4 C E - 9 0 8 6 5 2 2 B 6 B E 0 } " > < p 1 4 : c r e a t i o n I d   x m l n s : p 1 4 = " h t t p : / / s c h e m a s . m i c r o s o f t . c o m / o f f i c e / p o w e r p o i n t / 2 0 1 0 / m a i n "   v a l = " 1 6 0 6 1 3 9 8 9 2 2 0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A 6 5 8 D 4 F - 7 B 9 F - 4 8 C 8 - 9 9 8 A - 4 2 9 8 3 4 F 4 3 1 7 1 } " > < a 1 6 : c r e a t i o n I d   x m l n s : a 1 6 = " h t t p : / / s c h e m a s . m i c r o s o f t . c o m / o f f i c e / d r a w i n g / 2 0 1 0 / m a i n "   i d = " { 4 C A 3 C F 3 2 - 8 2 3 3 - 4 0 3 B - B A 6 E - 1 5 1 C 0 E D 9 B 4 7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9 8 0 8 "   y = " 5 7 0 5 4 " / > < a : e x t   c x = " 7 6 2 0 0 0 0 "   c y = " 5 7 1 5 0 0 " / > < / a : x f r m > < / p : s p P r > < p : t x B o d y > < a : b o d y P r   r t l C o l = " 0 " / > < a : l s t S t y l e / > < a : p > < a : p P r / > < a : r > < a : r P r   d i r t y = " 0 "   l a n g = " e n - U S " / > < a : t > P l a n < / a : t > < / a : r > < a : e n d P a r a R P r   d i r t y = " 0 "   l a n g = " e n - U S " / > < / a : p > < / p : t x B o d y > < / p : s p > < p : s p > < p : n v S p P r > < p : c N v P r   i d = " 3 "   n a m e = " " > < a : e x t L s t > < a : e x t   u r i = " { 1 3 5 F 6 E 3 2 - E 7 9 1 - 4 8 1 A - 9 E 1 6 - 8 D E 3 1 A 4 A 2 F 4 7 } " > < a 1 6 : c r e a t i o n I d   x m l n s : a 1 6 = " h t t p : / / s c h e m a s . m i c r o s o f t . c o m / o f f i c e / d r a w i n g / 2 0 1 0 / m a i n "   i d = " { C B 4 C 0 1 B D - 0 2 D 3 - 4 6 0 E - B 1 9 F - 4 B C 8 B D 8 3 6 A D 7 } " / > < / a : e x t > < / a : e x t L s t > < / p : c N v P r > < p : c N v S p P r / > < p : n v P r / > < / p : n v S p P r > < p : s p P r > < a : x f r m   r o t = " 0 " > < a : o f f   x = " 4 0 0 2 5 0 "   y = " 9 0 4 8 1 7 " / > < a : e x t   c x = " 2 3 2 4 0 3 3 "   c y = " 1 5 8 0 3 7 8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4 "   n a m e = " " > < a : e x t L s t > < a : e x t   u r i = " { 4 C 5 C 2 6 8 9 - C 5 C 7 - 4 5 1 5 - B 0 9 6 - B A F D 5 8 F 5 0 A 4 4 } " > < a 1 6 : c r e a t i o n I d   x m l n s : a 1 6 = " h t t p : / / s c h e m a s . m i c r o s o f t . c o m / o f f i c e / d r a w i n g / 2 0 1 0 / m a i n "   i d = " { D 5 9 D C 8 9 E - 7 5 0 A - 4 B D 6 - B 4 F 1 - C 3 9 1 5 F A A 4 A 3 5 } " / > < / a : e x t > < / a : e x t L s t > < / p : c N v P r > < p : c N v S p P r / > < p : n v P r / > < / p : n v S p P r > < p : s p P r > < a : x f r m   r o t = " 0 " > < a : o f f   x = " 3 0 0 4 1 6 6 "   y = " 9 0 4 8 1 7 " / > < a : e x t   c x = " 2 4 0 0 1 0 0 "   c y = " 3 4 2 8 0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d i r t y = " 0 "   l a n g = " f r - F R "   s z = " 1 0 0 0 " > < a : s o l i d F i l l > < a : s r g b C l r   v a l = " 0 0 0 0 0 0 " / > < / a : s o l i d F i l l > < a : l a t i n   t y p e f a c e = " A r i a l " / > < / a : r P r > < a : t > P r � z   G u i l l a u m e   < / a : t > < / a : r > < a : r > < a : r P r   d i r t y = " 0 "   e r r = " 1 "   l a n g = " f r - F R "   s z = " 1 0 0 0 " > < a : s o l i d F i l l > < a : s r g b C l r   v a l = " 0 0 0 0 0 0 " / > < / a : s o l i d F i l l > < a : l a t i n   t y p e f a c e = " A r i a l " / > < / a : r P r > < a : t > F o r g e t < / a : t > < / a : r > < a : e n d P a r a R P r   d i r t y = " 0 "   e r r = " 1 "   l a n g = " f r - F R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5 "   n a m e = " " > < a : e x t L s t > < a : e x t   u r i = " { 4 5 1 2 5 A B 3 - 1 E 5 2 - 4 6 C F - A A B 8 - D 1 F 3 4 3 8 D B 0 4 0 } " > < a 1 6 : c r e a t i o n I d   x m l n s : a 1 6 = " h t t p : / / s c h e m a s . m i c r o s o f t . c o m / o f f i c e / d r a w i n g / 2 0 1 0 / m a i n "   i d = " { 0 1 C 5 9 B 6 0 - 7 9 1 F - 4 2 2 5 - 9 3 2 E - 5 C 5 A 3 3 9 3 A 8 6 D } " / > < / a : e x t > < / a : e x t L s t > < / p : c N v P r > < p : c N v S p P r / > < p : n v P r / > < / p : n v S p P r > < p : s p P r > < a : x f r m   r o t = " 0 " > < a : o f f   x = " 3 0 0 4 1 6 6 "   y = " 9 0 4 8 1 7 " / > < a : e x t   c x = " 2 3 8 1 2 5 0 "   c y = " 7 0 0 0 4 9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 1 . 1   - < / a : t > < / a : r > < a : r > < a : r P r   d i r t y = " 0 "   l a n g = " e n - U S "   s z = " 1 0 0 0 " > < a : s o l i d F i l l > < a : s r g b C l r   v a l = " 0 0 0 0 0 0 " / > < / a : s o l i d F i l l > < a : l a t i n   t y p e f a c e = " A r i a l " / > < / a : r P r > < a : t >   S y l l a b u s < / a : t > < / a : r > < a : b r > < a : r P r   d i r t y = " 0 "   l a n g = " e n - U S "   s z = " 1 0 0 0 " > < a : s o l i d F i l l > < a : s r g b C l r   v a l = " 0 0 0 0 0 0 " / > < / a : s o l i d F i l l > < a : l a t i n   t y p e f a c e = " A r i a l " / > < / a : r P r > < / a : b r > < a : r > < a : r P r   d i r t y = " 0 "   l a n g = " e n - U S "   s z = " 1 0 0 0 " > < a : s o l i d F i l l > < a : s r g b C l r   v a l = " 0 0 0 0 0 0 " / > < / a : s o l i d F i l l > < a : l a t i n   t y p e f a c e = " A r i a l " / > < / a : r P r > < a : t > P < / a : t > < / a : r > < a : r > < a : r P r   d i r t y = " 0 "   l a n g = " e n - U S "   s z = " 1 0 0 0 " > < a : s o l i d F i l l > < a : s r g b C l r   v a l = " 0 0 0 0 0 0 " / > < / a : s o l i d F i l l > < a : l a t i n   t y p e f a c e = " A r i a l " / > < / a : r P r > < a : t > r � s e n t a t i o n   d u   m o d u l e ,   o b j e c t i f s < / a : t > < / a : r > < a : e n d P a r a R P r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8 9 A 7 3 E D 2 - B 1 B 2 - 4 8 A 1 - 9 0 F 4 - B F 3 E 0 C D 7 A C A 5 } " > < a 1 6 : c r e a t i o n I d   x m l n s : a 1 6 = " h t t p : / / s c h e m a s . m i c r o s o f t . c o m / o f f i c e / d r a w i n g / 2 0 1 0 / m a i n "   i d = " { 3 C F D E B 6 5 - 5 2 F C - 4 7 C 5 - 8 7 8 B - E 9 A 4 A 6 A F 8 F 4 9 } " / > < / a : e x t > < / a : e x t L s t > < / p : c N v P r > < p : c N v S p P r / > < p : n v P r / > < / p : n v S p P r > < p : s p P r > < a : x f r m   r o t = " 0 " > < a : o f f   x = " 5 4 0 4 2 6 6 "   y = " 9 0 4 8 7 5 " / > < a : e x t   c x = " 3 4 6 7 3 6 7 "   c y = " 6 9 9 9 9 2 " / > < / a : x f r m > < a : p r s t G e o m   p r s t = " r o u n d R e c t " > < a : a v L s t > < a : g d   f m l a = " v a l   5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 1 < / a : t > < / a :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 . < / a : t > < / a :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 2   -   < / a : t > < / a :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  < / a : t > < / a : r > < a : r > < a : r P r   d i r t y = " 0 "   e r r = " 1 "   l a n g = " f r - F R "   s z = " 1 0 0 0 " > < a : s o l i d F i l l > < a : s r g b C l r   v a l = " 0 0 0 0 0 0 " / > < / a : s o l i d F i l l > < a : l a t i n   t y p e f a c e = " A r i a l " / > < / a : r P r > < a : t > I n s t a l l < / a : t > < / a : r > < a : r > < a : r P r   d i r t y = " 0 "   l a n g = " e n - U S "   s z = " 1 0 0 0 " > < a : s o l i d F i l l > < a : s r g b C l r   v a l = " 0 0 0 0 0 0 " / > < / a : s o l i d F i l l > < a : l a t i n   t y p e f a c e = " A r i a l " / > < / a : r P r > < a : t >   d e s   o u t i l s   /   e n v i r o n n e m e n t   < / a : t > < / a : r > < a : b r > < a : r P r   d i r t y = " 0 "   l a n g = " e n - U S "   s z = " 1 0 0 0 " > < a : s o l i d F i l l > < a : s r g b C l r   v a l = " 0 0 0 0 0 0 " / > < / a : s o l i d F i l l > < a : l a t i n   t y p e f a c e = " A r i a l " / > < / a : r P r > < / a : b r > < a : r > < a : r P r   d i r t y = " 0 "   l a n g = " e n - U S "   s z = " 1 0 0 0 " > < a : s o l i d F i l l > < a : s r g b C l r   v a l = " 0 0 0 0 0 0 " / > < / a : s o l i d F i l l > < a : l a t i n   t y p e f a c e = " A r i a l " / > < / a : r P r > < a : t >   I D E   < / a : t > < / a : r > < a : r > < a : r P r   d i r t y = " 0 "   e r r = " 1 "   l a n g = " f r - F R "   s z = " 1 0 0 0 " > < a : s o l i d F i l l > < a : s r g b C l r   v a l = " 0 0 0 0 0 0 " / > < / a : s o l i d F i l l > < a : l a t i n   t y p e f a c e = " A r i a l " / > < / a : r P r > < a : t > i n t e l l i J < / a : t > < / a : r > < a : e n d P a r a R P r   d i r t y = " 0 "   e r r = " 1 "   l a n g = " f r - F R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7 "   n a m e = " " > < a : e x t L s t > < a : e x t   u r i = " { 7 4 2 E 0 0 2 D - 0 5 B F - 4 F B E - A 5 E A - 7 4 D 0 5 1 B F 7 0 9 F } " > < a 1 6 : c r e a t i o n I d   x m l n s : a 1 6 = " h t t p : / / s c h e m a s . m i c r o s o f t . c o m / o f f i c e / d r a w i n g / 2 0 1 0 / m a i n "   i d = " { 6 F 6 2 5 1 5 3 - D E 9 1 - 4 6 A 5 - A D 6 F - 1 2 A 2 C 9 8 9 3 1 7 B } " / > < / a : e x t > < / a : e x t L s t > < / p : c N v P r > < p : c N v S p P r / > < p : n v P r / > < / p : n v S p P r > < p : s p P r > < a : x f r m   r o t = " 0 " > < a : o f f   x = " 3 0 0 4 1 6 6 "   y = " 1 6 1 9 2 5 0 " / > < a : e x t   c x = " 2 7 6 9 4 9 8 "   c y = " 3 4 2 8 0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d i r t y = " 0 "   l a n g = " e n - U S "   s z = " 1 0 0 0 " > < a : s o l i d F i l l > < a : s r g b C l r   v a l = " 0 0 0 0 0 0 " / > < / a : s o l i d F i l l > < a : l a t i n   t y p e f a c e = " A r i a l " / > < / a : r P r > < a : t > P r o p o s i t i o n   C a l e n d r i e r < / a : t > < / a : r > < a : e n d P a r a R P r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8 "   n a m e = " " > < a : e x t L s t > < a : e x t   u r i = " { 3 C C 8 F A 8 6 - A 2 8 4 - 4 1 7 E - A C 2 4 - 1 9 C 7 9 3 3 1 9 C 7 0 } " > < a 1 6 : c r e a t i o n I d   x m l n s : a 1 6 = " h t t p : / / s c h e m a s . m i c r o s o f t . c o m / o f f i c e / d r a w i n g / 2 0 1 0 / m a i n "   i d = " { D 5 2 A E 1 2 1 - 2 E 6 2 - 4 E 8 9 - B B 9 F - 8 0 E 0 D B F C D B F F } " / > < / a : e x t > < / a : e x t L s t > < / p : c N v P r > < p : c N v S p P r / > < p : n v P r / > < / p : n v S p P r > < p : s p P r > < a : x f r m   r o t = " 0 " > < a : o f f   x = " 3 0 0 4 1 6 6 "   y = " 1 9 7 6 4 3 7 " / > < a : e x t   c x = " 5 8 6 7 4 6 6 "   c y = " 2 4 2 8 4 9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 1 . 3   -    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 B 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 a s e s   J A V A   -   r a p p e l s < / a : t > < / a : r > < a : e n d P a r a R P r   b = " 1 "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9 "   n a m e = " " > < a : e x t L s t > < a : e x t   u r i = " { 8 8 E A 4 A 6 D - 2 0 8 D - 4 C E 0 - B 2 6 C - 0 A 3 E 2 2 9 A F 2 B 1 } " > < a 1 6 : c r e a t i o n I d   x m l n s : a 1 6 = " h t t p : / / s c h e m a s . m i c r o s o f t . c o m / o f f i c e / d r a w i n g / 2 0 1 0 / m a i n "   i d = " { A 0 4 D A 8 9 8 - D 5 B 1 - 4 4 5 0 - A 1 1 B - 1 8 3 A 8 E 5 3 2 2 1 B } " / > < / a : e x t > < / a : e x t L s t > < / p : c N v P r > < p : c N v S p P r / > < p : n v P r / > < / p : n v S p P r > < p : s p P r > < a : x f r m   r o t = " 0 " > < a : o f f   x = " 3 0 0 4 1 6 6 "   y = " 2 2 3 3 6 6 9 " / > < a : e x t   c x = " 5 8 6 7 4 6 6 "   c y = " 2 5 1 5 2 6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d i r t y = " 0 "   e r r = " 1 "   l a n g = " f r - F R "   s z = " 1 0 0 0 " > < a : s o l i d F i l l > < a : s r g b C l r   v a l = " 0 0 0 0 0 0 " / > < / a : s o l i d F i l l > < a : l a t i n   t y p e f a c e = " A r i a l " / > < / a : r P r > < a : t > E c h a n g e s < / a : t > < / a : r > < a : r > < a : r P r   d i r t y = " 0 "   l a n g = " e n - U S "   s z = " 1 0 0 0 " > < a : s o l i d F i l l > < a : s r g b C l r   v a l = " 0 0 0 0 0 0 " / > < / a : s o l i d F i l l > < a : l a t i n   t y p e f a c e = " A r i a l " / > < / a : r P r > < a : t >   /   Q u e s t i o n s   R � p o n s e s < / a : t > < / a : r > < a : e n d P a r a R P r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0 "   n a m e = " " > < a : e x t L s t > < a : e x t   u r i = " { 9 1 9 4 5 B D 1 - F F D A - 4 C E 4 - B E 0 B - 2 2 5 7 7 E F 1 E 1 0 2 } " > < a 1 6 : c r e a t i o n I d   x m l n s : a 1 6 = " h t t p : / / s c h e m a s . m i c r o s o f t . c o m / o f f i c e / d r a w i n g / 2 0 1 0 / m a i n "   i d = " { 0 E D 6 0 0 9 D - 7 3 A 8 - 4 C 9 0 - 9 3 E C - 4 F 3 8 0 A 9 B E 8 C 5 } " / > < / a : e x t > < / a : e x t L s t > < / p : c N v P r > < p : c N v S p P r / > < p : n v P r / > < / p : n v S p P r > < p : s p P r > < a : x f r m   r o t = " 0 " > < a : o f f   x = " 4 1 9 1 0 0 "   y = " 2 8 8 1 2 6 4 " / > < a : e x t   c x = " 2 3 2 4 0 3 3 "   c y = " 1 0 9 9 3 9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 2 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1 "   n a m e = " " > < a : e x t L s t > < a : e x t   u r i = " { 1 D E D 6 A F 5 - B 7 C 0 - 4 3 D 6 - A 7 D 3 - 2 3 1 F B 7 5 3 F C F 8 } " > < a 1 6 : c r e a t i o n I d   x m l n s : a 1 6 = " h t t p : / / s c h e m a s . m i c r o s o f t . c o m / o f f i c e / d r a w i n g / 2 0 1 0 / m a i n "   i d = " { F B 2 6 E A A 1 - 3 2 C 9 - 4 F 6 9 - 8 9 5 B - F 6 0 0 2 5 9 7 1 4 8 A } " / > < / a : e x t > < / a : e x t L s t > < / p : c N v P r > < p : c N v S p P r / > < p : n v P r / > < / p : n v S p P r > < p : s p P r > < a : x f r m   r o t = " 0 " > < a : o f f   x = " 3 0 0 4 1 6 6 "   y = " 3 2 3 7 7 6 6 " / > < a : e x t   c x = " 5 8 8 6 3 1 6 "   c y = " 3 5 7 1 8 7 " / > < / a : x f r m > < a : p r s t G e o m   p r s t = " r o u n d R e c t " > < a : a v L s t > < a : g d   f m l a = " v a l   8 5 6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 B 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 a s e s   J A V A   -  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 T e s t s   u n i t a i r e s < / a : t > < / a : r > < a : e n d P a r a R P r   b = " 1 "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2 "   n a m e = " " > < a : e x t L s t > < a : e x t   u r i = " { 8 A 6 1 2 7 F C - F F A 3 - 4 8 3 F - 9 D C F - 5 1 E C A 9 8 3 E 5 1 A } " > < a 1 6 : c r e a t i o n I d   x m l n s : a 1 6 = " h t t p : / / s c h e m a s . m i c r o s o f t . c o m / o f f i c e / d r a w i n g / 2 0 1 0 / m a i n "   i d = " { 0 C F 4 F 2 9 E - 9 4 A C - 4 4 5 0 - 9 0 7 7 - 2 F 8 A 7 3 2 B 1 7 C 7 } " / > < / a : e x t > < / a : e x t L s t > < / p : c N v P r > < p : c N v S p P r / > < p : n v P r / > < / p : n v S p P r > < p : s p P r > < a : x f r m   r o t = " 0 " > < a : o f f   x = " 4 1 9 1 0 0 "   y = " 3 9 9 2 7 3 7 " / > < a : e x t   c x = " 2 3 2 4 0 3 3 "   c y = " 5 3 6 3 6 2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 3 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3 "   n a m e = " " > < a : e x t L s t > < a : e x t   u r i = " { C 9 6 6 C 7 6 5 - 1 F 5 B - 4 8 3 6 - 9 D B 7 - 7 6 F 0 A 7 5 A 3 F 8 3 } " > < a 1 6 : c r e a t i o n I d   x m l n s : a 1 6 = " h t t p : / / s c h e m a s . m i c r o s o f t . c o m / o f f i c e / d r a w i n g / 2 0 1 0 / m a i n "   i d = " { D 1 1 F B C 8 A - 6 C 6 6 - 4 6 3 B - 9 3 7 6 - 2 B D 4 9 4 3 7 0 D B C } " / > < / a : e x t > < / a : e x t L s t > < / p : c N v P r > < p : c N v S p P r / > < p : n v P r / > < / p : n v S p P r > < p : s p P r > < a : x f r m   r o t = " 0 " > < a : o f f   x = " 3 0 0 4 1 6 6 "   y = " 3 9 9 5 0 4 2 " / > < a : e x t   c x = " 5 8 8 6 3 1 6 "   c y = " 5 3 4 0 5 7 " / > < / a : x f r m > < a : p r s t G e o m   p r s t = " r o u n d R e c t " > < a : a v L s t > < a : g d   f m l a = " v a l   8 5 6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 J A V A 8      a r c h i t e c t u r e   < / a : t > < / a :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 S O A < / a : t > < / a : r > < a : r > < a : r P r   b = " 1 "   d i r t y = " 0 "   l a n g = " f r - F R "   s z = " 1 0 0 0 " > < a : s o l i d F i l l > < a : s r g b C l r   v a l = " 0 0 0 0 0 0 " / > < / a : s o l i d F i l l > < a : l a t i n   t y p e f a c e = " A r i a l " / > < / a : r P r > < a : t >   /   < / a : t > < / a : r > < a : r > < a : r P r   b = " 1 "   d i r t y = " 0 "   e r r = " 1 "   l a n g = " f r - F R "   s z = " 1 0 0 0 " > < a : s o l i d F i l l > < a : s r g b C l r   v a l = " 0 0 0 0 0 0 " / > < / a : s o l i d F i l l > < a : l a t i n   t y p e f a c e = " A r i a l " / > < / a : r P r > < a : t > W S D L 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  ( s e r v i c e s   b o t t o m - u p   e t   t o p - d o w n ) < / a : t > < / a : r > < a : b r > < a : r P r   b = " 1 "   d i r t y = " 0 "   l a n g = " e n - U S "   s z = " 1 0 0 0 " > < a : s o l i d F i l l > < a : s r g b C l r   v a l = " 0 0 0 0 0 0 " / > < / a : s o l i d F i l l > < a : l a t i n   t y p e f a c e = " A r i a l " / > < / a : r P r > < / a : b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 G l a s s F i s h < / a : t > < / a : r > < a : e n d P a r a R P r   b = " 1 "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4 "   n a m e = " " > < a : e x t L s t > < a : e x t   u r i = " { 6 B 8 B 9 8 A 0 - E 9 E 9 - 4 F 7 E - 9 B 0 E - 7 8 0 5 6 4 7 E B F 5 A } " > < a 1 6 : c r e a t i o n I d   x m l n s : a 1 6 = " h t t p : / / s c h e m a s . m i c r o s o f t . c o m / o f f i c e / d r a w i n g / 2 0 1 0 / m a i n "   i d = " { 8 6 A F 0 5 F E - A A 0 6 - 4 D D 9 - 9 B 3 9 - 0 0 8 0 7 B 6 A 4 8 0 0 } " / > < / a : e x t > < / a : e x t L s t > < / p : c N v P r > < p : c N v S p P r / > < p : n v P r / > < / p : n v S p P r > < p : s p P r > < a : x f r m   r o t = " 0 " > < a : o f f   x = " 3 0 0 4 1 6 6 "   y = " 2 8 8 6 6 2 7 " / > < a : e x t   c x = " 5 8 8 6 3 1 6 "   c y = " 3 5 7 1 8 7 " / > < / a : x f r m > < a : p r s t G e o m   p r s t = " r o u n d R e c t " > < a : a v L s t > < a : g d   f m l a = " v a l   8 5 6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 B 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 a s e s   J A V A   -   r a p p e l s 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     T h r e a d s / L a m b d a < / a : t > < / a : r > < a : e n d P a r a R P r   b = " 1 "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5 "   n a m e = " " > < a : e x t L s t > < a : e x t   u r i = " { 3 D D 9 A 5 E 7 - F 1 B C - 4 7 2 A - 8 B A 0 - E E 2 A 0 8 1 1 8 4 D 5 } " > < a 1 6 : c r e a t i o n I d   x m l n s : a 1 6 = " h t t p : / / s c h e m a s . m i c r o s o f t . c o m / o f f i c e / d r a w i n g / 2 0 1 0 / m a i n "   i d = " { C F 0 E 3 2 2 3 - 2 A F C - 4 2 9 C - 8 3 0 1 - A 8 0 B E 3 1 F C F F 0 } " / > < / a : e x t > < / a : e x t L s t > < / p : c N v P r > < p : c N v S p P r / > < p : n v P r / > < / p : n v S p P r > < p : s p P r > < a : x f r m   r o t = " 0 " > < a : o f f   x = " 3 0 0 4 1 6 6 "   y = " 4 5 4 3 4 8 2 " / > < a : e x t   c x = " 5 8 8 6 3 1 6 "   c y = " 5 2 1 6 7 4 " / > < / a : x f r m > < a : p r s t G e o m   p r s t = " r o u n d R e c t " > < a : a v L s t > < a : g d   f m l a = " v a l   3 8 5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 J A V A 8      < / a : t > < / a : r > < a : r > < a : r P r   b = " 1 "   d i r t y = " 0 "   e r r = " 1 "   l a n g = " f r - F R "   s z = " 1 0 0 0 " > < a : s o l i d F i l l > < a : s r g b C l r   v a l = " 0 0 0 0 0 0 " / > < / a : s o l i d F i l l > < a : l a t i n   t y p e f a c e = " A r i a l " / > < / a : r P r > < a : t > S p r i n g 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  e t   H i b e r n a t e < / a : t > < / a : r > < a : b r > < a : r P r   b = " 1 "   d i r t y = " 0 "   l a n g = " e n - U S "   s z = " 1 0 0 0 " > < a : s o l i d F i l l > < a : s r g b C l r   v a l = " 0 0 0 0 0 0 " / > < / a : s o l i d F i l l > < a : l a t i n   t y p e f a c e = " A r i a l " / > < / a : r P r > < / a : b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  ( l e c t u r e   c o u r s   e t   p r a t i q u e ) < / a : t > < / a : r > < a : b r > < a : r P r   b = " 1 "   d i r t y = " 0 "   l a n g = " e n - U S "   s z = " 1 0 0 0 " > < a : s o l i d F i l l > < a : s r g b C l r   v a l = " 0 0 0 0 0 0 " / > < / a : s o l i d F i l l > < a : l a t i n   t y p e f a c e = " A r i a l " / > < / a : r P r > < / a : b r > < a : e n d P a r a R P r   b = " 1 "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6 "   n a m e = " " > < a : e x t L s t > < a : e x t   u r i = " { 5 4 3 E E 4 E 8 - 4 7 5 4 - 4 C 1 D - 9 8 6 6 - E A A 3 2 1 8 A 9 A A F } " > < a 1 6 : c r e a t i o n I d   x m l n s : a 1 6 = " h t t p : / / s c h e m a s . m i c r o s o f t . c o m / o f f i c e / d r a w i n g / 2 0 1 0 / m a i n "   i d = " { F A 9 7 E 4 7 4 - 4 4 2 1 - 4 7 5 4 - B D D 8 - 0 F 6 8 4 7 7 8 4 1 7 D } " / > < / a : e x t > < / a : e x t L s t > < / p : c N v P r > < p : c N v S p P r / > < p : n v P r / > < / p : n v S p P r > < p : s p P r > < a : x f r m   r o t = " 0 " > < a : o f f   x = " 4 1 9 1 0 0 "   y = " 4 5 4 3 4 7 2 " / > < a : e x t   c x = " 2 3 2 4 0 3 3 "   c y = " 5 2 1 6 8 4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 4 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7 "   n a m e = " " > < a : e x t L s t > < a : e x t   u r i = " { 1 5 0 6 8 3 9 6 - C 4 F C - 4 A B 7 - 9 0 2 2 - 3 9 0 8 1 2 B 1 A 3 F 8 } " > < a 1 6 : c r e a t i o n I d   x m l n s : a 1 6 = " h t t p : / / s c h e m a s . m i c r o s o f t . c o m / o f f i c e / d r a w i n g / 2 0 1 0 / m a i n "   i d = " { B 9 B 5 9 6 9 F - 8 4 9 5 - 4 8 D E - 9 F 8 B - A C 0 F 3 8 2 B 5 6 D 7 } " / > < / a : e x t > < / a : e x t L s t > < / p : c N v P r > < p : c N v S p P r / > < p : n v P r / > < / p : n v S p P r > < p : s p P r > < a : x f r m   r o t = " 0 " > < a : o f f   x = " 5 7 6 9 4 6 4 "   y = " 1 6 1 9 2 5 0 " / > < a : e x t   c x = " 3 1 0 2 1 6 8 "   c y = " 3 4 2 8 0 4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d i r t y = " 0 "   e r r = " 1 "   l a n g = " f r - F R "   s z = " 1 0 0 0 " > < a : s o l i d F i l l > < a : s r g b C l r   v a l = " 0 0 0 0 0 0 " / > < / a : s o l i d F i l l > < a : l a t i n   t y p e f a c e = " A r i a l " / > < / a : r P r > < a : t > Q u e s t i o n n a i r e   < / a : t > < / a : r > < a : r > < a : r P r   d i r t y = " 0 "   l a n g = " e n - U S "   s z = " 1 0 0 0 " > < a : s o l i d F i l l > < a : s r g b C l r   v a l = " 0 0 0 0 0 0 " / > < / a : s o l i d F i l l > < a : l a t i n   t y p e f a c e = " A r i a l " / > < / a : r P r > < a : t > " M i s e   a u   p o i n t " < / a : t > < / a : r > < a : e n d P a r a R P r   d i r t y = " 0 "   l a n g = " e n - U S "   s z = " 1 0 0 0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8 "   n a m e = " " > < a : e x t L s t > < a : e x t   u r i = " { B 8 F B B E 0 D - 3 6 4 7 - 4 A F 0 - 8 6 5 E - A 9 5 B 3 C 9 F 0 C 9 1 } " > < a 1 6 : c r e a t i o n I d   x m l n s : a 1 6 = " h t t p : / / s c h e m a s . m i c r o s o f t . c o m / o f f i c e / d r a w i n g / 2 0 1 0 / m a i n "   i d = " { 2 6 E C 0 D 1 C - E D 5 7 - 4 E 9 0 - A C 6 F - 0 9 6 E 3 C F 0 C F 8 2 } " / > < / a : e x t > < / a : e x t L s t > < / p : c N v P r > < p : c N v S p P r / > < p : n v P r / > < / p : n v S p P r > < p : s p P r > < a : x f r m   r o t = " 0 " > < a : o f f   x = " 3 0 0 3 5 2 7 "   y = " 3 6 0 9 9 7 5 " / > < a : e x t   c x = " 5 8 8 6 9 5 4 "   c y = " 3 7 0 6 8 4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 B < / a : t > < / a : r > < a : r > < a : r P r   b = " 1 "   d i r t y = " 0 "   l a n g = " e n - U S "   s z = " 1 0 0 0 " > < a : s o l i d F i l l > < a : s r g b C l r   v a l = " 0 0 0 0 0 0 " / > < / a : s o l i d F i l l > < a : l a t i n   t y p e f a c e = " A r i a l " / > < / a : r P r > < a : t > a s e s   J A V A   -   < / a : t > < / a : r > < a : r > < a : r P r   b = " 1 "   d i r t y = " 0 "   e r r = " 1 "   l a n g = " f r - F R "   s z = " 1 0 0 0 " > < a : s o l i d F i l l > < a : s r g b C l r   v a l = " 0 0 0 0 0 0 " / > < / a : s o l i d F i l l > < a : l a t i n   t y p e f a c e = " A r i a l " / > < / a : r P r > < a : t > E J B < / a : t > < / a : r > < a : e n d P a r a R P r   b = " 1 "   d i r t y = " 0 "   e r r = " 1 "   l a n g = " f r - F R "   s z = " 1 0 0 0 " > < a : s o l i d F i l l > < a : s r g b C l r   v a l = " 0 0 0 0 0 0 " / > < / a : s o l i d F i l l > < a : l a t i n   t y p e f a c e = " A r i a l " / > < / a : e n d P a r a R P r > < / a : p > < / p : t x B o d y > < / p : s p > < / p : s p T r e e > < p : e x t L s t > < p : e x t   u r i = " { F E E B 5 A 9 9 - A 6 C C - 4 9 7 3 - A 2 1 6 - 6 D 8 4 8 9 C A B D 1 3 } " > < p 1 4 : c r e a t i o n I d   x m l n s : p 1 4 = " h t t p : / / s c h e m a s . m i c r o s o f t . c o m / o f f i c e / p o w e r p o i n t / 2 0 1 0 / m a i n "   v a l = " 1 6 0 6 1 3 9 8 9 2 0 6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p : c o n d   d e l a y = " 0 "   e v t = " o n B e g i n " > < p : t n   v a l = " 2 " / > < / p : c o n d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g r p I d = " 0 "   i d = " 5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6 "   t m F i l t e r = " 0 ,   0 ;   . 2 ,   . 5 ;   . 8 ,   . 5 ;   1 ,   0 " / > < p : t g t E l > < p : s p T g t   s p i d = " 4 " / > < / p : t g t E l > < / p : c B h v r > < / p : a n i m E f f e c t > < p : a n i m S c a l e > < p : c B h v r > < p : c T n   a u t o R e v = " t r u e "   d u r = " 1 0 0 0 "   f i l l = " h o l d "   i d = " 7 " / > < p : t g t E l > < p : s p T g t   s p i d = " 4 " / > < / p : t g t E l > < / p : c B h v r > < p : b y   x = " 0 "   y = " 0 " / > < / p : a n i m S c a l e > < / p : c h i l d T n L s t > < / p : c T n > < / p : p a r > < / p : c h i l d T n L s t > < / p : c T n > < / p : p a r > < / p : c h i l d T n L s t > < / p : c T n > < / p : p a r > < p : p a r > < p : c T n   f i l l = " h o l d "   i d = " 8 " > < p : s t C o n d L s t > < p : c o n d   d e l a y = " i n d e f i n i t e " / > < / p : s t C o n d L s t > < p : c h i l d T n L s t > < p : p a r > < p : c T n   f i l l = " h o l d "   i d = " 9 " > < p : s t C o n d L s t > < p : c o n d   d e l a y = " 0 " / > < / p : s t C o n d L s t > < p : c h i l d T n L s t > < p : p a r > < p : c T n   f i l l = " h o l d "   g r p I d = " 1 "   i d = " 1 0 "   n o d e T y p e = " c l i c k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1 1 "   t m F i l t e r = " 0 ,   0 ;   . 2 ,   . 5 ;   . 8 ,   . 5 ;   1 ,   0 " / > < p : t g t E l > < p : s p T g t   s p i d = " 3 " / > < / p : t g t E l > < / p : c B h v r > < / p : a n i m E f f e c t > < p : a n i m S c a l e > < p : c B h v r > < p : c T n   a u t o R e v = " t r u e "   d u r = " 1 0 0 0 "   f i l l = " h o l d "   i d = " 1 2 " / > < p : t g t E l > < p : s p T g t   s p i d = " 3 " / > < / p : t g t E l > < / p : c B h v r > < p : b y   x = " 0 "   y = " 0 " / > < / p : a n i m S c a l e > < / p : c h i l d T n L s t > < / p : c T n > < / p : p a r > < p : p a r > < p : c T n   f i l l = " h o l d "   g r p I d = " 2 "   i d = " 1 3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1 4 "   t m F i l t e r = " 0 ,   0 ;   . 2 ,   . 5 ;   . 8 ,   . 5 ;   1 ,   0 " / > < p : t g t E l > < p : s p T g t   s p i d = " 5 " / > < / p : t g t E l > < / p : c B h v r > < / p : a n i m E f f e c t > < p : a n i m S c a l e > < p : c B h v r > < p : c T n   a u t o R e v = " t r u e "   d u r = " 1 0 0 0 "   f i l l = " h o l d "   i d = " 1 5 " / > < p : t g t E l > < p : s p T g t   s p i d = " 5 " / > < / p : t g t E l > < / p : c B h v r > < p : b y   x = " 0 "   y = " 0 " / > < / p : a n i m S c a l e > < / p : c h i l d T n L s t > < / p : c T n > < / p : p a r > < p : p a r > < p : c T n   f i l l = " h o l d "   g r p I d = " 3 "   i d = " 1 6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1 7 "   t m F i l t e r = " 0 ,   0 ;   . 2 ,   . 5 ;   . 8 ,   . 5 ;   1 ,   0 " / > < p : t g t E l > < p : s p T g t   s p i d = " 6 " / > < / p : t g t E l > < / p : c B h v r > < / p : a n i m E f f e c t > < p : a n i m S c a l e > < p : c B h v r > < p : c T n   a u t o R e v = " t r u e "   d u r = " 1 0 0 0 "   f i l l = " h o l d "   i d = " 1 8 " / > < p : t g t E l > < p : s p T g t   s p i d = " 6 " / > < / p : t g t E l > < / p : c B h v r > < p : b y   x = " 0 "   y = " 0 " / > < / p : a n i m S c a l e > < / p : c h i l d T n L s t > < / p : c T n > < / p : p a r > < p : p a r > < p : c T n   f i l l = " h o l d "   g r p I d = " 4 "   i d = " 1 9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2 0 "   t m F i l t e r = " 0 ,   0 ;   . 2 ,   . 5 ;   . 8 ,   . 5 ;   1 ,   0 " / > < p : t g t E l > < p : s p T g t   s p i d = " 7 " / > < / p : t g t E l > < / p : c B h v r > < / p : a n i m E f f e c t > < p : a n i m S c a l e > < p : c B h v r > < p : c T n   a u t o R e v = " t r u e "   d u r = " 1 0 0 0 "   f i l l = " h o l d "   i d = " 2 1 " / > < p : t g t E l > < p : s p T g t   s p i d = " 7 " / > < / p : t g t E l > < / p : c B h v r > < p : b y   x = " 0 "   y = " 0 " / > < / p : a n i m S c a l e > < / p : c h i l d T n L s t > < / p : c T n > < / p : p a r > < p : p a r > < p : c T n   f i l l = " h o l d "   g r p I d = " 5 "   i d = " 2 2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2 3 "   t m F i l t e r = " 0 ,   0 ;   . 2 ,   . 5 ;   . 8 ,   . 5 ;   1 ,   0 " / > < p : t g t E l > < p : s p T g t   s p i d = " 8 " / > < / p : t g t E l > < / p : c B h v r > < / p : a n i m E f f e c t > < p : a n i m S c a l e > < p : c B h v r > < p : c T n   a u t o R e v = " t r u e "   d u r = " 1 0 0 0 "   f i l l = " h o l d "   i d = " 2 4 " / > < p : t g t E l > < p : s p T g t   s p i d = " 8 " / > < / p : t g t E l > < / p : c B h v r > < p : b y   x = " 0 "   y = " 0 " / > < / p : a n i m S c a l e > < / p : c h i l d T n L s t > < / p : c T n > < / p : p a r > < p : p a r > < p : c T n   f i l l = " h o l d "   g r p I d = " 6 "   i d = " 2 5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2 6 "   t m F i l t e r = " 0 ,   0 ;   . 2 ,   . 5 ;   . 8 ,   . 5 ;   1 ,   0 " / > < p : t g t E l > < p : s p T g t   s p i d = " 9 " / > < / p : t g t E l > < / p : c B h v r > < / p : a n i m E f f e c t > < p : a n i m S c a l e > < p : c B h v r > < p : c T n   a u t o R e v = " t r u e "   d u r = " 1 0 0 0 "   f i l l = " h o l d "   i d = " 2 7 " / > < p : t g t E l > < p : s p T g t   s p i d = " 9 " / > < / p : t g t E l > < / p : c B h v r > < p : b y   x = " 0 "   y = " 0 " / > < / p : a n i m S c a l e > < / p : c h i l d T n L s t > < / p : c T n > < / p : p a r > < p : p a r > < p : c T n   f i l l = " h o l d "   g r p I d = " 7 "   i d = " 2 8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2 9 "   t m F i l t e r = " 0 ,   0 ;   . 2 ,   . 5 ;   . 8 ,   . 5 ;   1 ,   0 " / > < p : t g t E l > < p : s p T g t   s p i d = " 1 0 " / > < / p : t g t E l > < / p : c B h v r > < / p : a n i m E f f e c t > < p : a n i m S c a l e > < p : c B h v r > < p : c T n   a u t o R e v = " t r u e "   d u r = " 1 0 0 0 "   f i l l = " h o l d "   i d = " 3 0 " / > < p : t g t E l > < p : s p T g t   s p i d = " 1 0 " / > < / p : t g t E l > < / p : c B h v r > < p : b y   x = " 0 "   y = " 0 " / > < / p : a n i m S c a l e > < / p : c h i l d T n L s t > < / p : c T n > < / p : p a r > < p : p a r > < p : c T n   f i l l = " h o l d "   g r p I d = " 8 "   i d = " 3 1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3 2 "   t m F i l t e r = " 0 ,   0 ;   . 2 ,   . 5 ;   . 8 ,   . 5 ;   1 ,   0 " / > < p : t g t E l > < p : s p T g t   s p i d = " 1 1 " / > < / p : t g t E l > < / p : c B h v r > < / p : a n i m E f f e c t > < p : a n i m S c a l e > < p : c B h v r > < p : c T n   a u t o R e v = " t r u e "   d u r = " 1 0 0 0 "   f i l l = " h o l d "   i d = " 3 3 " / > < p : t g t E l > < p : s p T g t   s p i d = " 1 1 " / > < / p : t g t E l > < / p : c B h v r > < p : b y   x = " 0 "   y = " 0 " / > < / p : a n i m S c a l e > < / p : c h i l d T n L s t > < / p : c T n > < / p : p a r > < p : p a r > < p : c T n   f i l l = " h o l d "   g r p I d = " 9 "   i d = " 3 4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3 5 "   t m F i l t e r = " 0 ,   0 ;   . 2 ,   . 5 ;   . 8 ,   . 5 ;   1 ,   0 " / > < p : t g t E l > < p : s p T g t   s p i d = " 1 2 " / > < / p : t g t E l > < / p : c B h v r > < / p : a n i m E f f e c t > < p : a n i m S c a l e > < p : c B h v r > < p : c T n   a u t o R e v = " t r u e "   d u r = " 1 0 0 0 "   f i l l = " h o l d "   i d = " 3 6 " / > < p : t g t E l > < p : s p T g t   s p i d = " 1 2 " / > < / p : t g t E l > < / p : c B h v r > < p : b y   x = " 0 "   y = " 0 " / > < / p : a n i m S c a l e > < / p : c h i l d T n L s t > < / p : c T n > < / p : p a r > < p : p a r > < p : c T n   f i l l = " h o l d "   g r p I d = " 1 0 "   i d = " 3 7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3 8 "   t m F i l t e r = " 0 ,   0 ;   . 2 ,   . 5 ;   . 8 ,   . 5 ;   1 ,   0 " / > < p : t g t E l > < p : s p T g t   s p i d = " 1 3 " / > < / p : t g t E l > < / p : c B h v r > < / p : a n i m E f f e c t > < p : a n i m S c a l e > < p : c B h v r > < p : c T n   a u t o R e v = " t r u e "   d u r = " 1 0 0 0 "   f i l l = " h o l d "   i d = " 3 9 " / > < p : t g t E l > < p : s p T g t   s p i d = " 1 3 " / > < / p : t g t E l > < / p : c B h v r > < p : b y   x = " 0 "   y = " 0 " / > < / p : a n i m S c a l e > < / p : c h i l d T n L s t > < / p : c T n > < / p : p a r > < p : p a r > < p : c T n   f i l l = " h o l d "   g r p I d = " 1 1 "   i d = " 4 0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4 1 "   t m F i l t e r = " 0 ,   0 ;   . 2 ,   . 5 ;   . 8 ,   . 5 ;   1 ,   0 " / > < p : t g t E l > < p : s p T g t   s p i d = " 1 4 " / > < / p : t g t E l > < / p : c B h v r > < / p : a n i m E f f e c t > < p : a n i m S c a l e > < p : c B h v r > < p : c T n   a u t o R e v = " t r u e "   d u r = " 1 0 0 0 "   f i l l = " h o l d "   i d = " 4 2 " / > < p : t g t E l > < p : s p T g t   s p i d = " 1 4 " / > < / p : t g t E l > < / p : c B h v r > < p : b y   x = " 0 "   y = " 0 " / > < / p : a n i m S c a l e > < / p : c h i l d T n L s t > < / p : c T n > < / p : p a r > < p : p a r > < p : c T n   f i l l = " h o l d "   g r p I d = " 1 2 "   i d = " 4 3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4 4 "   t m F i l t e r = " 0 ,   0 ;   . 2 ,   . 5 ;   . 8 ,   . 5 ;   1 ,   0 " / > < p : t g t E l > < p : s p T g t   s p i d = " 1 5 " / > < / p : t g t E l > < / p : c B h v r > < / p : a n i m E f f e c t > < p : a n i m S c a l e > < p : c B h v r > < p : c T n   a u t o R e v = " t r u e "   d u r = " 1 0 0 0 "   f i l l = " h o l d "   i d = " 4 5 " / > < p : t g t E l > < p : s p T g t   s p i d = " 1 5 " / > < / p : t g t E l > < / p : c B h v r > < p : b y   x = " 0 "   y = " 0 " / > < / p : a n i m S c a l e > < / p : c h i l d T n L s t > < / p : c T n > < / p : p a r > < p : p a r > < p : c T n   f i l l = " h o l d "   g r p I d = " 1 3 "   i d = " 4 6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4 7 "   t m F i l t e r = " 0 ,   0 ;   . 2 ,   . 5 ;   . 8 ,   . 5 ;   1 ,   0 " / > < p : t g t E l > < p : s p T g t   s p i d = " 1 6 " / > < / p : t g t E l > < / p : c B h v r > < / p : a n i m E f f e c t > < p : a n i m S c a l e > < p : c B h v r > < p : c T n   a u t o R e v = " t r u e "   d u r = " 1 0 0 0 "   f i l l = " h o l d "   i d = " 4 8 " / > < p : t g t E l > < p : s p T g t   s p i d = " 1 6 " / > < / p : t g t E l > < / p : c B h v r > < p : b y   x = " 0 "   y = " 0 " / > < / p : a n i m S c a l e > < / p : c h i l d T n L s t > < / p : c T n > < / p : p a r > < p : p a r > < p : c T n   f i l l = " h o l d "   g r p I d = " 1 4 "   i d = " 4 9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5 0 "   t m F i l t e r = " 0 ,   0 ;   . 2 ,   . 5 ;   . 8 ,   . 5 ;   1 ,   0 " / > < p : t g t E l > < p : s p T g t   s p i d = " 1 7 " / > < / p : t g t E l > < / p : c B h v r > < / p : a n i m E f f e c t > < p : a n i m S c a l e > < p : c B h v r > < p : c T n   a u t o R e v = " t r u e "   d u r = " 1 0 0 0 "   f i l l = " h o l d "   i d = " 5 1 " / > < p : t g t E l > < p : s p T g t   s p i d = " 1 7 " / > < / p : t g t E l > < / p : c B h v r > < p : b y   x = " 0 "   y = " 0 " / > < / p : a n i m S c a l e > < / p : c h i l d T n L s t > < / p : c T n > < / p : p a r > < p : p a r > < p : c T n   f i l l = " h o l d "   g r p I d = " 1 5 "   i d = " 5 2 "   n o d e T y p e = " w i t h E f f e c t "   p r e s e t C l a s s = " e m p h "   p r e s e t I D = " 2 6 "   p r e s e t S u b t y p e = " 2 " > < p : s t C o n d L s t > < p : c o n d   d e l a y = " 0 " / > < / p : s t C o n d L s t > < p : c h i l d T n L s t > < p : a n i m E f f e c t   f i l t e r = " f a d e "   t r a n s i t i o n = " o u t " > < p : c B h v r > < p : c T n   d u r = " 1 0 0 0 "   i d = " 5 3 "   t m F i l t e r = " 0 ,   0 ;   . 2 ,   . 5 ;   . 8 ,   . 5 ;   1 ,   0 " / > < p : t g t E l > < p : s p T g t   s p i d = " 1 8 " / > < / p : t g t E l > < / p : c B h v r > < / p : a n i m E f f e c t > < p : a n i m S c a l e > < p : c B h v r > < p : c T n   a u t o R e v = " t r u e "   d u r = " 1 0 0 0 "   f i l l = " h o l d "   i d = " 5 4 " / > < p : t g t E l > < p : s p T g t   s p i d = " 1 8 " / > < / p : t g t E l > < / p : c B h v r > < p : b y   x = " 0 "   y = " 0 " / > < / p : a n i m S c a l e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p : b l d L s t > < p : b l d P   a n i m B g = " 1 "   g r p I d = " 0 "   s p i d = " 4 " / > < p : b l d P   a n i m B g = " 1 "   g r p I d = " 1 "   s p i d = " 3 " / > < p : b l d P   a n i m B g = " 1 "   g r p I d = " 2 "   s p i d = " 5 " / > < p : b l d P   a n i m B g = " 1 "   g r p I d = " 3 "   s p i d = " 6 " / > < p : b l d P   a n i m B g = " 1 "   g r p I d = " 4 "   s p i d = " 7 " / > < p : b l d P   a n i m B g = " 1 "   g r p I d = " 5 "   s p i d = " 8 " / > < p : b l d P   a n i m B g = " 1 "   g r p I d = " 6 "   s p i d = " 9 " / > < p : b l d P   a n i m B g = " 1 "   g r p I d = " 7 "   s p i d = " 1 0 " / > < p : b l d P   a n i m B g = " 1 "   g r p I d = " 8 "   s p i d = " 1 1 " / > < p : b l d P   a n i m B g = " 1 "   g r p I d = " 9 "   s p i d = " 1 2 " / > < p : b l d P   a n i m B g = " 1 "   g r p I d = " 1 0 "   s p i d = " 1 3 " / > < p : b l d P   a n i m B g = " 1 "   g r p I d = " 1 1 "   s p i d = " 1 4 " / > < p : b l d P   a n i m B g = " 1 "   g r p I d = " 1 2 "   s p i d = " 1 5 " / > < p : b l d P   a n i m B g = " 1 "   g r p I d = " 1 3 "   s p i d = " 1 6 " / > < p : b l d P   a n i m B g = " 1 "   g r p I d = " 1 4 "   s p i d = " 1 7 " / > < p : b l d P   a n i m B g = " 1 "   g r p I d = " 1 5 "   s p i d = " 1 8 " / > < / p : b l d L s t > < / p : t i m i n g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3 5 E F 1 B D - 1 7 6 C - 4 3 F D - 9 0 A C - 6 5 3 9 1 0 7 2 B A C A } " > < a 1 6 : c r e a t i o n I d   x m l n s : a 1 6 = " h t t p : / / s c h e m a s . m i c r o s o f t . c o m / o f f i c e / d r a w i n g / 2 0 1 0 / m a i n "   i d = " { 2 6 C 9 9 F 1 5 - 6 0 E 9 - 4 E F D - B 0 B C - 0 1 8 6 7 E 5 F 8 3 8 5 } " / > < / a : e x t > < / a : e x t L s t > < / p : c N v P r > < p : c N v S p P r / > < p : n v P r / > < / p : n v S p P r > < p : s p P r > < a : x f r m   r o t = " 0 " > < a : o f f   x = " 4 6 2 3 4 3 "   y = " 7 3 8 2 8 2 " / > < a : e x t   c x = " 2 3 2 4 0 3 3 "   c y = " 1 2 7 4 4 2 6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1 a 9 d f f " > < a : l u m M o d   v a l = " 2 0 0 0 0 " / > < a : l u m O f f   v a l = " 4 0 0 0 0 " / > < / a : s r g b C l r > < / a : g s > < a : g s   p o s = " 7 5 0 0 0 " > < a : s r g b C l r   v a l = " 1 a 9 d f f " > < a : l u m M o d   v a l = " 2 0 0 0 0 " / > < a : l u m O f f   v a l = " 4 0 0 0 0 " / > < / a : s r g b C l r > < / a : g s > < a : g s   p o s = " 0 " > < a : s r g b C l r   v a l = " b 3 d f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r P r > < a : t > S � a n c e   5 < / a : t > < / a : r > < a : e n d P a r a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3 "   n a m e = " " > < a : e x t L s t > < a : e x t   u r i = " { B 0 4 6 7 8 3 5 - 9 6 C 3 - 4 6 C C - 9 A 6 3 - F E 9 6 9 0 1 6 1 3 F 8 } " > < a 1 6 : c r e a t i o n I d   x m l n s : a 1 6 = " h t t p : / / s c h e m a s . m i c r o s o f t . c o m / o f f i c e / d r a w i n g / 2 0 1 0 / m a i n "   i d = " { 9 F 8 C 0 1 A 5 - 7 6 3 3 - 4 D 7 A - B B 7 F - 0 B D 1 0 B F 1 6 4 6 F } " / > < / a : e x t > < / a : e x t L s t > < / p : c N v P r > < p : c N v S p P r / > < p : n v P r / > < / p : n v S p P r > < p : s p P r > < a : x f r m   r o t = " 0 " > < a : o f f   x = " 3 2 1 7 2 3 0 "   y = " 7 7 7 1 3 5 " / > < a : e x t   c x = " 4 7 6 2 5 0 0 "   c y = " 3 9 6 3 3 5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 J A V A 8   -   S p r i n g B o o t < / a : t > < / a : r > < a : e n d P a r a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4 "   n a m e = " " > < a : e x t L s t > < a : e x t   u r i = " { E 5 1 5 8 E E 8 - 1 E 9 0 - 4 4 1 A - 9 2 7 6 - 5 B 8 7 3 5 2 2 4 7 0 5 } " > < a 1 6 : c r e a t i o n I d   x m l n s : a 1 6 = " h t t p : / / s c h e m a s . m i c r o s o f t . c o m / o f f i c e / d r a w i n g / 2 0 1 0 / m a i n "   i d = " { D 7 B C 1 E 0 5 - 4 1 1 3 - 4 F E 6 - 9 C 5 2 - 7 F 2 7 A 9 D C E B 4 A } " / > < / a : e x t > < / a : e x t L s t > < / p : c N v P r > < p : c N v S p P r / > < p : n v P r / > < / p : n v S p P r > < p : s p P r > < a : x f r m   r o t = " 0 " > < a : o f f   x = " 3 2 1 7 2 3 0 "   y = " 1 5 8 6 7 6 0 " / > < a : e x t   c x = " 4 7 6 2 5 0 0 "   c y = " 3 9 6 3 3 5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 J A V A 8      S p r i n g B o o t   / 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 D A O 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    B a s e   S Q L i t e  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 a v e c 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 J P A < / a : t > < / a : r > < a : e n d P a r a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5 "   n a m e = " " > < a : e x t L s t > < a : e x t   u r i = " { A D 9 0 9 1 9 2 - B B A D - 4 A F 1 - B 8 2 0 - 4 2 5 7 C 5 0 4 D E 7 D } " > < a 1 6 : c r e a t i o n I d   x m l n s : a 1 6 = " h t t p : / / s c h e m a s . m i c r o s o f t . c o m / o f f i c e / d r a w i n g / 2 0 1 0 / m a i n "   i d = " { 2 7 D F 8 4 F 7 - 1 A D 3 - 4 9 C 3 - 8 C 5 9 - 7 5 1 1 F C 6 E 9 7 C 4 } " / > < / a : e x t > < / a : e x t L s t > < / p : c N v P r > < p : c N v S p P r / > < p : n v P r / > < / p : n v S p P r > < p : s p P r > < a : x f r m   r o t = " 0 " > < a : o f f   x = " 3 2 1 7 2 3 0 "   y = " 1 1 8 1 7 0 0 " / > < a : e x t   c x = " 4 7 6 2 5 0 0 "   c y = " 3 9 6 3 3 5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 J A V A 8      S p r i n g B o o t   / 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 D A O < / a : t > < / a : r > < a : e n d P a r a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" > < a : e x t L s t > < a : e x t   u r i = " { 0 C E 4 E 9 5 7 - 9 C 0 F - 4 E 5 7 - A D C 2 - E C A 1 8 8 1 7 5 7 4 3 } " > < a 1 6 : c r e a t i o n I d   x m l n s : a 1 6 = " h t t p : / / s c h e m a s . m i c r o s o f t . c o m / o f f i c e / d r a w i n g / 2 0 1 0 / m a i n "   i d = " { 9 B D F D 7 9 0 - 1 B 4 4 - 4 9 6 4 - 8 C 9 7 - 4 F C 9 1 A C 2 8 7 1 9 } " / > < / a : e x t > < / a : e x t L s t > < / p : c N v P r > < p : c N v S p P r / > < p : n v P r / > < / p : n v S p P r > < p : s p P r > < a : x f r m   r o t = " 0 " > < a : o f f   x = " 4 6 2 3 4 3 "   y = " 2 1 3 6 7 3 3 " / > < a : e x t   c x = " 2 3 2 4 0 3 3 "   c y = " 8 0 6 3 9 6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0 5 9 4 f f " > < a : l u m M o d   v a l = " 2 0 0 0 0 " / > < a : l u m O f f   v a l = " 4 0 0 0 0 " / > < / a : s r g b C l r > < / a : g s > < a : g s   p o s = " 7 5 0 0 0 " > < a : s r g b C l r   v a l = " 0 5 9 4 f f " > < a : l u m M o d   v a l = " 2 0 0 0 0 " / > < a : l u m O f f   v a l = " 4 0 0 0 0 " / > < / a : s r g b C l r > < / a : g s > < a : g s   p o s = " 0 " > < a : s r g b C l r   v a l = " b d e 3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r P r > < a : t > S � a n c e   6   < / a : t > < / a : r > < a : e n d P a r a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7 "   n a m e = " " > < a : e x t L s t > < a : e x t   u r i = " { C F 7 1 6 8 0 B - A 4 B 1 - 4 F 8 D - B F A 6 - C 3 C 6 3 2 F F 1 D A 7 } " > < a 1 6 : c r e a t i o n I d   x m l n s : a 1 6 = " h t t p : / / s c h e m a s . m i c r o s o f t . c o m / o f f i c e / d r a w i n g / 2 0 1 0 / m a i n "   i d = " { E 1 F C D 9 E A - F 9 8 0 - 4 3 B C - 8 0 A F - D 2 2 4 E 5 7 0 F E D 2 } " / > < / a : e x t > < / a : e x t L s t > < / p : c N v P r > < p : c N v S p P r / > < p : n v P r / > < / p : n v S p P r > < p : s p P r > < a : x f r m   r o t = " 0 " > < a : o f f   x = " 3 2 1 7 2 3 0 "   y = " 2 1 3 6 7 3 3 " / > < a : e x t   c x = " 4 7 6 2 5 0 0 "   c y = " 3 9 6 3 3 5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 J A V A 8      S p r i n g B o o t   / 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 D A O 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    B a s e   S Q L i t e   / 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 J P A 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 / 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 R e p o s i t o r y < / a : t > < / a : r > < a : e n d P a r a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8 "   n a m e = " " > < a : e x t L s t > < a : e x t   u r i = " { 2 2 1 2 6 1 C 1 - E 0 2 1 - 4 4 C 4 - 8 1 7 8 - 0 B D 9 9 3 9 B 2 5 B 6 } " > < a 1 6 : c r e a t i o n I d   x m l n s : a 1 6 = " h t t p : / / s c h e m a s . m i c r o s o f t . c o m / o f f i c e / d r a w i n g / 2 0 1 0 / m a i n "   i d = " { E E C F B 1 C A - B 6 D 1 - 4 A C 4 - A 2 1 E - 9 3 9 7 D B 9 0 6 1 0 8 } " / > < / a : e x t > < / a : e x t L s t > < / p : c N v P r > < p : c N v S p P r / > < p : n v P r / > < / p : n v S p P r > < p : s p P r > < a : x f r m   r o t = " 0 " > < a : o f f   x = " 3 2 2 6 6 5 1 "   y = " 2 0 6 6 9 1 5 " / > < a : e x t   c x = " 4 7 6 2 5 0 0 "   c y = " 8 7 2 5 9 4 " / > < / a : x f r m > < a : p r s t G e o m   p r s t = " r o u n d R e c t " > < a : a v L s t > < a : g d   f m l a = " v a l   1 9 2 9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 J A V A 8 < / a : t > < / a : r > < a : r > < a : r P r   b = " 1 "   b a s e l i n e = " 0 "   c a p = " n o n e "   d i r t y = " 0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  < / a : t > < / a : r > < a : r > < a : r P r   b = " 1 "   b a s e l i n e = " 0 "   c a p = " n o n e "   d i r t y = " 0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 I n t e r - c o n n e c t i o n 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 a v e c   u n e   W 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 e b a p p 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 ( 1   m i c r o - s e r v i c e ) < / a : t > < / a : r > < a : e n d P a r a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9 "   n a m e = " " > < a : e x t L s t > < a : e x t   u r i = " { E C D 0 2 B C F - E 9 A 4 - 4 7 8 8 - B 4 A D - 1 3 5 7 C 2 0 6 2 B 5 9 } " > < a 1 6 : c r e a t i o n I d   x m l n s : a 1 6 = " h t t p : / / s c h e m a s . m i c r o s o f t . c o m / o f f i c e / d r a w i n g / 2 0 1 0 / m a i n "   i d = " { E F 9 E E 6 B 9 - B 2 F 0 - 4 9 0 C - B A D C - 8 E 4 E C C F 1 E A B 7 } " / > < / a : e x t > < / a : e x t L s t > < / p : c N v P r > < p : c N v S p P r / > < p : n v P r / > < / p : n v S p P r > < p : s p P r > < a : x f r m   r o t = " 0 " > < a : o f f   x = " 4 6 2 3 4 3 "   y = " 3 0 1 9 4 2 5 " / > < a : e x t   c x = " 2 3 2 4 0 3 3 "   c y = " 5 3 3 1 9 9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0 1 9 2 f f " > < a : l u m M o d   v a l = " 2 0 0 0 0 " / > < a : l u m O f f   v a l = " 4 0 0 0 0 " / > < / a : s r g b C l r > < / a : g s > < a : g s   p o s = " 7 5 0 0 0 " > < a : s r g b C l r   v a l = " 0 1 9 2 f f " > < a : l u m M o d   v a l = " 2 0 0 0 0 " / > < a : l u m O f f   v a l = " 4 0 0 0 0 " / > < / a : s r g b C l r > < / a : g s > < a : g s   p o s = " 0 " > < a : s r g b C l r   v a l = " b f e 4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r P r > < a : t > S � a n c e   7   e t   8 < / a : t > < / a : r > < a : e n d P a r a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0 "   n a m e = " " > < a : e x t L s t > < a : e x t   u r i = " { A A 6 5 5 C F F - 4 3 F C - 4 D 2 5 - A 3 C D - D F 2 6 0 5 8 8 B A 0 4 } " > < a 1 6 : c r e a t i o n I d   x m l n s : a 1 6 = " h t t p : / / s c h e m a s . m i c r o s o f t . c o m / o f f i c e / d r a w i n g / 2 0 1 0 / m a i n "   i d = " { 2 D C 4 3 B D D - C 7 0 C - 4 9 4 9 - A C 1 9 - 2 1 6 3 1 6 2 A F F 4 6 } " / > < / a : e x t > < / a : e x t L s t > < / p : c N v P r > < p : c N v S p P r / > < p : n v P r / > < / p : n v S p P r > < p : s p P r > < a : x f r m   r o t = " 0 " > < a : o f f   x = " 3 2 1 7 2 3 0 "   y = " 3 0 5 7 5 2 5 " / > < a : e x t   c x = " 4 7 8 1 3 5 0 "   c y = " 4 9 1 4 8 0 " / > < / a : x f r m > < a : p r s t G e o m   p r s t = " r o u n d R e c t " > < a : a v L s t > < a : g d   f m l a = " v a l   2 2 1 4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c a p = " n o n e "   d i r t y = " 0 "   i = " 0 "   l a n g = " f r - F R "   s t r i k e = " n o S t r i k e "   s z = " 1 2 0 0 "   u = " n o n e " > < a : s o l i d F i l l > < a : s r g b C l r   v a l = " 0 0 7 0 c 0 " / > < / a : s o l i d F i l l > < a : l a t i n   t y p e f a c e = " A r i a l " / > < / a : r P r > < a : t > P R O J E T   P R A T I Q U E   < / a : t > < / a : r > < a : r > < a : r P r   b = " 1 "   c a p = " n o n e "   d i r t y = " 0 "   i = " 1 "   l a n g = " f r - F R "   s t r i k e = " n o S t r i k e "   s z = " 1 2 0 0 "   u = " n o n e " > < a : s o l i d F i l l > < a : s r g b C l r   v a l = " 0 0 7 0 c 0 " / > < / a : s o l i d F i l l > < a : l a t i n   t y p e f a c e = " A r i a l " / > < / a : r P r > < a : t > N o � l < / a : t > < / a : r > < a : r > < a : r P r   b = " 1 "   c a p = " n o n e "   d i r t y = " 0 "   i = " 1 "   l a n g = " e n - U S "   s t r i k e = " n o S t r i k e "   s z = " 1 2 0 0 "   u = " n o n e " > < a : s o l i d F i l l > < a : s r g b C l r   v a l = " 0 0 7 0 c 0 " / > < / a : s o l i d F i l l > < a : l a t i n   t y p e f a c e = " A r i a l " / > < / a : r P r > < a : t >   A n t i   A m a z o n < / a : t > < / a : r > < a : e n d P a r a R P r   b = " 1 "   c a p = " n o n e "   d i r t y = " 0 "   i = " 1 "   l a n g = " e n - U S "   s t r i k e = " n o S t r i k e "   s z = " 1 2 0 0 "   u = " n o n e " > < a : s o l i d F i l l > < a : s r g b C l r   v a l = " 0 0 7 0 c 0 " / > < / a : s o l i d F i l l > < a : l a t i n   t y p e f a c e = " A r i a l " / > < / a : e n d P a r a R P r > < / a : p > < / p : t x B o d y > < / p : s p > < p : s p > < p : n v S p P r > < p : c N v P r   i d = " 1 1 "   n a m e = " " > < a : e x t L s t > < a : e x t   u r i = " { E F 4 1 2 9 8 6 - 1 8 D 4 - 4 A 8 4 - 9 8 C 8 - 3 0 F 3 6 E B 7 3 E 7 B } " > < a 1 6 : c r e a t i o n I d   x m l n s : a 1 6 = " h t t p : / / s c h e m a s . m i c r o s o f t . c o m / o f f i c e / d r a w i n g / 2 0 1 0 / m a i n "   i d = " { 1 2 3 5 F 5 3 8 - 4 6 A 8 - 4 2 5 F - 8 C B C - D 4 3 5 1 D D 6 3 D 0 8 } " / > < / a : e x t > < / a : e x t L s t > < / p : c N v P r > < p : c N v S p P r / > < p : n v P r / > < / p : n v S p P r > < p : s p P r > < a : x f r m   r o t = " 0 " > < a : o f f   x = " 4 6 2 3 4 3 "   y = " 3 6 7 6 6 5 0 " / > < a : e x t   c x = " 2 3 2 4 0 3 3 "   c y = " 3 9 1 6 1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0 0 9 2 f f " > < a : l u m M o d   v a l = " 2 0 0 0 0 " / > < a : l u m O f f   v a l = " 4 0 0 0 0 " / > < / a : s r g b C l r > < / a : g s > < a : g s   p o s = " 7 5 0 0 0 " > < a : s r g b C l r   v a l = " 0 0 9 2 f f " > < a : l u m M o d   v a l = " 2 0 0 0 0 " / > < a : l u m O f f   v a l = " 4 0 0 0 0 " / > < / a : s r g b C l r > < / a : g s > < a : g s   p o s = " 0 " > < a : s r g b C l r   v a l = " b f e 4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r P r > < a : t > S � a n c e   9   < / a : t > < / a : r > < a : e n d P a r a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2 "   n a m e = " " > < a : e x t L s t > < a : e x t   u r i = " { 5 2 3 0 E 3 0 C - D B F 5 - 4 2 9 9 - 8 2 C 2 - 2 6 A 3 3 3 7 0 9 A D 4 } " > < a 1 6 : c r e a t i o n I d   x m l n s : a 1 6 = " h t t p : / / s c h e m a s . m i c r o s o f t . c o m / o f f i c e / d r a w i n g / 2 0 1 0 / m a i n "   i d = " { 1 1 D A 2 6 B 4 - F E 0 B - 4 2 9 E - A D F D - 7 E B 1 F 9 3 C 3 D F 7 } " / > < / a : e x t > < / a : e x t L s t > < / p : c N v P r > < p : c N v S p P r / > < p : n v P r / > < / p : n v S p P r > < p : s p P r > < a : x f r m   r o t = " 0 " > < a : o f f   x = " 3 2 1 7 2 3 0 "   y = " 3 6 7 6 6 5 0 " / > < a : e x t   c x = " 4 7 7 1 9 2 0 "   c y = " 3 9 6 3 3 5 " / > < / a : x f r m > < a : p r s t G e o m   p r s t = " r o u n d R e c t " > < a : a v L s t > < a : g d   f m l a = " v a l   2 2 1 4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 E v a l u a t i o n s < / a : t > < / a : r > < a : e n d P a r a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3 "   n a m e = " " > < a : e x t L s t > < a : e x t   u r i = " { D 4 F 3 C 5 B 3 - D B 2 1 - 4 2 1 5 - 8 F C A - 8 3 3 2 2 A 8 6 F D 1 E } " > < a 1 6 : c r e a t i o n I d   x m l n s : a 1 6 = " h t t p : / / s c h e m a s . m i c r o s o f t . c o m / o f f i c e / d r a w i n g / 2 0 1 0 / m a i n "   i d = " { D 0 E 5 8 E E B - 8 7 6 5 - 4 6 D C - 9 2 9 D - 3 5 8 9 5 6 C 6 1 D 9 4 } " / > < / a : e x t > < / a : e x t L s t > < / p : c N v P r > < p : c N v S p P r / > < p : n v P r / > < / p : n v S p P r > < p : s p P r > < a : x f r m   r o t = " 0 " > < a : o f f   x = " 4 6 2 3 4 3 "   y = " 4 3 3 3 8 7 5 " / > < a : e x t   c x = " 2 3 2 4 0 3 3 "   c y = " 5 0 0 0 6 2 " / > < / a : x f r m > < a : p r s t G e o m   p r s t = " r o u n d R e c t " > < a : a v L s t > < a : g d   f m l a = " v a l   1 6 1 "   n a m e = " a d j " / > < / a : a v L s t > < / a : p r s t G e o m > < a : g r a d F i l l   r o t W i t h S h a p e = " 1 " > < a : g s L s t > < a : g s   p o s = " 1 0 0 0 0 0 " > < a : s r g b C l r   v a l = " 0 0 9 2 f f " > < a : l u m M o d   v a l = " 2 0 0 0 0 " / > < a : l u m O f f   v a l = " 4 0 0 0 0 " / > < / a : s r g b C l r > < / a : g s > < a : g s   p o s = " 7 5 0 0 0 " > < a : s r g b C l r   v a l = " 0 0 9 2 f f " > < a : l u m M o d   v a l = " 2 0 0 0 0 " / > < a : l u m O f f   v a l = " 4 0 0 0 0 " / > < / a : s r g b C l r > < / a : g s > < a : g s   p o s = " 0 " > < a : s r g b C l r   v a l = " b f e 4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> < a : o u t e r S h d w   b l u r R a d = " 5 0 8 0 0 "   d i r = " 2 7 0 0 0 0 0 "   d i s t = " 9 5 2 5 0 " > < a : s r g b C l r   v a l = " 3 f 3 f 3 f " > < a : a l p h a   v a l = " 3 9 9 9 9 " / > < / a : s r g b C l r > < / a : o u t e r S h d w > < / a : e f f e c t L s t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r P r > < a : t > S � a n c e   1 0   < / a : t > < / a : r > < a : e n d P a r a R P r   b = " 1 "   b a s e l i n e = " 0 "   c a p = " n o n e "   d i r t y = " 0 "   i = " 0 "   l a n g = " e n - U S "   s t r i k e = " n o S t r i k e "   s z = " 1 4 0 0 "   u = " n o n e " > < a : s o l i d F i l l > < a : s c h e m e C l r   v a l = " b g 1 " / > < / a : s o l i d F i l l > < a : l a t i n   t y p e f a c e = " A r i a l " / > < / a : e n d P a r a R P r > < / a : p > < / p : t x B o d y > < / p : s p > < p : s p > < p : n v S p P r > < p : c N v P r   i d = " 1 4 "   n a m e = " " > < a : e x t L s t > < a : e x t   u r i = " { 7 6 B 5 2 B B 9 - 1 B D D - 4 B F A - 8 7 2 8 - B 9 D D 5 A 1 3 0 9 D B } " > < a 1 6 : c r e a t i o n I d   x m l n s : a 1 6 = " h t t p : / / s c h e m a s . m i c r o s o f t . c o m / o f f i c e / d r a w i n g / 2 0 1 0 / m a i n "   i d = " { 9 9 B 2 7 4 0 C - 7 B F 7 - 4 4 8 0 - 9 D 5 0 - 1 2 B 3 3 6 5 B 5 A B 0 } " / > < / a : e x t > < / a : e x t L s t > < / p : c N v P r > < p : c N v S p P r / > < p : n v P r / > < / p : n v S p P r > < p : s p P r > < a : x f r m   r o t = " 0 " > < a : o f f   x = " 3 2 0 6 9 5 3 "   y = " 4 2 2 9 1 0 0 " / > < a : e x t   c x = " 1 9 9 1 7 6 3 "   c y = " 6 2 4 6 0 1 " / > < / a : x f r m > < a : p r s t G e o m   p r s t = " r o u n d R e c t " > < a : a v L s t > < a : g d   f m l a = " v a l   2 2 3 8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 D e b r i e f < / a : t > < / a :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  < / a : t > < / a : r > < a : r > < a :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r P r > < a : t > E v a l u a t i o n s < / a : t > < / a : r > < a : e n d P a r a R P r   b = " 1 "   b a s e l i n e = " 0 "   c a p = " n o n e "   d i r t y = " 0 "   e r r = " 1 "   i = " 0 "   l a n g = " f r - F R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5 "   n a m e = " " > < a : e x t L s t > < a : e x t   u r i = " { 2 C 3 1 8 0 B D - B 7 1 E - 4 4 4 3 - 8 5 C A - D D C B 7 A 8 1 A 1 2 0 } " > < a 1 6 : c r e a t i o n I d   x m l n s : a 1 6 = " h t t p : / / s c h e m a s . m i c r o s o f t . c o m / o f f i c e / d r a w i n g / 2 0 1 0 / m a i n "   i d = " { 7 A C 4 8 5 0 6 - E 0 A B - 4 4 A C - 8 7 6 6 - B 3 9 3 B A E 7 6 5 9 C } " / > < / a : e x t > < / a : e x t L s t > < / p : c N v P r > < p : c N v S p P r / > < p : n v P r / > < / p : n v S p P r > < p : s p P r > < a : x f r m   r o t = " 0 " > < a : o f f   x = " 5 1 9 8 7 1 6 "   y = " 4 2 2 9 1 0 0 " / > < a : e x t   c x = " 2 7 8 1 0 1 4 "   c y = " 6 3 2 8 3 1 " / > < / a : x f r m > < a : p r s t G e o m   p r s t = " r o u n d R e c t " > < a : a v L s t > < a : g d   f m l a = " v a l   2 2 1 4 "   n a m e = " a d j " / > < / a : a v L s t > < / a : p r s t G e o m > < a : g r a d F i l l   r o t W i t h S h a p e = " 1 " > < a : g s L s t > < a : g s   p o s = " 0 " > < a : s c h e m e C l r   v a l = " a c c e n t 1 " > < a : t i n t   v a l = " 5 0 0 0 0 " / > < a : s a t M o d   v a l = " 3 0 0 0 0 0 " / > < / a : s c h e m e C l r > < / a : g s > < a : g s   p o s = " 3 5 0 0 0 " > < a : s c h e m e C l r   v a l = " a c c e n t 1 " > < a : t i n t   v a l = " 3 7 0 0 0 " / > < a : s a t M o d   v a l = " 3 0 0 0 0 0 " / > < / a : s c h e m e C l r > < / a : g s > < a : g s   p o s = " 1 0 0 0 0 0 " > < a : s c h e m e C l r   v a l = " a c c e n t 1 " > < a : t i n t   v a l = " 1 5 0 0 0 " / > < a : s a t M o d   v a l = " 3 5 0 0 0 0 " / > < / a : s c h e m e C l r > < / a : g s > < / a : g s L s t > < a : l i n   a n g = " 1 6 2 0 0 0 0 0 "   s c a l e d = " 0 " / > < / a : g r a d F i l l > < a : l n   c a p = " f l a t "   w = " 2 5 4 0 0 " > < a : s o l i d F i l l > < a : s c h e m e C l r   v a l = " a c c e n t 1 " > < a : s h a d e   v a l = " 9 5 0 0 0 " / > < a : s a t M o d   v a l = " 1 0 4 9 9 9 " / > < / a : s c h e m e C l r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r P r > < a : t > R e t o u r   s u r   l e   p r o g r a m m e ,   C o m p l � m e n t s < / a : t > < / a : r > < a : e n d P a r a R P r   b = " 1 "   b a s e l i n e = " 0 "   c a p = " n o n e "   d i r t y = " 0 "   i = " 0 "   l a n g = " e n - U S "   s t r i k e = " n o S t r i k e "   s z = " 1 0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1 6 "   n a m e = " " > < a : e x t L s t > < a : e x t   u r i = " { 5 6 8 8 2 C A 7 - B C 9 5 - 4 8 4 4 - A A 3 B - 9 D 7 0 F B A 8 4 B 1 5 } " > < a 1 6 : c r e a t i o n I d   x m l n s : a 1 6 = " h t t p : / / s c h e m a s . m i c r o s o f t . c o m / o f f i c e / d r a w i n g / 2 0 1 0 / m a i n "   i d = " { 1 6 3 B 9 6 3 A - 8 8 F 7 - 4 E 1 9 - 8 8 E 2 - B 0 B C 3 A A B 9 6 9 0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7 9 8 0 8 "   y = " 5 7 0 5 4 " / > < a : e x t   c x = " 7 6 2 0 0 0 0 "   c y = " 5 7 1 5 0 0 " / > < / a : x f r m > < a : p r s t G e o m   p r s t = " r e c t " > < a : a v L s t / > < / a : p r s t G e o m > < a : l n > < a : n o F i l l / > < / a : l n > < / p : s p P r > < p : t x B o d y > < a : b o d y P r   r t l C o l = " 0 " / > < a : l s t S t y l e / > < a : p > < a : p P r   a l g n = " l " / > < a : r > < a : r P r   b = " 1 "   b a s e l i n e = " 0 "   c a p = " n o n e "   d i r t y = " 0 "   i = " 0 "   l a n g = " e n - U S "   s t r i k e = " n o S t r i k e "   s z = " 3 2 0 0 "   u = " n o n e " > < a : s o l i d F i l l > < a : s c h e m e C l r   v a l = " t x 2 " / > < / a : s o l i d F i l l > < a : l a t i n   t y p e f a c e = " R a l e w a y - d e m i _ b o l d " / > < / a : r P r > < a : t > P l a n < / a : t > < / a : r > < a : e n d P a r a R P r   b = " 1 "   b a s e l i n e = " 0 "   c a p = " n o n e "   d i r t y = " 0 "   i = " 0 "   l a n g = " e n - U S "   s t r i k e = " n o S t r i k e "   s z = " 3 2 0 0 "   u = " n o n e " > < a : s o l i d F i l l > < a : s c h e m e C l r   v a l = " t x 2 " / > < / a : s o l i d F i l l > < a : l a t i n   t y p e f a c e = " R a l e w a y - d e m i _ b o l d " / > < / a : e n d P a r a R P r > < / a : p > < / p : t x B o d y > < / p : s p > < / p : s p T r e e > < p : e x t L s t > < p : e x t   u r i = " { 3 D 3 6 9 5 8 6 - 8 F 9 E - 4 E 4 B - 9 D 3 F - C A 5 8 1 4 9 B D 5 2 9 } " > < p 1 4 : c r e a t i o n I d   x m l n s : p 1 4 = " h t t p : / / s c h e m a s . m i c r o s o f t . c o m / o f f i c e / p o w e r p o i n t / 2 0 1 0 / m a i n "   v a l = " 1 6 0 6 1 3 9 8 9 2 0 8 4 " / > < / p : e x t > < / p : e x t L s t > < p : c u s t D a t a L s t > < p : t a g s   r : i d = " r I d 2 " / > < / p : c u s t D a t a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9 3 F D 7 7 F - D 6 A 4 - 4 5 2 5 - A 7 4 B - E C E 0 8 4 1 2 E 1 C E } " > < a 1 6 : c r e a t i o n I d   x m l n s : a 1 6 = " h t t p : / / s c h e m a s . m i c r o s o f t . c o m / o f f i c e / d r a w i n g / 2 0 1 0 / m a i n "   i d = " { 1 2 1 C 0 2 A 6 - F 3 C 8 - 4 0 D F - B 6 E 9 - B 0 0 A F C A E A 1 5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 P r � s e n t a t i o n   f o r m a t e u r < / a : t > < / a : r > < a : e n d P a r a R P r   d i r t y = " 0 "   l a n g = " e n - U S " / > < / a : p > < / p : t x B o d y > < / p : s p > < p : s p > < p : n v S p P r > < p : c N v P r   i d = " 3 "   n a m e = " " > < a : e x t L s t > < a : e x t   u r i = " { 0 B B A 8 B 3 7 - E 0 4 0 - 4 5 2 1 - 8 A 0 1 - A E 5 7 1 F C 1 7 E 7 1 } " > < a 1 6 : c r e a t i o n I d   x m l n s : a 1 6 = " h t t p : / / s c h e m a s . m i c r o s o f t . c o m / o f f i c e / d r a w i n g / 2 0 1 0 / m a i n "   i d = " { A 1 7 F 8 0 3 9 - C C 2 A - 4 A F 3 - B 6 D D - 7 1 D F A 0 D C 9 6 7 0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E 0 7 E 8 2 E 3 - D 2 7 8 - 4 7 0 F - 8 C 5 7 - 9 8 5 B C D 1 7 2 0 D 6 } " > < a 1 6 : c r e a t i o n I d   x m l n s : a 1 6 = " h t t p : / / s c h e m a s . m i c r o s o f t . c o m / o f f i c e / d r a w i n g / 2 0 1 0 / m a i n "   i d = " { 1 2 9 9 C 2 8 0 - E 0 9 8 - 4 8 6 3 - 8 6 5 D - 9 A D 7 E 6 7 9 E 8 C D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4 E C A B 3 7 5 - F 0 D 2 - 4 5 D 5 - 8 8 D D - 5 C D 2 7 8 3 A 7 4 0 F } " > < a 1 6 : c r e a t i o n I d   x m l n s : a 1 6 = " h t t p : / / s c h e m a s . m i c r o s o f t . c o m / o f f i c e / d r a w i n g / 2 0 1 0 / m a i n "   i d = " { D 7 D 7 8 7 8 5 - F C 4 0 - 4 B 4 E - 8 9 6 5 - C 1 1 3 3 0 D 6 2 7 D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f r - F R " / > < a : t > G u i l l a u m e   < / a : t > < / a : r > < a : r > < a : r P r   d i r t y = " 0 "   e r r = " 1 "   l a n g = " f r - F R " / > < a : t > F o r g e t < / a : t > < / a : r > < a : r > < a : r P r   d i r t y = " 0 "   l a n g = " f r - F R " / > < a : t > ,   f o r m a t i o n   < / a : t > < / a : r > < a : r > < a : r P r   d i r t y = " 0 "   l a n g = " f r - F R " / > < a : t > D � v e l o p p e m e n t < / a : t > < / a : r > < a : r > < a : r P r   d i r t y = " 0 "   l a n g = " f r - F R " / > < a : t >   e t   C h e f   d e   p r o j e t < / a : t > < / a : r > < / a : p > < a : p > < a : p P r / > < a : r > < a : r P r   d i r t y = " 0 "   l a n g = " f r - F R " / > < a : t > E x p � r i e n c e   D � v e l o p p e m e n t   c l i e n t s   l o u r d s   e t   l � g e r s   ( . N E T ,   < / a : t > < / a : r > < a : r > < a : r P r   d i r t y = " 0 "   e r r = " 1 "   l a n g = " f r - F R " / > < a : t > J E E < / a : t > < / a : r > < a : r > < a : r P r   d i r t y = " 0 "   l a n g = " f r - F R " / > < a : t > ,   M o b i l e ,   < / a : t > < / a : r > < a : r > < a : r P r   d i r t y = " 0 "   e r r = " 1 "   l a n g = " f r - F R " / > < a : t > J a v a s c r i p t , < / a : t > < / a : r > < a : r > < a : r P r   d i r t y = " 0 "   l a n g = " f r - F R " / > < a : t >   < / a : t > < / a : r > < a : r > < a : r P r   d i r t y = " 0 "   e r r = " 1 "   l a n g = " f r - F R " / > < a : t > W e b S e r v i c e s < / a : t > < / a : r > < a : r > < a : r P r   d i r t y = " 0 "   l a n g = " f r - F R " / > < a : t > ) < / a : t > < / a : r > < / a : p > < a : p > < a : p P r / > < a : r > < a : r P r   d i r t y = " 0 "   l a n g = " f r - F R " / > < a : t > E x p e r t   F r o n t - E n d ,   i n t � g r a t i o n   g r a p h i q u e ,   < / a : t > < / a : r > < / a : p > < a : p > < a : p P r / > < a : r > < a : r P r   d i r t y = " 0 "   l a n g = " f r - F R " / > < a : t > C o n c e p t i o n ,   A r c h i t e c t u r e ,   I n t � g r a t i o n < / a : t > < / a : r > < / a : p > < a : p > < a : p P r / > < a : r > < a : r P r   d i r t y = " 0 "   l a n g = " f r - F R " / > < a : t > C h e f   d e   p r o j e t   /   < / a : t > < / a : r > < a : r > < a : r P r   d i r t y = " 0 "   e r r = " 1 "   l a n g = " f r - F R " / > < a : t > S c r u m < / a : t > < / a : r > < / a : p > < a : p > < a : p P r / > < a : r > < a : r P r   d i r t y = " 0 "   l a n g = " f r - F R " / > < a : t > S e c t e u r s   :   A u t o m o b i l e ,   T � l � v i s i o n ,   < / a : t > < / a : r > < a : r > < a : r P r   d i r t y = " 0 "   e r r = " 1 "   l a n g = " f r - F R " / > < a : t > D a t i n g < / a : t > < / a : r > < a : r > < a : r P r   d i r t y = " 0 "   l a n g = " e n - U S " / > < a : t > ,   B a n q u e   < / a : t > < / a : r > < a : e n d P a r a R P r   d i r t y = " 0 "   l a n g = " e n - U S " / > < / a : p > < / p : t x B o d y > < / p : s p > < p : s p > < p : n v S p P r > < p : c N v P r   i d = " 6 "   n a m e = " " > < a : e x t L s t > < a : e x t   u r i = " { 5 E E 5 0 7 5 5 - E 7 0 E - 4 3 0 D - A 4 3 0 - 2 D 5 B 0 F 0 7 D 9 5 9 } " > < a 1 6 : c r e a t i o n I d   x m l n s : a 1 6 = " h t t p : / / s c h e m a s . m i c r o s o f t . c o m / o f f i c e / d r a w i n g / 2 0 1 0 / m a i n "   i d = " { E F E 9 7 3 C C - 8 9 8 4 - 4 5 2 F - 8 4 2 3 - D 5 E 6 A 9 0 D D D 7 0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1 9 0 4 9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6 D D 7 6 2 5 8 - 3 A F 0 - 4 7 9 C - 9 6 5 3 - C B 7 9 F 6 D 4 3 1 A 4 } " > < p 1 4 : c r e a t i o n I d   x m l n s : p 1 4 = " h t t p : / / s c h e m a s . m i c r o s o f t . c o m / o f f i c e / p o w e r p o i n t / 2 0 1 0 / m a i n "   v a l = " 1 6 0 6 1 3 9 8 9 2 0 9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6 9 C 4 F 6 7 - 2 4 9 C - 4 7 8 1 - 9 7 6 1 - D 9 4 4 6 7 7 F 7 7 8 0 } " > < a 1 6 : c r e a t i o n I d   x m l n s : a 1 6 = " h t t p : / / s c h e m a s . m i c r o s o f t . c o m / o f f i c e / d r a w i n g / 2 0 1 0 / m a i n "   i d = " { 3 B F E 5 F E 8 - 3 8 A 6 - 4 2 3 0 - B 5 E F - 2 0 8 4 9 6 0 F 6 D 5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  a l g n = " l " / > < a : r > < a : r P r   d i r t y = " 0 "   l a n g = " e n - U S " / > < a : t > S y l l a b u s ,   O b j e c t i f s < / a : t > < / a : r > < a : e n d P a r a R P r   d i r t y = " 0 "   l a n g = " e n - U S " / > < / a : p > < / p : t x B o d y > < / p : s p > < p : s p > < p : n v S p P r > < p : c N v P r   i d = " 3 "   n a m e = " " > < a : e x t L s t > < a : e x t   u r i = " { 4 A A D 4 B F 9 - 2 6 3 6 - 4 2 B 4 - A 5 0 F - E 3 E F 6 F 8 9 D 4 2 E } " > < a 1 6 : c r e a t i o n I d   x m l n s : a 1 6 = " h t t p : / / s c h e m a s . m i c r o s o f t . c o m / o f f i c e / d r a w i n g / 2 0 1 0 / m a i n "   i d = " { 8 8 B 3 7 8 6 1 - 3 E 1 A - 4 3 8 A - B 5 8 E - C 2 C 5 E 8 2 1 9 8 5 5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2 3 B 8 9 9 3 1 - 6 4 3 6 - 4 C A 9 - A 1 3 D - 5 0 C F B 1 3 A 1 C 7 8 } " > < a 1 6 : c r e a t i o n I d   x m l n s : a 1 6 = " h t t p : / / s c h e m a s . m i c r o s o f t . c o m / o f f i c e / d r a w i n g / 2 0 1 0 / m a i n "   i d = " { 1 7 0 0 9 7 9 8 - 6 C 3 3 - 4 5 5 D - 8 2 E E - 3 8 D 2 9 4 F C E C 6 3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3 A 5 F 9 9 D 6 - 9 F 4 3 - 4 2 7 3 - 8 D 9 9 - 0 D E 6 C E 4 F 2 5 4 F } " > < a 1 6 : c r e a t i o n I d   x m l n s : a 1 6 = " h t t p : / / s c h e m a s . m i c r o s o f t . c o m / o f f i c e / d r a w i n g / 2 0 1 0 / m a i n "   i d = " { 0 A D C 9 0 E 9 - 0 B 8 4 - 4 0 8 B - A D F 2 - A 4 E 2 9 1 5 A A 2 3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3 0 7 5 3 4 " / > < a : e x t   c x = " 7 6 2 0 0 0 0 "   c y = " 1 3 8 8 8 3 0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f r - F R " / > < a : t > L e   l i e n   s u r   < / a : t > < / a : r > < a : r > < a : r P r   d i r t y = " 0 "   e r r = " 1 "   l a n g = " f r - F R " / > < a : t > T e a m s < / a : t > < / a : r > < a : r > < a : r P r   d i r t y = " 0 "   l a n g = " f r - F R " / > < a : t >   :   < / a : t > < / a : r > < a : r > < a : r P r   d i r t y = " 0 "   l a n g = " f r - F R "   s z = " 7 0 0 " / > < a : t > h t t p s : / / < / a : t > < / a : r > < a : r > < a : r P r   d i r t y = " 0 "   e r r = " 1 "   l a n g = " f r - F R "   s z = " 7 0 0 " / > < a : t > t e a m s < / a : t > < / a : r > < a : r > < a : r P r   d i r t y = " 0 "   l a n g = " f r - F R "   s z = " 7 0 0 " / > < a : t > . < / a : t > < / a : r > < a : r > < a : r P r   d i r t y = " 0 "   e r r = " 1 "   l a n g = " f r - F R "   s z = " 7 0 0 " / > < a : t > m i c r o s o f t < / a : t > < / a : r > < a : r > < a : r P r   d i r t y = " 0 "   l a n g = " f r - F R "   s z = " 7 0 0 " / > < a : t > . c o m / l / f i l e / A 0 8 2 C 9 5 D - 7 1 5 8 - 4 9 B 6 - 9 A 3 E - A 6 F F B 7 5 9 6 8 7 A ? < / a : t > < / a : r > < a : r > < a : r P r   d i r t y = " 0 "   e r r = " 1 "   l a n g = " f r - F R "   s z = " 7 0 0 " / > < a : t > t e n a n t I d < / a : t > < / a : r > < a : r > < a : r P r   d i r t y = " 0 "   l a n g = " f r - F R "   s z = " 7 0 0 " / > < a : t > = 3 8 e 7 2 b b a - 3 c 2 2 - 4 3 8 2 - 9 3 2 3 - a c 1 6 1 2 9 3 1 2 9 7 & a m p ; < / a : t > < / a : r > < a : r > < a : r P r   d i r t y = " 0 "   e r r = " 1 "   l a n g = " f r - F R "   s z = " 7 0 0 " / > < a : t > f i l e T y p e < / a : t > < / a : r > < a : r > < a : r P r   d i r t y = " 0 "   l a n g = " f r - F R "   s z = " 7 0 0 " / > < a : t > = < / a : t > < / a : r > < a : r > < a : r P r   d i r t y = " 0 "   e r r = " 1 "   l a n g = " f r - F R "   s z = " 7 0 0 " / > < a : t > p d f < / a : t > < / a : r > < a : r > < a : r P r   d i r t y = " 0 "   l a n g = " f r - F R "   s z = " 7 0 0 " / > < a : t > & a m p ; < / a : t > < / a : r > < a : r > < a : r P r   d i r t y = " 0 "   e r r = " 1 "   l a n g = " f r - F R "   s z = " 7 0 0 " / > < a : t > o b j e c t U r l < / a : t > < / a : r > < a : r > < a : r P r   d i r t y = " 0 "   l a n g = " f r - F R "   s z = " 7 0 0 " / > < a : t > = h t t p s % 3 A % 2 F % 2 F a u v e n c e c o m . < / a : t > < / a : r > < a : r > < a : r P r   d i r t y = " 0 "   e r r = " 1 "   l a n g = " f r - F R "   s z = " 7 0 0 " / > < a : t > s h a r e p o i n t < / a : t > < / a : r > < a : r > < a : r P r   d i r t y = " 0 "   l a n g = " f r - F R "   s z = " 7 0 0 " / > < a : t > . c o m % 2 F t e a m s % 2 F G R O U P E - < / a : t > < / a : r > < a : r > < a : r P r   d i r t y = " 0 "   e r r = " 1 "   l a n g = " f r - F R "   s z = " 7 0 0 " / > < a : t > F O A D < / a : t > < / a : r > < a : r > < a : r P r   d i r t y = " 0 "   l a n g = " f r - F R "   s z = " 7 0 0 " / > < a : t > - I n f o r m a t i q u e 7 7 4 % 2 F D o c u m e n t s % 2 0 p a r t a g e s % 2 F C l a s s e % 2 0 I n f o % 2 0 B 3 % 2 0 S p % C 3 % A 9 % 2 0 I n g % C 3 % A 9 % 2 0 L o g i c i e l l e % 2 F B 3 _ A r c h i t e c t u r e % 2 0 m i c r o - s e r v i c e s _ S P E % 2 0 - % 2 0 I n g e n i e r i e % 2 0 l o g i c i e l l e _ Y I _ 2 0 2 1 . < / a : t > < / a : r > < a : r > < a : r P r   d i r t y = " 0 "   e r r = " 1 "   l a n g = " f r - F R "   s z = " 7 0 0 " / > < a : t > p d f < / a : t > < / a : r > < a : r > < a : r P r   d i r t y = " 0 "   l a n g = " f r - F R "   s z = " 7 0 0 " / > < a : t > & a m p ; < / a : t > < / a : r > < a : r > < a : r P r   d i r t y = " 0 "   e r r = " 1 "   l a n g = " f r - F R "   s z = " 7 0 0 " / > < a : t > b a s e U r l < / a : t > < / a : r > < a : r > < a : r P r   d i r t y = " 0 "   l a n g = " f r - F R "   s z = " 7 0 0 " / > < a : t > = h t t p s % 3 A % 2 F % 2 F a u v e n c e c o m . < / a : t > < / a : r > < a : r > < a : r P r   d i r t y = " 0 "   e r r = " 1 "   l a n g = " f r - F R "   s z = " 7 0 0 " / > < a : t > s h a r e p o i n t < / a : t > < / a : r > < a : r > < a : r P r   d i r t y = " 0 "   l a n g = " f r - F R "   s z = " 7 0 0 " / > < a : t > . c o m % 2 F t e a m s % 2 F G R O U P E - < / a : t > < / a : r > < a : r > < a : r P r   d i r t y = " 0 "   e r r = " 1 "   l a n g = " f r - F R "   s z = " 7 0 0 " / > < a : t > F O A D < / a : t > < / a : r > < a : r > < a : r P r   d i r t y = " 0 "   l a n g = " f r - F R "   s z = " 7 0 0 " / > < a : t > - I n f o r m a t i q u e 7 7 4 & a m p ; < / a : t > < / a : r > < a : r > < a : r P r   d i r t y = " 0 "   e r r = " 1 "   l a n g = " f r - F R "   s z = " 7 0 0 " / > < a : t > s e r v i c e N a m e < / a : t > < / a : r > < a : r > < a : r P r   d i r t y = " 0 "   l a n g = " f r - F R "   s z = " 7 0 0 " / > < a : t > = < / a : t > < / a : r > < a : r > < a : r P r   d i r t y = " 0 "   e r r = " 1 "   l a n g = " f r - F R "   s z = " 7 0 0 " / > < a : t > t e a m s < / a : t > < / a : r > < a : r > < a : r P r   d i r t y = " 0 "   l a n g = " f r - F R "   s z = " 7 0 0 " / > < a : t > & a m p ; < / a : t > < / a : r > < a : r > < a : r P r   d i r t y = " 0 "   e r r = " 1 "   l a n g = " f r - F R "   s z = " 7 0 0 " / > < a : t > t h r e a d I d < / a : t > < / a : r > < a : r > < a : r P r   d i r t y = " 0 "   l a n g = " f r - F R "   s z = " 7 0 0 " / > < a : t > = 1 9 : 9 8 6 d 1 f 5 1 3 c 6 6 4 d 4 5 8 4 4 c f 9 a 4 b 7 7 c 0 1 6 d @ t h r e a d . t a c v 2 & a m p ; < / a : t > < / a : r > < a : r > < a : r P r   d i r t y = " 0 "   e r r = " 1 "   l a n g = " f r - F R "   s z = " 7 0 0 " / > < a : t > g r o u p I d < / a : t > < / a : r > < a : r > < a : r P r   d i r t y = " 0 "   l a n g = " e n - U S "   s z = " 7 0 0 " / > < a : t > = 4 a 0 d 5 c 2 0 - d 7 a d - 4 7 2 0 - 8 3 4 d - 8 2 4 4 f 5 f 3 4 f 7 8 < / a : t > < / a : r > < / a : p > < a : p > < a : p P r / > < a : r > < a :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O p e n   S a n s " / > < / a : r P r > < a : t > L e   f i l   r o u g e   < / a : t > < / a : r > < a : e n d P a r a R P r   b = " 0 "   b a s e l i n e = " 0 "   c a p = " n o n e "   d i r t y = " 0 "   i = " 0 "   l a n g = " e n - U S "   s t r i k e = " n o S t r i k e "   s z = " 1 8 0 0 "   u = " n o n e " > < a : s o l i d F i l l > < a : s c h e m e C l r   v a l = " t x 1 " / > < / a : s o l i d F i l l > < a : l a t i n   t y p e f a c e = " O p e n   S a n s " / > < / a : e n d P a r a R P r > < / a : p > < / p : t x B o d y > < / p : s p > < p : g r p S p > < p : n v G r p S p P r > < p : c N v P r   i d = " 6 "   n a m e = " " > < a : e x t L s t > < a : e x t   u r i = " { 8 D 4 1 7 3 2 5 - B 9 B B - 4 D 3 8 - 8 3 3 6 - E 4 D 6 6 C B 5 A C 4 F } " > < a 1 6 : c r e a t i o n I d   x m l n s : a 1 6 = " h t t p : / / s c h e m a s . m i c r o s o f t . c o m / o f f i c e / d r a w i n g / 2 0 1 0 / m a i n "   i d = " { 7 9 7 8 3 A 6 1 - 4 0 E 0 - 4 5 D 9 - A 4 C D - F 2 1 0 3 A 0 E F B F B } " / > < / a : e x t > < / a : e x t L s t > < / p : c N v P r > < p : c N v G r p S p P r > < a : g r p S p L o c k s   n o C h a n g e A s p e c t = " t r u e "   n o G r p = " t r u e "   n o U n g r p = " t r u e " / > < / p : c N v G r p S p P r > < p : n v P r > < p : c u s t D a t a L s t > < p : t a g s   r : i d = " r I d 2 " / > < / p : c u s t D a t a L s t > < / p : n v P r > < / p : n v G r p S p P r > < p : g r p S p P r > < a : x f r m   f l i p H = " f a l s e "   f l i p V = " f a l s e "   r o t = " 0 " > < a : o f f   x = " 8 1 7 4 6 2 2 "   y = " 2 5 1 9 2 7 6 " / > < a : e x t   c x = " 7 3 5 4 3 4 "   c y = " 1 7 5 0 8 7 6 " / > < a : c h O f f   x = " 0 "   y = " 0 " / > < a : c h E x t   c x = " 1 5 3 9 8 7 5 "   c y = " 2 5 0 1 9 0 0 " / > < / a : x f r m > < a : s o l i d F i l l > < a : s c h e m e C l r   v a l = " a c c e n t 1 " / > < / a : s o l i d F i l l > < / p : g r p S p P r > < p : s p > < p : n v S p P r > < p : c N v P r   i d = " 7 "   n a m e = " " > < a : e x t L s t > < a : e x t   u r i = " { C B F 0 7 C F F - D 1 4 B - 4 E 1 3 - 8 0 D 1 - 7 2 0 6 A 1 1 0 D B 4 4 } " > < a 1 6 : c r e a t i o n I d   x m l n s : a 1 6 = " h t t p : / / s c h e m a s . m i c r o s o f t . c o m / o f f i c e / d r a w i n g / 2 0 1 0 / m a i n "   i d = " { F A 1 3 6 D F 4 - B 2 2 D - 4 8 C B - 8 4 9 9 - 6 7 7 E F 8 8 5 6 5 E 5 } " / > < / a : e x t > < / a : e x t L s t > < / p : c N v P r > < p : c N v S p P r / > < p : n v P r / > < / p : n v S p P r > < p : s p P r > < a : x f r m   f l i p H = " f a l s e "   f l i p V = " f a l s e " > < a : o f f   x = " 0 "   y = " 0 " / > < a : e x t   c x = " 1 5 3 9 8 7 5 "   c y = " 2 5 0 1 9 0 0 " / > < / a : x f r m > < a : c u s t G e o m > < a : a v L s t / > < a : g d L s t / > < a : a h L s t / > < a : c x n L s t / > < a : r e c t   b = " b "   l = " 0 "   r = " r "   t = " 0 " / > < a : p a t h L s t > < a : p a t h   h = " 2 5 0 1 9 0 0 "   w = " 1 5 3 9 8 7 5 " > < a : m o v e T o > < a : p t   x = " 1 5 3 3 5 2 5 "   y = " 1 5 8 1 1 5 0 " / > < / a : m o v e T o > < a : l n T o > < a : p t   x = " 1 5 3 3 5 2 5 "   y = " 1 5 8 1 1 5 0 " / > < / a : l n T o > < a : l n T o > < a : p t   x = " 1 5 2 4 0 0 0 "   y = " 1 5 4 9 4 0 0 " / > < / a : l n T o > < a : l n T o > < a : p t   x = " 1 5 1 7 6 5 0 "   y = " 1 5 1 7 6 5 0 " / > < / a : l n T o > < a : l n T o > < a : p t   x = " 1 5 1 1 3 0 0 "   y = " 1 4 5 4 1 5 0 " / > < / a : l n T o > < a : l n T o > < a : p t   x = " 1 5 0 8 1 2 5 "   y = " 1 4 0 6 5 2 5 " / > < / a : l n T o > < a : l n T o > < a : p t   x = " 1 5 0 8 1 2 5 "   y = " 1 3 8 7 4 7 5 " / > < / a : l n T o > < a : l n T o > < a : p t   x = " 1 5 0 8 1 2 5 "   y = " 1 3 8 7 4 7 5 " / > < / a : l n T o > < a : l n T o > < a : p t   x = " 1 5 0 8 1 2 5 "   y = " 1 3 7 7 9 5 0 " / > < / a : l n T o > < a : l n T o > < a : p t   x = " 1 5 0 1 7 7 5 "   y = " 1 3 5 8 9 0 0 " / > < / a : l n T o > < a : l n T o > < a : p t   x = " 1 4 9 8 6 0 0 "   y = " 1 3 4 9 3 7 5 " / > < / a : l n T o > < a : l n T o > < a : p t   x = " 1 4 9 5 4 2 5 "   y = " 1 3 3 9 8 5 0 " / > < / a : l n T o > < a : l n T o > < a : p t   x = " 1 4 8 5 9 0 0 "   y = " 1 3 3 0 3 2 5 " / > < / a : l n T o > < a : l n T o > < a : p t   x = " 1 4 7 6 3 7 5 "   y = " 1 3 2 0 8 0 0 " / > < / a : l n T o > < a : l n T o > < a : p t   x = " 1 4 7 6 3 7 5 "   y = " 1 3 2 0 8 0 0 " / > < / a : l n T o > < a : l n T o > < a : p t   x = " 1 4 6 3 6 7 5 "   y = " 1 3 1 7 6 2 5 " / > < / a : l n T o > < a : l n T o > < a : p t   x = " 1 4 5 0 9 7 5 "   y = " 1 3 1 7 6 2 5 " / > < / a : l n T o > < a : l n T o > < a : p t   x = " 1 4 3 5 1 0 0 "   y = " 1 3 2 0 8 0 0 " / > < / a : l n T o > < a : l n T o > < a : p t   x = " 1 4 1 6 0 5 0 "   y = " 1 3 2 7 1 5 0 " / > < / a : l n T o > < a : l n T o > < a : p t   x = " 1 4 0 6 5 2 5 "   y = " 1 3 3 0 3 2 5 " / > < / a : l n T o > < a : l n T o > < a : p t   x = " 1 4 0 6 5 2 5 "   y = " 1 3 2 0 8 0 0 " / > < / a : l n T o > < a : l n T o > < a : p t   x = " 1 4 0 6 5 2 5 "   y = " 1 3 2 0 8 0 0 " / > < / a : l n T o > < a : l n T o > < a : p t   x = " 1 4 0 3 3 5 0 "   y = " 1 2 8 2 7 0 0 " / > < / a : l n T o > < a : l n T o > < a : p t   x = " 1 3 9 7 0 0 0 "   y = " 1 2 4 4 6 0 0 " / > < / a : l n T o > < a : l n T o > < a : p t   x = " 1 3 9 0 6 5 0 "   y = " 1 2 1 6 0 2 5 " / > < / a : l n T o > < a : l n T o > < a : p t   x = " 1 3 8 1 1 2 5 "   y = " 1 1 9 6 9 7 5 " / > < / a : l n T o > < a : l n T o > < a : p t   x = " 1 3 8 1 1 2 5 "   y = " 1 1 9 6 9 7 5 " / > < / a : l n T o > < a : l n T o > < a : p t   x = " 1 3 6 2 0 7 5 "   y = " 1 1 7 7 9 2 5 " / > < / a : l n T o > < a : l n T o > < a : p t   x = " 1 3 3 9 8 5 0 "   y = " 1 1 5 2 5 2 5 " / > < / a : l n T o > < a : l n T o > < a : p t   x = " 1 2 7 9 5 2 5 "   y = " 1 0 9 5 3 7 5 " / > < / a : l n T o > < a : l n T o > < a : p t   x = " 1 2 0 0 1 5 0 "   y = " 1 0 2 5 5 2 5 " / > < / a : l n T o > < a : l n T o > < a : p t   x = " 1 2 0 0 1 5 0 "   y = " 1 0 2 5 5 2 5 " / > < / a : l n T o > < a : l n T o > < a : p t   x = " 1 1 8 1 1 0 0 "   y = " 1 0 1 2 8 2 5 " / > < / a : l n T o > < a : l n T o > < a : p t   x = " 1 1 4 6 1 7 5 "   y = " 9 8 7 4 2 5 " / > < / a : l n T o > < a : l n T o > < a : p t   x = " 1 1 4 6 1 7 5 "   y = " 9 8 7 4 2 5 " / > < / a : l n T o > < a : l n T o > < a : p t   x = " 1 1 2 3 9 5 0 "   y = " 9 7 7 9 0 0 " / > < / a : l n T o > < a : l n T o > < a : p t   x = " 1 1 0 1 7 2 5 "   y = " 9 7 7 9 0 0 " / > < / a : l n T o > < a : l n T o > < a : p t   x = " 1 0 7 6 3 2 5 "   y = " 9 8 1 0 7 5 " / > < / a : l n T o > < a : l n T o > < a : p t   x = " 1 0 5 4 1 0 0 "   y = " 9 9 0 6 0 0 " / > < / a : l n T o > < a : l n T o > < a : p t   x = " 1 0 5 4 1 0 0 "   y = " 9 9 0 6 0 0 " / > < / a : l n T o > < a : l n T o > < a : p t   x = " 9 2 3 9 2 5 "   y = " 1 0 5 7 2 7 5 " / > < / a : l n T o > < a : l n T o > < a : p t   x = " 8 3 5 0 2 5 "   y = " 1 0 9 8 5 5 0 " / > < / a : l n T o > < a : l n T o > < a : p t   x = " 8 3 5 0 2 5 "   y = " 1 0 9 8 5 5 0 " / > < / a : l n T o > < a : l n T o > < a : p t   x = " 8 2 2 3 2 5 "   y = " 1 1 0 4 9 0 0 " / > < / a : l n T o > < a : l n T o > < a : p t   x = " 8 0 9 6 2 5 "   y = " 1 1 0 8 0 7 5 " / > < / a : l n T o > < a : l n T o > < a : p t   x = " 7 9 3 7 5 0 "   y = " 1 1 0 8 0 7 5 " / > < / a : l n T o > < a : l n T o > < a : p t   x = " 7 9 3 7 5 0 "   y = " 1 1 0 8 0 7 5 " / > < / a : l n T o > < a : l n T o > < a : p t   x = " 7 7 7 8 7 5 "   y = " 1 1 0 4 9 0 0 " / > < / a : l n T o > < a : l n T o > < a : p t   x = " 7 6 5 1 7 5 "   y = " 1 1 0 1 7 2 5 " / > < / a : l n T o > < a : l n T o > < a : p t   x = " 7 6 5 1 7 5 "   y = " 1 1 0 1 7 2 5 " / > < / a : l n T o > < a : l n T o > < a : p t   x = " 7 5 5 6 5 0 "   y = " 1 0 9 2 2 0 0 " / > < / a : l n T o > < a : l n T o > < a : p t   x = " 7 4 6 1 2 5 "   y = " 1 0 8 2 6 7 5 " / > < / a : l n T o > < a : l n T o > < a : p t   x = " 7 4 2 9 5 0 "   y = " 1 0 6 6 8 0 0 " / > < / a : l n T o > < a : l n T o > < a : p t   x = " 7 3 9 7 7 5 "   y = " 1 0 4 7 7 5 0 " / > < / a : l n T o > < a : l n T o > < a : p t   x = " 7 3 9 7 7 5 "   y = " 1 0 4 7 7 5 0 " / > < / a : l n T o > < a : l n T o > < a : p t   x = " 7 3 6 6 0 0 "   y = " 9 8 4 2 5 0 " / > < / a : l n T o > < a : l n T o > < a : p t   x = " 7 3 3 4 2 5 "   y = " 8 9 8 5 2 5 " / > < / a : l n T o > < a : l n T o > < a : p t   x = " 7 3 6 6 0 0 "   y = " 7 0 8 0 2 5 " / > < / a : l n T o > < a : l n T o > < a : p t   x = " 7 3 9 7 7 5 "   y = " 4 6 6 7 2 5 " / > < / a : l n T o > < a : l n T o > < a : p t   x = " 7 3 9 7 7 5 "   y = " 4 6 6 7 2 5 " / > < / a : l n T o > < a : l n T o > < a : p t   x = " 7 4 2 9 5 0 "   y = " 2 6 9 8 7 5 " / > < / a : l n T o > < a : l n T o > < a : p t   x = " 7 4 2 9 5 0 "   y = " 1 7 1 4 5 0 " / > < / a : l n T o > < a : l n T o > < a : p t   x = " 7 3 9 7 7 5 "   y = " 1 1 1 1 2 5 " / > < / a : l n T o > < a : l n T o > < a : p t   x = " 7 3 9 7 7 5 "   y = " 1 1 1 1 2 5 " / > < / a : l n T o > < a : l n T o > < a : p t   x = " 7 3 3 4 2 5 "   y = " 8 2 5 5 0 " / > < / a : l n T o > < a : l n T o > < a : p t   x = " 7 2 3 9 0 0 "   y = " 5 7 1 5 0 " / > < / a : l n T o > < a : l n T o > < a : p t   x = " 7 1 4 3 7 5 "   y = " 3 8 1 0 0 " / > < / a : l n T o > < a : l n T o > < a : p t   x = " 7 0 1 6 7 5 "   y = " 2 5 4 0 0 " / > < / a : l n T o > < a : l n T o > < a : p t   x = " 7 0 1 6 7 5 "   y = " 2 5 4 0 0 " / > < / a : l n T o > < a : l n T o > < a : p t   x = " 6 8 2 6 2 5 "   y = " 1 2 7 0 0 " / > < / a : l n T o > < a : l n T o > < a : p t   x = " 6 6 3 5 7 5 "   y = " 3 1 7 5 " / > < / a : l n T o > < a : l n T o > < a : p t   x = " 6 4 1 3 5 0 "   y = " 0 " / > < / a : l n T o > < a : l n T o > < a : p t   x = " 6 2 2 3 0 0 "   y = " 3 1 7 5 " / > < / a : l n T o > < a : l n T o > < a : p t   x = " 6 2 2 3 0 0 "   y = " 3 1 7 5 " / > < / a : l n T o > < a : l n T o > < a : p t   x = " 6 0 9 6 0 0 "   y = " 9 5 2 5 " / > < / a : l n T o > < a : l n T o > < a : p t   x = " 6 0 0 0 7 5 "   y = " 1 9 0 5 0 " / > < / a : l n T o > < a : l n T o > < a : p t   x = " 5 9 0 5 5 0 "   y = " 3 1 7 5 0 " / > < / a : l n T o > < a : l n T o > < a : p t   x = " 5 8 7 3 7 5 "   y = " 4 7 6 2 5 " / > < / a : l n T o > < a : l n T o > < a : p t   x = " 5 8 7 3 7 5 "   y = " 4 7 6 2 5 " / > < / a : l n T o > < a : l n T o > < a : p t   x = " 5 7 4 6 7 5 "   y = " 1 7 1 4 5 0 " / > < / a : l n T o > < a : l n T o > < a : p t   x = " 5 7 4 6 7 5 "   y = " 1 7 1 4 5 0 " / > < / a : l n T o > < a : l n T o > < a : p t   x = " 5 3 6 5 7 5 "   y = " 5 2 7 0 5 0 " / > < / a : l n T o > < a : l n T o > < a : p t   x = " 5 1 4 3 5 0 "   y = " 7 1 1 2 0 0 " / > < / a : l n T o > < a : l n T o > < a : p t   x = " 4 9 2 1 2 5 "   y = " 8 5 4 0 7 5 " / > < / a : l n T o > < a : l n T o > < a : p t   x = " 4 8 5 7 7 5 "   y = " 8 8 9 0 0 0 " / > < / a : l n T o > < a : l n T o > < a : p t   x = " 4 7 9 4 2 5 "   y = " 8 5 4 0 7 5 " / > < / a : l n T o > < a : l n T o > < a : p t   x = " 4 7 9 4 2 5 "   y = " 8 5 4 0 7 5 " / > < / a : l n T o > < a : l n T o > < a : p t   x = " 4 7 3 0 7 5 "   y = " 8 0 6 4 5 0 " / > < / a : l n T o > < a : l n T o > < a : p t   x = " 4 6 3 5 5 0 "   y = " 7 3 9 7 7 5 " / > < / a : l n T o > < a : l n T o > < a : p t   x = " 4 5 7 2 0 0 "   y = " 6 5 7 2 2 5 " / > < / a : l n T o > < a : l n T o > < a : p t   x = " 4 5 0 8 5 0 "   y = " 5 5 5 6 2 5 " / > < / a : l n T o > < a : l n T o > < a : p t   x = " 4 5 0 8 5 0 "   y = " 5 5 5 6 2 5 " / > < / a : l n T o > < a : l n T o > < a : p t   x = " 4 4 1 3 2 5 "   y = " 2 7 9 4 0 0 " / > < / a : l n T o > < a : l n T o > < a : p t   x = " 4 4 1 3 2 5 "   y = " 2 6 9 8 7 5 " / > < / a : l n T o > < a : l n T o > < a : p t   x = " 4 4 1 3 2 5 "   y = " 2 6 9 8 7 5 " / > < / a : l n T o > < a : l n T o > < a : p t   x = " 4 4 1 3 2 5 "   y = " 2 6 0 3 5 0 " / > < / a : l n T o > < a : l n T o > < a : p t   x = " 4 3 8 1 5 0 "   y = " 2 3 8 1 2 5 " / > < / a : l n T o > < a : l n T o > < a : p t   x = " 4 2 8 6 2 5 "   y = " 2 1 2 7 2 5 " / > < / a : l n T o > < a : l n T o > < a : p t   x = " 4 1 9 1 0 0 "   y = " 2 0 0 0 2 5 " / > < / a : l n T o > < a : l n T o > < a : p t   x = " 4 0 9 5 7 5 "   y = " 1 9 0 5 0 0 " / > < / a : l n T o > < a : l n T o > < a : p t   x = " 4 0 9 5 7 5 "   y = " 1 9 0 5 0 0 " / > < / a : l n T o > < a : l n T o > < a : p t   x = " 3 9 3 7 0 0 "   y = " 1 7 7 8 0 0 " / > < / a : l n T o > < a : l n T o > < a : p t   x = " 3 7 7 8 2 5 "   y = " 1 7 1 4 5 0 " / > < / a : l n T o > < a : l n T o > < a : p t   x = " 3 5 8 7 7 5 "   y = " 1 6 8 2 7 5 " / > < / a : l n T o > < a : l n T o > < a : p t   x = " 3 3 9 7 2 5 "   y = " 1 6 8 2 7 5 " / > < / a : l n T o > < a : l n T o > < a : p t   x = " 3 3 9 7 2 5 "   y = " 1 6 8 2 7 5 " / > < / a : l n T o > < a : l n T o > < a : p t   x = " 3 2 7 0 2 5 "   y = " 1 7 1 4 5 0 " / > < / a : l n T o > < a : l n T o > < a : p t   x = " 3 1 7 5 0 0 "   y = " 1 7 7 8 0 0 " / > < / a : l n T o > < a : l n T o > < a : p t   x = " 3 0 7 9 7 5 "   y = " 1 8 4 1 5 0 " / > < / a : l n T o > < a : l n T o > < a : p t   x = " 3 0 1 6 2 5 "   y = " 1 9 3 6 7 5 " / > < / a : l n T o > < a : l n T o > < a : p t   x = " 2 8 8 9 2 5 "   y = " 2 1 2 7 2 5 " / > < / a : l n T o > < a : l n T o > < a : p t   x = " 2 8 2 5 7 5 "   y = " 2 3 8 1 2 5 " / > < / a : l n T o > < a : l n T o > < a : p t   x = " 2 7 6 2 2 5 "   y = " 2 6 3 5 2 5 " / > < / a : l n T o > < a : l n T o > < a : p t   x = " 2 7 3 0 5 0 "   y = " 2 8 2 5 7 5 " / > < / a : l n T o > < a : l n T o > < a : p t   x = " 2 7 3 0 5 0 "   y = " 3 0 4 8 0 0 " / > < / a : l n T o > < a : l n T o > < a : p t   x = " 2 7 3 0 5 0 "   y = " 3 0 4 8 0 0 " / > < / a : l n T o > < a : l n T o > < a : p t   x = " 2 6 0 3 5 0 "   y = " 5 7 7 8 5 0 " / > < / a : l n T o > < a : l n T o > < a : p t   x = " 2 5 7 1 7 5 "   y = " 7 5 2 4 7 5 " / > < / a : l n T o > < a : l n T o > < a : p t   x = " 2 5 7 1 7 5 "   y = " 8 5 7 2 5 0 " / > < / a : l n T o > < a : l n T o > < a : p t   x = " 2 6 0 3 5 0 "   y = " 9 2 7 1 0 0 " / > < / a : l n T o > < a : l n T o > < a : p t   x = " 2 6 0 3 5 0 "   y = " 9 2 7 1 0 0 " / > < / a : l n T o > < a : l n T o > < a : p t   x = " 2 6 3 5 2 5 "   y = " 1 0 0 3 3 0 0 " / > < / a : l n T o > < a : l n T o > < a : p t   x = " 2 6 3 5 2 5 "   y = " 1 0 0 3 3 0 0 " / > < / a : l n T o > < a : l n T o > < a : p t   x = " 2 6 6 7 0 0 "   y = " 1 0 4 4 5 7 5 " / > < / a : l n T o > < a : l n T o > < a : p t   x = " 2 6 6 7 0 0 "   y = " 1 0 9 5 3 7 5 " / > < / a : l n T o > < a : l n T o > < a : p t   x = " 2 6 9 8 7 5 "   y = " 1 1 3 3 4 7 5 " / > < / a : l n T o > < a : l n T o > < a : p t   x = " 2 5 7 1 7 5 "   y = " 1 0 9 8 5 5 0 " / > < / a : l n T o > < a : l n T o > < a : p t   x = " 2 5 7 1 7 5 "   y = " 1 0 9 8 5 5 0 " / > < / a : l n T o > < a : l n T o > < a : p t   x = " 2 3 8 1 2 5 "   y = " 1 0 4 4 5 7 5 " / > < / a : l n T o > < a : l n T o > < a : p t   x = " 2 2 5 4 2 5 "   y = " 1 0 0 3 3 0 0 " / > < / a : l n T o > < a : l n T o > < a : p t   x = " 2 2 5 4 2 5 "   y = " 1 0 0 3 3 0 0 " / > < / a : l n T o > < a : l n T o > < a : p t   x = " 2 1 2 7 2 5 "   y = " 9 2 7 1 0 0 " / > < / a : l n T o > < a : l n T o > < a : p t   x = " 1 9 3 6 7 5 "   y = " 8 1 5 9 7 5 " / > < / a : l n T o > < a : l n T o > < a : p t   x = " 1 7 1 4 5 0 "   y = " 6 6 9 9 2 5 " / > < / a : l n T o > < a : l n T o > < a : p t   x = " 1 7 1 4 5 0 "   y = " 6 6 9 9 2 5 " / > < / a : l n T o > < a : l n T o > < a : p t   x = " 1 6 5 1 0 0 "   y = " 6 3 1 8 2 5 " / > < / a : l n T o > < a : l n T o > < a : p t   x = " 1 5 2 4 0 0 "   y = " 5 8 7 3 7 5 " / > < / a : l n T o > < a : l n T o > < a : p t   x = " 1 4 6 0 5 0 "   y = " 5 6 8 3 2 5 " / > < / a : l n T o > < a : l n T o > < a : p t   x = " 1 3 6 5 2 5 "   y = " 5 5 2 4 5 0 " / > < / a : l n T o > < a : l n T o > < a : p t   x = " 1 2 7 0 0 0 "   y = " 5 3 6 5 7 5 " / > < / a : l n T o > < a : l n T o > < a : p t   x = " 1 1 4 3 0 0 "   y = " 5 2 7 0 5 0 " / > < / a : l n T o > < a : l n T o > < a : p t   x = " 1 1 4 3 0 0 "   y = " 5 2 7 0 5 0 " / > < / a : l n T o > < a : l n T o > < a : p t   x = " 9 5 2 5 0 "   y = " 5 2 0 7 0 0 " / > < / a : l n T o > < a : l n T o > < a : p t   x = " 7 6 2 0 0 "   y = " 5 1 7 5 2 5 " / > < / a : l n T o > < a : l n T o > < a : p t   x = " 7 6 2 0 0 "   y = " 5 1 7 5 2 5 " / > < / a : l n T o > < a : l n T o > < a : p t   x = " 5 3 9 7 5 "   y = " 5 2 3 8 7 5 " / > < / a : l n T o > < a : l n T o > < a : p t   x = " 5 3 9 7 5 "   y = " 5 2 3 8 7 5 " / > < / a : l n T o > < a : l n T o > < a : p t   x = " 4 1 2 7 5 "   y = " 5 2 7 0 5 0 " / > < / a : l n T o > < a : l n T o > < a : p t   x = " 3 1 7 5 0 "   y = " 5 3 3 4 0 0 " / > < / a : l n T o > < a : l n T o > < a : p t   x = " 2 5 4 0 0 "   y = " 5 4 2 9 2 5 " / > < / a : l n T o > < a : l n T o > < a : p t   x = " 1 9 0 5 0 "   y = " 5 5 2 4 5 0 " / > < / a : l n T o > < a : l n T o > < a : p t   x = " 1 9 0 5 0 "   y = " 5 5 2 4 5 0 " / > < / a : l n T o > < a : l n T o > < a : p t   x = " 9 5 2 5 "   y = " 5 7 1 5 0 0 " / > < / a : l n T o > < a : l n T o > < a : p t   x = " 3 1 7 5 "   y = " 5 9 3 7 2 5 " / > < / a : l n T o > < a : l n T o > < a : p t   x = " 3 1 7 5 "   y = " 6 1 2 7 7 5 " / > < / a : l n T o > < a : l n T o > < a : p t   x = " 0 "   y = " 6 3 1 8 2 5 " / > < / a : l n T o > < a : l n T o > < a : p t   x = " 3 1 7 5 "   y = " 6 6 0 4 0 0 " / > < / a : l n T o > < a : l n T o > < a : p t   x = " 3 1 7 5 "   y = " 6 7 6 2 7 5 " / > < / a : l n T o > < a : l n T o > < a : p t   x = " 3 1 7 5 "   y = " 6 7 6 2 7 5 " / > < / a : l n T o > < a : l n T o > < a : p t   x = " 2 2 2 2 5 "   y = " 8 8 5 8 2 5 " / > < / a : l n T o > < a : l n T o > < a : p t   x = " 3 1 7 5 0 "   y = " 9 8 1 0 7 5 " / > < / a : l n T o > < a : l n T o > < a : p t   x = " 3 4 9 2 5 "   y = " 1 0 3 1 8 7 5 " / > < / a : l n T o > < a : l n T o > < a : p t   x = " 3 4 9 2 5 "   y = " 1 0 3 1 8 7 5 " / > < / a : l n T o > < a : l n T o > < a : p t   x = " 3 4 9 2 5 "   y = " 1 0 5 4 1 0 0 " / > < / a : l n T o > < a : l n T o > < a : p t   x = " 4 1 2 7 5 "   y = " 1 0 9 2 2 0 0 " / > < / a : l n T o > < a : l n T o > < a : p t   x = " 6 6 6 7 5 "   y = " 1 1 9 6 9 7 5 " / > < / a : l n T o > < a : l n T o > < a : p t   x = " 1 1 4 3 0 0 "   y = " 1 3 9 7 0 0 0 " / > < / a : l n T o > < a : l n T o > < a : p t   x = " 1 1 4 3 0 0 "   y = " 1 3 9 7 0 0 0 " / > < / a : l n T o > < a : l n T o > < a : p t   x = " 1 3 3 3 5 0 "   y = " 1 5 2 0 8 2 5 " / > < / a : l n T o > < a : l n T o > < a : p t   x = " 1 4 6 0 5 0 "   y = " 1 6 0 9 7 2 5 " / > < / a : l n T o > < a : l n T o > < a : p t   x = " 1 5 2 4 0 0 "   y = " 1 6 6 6 8 7 5 " / > < / a : l n T o > < a : l n T o > < a : p t   x = " 1 5 2 4 0 0 "   y = " 1 6 6 6 8 7 5 " / > < / a : l n T o > < a : l n T o > < a : p t   x = " 1 7 7 8 0 0 "   y = " 1 9 1 1 3 5 0 " / > < / a : l n T o > < a : l n T o > < a : p t   x = " 2 0 6 3 7 5 "   y = " 2 1 4 3 1 2 5 " / > < / a : l n T o > < a : l n T o > < a : p t   x = " 2 0 6 3 7 5 "   y = " 2 1 4 3 1 2 5 " / > < / a : l n T o > < a : l n T o > < a : p t   x = " 2 0 3 2 0 0 "   y = " 2 1 7 1 7 0 0 " / > < / a : l n T o > < a : l n T o > < a : p t   x = " 1 9 6 8 5 0 "   y = " 2 2 3 2 0 2 5 " / > < / a : l n T o > < a : l n T o > < a : p t   x = " 1 7 7 8 0 0 "   y = " 2 3 9 3 9 5 0 " / > < / a : l n T o > < a : l n T o > < a : p t   x = " 1 7 7 8 0 0 "   y = " 2 3 9 3 9 5 0 " / > < / a : l n T o > < a : l n T o > < a : p t   x = " 1 6 5 1 0 0 "   y = " 2 4 9 5 5 5 0 " / > < / a : l n T o > < a : l n T o > < a : p t   x = " 1 6 5 1 0 0 "   y = " 2 5 0 1 9 0 0 " / > < / a : l n T o > < a : l n T o > < a : p t   x = " 7 9 6 9 2 5 "   y = " 2 5 0 1 9 0 0 " / > < / a : l n T o > < a : l n T o > < a : p t   x = " 7 9 3 7 5 0 "   y = " 2 4 9 2 3 7 5 " / > < / a : l n T o > < a : l n T o > < a : p t   x = " 7 9 3 7 5 0 "   y = " 2 4 9 2 3 7 5 " / > < / a : l n T o > < a : l n T o > < a : p t   x = " 7 9 0 5 7 5 "   y = " 2 4 3 5 2 2 5 " / > < / a : l n T o > < a : l n T o > < a : p t   x = " 7 9 0 5 7 5 "   y = " 2 3 7 4 9 0 0 " / > < / a : l n T o > < a : l n T o > < a : p t   x = " 7 9 3 7 5 0 "   y = " 2 3 2 4 1 0 0 " / > < / a : l n T o > < a : l n T o > < a : p t   x = " 7 9 6 9 2 5 "   y = " 2 3 0 8 2 2 5 " / > < / a : l n T o > < a : l n T o > < a : p t   x = " 8 0 3 2 7 5 "   y = " 2 2 9 8 7 0 0 " / > < / a : l n T o > < a : l n T o > < a : p t   x = " 8 0 3 2 7 5 "   y = " 2 2 9 5 5 2 5 " / > < / a : l n T o > < a : l n T o > < a : p t   x = " 8 0 3 2 7 5 "   y = " 2 2 9 5 5 2 5 " / > < / a : l n T o > < a : l n T o > < a : p t   x = " 8 5 4 0 7 5 "   y = " 2 2 6 6 9 5 0 " / > < / a : l n T o > < a : l n T o > < a : p t   x = " 9 3 6 6 2 5 "   y = " 2 2 0 6 6 2 5 " / > < / a : l n T o > < a : l n T o > < a : p t   x = " 1 0 2 5 5 2 5 "   y = " 2 1 3 9 9 5 0 " / > < / a : l n T o > < a : l n T o > < a : p t   x = " 1 0 6 0 4 5 0 "   y = " 2 1 0 8 2 0 0 " / > < / a : l n T o > < a : l n T o > < a : p t   x = " 1 0 8 9 0 2 5 "   y = " 2 0 8 5 9 7 5 " / > < / a : l n T o > < a : l n T o > < a : p t   x = " 1 0 8 9 0 2 5 "   y = " 2 0 8 5 9 7 5 " / > < / a : l n T o > < a : l n T o > < a : p t   x = " 1 1 4 6 1 7 5 "   y = " 2 0 2 5 6 5 0 " / > < / a : l n T o > < a : l n T o > < a : p t   x = " 1 2 1 2 8 5 0 "   y = " 1 9 4 9 4 5 0 " / > < / a : l n T o > < a : l n T o > < a : p t   x = " 1 2 1 2 8 5 0 "   y = " 1 9 4 9 4 5 0 " / > < / a : l n T o > < a : l n T o > < a : p t   x = " 1 2 7 3 1 7 5 "   y = " 1 8 8 2 7 7 5 " / > < / a : l n T o > < a : l n T o > < a : p t   x = " 1 3 2 3 9 7 5 "   y = " 1 8 2 8 8 0 0 " / > < / a : l n T o > < a : l n T o > < a : p t   x = " 1 3 2 3 9 7 5 "   y = " 1 8 2 8 8 0 0 " / > < / a : l n T o > < a : l n T o > < a : p t   x = " 1 3 7 4 7 7 5 "   y = " 1 7 8 4 3 5 0 " / > < / a : l n T o > < a : l n T o > < a : p t   x = " 1 4 3 8 2 7 5 "   y = " 1 7 3 0 3 7 5 " / > < / a : l n T o > < a : l n T o > < a : p t   x = " 1 5 2 0 8 2 5 "   y = " 1 6 6 0 5 2 5 " / > < / a : l n T o > < a : l n T o > < a : p t   x = " 1 5 2 4 0 0 0 "   y = " 1 6 6 0 5 2 5 " / > < / a : l n T o > < a : l n T o > < a : p t   x = " 1 5 2 4 0 0 0 "   y = " 1 6 6 0 5 2 5 " / > < / a : l n T o > < a : l n T o > < a : p t   x = " 1 5 2 7 1 7 5 "   y = " 1 6 5 4 1 7 5 " / > < / a : l n T o > < a : l n T o > < a : p t   x = " 1 5 3 6 7 0 0 "   y = " 1 6 3 8 3 0 0 " / > < / a : l n T o > < a : l n T o > < a : p t   x = " 1 5 3 9 8 7 5 "   y = " 1 6 2 8 7 7 5 " / > < / a : l n T o > < a : l n T o > < a : p t   x = " 1 5 3 9 8 7 5 "   y = " 1 6 1 2 9 0 0 " / > < / a : l n T o > < a : l n T o > < a : p t   x = " 1 5 3 9 8 7 5 "   y = " 1 5 9 7 0 2 5 " / > < / a : l n T o > < a : l n T o > < a : p t   x = " 1 5 3 3 5 2 5 "   y = " 1 5 8 1 1 5 0 " / > < / a : l n T o > < a : l n T o > < a : p t   x = " 1 5 3 3 5 2 5 "   y = " 1 5 8 1 1 5 0 " / > < / a : l n T o > < a : c l o s e / > < a : m o v e T o > < a : p t   x = " 1 2 6 6 8 2 5 "   y = " 1 5 7 4 8 0 0 " / > < / a : m o v e T o > < a : l n T o > < a : p t   x = " 1 2 6 6 8 2 5 "   y = " 1 5 7 4 8 0 0 " / > < / a : l n T o > < a : l n T o > < a : p t   x = " 1 2 4 4 6 0 0 "   y = " 1 5 9 0 6 7 5 " / > < / a : l n T o > < a : l n T o > < a : p t   x = " 1 2 1 9 2 0 0 "   y = " 1 6 0 3 3 7 5 " / > < / a : l n T o > < a : l n T o > < a : p t   x = " 1 1 8 7 4 5 0 "   y = " 1 6 1 2 9 0 0 " / > < / a : l n T o > < a : l n T o > < a : p t   x = " 1 1 5 2 5 2 5 "   y = " 1 6 1 2 9 0 0 " / > < / a : l n T o > < a : l n T o > < a : p t   x = " 1 1 5 2 5 2 5 "   y = " 1 6 1 2 9 0 0 " / > < / a : l n T o > < a : l n T o > < a : p t   x = " 1 1 2 7 1 2 5 "   y = " 1 6 1 2 9 0 0 " / > < / a : l n T o > < a : l n T o > < a : p t   x = " 1 0 9 8 5 5 0 "   y = " 1 6 0 6 5 5 0 " / > < / a : l n T o > < a : l n T o > < a : p t   x = " 1 0 9 8 5 5 0 "   y = " 1 6 0 6 5 5 0 " / > < / a : l n T o > < a : l n T o > < a : p t   x = " 1 0 7 9 5 0 0 "   y = " 1 6 0 3 3 7 5 " / > < / a : l n T o > < a : l n T o > < a : p t   x = " 1 0 5 4 1 0 0 "   y = " 1 5 9 3 8 5 0 " / > < / a : l n T o > < a : l n T o > < a : p t   x = " 1 0 2 5 5 2 5 "   y = " 1 5 7 7 9 7 5 " / > < / a : l n T o > < a : l n T o > < a : p t   x = " 9 9 6 9 5 0 "   y = " 1 5 5 8 9 2 5 " / > < / a : l n T o > < a : l n T o > < a : p t   x = " 9 6 8 3 7 5 "   y = " 1 5 3 3 5 2 5 " / > < / a : l n T o > < a : l n T o > < a : p t   x = " 9 4 2 9 7 5 "   y = " 1 4 9 8 6 0 0 " / > < / a : l n T o > < a : l n T o > < a : p t   x = " 9 3 0 2 7 5 "   y = " 1 4 7 9 5 5 0 " / > < / a : l n T o > < a : l n T o > < a : p t   x = " 9 2 0 7 5 0 "   y = " 1 4 5 7 3 2 5 " / > < / a : l n T o > < a : l n T o > < a : p t   x = " 9 1 1 2 2 5 "   y = " 1 4 3 1 9 2 5 " / > < / a : l n T o > < a : l n T o > < a : p t   x = " 9 0 4 8 7 5 "   y = " 1 4 0 3 3 5 0 " / > < / a : l n T o > < a : l n T o > < a : p t   x = " 9 0 4 8 7 5 "   y = " 1 4 0 3 3 5 0 " / > < / a : l n T o > < a : l n T o > < a : p t   x = " 9 0 4 8 7 5 "   y = " 1 4 0 0 1 7 5 " / > < / a : l n T o > < a : l n T o > < a : p t   x = " 9 0 4 8 7 5 "   y = " 1 4 0 0 1 7 5 " / > < / a : l n T o > < a : l n T o > < a : p t   x = " 9 3 3 4 5 0 "   y = " 1 3 3 0 3 2 5 " / > < / a : l n T o > < a : l n T o > < a : p t   x = " 9 5 5 6 7 5 "   y = " 1 2 7 9 5 2 5 " / > < / a : l n T o > < a : l n T o > < a : p t   x = " 9 5 5 6 7 5 "   y = " 1 2 7 6 3 5 0 " / > < / a : l n T o > < a : l n T o > < a : p t   x = " 9 5 8 8 5 0 "   y = " 1 2 7 6 3 5 0 " / > < / a : l n T o > < a : l n T o > < a : p t   x = " 9 5 8 8 5 0 "   y = " 1 2 7 6 3 5 0 " / > < / a : l n T o > < a : l n T o > < a : p t   x = " 1 0 1 9 1 7 5 "   y = " 1 2 6 3 6 5 0 " / > < / a : l n T o > < a : l n T o > < a : p t   x = " 1 0 5 7 2 7 5 "   y = " 1 2 5 0 9 5 0 " / > < / a : l n T o > < a : l n T o > < a : p t   x = " 1 0 8 9 0 2 5 "   y = " 1 2 3 8 2 5 0 " / > < / a : l n T o > < a : l n T o > < a : p t   x = " 1 0 9 2 2 0 0 "   y = " 1 2 3 5 0 7 5 " / > < / a : l n T o > < a : l n T o > < a : p t   x = " 1 0 9 5 3 7 5 "   y = " 1 2 3 8 2 5 0 " / > < / a : l n T o > < a : l n T o > < a : p t   x = " 1 0 9 5 3 7 5 "   y = " 1 2 3 8 2 5 0 " / > < / a : l n T o > < a : l n T o > < a : p t   x = " 1 1 2 0 7 7 5 "   y = " 1 2 5 4 1 2 5 " / > < / a : l n T o > < a : l n T o > < a : p t   x = " 1 1 4 6 1 7 5 "   y = " 1 2 6 6 8 2 5 " / > < / a : l n T o > < a : l n T o > < a : p t   x = " 1 1 8 7 4 5 0 "   y = " 1 2 8 5 8 7 5 " / > < / a : l n T o > < a : l n T o > < a : p t   x = " 1 1 9 0 6 2 5 "   y = " 1 2 8 5 8 7 5 " / > < / a : l n T o > < a : l n T o > < a : p t   x = " 1 1 9 0 6 2 5 "   y = " 1 2 8 9 0 5 0 " / > < / a : l n T o > < a : l n T o > < a : p t   x = " 1 1 9 0 6 2 5 "   y = " 1 2 8 9 0 5 0 " / > < / a : l n T o > < a : l n T o > < a : p t   x = " 1 1 9 0 6 2 5 "   y = " 1 3 3 9 8 5 0 " / > < / a : l n T o > < a : l n T o > < a : p t   x = " 1 1 9 3 8 0 0 "   y = " 1 3 7 7 9 5 0 " / > < / a : l n T o > < a : l n T o > < a : p t   x = " 1 1 9 6 9 7 5 "   y = " 1 4 1 9 2 2 5 " / > < / a : l n T o > < a : l n T o > < a : p t   x = " 1 2 0 6 5 0 0 "   y = " 1 4 6 0 5 0 0 " / > < / a : l n T o > < a : l n T o > < a : p t   x = " 1 2 2 2 3 7 5 "   y = " 1 5 0 1 7 7 5 " / > < / a : l n T o > < a : l n T o > < a : p t   x = " 1 2 2 8 7 2 5 "   y = " 1 5 2 0 8 2 5 " / > < / a : l n T o > < a : l n T o > < a : p t   x = " 1 2 4 1 4 2 5 "   y = " 1 5 3 6 7 0 0 " / > < / a : l n T o > < a : l n T o > < a : p t   x = " 1 2 5 4 1 2 5 "   y = " 1 5 5 2 5 7 5 " / > < / a : l n T o > < a : l n T o > < a : p t   x = " 1 2 6 6 8 2 5 "   y = " 1 5 6 5 2 7 5 " / > < / a : l n T o > < a : l n T o > < a : p t   x = " 1 2 7 3 1 7 5 "   y = " 1 5 7 1 6 2 5 " / > < / a : l n T o > < a : l n T o > < a : p t   x = " 1 2 6 6 8 2 5 "   y = " 1 5 7 4 8 0 0 " / > < / a : l n T o > < a : c l o s e / > < / a : p a t h > < / a : p a t h L s t > < / a : c u s t G e o m > < a : s o l i d F i l l > < a : s c h e m e C l r   v a l = " a c c e n t 1 " / > < / a : s o l i d F i l l > < a : l n   c a p = " f l a t " > < a : n o F i l l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3 3 3 9 2 7 9 9 - 9 2 C 7 - 4 D 1 E - B 5 C 0 - 8 0 E 8 2 7 4 E 2 A 0 B } " > < a 1 6 : c r e a t i o n I d   x m l n s : a 1 6 = " h t t p : / / s c h e m a s . m i c r o s o f t . c o m / o f f i c e / d r a w i n g / 2 0 1 0 / m a i n "   i d = " { A 1 F 5 7 5 0 0 - C C B D - 4 B 7 D - 9 0 0 1 - B D A 4 7 6 5 A 7 D C 5 } " / > < / a : e x t > < / a : e x t L s t > < / p : c N v P r > < p : c N v S p P r / > < p : n v P r / > < / p : n v S p P r > < p : s p P r > < a : x f r m   f l i p H = " f a l s e "   f l i p V = " f a l s e " > < a : o f f   x = " 6 3 5 0 "   y = " 6 3 5 0 " / > < a : e x t   c x = " 1 5 2 7 1 7 5 "   c y = " 2 4 8 9 2 0 0 " / > < / a : x f r m > < a : c u s t G e o m > < a : a v L s t / > < a : g d L s t / > < a : a h L s t / > < a : c x n L s t / > < a : r e c t   b = " b "   l = " 0 "   r = " r "   t = " 0 " / > < a : p a t h L s t > < a : p a t h   h = " 2 4 8 9 2 0 0 "   w = " 1 5 2 7 1 7 5 " > < a : m o v e T o > < a : p t   x = " 1 2 8 9 0 5 0 "   y = " 1 5 9 3 8 5 0 " / > < / a : m o v e T o > < a : l n T o > < a : p t   x = " 1 2 8 9 0 5 0 "   y = " 1 5 9 3 8 5 0 " / > < / a : l n T o > < a : l n T o > < a : p t   x = " 1 2 8 5 8 7 5 "   y = " 1 5 4 3 0 5 0 " / > < / a : l n T o > < a : l n T o > < a : p t   x = " 1 2 9 2 2 2 5 "   y = " 1 5 0 1 7 7 5 " / > < / a : l n T o > < a : l n T o > < a : p t   x = " 1 3 0 1 7 5 0 "   y = " 1 4 6 3 6 7 5 " / > < / a : l n T o > < a : l n T o > < a : p t   x = " 1 3 1 4 4 5 0 "   y = " 1 4 2 8 7 5 0 " / > < / a : l n T o > < a : l n T o > < a : p t   x = " 1 3 3 3 5 0 0 "   y = " 1 4 0 0 1 7 5 " / > < / a : l n T o > < a : l n T o > < a : p t   x = " 1 3 5 2 5 5 0 "   y = " 1 3 7 7 9 5 0 " / > < / a : l n T o > < a : l n T o > < a : p t   x = " 1 3 7 4 7 7 5 "   y = " 1 3 5 5 7 2 5 " / > < / a : l n T o > < a : l n T o > < a : p t   x = " 1 3 9 3 8 2 5 "   y = " 1 3 3 6 6 7 5 " / > < / a : l n T o > < a : l n T o > < a : p t   x = " 1 3 9 3 8 2 5 "   y = " 1 3 3 6 6 7 5 " / > < / a : l n T o > < a : l n T o > < a : p t   x = " 1 3 9 3 8 2 5 "   y = " 1 2 9 2 2 2 5 " / > < / a : l n T o > < a : l n T o > < a : p t   x = " 1 3 8 7 4 7 5 "   y = " 1 2 5 0 9 5 0 " / > < / a : l n T o > < a : l n T o > < a : p t   x = " 1 3 7 7 9 5 0 "   y = " 1 2 1 6 0 2 5 " / > < / a : l n T o > < a : l n T o > < a : p t   x = " 1 3 6 8 4 2 5 "   y = " 1 1 9 6 9 7 5 " / > < / a : l n T o > < a : l n T o > < a : p t   x = " 1 3 6 8 4 2 5 "   y = " 1 1 9 6 9 7 5 " / > < / a : l n T o > < a : l n T o > < a : p t   x = " 1 3 5 2 5 5 0 "   y = " 1 1 7 4 7 5 0 " / > < / a : l n T o > < a : l n T o > < a : p t   x = " 1 3 2 7 1 5 0 "   y = " 1 1 5 2 5 2 5 " / > < / a : l n T o > < a : l n T o > < a : p t   x = " 1 2 6 6 8 2 5 "   y = " 1 0 9 5 3 7 5 " / > < / a : l n T o > < a : l n T o > < a : p t   x = " 1 1 9 0 6 2 5 "   y = " 1 0 2 5 5 2 5 " / > < / a : l n T o > < a : l n T o > < a : p t   x = " 1 1 9 0 6 2 5 "   y = " 1 0 2 5 5 2 5 " / > < / a : l n T o > < a : l n T o > < a : p t   x = " 1 1 7 1 5 7 5 "   y = " 1 0 1 2 8 2 5 " / > < / a : l n T o > < a : l n T o > < a : p t   x = " 1 1 3 6 6 5 0 "   y = " 9 8 7 4 2 5 " / > < / a : l n T o > < a : l n T o > < a : p t   x = " 1 1 3 6 6 5 0 "   y = " 9 8 7 4 2 5 " / > < / a : l n T o > < a : l n T o > < a : p t   x = " 1 1 1 7 6 0 0 "   y = " 9 7 7 9 0 0 " / > < / a : l n T o > < a : l n T o > < a : p t   x = " 1 0 9 5 3 7 5 "   y = " 9 7 7 9 0 0 " / > < / a : l n T o > < a : l n T o > < a : p t   x = " 1 0 7 3 1 5 0 "   y = " 9 8 1 0 7 5 " / > < / a : l n T o > < a : l n T o > < a : p t   x = " 1 0 5 0 9 2 5 "   y = " 9 9 0 6 0 0 " / > < / a : l n T o > < a : l n T o > < a : p t   x = " 1 0 5 0 9 2 5 "   y = " 9 9 0 6 0 0 " / > < / a : l n T o > < a : l n T o > < a : p t   x = " 9 1 4 4 0 0 "   y = " 1 0 5 7 2 7 5 " / > < / a : l n T o > < a : l n T o > < a : p t   x = " 8 3 1 8 5 0 "   y = " 1 0 9 8 5 5 0 " / > < / a : l n T o > < a : l n T o > < a : p t   x = " 8 3 1 8 5 0 "   y = " 1 0 9 8 5 5 0 " / > < / a : l n T o > < a : l n T o > < a : p t   x = " 8 1 5 9 7 5 "   y = " 1 1 0 4 9 0 0 " / > < / a : l n T o > < a : l n T o > < a : p t   x = " 8 0 0 1 0 0 "   y = " 1 1 0 8 0 7 5 " / > < / a : l n T o > < a : l n T o > < a : p t   x = " 7 8 4 2 2 5 "   y = " 1 1 0 8 0 7 5 " / > < / a : l n T o > < a : l n T o > < a : p t   x = " 7 6 5 1 7 5 "   y = " 1 1 0 4 9 0 0 " / > < / a : l n T o > < a : l n T o > < a : p t   x = " 7 5 5 6 5 0 "   y = " 1 0 9 8 5 5 0 " / > < / a : l n T o > < a : l n T o > < a : p t   x = " 7 4 6 1 2 5 "   y = " 1 0 9 5 3 7 5 " / > < / a : l n T o > < a : l n T o > < a : p t   x = " 7 3 9 7 7 5 "   y = " 1 0 8 5 8 5 0 " / > < / a : l n T o > < a : l n T o > < a : p t   x = " 7 3 3 4 2 5 "   y = " 1 0 7 3 1 5 0 " / > < / a : l n T o > < a : l n T o > < a : p t   x = " 7 3 0 2 5 0 "   y = " 1 0 6 0 4 5 0 " / > < / a : l n T o > < a : l n T o > < a : p t   x = " 7 2 7 0 7 5 "   y = " 1 0 4 4 5 7 5 " / > < / a : l n T o > < a : l n T o > < a : p t   x = " 7 2 7 0 7 5 "   y = " 1 0 4 4 5 7 5 " / > < / a : l n T o > < a : l n T o > < a : p t   x = " 7 2 3 9 0 0 "   y = " 9 8 4 2 5 0 " / > < / a : l n T o > < a : l n T o > < a : p t   x = " 7 2 0 7 2 5 "   y = " 9 1 1 2 2 5 " / > < / a : l n T o > < a : l n T o > < a : p t   x = " 7 2 3 9 0 0 "   y = " 7 3 3 4 2 5 " / > < / a : l n T o > < a : l n T o > < a : p t   x = " 7 2 7 0 7 5 "   y = " 4 6 0 3 7 5 " / > < / a : l n T o > < a : l n T o > < a : p t   x = " 7 2 7 0 7 5 "   y = " 4 6 0 3 7 5 " / > < / a : l n T o > < a : l n T o > < a : p t   x = " 7 3 0 2 5 0 "   y = " 2 5 7 1 7 5 " / > < / a : l n T o > < a : l n T o > < a : p t   x = " 7 3 0 2 5 0 "   y = " 1 6 1 9 2 5 " / > < / a : l n T o > < a : l n T o > < a : p t   x = " 7 2 7 0 7 5 "   y = " 1 0 4 7 7 5 " / > < / a : l n T o > < a : l n T o > < a : p t   x = " 7 2 7 0 7 5 "   y = " 1 0 4 7 7 5 " / > < / a : l n T o > < a : l n T o > < a : p t   x = " 7 2 3 9 0 0 "   y = " 8 5 7 2 5 " / > < / a : l n T o > < a : l n T o > < a : p t   x = " 7 1 7 5 5 0 "   y = " 6 3 5 0 0 " / > < / a : l n T o > < a : l n T o > < a : p t   x = " 7 0 4 8 5 0 "   y = " 4 1 2 7 5 " / > < / a : l n T o > < a : l n T o > < a : p t   x = " 6 9 2 1 5 0 "   y = " 2 2 2 2 5 " / > < / a : l n T o > < a : l n T o > < a : p t   x = " 6 9 2 1 5 0 "   y = " 2 2 2 2 5 " / > < / a : l n T o > < a : l n T o > < a : p t   x = " 6 7 6 2 7 5 "   y = " 1 2 7 0 0 " / > < / a : l n T o > < a : l n T o > < a : p t   x = " 6 6 0 4 0 0 "   y = " 6 3 5 0 " / > < / a : l n T o > < a : l n T o > < a : p t   x = " 6 4 4 5 2 5 "   y = " 0 " / > < / a : l n T o > < a : l n T o > < a : p t   x = " 6 2 8 6 5 0 "   y = " 0 " / > < / a : l n T o > < a : l n T o > < a : p t   x = " 6 1 5 9 5 0 "   y = " 6 3 5 0 " / > < / a : l n T o > < a : l n T o > < a : p t   x = " 6 0 3 2 5 0 "   y = " 1 2 7 0 0 " / > < / a : l n T o > < a : l n T o > < a : p t   x = " 5 9 3 7 2 5 "   y = " 2 5 4 0 0 " / > < / a : l n T o > < a : l n T o > < a : p t   x = " 5 8 7 3 7 5 "   y = " 4 4 4 5 0 " / > < / a : l n T o > < a : l n T o > < a : p t   x = " 5 8 7 3 7 5 "   y = " 4 4 4 5 0 " / > < / a : l n T o > < a : l n T o > < a : p t   x = " 5 4 2 9 2 5 "   y = " 4 5 7 2 0 0 " / > < / a : l n T o > < a : l n T o > < a : p t   x = " 5 1 1 1 7 5 "   y = " 7 3 0 2 5 0 " / > < / a : l n T o > < a : l n T o > < a : p t   x = " 4 9 5 3 0 0 "   y = " 8 3 5 0 2 5 " / > < / a : l n T o > < a : l n T o > < a : p t   x = " 4 7 9 4 2 5 "   y = " 9 0 4 8 7 5 " / > < / a : l n T o > < a : l n T o > < a : p t   x = " 4 7 9 4 2 5 "   y = " 9 0 4 8 7 5 " / > < / a : l n T o > < a : l n T o > < a : p t   x = " 4 7 6 2 5 0 "   y = " 8 8 5 8 2 5 " / > < / a : l n T o > < a : l n T o > < a : p t   x = " 4 6 3 5 5 0 "   y = " 8 2 2 3 2 5 " / > < / a : l n T o > < a : l n T o > < a : p t   x = " 4 5 4 0 2 5 "   y = " 7 7 4 7 0 0 " / > < / a : l n T o > < a : l n T o > < a : p t   x = " 4 4 7 6 7 5 "   y = " 7 1 1 2 0 0 " / > < / a : l n T o > < a : l n T o > < a : p t   x = " 4 4 1 3 2 5 "   y = " 6 3 8 1 7 5 " / > < / a : l n T o > < a : l n T o > < a : p t   x = " 4 3 8 1 5 0 "   y = " 5 4 9 2 7 5 " / > < / a : l n T o > < a : l n T o > < a : p t   x = " 4 3 8 1 5 0 "   y = " 5 4 9 2 7 5 " / > < / a : l n T o > < a : l n T o > < a : p t   x = " 4 2 8 6 2 5 "   y = " 2 6 3 5 2 5 " / > < / a : l n T o > < a : l n T o > < a : p t   x = " 4 2 8 6 2 5 "   y = " 2 6 3 5 2 5 " / > < / a : l n T o > < a : l n T o > < a : p t   x = " 4 2 8 6 2 5 "   y = " 2 4 7 6 5 0 " / > < / a : l n T o > < a : l n T o > < a : p t   x = " 4 2 2 2 7 5 "   y = " 2 3 1 7 7 5 " / > < / a : l n T o > < a : l n T o > < a : p t   x = " 4 1 5 9 2 5 "   y = " 2 1 2 7 2 5 " / > < / a : l n T o > < a : l n T o > < a : p t   x = " 4 0 6 4 0 0 "   y = " 1 9 3 6 7 5 " / > < / a : l n T o > < a : l n T o > < a : p t   x = " 3 9 6 8 7 5 "   y = " 1 8 7 3 2 5 " / > < / a : l n T o > < a : l n T o > < a : p t   x = " 3 8 7 3 5 0 "   y = " 1 8 0 9 7 5 " / > < / a : l n T o > < a : l n T o > < a : p t   x = " 3 7 7 8 2 5 "   y = " 1 7 4 6 2 5 " / > < / a : l n T o > < a : l n T o > < a : p t   x = " 3 6 5 1 2 5 "   y = " 1 7 1 4 5 0 " / > < / a : l n T o > < a : l n T o > < a : p t   x = " 3 4 9 2 5 0 "   y = " 1 6 8 2 7 5 " / > < / a : l n T o > < a : l n T o > < a : p t   x = " 3 3 3 3 7 5 "   y = " 1 6 8 2 7 5 " / > < / a : l n T o > < a : l n T o > < a : p t   x = " 3 3 3 3 7 5 "   y = " 1 6 8 2 7 5 " / > < / a : l n T o > < a : l n T o > < a : p t   x = " 3 2 3 8 5 0 "   y = " 1 7 1 4 5 0 " / > < / a : l n T o > < a : l n T o > < a : p t   x = " 3 1 4 3 2 5 "   y = " 1 7 7 8 0 0 " / > < / a : l n T o > < a : l n T o > < a : p t   x = " 3 0 4 8 0 0 "   y = " 1 8 4 1 5 0 " / > < / a : l n T o > < a : l n T o > < a : p t   x = " 2 9 8 4 5 0 "   y = " 1 9 0 5 0 0 " / > < / a : l n T o > < a : l n T o > < a : p t   x = " 2 8 8 9 2 5 "   y = " 2 1 2 7 2 5 " / > < / a : l n T o > < a : l n T o > < a : p t   x = " 2 7 9 4 0 0 "   y = " 2 3 4 9 5 0 " / > < / a : l n T o > < a : l n T o > < a : p t   x = " 2 7 6 2 2 5 "   y = " 2 5 7 1 7 5 " / > < / a : l n T o > < a : l n T o > < a : p t   x = " 2 7 3 0 5 0 "   y = " 2 7 9 4 0 0 " / > < / a : l n T o > < a : l n T o > < a : p t   x = " 2 7 3 0 5 0 "   y = " 2 9 8 4 5 0 " / > < / a : l n T o > < a : l n T o > < a : p t   x = " 2 7 3 0 5 0 "   y = " 2 9 8 4 5 0 " / > < / a : l n T o > < a : l n T o > < a : p t   x = " 2 6 0 3 5 0 "   y = " 6 2 8 6 5 0 " / > < / a : l n T o > < a : l n T o > < a : p t   x = " 2 5 7 1 7 5 "   y = " 8 0 9 6 2 5 " / > < / a : l n T o > < a : l n T o > < a : p t   x = " 2 6 0 3 5 0 "   y = " 9 1 1 2 2 5 " / > < / a : l n T o > < a : l n T o > < a : p t   x = " 2 6 3 5 2 5 "   y = " 9 9 6 9 5 0 " / > < / a : l n T o > < a : l n T o > < a : p t   x = " 2 6 3 5 2 5 "   y = " 9 9 6 9 5 0 " / > < / a : l n T o > < a : l n T o > < a : p t   x = " 2 6 6 7 0 0 "   y = " 1 0 4 7 7 5 0 " / > < / a : l n T o > < a : l n T o > < a : p t   x = " 2 6 6 7 0 0 "   y = " 1 1 0 1 7 2 5 " / > < / a : l n T o > < a : l n T o > < a : p t   x = " 2 6 6 7 0 0 "   y = " 1 1 5 8 8 7 5 " / > < / a : l n T o > < a : l n T o > < a : p t   x = " 2 6 6 7 0 0 "   y = " 1 1 5 8 8 7 5 " / > < / a : l n T o > < a : l n T o > < a : p t   x = " 2 4 7 6 5 0 "   y = " 1 1 0 1 7 2 5 " / > < / a : l n T o > < a : l n T o > < a : p t   x = " 2 2 8 6 0 0 "   y = " 1 0 4 7 7 5 0 " / > < / a : l n T o > < a : l n T o > < a : p t   x = " 2 1 2 7 2 5 "   y = " 9 9 6 9 5 0 " / > < / a : l n T o > < a : l n T o > < a : p t   x = " 2 1 2 7 2 5 "   y = " 9 9 6 9 5 0 " / > < / a : l n T o > < a : l n T o > < a : p t   x = " 1 9 6 8 5 0 "   y = " 9 1 7 5 7 5 " / > < / a : l n T o > < a : l n T o > < a : p t   x = " 1 8 0 9 7 5 "   y = " 8 0 6 4 5 0 " / > < / a : l n T o > < a : l n T o > < a : p t   x = " 1 5 8 7 5 0 "   y = " 6 6 3 5 7 5 " / > < / a : l n T o > < a : l n T o > < a : p t   x = " 1 5 8 7 5 0 "   y = " 6 6 3 5 7 5 " / > < / a : l n T o > < a : l n T o > < a : p t   x = " 1 5 5 5 7 5 "   y = " 6 4 4 5 2 5 " / > < / a : l n T o > < a : l n T o > < a : p t   x = " 1 4 6 0 5 0 "   y = " 6 0 3 2 5 0 " / > < / a : l n T o > < a : l n T o > < a : p t   x = " 1 3 9 7 0 0 "   y = " 5 8 1 0 2 5 " / > < / a : l n T o > < a : l n T o > < a : p t   x = " 1 3 0 1 7 5 "   y = " 5 5 8 8 0 0 " / > < / a : l n T o > < a : l n T o > < a : p t   x = " 1 1 7 4 7 5 "   y = " 5 3 9 7 5 0 " / > < / a : l n T o > < a : l n T o > < a : p t   x = " 1 1 1 1 2 5 "   y = " 5 3 3 4 0 0 " / > < / a : l n T o > < a : l n T o > < a : p t   x = " 1 0 4 7 7 5 "   y = " 5 2 7 0 5 0 " / > < / a : l n T o > < a : l n T o > < a : p t   x = " 1 0 4 7 7 5 "   y = " 5 2 7 0 5 0 " / > < / a : l n T o > < a : l n T o > < a : p t   x = " 9 2 0 7 5 "   y = " 5 2 0 7 0 0 " / > < / a : l n T o > < a : l n T o > < a : p t   x = " 7 6 2 0 0 "   y = " 5 1 7 5 2 5 " / > < / a : l n T o > < a : l n T o > < a : p t   x = " 6 3 5 0 0 "   y = " 5 1 7 5 2 5 " / > < / a : l n T o > < a : l n T o > < a : p t   x = " 5 0 8 0 0 "   y = " 5 2 0 7 0 0 " / > < / a : l n T o > < a : l n T o > < a : p t   x = " 4 1 2 7 5 "   y = " 5 2 7 0 5 0 " / > < / a : l n T o > < a : l n T o > < a : p t   x = " 3 1 7 5 0 "   y = " 5 3 3 4 0 0 " / > < / a : l n T o > < a : l n T o > < a : p t   x = " 2 2 2 2 5 "   y = " 5 3 9 7 5 0 " / > < / a : l n T o > < a : l n T o > < a : p t   x = " 1 9 0 5 0 "   y = " 5 4 9 2 7 5 " / > < / a : l n T o > < a : l n T o > < a : p t   x = " 1 9 0 5 0 "   y = " 5 4 9 2 7 5 " / > < / a : l n T o > < a : l n T o > < a : p t   x = " 9 5 2 5 "   y = " 5 6 8 3 2 5 " / > < / a : l n T o > < a : l n T o > < a : p t   x = " 3 1 7 5 "   y = " 5 9 0 5 5 0 " / > < / a : l n T o > < a : l n T o > < a : p t   x = " 0 "   y = " 6 0 9 6 0 0 " / > < / a : l n T o > < a : l n T o > < a : p t   x = " 0 "   y = " 6 2 8 6 5 0 " / > < / a : l n T o > < a : l n T o > < a : p t   x = " 3 1 7 5 "   y = " 6 5 7 2 2 5 " / > < / a : l n T o > < a : l n T o > < a : p t   x = " 3 1 7 5 "   y = " 6 6 9 9 2 5 " / > < / a : l n T o > < a : l n T o > < a : p t   x = " 3 1 7 5 "   y = " 6 6 9 9 2 5 " / > < / a : l n T o > < a : l n T o > < a : p t   x = " 1 9 0 5 0 "   y = " 8 3 5 0 2 5 " / > < / a : l n T o > < a : l n T o > < a : p t   x = " 2 8 5 7 5 "   y = " 9 5 5 6 7 5 " / > < / a : l n T o > < a : l n T o > < a : p t   x = " 3 4 9 2 5 "   y = " 1 0 2 5 5 2 5 " / > < / a : l n T o > < a : l n T o > < a : p t   x = " 3 4 9 2 5 "   y = " 1 0 2 5 5 2 5 " / > < / a : l n T o > < a : l n T o > < a : p t   x = " 3 8 1 0 0 "   y = " 1 0 5 4 1 0 0 " / > < / a : l n T o > < a : l n T o > < a : p t   x = " 4 4 4 5 0 "   y = " 1 0 9 8 5 5 0 " / > < / a : l n T o > < a : l n T o > < a : p t   x = " 7 3 0 2 5 "   y = " 1 2 2 2 3 7 5 " / > < / a : l n T o > < a : l n T o > < a : p t   x = " 1 1 4 3 0 0 "   y = " 1 3 9 0 6 5 0 " / > < / a : l n T o > < a : l n T o > < a : p t   x = " 1 1 4 3 0 0 "   y = " 1 3 9 0 6 5 0 " / > < / a : l n T o > < a : l n T o > < a : p t   x = " 1 3 3 3 5 0 "   y = " 1 5 1 1 3 0 0 " / > < / a : l n T o > < a : l n T o > < a : p t   x = " 1 4 6 0 5 0 "   y = " 1 6 0 3 3 7 5 " / > < / a : l n T o > < a : l n T o > < a : p t   x = " 1 5 2 4 0 0 "   y = " 1 6 6 0 5 2 5 " / > < / a : l n T o > < a : l n T o > < a : p t   x = " 1 5 2 4 0 0 "   y = " 1 6 6 0 5 2 5 " / > < / a : l n T o > < a : l n T o > < a : p t   x = " 1 7 7 8 0 0 "   y = " 1 9 0 1 8 2 5 " / > < / a : l n T o > < a : l n T o > < a : p t   x = " 2 0 6 3 7 5 "   y = " 2 1 3 6 7 7 5 " / > < / a : l n T o > < a : l n T o > < a : p t   x = " 2 0 6 3 7 5 "   y = " 2 1 3 6 7 7 5 " / > < / a : l n T o > < a : l n T o > < a : p t   x = " 2 0 6 3 7 5 "   y = " 2 1 5 9 0 0 0 " / > < / a : l n T o > < a : l n T o > < a : p t   x = " 2 0 0 0 2 5 "   y = " 2 2 0 0 2 7 5 " / > < / a : l n T o > < a : l n T o > < a : p t   x = " 1 8 7 3 2 5 "   y = " 2 3 1 7 7 5 0 " / > < / a : l n T o > < a : l n T o > < a : p t   x = " 1 6 5 1 0 0 "   y = " 2 4 8 9 2 0 0 " / > < / a : l n T o > < a : l n T o > < a : p t   x = " 7 8 1 0 5 0 "   y = " 2 4 8 9 2 0 0 " / > < / a : l n T o > < a : l n T o > < a : p t   x = " 7 8 1 0 5 0 "   y = " 2 4 8 9 2 0 0 " / > < / a : l n T o > < a : l n T o > < a : p t   x = " 7 8 1 0 5 0 "   y = " 2 4 5 7 4 5 0 " / > < / a : l n T o > < a : l n T o > < a : p t   x = " 7 7 7 8 7 5 "   y = " 2 3 9 0 7 7 5 " / > < / a : l n T o > < a : l n T o > < a : p t   x = " 7 7 7 8 7 5 "   y = " 2 3 5 5 8 5 0 " / > < / a : l n T o > < a : l n T o > < a : p t   x = " 7 8 1 0 5 0 "   y = " 2 3 2 0 9 2 5 " / > < / a : l n T o > < a : l n T o > < a : p t   x = " 7 8 4 2 2 5 "   y = " 2 2 9 8 7 0 0 " / > < / a : l n T o > < a : l n T o > < a : p t   x = " 7 9 0 5 7 5 "   y = " 2 2 8 9 1 7 5 " / > < / a : l n T o > < a : l n T o > < a : p t   x = " 7 9 3 7 5 0 "   y = " 2 2 8 6 0 0 0 " / > < / a : l n T o > < a : l n T o > < a : p t   x = " 7 9 3 7 5 0 "   y = " 2 2 8 6 0 0 0 " / > < / a : l n T o > < a : l n T o > < a : p t   x = " 8 4 4 5 5 0 "   y = " 2 2 5 4 2 5 0 " / > < / a : l n T o > < a : l n T o > < a : p t   x = " 9 2 7 1 0 0 "   y = " 2 1 9 3 9 2 5 " / > < / a : l n T o > < a : l n T o > < a : p t   x = " 1 0 1 2 8 2 5 "   y = " 2 1 2 7 2 5 0 " / > < / a : l n T o > < a : l n T o > < a : p t   x = " 1 0 5 0 9 2 5 "   y = " 2 0 9 8 6 7 5 " / > < / a : l n T o > < a : l n T o > < a : p t   x = " 1 0 7 9 5 0 0 "   y = " 2 0 7 3 2 7 5 " / > < / a : l n T o > < a : l n T o > < a : p t   x = " 1 0 7 9 5 0 0 "   y = " 2 0 7 3 2 7 5 " / > < / a : l n T o > < a : l n T o > < a : p t   x = " 1 1 3 3 4 7 5 "   y = " 2 0 1 6 1 2 5 " / > < / a : l n T o > < a : l n T o > < a : p t   x = " 1 1 9 6 9 7 5 "   y = " 1 9 4 6 2 7 5 " / > < / a : l n T o > < a : l n T o > < a : p t   x = " 1 2 5 7 3 0 0 "   y = " 1 8 7 6 4 2 5 " / > < / a : l n T o > < a : l n T o > < a : p t   x = " 1 3 1 1 2 7 5 "   y = " 1 8 1 9 2 7 5 " / > < / a : l n T o > < a : l n T o > < a : p t   x = " 1 3 1 1 2 7 5 "   y = " 1 8 1 9 2 7 5 " / > < / a : l n T o > < a : l n T o > < a : p t   x = " 1 3 6 2 0 7 5 "   y = " 1 7 7 1 6 5 0 " / > < / a : l n T o > < a : l n T o > < a : p t   x = " 1 4 2 8 7 5 0 "   y = " 1 7 1 7 6 7 5 " / > < / a : l n T o > < a : l n T o > < a : p t   x = " 1 5 1 1 3 0 0 "   y = " 1 6 5 1 0 0 0 " / > < / a : l n T o > < a : l n T o > < a : p t   x = " 1 5 1 1 3 0 0 "   y = " 1 6 5 1 0 0 0 " / > < / a : l n T o > < a : l n T o > < a : p t   x = " 1 5 1 4 4 7 5 "   y = " 1 6 4 4 6 5 0 " / > < / a : l n T o > < a : l n T o > < a : p t   x = " 1 5 2 4 0 0 0 "   y = " 1 6 3 1 9 5 0 " / > < / a : l n T o > < a : l n T o > < a : p t   x = " 1 5 2 7 1 7 5 "   y = " 1 6 1 9 2 5 0 " / > < / a : l n T o > < a : l n T o > < a : p t   x = " 1 5 2 7 1 7 5 "   y = " 1 6 0 6 5 5 0 " / > < / a : l n T o > < a : l n T o > < a : p t   x = " 1 5 2 7 1 7 5 "   y = " 1 5 9 3 8 5 0 " / > < / a : l n T o > < a : l n T o > < a : p t   x = " 1 5 2 0 8 2 5 "   y = " 1 5 7 4 8 0 0 " / > < / a : l n T o > < a : l n T o > < a : p t   x = " 1 5 2 0 8 2 5 "   y = " 1 5 7 4 8 0 0 " / > < / a : l n T o > < a : l n T o > < a : p t   x = " 1 5 1 1 3 0 0 "   y = " 1 5 4 3 0 5 0 " / > < / a : l n T o > < a : l n T o > < a : p t   x = " 1 5 0 4 9 5 0 "   y = " 1 5 1 1 3 0 0 " / > < / a : l n T o > < a : l n T o > < a : p t   x = " 1 4 9 8 6 0 0 "   y = " 1 4 4 7 8 0 0 " / > < / a : l n T o > < a : l n T o > < a : p t   x = " 1 4 9 5 4 2 5 "   y = " 1 4 0 0 1 7 5 " / > < / a : l n T o > < a : l n T o > < a : p t   x = " 1 4 9 5 4 2 5 "   y = " 1 3 8 1 1 2 5 " / > < / a : l n T o > < a : l n T o > < a : p t   x = " 1 4 9 5 4 2 5 "   y = " 1 3 8 1 1 2 5 " / > < / a : l n T o > < a : l n T o > < a : p t   x = " 1 4 9 2 2 5 0 "   y = " 1 3 6 5 2 5 0 " / > < / a : l n T o > < a : l n T o > < a : p t   x = " 1 4 8 9 0 7 5 "   y = " 1 3 4 9 3 7 5 " / > < / a : l n T o > < a : l n T o > < a : p t   x = " 1 4 8 2 7 2 5 "   y = " 1 3 3 3 5 0 0 " / > < / a : l n T o > < a : l n T o > < a : p t   x = " 1 4 7 6 3 7 5 "   y = " 1 3 2 7 1 5 0 " / > < / a : l n T o > < a : l n T o > < a : p t   x = " 1 4 7 0 0 2 5 "   y = " 1 3 2 0 8 0 0 " / > < / a : l n T o > < a : l n T o > < a : p t   x = " 1 4 6 0 5 0 0 "   y = " 1 3 1 7 6 2 5 " / > < / a : l n T o > < a : l n T o > < a : p t   x = " 1 4 5 0 9 7 5 "   y = " 1 3 1 7 6 2 5 " / > < / a : l n T o > < a : l n T o > < a : p t   x = " 1 4 4 1 4 5 0 "   y = " 1 3 1 7 6 2 5 " / > < / a : l n T o > < a : l n T o > < a : p t   x = " 1 4 2 5 5 7 5 "   y = " 1 3 2 0 8 0 0 " / > < / a : l n T o > < a : l n T o > < a : p t   x = " 1 4 1 2 8 7 5 "   y = " 1 3 2 7 1 5 0 " / > < / a : l n T o > < a : l n T o > < a : p t   x = " 1 3 9 3 8 2 5 "   y = " 1 3 3 6 6 7 5 " / > < / a : l n T o > < / a : p a t h > < / a : p a t h L s t > < / a : c u s t G e o m > < a : n o F i l l / > < a : l n   c a p = " f l a t "   w = " 2 5 4 0 0 " > < a : s o l i d F i l l > < a : s r g b C l r   v a l = " d b e 3 f 0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3 1 8 F A A 3 8 - 9 D E 8 - 4 7 7 8 - 9 F E C - F A 9 A 5 9 8 8 F C 0 C } " > < a 1 6 : c r e a t i o n I d   x m l n s : a 1 6 = " h t t p : / / s c h e m a s . m i c r o s o f t . c o m / o f f i c e / d r a w i n g / 2 0 1 0 / m a i n "   i d = " { E A F 6 8 9 3 E - 8 5 0 2 - 4 9 8 B - 8 9 C C - F E 3 0 0 8 F 8 F C D F } " / > < / a : e x t > < / a : e x t L s t > < / p : c N v P r > < p : c N v S p P r / > < p : n v P r / > < / p : n v S p P r > < p : s p P r > < a : x f r m   f l i p H = " f a l s e "   f l i p V = " f a l s e " > < a : o f f   x = " 8 9 5 3 5 0 "   y = " 1 2 2 5 5 5 0 " / > < a : e x t   c x = " 3 8 7 3 4 9 "   c y = " 3 9 3 7 0 0 " / > < / a : x f r m > < a : c u s t G e o m > < a : a v L s t / > < a : g d L s t / > < a : a h L s t / > < a : c x n L s t / > < a : r e c t   b = " b "   l = " 0 "   r = " r "   t = " 0 " / > < a : p a t h L s t > < a : p a t h   h = " 3 9 3 7 0 0 "   w = " 3 8 7 3 5 0 " > < a : m o v e T o > < a : p t   x = " 0 "   y = " 1 7 7 8 0 0 " / > < / a : m o v e T o > < a : l n T o > < a : p t   x = " 0 "   y = " 1 7 7 8 0 0 " / > < / a : l n T o > < a : l n T o > < a : p t   x = " 3 4 9 2 5 "   y = " 9 2 0 7 5 " / > < / a : l n T o > < a : l n T o > < a : p t   x = " 5 7 1 5 0 "   y = " 4 4 4 5 0 " / > < / a : l n T o > < a : l n T o > < a : p t   x = " 5 7 1 5 0 "   y = " 4 4 4 5 0 " / > < / a : l n T o > < a : l n T o > < a : p t   x = " 1 1 4 3 0 0 "   y = " 3 1 7 5 0 " / > < / a : l n T o > < a : l n T o > < a : p t   x = " 1 6 1 9 2 5 "   y = " 1 9 0 5 0 " / > < / a : l n T o > < a : l n T o > < a : p t   x = " 1 8 0 9 7 5 "   y = " 9 5 2 5 " / > < / a : l n T o > < a : l n T o > < a : p t   x = " 1 9 6 8 5 0 "   y = " 0 " / > < / a : l n T o > < a : l n T o > < a : p t   x = " 1 9 6 8 5 0 "   y = " 0 " / > < / a : l n T o > < a : l n T o > < a : p t   x = " 2 2 8 6 0 0 "   y = " 2 2 2 2 5 " / > < / a : l n T o > < a : l n T o > < a : p t   x = " 2 6 3 5 2 5 "   y = " 4 1 2 7 5 " / > < / a : l n T o > < a : l n T o > < a : p t   x = " 3 0 1 6 2 5 "   y = " 5 7 1 5 0 " / > < / a : l n T o > < a : l n T o > < a : p t   x = " 3 0 1 6 2 5 "   y = " 5 7 1 5 0 " / > < / a : l n T o > < a : l n T o > < a : p t   x = " 3 0 1 6 2 5 "   y = " 9 2 0 7 5 " / > < / a : l n T o > < a : l n T o > < a : p t   x = " 3 0 1 6 2 5 "   y = " 1 3 3 3 5 0 " / > < / a : l n T o > < a : l n T o > < a : p t   x = " 3 0 7 9 7 5 "   y = " 1 7 7 8 0 0 " / > < / a : l n T o > < a : l n T o > < a : p t   x = " 3 1 7 5 0 0 "   y = " 2 2 8 6 0 0 " / > < / a : l n T o > < a : l n T o > < a : p t   x = " 3 2 3 8 5 0 "   y = " 2 5 4 0 0 0 " / > < / a : l n T o > < a : l n T o > < a : p t   x = " 3 3 3 3 7 5 "   y = " 2 7 6 2 2 5 " / > < / a : l n T o > < a : l n T o > < a : p t   x = " 3 4 2 9 0 0 "   y = " 2 9 5 2 7 5 " / > < / a : l n T o > < a : l n T o > < a : p t   x = " 3 5 5 6 0 0 "   y = " 3 1 4 3 2 5 " / > < / a : l n T o > < a : l n T o > < a : p t   x = " 3 7 1 4 7 5 "   y = " 3 3 0 2 0 0 " / > < / a : l n T o > < a : l n T o > < a : p t   x = " 3 8 7 3 5 0 "   y = " 3 4 2 9 0 0 " / > < / a : l n T o > < a : l n T o > < a : p t   x = " 3 8 7 3 5 0 "   y = " 3 4 2 9 0 0 " / > < / a : l n T o > < a : l n T o > < a : p t   x = " 3 7 1 4 7 5 "   y = " 3 5 8 7 7 5 " / > < / a : l n T o > < a : l n T o > < a : p t   x = " 3 4 9 2 5 0 "   y = " 3 7 1 4 7 5 " / > < / a : l n T o > < a : l n T o > < a : p t   x = " 3 2 7 0 2 5 "   y = " 3 8 4 1 7 5 " / > < / a : l n T o > < a : l n T o > < a : p t   x = " 3 0 1 6 2 5 "   y = " 3 9 0 5 2 5 " / > < / a : l n T o > < a : l n T o > < a : p t   x = " 2 7 3 0 5 0 "   y = " 3 9 3 7 0 0 " / > < / a : l n T o > < a : l n T o > < a : p t   x = " 2 4 4 4 7 5 "   y = " 3 9 3 7 0 0 " / > < / a : l n T o > < a : l n T o > < a : p t   x = " 2 1 5 9 0 0 "   y = " 3 9 0 5 2 5 " / > < / a : l n T o > < a : l n T o > < a : p t   x = " 1 8 4 1 5 0 "   y = " 3 8 4 1 7 5 " / > < / a : l n T o > < a : l n T o > < a : p t   x = " 1 5 5 5 7 5 "   y = " 3 7 1 4 7 5 " / > < / a : l n T o > < a : l n T o > < a : p t   x = " 1 2 7 0 0 0 "   y = " 3 5 8 7 7 5 " / > < / a : l n T o > < a : l n T o > < a : p t   x = " 9 8 4 2 5 "   y = " 3 3 9 7 2 5 " / > < / a : l n T o > < a : l n T o > < a : p t   x = " 7 3 0 2 5 "   y = " 3 1 4 3 2 5 " / > < / a : l n T o > < a : l n T o > < a : p t   x = " 5 0 8 0 0 "   y = " 2 8 8 9 2 5 " / > < / a : l n T o > < a : l n T o > < a : p t   x = " 3 1 7 5 0 "   y = " 2 5 4 0 0 0 " / > < / a : l n T o > < a : l n T o > < a : p t   x = " 1 2 7 0 0 "   y = " 2 1 9 0 7 5 " / > < / a : l n T o > < a : l n T o > < a : p t   x = " 0 "   y = " 1 7 7 8 0 0 " / > < / a : l n T o > < a : l n T o > < a : p t   x = " 0 "   y = " 1 7 7 8 0 0 " / > < / a : l n T o > < / a : p a t h > < / a : p a t h L s t > < / a : c u s t G e o m > < a : n o F i l l / > < a : l n   c a p = " f l a t "   w = " 2 5 4 0 0 " > < a : s o l i d F i l l > < a : s r g b C l r   v a l = " d b e 3 f 0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0 "   n a m e = " " > < a : e x t L s t > < a : e x t   u r i = " { B F 1 B 7 9 D B - E 2 0 D - 4 7 4 7 - 8 7 5 2 - 6 4 C 0 2 2 A D 2 E A F } " > < a 1 6 : c r e a t i o n I d   x m l n s : a 1 6 = " h t t p : / / s c h e m a s . m i c r o s o f t . c o m / o f f i c e / d r a w i n g / 2 0 1 0 / m a i n "   i d = " { 2 C F D 1 7 C A - 9 A 9 9 - 4 8 2 A - B F D A - 0 E 3 4 2 5 E 4 4 6 6 7 } " / > < / a : e x t > < / a : e x t L s t > < / p : c N v P r > < p : c N v S p P r / > < p : n v P r / > < / p : n v S p P r > < p : s p P r > < a : x f r m   f l i p H = " f a l s e "   f l i p V = " f a l s e "   r o t = " 0 " > < a : o f f   x = " 1 3 3 0 1 0 9 "   y = " 2 9 4 7 7 0 1 " / > < a : e x t   c x = " 7 0 9 3 1 7 "   c y = " 1 1 4 3 0 0 0 " / > < / a : x f r m > < a : p r s t G e o m   p r s t = " c h e v r o n " > < a : a v L s t / > < / a : p r s t G e o m > < a : g r a d F i l l   r o t W i t h S h a p e = " 1 " > < a : g s L s t > < a : g s   p o s = " 1 0 0 0 0 0 " > < a : s r g b C l r   v a l = " c 0 0 0 0 0 " > < a : l u m M o d   v a l = " 2 0 0 0 0 " / > < a : l u m O f f   v a l = " 4 0 0 0 0 " / > < / a : s r g b C l r > < / a : g s > < a : g s   p o s = " 7 5 0 0 0 " > < a : s r g b C l r   v a l = " c 0 0 0 0 0 " > < a : l u m M o d   v a l = " 2 0 0 0 0 " / > < a : l u m O f f   v a l = " 4 0 0 0 0 " / > < / a : s r g b C l r > < / a : g s > < a : g s   p o s = " 0 " > < a : s r g b C l r   v a l = " c 0 0 0 0 0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C 8 7 0 B 1 E B - 8 3 E 8 - 4 2 E B - 9 5 1 E - 5 4 7 D 9 B E E E 4 4 8 } " > < a 1 6 : c r e a t i o n I d   x m l n s : a 1 6 = " h t t p : / / s c h e m a s . m i c r o s o f t . c o m / o f f i c e / d r a w i n g / 2 0 1 0 / m a i n "   i d = " { A B E 0 2 E D E - E D 4 1 - 4 E A 3 - 8 0 5 D - C 3 A C C 9 C 2 A 9 1 4 } " / > < / a : e x t > < / a : e x t L s t > < / p : c N v P r > < p : c N v S p P r / > < p : n v P r / > < / p : n v S p P r > < p : s p P r > < a : x f r m   f l i p H = " f a l s e "   f l i p V = " f a l s e "   r o t = " 0 " > < a : o f f   x = " 2 0 7 4 7 3 "   y = " 2 8 5 7 5 0 0 " / > < a : e x t   c x = " 1 0 3 0 5 4 7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/ > < a : t > C r � e r < / a : t > < / a : r > < a : b r > < a : r P r   d i r t y = " 0 "   l a n g = " e n - U S "   s z = " 8 0 0 " / > < / a : b r > < a : r > < a : r P r   d i r t y = " 0 "   l a n g = " e n - U S "   s z = " 8 0 0 " / > < a : t > e n v i r o n n e m e n t < / a : t > < / a : r > < a : e n d P a r a R P r   d i r t y = " 0 "   l a n g = " e n - U S "   s z = " 8 0 0 " / > < / a : p > < / p : t x B o d y > < / p : s p > < p : s p > < p : n v S p P r > < p : c N v P r   i d = " 1 2 "   n a m e = " " > < a : e x t L s t > < a : e x t   u r i = " { 3 E 4 F 0 A 2 D - 8 B C 3 - 4 4 8 E - 8 6 B 2 - A 1 1 0 B 1 C 6 5 B 9 7 } " > < a 1 6 : c r e a t i o n I d   x m l n s : a 1 6 = " h t t p : / / s c h e m a s . m i c r o s o f t . c o m / o f f i c e / d r a w i n g / 2 0 1 0 / m a i n "   i d = " { A 0 0 4 A A 5 C - D 3 4 7 - 4 2 2 3 - A 3 3 C - 6 A 0 3 7 F 2 F 9 A 6 2 } " / > < / a : e x t > < / a : e x t L s t > < / p : c N v P r > < p : c N v S p P r / > < p : n v P r / > < / p : n v S p P r > < p : s p P r > < a : x f r m   f l i p H = " f a l s e "   f l i p V = " f a l s e "   r o t = " 0 " > < a : o f f   x = " 3 0 7 4 3 8 "   y = " 3 5 6 2 3 5 0 " / > < a : e x t   c x = " 9 3 0 5 8 2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O p e n   S a n s " / > < / a : r P r > < a : t > R � v i s e r < / a : t > < / a : r > < a : b r > < a : r P r   d i r t y = " 0 "   l a n g = " e n - U S "   s z = " 8 0 0 " > < a : s o l i d F i l l > < a : s r g b C l r   v a l = " f f f f f f " / > < / a : s o l i d F i l l > < a : l a t i n   t y p e f a c e = " O p e n   S a n s " / > < / a : r P r > < / a : b r > < a : r > < a : r P r   d i r t y = " 0 "   l a n g = " e n - U S "   s z = " 8 0 0 " > < a : s o l i d F i l l > < a : s r g b C l r   v a l = " f f f f f f " / > < / a : s o l i d F i l l > < a : l a t i n   t y p e f a c e = " O p e n   S a n s " / > < / a : r P r > < a : t > B a s e s   d e   J a v a ,   M a v e n < / a : t > < / a : r > < a : e n d P a r a R P r   d i r t y = " 0 "   l a n g = " e n - U S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3 "   n a m e = " " > < a : e x t L s t > < a : e x t   u r i = " { 7 E B E A 6 8 1 - 8 1 5 4 - 4 A F 1 - B D 5 B - 4 9 7 7 A 5 D 7 5 B 1 C } " > < a 1 6 : c r e a t i o n I d   x m l n s : a 1 6 = " h t t p : / / s c h e m a s . m i c r o s o f t . c o m / o f f i c e / d r a w i n g / 2 0 1 0 / m a i n "   i d = " { F C F C 9 9 D F - A 1 1 1 - 4 C C E - 9 1 B D - E 2 0 7 6 1 3 9 A 7 6 3 } " / > < / a : e x t > < / a : e x t L s t > < / p : c N v P r > < p : c N v S p P r / > < p : n v P r / > < / p : n v S p P r > < p : s p P r > < a : x f r m   f l i p H = " f a l s e "   f l i p V = " f a l s e "   r o t = " 0 " > < a : o f f   x = " 2 1 3 1 5 1 4 "   y = " 3 5 6 2 3 5 0 " / > < a : e x t   c x = " 1 4 5 7 7 5 3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 S � c u r i s e r   < / a : t > < / a : r > < a : r > < a : r P r   d i r t y = " 0 "   l a n g = " e n - U S "   s z = " 8 0 0 " > < a : s o l i d F i l l > < a : s r g b C l r   v a l = " f f f f f f " / > < / a : s o l i d F i l l > < a : l a t i n   t y p e f a c e = " O p e n   S a n s " / > < / a : r P r > < a : t > a v e c   l e s   t e s t s   U < / a : t > < / a : r > < a : e n d P a r a R P r   d i r t y = " 0 "   l a n g = " e n - U S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4 "   n a m e = " " > < a : e x t L s t > < a : e x t   u r i = " { 5 9 6 A C 4 F 7 - 2 5 8 1 - 4 4 5 1 - B 4 9 4 - 8 7 F 8 6 B 0 8 D 4 9 8 } " > < a 1 6 : c r e a t i o n I d   x m l n s : a 1 6 = " h t t p : / / s c h e m a s . m i c r o s o f t . c o m / o f f i c e / d r a w i n g / 2 0 1 0 / m a i n "   i d = " { 8 A 2 B C 5 0 5 - B B 4 7 - 4 0 5 F - 9 2 A A - 9 9 C A 7 6 3 2 1 C 1 3 } " / > < / a : e x t > < / a : e x t L s t > < / p : c N v P r > < p : c N v S p P r / > < p : n v P r / > < / p : n v S p P r > < p : s p P r > < a : x f r m   f l i p H = " f a l s e "   f l i p V = " f a l s e "   r o t = " 0 " > < a : o f f   x = " 2 0 6 3 9 5 3 "   y = " 2 8 5 7 5 0 0 " / > < a : e x t   c x = " 1 5 2 5 3 1 4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 R e v o i r   l e s   p r i n c i p e s   d ' a r c h i t e c t u r e   c l a s s i q u e  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 ( 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 E J B 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 , 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 S O A 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 , 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 R E S T , 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 C R U D 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< / a : t > < / a :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 ) < / a : t > < / a : r > < a : e n d P a r a R P r   d i r t y = " 0 "   e r r = " 1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5 "   n a m e = " " > < a : e x t L s t > < a : e x t   u r i = " { F D 4 E D 8 C B - A 0 4 1 - 4 9 7 7 - A 5 4 6 - 8 2 5 0 2 C 9 C 2 5 7 2 } " > < a 1 6 : c r e a t i o n I d   x m l n s : a 1 6 = " h t t p : / / s c h e m a s . m i c r o s o f t . c o m / o f f i c e / d r a w i n g / 2 0 1 0 / m a i n "   i d = " { 2 7 A 1 6 D F 2 - 1 4 6 C - 4 5 3 2 - A 5 2 4 - D 6 4 9 B 6 1 C C 8 7 6 } " / > < / a : e x t > < / a : e x t L s t > < / p : c N v P r > < p : c N v S p P r / > < p : n v P r / > < / p : n v S p P r > < p : s p P r > < a : x f r m   f l i p H = " f a l s e "   f l i p V = " f a l s e "   r o t = " 0 " > < a : o f f   x = " 4 4 3 1 4 2 0 "   y = " 2 8 2 5 3 1 5 " / > < a : e x t   c x = " 1 2 6 7 8 2 5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 A   l a   p a g e 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e r r = " 1 "   l a n g = " f r - F R "   s z = " 8 0 0 " > < a : s o l i d F i l l > < a : s r g b C l r   v a l = " f f f f f f " / > < / a : s o l i d F i l l > < a : l a t i n   t y p e f a c e = " O p e n   S a n s " / > < / a : r P r > < a : t > S p r i n g 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 e t   H i b e r n a t e 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6 "   n a m e = " " > < a : e x t L s t > < a : e x t   u r i = " { D 1 0 6 6 6 9 1 - E 1 5 7 - 4 D 8 E - 9 E D 8 - 7 B 0 7 7 C 1 C 1 A 8 6 } " > < a 1 6 : c r e a t i o n I d   x m l n s : a 1 6 = " h t t p : / / s c h e m a s . m i c r o s o f t . c o m / o f f i c e / d r a w i n g / 2 0 1 0 / m a i n "   i d = " { 5 9 2 3 8 4 0 2 - 0 5 5 C - 4 F 9 E - 9 5 5 6 - A D C 1 9 F 2 B C 6 7 4 } " / > < / a : e x t > < / a : e x t L s t > < / p : c N v P r > < p : c N v S p P r / > < p : n v P r / > < / p : n v S p P r > < p : s p P r > < a : x f r m   f l i p H = " f a l s e "   f l i p V = " f a l s e "   r o t = " 0 " > < a : o f f   x = " 4 5 2 5 5 6 5 "   y = " 3 5 3 1 4 1 3 " / > < a : e x t   c x = " 1 3 1 0 0 3 9 "   c y = " 5 4 4 6 0 1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 L e   v i f   d u   s u j e t   : 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 S p r i n g B o o t   p o u r   l e s   M S 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7 "   n a m e = " " > < a : e x t L s t > < a : e x t   u r i = " { 7 0 4 0 3 D D A - 4 D 4 6 - 4 6 D D - 8 2 7 D - E B 1 8 6 1 1 8 4 8 2 4 } " > < a 1 6 : c r e a t i o n I d   x m l n s : a 1 6 = " h t t p : / / s c h e m a s . m i c r o s o f t . c o m / o f f i c e / d r a w i n g / 2 0 1 0 / m a i n "   i d = " { 7 3 8 4 9 2 5 F - 1 3 0 8 - 4 1 4 6 - 8 9 A E - 8 0 E E 6 6 F F E A 4 C } " / > < / a : e x t > < / a : e x t L s t > < / p : c N v P r > < p : c N v S p P r / > < p : n v P r / > < / p : n v S p P r > < p : s p P r > < a : x f r m   f l i p H = " f a l s e "   f l i p V = " f a l s e "   r o t = " 0 " > < a : o f f   x = " 3 6 8 4 6 0 3 "   y = " 2 9 4 7 7 0 1 " / > < a : e x t   c x = " 7 0 9 3 1 7 "   c y = " 1 1 4 3 0 0 0 " / > < / a : x f r m > < a : p r s t G e o m   p r s t = " c h e v r o n " > < a : a v L s t / > < / a : p r s t G e o m > < a : g r a d F i l l   r o t W i t h S h a p e = " 1 " > < a : g s L s t > < a : g s   p o s = " 1 0 0 0 0 0 " > < a : s r g b C l r   v a l = " c 0 0 0 0 0 " > < a : l u m M o d   v a l = " 2 0 0 0 0 " / > < a : l u m O f f   v a l = " 4 0 0 0 0 " / > < / a : s r g b C l r > < / a : g s > < a : g s   p o s = " 7 5 0 0 0 " > < a : s r g b C l r   v a l = " c 0 0 0 0 0 " > < a : l u m M o d   v a l = " 2 0 0 0 0 " / > < a : l u m O f f   v a l = " 4 0 0 0 0 " / > < / a : s r g b C l r > < / a : g s > < a : g s   p o s = " 0 " > < a : s r g b C l r   v a l = " c 0 0 0 0 0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5 4 D D 4 A 2 B - 2 2 A 4 - 4 B 5 9 - 9 8 7 9 - 4 7 E C E 8 D F 5 4 3 8 } " > < a 1 6 : c r e a t i o n I d   x m l n s : a 1 6 = " h t t p : / / s c h e m a s . m i c r o s o f t . c o m / o f f i c e / d r a w i n g / 2 0 1 0 / m a i n "   i d = " { 1 D 3 2 F 0 9 C - F 4 0 7 - 4 6 0 4 - 8 4 0 3 - C C E D 1 5 0 6 7 4 B 8 } " / > < / a : e x t > < / a : e x t L s t > < / p : c N v P r > < p : c N v S p P r / > < p : n v P r / > < / p : n v S p P r > < p : s p P r > < a : x f r m   f l i p H = " f a l s e "   f l i p V = " f a l s e "   r o t = " 0 " > < a : o f f   x = " 5 9 2 7 6 9 3 "   y = " 2 9 4 7 7 0 1 " / > < a : e x t   c x = " 7 0 9 3 1 7 "   c y = " 1 1 4 3 0 0 0 " / > < / a : x f r m > < a : p r s t G e o m   p r s t = " c h e v r o n " > < a : a v L s t / > < / a : p r s t G e o m > < a : g r a d F i l l   r o t W i t h S h a p e = " 1 " > < a : g s L s t > < a : g s   p o s = " 1 0 0 0 0 0 " > < a : s r g b C l r   v a l = " c 0 0 0 0 0 " > < a : l u m M o d   v a l = " 2 0 0 0 0 " / > < a : l u m O f f   v a l = " 4 0 0 0 0 " / > < / a : s r g b C l r > < / a : g s > < a : g s   p o s = " 7 5 0 0 0 " > < a : s r g b C l r   v a l = " c 0 0 0 0 0 " > < a : l u m M o d   v a l = " 2 0 0 0 0 " / > < a : l u m O f f   v a l = " 4 0 0 0 0 " / > < / a : s r g b C l r > < / a : g s > < a : g s   p o s = " 0 " > < a : s r g b C l r   v a l = " c 0 0 0 0 0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5 9 7 E 9 7 9 A - E C 1 C - 4 3 1 9 - A 7 C D - E C 7 3 3 A E B 2 E D F } " > < a 1 6 : c r e a t i o n I d   x m l n s : a 1 6 = " h t t p : / / s c h e m a s . m i c r o s o f t . c o m / o f f i c e / d r a w i n g / 2 0 1 0 / m a i n "   i d = " { 3 E 3 6 F 1 F A - 5 D B 7 - 4 8 9 1 - 9 5 0 9 - 8 5 E 7 2 4 B 2 0 5 6 E } " / > < / a : e x t > < / a : e x t L s t > < / p : c N v P r > < p : c N v S p P r / > < p : n v P r / > < / p : n v S p P r > < p : s p P r > < a : x f r m   f l i p H = " f a l s e "   f l i p V = " f a l s e "   r o t = " 0 " > < a : o f f   x = " 6 6 7 4 5 1 0 "   y = " 2 7 2 1 9 3 0 " / > < a : e x t   c x = " 1 2 0 7 3 7 0 "   c y = " 7 6 1 4 3 8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 A c t i v i t � 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 C o n d i t i o n s   P R O   : 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 4 < / a : t > < / a :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  � q u i p e s < / a : t > < / a : r > < a : b r > < a : r P r   d i r t y = " 0 "   l a n g = " f r - F R "   s z = " 8 0 0 " > < a : s o l i d F i l l > < a : s r g b C l r   v a l = " f f f f f f " / > < / a : s o l i d F i l l > < a : l a t i n   t y p e f a c e = " O p e n   S a n s " / > < / a : r P r > < / a : b r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 4   m i c r o - s e r v i c e s 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2 0 "   n a m e = " " > < a : e x t L s t > < a : e x t   u r i = " { C B 1 F A 9 0 6 - 5 F 9 D - 4 7 E A - B A 8 E - 7 3 4 7 E 2 7 A D 8 9 D } " > < a 1 6 : c r e a t i o n I d   x m l n s : a 1 6 = " h t t p : / / s c h e m a s . m i c r o s o f t . c o m / o f f i c e / d r a w i n g / 2 0 1 0 / m a i n "   i d = " { 9 3 0 2 9 3 7 5 - 3 A 5 6 - 4 9 7 9 - A C 6 1 - C E 2 A 3 B 6 D 9 E F 1 } " / > < / a : e x t > < / a : e x t L s t > < / p : c N v P r > < p : c N v S p P r / > < p : n v P r / > < / p : n v S p P r > < p : s p P r > < a : x f r m   f l i p H = " f a l s e "   f l i p V = " f a l s e "   r o t = " 0 " > < a : o f f   x = " 6 7 2 9 0 9 8 "   y = " 3 6 6 7 1 2 5 " / > < a : e x t   c x = " 1 2 0 7 3 7 0 "   c y = " 4 2 3 5 7 6 " / > < / a : x f r m > < a : p r s t G e o m   p r s t = " r o u n d R e c t " > < a : a v L s t / > < / a : p r s t G e o m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8 0 0 " > < a : s o l i d F i l l > < a : s r g b C l r   v a l = " f f f f f f " / > < / a : s o l i d F i l l > < a : l a t i n   t y p e f a c e = " O p e n   S a n s " / > < / a : r P r > < a : t > R e n d r e   u n   p r o j e t   a v e c   i n t � g r a t i o n s < / a : t > < / a : r > < a : e n d P a r a R P r   d i r t y = " 0 "   l a n g = " f r - F R "   s z = " 8 0 0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2 1 "   n a m e = " " > < a : e x t L s t > < a : e x t   u r i = " { 9 8 5 6 F A C 2 - 2 D 2 6 - 4 2 6 8 - A E D 6 - 0 E 6 6 A 6 6 9 3 1 5 4 } " > < a 1 6 : c r e a t i o n I d   x m l n s : a 1 6 = " h t t p : / / s c h e m a s . m i c r o s o f t . c o m / o f f i c e / d r a w i n g / 2 0 1 0 / m a i n "   i d = " { 5 A 6 A 5 B 7 B - 7 B 9 8 - 4 7 E 9 - 9 6 4 0 - 4 E 7 A A F B 1 D 8 C F } " / > < / a : e x t > < / a : e x t L s t > < / p : c N v P r > < p : c N v S p P r   t x B o x = " 1 " / > < p : n v P r / > < / p : n v S p P r > < p : s p P r > < a : x f r m   f l i p H = " f a l s e "   f l i p V = " f a l s e "   r o t = " 0 " > < a : o f f   x = " 8 0 7 6 4 4 8 "   y = " 4 2 5 7 6 7 5 " / > < a : e x t   c x = " 8 8 0 0 7 1 "   c y = " 6 7 0 5 6 9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 O b j e c t i f   a t t e i n t   ! < / a : t > < / a : r > < a : e n d P a r a R P r   d i r t y = " 0 "   l a n g = " f r - F R "   s z = " 1 4 0 0 " > < a : s o l i d F i l l > < a : s c h e m e C l r   v a l = " t x 1 " / > < / a : s o l i d F i l l > < a : l a t i n   t y p e f a c e = " O p e n   S a n s " / > < / a : e n d P a r a R P r > < / a : p > < / p : t x B o d y > < / p : s p > < p : c x n S p > < p : n v C x n S p P r > < p : c N v P r   i d = " 2 2 "   n a m e = " " > < a : e x t L s t > < a : e x t   u r i = " { C E A F 2 8 1 3 - F D 6 F - 4 9 7 D - 8 4 2 D - 7 B 8 A E 4 2 D 4 D 0 6 } " > < a 1 6 : c r e a t i o n I d   x m l n s : a 1 6 = " h t t p : / / s c h e m a s . m i c r o s o f t . c o m / o f f i c e / d r a w i n g / 2 0 1 0 / m a i n "   i d = " { 4 D E C B 8 4 1 - 9 D 3 A - 4 0 7 B - B D A 0 - F F C 0 1 5 5 8 B E E A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9 8 5 3 "   y = " 3 5 0 8 9 3 3 " / > < a : e x t   c x = " 8 0 8 5 7 6 2 "   c y = " 5 1 3 6 8 " / > < / a : x f r m > < a : p r s t G e o m   p r s t = " l i n e " > < a : a v L s t / > < / a : p r s t G e o m > < a : l n   c a p = " f l a t "   w = " 1 9 0 5 0 " > < a : s o l i d F i l l > < a : s r g b C l r   v a l = " f f 0 0 0 0 " / > < / a : s o l i d F i l l > < a : p r s t D a s h   v a l = " s y s D o t " / > < a : r o u n d / > < a : h e a d E n d   l e n = " s m "   t y p e = " n o n e "   w = " l g " / > < a : t a i l E n d   l e n = " s m "   t y p e = " n o n e "   w = " s m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2 3 "   n a m e = " " > < a : e x t L s t > < a : e x t   u r i = " { 6 B C A 4 F 6 0 - 3 B 5 3 - 4 2 4 1 - B 3 D 4 - 1 4 9 8 7 A 3 A 2 8 D 9 } " > < a 1 6 : c r e a t i o n I d   x m l n s : a 1 6 = " h t t p : / / s c h e m a s . m i c r o s o f t . c o m / o f f i c e / d r a w i n g / 2 0 1 0 / m a i n "   i d = " { 7 F 8 E 1 9 D E - A 6 5 A - 4 7 7 A - A 3 B D - E A D 5 D 8 5 8 C 3 2 3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F 5 C B 4 2 1 C - 8 B E 8 - 4 7 3 C - A 3 6 3 - C E 9 3 3 E 9 5 5 6 A 6 } " > < p 1 4 : c r e a t i o n I d   x m l n s : p 1 4 = " h t t p : / / s c h e m a s . m i c r o s o f t . c o m / o f f i c e / p o w e r p o i n t / 2 0 1 0 / m a i n "   v a l = " 1 6 0 6 1 3 9 8 9 2 1 0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F A B F E 8 E - 5 2 D D - 4 8 1 9 - 9 F 9 A - 8 6 8 C 5 3 B 9 7 6 A 6 } " > < a 1 6 : c r e a t i o n I d   x m l n s : a 1 6 = " h t t p : / / s c h e m a s . m i c r o s o f t . c o m / o f f i c e / d r a w i n g / 2 0 1 0 / m a i n "   i d = " { E 0 A 0 9 1 E 2 - D 2 0 B - 4 C C D - A 9 1 3 - 2 0 6 A E 6 B 3 8 9 B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8 0 5 2 "   y = " 7 3 9 3 5 9 " / > < a : e x t   c x = " 7 6 2 0 0 0 0 "   c y = " 5 7 1 5 0 0 " / > < / a : x f r m > < / p : s p P r > < p : t x B o d y > < a : b o d y P r   r t l C o l = " 0 " / > < a : l s t S t y l e / > < a : p > < a : p P r   a l g n = " l " / > < a : r > < a : r P r   d i r t y = " 0 "   l a n g = " e n - U S "   s z = " 2 4 0 0 " / > < a : t > L e s   m i c r o - s e r v i c e s ,   p o u r q u o i   f a i r e   ? < / a : t > < / a : r > < a : b r > < a : r P r   d i r t y = " 0 "   l a n g = " e n - U S "   s z = " 2 4 0 0 " / > < / a : b r > < a : e n d P a r a R P r   d i r t y = " 0 "   l a n g = " e n - U S "   s z = " 2 4 0 0 " / > < / a : p > < / p : t x B o d y > < / p : s p > < p : s p > < p : n v S p P r > < p : c N v P r   i d = " 3 "   n a m e = " " > < a : e x t L s t > < a : e x t   u r i = " { 4 D E 7 7 F D 1 - 4 7 6 F - 4 8 9 E - B E 2 A - D 4 3 9 5 E E C 0 9 2 D } " > < a 1 6 : c r e a t i o n I d   x m l n s : a 1 6 = " h t t p : / / s c h e m a s . m i c r o s o f t . c o m / o f f i c e / d r a w i n g / 2 0 1 0 / m a i n "   i d = " { 8 5 E 4 9 0 F 3 - D B 4 C - 4 9 4 8 - 8 2 9 0 - 1 B C C 2 0 9 2 3 1 2 B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C E 5 A 3 A F E - 7 A 2 5 - 4 C A 9 - B E B 3 - 9 E 6 3 F B 6 7 D 1 F C } " > < a 1 6 : c r e a t i o n I d   x m l n s : a 1 6 = " h t t p : / / s c h e m a s . m i c r o s o f t . c o m / o f f i c e / d r a w i n g / 2 0 1 0 / m a i n "   i d = " { 5 E 1 D 5 8 3 E - 6 5 6 A - 4 4 A A - A C F D - 5 2 B B 5 B 6 0 3 5 B C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1 8 2 1 8 4 1 4 - D 5 8 A - 4 5 D 7 - A 8 7 0 - 9 0 7 D 6 E E 0 5 0 E 3 } " > < a 1 6 : c r e a t i o n I d   x m l n s : a 1 6 = " h t t p : / / s c h e m a s . m i c r o s o f t . c o m / o f f i c e / d r a w i n g / 2 0 1 0 / m a i n "   i d = " { F 7 D 7 5 9 F C - 2 5 E C - 4 6 8 5 - 8 E 0 D - 1 9 8 E E 0 6 4 2 A 6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1 9 2 2 5 " / > < a : e x t   c x = " 7 6 2 0 0 0 0 "   c y = " 6 6 6 0 3 5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/ > < a : r > < a : r P r   d i r t y = " 0 "   l a n g = " f r - F R " / > < a : t > C ' e s t   q u o i   ? < / a : t > < / a : r > < / a : p > < a : p > < a : p P r   i n d e n t = " 0 "   m a r L = " 0 " > < a : b u N o n e / > < / a : p P r > < a : r > < a : r P r   b = " 0 "   b a s e l i n e = " 0 "   c a p = " n o n e "   d i r t y = " 0 "   i = " 0 "   l a n g = " f r - F R "   s t r i k e = " n o S t r i k e "   s z = " 1 8 0 0 "   u = " n o n e " > < a : s o l i d F i l l > < a : s c h e m e C l r   v a l = " t x 1 " / > < / a : s o l i d F i l l > < a : l a t i n   t y p e f a c e = " O p e n   S a n s " / > < / a : r P r > < a : t > < / a : t > < / a : r > < a : e n d P a r a R P r   b = " 0 "   b a s e l i n e = " 0 "   c a p = " n o n e "   d i r t y = " 0 "   i = " 0 "   l a n g = " f r - F R "   s t r i k e = " n o S t r i k e "   s z = " 1 8 0 0 "   u = " n o n e " > < a : s o l i d F i l l > < a : s c h e m e C l r   v a l = " t x 1 " / > < / a : s o l i d F i l l > < a : l a t i n   t y p e f a c e = " O p e n   S a n s " / > < / a : e n d P a r a R P r > < / a : p > < / p : t x B o d y > < / p : s p > < p : p i c > < p : n v P i c P r > < p : c N v P r   i d = " 6 "   n a m e = " " > < a : h l i n k C l i c k   a c t i o n = " p p a c t i o n : / / h l i n k s h o w j u m p ? j u m p = n e x t s l i d e "   r : i d = " " / > < a : e x t L s t > < a : e x t   u r i = " { 2 0 5 A 1 9 5 D - 0 7 0 8 - 4 F A 2 - 8 E 3 1 - C 9 6 B B 1 E 3 8 4 A 7 } " > < a 1 6 : c r e a t i o n I d   x m l n s : a 1 6 = " h t t p : / / s c h e m a s . m i c r o s o f t . c o m / o f f i c e / d r a w i n g / 2 0 1 0 / m a i n "   i d = " { 5 B 7 B 5 C 1 F - 8 B C 6 - 4 5 9 0 - A A B A - 9 A 5 5 0 F 9 5 0 5 1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3 8 7 2 9 8 "   y = " 1 3 1 0 8 5 9 " / > < a : e x t   c x = " 3 3 6 2 8 8 7 "   c y = " 1 6 2 3 2 7 9 " / > < / a : x f r m > < a : p r s t G e o m   p r s t = " r e c t " > < a : a v L s t / > < / a : p r s t G e o m > < a : n o F i l l / > < / p : s p P r > < / p : p i c > < p : s p > < p : n v S p P r > < p : c N v P r   i d = " 7 "   n a m e = " " > < a : e x t L s t > < a : e x t   u r i = " { 7 3 E B 5 1 A B - 0 3 C 2 - 4 4 4 4 - B 7 3 1 - F D 1 9 0 2 0 8 6 1 5 E } " > < a 1 6 : c r e a t i o n I d   x m l n s : a 1 6 = " h t t p : / / s c h e m a s . m i c r o s o f t . c o m / o f f i c e / d r a w i n g / 2 0 1 0 / m a i n "   i d = " { B 1 8 C 1 4 9 1 - 2 2 E 5 - 4 7 7 7 - 9 A 6 4 - F 4 0 5 5 1 A 6 8 B A 9 } " / > < / a : e x t > < / a : e x t L s t > < / p : c N v P r > < p : c N v S p P r   t x B o x = " 1 " / > < p : n v P r / > < / p : n v S p P r > < p : s p P r > < a : x f r m   f l i p H = " f a l s e "   f l i p V = " f a l s e "   r o t = " 0 " > < a : o f f   x = " 0 "   y = " 3 1 2 6 8 8 6 " / > < a : e x t   c x = " 9 1 5 4 0 6 8 "   c y = " 2 0 1 6 6 1 4 " / > < / a : x f r m > < a : p r s t G e o m   p r s t = " r e c t " > < a : a v L s t / > < / a : p r s t G e o m > < a : g r a d F i l l   r o t W i t h S h a p e = " 1 " > < a : g s L s t > < a : g s   p o s = " 1 0 0 0 0 0 " > < a : s c h e m e C l r   v a l = " a c c e n t 1 " > < a : l u m M o d   v a l = " 2 0 0 0 0 " / > < a : l u m O f f   v a l = " 4 0 0 0 0 " / > < / a : s c h e m e C l r > < / a : g s > < a : g s   p o s = " 7 5 0 0 0 " > < a : s c h e m e C l r   v a l = " a c c e n t 1 " > < a : l u m M o d   v a l = " 2 0 0 0 0 " / > < a : l u m O f f   v a l = " 4 0 0 0 0 " / > < / a : s c h e m e C l r > < / a : g s > < a : g s   p o s = " 0 " > < a : s c h e m e C l r   v a l = " a c c e n t 1 " > < a : l u m M o d   v a l = " 2 0 0 0 0 " / > < a : l u m O f f   v a l = " 7 0 0 0 0 " / > < / a : s c h e m e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 O n   n e   c o m p i l e   p l u s   u n e   s e u l e   a p p l i c a t i o n   < / a : t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 O n   n e   d � p l o i e   p l u s   s u r   u n e   s e u l e   m a c h i n e ,   o n   r � p a r t i t   l a   c h a r g e < / a : t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 L e   d � p l o i e m e n t   u n i q u e   m u l t i p l e   l e s   r i s q u e s   d e   r � g r e s s i o n   d e   t o u t e   l ' a p p l i c a t i o n < / a : t > < / a : r > < / a : p > < a : p > < a : p P r   a l g n = " l "   i n d e n t = " 0 "   l v l = " 1 "   m a r L = " 4 5 7 2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N o n e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/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 1   m i c r o - s e r v i c e   p a r   s p � c i a l i t � ,   d o m a i n e ,   < / a : t > < / a : r > < a : b r > < a : r P r   b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/ a : b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 q u e l q u e s   f o i s   1   t e c h n o   d i f f � r e n t e ,   1   b a s e   d e   d o n n � e   s p � c i f i q u e ,   1   s e r v e u r   d i f f � r e n t < / a : t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 A u t o n o m i e   e t   i n d � p e n d a n c e   d u   m i c r o - s e r v i c e   :   1   < / a : t > < / a :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 � < / a : t > < / a :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 q u i p e < / a : t > < / a : r > < a : r > < a : r P r   b = " 0 "   b a s e l i n e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  d � d i � e ,   i l s   s e   p a r l e n t   g r � c e   a u x   A P I   < / a : t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 R e s p o n s a b i l i t � s   s � p a r � e s < / a : t > < / a : r > < / a : p > < a : p > < a : p P r   a l g n = " l "   i n d e n t = " - 3 4 2 9 0 0 "   l v l = " 1 "   m a r L = " 8 0 0 1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O p e n   S a n s " / > < / a : d e f R P r > < / a : p P r > < a : r > < a : r P r   b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r P r > < a : t > S c a l a b i l i t �   :   p o u v o i r   a d a p t e r   l e s   r e s s o u r c e s   d e   m a n i � r e   u n i t a i r e   < / a : t > < / a : r > < a : e n d P a r a R P r   b = " 0 "   c a p = " n o n e "   d i r t y = " 0 "   i = " 0 "   l a n g = " f r - F R "   s t r i k e = " n o S t r i k e "   s z = " 1 4 0 0 "   u = " n o n e " > < a : s o l i d F i l l > < a : s c h e m e C l r   v a l = " b g 2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B F 3 4 9 6 B D - 3 F 7 7 - 4 3 2 3 - B 7 8 B - 7 6 F E 5 0 6 1 9 4 D E } " > < a 1 6 : c r e a t i o n I d   x m l n s : a 1 6 = " h t t p : / / s c h e m a s . m i c r o s o f t . c o m / o f f i c e / d r a w i n g / 2 0 1 0 / m a i n "   i d = " { 2 C B 7 4 C 7 4 - F C C D - 4 7 8 1 - A C C 8 - 0 B B E 1 5 D 5 3 1 5 F } " / > < / a : e x t > < / a : e x t L s t > < / p : c N v P r > < p : c N v S p P r   t x B o x = " 1 " / > < p : n v P r / > < / p : n v S p P r > < p : s p P r > < a : x f r m   f l i p H = " f a l s e "   f l i p V = " f a l s e "   r o t = " 0 " > < a : o f f   x = " 6 9 6 9 2 8 0 "   y = " 1 4 1 3 8 3 3 " / > < a : e x t   c x = " 1 9 0 5 0 0 0 "   c y = " 9 2 5 9 3 4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i = " 1 "   l a n g = " f r - F R "   s z = " 1 4 0 0 " > < a : s o l i d F i l l > < a : s r g b C l r   v a l = " 7 0 3 0 a 0 " / > < / a : s o l i d F i l l > < a : l a t i n   t y p e f a c e = " O p e n   S a n s " / > < / a : r P r > < a : t > U n e   a m � l i o r a t i o n   o u   u n   b e s t   o f   d e s   c o n c e p t s   < / a : t > < / a : r > < a : r > < a : r P r   d i r t y = " 0 "   e r r = " 1 "   i = " 1 "   l a n g = " f r - F R "   s z = " 1 4 0 0 " > < a : s o l i d F i l l > < a : s r g b C l r   v a l = " 7 0 3 0 a 0 " / > < / a : s o l i d F i l l > < a : l a t i n   t y p e f a c e = " O p e n   S a n s " / > < / a : r P r > < a : t > S O A < / a : t > < / a : r > < a : r > < a : r P r   d i r t y = " 0 "   i = " 1 "   l a n g = " f r - F R "   s z = " 1 4 0 0 " > < a : s o l i d F i l l > < a : s r g b C l r   v a l = " 7 0 3 0 a 0 " / > < / a : s o l i d F i l l > < a : l a t i n   t y p e f a c e = " O p e n   S a n s " / > < / a : r P r > < a : t >   ! < / a : t > < / a : r > < a : e n d P a r a R P r   d i r t y = " 0 "   i = " 1 "   l a n g = " f r - F R "   s z = " 1 4 0 0 " > < a : s o l i d F i l l > < a : s r g b C l r   v a l = " 7 0 3 0 a 0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6 B E A 6 0 7 4 - E 8 3 9 - 4 0 B 8 - 9 1 8 D - 4 A D A 0 F A 2 F F A 8 } " > < a 1 6 : c r e a t i o n I d   x m l n s : a 1 6 = " h t t p : / / s c h e m a s . m i c r o s o f t . c o m / o f f i c e / d r a w i n g / 2 0 1 0 / m a i n "   i d = " { 0 0 0 B 5 6 7 9 - B 7 5 7 - 4 B D C - 9 F E 4 - 9 D D 1 6 0 0 7 F 6 2 F } " / > < / a : e x t > < / a : e x t L s t > < / p : c N v P r > < p : c N v S p P r   t x B o x = " 1 " / > < p : n v P r / > < / p : n v S p P r > < p : s p P r > < a : x f r m   f l i p H = " f a l s e "   f l i p V = " f a l s e "   r o t = " 0 " > < a : o f f   x = " 3 6 9 8 7 1 9 "   y = " 2 6 2 5 5 8 5 " / > < a : e x t   c x = " 1 9 0 5 0 0 0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O p e n   S a n s " / > < / a : r P r > < a : t > C l i q u e r   p o u r   v o i r . . . < / a : t > < / a : r > < a : e n d P a r a R P r   d i r t y = " 0 "   l a n g = " f r - F R "   s z = " 1 4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4 0 2 D 3 A 9 D - 9 0 7 E - 4 F 8 B - 8 8 E 3 - B 6 4 2 C 3 7 7 7 E 7 B } " > < a 1 6 : c r e a t i o n I d   x m l n s : a 1 6 = " h t t p : / / s c h e m a s . m i c r o s o f t . c o m / o f f i c e / d r a w i n g / 2 0 1 0 / m a i n "   i d = " { B C E 4 C A B D - D D D 9 - 4 A 3 0 - A 9 E A - 2 E 2 6 6 4 0 D 3 A E B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7 C 0 9 5 7 B 4 - A A 7 8 - 4 D E F - B 4 E D - F A 2 0 D E 8 D A A 8 E } " > < p 1 4 : c r e a t i o n I d   x m l n s : p 1 4 = " h t t p : / / s c h e m a s . m i c r o s o f t . c o m / o f f i c e / p o w e r p o i n t / 2 0 1 0 / m a i n "   v a l = " 1 6 0 6 1 3 9 8 9 2 1 1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4 7 A 0 0 A 7 - 4 B D E - 4 3 C F - B E E 9 - 0 F 8 C 5 0 C 3 D 4 C F } " > < a 1 6 : c r e a t i o n I d   x m l n s : a 1 6 = " h t t p : / / s c h e m a s . m i c r o s o f t . c o m / o f f i c e / d r a w i n g / 2 0 1 0 / m a i n "   i d = " { 5 8 8 8 5 6 D A - B 2 5 E - 4 C 1 8 - A 4 2 3 - D A 9 0 7 3 2 A 4 4 6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8 0 5 2 "   y = " 7 3 9 3 5 9 " / > < a : e x t   c x = " 7 6 2 0 0 0 0 "   c y = " 5 7 1 5 0 0 " / > < / a : x f r m > < / p : s p P r > < p : t x B o d y > < a : b o d y P r   r t l C o l = " 0 " / > < a : l s t S t y l e / > < a : p > < a : p P r   a l g n = " l " / > < a : r > < a : r P r   d i r t y = " 0 "   l a n g = " e n - U S "   s z = " 2 4 0 0 " / > < a : t > L e s   m i c r o - s e r v i c e s ,   p o u r q u o i   f a i r e   ? < / a : t > < / a : r > < a : b r > < a : r P r   d i r t y = " 0 "   l a n g = " e n - U S "   s z = " 2 4 0 0 " / > < / a : b r > < a : e n d P a r a R P r   d i r t y = " 0 "   l a n g = " e n - U S "   s z = " 2 4 0 0 " / > < / a : p > < / p : t x B o d y > < / p : s p > < p : s p > < p : n v S p P r > < p : c N v P r   i d = " 3 "   n a m e = " " > < a : e x t L s t > < a : e x t   u r i = " { 1 1 E C 5 2 D A - E 8 A C - 4 9 9 4 - 8 F C 3 - B 7 E F 1 D 3 7 4 2 F 6 } " > < a 1 6 : c r e a t i o n I d   x m l n s : a 1 6 = " h t t p : / / s c h e m a s . m i c r o s o f t . c o m / o f f i c e / d r a w i n g / 2 0 1 0 / m a i n "   i d = " { 8 4 F D 2 C 6 5 - 6 D E 9 - 4 9 D 8 - 8 A 9 5 - 7 8 9 6 6 C D D F 2 4 4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F 6 9 B B 9 8 E - E 1 4 B - 4 E 2 7 - 9 6 0 5 - 8 6 B E 0 F E D 2 A 4 2 } " > < a 1 6 : c r e a t i o n I d   x m l n s : a 1 6 = " h t t p : / / s c h e m a s . m i c r o s o f t . c o m / o f f i c e / d r a w i n g / 2 0 1 0 / m a i n "   i d = " { 9 0 4 E B 7 8 6 - 9 F 3 3 - 4 0 3 7 - A 5 9 1 - A 4 D 0 5 2 0 F 8 6 7 8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p i c > < p : n v P i c P r > < p : c N v P r   i d = " 5 "   n a m e = " " > < a : h l i n k C l i c k   a c t i o n = " p p a c t i o n : / / h l i n k s h o w j u m p ? j u m p = n e x t s l i d e "   r : i d = " " / > < a : e x t L s t > < a : e x t   u r i = " { 5 1 0 9 A 2 1 1 - 3 7 0 1 - 4 5 1 0 - B F A A - 8 9 D 3 4 F D 6 B 4 8 7 } " > < a 1 6 : c r e a t i o n I d   x m l n s : a 1 6 = " h t t p : / / s c h e m a s . m i c r o s o f t . c o m / o f f i c e / d r a w i n g / 2 0 1 0 / m a i n "   i d = " { A A C D 9 D D 5 - 2 3 0 C - 4 D 9 F - A 7 2 1 - 1 6 8 3 C 3 A 1 8 1 1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4 4 7 4 3 "   y = " 1 2 1 2 5 9 9 " / > < a : e x t   c x = " 6 9 5 6 1 8 3 "   c y = " 3 7 3 8 4 1 9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A 9 D 0 E 3 B 9 - 3 D C F - 4 0 D A - 8 9 A B - 1 5 3 C F 0 B 9 7 A 2 C } " > < a 1 6 : c r e a t i o n I d   x m l n s : a 1 6 = " h t t p : / / s c h e m a s . m i c r o s o f t . c o m / o f f i c e / d r a w i n g / 2 0 1 0 / m a i n "   i d = " { 5 D F D 3 D 1 0 - 6 A 1 5 - 4 2 1 9 - 8 B 7 E - 5 7 3 0 B 0 1 4 0 8 5 D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A 7 8 7 1 6 3 E - 7 5 F B - 4 4 C A - 8 A 9 7 - C 9 C 0 3 9 C 6 1 1 B 1 } " > < p 1 4 : c r e a t i o n I d   x m l n s : p 1 4 = " h t t p : / / s c h e m a s . m i c r o s o f t . c o m / o f f i c e / p o w e r p o i n t / 2 0 1 0 / m a i n "   v a l = " 1 6 0 6 1 3 9 8 9 2 1 2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A 6 C 2 A E A - B 5 D D - 4 A 2 3 - 8 1 4 5 - 5 C C 5 4 1 7 0 0 A A 2 } " > < a 1 6 : c r e a t i o n I d   x m l n s : a 1 6 = " h t t p : / / s c h e m a s . m i c r o s o f t . c o m / o f f i c e / d r a w i n g / 2 0 1 0 / m a i n "   i d = " { 2 A B 9 0 1 4 D - 6 3 A 0 - 4 1 3 B - 8 5 E 1 - 7 A 3 6 B 4 6 8 B F 6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8 0 5 2 "   y = " 7 3 9 3 5 9 " / > < a : e x t   c x = " 7 6 2 0 0 0 0 "   c y = " 5 7 1 5 0 0 " / > < / a : x f r m > < / p : s p P r > < p : t x B o d y > < a : b o d y P r   r t l C o l = " 0 " / > < a : l s t S t y l e / > < a : p > < a : p P r   a l g n = " l " / > < a : r > < a : r P r   d i r t y = " 0 "   l a n g = " e n - U S "   s z = " 2 4 0 0 " / > < a : t > L e s   m i c r o - s e r v i c e s ,   p o u r q u o i   f a i r e   ? < / a : t > < / a : r > < a : b r > < a : r P r   d i r t y = " 0 "   l a n g = " e n - U S "   s z = " 2 4 0 0 " / > < / a : b r > < a : e n d P a r a R P r   d i r t y = " 0 "   l a n g = " e n - U S "   s z = " 2 4 0 0 " / > < / a : p > < / p : t x B o d y > < / p : s p > < p : s p > < p : n v S p P r > < p : c N v P r   i d = " 3 "   n a m e = " " > < a : e x t L s t > < a : e x t   u r i = " { 0 2 1 C D 7 A 5 - F 9 9 2 - 4 6 B 3 - 8 C D 6 - 5 3 3 F A 1 E 1 2 6 4 9 } " > < a 1 6 : c r e a t i o n I d   x m l n s : a 1 6 = " h t t p : / / s c h e m a s . m i c r o s o f t . c o m / o f f i c e / d r a w i n g / 2 0 1 0 / m a i n "   i d = " { D B 5 1 5 2 0 6 - E C C 1 - 4 9 5 D - A 7 3 6 - A 9 8 E E 6 1 8 6 E D 9 } " / > < / a : e x t > < / a : e x t L s t > < / p : c N v P r > < p : c N v S p P r / > < p : n v P r / > < / p : n v S p P r > < p : s p P r > < a : x f r m   r o t = " 0 " > < a : o f f   x = " 1 1 9 8 5 3 "   y = " 2 4 8 6 0 2 " / > < a : e x t   c x = " 2 3 2 4 0 3 3 "   c y = " 3 4 2 8 0 0 " / > < / a : x f r m > < a : p r s t G e o m   p r s t = " r o u n d R e c t " > < a : a v L s t > < a : g d   f m l a = " v a l   3 5 3 "   n a m e = " a d j " / > < / a : a v L s t > < / a : p r s t G e o m > < a : g r a d F i l l   r o t W i t h S h a p e = " 1 " > < a : g s L s t > < a : g s   p o s = " 1 0 0 0 0 0 " > < a : s r g b C l r   v a l = " 8 3 c a f f " > < a : l u m M o d   v a l = " 2 0 0 0 0 " / > < a : l u m O f f   v a l = " 4 0 0 0 0 " / > < / a : s r g b C l r > < / a : g s > < a : g s   p o s = " 7 5 0 0 0 " > < a : s r g b C l r   v a l = " 8 3 c a f f " > < a : l u m M o d   v a l = " 2 0 0 0 0 " / > < a : l u m O f f   v a l = " 4 0 0 0 0 " / > < / a : s r g b C l r > < / a : g s > < a : g s   p o s = " 0 " > < a : s r g b C l r   v a l = " 8 3 c a f f " > < a : l u m M o d   v a l = " 2 0 0 0 0 " / > < a : l u m O f f   v a l = " 7 0 0 0 0 " / > < / a : s r g b C l r > < / a : g s > < / a : g s L s t > < a : l i n   a n g = " 1 6 2 0 0 0 0 0 "   s c a l e d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 S � a n c e   1  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p : c x n S p > < p : n v C x n S p P r > < p : c N v P r   i d = " 4 "   n a m e = " " > < a : e x t L s t > < a : e x t   u r i = " { 9 8 9 0 3 F 6 0 - 1 4 F A - 4 B 4 D - 8 6 9 C - 6 8 C B E 6 F 6 6 F C 6 } " > < a 1 6 : c r e a t i o n I d   x m l n s : a 1 6 = " h t t p : / / s c h e m a s . m i c r o s o f t . c o m / o f f i c e / d r a w i n g / 2 0 1 0 / m a i n "   i d = " { 9 0 6 8 1 A 6 E - 1 7 E 2 - 4 E E 8 - B 0 3 A - 0 C 7 3 6 4 7 C F 8 D 4 } " / > < / a : e x t > < / a : e x t L s t > < / p : c N v P r > < p : c N v C x n S p P r / > < p : n v P r / > < / p : n v C x n S p P r > < p : s p P r > < a : x f r m   f l i p H = " t r u e "   f l i p V = " t r u e "   r o t = " 1 0 8 0 0 0 0 0 " > < a : o f f   x = " 1 1 3 0 1 4 "   y = " 5 7 5 3 4 8 " / > < a : e x t   c x = " 8 0 8 5 7 6 2 "   c y = " 5 1 3 6 8 " / > < / a : x f r m > < a : p r s t G e o m   p r s t = " l i n e " > < a : a v L s t / > < / a : p r s t G e o m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5 "   n a m e = " C o n t e n t   P l a c e h o l d e r   2 " > < a : e x t L s t > < a : e x t   u r i = " { F 6 5 7 6 4 E 3 - 5 0 8 4 - 4 4 9 6 - 9 1 A D - 7 4 D 1 E B F 4 A 3 A B } " > < a 1 6 : c r e a t i o n I d   x m l n s : a 1 6 = " h t t p : / / s c h e m a s . m i c r o s o f t . c o m / o f f i c e / d r a w i n g / 2 0 1 0 / m a i n "   i d = " { E F 1 9 B C 0 D - 3 E 5 B - 4 3 B D - 8 A 9 E - 8 5 1 D C 8 5 4 3 E 2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3 1 0 8 5 9 " / > < a : e x t   c x = " 7 6 2 0 0 0 0 "   c y = " 3 8 3 2 6 4 1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/ > < a : r > < a : r P r   d i r t y = " 0 "   l a n g = " f r - F R " / > < a : t > D ' a u t r e s   a v a n t a g e s   : < / a : t > < / a : r > < / a : p > < a : p > < a : p P r   l v l = " 1 " / > < a : r > < a : r P r   d i r t y = " 0 "   l a n g = " f r - F R " / > < a : t > A c c � l � r e r   l e   d � p l o i e m e n t   a v e c   l e   d � p l o i e m e n t   c o n t i n u   ( c f   < / a : t > < / a : r > < a : r > < a : r P r   d i r t y = " 0 "   e r r = " 1 "   l a n g = " f r - F R " / > < a : t > D e v O p s < / a : t > < / a : r > < a : r > < a : r P r   d i r t y = " 0 "   l a n g = " f r - F R " / > < a : t > ) < / a : t > < / a : r > < / a : p > < a : p > < a : p P r   l v l = " 1 " / > < a : r > < a : r P r   b = " 0 "   b a s e l i n e = " 0 "   c a p = " n o n e "   d i r t y = " 0 "   i = " 0 "   l a n g = " f r - F R "   s t r i k e = " n o S t r i k e "   s z = " 1 6 0 0 "   u = " n o n e " > < a : s o l i d F i l l > < a : s c h e m e C l r   v a l = " t x 1 " / > < / a : s o l i d F i l l > < a : l a t i n   t y p e f a c e = " O p e n   S a n s " / > < / a : r P r > < a : t > C h a q u e   s e r v i c e   e s t   � l a s t i q u e ,   r � s i l i a n t ,   c o m p o s a b l e ,   m i n i m a l   e t   c o m p l e t < / a : t > < / a : r > < / a : p > < a : p > < a : p P r / > < a : r > < a : r P r   d i r t y = " 0 "   l a n g = " f r - F R " / > < a : t > I n c o n v � n i e n t s   /   D i f f i c u l t � s < / a : t > < / a : r > < / a : p > < a : p > < a : p P r   l v l = " 1 " / > < a : r > < a : r P r   d i r t y = " 0 "   l a n g = " f r - F R " / > < a : t > T e s t s < / a : t > < / a : r > < a : r > < a : r P r   d i r t y = " 0 "   l a n g = " f r - F R " / > < a : t >   p l u s   c o m p l i q u � s   < / a : t > < / a : r > < a : r > < a : r P r   d i r t y = " 0 "   l a n g = " f r - F R "   s z = " 1 2 0 0 " / > < a : t > ( e x i g e   d e   p r o d u i r e   d e s   < / a : t > < / a : r > < a : r > < a : r P r   d i r t y = " 0 "   e r r = " 1 "   l a n g = " f r - F R "   s z = " 1 2 0 0 " / > < a : t > M o c k s < / a : t > < / a : r > < a : r > < a : r P r   d i r t y = " 0 "   l a n g = " f r - F R "   s z = " 1 2 0 0 " / > < a : t >   e t   d e   l e s   m a i n t e n i r ) < / a : t > < / a : r > < / a : p > < a : p > < a : p P r   l v l = " 1 " / > < a : r > < a : r P r   d i r t y = " 0 "   l a n g = " f r - F R "   s z = " 1 6 0 0 " / > < a : t > L a t e n c e   d u   r � s e a u   < / a : t > < / a : r > < a : r > < a : r P r   d i r t y = " 0 "   l a n g = " f r - F R "   s z = " 1 2 0 0 " / > < a : t > ( o n   e s t   p l u s   s u r   u n   < / a : t > < / a : r > < a : r > < a : r P r   d i r t y = " 0 "   l a n g = " f r - F R "   s z = " 1 2 0 0 " / > < a : t > e n c h a � n e m e n t < / a : t > < / a : r > < a : r > < a : r P r   d i r t y = " 0 "   l a n g = " f r - F R "   s z = " 1 2 0 0 " / > < a : t >   d e   f o n c t i o n s   m a i s   s u r   l ' u s a g e   d e   p l u s i e u r s   < / a : t > < / a : r > < a : r > < a : r P r   d i r t y = " 0 "   l a n g = " f r - F R "   s z = " 1 2 0 0 " / > < a : t > r e q u � t e s < / a : t > < / a : r > < a : r > < a : r P r   d i r t y = " 0 "   l a n g = " f r - F R "   s z = " 1 2 0 0 " / > < a : t >   h t t p ) < / a : t > < / a : r > < / a : p > < a : p > < a : p P r   l v l = " 1 " / > < a : r > < a : r P r   d i r t y = " 0 "   l a n g = " f r - F R "   s z = " 1 6 0 0 " / > < a : t > M o n i t o r e r   t o u t e s   l e s   i n f r a s t r u c t u r e s < / a : t > < / a : r > < / a : p > < a : p > < a : p P r   l v l = " 1 " / > < a : r > < a : r P r   d i r t y = " 0 "   l a n g = " f r - F R "   s z = " 1 6 0 0 " / > < a : t > P e u t   � t r e   c h e r   d a n s   c e r t a i n s   c a s < / a : t > < / a : r > < / a : p > < a : p > < a : p P r   l v l = " 1 " / > < a : r > < a : r P r   d i r t y = " 0 "   l a n g = " f r - F R " / > < a : t / > < / a : r > < / a : p > < a : p > < a : p P r   l v l = " 0 " / > < a : r > < a : r P r   d i r t y = " 0 "   l a n g = " f r - F R " / > < a : t > Q u e l q u e s < / a : t > < / a : r > < a : r > < a : r P r   d i r t y = " 0 "   l a n g = " f r - F R " / > < a : t >   r � f � r e n c e s   e n   l a   m a t i � r e   :   < / a : t > < / a : r > < a : b r > < a : r P r   d i r t y = " 0 "   l a n g = " f r - F R " / > < / a : b r > < a : r > < a : r P r   d i r t y = " 0 "   l a n g = " f r - F R " / > < a : t > G o o g l e ,   A m a z o n ,   N e t f l i x ,   S o u n d C l o u d ,   U b e r ,   O r a n g e . . . < / a : t > < / a : r > < / a : p > < a : p > < a : p P r   i n d e n t = " 0 "   m a r L = " 0 " > < a : b u N o n e / > < / a : p P r > < a : r > < a : r P r   b = " 0 "   b a s e l i n e = " 0 "   c a p = " n o n e "   d i r t y = " 0 "   i = " 0 "   l a n g = " f r - F R "   s t r i k e = " n o S t r i k e "   s z = " 1 8 0 0 "   u = " n o n e " > < a : s o l i d F i l l > < a : s c h e m e C l r   v a l = " t x 1 " / > < / a : s o l i d F i l l > < a : l a t i n   t y p e f a c e = " O p e n   S a n s " / > < / a : r P r > < a : t > < / a : t > < / a : r > < a : e n d P a r a R P r   b = " 0 "   b a s e l i n e = " 0 "   c a p = " n o n e "   d i r t y = " 0 "   i = " 0 "   l a n g = " f r - F R "   s t r i k e = " n o S t r i k e "   s z = " 1 8 0 0 "   u = " n o n e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3 D 5 5 1 8 4 8 - 5 2 D 7 - 4 3 B C - A 2 5 6 - 1 7 2 E F 4 C B 2 8 4 F } " > < a 1 6 : c r e a t i o n I d   x m l n s : a 1 6 = " h t t p : / / s c h e m a s . m i c r o s o f t . c o m / o f f i c e / d r a w i n g / 2 0 1 0 / m a i n "   i d = " { 7 3 6 8 A 3 2 C - 6 B 2 7 - 4 1 2 C - A 6 C E - 9 F 3 B 8 C B 0 3 F B 5 } " / > < / a : e x t > < / a : e x t L s t > < / p : c N v P r > < p : c N v S p P r / > < p : n v P r / > < / p : n v S p P r > < p : s p P r > < a : x f r m   r o t = " 0 " > < a : o f f   x = " 2 4 4 3 8 8 6 "   y = " 2 4 8 6 0 2 " / > < a : e x t   c x = " 3 6 1 8 4 5 "   c y = " 3 4 0 7 5 6 " / > < / a : x f r m > < a : p r s t G e o m   p r s t = " r o u n d R e c t " > < a : a v L s t > < a : g d   f m l a = " v a l   3 5 3 "   n a m e = " a d j " / > < / a : a v L s t > < / a : p r s t G e o m > < a : s o l i d F i l l > < a : s r g b C l r   v a l = " 7 0 3 0 a 0 " / > < / a : s o l i d F i l l > < a : l n   c a p = " f l a t "   w = " 9 5 2 5 " > < a : s o l i d F i l l > < a : s r g b C l r   v a l = " 7 0 3 0 a 0 " / > < / a : s o l i d F i l l > < a : p r s t D a s h   v a l = " s o l i d " / > < a : m i t e r   l i m = " 8 0 0 0 0 0 " / > < / a : l n > < a : e f f e c t L s t / > < / p : s p P r > < p : s t y l e > < a : l n R e f   i d x = " 2 " > < a : s r g b C l r   v a l = " 0 0 0 0 0 0 " / > < / a : l n R e f > < a : f i l l R e f   i d x = " 1 " > < a : s r g b C l r   v a l = " b b e 0 e 3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0 0 0 "   l I n s = " 9 0 0 0 0 "   r I n s = " 9 0 0 0 0 "   r t l C o l = " 0 "   t I n s = " 9 4 8 9 6 "   v e r t = " h o r z "   w r a p = " s q u a r e " > < a : n o r m A u t o f i t   f o n t S c a l e = " 7 0 0 0 0 "   l n S p c R e d u c t i o n = " 2 0 0 0 0 " / > < / a : b o d y P r > < a : l s t S t y l e / > < a : p > < a : p P r   a l g n = " c t r "   i n d e n t = " 0 "   l v l = " 0 "   m a r L = " 0 " > < a : l n S p c > < a : s p c P c t   v a l = " 9 4 0 0 0 " / > < / a : l n S p c > < a : b u N o n e / > < a : d e f R P r   d i r t y = " 0 "   l a n g = " e n - U S " / > < / a : p P r > < a : r > < a : r P r   b = " 1 "   d i r t y = " 0 "   l a n g = " e n - U S "   s z = " 1 4 0 0 " > < a : s o l i d F i l l > < a : s c h e m e C l r   v a l = " b g 1 " / > < / a : s o l i d F i l l > < a : l a t i n   t y p e f a c e = " A r i a l " / > < / a : r P r > < a : t > 1 . 1 < / a : t > < / a : r > < a : e n d P a r a R P r   b = " 1 "   d i r t y = " 0 "   l a n g = " e n - U S "   s z = " 1 4 0 0 " > < a : s o l i d F i l l > < a : s c h e m e C l r   v a l = " b g 1 " / > < / a : s o l i d F i l l > < a : l a t i n   t y p e f a c e = " A r i a l " / > < / a : e n d P a r a R P r > < / a : p > < / p : t x B o d y > < / p : s p > < / p : s p T r e e > < p : e x t L s t > < p : e x t   u r i = " { 4 7 4 D 0 9 E B - A E A 5 - 4 E F F - 8 E 6 1 - D E 0 6 D 0 F 7 E 7 C B } " > < p 1 4 : c r e a t i o n I d   x m l n s : p 1 4 = " h t t p : / / s c h e m a s . m i c r o s o f t . c o m / o f f i c e / p o w e r p o i n t / 2 0 1 0 / m a i n "   v a l = " 1 6 0 6 1 3 9 8 9 2 1 2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2 : 0 : 0 "   v a l = " 6 " / > < p : t a g   n a m e = " f o n t W e i g h t : 1 1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6 : 0 : 0 "   v a l = " 6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s i l h o u e t t e "   v a l = " t r u e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R E C T _ Q U O T E :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R a l e w a y - d e m i _ b o l d " / > < p : t a g   n a m e = " w e b f o n t 5 "   v a l = " O p e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e e h i v e " > < a : t h e m e E l e m e n t s > < a : c l r S c h e m e   n a m e = " B e h i v e " > < a : d k 1 > < a : s r g b C l r   v a l = " 0 0 0 0 0 0 " / > < / a : d k 1 > < a : l t 1 > < a : s r g b C l r   v a l = " f f f f f f " / > < / a : l t 1 > < a : d k 2 > < a : s r g b C l r   v a l = " 2 b 5 a 8 e " / > < / a : d k 2 > < a : l t 2 > < a : s r g b C l r   v a l = " f 4 f 7 f 9 " / > < / a : l t 2 > < a : a c c e n t 1 > < a : s r g b C l r   v a l = " 2 7 8 2 c 6 " / > < / a : a c c e n t 1 > < a : a c c e n t 2 > < a : s r g b C l r   v a l = " 6 7 9 5 c 3 " / > < / a : a c c e n t 2 > < a : a c c e n t 3 > < a : s r g b C l r   v a l = " a 5 c 8 e b " / > < / a : a c c e n t 3 > < a : a c c e n t 4 > < a : s r g b C l r   v a l = " 3 8 7 5 b a " / > < / a : a c c e n t 4 > < a : a c c e n t 5 > < a : s r g b C l r   v a l = " a 5 c d f 5 " / > < / a : a c c e n t 5 > < a : a c c e n t 6 > < a : s r g b C l r   v a l = " 5 a 9 f d 3 " / > < / a : a c c e n t 6 > < a : h l i n k > < a : s r g b C l r   v a l = " f f 8 4 3 b " / > < / a : h l i n k > < a : f o l H l i n k > < a : s r g b C l r   v a l = " 8 3 d 7 1 3 " / > < / a : f o l H l i n k > < / a : c l r S c h e m e > < a : f o n t S c h e m e   n a m e = " B e h i v e " > < a : m a j o r F o n t > < a : l a t i n   t y p e f a c e = " R a l e w a y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B e h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e e h i v e " > < a : t h e m e E l e m e n t s > < a : c l r S c h e m e   n a m e = " B e h i v e " > < a : d k 1 > < a : s r g b C l r   v a l = " 0 0 0 0 0 0 " / > < / a : d k 1 > < a : l t 1 > < a : s r g b C l r   v a l = " f f f f f f " / > < / a : l t 1 > < a : d k 2 > < a : s r g b C l r   v a l = " 2 b 5 a 8 e " / > < / a : d k 2 > < a : l t 2 > < a : s r g b C l r   v a l = " f 4 f 7 f 9 " / > < / a : l t 2 > < a : a c c e n t 1 > < a : s r g b C l r   v a l = " 2 7 8 2 c 6 " / > < / a : a c c e n t 1 > < a : a c c e n t 2 > < a : s r g b C l r   v a l = " 6 7 9 5 c 3 " / > < / a : a c c e n t 2 > < a : a c c e n t 3 > < a : s r g b C l r   v a l = " a 5 c 8 e b " / > < / a : a c c e n t 3 > < a : a c c e n t 4 > < a : s r g b C l r   v a l = " 3 8 7 5 b a " / > < / a : a c c e n t 4 > < a : a c c e n t 5 > < a : s r g b C l r   v a l = " a 5 c d f 5 " / > < / a : a c c e n t 5 > < a : a c c e n t 6 > < a : s r g b C l r   v a l = " 5 a 9 f d 3 " / > < / a : a c c e n t 6 > < a : h l i n k > < a : s r g b C l r   v a l = " f f 8 4 3 b " / > < / a : h l i n k > < a : f o l H l i n k > < a : s r g b C l r   v a l = " 8 3 d 7 1 3 " / > < / a : f o l H l i n k > < / a : c l r S c h e m e > < a : f o n t S c h e m e   n a m e = " B e h i v e " > < a : m a j o r F o n t > < a : l a t i n   t y p e f a c e = " R a l e w a y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B e h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854B7236D7E4E977EBEE94942600C" ma:contentTypeVersion="8" ma:contentTypeDescription="Crée un document." ma:contentTypeScope="" ma:versionID="504243600ab327bcde4e0e39c6dfa9c9">
  <xsd:schema xmlns:xsd="http://www.w3.org/2001/XMLSchema" xmlns:xs="http://www.w3.org/2001/XMLSchema" xmlns:p="http://schemas.microsoft.com/office/2006/metadata/properties" xmlns:ns2="064d5f3a-a314-4f43-a96a-d9d31f7443bf" targetNamespace="http://schemas.microsoft.com/office/2006/metadata/properties" ma:root="true" ma:fieldsID="ee3eefd45bde2ee87609599348728fcd" ns2:_="">
    <xsd:import namespace="064d5f3a-a314-4f43-a96a-d9d31f744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d5f3a-a314-4f43-a96a-d9d31f744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2255F5-E4AD-41B4-A7D5-E854498858D3}"/>
</file>

<file path=customXml/itemProps2.xml><?xml version="1.0" encoding="utf-8"?>
<ds:datastoreItem xmlns:ds="http://schemas.openxmlformats.org/officeDocument/2006/customXml" ds:itemID="{A8CB8519-F56F-4B7B-B4DE-B401C484E389}"/>
</file>

<file path=customXml/itemProps3.xml><?xml version="1.0" encoding="utf-8"?>
<ds:datastoreItem xmlns:ds="http://schemas.openxmlformats.org/officeDocument/2006/customXml" ds:itemID="{045C867C-FD89-4D2A-9D46-56D9BFC2EEB2}"/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forget.guillaume.13</dc:creator>
  <cp:lastModifiedBy>forget.guillaume.13</cp:lastModifiedBy>
  <cp:revision>1</cp:revision>
  <dcterms:created xsi:type="dcterms:W3CDTF">2020-11-09T15:30:09Z</dcterms:created>
  <dcterms:modified xsi:type="dcterms:W3CDTF">2020-11-23T05:09:45Z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0x010100B89854B7236D7E4E977EBEE94942600C</vt:lpwstr>
  </property>
</Properties>
</file>