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sldIdLst>
    <p:sldId id="256" r:id="rId2"/>
    <p:sldId id="262" r:id="rId3"/>
    <p:sldId id="257" r:id="rId4"/>
    <p:sldId id="263" r:id="rId5"/>
    <p:sldId id="264" r:id="rId6"/>
    <p:sldId id="269" r:id="rId7"/>
    <p:sldId id="259" r:id="rId8"/>
    <p:sldId id="271" r:id="rId9"/>
    <p:sldId id="274" r:id="rId10"/>
    <p:sldId id="260" r:id="rId11"/>
    <p:sldId id="272" r:id="rId12"/>
    <p:sldId id="273" r:id="rId13"/>
    <p:sldId id="275" r:id="rId14"/>
    <p:sldId id="26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BA851A4-F662-483D-986D-8E74CF00718A}">
          <p14:sldIdLst>
            <p14:sldId id="256"/>
            <p14:sldId id="262"/>
            <p14:sldId id="257"/>
            <p14:sldId id="263"/>
            <p14:sldId id="264"/>
            <p14:sldId id="269"/>
            <p14:sldId id="259"/>
            <p14:sldId id="271"/>
            <p14:sldId id="274"/>
            <p14:sldId id="260"/>
            <p14:sldId id="272"/>
            <p14:sldId id="273"/>
            <p14:sldId id="275"/>
            <p14:sldId id="26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81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31EBE-A85A-4F9D-A895-3EC21C62F55C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022AD-4CF4-40AA-B21D-C54787A0F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03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 je vais maintenant vous présenter ma soutenance pour mon rapport de stage au sein de l’entreprise ACS</a:t>
            </a:r>
          </a:p>
          <a:p>
            <a:r>
              <a:rPr lang="fr-FR" dirty="0"/>
              <a:t>Intégration de la société en Juin – Septembre pour un stage de 3 mois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022AD-4CF4-40AA-B21D-C54787A0FBB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0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 -&gt; Problématique, parcours, entreprise</a:t>
            </a:r>
          </a:p>
          <a:p>
            <a:r>
              <a:rPr lang="fr-FR" dirty="0"/>
              <a:t>Mission –&gt; contexte,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022AD-4CF4-40AA-B21D-C54787A0FBB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131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question que je dégage de mes missions est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022AD-4CF4-40AA-B21D-C54787A0FB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45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022AD-4CF4-40AA-B21D-C54787A0FBB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31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Développer un site vitrine permettant d’informer les viticultures/vignerons des avantages de la glace carbonique lors du processus de maturation du vin</a:t>
            </a:r>
          </a:p>
          <a:p>
            <a:r>
              <a:rPr lang="fr-FR" dirty="0"/>
              <a:t>Modification du système de facturation via Excel</a:t>
            </a:r>
          </a:p>
          <a:p>
            <a:r>
              <a:rPr lang="fr-FR" dirty="0"/>
              <a:t>Création et gestion des médias sociaux</a:t>
            </a:r>
          </a:p>
          <a:p>
            <a:r>
              <a:rPr lang="fr-FR" dirty="0"/>
              <a:t>Mailing</a:t>
            </a:r>
          </a:p>
          <a:p>
            <a:r>
              <a:rPr lang="fr-FR" dirty="0"/>
              <a:t>Annonces Google</a:t>
            </a:r>
          </a:p>
          <a:p>
            <a:r>
              <a:rPr lang="fr-FR" dirty="0"/>
              <a:t>Modification du site d’e-commerce</a:t>
            </a:r>
          </a:p>
          <a:p>
            <a:r>
              <a:rPr lang="fr-FR" dirty="0"/>
              <a:t>Améliorer le référencement (SEO)</a:t>
            </a:r>
          </a:p>
          <a:p>
            <a:r>
              <a:rPr lang="fr-FR" dirty="0"/>
              <a:t>Présence sur la carte Google parmi la concurrence varoise.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022AD-4CF4-40AA-B21D-C54787A0FBB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113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avons donc pu voir que pendant cette période de stage au sein de la société ACS, j’ai pu travailler sur différentes missions </a:t>
            </a:r>
          </a:p>
          <a:p>
            <a:r>
              <a:rPr lang="fr-FR" dirty="0"/>
              <a:t>Ces missions m’ont permis de devenir un meilleur dev en m’ayant fait découvrir le monde du travail sous un nouvel aspect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022AD-4CF4-40AA-B21D-C54787A0FBB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38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BC4D59-63C1-432C-B798-C7031D549A07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85E398-BEA6-4BDC-AF5A-A9F5B7C5271C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245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4D59-63C1-432C-B798-C7031D549A07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E398-BEA6-4BDC-AF5A-A9F5B7C527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6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4D59-63C1-432C-B798-C7031D549A07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E398-BEA6-4BDC-AF5A-A9F5B7C527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28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4D59-63C1-432C-B798-C7031D549A07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E398-BEA6-4BDC-AF5A-A9F5B7C527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20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BC4D59-63C1-432C-B798-C7031D549A07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85E398-BEA6-4BDC-AF5A-A9F5B7C5271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1780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4D59-63C1-432C-B798-C7031D549A07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E398-BEA6-4BDC-AF5A-A9F5B7C527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06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4D59-63C1-432C-B798-C7031D549A07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E398-BEA6-4BDC-AF5A-A9F5B7C527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4D59-63C1-432C-B798-C7031D549A07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E398-BEA6-4BDC-AF5A-A9F5B7C527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1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4D59-63C1-432C-B798-C7031D549A07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E398-BEA6-4BDC-AF5A-A9F5B7C527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45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BC4D59-63C1-432C-B798-C7031D549A07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85E398-BEA6-4BDC-AF5A-A9F5B7C5271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664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BC4D59-63C1-432C-B798-C7031D549A07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85E398-BEA6-4BDC-AF5A-A9F5B7C5271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05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4BC4D59-63C1-432C-B798-C7031D549A07}" type="datetimeFigureOut">
              <a:rPr lang="fr-FR" smtClean="0"/>
              <a:t>03/09/2021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F85E398-BEA6-4BDC-AF5A-A9F5B7C5271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27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4A758A-B36D-40C3-A660-79A294D11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956" y="1480930"/>
            <a:ext cx="4975700" cy="3672027"/>
          </a:xfrm>
        </p:spPr>
        <p:txBody>
          <a:bodyPr anchor="ctr">
            <a:normAutofit/>
          </a:bodyPr>
          <a:lstStyle/>
          <a:p>
            <a:pPr algn="r"/>
            <a:r>
              <a:rPr lang="fr-FR" sz="4800" dirty="0"/>
              <a:t>Soutenance du rapport : Air Cryo Services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D3B198-A565-42AC-8F6D-4AF73960E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058" y="1480930"/>
            <a:ext cx="2728917" cy="3732515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2000"/>
              <a:t>Deblaecker Jérémy B3 Informatique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938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D3413-A932-408C-9950-6F41A27B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 personnelle et professionnelle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0D9C55-3A8C-45F5-8459-451961FBA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26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A8C5F0-89FA-40AA-85BB-E8319E7C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3329" y="1034579"/>
            <a:ext cx="4443984" cy="823912"/>
          </a:xfrm>
        </p:spPr>
        <p:txBody>
          <a:bodyPr/>
          <a:lstStyle/>
          <a:p>
            <a:r>
              <a:rPr lang="fr-FR" sz="3600" dirty="0"/>
              <a:t>Apport de l’entreprise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171F48-0E13-4471-9051-45411F74E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3329" y="2119748"/>
            <a:ext cx="4443984" cy="4267200"/>
          </a:xfrm>
        </p:spPr>
        <p:txBody>
          <a:bodyPr>
            <a:normAutofit/>
          </a:bodyPr>
          <a:lstStyle/>
          <a:p>
            <a:r>
              <a:rPr lang="fr-FR" sz="2800" dirty="0"/>
              <a:t>Professionnalisme</a:t>
            </a:r>
          </a:p>
          <a:p>
            <a:r>
              <a:rPr lang="fr-FR" sz="2800" dirty="0"/>
              <a:t>Intégration d’une équipe pluridisciplinaire </a:t>
            </a:r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72276E-4DF2-4377-98A5-C3039D233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71601" y="1034579"/>
            <a:ext cx="4443984" cy="823912"/>
          </a:xfrm>
        </p:spPr>
        <p:txBody>
          <a:bodyPr/>
          <a:lstStyle/>
          <a:p>
            <a:r>
              <a:rPr lang="fr-FR" sz="3600" dirty="0"/>
              <a:t>Lien avec les enseignements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00E3CB-C745-4721-8958-6ADB20B7A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71601" y="2119748"/>
            <a:ext cx="4443984" cy="4267199"/>
          </a:xfrm>
        </p:spPr>
        <p:txBody>
          <a:bodyPr>
            <a:normAutofit/>
          </a:bodyPr>
          <a:lstStyle/>
          <a:p>
            <a:r>
              <a:rPr lang="fr-FR" sz="2800" dirty="0"/>
              <a:t>Technologies et langages enseignés en cours</a:t>
            </a:r>
          </a:p>
          <a:p>
            <a:r>
              <a:rPr lang="fr-FR" sz="2800" dirty="0"/>
              <a:t>Utilisation d’outils utilisés en cours</a:t>
            </a:r>
          </a:p>
          <a:p>
            <a:r>
              <a:rPr lang="fr-FR" sz="2800" dirty="0"/>
              <a:t>Méthodologie de travail</a:t>
            </a:r>
          </a:p>
        </p:txBody>
      </p:sp>
    </p:spTree>
    <p:extLst>
      <p:ext uri="{BB962C8B-B14F-4D97-AF65-F5344CB8AC3E}">
        <p14:creationId xmlns:p14="http://schemas.microsoft.com/office/powerpoint/2010/main" val="212010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A8C5F0-89FA-40AA-85BB-E8319E7C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034578"/>
            <a:ext cx="4443984" cy="823912"/>
          </a:xfrm>
        </p:spPr>
        <p:txBody>
          <a:bodyPr/>
          <a:lstStyle/>
          <a:p>
            <a:r>
              <a:rPr lang="fr-FR" sz="3600" dirty="0"/>
              <a:t>Apport de l’étudiant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171F48-0E13-4471-9051-45411F74E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231572"/>
            <a:ext cx="4443984" cy="4267200"/>
          </a:xfrm>
        </p:spPr>
        <p:txBody>
          <a:bodyPr>
            <a:normAutofit/>
          </a:bodyPr>
          <a:lstStyle/>
          <a:p>
            <a:r>
              <a:rPr lang="fr-FR" sz="2800" dirty="0"/>
              <a:t>Un développeur pour s’occuper de toute les taches liés à l’informatique.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72276E-4DF2-4377-98A5-C3039D233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034578"/>
            <a:ext cx="4443984" cy="823912"/>
          </a:xfrm>
        </p:spPr>
        <p:txBody>
          <a:bodyPr/>
          <a:lstStyle/>
          <a:p>
            <a:r>
              <a:rPr lang="fr-FR" sz="3600" dirty="0"/>
              <a:t>Perspectives professionnelles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00E3CB-C745-4721-8958-6ADB20B7A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231572"/>
            <a:ext cx="4443984" cy="4267199"/>
          </a:xfrm>
        </p:spPr>
        <p:txBody>
          <a:bodyPr>
            <a:normAutofit/>
          </a:bodyPr>
          <a:lstStyle/>
          <a:p>
            <a:r>
              <a:rPr lang="fr-FR" sz="2800" dirty="0"/>
              <a:t>Une expérience au sein du monde du travail</a:t>
            </a:r>
          </a:p>
          <a:p>
            <a:r>
              <a:rPr lang="fr-FR" sz="2800" dirty="0"/>
              <a:t>Amélioration de mes compétences dans le développement web</a:t>
            </a:r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1132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B795E-F6FE-4D50-ABC1-BAD01E67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Préconisations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FBF37-48DD-4584-8129-06869853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2857"/>
            <a:ext cx="9601200" cy="4441372"/>
          </a:xfrm>
        </p:spPr>
        <p:txBody>
          <a:bodyPr>
            <a:normAutofit/>
          </a:bodyPr>
          <a:lstStyle/>
          <a:p>
            <a:r>
              <a:rPr lang="fr-FR" sz="3200" dirty="0"/>
              <a:t>Développer un site bilingue</a:t>
            </a:r>
          </a:p>
          <a:p>
            <a:r>
              <a:rPr lang="fr-FR" sz="3200" dirty="0"/>
              <a:t>Développement d’un logiciel de planification des livraisons </a:t>
            </a:r>
          </a:p>
          <a:p>
            <a:pPr marL="0"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78278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24893-4536-441C-9D57-0F6DA8C9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663461-D4D4-45F1-9AB6-FCC84B06B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9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DC8A0-1F9A-4DB4-B7C2-791EA05E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QUESTIONS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892D10-8552-4070-8390-784F12127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889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3848D2-440A-4929-9E0A-CF3D9B11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53" y="791570"/>
            <a:ext cx="3355414" cy="5262390"/>
          </a:xfrm>
        </p:spPr>
        <p:txBody>
          <a:bodyPr anchor="ctr">
            <a:normAutofit/>
          </a:bodyPr>
          <a:lstStyle/>
          <a:p>
            <a:pPr algn="r"/>
            <a:r>
              <a:rPr lang="fr-FR" sz="5400" dirty="0">
                <a:solidFill>
                  <a:schemeClr val="bg2"/>
                </a:solidFill>
              </a:rPr>
              <a:t>Sommaire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C5344D56-F927-43AD-8602-17AFC66D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fr-FR" sz="3200" dirty="0"/>
              <a:t>Introduction</a:t>
            </a:r>
          </a:p>
          <a:p>
            <a:r>
              <a:rPr lang="fr-FR" sz="3200" dirty="0"/>
              <a:t>Missions et résultats</a:t>
            </a:r>
          </a:p>
          <a:p>
            <a:r>
              <a:rPr lang="fr-FR" sz="3200" dirty="0"/>
              <a:t>Analyse personnelle et professionnelle</a:t>
            </a:r>
          </a:p>
          <a:p>
            <a:r>
              <a:rPr lang="fr-FR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7947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33F08-7474-4EE1-AAFC-430F0A95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2F15AC-D8AE-4DC1-8473-7D0E8A57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81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22CB1E-E527-427C-B73B-944B96E0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fr-FR" sz="4600" dirty="0">
                <a:solidFill>
                  <a:schemeClr val="bg2"/>
                </a:solidFill>
              </a:rPr>
              <a:t>Problématique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204A3-88D9-456F-B6C2-D74A673C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fr-FR" sz="3200" dirty="0"/>
              <a:t>Comment développer la présence et l’image de marque Air Cryo Services sur le web et sur les réseaux sociaux ?</a:t>
            </a:r>
          </a:p>
        </p:txBody>
      </p:sp>
    </p:spTree>
    <p:extLst>
      <p:ext uri="{BB962C8B-B14F-4D97-AF65-F5344CB8AC3E}">
        <p14:creationId xmlns:p14="http://schemas.microsoft.com/office/powerpoint/2010/main" val="392556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DF982-45A3-4631-B9A5-A4AA8592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Parcours et mon choix d’activité professionnelle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E283C-C473-4EC8-82C4-321DF19DD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3</a:t>
            </a:r>
            <a:r>
              <a:rPr lang="fr-FR" sz="2800" baseline="30000" dirty="0"/>
              <a:t>ème</a:t>
            </a:r>
            <a:r>
              <a:rPr lang="fr-FR" sz="2800" dirty="0"/>
              <a:t> année de Bachelor Informatique</a:t>
            </a:r>
          </a:p>
          <a:p>
            <a:r>
              <a:rPr lang="fr-FR" sz="2800" dirty="0"/>
              <a:t>Spécialité développement logiciel </a:t>
            </a:r>
          </a:p>
          <a:p>
            <a:pPr lvl="1"/>
            <a:r>
              <a:rPr lang="fr-FR" sz="2800" dirty="0"/>
              <a:t>Objectif : Jeux vidéos</a:t>
            </a:r>
          </a:p>
          <a:p>
            <a:endParaRPr lang="fr-FR" dirty="0"/>
          </a:p>
          <a:p>
            <a:r>
              <a:rPr lang="fr-FR" sz="2800" dirty="0"/>
              <a:t>Problème d’alternance</a:t>
            </a:r>
          </a:p>
        </p:txBody>
      </p:sp>
    </p:spTree>
    <p:extLst>
      <p:ext uri="{BB962C8B-B14F-4D97-AF65-F5344CB8AC3E}">
        <p14:creationId xmlns:p14="http://schemas.microsoft.com/office/powerpoint/2010/main" val="103762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966B0A-608E-4049-951E-58425700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421" y="1219200"/>
            <a:ext cx="9283607" cy="4017882"/>
          </a:xfrm>
        </p:spPr>
        <p:txBody>
          <a:bodyPr>
            <a:normAutofit/>
          </a:bodyPr>
          <a:lstStyle/>
          <a:p>
            <a:r>
              <a:rPr lang="fr-FR" b="1" dirty="0"/>
              <a:t>L’entreprise :</a:t>
            </a:r>
            <a:br>
              <a:rPr lang="fr-FR" b="1" dirty="0"/>
            </a:br>
            <a:r>
              <a:rPr lang="fr-FR" b="1" dirty="0"/>
              <a:t> </a:t>
            </a:r>
            <a:r>
              <a:rPr lang="fr-FR" dirty="0"/>
              <a:t>			 </a:t>
            </a:r>
            <a:br>
              <a:rPr lang="fr-FR" dirty="0"/>
            </a:br>
            <a:r>
              <a:rPr lang="fr-FR" sz="3200" dirty="0"/>
              <a:t>Fondée en 2003</a:t>
            </a:r>
            <a:br>
              <a:rPr lang="fr-FR" sz="3200" dirty="0"/>
            </a:br>
            <a:br>
              <a:rPr lang="fr-FR" sz="3200" dirty="0"/>
            </a:br>
            <a:br>
              <a:rPr lang="fr-FR" sz="3200" dirty="0"/>
            </a:br>
            <a:br>
              <a:rPr lang="fr-FR" dirty="0"/>
            </a:b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F36571-261D-4627-8071-E1992B972E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05" y="2204182"/>
            <a:ext cx="2095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958ABF5-6218-4754-B7D1-0C4774D43A30}"/>
              </a:ext>
            </a:extLst>
          </p:cNvPr>
          <p:cNvSpPr/>
          <p:nvPr/>
        </p:nvSpPr>
        <p:spPr>
          <a:xfrm>
            <a:off x="1460112" y="3940629"/>
            <a:ext cx="2677885" cy="1436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Glace carbonique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7CA45FE-2A12-4133-A098-70B75696F30E}"/>
              </a:ext>
            </a:extLst>
          </p:cNvPr>
          <p:cNvSpPr/>
          <p:nvPr/>
        </p:nvSpPr>
        <p:spPr>
          <a:xfrm>
            <a:off x="4997605" y="3940629"/>
            <a:ext cx="2677885" cy="1436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Gaz industriel et alimentaire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7CEF21C-0960-448E-8879-DAA4F0296A60}"/>
              </a:ext>
            </a:extLst>
          </p:cNvPr>
          <p:cNvSpPr/>
          <p:nvPr/>
        </p:nvSpPr>
        <p:spPr>
          <a:xfrm>
            <a:off x="8437127" y="4001028"/>
            <a:ext cx="2677885" cy="1436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Nettoyage</a:t>
            </a:r>
          </a:p>
          <a:p>
            <a:pPr algn="ctr"/>
            <a:r>
              <a:rPr lang="fr-FR" dirty="0"/>
              <a:t>cryogénique</a:t>
            </a:r>
          </a:p>
        </p:txBody>
      </p:sp>
    </p:spTree>
    <p:extLst>
      <p:ext uri="{BB962C8B-B14F-4D97-AF65-F5344CB8AC3E}">
        <p14:creationId xmlns:p14="http://schemas.microsoft.com/office/powerpoint/2010/main" val="246815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C9207-6140-4028-BDA0-04F44772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Missions et résultats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50477-C4F3-42AD-918F-0B168B83D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69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7EAC17-93DB-41A9-8F8D-FA6672582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1198" y="404472"/>
            <a:ext cx="4443984" cy="823912"/>
          </a:xfrm>
        </p:spPr>
        <p:txBody>
          <a:bodyPr/>
          <a:lstStyle/>
          <a:p>
            <a:r>
              <a:rPr lang="fr-FR" dirty="0"/>
              <a:t>Mission principale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0B7722-441B-4330-A95C-D8BFAF0A8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1197" y="1394230"/>
            <a:ext cx="5522860" cy="109859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Développer un site web vitrine</a:t>
            </a:r>
          </a:p>
          <a:p>
            <a:r>
              <a:rPr lang="fr-FR" dirty="0"/>
              <a:t>Durée de la mission : 1 mois</a:t>
            </a:r>
          </a:p>
          <a:p>
            <a:r>
              <a:rPr lang="fr-FR" dirty="0"/>
              <a:t>Objectif concret 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84654E-9177-43D1-B4CA-31BDDF839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67214" y="2383989"/>
            <a:ext cx="4443984" cy="823912"/>
          </a:xfrm>
        </p:spPr>
        <p:txBody>
          <a:bodyPr/>
          <a:lstStyle/>
          <a:p>
            <a:r>
              <a:rPr lang="fr-FR" dirty="0"/>
              <a:t>Méthodologie de travail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838B05-DC71-4E17-AED3-27C335AE7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67214" y="3447387"/>
            <a:ext cx="2227100" cy="231865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Analyser</a:t>
            </a:r>
          </a:p>
          <a:p>
            <a:r>
              <a:rPr lang="fr-FR" dirty="0"/>
              <a:t>Apprendre</a:t>
            </a:r>
          </a:p>
          <a:p>
            <a:r>
              <a:rPr lang="fr-FR" dirty="0"/>
              <a:t>Développer </a:t>
            </a:r>
          </a:p>
          <a:p>
            <a:r>
              <a:rPr lang="fr-FR" dirty="0"/>
              <a:t>Appliquer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452431-95A5-4E46-8611-819523B7D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77174"/>
            <a:ext cx="1240972" cy="124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dPress Logo : histoire, signification et évolution, symbole">
            <a:extLst>
              <a:ext uri="{FF2B5EF4-FFF2-40B4-BE49-F238E27FC236}">
                <a16:creationId xmlns:a16="http://schemas.microsoft.com/office/drawing/2014/main" id="{A1D7F21E-ABA1-41C3-ACB2-2F275B8EC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83" y="5160606"/>
            <a:ext cx="1642814" cy="137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Bootstrap - Angélique Deshayes">
            <a:extLst>
              <a:ext uri="{FF2B5EF4-FFF2-40B4-BE49-F238E27FC236}">
                <a16:creationId xmlns:a16="http://schemas.microsoft.com/office/drawing/2014/main" id="{E7A2F9C6-2766-4C01-B9C4-995B6C5AA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300" y="3577174"/>
            <a:ext cx="1677663" cy="134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— Wikipédia">
            <a:extLst>
              <a:ext uri="{FF2B5EF4-FFF2-40B4-BE49-F238E27FC236}">
                <a16:creationId xmlns:a16="http://schemas.microsoft.com/office/drawing/2014/main" id="{3D7C1EDF-ACC9-4142-B9E0-4C0476149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67" y="3576249"/>
            <a:ext cx="1342130" cy="134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ooCommerce – Extension WordPress | WordPress.org Français">
            <a:extLst>
              <a:ext uri="{FF2B5EF4-FFF2-40B4-BE49-F238E27FC236}">
                <a16:creationId xmlns:a16="http://schemas.microsoft.com/office/drawing/2014/main" id="{202ED484-C983-48E4-8939-7B4C7164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82" y="5160605"/>
            <a:ext cx="1378852" cy="137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9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88DB7-8954-4963-B5EF-705F573D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10F42E-037E-4240-A78F-40E9E1FCA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429"/>
            <a:ext cx="9601200" cy="4593771"/>
          </a:xfrm>
        </p:spPr>
        <p:txBody>
          <a:bodyPr>
            <a:normAutofit/>
          </a:bodyPr>
          <a:lstStyle/>
          <a:p>
            <a:r>
              <a:rPr lang="fr-FR" sz="2800" dirty="0"/>
              <a:t>Gestion du temps</a:t>
            </a:r>
          </a:p>
          <a:p>
            <a:r>
              <a:rPr lang="fr-FR" sz="2800" dirty="0"/>
              <a:t>Comprendre le fonctionnement de certains langages </a:t>
            </a:r>
          </a:p>
          <a:p>
            <a:r>
              <a:rPr lang="fr-FR" sz="2800" dirty="0"/>
              <a:t>Pas assez de temps avec mon tuteur -&gt; problèmes de compréhension</a:t>
            </a:r>
          </a:p>
        </p:txBody>
      </p:sp>
    </p:spTree>
    <p:extLst>
      <p:ext uri="{BB962C8B-B14F-4D97-AF65-F5344CB8AC3E}">
        <p14:creationId xmlns:p14="http://schemas.microsoft.com/office/powerpoint/2010/main" val="2111985689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5000</TotalTime>
  <Words>376</Words>
  <Application>Microsoft Office PowerPoint</Application>
  <PresentationFormat>Grand écran</PresentationFormat>
  <Paragraphs>74</Paragraphs>
  <Slides>15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Calibri</vt:lpstr>
      <vt:lpstr>Franklin Gothic Book</vt:lpstr>
      <vt:lpstr>Cadrage</vt:lpstr>
      <vt:lpstr>Soutenance du rapport : Air Cryo Services</vt:lpstr>
      <vt:lpstr>Sommaire</vt:lpstr>
      <vt:lpstr>Introduction</vt:lpstr>
      <vt:lpstr>Problématique </vt:lpstr>
      <vt:lpstr>Parcours et mon choix d’activité professionnelle</vt:lpstr>
      <vt:lpstr>L’entreprise :       Fondée en 2003    </vt:lpstr>
      <vt:lpstr>Missions et résultats</vt:lpstr>
      <vt:lpstr>Présentation PowerPoint</vt:lpstr>
      <vt:lpstr>Difficultés</vt:lpstr>
      <vt:lpstr>Analyse personnelle et professionnelle</vt:lpstr>
      <vt:lpstr>Présentation PowerPoint</vt:lpstr>
      <vt:lpstr>Présentation PowerPoint</vt:lpstr>
      <vt:lpstr>Préconisations</vt:lpstr>
      <vt:lpstr>Conclusion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d’activité : Air Cryo Services</dc:title>
  <dc:creator>Jérémy Deblaecker</dc:creator>
  <cp:lastModifiedBy>DEBLAECKER Jeremy</cp:lastModifiedBy>
  <cp:revision>60</cp:revision>
  <dcterms:created xsi:type="dcterms:W3CDTF">2021-09-01T12:50:43Z</dcterms:created>
  <dcterms:modified xsi:type="dcterms:W3CDTF">2021-09-06T08:35:38Z</dcterms:modified>
</cp:coreProperties>
</file>