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56" autoAdjust="0"/>
  </p:normalViewPr>
  <p:slideViewPr>
    <p:cSldViewPr snapToGrid="0">
      <p:cViewPr varScale="1">
        <p:scale>
          <a:sx n="69" d="100"/>
          <a:sy n="69" d="100"/>
        </p:scale>
        <p:origin x="12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309A1-D2D5-42AF-AA0E-D3D055497AAF}" type="datetimeFigureOut">
              <a:rPr lang="fr-FR" smtClean="0"/>
              <a:t>10/12/2019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5D17E-86D8-4219-905E-E8EA84BA6D8A}" type="slidenum">
              <a:rPr lang="fr-FR" smtClean="0"/>
              <a:t>‹N°›</a:t>
            </a:fld>
            <a:endParaRPr lang="fr-FR"/>
          </a:p>
        </p:txBody>
      </p:sp>
    </p:spTree>
    <p:extLst>
      <p:ext uri="{BB962C8B-B14F-4D97-AF65-F5344CB8AC3E}">
        <p14:creationId xmlns:p14="http://schemas.microsoft.com/office/powerpoint/2010/main" val="329669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nouveaux réseaux doivent répondre aux attentes actuels tout en prenant en charge les plateformes plus anciennes.</a:t>
            </a:r>
          </a:p>
          <a:p>
            <a:endParaRPr lang="fr-FR" dirty="0"/>
          </a:p>
          <a:p>
            <a:r>
              <a:rPr lang="fr-FR" dirty="0"/>
              <a:t>Images : exemple de plateforme récents qui illustrent les réseaux convergents.</a:t>
            </a:r>
          </a:p>
        </p:txBody>
      </p:sp>
      <p:sp>
        <p:nvSpPr>
          <p:cNvPr id="4" name="Espace réservé du numéro de diapositive 3"/>
          <p:cNvSpPr>
            <a:spLocks noGrp="1"/>
          </p:cNvSpPr>
          <p:nvPr>
            <p:ph type="sldNum" sz="quarter" idx="5"/>
          </p:nvPr>
        </p:nvSpPr>
        <p:spPr/>
        <p:txBody>
          <a:bodyPr/>
          <a:lstStyle/>
          <a:p>
            <a:fld id="{9BB5D17E-86D8-4219-905E-E8EA84BA6D8A}" type="slidenum">
              <a:rPr lang="fr-FR" smtClean="0"/>
              <a:t>2</a:t>
            </a:fld>
            <a:endParaRPr lang="fr-FR"/>
          </a:p>
        </p:txBody>
      </p:sp>
    </p:spTree>
    <p:extLst>
      <p:ext uri="{BB962C8B-B14F-4D97-AF65-F5344CB8AC3E}">
        <p14:creationId xmlns:p14="http://schemas.microsoft.com/office/powerpoint/2010/main" val="307461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Les réseaux convergents peuvent transmettre des sons, des flux vidéo, du texte et des images entre différents types d'appareil, par le biais d'un même canal de communication et d'une même structure réseau</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9BB5D17E-86D8-4219-905E-E8EA84BA6D8A}" type="slidenum">
              <a:rPr lang="fr-FR" smtClean="0"/>
              <a:t>3</a:t>
            </a:fld>
            <a:endParaRPr lang="fr-FR"/>
          </a:p>
        </p:txBody>
      </p:sp>
    </p:spTree>
    <p:extLst>
      <p:ext uri="{BB962C8B-B14F-4D97-AF65-F5344CB8AC3E}">
        <p14:creationId xmlns:p14="http://schemas.microsoft.com/office/powerpoint/2010/main" val="370405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228071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75590A6-C2B3-4A3F-9CE7-41AF4A22ECC3}" type="datetimeFigureOut">
              <a:rPr lang="fr-FR" smtClean="0"/>
              <a:t>10/12/2019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277978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66117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274896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298617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307105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395310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1232103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282850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26165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75590A6-C2B3-4A3F-9CE7-41AF4A22ECC3}" type="datetimeFigureOut">
              <a:rPr lang="fr-FR" smtClean="0"/>
              <a:t>10/12/2019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204035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75590A6-C2B3-4A3F-9CE7-41AF4A22ECC3}" type="datetimeFigureOut">
              <a:rPr lang="fr-FR" smtClean="0"/>
              <a:t>10/12/2019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162319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75590A6-C2B3-4A3F-9CE7-41AF4A22ECC3}" type="datetimeFigureOut">
              <a:rPr lang="fr-FR" smtClean="0"/>
              <a:t>10/12/2019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942254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75590A6-C2B3-4A3F-9CE7-41AF4A22ECC3}" type="datetimeFigureOut">
              <a:rPr lang="fr-FR" smtClean="0"/>
              <a:t>10/12/2019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148981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590A6-C2B3-4A3F-9CE7-41AF4A22ECC3}" type="datetimeFigureOut">
              <a:rPr lang="fr-FR" smtClean="0"/>
              <a:t>10/12/2019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412558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75590A6-C2B3-4A3F-9CE7-41AF4A22ECC3}" type="datetimeFigureOut">
              <a:rPr lang="fr-FR" smtClean="0"/>
              <a:t>10/12/2019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206862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75590A6-C2B3-4A3F-9CE7-41AF4A22ECC3}" type="datetimeFigureOut">
              <a:rPr lang="fr-FR" smtClean="0"/>
              <a:t>10/12/2019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1412C1-9599-40A1-BE7A-B358987F8202}" type="slidenum">
              <a:rPr lang="fr-FR" smtClean="0"/>
              <a:t>‹N°›</a:t>
            </a:fld>
            <a:endParaRPr lang="fr-FR"/>
          </a:p>
        </p:txBody>
      </p:sp>
    </p:spTree>
    <p:extLst>
      <p:ext uri="{BB962C8B-B14F-4D97-AF65-F5344CB8AC3E}">
        <p14:creationId xmlns:p14="http://schemas.microsoft.com/office/powerpoint/2010/main" val="77477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5590A6-C2B3-4A3F-9CE7-41AF4A22ECC3}" type="datetimeFigureOut">
              <a:rPr lang="fr-FR" smtClean="0"/>
              <a:t>10/12/2019</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1412C1-9599-40A1-BE7A-B358987F8202}" type="slidenum">
              <a:rPr lang="fr-FR" smtClean="0"/>
              <a:t>‹N°›</a:t>
            </a:fld>
            <a:endParaRPr lang="fr-FR"/>
          </a:p>
        </p:txBody>
      </p:sp>
    </p:spTree>
    <p:extLst>
      <p:ext uri="{BB962C8B-B14F-4D97-AF65-F5344CB8AC3E}">
        <p14:creationId xmlns:p14="http://schemas.microsoft.com/office/powerpoint/2010/main" val="4006399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53BFF4-C213-496A-B151-DC7DCE6E5568}"/>
              </a:ext>
            </a:extLst>
          </p:cNvPr>
          <p:cNvSpPr>
            <a:spLocks noGrp="1"/>
          </p:cNvSpPr>
          <p:nvPr>
            <p:ph type="ctrTitle"/>
          </p:nvPr>
        </p:nvSpPr>
        <p:spPr/>
        <p:txBody>
          <a:bodyPr/>
          <a:lstStyle/>
          <a:p>
            <a:r>
              <a:rPr lang="fr-FR" dirty="0"/>
              <a:t>Réseaux commutés</a:t>
            </a:r>
          </a:p>
        </p:txBody>
      </p:sp>
      <p:sp>
        <p:nvSpPr>
          <p:cNvPr id="3" name="Sous-titre 2">
            <a:extLst>
              <a:ext uri="{FF2B5EF4-FFF2-40B4-BE49-F238E27FC236}">
                <a16:creationId xmlns:a16="http://schemas.microsoft.com/office/drawing/2014/main" id="{2F5E9EC0-A835-476C-AA5B-B73D4952BA7B}"/>
              </a:ext>
            </a:extLst>
          </p:cNvPr>
          <p:cNvSpPr>
            <a:spLocks noGrp="1"/>
          </p:cNvSpPr>
          <p:nvPr>
            <p:ph type="subTitle" idx="1"/>
          </p:nvPr>
        </p:nvSpPr>
        <p:spPr/>
        <p:txBody>
          <a:bodyPr/>
          <a:lstStyle/>
          <a:p>
            <a:r>
              <a:rPr lang="fr-FR" dirty="0"/>
              <a:t>RIVIERE Isatys, NEPVEUX Quentin, DEBLAECKER Jérémy</a:t>
            </a:r>
          </a:p>
        </p:txBody>
      </p:sp>
    </p:spTree>
    <p:extLst>
      <p:ext uri="{BB962C8B-B14F-4D97-AF65-F5344CB8AC3E}">
        <p14:creationId xmlns:p14="http://schemas.microsoft.com/office/powerpoint/2010/main" val="12363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241050-9EF5-473F-B4C8-849C93E5F1DE}"/>
              </a:ext>
            </a:extLst>
          </p:cNvPr>
          <p:cNvSpPr>
            <a:spLocks noGrp="1"/>
          </p:cNvSpPr>
          <p:nvPr>
            <p:ph type="title"/>
          </p:nvPr>
        </p:nvSpPr>
        <p:spPr>
          <a:xfrm>
            <a:off x="1484311" y="685800"/>
            <a:ext cx="10018713" cy="1752599"/>
          </a:xfrm>
        </p:spPr>
        <p:txBody>
          <a:bodyPr>
            <a:normAutofit/>
          </a:bodyPr>
          <a:lstStyle/>
          <a:p>
            <a:r>
              <a:rPr lang="fr-FR" dirty="0"/>
              <a:t>Réseaux convergents :</a:t>
            </a:r>
            <a:br>
              <a:rPr lang="fr-FR" dirty="0"/>
            </a:br>
            <a:endParaRPr lang="fr-FR" dirty="0"/>
          </a:p>
        </p:txBody>
      </p:sp>
      <p:pic>
        <p:nvPicPr>
          <p:cNvPr id="4" name="Image 3">
            <a:extLst>
              <a:ext uri="{FF2B5EF4-FFF2-40B4-BE49-F238E27FC236}">
                <a16:creationId xmlns:a16="http://schemas.microsoft.com/office/drawing/2014/main" id="{2182074B-D302-451F-B55D-08F325E617D8}"/>
              </a:ext>
            </a:extLst>
          </p:cNvPr>
          <p:cNvPicPr>
            <a:picLocks noChangeAspect="1"/>
          </p:cNvPicPr>
          <p:nvPr/>
        </p:nvPicPr>
        <p:blipFill>
          <a:blip r:embed="rId4"/>
          <a:stretch>
            <a:fillRect/>
          </a:stretch>
        </p:blipFill>
        <p:spPr>
          <a:xfrm>
            <a:off x="1282390" y="2452309"/>
            <a:ext cx="4322186" cy="333889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Espace réservé du contenu 2">
            <a:extLst>
              <a:ext uri="{FF2B5EF4-FFF2-40B4-BE49-F238E27FC236}">
                <a16:creationId xmlns:a16="http://schemas.microsoft.com/office/drawing/2014/main" id="{4537241C-DE31-4A24-9929-C6E29222028D}"/>
              </a:ext>
            </a:extLst>
          </p:cNvPr>
          <p:cNvSpPr>
            <a:spLocks noGrp="1"/>
          </p:cNvSpPr>
          <p:nvPr>
            <p:ph idx="1"/>
          </p:nvPr>
        </p:nvSpPr>
        <p:spPr>
          <a:xfrm>
            <a:off x="5932449" y="2452309"/>
            <a:ext cx="5675971" cy="3338892"/>
          </a:xfrm>
        </p:spPr>
        <p:txBody>
          <a:bodyPr anchor="t">
            <a:normAutofit/>
          </a:bodyPr>
          <a:lstStyle/>
          <a:p>
            <a:r>
              <a:rPr lang="fr-FR" dirty="0"/>
              <a:t>L’accès aux ressources doivent être accessible depuis n’importe où et n’importe quand</a:t>
            </a:r>
          </a:p>
          <a:p>
            <a:r>
              <a:rPr lang="fr-FR" dirty="0"/>
              <a:t>Réseaux : sécurisés, fiables et hautement disponibles</a:t>
            </a:r>
          </a:p>
        </p:txBody>
      </p:sp>
    </p:spTree>
    <p:extLst>
      <p:ext uri="{BB962C8B-B14F-4D97-AF65-F5344CB8AC3E}">
        <p14:creationId xmlns:p14="http://schemas.microsoft.com/office/powerpoint/2010/main" val="343646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900A44-D0F5-432B-8C12-AED1CAEF2164}"/>
              </a:ext>
            </a:extLst>
          </p:cNvPr>
          <p:cNvSpPr>
            <a:spLocks noGrp="1"/>
          </p:cNvSpPr>
          <p:nvPr>
            <p:ph type="title"/>
          </p:nvPr>
        </p:nvSpPr>
        <p:spPr>
          <a:xfrm>
            <a:off x="1484311" y="685801"/>
            <a:ext cx="10018713" cy="1343722"/>
          </a:xfrm>
        </p:spPr>
        <p:txBody>
          <a:bodyPr/>
          <a:lstStyle/>
          <a:p>
            <a:r>
              <a:rPr lang="fr-FR" dirty="0"/>
              <a:t>Composition d’un réseau convergent</a:t>
            </a:r>
          </a:p>
        </p:txBody>
      </p:sp>
      <p:sp>
        <p:nvSpPr>
          <p:cNvPr id="3" name="Espace réservé du contenu 2">
            <a:extLst>
              <a:ext uri="{FF2B5EF4-FFF2-40B4-BE49-F238E27FC236}">
                <a16:creationId xmlns:a16="http://schemas.microsoft.com/office/drawing/2014/main" id="{95182FDA-CFA4-403D-A0FA-8A1BF0B8E5E1}"/>
              </a:ext>
            </a:extLst>
          </p:cNvPr>
          <p:cNvSpPr>
            <a:spLocks noGrp="1"/>
          </p:cNvSpPr>
          <p:nvPr>
            <p:ph idx="1"/>
          </p:nvPr>
        </p:nvSpPr>
        <p:spPr>
          <a:xfrm>
            <a:off x="1651580" y="1706137"/>
            <a:ext cx="10018713" cy="4348975"/>
          </a:xfrm>
        </p:spPr>
        <p:txBody>
          <a:bodyPr/>
          <a:lstStyle/>
          <a:p>
            <a:r>
              <a:rPr lang="fr-FR" dirty="0"/>
              <a:t>Différentes types de trafic supporté : sons, flux vidéos, textes, </a:t>
            </a:r>
            <a:r>
              <a:rPr lang="fr-FR" dirty="0" err="1"/>
              <a:t>imahes</a:t>
            </a:r>
            <a:r>
              <a:rPr lang="fr-FR"/>
              <a:t>.</a:t>
            </a:r>
            <a:endParaRPr lang="fr-FR" dirty="0"/>
          </a:p>
        </p:txBody>
      </p:sp>
    </p:spTree>
    <p:extLst>
      <p:ext uri="{BB962C8B-B14F-4D97-AF65-F5344CB8AC3E}">
        <p14:creationId xmlns:p14="http://schemas.microsoft.com/office/powerpoint/2010/main" val="2408354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119</Words>
  <Application>Microsoft Office PowerPoint</Application>
  <PresentationFormat>Grand écran</PresentationFormat>
  <Paragraphs>13</Paragraphs>
  <Slides>3</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Corbel</vt:lpstr>
      <vt:lpstr>Parallaxe</vt:lpstr>
      <vt:lpstr>Réseaux commutés</vt:lpstr>
      <vt:lpstr>Réseaux convergents : </vt:lpstr>
      <vt:lpstr>Composition d’un réseau convergent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Réseaux commutés</dc:title>
  <dc:creator>Jérémy Deblaecker</dc:creator>
  <cp:lastModifiedBy>Jérémy Deblaecker</cp:lastModifiedBy>
  <cp:revision>8</cp:revision>
  <dcterms:created xsi:type="dcterms:W3CDTF">2019-12-10T08:39:43Z</dcterms:created>
  <dcterms:modified xsi:type="dcterms:W3CDTF">2019-12-10T09:01:14Z</dcterms:modified>
</cp:coreProperties>
</file>