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3" r:id="rId6"/>
    <p:sldId id="273" r:id="rId7"/>
    <p:sldId id="259" r:id="rId8"/>
    <p:sldId id="270" r:id="rId9"/>
    <p:sldId id="271" r:id="rId10"/>
    <p:sldId id="278" r:id="rId11"/>
    <p:sldId id="260" r:id="rId12"/>
    <p:sldId id="264" r:id="rId13"/>
    <p:sldId id="266" r:id="rId14"/>
    <p:sldId id="274" r:id="rId15"/>
    <p:sldId id="268" r:id="rId16"/>
    <p:sldId id="261" r:id="rId17"/>
    <p:sldId id="269" r:id="rId18"/>
    <p:sldId id="272" r:id="rId19"/>
    <p:sldId id="275" r:id="rId20"/>
    <p:sldId id="276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9A45E-15BD-4C14-9200-5ACA77E0225E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43B6C-7790-4185-9B26-2A51AB4C0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43B6C-7790-4185-9B26-2A51AB4C002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5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9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2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8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4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2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17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9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65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98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9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4591-06C6-4692-9DA8-07F5FECC0375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8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E7524-3F76-46DB-BF56-2D16BDD12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IA de Jeu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3ADA5B-7FB7-4062-8F94-0DACFB536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Deblaecker Jérémy B3 Info Logiciel</a:t>
            </a:r>
          </a:p>
        </p:txBody>
      </p:sp>
    </p:spTree>
    <p:extLst>
      <p:ext uri="{BB962C8B-B14F-4D97-AF65-F5344CB8AC3E}">
        <p14:creationId xmlns:p14="http://schemas.microsoft.com/office/powerpoint/2010/main" val="25595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B1EF1-477B-42B5-B58B-62EABB3A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74DDF-8D18-4E8C-A873-627F4B78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Menu</a:t>
            </a:r>
          </a:p>
          <a:p>
            <a:r>
              <a:rPr lang="fr-FR" dirty="0"/>
              <a:t>2 niveaux prédéterminés</a:t>
            </a:r>
          </a:p>
          <a:p>
            <a:r>
              <a:rPr lang="fr-FR" dirty="0"/>
              <a:t>Générateur de niveau aléatoire</a:t>
            </a:r>
          </a:p>
          <a:p>
            <a:r>
              <a:rPr lang="fr-FR" dirty="0"/>
              <a:t>Editeur de niveau</a:t>
            </a:r>
          </a:p>
          <a:p>
            <a:r>
              <a:rPr lang="fr-FR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28217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Démarches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744E7-CF54-4AC1-8865-005694E5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5084C-0EF8-4B8B-8F36-DF3181E8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de versionning : GitHub</a:t>
            </a:r>
          </a:p>
          <a:p>
            <a:r>
              <a:rPr lang="fr-FR" dirty="0"/>
              <a:t>Suivi des tâches :  Trello</a:t>
            </a:r>
          </a:p>
          <a:p>
            <a:r>
              <a:rPr lang="fr-FR" dirty="0"/>
              <a:t>IDE : PyCharm / Visual Studio Code</a:t>
            </a:r>
          </a:p>
          <a:p>
            <a:r>
              <a:rPr lang="fr-FR" dirty="0"/>
              <a:t>BDD : MySQL</a:t>
            </a:r>
          </a:p>
        </p:txBody>
      </p:sp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BEABCBAB-5499-43C2-85B0-C90DD6B7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7" y="4482324"/>
            <a:ext cx="1592451" cy="15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59221B-5450-4D32-81A1-4D2BFA07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98" y="4482324"/>
            <a:ext cx="1592451" cy="1592451"/>
          </a:xfrm>
          <a:prstGeom prst="rect">
            <a:avLst/>
          </a:prstGeom>
        </p:spPr>
      </p:pic>
      <p:pic>
        <p:nvPicPr>
          <p:cNvPr id="5" name="Picture 4" descr="Logo Trello PNG transparents - StickPNG">
            <a:extLst>
              <a:ext uri="{FF2B5EF4-FFF2-40B4-BE49-F238E27FC236}">
                <a16:creationId xmlns:a16="http://schemas.microsoft.com/office/drawing/2014/main" id="{0FF75AEA-41FE-443A-9CC3-611C5202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63" y="4806367"/>
            <a:ext cx="1177956" cy="117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(@MySQL) | Twitter">
            <a:extLst>
              <a:ext uri="{FF2B5EF4-FFF2-40B4-BE49-F238E27FC236}">
                <a16:creationId xmlns:a16="http://schemas.microsoft.com/office/drawing/2014/main" id="{A028A79D-80C4-4093-B561-1B44739C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32" y="803186"/>
            <a:ext cx="1592451" cy="15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ème VS Code : créer un thème Visual Studio Code - Armand Philippot">
            <a:extLst>
              <a:ext uri="{FF2B5EF4-FFF2-40B4-BE49-F238E27FC236}">
                <a16:creationId xmlns:a16="http://schemas.microsoft.com/office/drawing/2014/main" id="{A1ACD7C1-3404-4C12-886A-4CB2BEC9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81" y="918452"/>
            <a:ext cx="1044878" cy="104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3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2EA8-DD1E-47E7-8DCB-9391D88F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2A8BB0-7259-4EA4-A108-988DA0130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00904"/>
              </p:ext>
            </p:extLst>
          </p:nvPr>
        </p:nvGraphicFramePr>
        <p:xfrm>
          <a:off x="4801642" y="1903369"/>
          <a:ext cx="6871317" cy="2902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425">
                  <a:extLst>
                    <a:ext uri="{9D8B030D-6E8A-4147-A177-3AD203B41FA5}">
                      <a16:colId xmlns:a16="http://schemas.microsoft.com/office/drawing/2014/main" val="3821260115"/>
                    </a:ext>
                  </a:extLst>
                </a:gridCol>
                <a:gridCol w="4551892">
                  <a:extLst>
                    <a:ext uri="{9D8B030D-6E8A-4147-A177-3AD203B41FA5}">
                      <a16:colId xmlns:a16="http://schemas.microsoft.com/office/drawing/2014/main" val="3445039000"/>
                    </a:ext>
                  </a:extLst>
                </a:gridCol>
              </a:tblGrid>
              <a:tr h="207357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Date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Jalon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51178626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30/01/21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de l’environnement de dev.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1864672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15/02/21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du labyrinthe et du premier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7635353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30/02/21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des obstacles.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159969578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Rédaction de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84238016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29/03/21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intermédiaire.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84340728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Création du deuxième niveau.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47218339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Lier le jeu et la BDD.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25023208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Création du logiciel de test de l’IA.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9131364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Création de l’éditeur de niveau.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417448972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12/05/21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Intégration et test de l’éditeur de niveau.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00267797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Vérification de la fonctionnalité du projet.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18047768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Finaliser la documentation.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9223623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17/05/21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final.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61672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5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A2DE7-A91D-4BFB-951D-E3D38F1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des tâches</a:t>
            </a:r>
            <a:br>
              <a:rPr lang="fr-FR" dirty="0"/>
            </a:br>
            <a:r>
              <a:rPr lang="fr-FR" dirty="0"/>
              <a:t>(Trello)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8CEC62-E07D-4AFF-9810-52A408812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115" y="1795782"/>
            <a:ext cx="7243417" cy="3010585"/>
          </a:xfrm>
        </p:spPr>
      </p:pic>
    </p:spTree>
    <p:extLst>
      <p:ext uri="{BB962C8B-B14F-4D97-AF65-F5344CB8AC3E}">
        <p14:creationId xmlns:p14="http://schemas.microsoft.com/office/powerpoint/2010/main" val="307323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EA918-0793-4ACC-8A11-6CEFDFC8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6FD5A-41A8-4CE5-8E1E-441F418C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A*</a:t>
            </a:r>
          </a:p>
          <a:p>
            <a:r>
              <a:rPr lang="fr-FR" dirty="0"/>
              <a:t>Niveau 2</a:t>
            </a:r>
          </a:p>
          <a:p>
            <a:r>
              <a:rPr lang="fr-FR" dirty="0"/>
              <a:t>Niveau aléatoire</a:t>
            </a:r>
          </a:p>
          <a:p>
            <a:r>
              <a:rPr lang="fr-FR" dirty="0"/>
              <a:t>Editeur de niveau</a:t>
            </a:r>
          </a:p>
          <a:p>
            <a:r>
              <a:rPr lang="fr-FR" dirty="0"/>
              <a:t>Scores</a:t>
            </a:r>
          </a:p>
          <a:p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8118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42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B4B5F-54D0-4740-A1BA-52C0B77D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fr-FR" dirty="0"/>
              <a:t>Exemple de labyrinthe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1F0ECF1-2BF1-4495-B173-9D60A8103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378939"/>
              </p:ext>
            </p:extLst>
          </p:nvPr>
        </p:nvGraphicFramePr>
        <p:xfrm>
          <a:off x="5529448" y="1125538"/>
          <a:ext cx="5460637" cy="4603750"/>
        </p:xfrm>
        <a:graphic>
          <a:graphicData uri="http://schemas.openxmlformats.org/drawingml/2006/table">
            <a:tbl>
              <a:tblPr/>
              <a:tblGrid>
                <a:gridCol w="424679">
                  <a:extLst>
                    <a:ext uri="{9D8B030D-6E8A-4147-A177-3AD203B41FA5}">
                      <a16:colId xmlns:a16="http://schemas.microsoft.com/office/drawing/2014/main" val="625359705"/>
                    </a:ext>
                  </a:extLst>
                </a:gridCol>
                <a:gridCol w="424679">
                  <a:extLst>
                    <a:ext uri="{9D8B030D-6E8A-4147-A177-3AD203B41FA5}">
                      <a16:colId xmlns:a16="http://schemas.microsoft.com/office/drawing/2014/main" val="3348714864"/>
                    </a:ext>
                  </a:extLst>
                </a:gridCol>
                <a:gridCol w="424679">
                  <a:extLst>
                    <a:ext uri="{9D8B030D-6E8A-4147-A177-3AD203B41FA5}">
                      <a16:colId xmlns:a16="http://schemas.microsoft.com/office/drawing/2014/main" val="1808411884"/>
                    </a:ext>
                  </a:extLst>
                </a:gridCol>
                <a:gridCol w="954670">
                  <a:extLst>
                    <a:ext uri="{9D8B030D-6E8A-4147-A177-3AD203B41FA5}">
                      <a16:colId xmlns:a16="http://schemas.microsoft.com/office/drawing/2014/main" val="75304673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3413774964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1630735667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458018719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447672120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1489181690"/>
                    </a:ext>
                  </a:extLst>
                </a:gridCol>
                <a:gridCol w="339195">
                  <a:extLst>
                    <a:ext uri="{9D8B030D-6E8A-4147-A177-3AD203B41FA5}">
                      <a16:colId xmlns:a16="http://schemas.microsoft.com/office/drawing/2014/main" val="14683234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0575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1846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3057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46902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7717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717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4372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927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fr-F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09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r>
                        <a:rPr lang="fr-F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0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2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97FF8-1D2C-4F83-AEC5-56867CF4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fr-FR" dirty="0"/>
              <a:t>Labyrinthe avec piège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7D448F2-13FB-4A4D-A661-FBF2FD765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02355"/>
              </p:ext>
            </p:extLst>
          </p:nvPr>
        </p:nvGraphicFramePr>
        <p:xfrm>
          <a:off x="5440363" y="1266889"/>
          <a:ext cx="5221718" cy="4352680"/>
        </p:xfrm>
        <a:graphic>
          <a:graphicData uri="http://schemas.openxmlformats.org/drawingml/2006/table">
            <a:tbl>
              <a:tblPr/>
              <a:tblGrid>
                <a:gridCol w="369118">
                  <a:extLst>
                    <a:ext uri="{9D8B030D-6E8A-4147-A177-3AD203B41FA5}">
                      <a16:colId xmlns:a16="http://schemas.microsoft.com/office/drawing/2014/main" val="2357177254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789843772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3925742442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17118192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193170872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31002792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373482932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96847119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771084199"/>
                    </a:ext>
                  </a:extLst>
                </a:gridCol>
                <a:gridCol w="829768">
                  <a:extLst>
                    <a:ext uri="{9D8B030D-6E8A-4147-A177-3AD203B41FA5}">
                      <a16:colId xmlns:a16="http://schemas.microsoft.com/office/drawing/2014/main" val="1418330268"/>
                    </a:ext>
                  </a:extLst>
                </a:gridCol>
              </a:tblGrid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4234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01196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66491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97194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55523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80023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92603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04492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fr-F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fr-F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fr-F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</a:t>
                      </a:r>
                      <a:r>
                        <a:rPr lang="fr-FR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fr-FR" sz="3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98634"/>
                  </a:ext>
                </a:extLst>
              </a:tr>
              <a:tr h="4352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6" marR="19256" marT="19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9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70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B45653-45ED-42DD-8945-B5AAF267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828" y="321731"/>
            <a:ext cx="952728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5FC5B93-F29C-4938-ADEF-CB8BD32E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11" y="4442736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Maquettes</a:t>
            </a:r>
          </a:p>
        </p:txBody>
      </p:sp>
    </p:spTree>
    <p:extLst>
      <p:ext uri="{BB962C8B-B14F-4D97-AF65-F5344CB8AC3E}">
        <p14:creationId xmlns:p14="http://schemas.microsoft.com/office/powerpoint/2010/main" val="31000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5A6D0B-EAA2-47C0-ACA5-3FD1E25B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fr-FR" sz="480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F28A1-5B69-45A4-9525-790FB506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fr-FR" sz="1600" dirty="0"/>
              <a:t>Contexte du projet</a:t>
            </a:r>
          </a:p>
          <a:p>
            <a:r>
              <a:rPr lang="fr-FR" sz="1600" dirty="0"/>
              <a:t>Solutions proposés</a:t>
            </a:r>
          </a:p>
          <a:p>
            <a:r>
              <a:rPr lang="fr-FR" sz="1600" dirty="0"/>
              <a:t>Démarches du projet</a:t>
            </a:r>
          </a:p>
          <a:p>
            <a:r>
              <a:rPr lang="fr-FR" sz="1600" dirty="0"/>
              <a:t>Productions</a:t>
            </a:r>
          </a:p>
        </p:txBody>
      </p:sp>
    </p:spTree>
    <p:extLst>
      <p:ext uri="{BB962C8B-B14F-4D97-AF65-F5344CB8AC3E}">
        <p14:creationId xmlns:p14="http://schemas.microsoft.com/office/powerpoint/2010/main" val="321871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BF637-0179-432D-BF29-9510CB48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2A63A5-4AAE-4E32-8D94-A34236513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096590"/>
            <a:ext cx="6281738" cy="4661645"/>
          </a:xfrm>
        </p:spPr>
      </p:pic>
    </p:spTree>
    <p:extLst>
      <p:ext uri="{BB962C8B-B14F-4D97-AF65-F5344CB8AC3E}">
        <p14:creationId xmlns:p14="http://schemas.microsoft.com/office/powerpoint/2010/main" val="118351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12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998506"/>
          </a:xfrm>
        </p:spPr>
        <p:txBody>
          <a:bodyPr/>
          <a:lstStyle/>
          <a:p>
            <a:r>
              <a:rPr lang="fr-FR" dirty="0"/>
              <a:t>Contexte du projet</a:t>
            </a:r>
          </a:p>
        </p:txBody>
      </p:sp>
    </p:spTree>
    <p:extLst>
      <p:ext uri="{BB962C8B-B14F-4D97-AF65-F5344CB8AC3E}">
        <p14:creationId xmlns:p14="http://schemas.microsoft.com/office/powerpoint/2010/main" val="30443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3851-ED57-4965-A92C-47DCB40E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BEC91-3615-4514-BE15-D7AE9F26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ce projet est de développer un jeu vidéo de type “Labyrinthe” qui permettra à l’utilisateur de créer des niveaux, et voir comment l’IA du jeu trouve son chemin.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29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91A20-E36E-4395-BA26-986324DD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&amp;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CF8C4-32BC-4EF5-80ED-211ED019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client, sujet proposé par Ynov.</a:t>
            </a:r>
          </a:p>
          <a:p>
            <a:r>
              <a:rPr lang="fr-FR" dirty="0"/>
              <a:t>Développer mes connaissances et compétences dans l’IA / Jeux vidéos.</a:t>
            </a:r>
          </a:p>
        </p:txBody>
      </p:sp>
    </p:spTree>
    <p:extLst>
      <p:ext uri="{BB962C8B-B14F-4D97-AF65-F5344CB8AC3E}">
        <p14:creationId xmlns:p14="http://schemas.microsoft.com/office/powerpoint/2010/main" val="209019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9AD9FA-F44E-41F8-867C-1CF50CC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25ACC-4D2F-4945-AE2A-474631DCE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12AEBE4-385E-4D86-ABE7-EE7C786D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7DB9B0B-E3B8-4541-9E1D-3436C830B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0A79056-BDFD-420F-8B64-F83F0AC9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B91A6337-0687-4795-B6EE-8B482685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5DC28035-7658-4DFA-ADED-355A76FCE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DEA0D4B-6677-4421-A7DE-9D3073BAC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F3BA640-0DC2-4B9B-A4DD-D91A1C1CB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9B41ED3-4447-47EB-8C24-3DFDBC9CA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0A696B8C-9E44-4AF2-8C6E-39FA14B9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ABEC1D0-ECAF-40B6-88D1-0B14186BF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07DAC7C-FD0C-47FC-B0CF-6E4C42EE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F6834AFF-6A19-466D-B6A0-19628B929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82109BCF-6062-4499-AD13-C9AF81CE1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267B3AA-BED7-4586-AD7C-538DE655A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A15561A9-3496-4981-AFA9-FC33C193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0FCA6A77-767C-49C2-9350-254F4498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C5A5093-4DAD-46A6-8D10-AB0B41868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1AB9C1C-2143-4B58-9D54-35827CDC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2B00FCE-F751-486D-B4AB-C6AFCEECD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74CF9EB4-207D-4B12-958B-1FE6F0F6E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F27D96E1-42DF-4294-AA4E-1DC301E87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44C18C4-DDF4-4183-82EF-346C200F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22">
            <a:extLst>
              <a:ext uri="{FF2B5EF4-FFF2-40B4-BE49-F238E27FC236}">
                <a16:creationId xmlns:a16="http://schemas.microsoft.com/office/drawing/2014/main" id="{D60BFEBC-C350-4DE6-9B32-8B501CAB0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7">
            <a:extLst>
              <a:ext uri="{FF2B5EF4-FFF2-40B4-BE49-F238E27FC236}">
                <a16:creationId xmlns:a16="http://schemas.microsoft.com/office/drawing/2014/main" id="{5E98EC61-4CF9-416A-9603-F8A6459B2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0226A-E984-4946-9FF5-FEDADF4A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fr-FR" sz="360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6AAA0-1CA0-40D0-90AB-B9FB7FBD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 algn="ctr" fontAlgn="base"/>
            <a:r>
              <a:rPr lang="fr-FR" sz="2000" b="0" i="0" dirty="0">
                <a:solidFill>
                  <a:srgbClr val="FFFFFE"/>
                </a:solidFill>
                <a:effectLst/>
                <a:latin typeface="inherit"/>
              </a:rPr>
              <a:t>Comment générer des labyrinthes et créer une IA qui les résoudra?</a:t>
            </a:r>
          </a:p>
          <a:p>
            <a:pPr marL="0" indent="0">
              <a:buNone/>
            </a:pPr>
            <a:endParaRPr lang="fr-FR" sz="1600" dirty="0">
              <a:solidFill>
                <a:srgbClr val="FFFFFE"/>
              </a:solidFill>
            </a:endParaRPr>
          </a:p>
        </p:txBody>
      </p:sp>
      <p:pic>
        <p:nvPicPr>
          <p:cNvPr id="5" name="Picture 4" descr="Voyage en solo">
            <a:extLst>
              <a:ext uri="{FF2B5EF4-FFF2-40B4-BE49-F238E27FC236}">
                <a16:creationId xmlns:a16="http://schemas.microsoft.com/office/drawing/2014/main" id="{4C0C3CC0-2B97-47BC-B15B-958CAD71E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34" r="20202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proposés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6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A9F58-078B-470D-999E-7C5357A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envisagées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0DEE1-7D99-42D6-9280-FF7AFE9A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  <a:p>
            <a:r>
              <a:rPr lang="fr-FR" dirty="0"/>
              <a:t>Unity</a:t>
            </a:r>
          </a:p>
          <a:p>
            <a:r>
              <a:rPr lang="fr-FR" dirty="0"/>
              <a:t>C #</a:t>
            </a:r>
          </a:p>
        </p:txBody>
      </p:sp>
    </p:spTree>
    <p:extLst>
      <p:ext uri="{BB962C8B-B14F-4D97-AF65-F5344CB8AC3E}">
        <p14:creationId xmlns:p14="http://schemas.microsoft.com/office/powerpoint/2010/main" val="83430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A9F58-078B-470D-999E-7C5357A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choisie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0DEE1-7D99-42D6-9280-FF7AFE9A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  <a:p>
            <a:r>
              <a:rPr lang="fr-FR" dirty="0"/>
              <a:t>Algorithme A*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49705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1729</TotalTime>
  <Words>492</Words>
  <Application>Microsoft Office PowerPoint</Application>
  <PresentationFormat>Grand écran</PresentationFormat>
  <Paragraphs>279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inherit</vt:lpstr>
      <vt:lpstr>Arial</vt:lpstr>
      <vt:lpstr>Calibri</vt:lpstr>
      <vt:lpstr>Calibri Light</vt:lpstr>
      <vt:lpstr>Rockwell</vt:lpstr>
      <vt:lpstr>Wingdings</vt:lpstr>
      <vt:lpstr>Atlas</vt:lpstr>
      <vt:lpstr>IA de Jeu</vt:lpstr>
      <vt:lpstr>Sommaire</vt:lpstr>
      <vt:lpstr>Contexte du projet</vt:lpstr>
      <vt:lpstr>Présentation</vt:lpstr>
      <vt:lpstr>Client &amp; objectifs</vt:lpstr>
      <vt:lpstr>Problématique</vt:lpstr>
      <vt:lpstr>Solutions proposés</vt:lpstr>
      <vt:lpstr>Solutions envisagées</vt:lpstr>
      <vt:lpstr>Solution choisie</vt:lpstr>
      <vt:lpstr>Présentation du concept</vt:lpstr>
      <vt:lpstr>Démarches du projet</vt:lpstr>
      <vt:lpstr>Organisation du projet</vt:lpstr>
      <vt:lpstr>Planification</vt:lpstr>
      <vt:lpstr>Suivi des tâches (Trello)</vt:lpstr>
      <vt:lpstr>Suite du projet</vt:lpstr>
      <vt:lpstr>Productions</vt:lpstr>
      <vt:lpstr>Exemple de labyrinthe</vt:lpstr>
      <vt:lpstr>Labyrinthe avec piège</vt:lpstr>
      <vt:lpstr>Maquettes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de Jeu</dc:title>
  <dc:creator>Jérémy Deblaecker</dc:creator>
  <cp:lastModifiedBy>Jérémy Deblaecker</cp:lastModifiedBy>
  <cp:revision>31</cp:revision>
  <dcterms:created xsi:type="dcterms:W3CDTF">2021-03-27T08:26:33Z</dcterms:created>
  <dcterms:modified xsi:type="dcterms:W3CDTF">2021-03-29T08:02:08Z</dcterms:modified>
</cp:coreProperties>
</file>