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émy Deblaecker" initials="JD" lastIdx="1" clrIdx="0">
    <p:extLst>
      <p:ext uri="{19B8F6BF-5375-455C-9EA6-DF929625EA0E}">
        <p15:presenceInfo xmlns:p15="http://schemas.microsoft.com/office/powerpoint/2012/main" userId="187e8df8b33bd4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AA3A4-2F4E-4CB3-817C-90942705F155}" type="datetimeFigureOut">
              <a:rPr lang="fr-FR" smtClean="0"/>
              <a:t>05/11/2018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9EAE6-5DED-4279-9137-92B497D50DDF}" type="slidenum">
              <a:rPr lang="fr-FR" smtClean="0"/>
              <a:t>‹N°›</a:t>
            </a:fld>
            <a:endParaRPr lang="fr-FR" dirty="0"/>
          </a:p>
        </p:txBody>
      </p:sp>
    </p:spTree>
    <p:extLst>
      <p:ext uri="{BB962C8B-B14F-4D97-AF65-F5344CB8AC3E}">
        <p14:creationId xmlns:p14="http://schemas.microsoft.com/office/powerpoint/2010/main" val="164784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pas oublier de ce présenter, « Bonjour nous somme… est nous vous présentons notre projet, en espérant que celui-ci comblera vos attente. »</a:t>
            </a:r>
          </a:p>
        </p:txBody>
      </p:sp>
      <p:sp>
        <p:nvSpPr>
          <p:cNvPr id="4" name="Espace réservé du numéro de diapositive 3"/>
          <p:cNvSpPr>
            <a:spLocks noGrp="1"/>
          </p:cNvSpPr>
          <p:nvPr>
            <p:ph type="sldNum" sz="quarter" idx="5"/>
          </p:nvPr>
        </p:nvSpPr>
        <p:spPr/>
        <p:txBody>
          <a:bodyPr/>
          <a:lstStyle/>
          <a:p>
            <a:fld id="{A419EAE6-5DED-4279-9137-92B497D50DDF}" type="slidenum">
              <a:rPr lang="fr-FR" smtClean="0"/>
              <a:t>1</a:t>
            </a:fld>
            <a:endParaRPr lang="fr-FR" dirty="0"/>
          </a:p>
        </p:txBody>
      </p:sp>
    </p:spTree>
    <p:extLst>
      <p:ext uri="{BB962C8B-B14F-4D97-AF65-F5344CB8AC3E}">
        <p14:creationId xmlns:p14="http://schemas.microsoft.com/office/powerpoint/2010/main" val="193357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 résumé du cahier des charges : contenus, </a:t>
            </a:r>
          </a:p>
        </p:txBody>
      </p:sp>
      <p:sp>
        <p:nvSpPr>
          <p:cNvPr id="4" name="Espace réservé du numéro de diapositive 3"/>
          <p:cNvSpPr>
            <a:spLocks noGrp="1"/>
          </p:cNvSpPr>
          <p:nvPr>
            <p:ph type="sldNum" sz="quarter" idx="5"/>
          </p:nvPr>
        </p:nvSpPr>
        <p:spPr/>
        <p:txBody>
          <a:bodyPr/>
          <a:lstStyle/>
          <a:p>
            <a:fld id="{A419EAE6-5DED-4279-9137-92B497D50DDF}" type="slidenum">
              <a:rPr lang="fr-FR" smtClean="0"/>
              <a:t>2</a:t>
            </a:fld>
            <a:endParaRPr lang="fr-FR" dirty="0"/>
          </a:p>
        </p:txBody>
      </p:sp>
    </p:spTree>
    <p:extLst>
      <p:ext uri="{BB962C8B-B14F-4D97-AF65-F5344CB8AC3E}">
        <p14:creationId xmlns:p14="http://schemas.microsoft.com/office/powerpoint/2010/main" val="412747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but de cette Slide et de mettre en avant nos qualités. Pour le point n°3, il s'agit d’un thème qu'on apprécies tout les deux.</a:t>
            </a:r>
          </a:p>
          <a:p>
            <a:r>
              <a:rPr lang="fr-FR" dirty="0"/>
              <a:t>Pour la Slide n°4, expliquer qu’on peut changer de tache sans soucis en cas de nécessiter.  </a:t>
            </a:r>
          </a:p>
        </p:txBody>
      </p:sp>
      <p:sp>
        <p:nvSpPr>
          <p:cNvPr id="4" name="Espace réservé du numéro de diapositive 3"/>
          <p:cNvSpPr>
            <a:spLocks noGrp="1"/>
          </p:cNvSpPr>
          <p:nvPr>
            <p:ph type="sldNum" sz="quarter" idx="5"/>
          </p:nvPr>
        </p:nvSpPr>
        <p:spPr/>
        <p:txBody>
          <a:bodyPr/>
          <a:lstStyle/>
          <a:p>
            <a:fld id="{A419EAE6-5DED-4279-9137-92B497D50DDF}" type="slidenum">
              <a:rPr lang="fr-FR" smtClean="0"/>
              <a:t>3</a:t>
            </a:fld>
            <a:endParaRPr lang="fr-FR" dirty="0"/>
          </a:p>
        </p:txBody>
      </p:sp>
    </p:spTree>
    <p:extLst>
      <p:ext uri="{BB962C8B-B14F-4D97-AF65-F5344CB8AC3E}">
        <p14:creationId xmlns:p14="http://schemas.microsoft.com/office/powerpoint/2010/main" val="150311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est dit,</a:t>
            </a:r>
          </a:p>
          <a:p>
            <a:r>
              <a:rPr lang="fr-FR" dirty="0"/>
              <a:t> Pour le 4eme point, nous pouvons faire évoluer le cite en ajoutant un forum, ce qui permettra de crée une communauté, dans ce cas, il vas falloir revoir le second point. </a:t>
            </a:r>
          </a:p>
          <a:p>
            <a:r>
              <a:rPr lang="fr-FR" dirty="0"/>
              <a:t>Pour le dernier point, Les utilisateur auront toujours la possibilité d’avoir une traduction via la « traduction automatique » proposer chez « Google Chrome ».</a:t>
            </a:r>
          </a:p>
          <a:p>
            <a:endParaRPr lang="fr-FR" dirty="0"/>
          </a:p>
        </p:txBody>
      </p:sp>
      <p:sp>
        <p:nvSpPr>
          <p:cNvPr id="4" name="Espace réservé du numéro de diapositive 3"/>
          <p:cNvSpPr>
            <a:spLocks noGrp="1"/>
          </p:cNvSpPr>
          <p:nvPr>
            <p:ph type="sldNum" sz="quarter" idx="5"/>
          </p:nvPr>
        </p:nvSpPr>
        <p:spPr/>
        <p:txBody>
          <a:bodyPr/>
          <a:lstStyle/>
          <a:p>
            <a:fld id="{A419EAE6-5DED-4279-9137-92B497D50DDF}" type="slidenum">
              <a:rPr lang="fr-FR" smtClean="0"/>
              <a:t>4</a:t>
            </a:fld>
            <a:endParaRPr lang="fr-FR" dirty="0"/>
          </a:p>
        </p:txBody>
      </p:sp>
    </p:spTree>
    <p:extLst>
      <p:ext uri="{BB962C8B-B14F-4D97-AF65-F5344CB8AC3E}">
        <p14:creationId xmlns:p14="http://schemas.microsoft.com/office/powerpoint/2010/main" val="235864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le 1er point, toute modification ou évolution du cite sera facturer. </a:t>
            </a:r>
          </a:p>
          <a:p>
            <a:r>
              <a:rPr lang="fr-FR" dirty="0"/>
              <a:t>En revanche, le dépannage sera à nos frais. </a:t>
            </a:r>
          </a:p>
        </p:txBody>
      </p:sp>
      <p:sp>
        <p:nvSpPr>
          <p:cNvPr id="4" name="Espace réservé du numéro de diapositive 3"/>
          <p:cNvSpPr>
            <a:spLocks noGrp="1"/>
          </p:cNvSpPr>
          <p:nvPr>
            <p:ph type="sldNum" sz="quarter" idx="5"/>
          </p:nvPr>
        </p:nvSpPr>
        <p:spPr/>
        <p:txBody>
          <a:bodyPr/>
          <a:lstStyle/>
          <a:p>
            <a:fld id="{A419EAE6-5DED-4279-9137-92B497D50DDF}" type="slidenum">
              <a:rPr lang="fr-FR" smtClean="0"/>
              <a:t>5</a:t>
            </a:fld>
            <a:endParaRPr lang="fr-FR" dirty="0"/>
          </a:p>
        </p:txBody>
      </p:sp>
    </p:spTree>
    <p:extLst>
      <p:ext uri="{BB962C8B-B14F-4D97-AF65-F5344CB8AC3E}">
        <p14:creationId xmlns:p14="http://schemas.microsoft.com/office/powerpoint/2010/main" val="14879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9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113844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3946624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3410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566546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4676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37061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3617183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251192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23350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212867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274849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104358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15457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122438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278528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A3BA146-0FA9-4817-A6C9-46A3A80234C4}" type="datetimeFigureOut">
              <a:rPr lang="fr-FR" smtClean="0"/>
              <a:t>05/11/2018</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387B548-6F08-4969-9400-EAA293707329}" type="slidenum">
              <a:rPr lang="fr-FR" smtClean="0"/>
              <a:t>‹N°›</a:t>
            </a:fld>
            <a:endParaRPr lang="fr-FR" dirty="0"/>
          </a:p>
        </p:txBody>
      </p:sp>
    </p:spTree>
    <p:extLst>
      <p:ext uri="{BB962C8B-B14F-4D97-AF65-F5344CB8AC3E}">
        <p14:creationId xmlns:p14="http://schemas.microsoft.com/office/powerpoint/2010/main" val="13277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3BA146-0FA9-4817-A6C9-46A3A80234C4}" type="datetimeFigureOut">
              <a:rPr lang="fr-FR" smtClean="0"/>
              <a:t>05/11/2018</a:t>
            </a:fld>
            <a:endParaRPr lang="fr-FR"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387B548-6F08-4969-9400-EAA293707329}" type="slidenum">
              <a:rPr lang="fr-FR" smtClean="0"/>
              <a:t>‹N°›</a:t>
            </a:fld>
            <a:endParaRPr lang="fr-FR" dirty="0"/>
          </a:p>
        </p:txBody>
      </p:sp>
    </p:spTree>
    <p:extLst>
      <p:ext uri="{BB962C8B-B14F-4D97-AF65-F5344CB8AC3E}">
        <p14:creationId xmlns:p14="http://schemas.microsoft.com/office/powerpoint/2010/main" val="544516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39480DF-6F6E-4BEE-9312-416E19766B43}"/>
              </a:ext>
            </a:extLst>
          </p:cNvPr>
          <p:cNvSpPr>
            <a:spLocks noGrp="1"/>
          </p:cNvSpPr>
          <p:nvPr>
            <p:ph type="ctrTitle"/>
          </p:nvPr>
        </p:nvSpPr>
        <p:spPr>
          <a:xfrm>
            <a:off x="1208085" y="269780"/>
            <a:ext cx="8420877" cy="1626909"/>
          </a:xfrm>
        </p:spPr>
        <p:txBody>
          <a:bodyPr>
            <a:normAutofit/>
          </a:bodyPr>
          <a:lstStyle/>
          <a:p>
            <a:r>
              <a:rPr lang="fr-FR" dirty="0"/>
              <a:t>Présentation du cahier des charges</a:t>
            </a:r>
          </a:p>
        </p:txBody>
      </p:sp>
      <p:sp>
        <p:nvSpPr>
          <p:cNvPr id="3" name="Sous-titre 2">
            <a:extLst>
              <a:ext uri="{FF2B5EF4-FFF2-40B4-BE49-F238E27FC236}">
                <a16:creationId xmlns:a16="http://schemas.microsoft.com/office/drawing/2014/main" id="{43A3DEE3-6D9D-4AC1-B230-71C6317888AA}"/>
              </a:ext>
            </a:extLst>
          </p:cNvPr>
          <p:cNvSpPr>
            <a:spLocks noGrp="1"/>
          </p:cNvSpPr>
          <p:nvPr>
            <p:ph type="subTitle" idx="1"/>
          </p:nvPr>
        </p:nvSpPr>
        <p:spPr>
          <a:xfrm>
            <a:off x="3182" y="5884333"/>
            <a:ext cx="6400800" cy="1947333"/>
          </a:xfrm>
        </p:spPr>
        <p:txBody>
          <a:bodyPr>
            <a:normAutofit/>
          </a:bodyPr>
          <a:lstStyle/>
          <a:p>
            <a:r>
              <a:rPr lang="fr-FR" dirty="0">
                <a:solidFill>
                  <a:schemeClr val="tx2">
                    <a:lumMod val="75000"/>
                  </a:schemeClr>
                </a:solidFill>
              </a:rPr>
              <a:t>Réaliser par :</a:t>
            </a:r>
          </a:p>
          <a:p>
            <a:r>
              <a:rPr lang="fr-FR" dirty="0">
                <a:solidFill>
                  <a:schemeClr val="tx2">
                    <a:lumMod val="75000"/>
                  </a:schemeClr>
                </a:solidFill>
              </a:rPr>
              <a:t>Mr. Migliore Kévin &amp; Mr. Deblaecker Jérémy</a:t>
            </a:r>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9" name="Image 8">
            <a:extLst>
              <a:ext uri="{FF2B5EF4-FFF2-40B4-BE49-F238E27FC236}">
                <a16:creationId xmlns:a16="http://schemas.microsoft.com/office/drawing/2014/main" id="{04D0F774-8017-4432-9752-4596596DCDAB}"/>
              </a:ext>
            </a:extLst>
          </p:cNvPr>
          <p:cNvPicPr>
            <a:picLocks noChangeAspect="1"/>
          </p:cNvPicPr>
          <p:nvPr/>
        </p:nvPicPr>
        <p:blipFill>
          <a:blip r:embed="rId3"/>
          <a:stretch>
            <a:fillRect/>
          </a:stretch>
        </p:blipFill>
        <p:spPr>
          <a:xfrm>
            <a:off x="540696" y="2299836"/>
            <a:ext cx="6772275" cy="3181350"/>
          </a:xfrm>
          <a:prstGeom prst="rect">
            <a:avLst/>
          </a:prstGeom>
        </p:spPr>
      </p:pic>
      <p:pic>
        <p:nvPicPr>
          <p:cNvPr id="16" name="Image 15">
            <a:extLst>
              <a:ext uri="{FF2B5EF4-FFF2-40B4-BE49-F238E27FC236}">
                <a16:creationId xmlns:a16="http://schemas.microsoft.com/office/drawing/2014/main" id="{3799CE7A-243A-45B0-B41D-761FF2036A48}"/>
              </a:ext>
            </a:extLst>
          </p:cNvPr>
          <p:cNvPicPr>
            <a:picLocks noChangeAspect="1"/>
          </p:cNvPicPr>
          <p:nvPr/>
        </p:nvPicPr>
        <p:blipFill>
          <a:blip r:embed="rId4"/>
          <a:stretch>
            <a:fillRect/>
          </a:stretch>
        </p:blipFill>
        <p:spPr>
          <a:xfrm>
            <a:off x="5539657" y="4481397"/>
            <a:ext cx="285750" cy="447675"/>
          </a:xfrm>
          <a:prstGeom prst="rect">
            <a:avLst/>
          </a:prstGeom>
        </p:spPr>
      </p:pic>
    </p:spTree>
    <p:extLst>
      <p:ext uri="{BB962C8B-B14F-4D97-AF65-F5344CB8AC3E}">
        <p14:creationId xmlns:p14="http://schemas.microsoft.com/office/powerpoint/2010/main" val="321054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E16D97-E217-4B56-9AD9-6935D31B0C18}"/>
              </a:ext>
            </a:extLst>
          </p:cNvPr>
          <p:cNvSpPr>
            <a:spLocks noGrp="1"/>
          </p:cNvSpPr>
          <p:nvPr>
            <p:ph type="ctrTitle"/>
          </p:nvPr>
        </p:nvSpPr>
        <p:spPr>
          <a:xfrm>
            <a:off x="7532710" y="628617"/>
            <a:ext cx="3971902" cy="1342527"/>
          </a:xfrm>
        </p:spPr>
        <p:txBody>
          <a:bodyPr>
            <a:normAutofit fontScale="90000"/>
          </a:bodyPr>
          <a:lstStyle/>
          <a:p>
            <a:r>
              <a:rPr lang="fr-FR" dirty="0"/>
              <a:t>LE retro gaming</a:t>
            </a:r>
          </a:p>
        </p:txBody>
      </p:sp>
      <p:sp>
        <p:nvSpPr>
          <p:cNvPr id="3" name="Sous-titre 2">
            <a:extLst>
              <a:ext uri="{FF2B5EF4-FFF2-40B4-BE49-F238E27FC236}">
                <a16:creationId xmlns:a16="http://schemas.microsoft.com/office/drawing/2014/main" id="{BACE8554-E172-41C6-AE62-C0E0698F8127}"/>
              </a:ext>
            </a:extLst>
          </p:cNvPr>
          <p:cNvSpPr>
            <a:spLocks noGrp="1"/>
          </p:cNvSpPr>
          <p:nvPr>
            <p:ph type="subTitle" idx="1"/>
          </p:nvPr>
        </p:nvSpPr>
        <p:spPr>
          <a:xfrm>
            <a:off x="7532709" y="2198155"/>
            <a:ext cx="3382943" cy="3904065"/>
          </a:xfrm>
        </p:spPr>
        <p:txBody>
          <a:bodyPr>
            <a:normAutofit/>
          </a:bodyPr>
          <a:lstStyle/>
          <a:p>
            <a:pPr>
              <a:lnSpc>
                <a:spcPct val="90000"/>
              </a:lnSpc>
            </a:pPr>
            <a:r>
              <a:rPr lang="fr-FR" sz="2000" dirty="0"/>
              <a:t>Notre projet a pour but de présenter le rétro gaming. </a:t>
            </a:r>
          </a:p>
          <a:p>
            <a:pPr>
              <a:lnSpc>
                <a:spcPct val="90000"/>
              </a:lnSpc>
            </a:pPr>
            <a:r>
              <a:rPr lang="fr-FR" sz="2000" dirty="0"/>
              <a:t>Notre site parlera de :</a:t>
            </a:r>
          </a:p>
          <a:p>
            <a:pPr>
              <a:lnSpc>
                <a:spcPct val="90000"/>
              </a:lnSpc>
            </a:pPr>
            <a:r>
              <a:rPr lang="fr-FR" sz="2000" dirty="0"/>
              <a:t>-l’histoire du rétro gaming</a:t>
            </a:r>
          </a:p>
          <a:p>
            <a:pPr>
              <a:lnSpc>
                <a:spcPct val="90000"/>
              </a:lnSpc>
            </a:pPr>
            <a:r>
              <a:rPr lang="fr-FR" sz="2000" dirty="0"/>
              <a:t>-des consoles rétros</a:t>
            </a:r>
          </a:p>
          <a:p>
            <a:pPr>
              <a:lnSpc>
                <a:spcPct val="90000"/>
              </a:lnSpc>
            </a:pPr>
            <a:r>
              <a:rPr lang="fr-FR" sz="2000" dirty="0"/>
              <a:t>-des jeux rétros</a:t>
            </a:r>
          </a:p>
          <a:p>
            <a:pPr>
              <a:lnSpc>
                <a:spcPct val="90000"/>
              </a:lnSpc>
            </a:pPr>
            <a:endParaRPr lang="fr-FR" sz="1000" dirty="0"/>
          </a:p>
        </p:txBody>
      </p:sp>
      <p:sp>
        <p:nvSpPr>
          <p:cNvPr id="7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Ã©sultat de recherche d'images pour &quot;retrogaming&quot;">
            <a:extLst>
              <a:ext uri="{FF2B5EF4-FFF2-40B4-BE49-F238E27FC236}">
                <a16:creationId xmlns:a16="http://schemas.microsoft.com/office/drawing/2014/main" id="{FECEE770-511C-4194-8BC4-AE43F574E5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88" b="-1"/>
          <a:stretch/>
        </p:blipFill>
        <p:spPr bwMode="auto">
          <a:xfrm>
            <a:off x="799072" y="786116"/>
            <a:ext cx="6245540" cy="4964221"/>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0" name="Straight Connector 7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1" name="Straight Connector 7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9186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3">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E628906-FD9A-4B53-A5AF-9C7BF515C495}"/>
              </a:ext>
            </a:extLst>
          </p:cNvPr>
          <p:cNvSpPr>
            <a:spLocks noGrp="1"/>
          </p:cNvSpPr>
          <p:nvPr>
            <p:ph type="title"/>
          </p:nvPr>
        </p:nvSpPr>
        <p:spPr>
          <a:xfrm>
            <a:off x="7532710" y="111632"/>
            <a:ext cx="3382941" cy="1142462"/>
          </a:xfrm>
        </p:spPr>
        <p:txBody>
          <a:bodyPr vert="horz" lIns="91440" tIns="45720" rIns="91440" bIns="45720" rtlCol="0" anchor="b">
            <a:normAutofit/>
          </a:bodyPr>
          <a:lstStyle/>
          <a:p>
            <a:r>
              <a:rPr lang="en-US" sz="2400" dirty="0">
                <a:solidFill>
                  <a:srgbClr val="FFFFFF"/>
                </a:solidFill>
              </a:rPr>
              <a:t>Les qualité de notre équipe</a:t>
            </a:r>
          </a:p>
        </p:txBody>
      </p:sp>
      <p:sp useBgFill="1">
        <p:nvSpPr>
          <p:cNvPr id="36"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FD58E6DC-2973-4C1B-A978-BA3E0B1CE655}"/>
              </a:ext>
            </a:extLst>
          </p:cNvPr>
          <p:cNvPicPr>
            <a:picLocks noChangeAspect="1"/>
          </p:cNvPicPr>
          <p:nvPr/>
        </p:nvPicPr>
        <p:blipFill>
          <a:blip r:embed="rId3"/>
          <a:stretch>
            <a:fillRect/>
          </a:stretch>
        </p:blipFill>
        <p:spPr>
          <a:xfrm>
            <a:off x="1858311" y="1097060"/>
            <a:ext cx="4126875" cy="4334162"/>
          </a:xfrm>
          <a:prstGeom prst="rect">
            <a:avLst/>
          </a:prstGeom>
        </p:spPr>
      </p:pic>
      <p:sp>
        <p:nvSpPr>
          <p:cNvPr id="4" name="ZoneTexte 3">
            <a:extLst>
              <a:ext uri="{FF2B5EF4-FFF2-40B4-BE49-F238E27FC236}">
                <a16:creationId xmlns:a16="http://schemas.microsoft.com/office/drawing/2014/main" id="{DDD03AC3-3098-48ED-BAE6-425A86C4930A}"/>
              </a:ext>
            </a:extLst>
          </p:cNvPr>
          <p:cNvSpPr txBox="1"/>
          <p:nvPr/>
        </p:nvSpPr>
        <p:spPr>
          <a:xfrm>
            <a:off x="7436232" y="1857907"/>
            <a:ext cx="3479419" cy="2922591"/>
          </a:xfrm>
          <a:prstGeom prst="rect">
            <a:avLst/>
          </a:prstGeom>
        </p:spPr>
        <p:txBody>
          <a:bodyPr vert="horz" lIns="91440" tIns="45720" rIns="91440" bIns="45720" rtlCol="0" anchor="t">
            <a:normAutofit/>
          </a:bodyPr>
          <a:lstStyle/>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solidFill>
                  <a:srgbClr val="0F496F"/>
                </a:solidFill>
              </a:rPr>
              <a:t>Nous </a:t>
            </a:r>
            <a:r>
              <a:rPr lang="fr-FR" sz="1200" dirty="0">
                <a:solidFill>
                  <a:srgbClr val="0F496F"/>
                </a:solidFill>
              </a:rPr>
              <a:t>sommes</a:t>
            </a:r>
            <a:r>
              <a:rPr lang="en-US" sz="1200" dirty="0">
                <a:solidFill>
                  <a:srgbClr val="0F496F"/>
                </a:solidFill>
              </a:rPr>
              <a:t> </a:t>
            </a:r>
            <a:r>
              <a:rPr lang="fr-FR" sz="1200" dirty="0">
                <a:solidFill>
                  <a:srgbClr val="0F496F"/>
                </a:solidFill>
              </a:rPr>
              <a:t>organisés</a:t>
            </a:r>
            <a:r>
              <a:rPr lang="en-US" sz="1200" dirty="0">
                <a:solidFill>
                  <a:srgbClr val="0F496F"/>
                </a:solidFill>
              </a:rPr>
              <a:t>.</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solidFill>
                <a:srgbClr val="0F496F"/>
              </a:solidFill>
            </a:endParaRP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solidFill>
                  <a:srgbClr val="0F496F"/>
                </a:solidFill>
              </a:rPr>
              <a:t>Nous communiquons via « Discord », ce qui nous permet des réponses rapide et efficace.</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endParaRPr lang="fr-FR" sz="1200" dirty="0">
              <a:solidFill>
                <a:srgbClr val="0F496F"/>
              </a:solidFill>
            </a:endParaRP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fr-FR" sz="1200" dirty="0">
                <a:solidFill>
                  <a:srgbClr val="0F496F"/>
                </a:solidFill>
              </a:rPr>
              <a:t>Nous avons des valeurs en communs.</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solidFill>
                <a:srgbClr val="0F496F"/>
              </a:solidFill>
            </a:endParaRP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solidFill>
                  <a:srgbClr val="0F496F"/>
                </a:solidFill>
              </a:rPr>
              <a:t>Nous avons une flexibilité optimale. </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solidFill>
                <a:srgbClr val="0F496F"/>
              </a:solidFill>
            </a:endParaRPr>
          </a:p>
          <a:p>
            <a:pPr marL="285750" indent="-285750">
              <a:lnSpc>
                <a:spcPct val="90000"/>
              </a:lnSpc>
              <a:spcBef>
                <a:spcPct val="20000"/>
              </a:spcBef>
              <a:spcAft>
                <a:spcPts val="600"/>
              </a:spcAft>
              <a:buClr>
                <a:schemeClr val="tx1"/>
              </a:buClr>
              <a:buSzPct val="80000"/>
              <a:buFont typeface="Wingdings 3" panose="05040102010807070707" pitchFamily="18" charset="2"/>
              <a:buChar char=""/>
            </a:pPr>
            <a:r>
              <a:rPr lang="en-US" sz="1200" dirty="0">
                <a:solidFill>
                  <a:srgbClr val="0F496F"/>
                </a:solidFill>
              </a:rPr>
              <a:t>Nous avons une confiances mutuelle.</a:t>
            </a:r>
          </a:p>
          <a:p>
            <a:pPr marL="285750" indent="-285750">
              <a:lnSpc>
                <a:spcPct val="90000"/>
              </a:lnSpc>
              <a:spcBef>
                <a:spcPct val="20000"/>
              </a:spcBef>
              <a:spcAft>
                <a:spcPts val="600"/>
              </a:spcAft>
              <a:buClr>
                <a:schemeClr val="tx1"/>
              </a:buClr>
              <a:buSzPct val="80000"/>
              <a:buFont typeface="Wingdings 3" panose="05040102010807070707" pitchFamily="18" charset="2"/>
              <a:buChar char=""/>
            </a:pPr>
            <a:endParaRPr lang="en-US" sz="1200" dirty="0">
              <a:solidFill>
                <a:srgbClr val="0F496F"/>
              </a:solidFill>
            </a:endParaRPr>
          </a:p>
        </p:txBody>
      </p:sp>
      <p:grpSp>
        <p:nvGrpSpPr>
          <p:cNvPr id="37" name="Group 27">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469153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F0567-9853-409F-B0C8-8A30C7997088}"/>
              </a:ext>
            </a:extLst>
          </p:cNvPr>
          <p:cNvSpPr>
            <a:spLocks noGrp="1"/>
          </p:cNvSpPr>
          <p:nvPr>
            <p:ph type="title"/>
          </p:nvPr>
        </p:nvSpPr>
        <p:spPr>
          <a:xfrm>
            <a:off x="3563709" y="169773"/>
            <a:ext cx="5064581" cy="1507067"/>
          </a:xfrm>
        </p:spPr>
        <p:txBody>
          <a:bodyPr/>
          <a:lstStyle/>
          <a:p>
            <a:r>
              <a:rPr lang="fr-FR" dirty="0"/>
              <a:t>Notre vision du site</a:t>
            </a:r>
          </a:p>
        </p:txBody>
      </p:sp>
      <p:sp>
        <p:nvSpPr>
          <p:cNvPr id="4" name="ZoneTexte 3">
            <a:extLst>
              <a:ext uri="{FF2B5EF4-FFF2-40B4-BE49-F238E27FC236}">
                <a16:creationId xmlns:a16="http://schemas.microsoft.com/office/drawing/2014/main" id="{17B3DB8A-4BAF-4CC2-A41B-3723ECCA88C9}"/>
              </a:ext>
            </a:extLst>
          </p:cNvPr>
          <p:cNvSpPr txBox="1"/>
          <p:nvPr/>
        </p:nvSpPr>
        <p:spPr>
          <a:xfrm>
            <a:off x="985963" y="1859339"/>
            <a:ext cx="9803958" cy="3139321"/>
          </a:xfrm>
          <a:prstGeom prst="rect">
            <a:avLst/>
          </a:prstGeom>
          <a:noFill/>
        </p:spPr>
        <p:txBody>
          <a:bodyPr wrap="square" rtlCol="0">
            <a:spAutoFit/>
          </a:bodyPr>
          <a:lstStyle/>
          <a:p>
            <a:pPr marL="285750" indent="-285750">
              <a:buFontTx/>
              <a:buChar char="-"/>
            </a:pPr>
            <a:r>
              <a:rPr lang="fr-FR" dirty="0"/>
              <a:t>Site épuré, afficher que le contenue à but culturel sur la première page.</a:t>
            </a:r>
          </a:p>
          <a:p>
            <a:pPr marL="285750" indent="-285750">
              <a:buFontTx/>
              <a:buChar char="-"/>
            </a:pPr>
            <a:endParaRPr lang="fr-FR" dirty="0"/>
          </a:p>
          <a:p>
            <a:pPr marL="285750" indent="-285750">
              <a:buFontTx/>
              <a:buChar char="-"/>
            </a:pPr>
            <a:r>
              <a:rPr lang="fr-FR" dirty="0"/>
              <a:t>Le site ne contiendra pas de page d’inscription, donc pas de page de connexion.</a:t>
            </a:r>
          </a:p>
          <a:p>
            <a:pPr marL="285750" indent="-285750">
              <a:buFontTx/>
              <a:buChar char="-"/>
            </a:pPr>
            <a:endParaRPr lang="fr-FR" dirty="0"/>
          </a:p>
          <a:p>
            <a:pPr marL="285750" indent="-285750">
              <a:buFontTx/>
              <a:buChar char="-"/>
            </a:pPr>
            <a:r>
              <a:rPr lang="fr-FR" dirty="0"/>
              <a:t>Le site sera simple avec une seule page par thèmes. </a:t>
            </a:r>
          </a:p>
          <a:p>
            <a:pPr marL="285750" indent="-285750">
              <a:buFontTx/>
              <a:buChar char="-"/>
            </a:pPr>
            <a:endParaRPr lang="fr-FR" dirty="0"/>
          </a:p>
          <a:p>
            <a:pPr marL="285750" indent="-285750">
              <a:buFontTx/>
              <a:buChar char="-"/>
            </a:pPr>
            <a:r>
              <a:rPr lang="fr-FR" dirty="0"/>
              <a:t>Le site génèrera un revenue grâces aux publicités qui seront </a:t>
            </a:r>
            <a:r>
              <a:rPr lang="fr-FR" b="1" dirty="0"/>
              <a:t>discrètes</a:t>
            </a:r>
            <a:r>
              <a:rPr lang="fr-FR" dirty="0"/>
              <a:t>. </a:t>
            </a:r>
          </a:p>
          <a:p>
            <a:pPr marL="285750" indent="-285750">
              <a:buFontTx/>
              <a:buChar char="-"/>
            </a:pPr>
            <a:endParaRPr lang="fr-FR" dirty="0"/>
          </a:p>
          <a:p>
            <a:pPr marL="285750" indent="-285750">
              <a:buFontTx/>
              <a:buChar char="-"/>
            </a:pPr>
            <a:r>
              <a:rPr lang="fr-FR" dirty="0"/>
              <a:t>Possibilité d’évolution du site sur demande.</a:t>
            </a:r>
          </a:p>
          <a:p>
            <a:pPr marL="285750" indent="-285750">
              <a:buFontTx/>
              <a:buChar char="-"/>
            </a:pPr>
            <a:endParaRPr lang="fr-FR" dirty="0"/>
          </a:p>
          <a:p>
            <a:pPr marL="285750" indent="-285750">
              <a:buFontTx/>
              <a:buChar char="-"/>
            </a:pPr>
            <a:r>
              <a:rPr lang="fr-FR" dirty="0"/>
              <a:t>Le site sera uniquement disponible en FR.</a:t>
            </a:r>
          </a:p>
        </p:txBody>
      </p:sp>
      <p:pic>
        <p:nvPicPr>
          <p:cNvPr id="5" name="Image 4">
            <a:extLst>
              <a:ext uri="{FF2B5EF4-FFF2-40B4-BE49-F238E27FC236}">
                <a16:creationId xmlns:a16="http://schemas.microsoft.com/office/drawing/2014/main" id="{9702D51E-263C-4A5D-A99B-5B3BBAB492BF}"/>
              </a:ext>
            </a:extLst>
          </p:cNvPr>
          <p:cNvPicPr>
            <a:picLocks noChangeAspect="1"/>
          </p:cNvPicPr>
          <p:nvPr/>
        </p:nvPicPr>
        <p:blipFill>
          <a:blip r:embed="rId3"/>
          <a:stretch>
            <a:fillRect/>
          </a:stretch>
        </p:blipFill>
        <p:spPr>
          <a:xfrm>
            <a:off x="10972800" y="5614946"/>
            <a:ext cx="1163541" cy="11635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4380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C3066E-706E-4842-83B5-16E138934289}"/>
              </a:ext>
            </a:extLst>
          </p:cNvPr>
          <p:cNvSpPr>
            <a:spLocks noGrp="1"/>
          </p:cNvSpPr>
          <p:nvPr>
            <p:ph type="title"/>
          </p:nvPr>
        </p:nvSpPr>
        <p:spPr>
          <a:xfrm>
            <a:off x="3945372" y="185676"/>
            <a:ext cx="4301256" cy="1507067"/>
          </a:xfrm>
        </p:spPr>
        <p:txBody>
          <a:bodyPr/>
          <a:lstStyle/>
          <a:p>
            <a:r>
              <a:rPr lang="fr-FR" dirty="0"/>
              <a:t>Service compris </a:t>
            </a:r>
          </a:p>
        </p:txBody>
      </p:sp>
      <p:sp>
        <p:nvSpPr>
          <p:cNvPr id="4" name="ZoneTexte 3">
            <a:extLst>
              <a:ext uri="{FF2B5EF4-FFF2-40B4-BE49-F238E27FC236}">
                <a16:creationId xmlns:a16="http://schemas.microsoft.com/office/drawing/2014/main" id="{5C018219-EE2A-4D4B-8063-284547B810C8}"/>
              </a:ext>
            </a:extLst>
          </p:cNvPr>
          <p:cNvSpPr txBox="1"/>
          <p:nvPr/>
        </p:nvSpPr>
        <p:spPr>
          <a:xfrm>
            <a:off x="868017" y="1997839"/>
            <a:ext cx="10455966" cy="2585323"/>
          </a:xfrm>
          <a:prstGeom prst="rect">
            <a:avLst/>
          </a:prstGeom>
          <a:noFill/>
        </p:spPr>
        <p:txBody>
          <a:bodyPr wrap="square" rtlCol="0">
            <a:spAutoFit/>
          </a:bodyPr>
          <a:lstStyle/>
          <a:p>
            <a:r>
              <a:rPr lang="fr-FR" dirty="0"/>
              <a:t>Service après ventes fonctionnelle, en cas de panne ou de défaut du site, nous nous engageons à  corriger le disfonctionnement dans les plus brèves délais. </a:t>
            </a:r>
          </a:p>
          <a:p>
            <a:endParaRPr lang="fr-FR" dirty="0"/>
          </a:p>
          <a:p>
            <a:endParaRPr lang="fr-FR" dirty="0"/>
          </a:p>
          <a:p>
            <a:r>
              <a:rPr lang="fr-FR" dirty="0"/>
              <a:t>Nous seront contractable via Discord, vous aurez une réponses dans les plus brèves délai également. </a:t>
            </a:r>
          </a:p>
          <a:p>
            <a:endParaRPr lang="fr-FR" dirty="0"/>
          </a:p>
          <a:p>
            <a:r>
              <a:rPr lang="fr-FR" dirty="0"/>
              <a:t> </a:t>
            </a:r>
          </a:p>
          <a:p>
            <a:pPr marL="285750" indent="-285750">
              <a:buFontTx/>
              <a:buChar char="-"/>
            </a:pPr>
            <a:endParaRPr lang="fr-FR" dirty="0"/>
          </a:p>
        </p:txBody>
      </p:sp>
      <p:pic>
        <p:nvPicPr>
          <p:cNvPr id="5" name="Image 4">
            <a:extLst>
              <a:ext uri="{FF2B5EF4-FFF2-40B4-BE49-F238E27FC236}">
                <a16:creationId xmlns:a16="http://schemas.microsoft.com/office/drawing/2014/main" id="{1921B202-53D8-4043-99E5-291368679AD2}"/>
              </a:ext>
            </a:extLst>
          </p:cNvPr>
          <p:cNvPicPr>
            <a:picLocks noChangeAspect="1"/>
          </p:cNvPicPr>
          <p:nvPr/>
        </p:nvPicPr>
        <p:blipFill rotWithShape="1">
          <a:blip r:embed="rId3"/>
          <a:srcRect l="5464" t="4635" r="2966" b="2552"/>
          <a:stretch/>
        </p:blipFill>
        <p:spPr>
          <a:xfrm rot="20377694">
            <a:off x="10662699" y="5414838"/>
            <a:ext cx="1359673" cy="13358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11414334"/>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338</Words>
  <Application>Microsoft Office PowerPoint</Application>
  <PresentationFormat>Grand écran</PresentationFormat>
  <Paragraphs>52</Paragraphs>
  <Slides>5</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Century Gothic</vt:lpstr>
      <vt:lpstr>Wingdings 3</vt:lpstr>
      <vt:lpstr>Secteur</vt:lpstr>
      <vt:lpstr>Présentation du cahier des charges</vt:lpstr>
      <vt:lpstr>LE retro gaming</vt:lpstr>
      <vt:lpstr>Les qualité de notre équipe</vt:lpstr>
      <vt:lpstr>Notre vision du site</vt:lpstr>
      <vt:lpstr>Service compris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cahier des charges</dc:title>
  <dc:creator>Jérémy Deblaecker</dc:creator>
  <cp:lastModifiedBy>Jérémy Deblaecker</cp:lastModifiedBy>
  <cp:revision>2</cp:revision>
  <dcterms:created xsi:type="dcterms:W3CDTF">2018-11-05T15:55:26Z</dcterms:created>
  <dcterms:modified xsi:type="dcterms:W3CDTF">2018-11-05T16:02:43Z</dcterms:modified>
</cp:coreProperties>
</file>