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61" r:id="rId2"/>
    <p:sldId id="258" r:id="rId3"/>
    <p:sldId id="264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AB79-B7BB-476F-B983-865F75AD9B2C}" type="doc">
      <dgm:prSet loTypeId="urn:microsoft.com/office/officeart/2005/8/layout/cycle6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FA03C9-C7EC-4DD7-A36F-D3E59D0D7745}">
      <dgm:prSet/>
      <dgm:spPr/>
      <dgm:t>
        <a:bodyPr/>
        <a:lstStyle/>
        <a:p>
          <a:r>
            <a:rPr lang="fr-FR" b="0" i="0" baseline="0" dirty="0"/>
            <a:t>Trello est un outil qui permet la gestion de projets en ligne.</a:t>
          </a:r>
          <a:endParaRPr lang="en-US" dirty="0"/>
        </a:p>
      </dgm:t>
    </dgm:pt>
    <dgm:pt modelId="{18DAB9B1-5A1D-486D-8060-B284D95DD533}" type="parTrans" cxnId="{E1BB1490-459E-4108-8906-5C0610407C09}">
      <dgm:prSet/>
      <dgm:spPr/>
      <dgm:t>
        <a:bodyPr/>
        <a:lstStyle/>
        <a:p>
          <a:endParaRPr lang="en-US"/>
        </a:p>
      </dgm:t>
    </dgm:pt>
    <dgm:pt modelId="{C1A36DBF-822C-483D-84EB-B1EF2FE8CB85}" type="sibTrans" cxnId="{E1BB1490-459E-4108-8906-5C0610407C09}">
      <dgm:prSet phldrT="1"/>
      <dgm:spPr/>
      <dgm:t>
        <a:bodyPr/>
        <a:lstStyle/>
        <a:p>
          <a:endParaRPr lang="en-US" dirty="0"/>
        </a:p>
      </dgm:t>
    </dgm:pt>
    <dgm:pt modelId="{DFCFC603-9CAF-43A9-AE64-8EA463EF4176}">
      <dgm:prSet/>
      <dgm:spPr/>
      <dgm:t>
        <a:bodyPr/>
        <a:lstStyle/>
        <a:p>
          <a:r>
            <a:rPr lang="fr-FR" b="0" i="0" baseline="0" dirty="0"/>
            <a:t>Les projets sont organisés grâce à des cartes dans des tableaux qu’on peut déplacer dans différentes catégories.</a:t>
          </a:r>
          <a:endParaRPr lang="en-US" dirty="0"/>
        </a:p>
      </dgm:t>
    </dgm:pt>
    <dgm:pt modelId="{E2BED815-AE14-4725-B7B8-A127AEA9DC9F}" type="parTrans" cxnId="{59C36425-0270-4243-AD31-679DCF857453}">
      <dgm:prSet/>
      <dgm:spPr/>
      <dgm:t>
        <a:bodyPr/>
        <a:lstStyle/>
        <a:p>
          <a:endParaRPr lang="en-US"/>
        </a:p>
      </dgm:t>
    </dgm:pt>
    <dgm:pt modelId="{86CD7A34-305B-4768-B521-90D398C2AB6A}" type="sibTrans" cxnId="{59C36425-0270-4243-AD31-679DCF857453}">
      <dgm:prSet phldrT="2"/>
      <dgm:spPr/>
      <dgm:t>
        <a:bodyPr/>
        <a:lstStyle/>
        <a:p>
          <a:endParaRPr lang="en-US" dirty="0"/>
        </a:p>
      </dgm:t>
    </dgm:pt>
    <dgm:pt modelId="{C0A3F946-B00B-46F2-83BF-6F7F7CDA27D9}">
      <dgm:prSet/>
      <dgm:spPr/>
      <dgm:t>
        <a:bodyPr/>
        <a:lstStyle/>
        <a:p>
          <a:r>
            <a:rPr lang="fr-FR" noProof="0" dirty="0"/>
            <a:t>Les projets peuvent être modifié par tous les membres du groupe</a:t>
          </a:r>
        </a:p>
      </dgm:t>
    </dgm:pt>
    <dgm:pt modelId="{A3601123-7FEB-4B6A-AD31-DE3C8A1A358D}" type="parTrans" cxnId="{A936FAA4-7DCF-4BF0-99B3-C6C84E812C85}">
      <dgm:prSet/>
      <dgm:spPr/>
      <dgm:t>
        <a:bodyPr/>
        <a:lstStyle/>
        <a:p>
          <a:endParaRPr lang="fr-FR"/>
        </a:p>
      </dgm:t>
    </dgm:pt>
    <dgm:pt modelId="{20F7F937-4D61-489F-BA23-61A3679E98A5}" type="sibTrans" cxnId="{A936FAA4-7DCF-4BF0-99B3-C6C84E812C85}">
      <dgm:prSet/>
      <dgm:spPr/>
      <dgm:t>
        <a:bodyPr/>
        <a:lstStyle/>
        <a:p>
          <a:endParaRPr lang="fr-FR" sz="4800" dirty="0"/>
        </a:p>
      </dgm:t>
    </dgm:pt>
    <dgm:pt modelId="{8661EF1F-396D-45AC-8535-D2DD0494163B}" type="pres">
      <dgm:prSet presAssocID="{BB7EAB79-B7BB-476F-B983-865F75AD9B2C}" presName="cycle" presStyleCnt="0">
        <dgm:presLayoutVars>
          <dgm:dir/>
          <dgm:resizeHandles val="exact"/>
        </dgm:presLayoutVars>
      </dgm:prSet>
      <dgm:spPr/>
    </dgm:pt>
    <dgm:pt modelId="{B7962AD1-9AA7-415F-AAE1-C890852564B9}" type="pres">
      <dgm:prSet presAssocID="{7AFA03C9-C7EC-4DD7-A36F-D3E59D0D7745}" presName="node" presStyleLbl="node1" presStyleIdx="0" presStyleCnt="3" custScaleX="126701" custScaleY="143904">
        <dgm:presLayoutVars>
          <dgm:bulletEnabled val="1"/>
        </dgm:presLayoutVars>
      </dgm:prSet>
      <dgm:spPr/>
    </dgm:pt>
    <dgm:pt modelId="{CFFC743E-7C29-47EC-A79E-62C0761C09DD}" type="pres">
      <dgm:prSet presAssocID="{7AFA03C9-C7EC-4DD7-A36F-D3E59D0D7745}" presName="spNode" presStyleCnt="0"/>
      <dgm:spPr/>
    </dgm:pt>
    <dgm:pt modelId="{6E2558EA-1B93-4769-A780-0FE02A8D4BDF}" type="pres">
      <dgm:prSet presAssocID="{C1A36DBF-822C-483D-84EB-B1EF2FE8CB85}" presName="sibTrans" presStyleLbl="sibTrans1D1" presStyleIdx="0" presStyleCnt="3"/>
      <dgm:spPr/>
    </dgm:pt>
    <dgm:pt modelId="{02454B82-2022-4D6C-8ADF-C6DC67E95AAA}" type="pres">
      <dgm:prSet presAssocID="{DFCFC603-9CAF-43A9-AE64-8EA463EF4176}" presName="node" presStyleLbl="node1" presStyleIdx="1" presStyleCnt="3" custScaleX="131344" custScaleY="144311">
        <dgm:presLayoutVars>
          <dgm:bulletEnabled val="1"/>
        </dgm:presLayoutVars>
      </dgm:prSet>
      <dgm:spPr/>
    </dgm:pt>
    <dgm:pt modelId="{4D461B4B-9F29-4FEF-8D85-6AE37F86CEA0}" type="pres">
      <dgm:prSet presAssocID="{DFCFC603-9CAF-43A9-AE64-8EA463EF4176}" presName="spNode" presStyleCnt="0"/>
      <dgm:spPr/>
    </dgm:pt>
    <dgm:pt modelId="{74C913A7-A559-4254-92AE-5C283239B15E}" type="pres">
      <dgm:prSet presAssocID="{86CD7A34-305B-4768-B521-90D398C2AB6A}" presName="sibTrans" presStyleLbl="sibTrans1D1" presStyleIdx="1" presStyleCnt="3"/>
      <dgm:spPr/>
    </dgm:pt>
    <dgm:pt modelId="{E3C8B775-926A-4ADC-9AFB-226BF3932C3B}" type="pres">
      <dgm:prSet presAssocID="{C0A3F946-B00B-46F2-83BF-6F7F7CDA27D9}" presName="node" presStyleLbl="node1" presStyleIdx="2" presStyleCnt="3" custScaleX="118082" custScaleY="144311">
        <dgm:presLayoutVars>
          <dgm:bulletEnabled val="1"/>
        </dgm:presLayoutVars>
      </dgm:prSet>
      <dgm:spPr/>
    </dgm:pt>
    <dgm:pt modelId="{28A54F72-A926-4F57-B588-6D39A74C0361}" type="pres">
      <dgm:prSet presAssocID="{C0A3F946-B00B-46F2-83BF-6F7F7CDA27D9}" presName="spNode" presStyleCnt="0"/>
      <dgm:spPr/>
    </dgm:pt>
    <dgm:pt modelId="{3AA4001F-2ACB-43D3-80C6-CD2995280622}" type="pres">
      <dgm:prSet presAssocID="{20F7F937-4D61-489F-BA23-61A3679E98A5}" presName="sibTrans" presStyleLbl="sibTrans1D1" presStyleIdx="2" presStyleCnt="3"/>
      <dgm:spPr/>
    </dgm:pt>
  </dgm:ptLst>
  <dgm:cxnLst>
    <dgm:cxn modelId="{C6F9CC15-CD3E-4A39-A3DA-1AB03E25A467}" type="presOf" srcId="{C1A36DBF-822C-483D-84EB-B1EF2FE8CB85}" destId="{6E2558EA-1B93-4769-A780-0FE02A8D4BDF}" srcOrd="0" destOrd="0" presId="urn:microsoft.com/office/officeart/2005/8/layout/cycle6"/>
    <dgm:cxn modelId="{D35D591E-4315-4D33-ADCD-FF1BE9C64D16}" type="presOf" srcId="{C0A3F946-B00B-46F2-83BF-6F7F7CDA27D9}" destId="{E3C8B775-926A-4ADC-9AFB-226BF3932C3B}" srcOrd="0" destOrd="0" presId="urn:microsoft.com/office/officeart/2005/8/layout/cycle6"/>
    <dgm:cxn modelId="{939A1C22-2900-421F-908C-6C29E4A9F627}" type="presOf" srcId="{86CD7A34-305B-4768-B521-90D398C2AB6A}" destId="{74C913A7-A559-4254-92AE-5C283239B15E}" srcOrd="0" destOrd="0" presId="urn:microsoft.com/office/officeart/2005/8/layout/cycle6"/>
    <dgm:cxn modelId="{59C36425-0270-4243-AD31-679DCF857453}" srcId="{BB7EAB79-B7BB-476F-B983-865F75AD9B2C}" destId="{DFCFC603-9CAF-43A9-AE64-8EA463EF4176}" srcOrd="1" destOrd="0" parTransId="{E2BED815-AE14-4725-B7B8-A127AEA9DC9F}" sibTransId="{86CD7A34-305B-4768-B521-90D398C2AB6A}"/>
    <dgm:cxn modelId="{685A9F29-CF48-498D-871D-AB81DBEF0B0E}" type="presOf" srcId="{20F7F937-4D61-489F-BA23-61A3679E98A5}" destId="{3AA4001F-2ACB-43D3-80C6-CD2995280622}" srcOrd="0" destOrd="0" presId="urn:microsoft.com/office/officeart/2005/8/layout/cycle6"/>
    <dgm:cxn modelId="{09075571-D91B-4782-AA2B-20369BDFD6D2}" type="presOf" srcId="{BB7EAB79-B7BB-476F-B983-865F75AD9B2C}" destId="{8661EF1F-396D-45AC-8535-D2DD0494163B}" srcOrd="0" destOrd="0" presId="urn:microsoft.com/office/officeart/2005/8/layout/cycle6"/>
    <dgm:cxn modelId="{E1BB1490-459E-4108-8906-5C0610407C09}" srcId="{BB7EAB79-B7BB-476F-B983-865F75AD9B2C}" destId="{7AFA03C9-C7EC-4DD7-A36F-D3E59D0D7745}" srcOrd="0" destOrd="0" parTransId="{18DAB9B1-5A1D-486D-8060-B284D95DD533}" sibTransId="{C1A36DBF-822C-483D-84EB-B1EF2FE8CB85}"/>
    <dgm:cxn modelId="{89B3289F-29AF-4DD9-B5DC-FEA938208E7A}" type="presOf" srcId="{7AFA03C9-C7EC-4DD7-A36F-D3E59D0D7745}" destId="{B7962AD1-9AA7-415F-AAE1-C890852564B9}" srcOrd="0" destOrd="0" presId="urn:microsoft.com/office/officeart/2005/8/layout/cycle6"/>
    <dgm:cxn modelId="{A936FAA4-7DCF-4BF0-99B3-C6C84E812C85}" srcId="{BB7EAB79-B7BB-476F-B983-865F75AD9B2C}" destId="{C0A3F946-B00B-46F2-83BF-6F7F7CDA27D9}" srcOrd="2" destOrd="0" parTransId="{A3601123-7FEB-4B6A-AD31-DE3C8A1A358D}" sibTransId="{20F7F937-4D61-489F-BA23-61A3679E98A5}"/>
    <dgm:cxn modelId="{C9C8D0B5-5EF1-4906-8DEC-2A7E94C559FE}" type="presOf" srcId="{DFCFC603-9CAF-43A9-AE64-8EA463EF4176}" destId="{02454B82-2022-4D6C-8ADF-C6DC67E95AAA}" srcOrd="0" destOrd="0" presId="urn:microsoft.com/office/officeart/2005/8/layout/cycle6"/>
    <dgm:cxn modelId="{4A6201AA-BF2F-4E06-AAD1-0188A59E8D0D}" type="presParOf" srcId="{8661EF1F-396D-45AC-8535-D2DD0494163B}" destId="{B7962AD1-9AA7-415F-AAE1-C890852564B9}" srcOrd="0" destOrd="0" presId="urn:microsoft.com/office/officeart/2005/8/layout/cycle6"/>
    <dgm:cxn modelId="{1401B35B-B45E-430A-A623-E6DF28592449}" type="presParOf" srcId="{8661EF1F-396D-45AC-8535-D2DD0494163B}" destId="{CFFC743E-7C29-47EC-A79E-62C0761C09DD}" srcOrd="1" destOrd="0" presId="urn:microsoft.com/office/officeart/2005/8/layout/cycle6"/>
    <dgm:cxn modelId="{BFBDE690-48A0-478B-852B-B1343A737907}" type="presParOf" srcId="{8661EF1F-396D-45AC-8535-D2DD0494163B}" destId="{6E2558EA-1B93-4769-A780-0FE02A8D4BDF}" srcOrd="2" destOrd="0" presId="urn:microsoft.com/office/officeart/2005/8/layout/cycle6"/>
    <dgm:cxn modelId="{69EB3F36-DE46-4302-A03B-7CF50BB893C5}" type="presParOf" srcId="{8661EF1F-396D-45AC-8535-D2DD0494163B}" destId="{02454B82-2022-4D6C-8ADF-C6DC67E95AAA}" srcOrd="3" destOrd="0" presId="urn:microsoft.com/office/officeart/2005/8/layout/cycle6"/>
    <dgm:cxn modelId="{9AF90551-9188-41C1-A2B0-366725E5C488}" type="presParOf" srcId="{8661EF1F-396D-45AC-8535-D2DD0494163B}" destId="{4D461B4B-9F29-4FEF-8D85-6AE37F86CEA0}" srcOrd="4" destOrd="0" presId="urn:microsoft.com/office/officeart/2005/8/layout/cycle6"/>
    <dgm:cxn modelId="{520670A5-14A5-46C3-ADE6-9189386BAE10}" type="presParOf" srcId="{8661EF1F-396D-45AC-8535-D2DD0494163B}" destId="{74C913A7-A559-4254-92AE-5C283239B15E}" srcOrd="5" destOrd="0" presId="urn:microsoft.com/office/officeart/2005/8/layout/cycle6"/>
    <dgm:cxn modelId="{D505B043-44DC-429E-8267-0607F6D4DFD0}" type="presParOf" srcId="{8661EF1F-396D-45AC-8535-D2DD0494163B}" destId="{E3C8B775-926A-4ADC-9AFB-226BF3932C3B}" srcOrd="6" destOrd="0" presId="urn:microsoft.com/office/officeart/2005/8/layout/cycle6"/>
    <dgm:cxn modelId="{E0D8199C-EED3-475A-B29F-686AF4EAE5EE}" type="presParOf" srcId="{8661EF1F-396D-45AC-8535-D2DD0494163B}" destId="{28A54F72-A926-4F57-B588-6D39A74C0361}" srcOrd="7" destOrd="0" presId="urn:microsoft.com/office/officeart/2005/8/layout/cycle6"/>
    <dgm:cxn modelId="{85966EF3-2AA6-41F0-A328-CF41E273614F}" type="presParOf" srcId="{8661EF1F-396D-45AC-8535-D2DD0494163B}" destId="{3AA4001F-2ACB-43D3-80C6-CD2995280622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DBCD3-641E-4B28-A8F1-6A703B1009B2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FCFB93-CB6B-4609-B4C9-7E7B62459F32}">
      <dgm:prSet/>
      <dgm:spPr/>
      <dgm:t>
        <a:bodyPr/>
        <a:lstStyle/>
        <a:p>
          <a:r>
            <a:rPr lang="en-US"/>
            <a:t>Office 365 est un ensemble d’application :</a:t>
          </a:r>
        </a:p>
      </dgm:t>
    </dgm:pt>
    <dgm:pt modelId="{AE042687-2A58-4A5B-A5B9-534B40E4E76C}" type="parTrans" cxnId="{3C0AECAA-218C-4522-8793-527194669213}">
      <dgm:prSet/>
      <dgm:spPr/>
      <dgm:t>
        <a:bodyPr/>
        <a:lstStyle/>
        <a:p>
          <a:endParaRPr lang="en-US"/>
        </a:p>
      </dgm:t>
    </dgm:pt>
    <dgm:pt modelId="{3BF80F8E-9590-4253-9D0D-2E9AD2450360}" type="sibTrans" cxnId="{3C0AECAA-218C-4522-8793-527194669213}">
      <dgm:prSet/>
      <dgm:spPr/>
      <dgm:t>
        <a:bodyPr/>
        <a:lstStyle/>
        <a:p>
          <a:endParaRPr lang="en-US"/>
        </a:p>
      </dgm:t>
    </dgm:pt>
    <dgm:pt modelId="{1933E6F8-0BF9-41DD-94AA-79F73EF14278}">
      <dgm:prSet/>
      <dgm:spPr/>
      <dgm:t>
        <a:bodyPr/>
        <a:lstStyle/>
        <a:p>
          <a:r>
            <a:rPr lang="en-US" dirty="0"/>
            <a:t>Word</a:t>
          </a:r>
        </a:p>
      </dgm:t>
    </dgm:pt>
    <dgm:pt modelId="{B349A8F5-146A-4711-93B4-91505526C73B}" type="parTrans" cxnId="{DFEFDED1-E36D-46FA-9698-44B1F79A07C9}">
      <dgm:prSet/>
      <dgm:spPr/>
      <dgm:t>
        <a:bodyPr/>
        <a:lstStyle/>
        <a:p>
          <a:endParaRPr lang="en-US"/>
        </a:p>
      </dgm:t>
    </dgm:pt>
    <dgm:pt modelId="{339E8A2E-1954-499A-A706-FCD1102EF77D}" type="sibTrans" cxnId="{DFEFDED1-E36D-46FA-9698-44B1F79A07C9}">
      <dgm:prSet/>
      <dgm:spPr/>
      <dgm:t>
        <a:bodyPr/>
        <a:lstStyle/>
        <a:p>
          <a:endParaRPr lang="en-US"/>
        </a:p>
      </dgm:t>
    </dgm:pt>
    <dgm:pt modelId="{BDF9CE6A-4BC1-4C4D-8CD8-9BABC7CA5496}">
      <dgm:prSet/>
      <dgm:spPr/>
      <dgm:t>
        <a:bodyPr/>
        <a:lstStyle/>
        <a:p>
          <a:r>
            <a:rPr lang="en-US" dirty="0"/>
            <a:t>Excel</a:t>
          </a:r>
        </a:p>
      </dgm:t>
    </dgm:pt>
    <dgm:pt modelId="{FB939919-65ED-4EA1-B8B0-CBBC696F88D7}" type="parTrans" cxnId="{90D651B0-AC83-472F-8795-BFEF2BA32B1A}">
      <dgm:prSet/>
      <dgm:spPr/>
      <dgm:t>
        <a:bodyPr/>
        <a:lstStyle/>
        <a:p>
          <a:endParaRPr lang="en-US"/>
        </a:p>
      </dgm:t>
    </dgm:pt>
    <dgm:pt modelId="{BC64886F-F975-4C1C-9D7C-B0802F9EB081}" type="sibTrans" cxnId="{90D651B0-AC83-472F-8795-BFEF2BA32B1A}">
      <dgm:prSet/>
      <dgm:spPr/>
      <dgm:t>
        <a:bodyPr/>
        <a:lstStyle/>
        <a:p>
          <a:endParaRPr lang="en-US"/>
        </a:p>
      </dgm:t>
    </dgm:pt>
    <dgm:pt modelId="{963338FD-2985-4782-8D08-A8B85CEB1364}">
      <dgm:prSet/>
      <dgm:spPr/>
      <dgm:t>
        <a:bodyPr/>
        <a:lstStyle/>
        <a:p>
          <a:r>
            <a:rPr lang="en-US" dirty="0"/>
            <a:t>Power Point</a:t>
          </a:r>
        </a:p>
      </dgm:t>
    </dgm:pt>
    <dgm:pt modelId="{DE230166-0595-4CA6-BCF5-F1DAC1D6A476}" type="parTrans" cxnId="{A7EDC4A3-38ED-4D98-A81E-1A8E64045C76}">
      <dgm:prSet/>
      <dgm:spPr/>
      <dgm:t>
        <a:bodyPr/>
        <a:lstStyle/>
        <a:p>
          <a:endParaRPr lang="en-US"/>
        </a:p>
      </dgm:t>
    </dgm:pt>
    <dgm:pt modelId="{6B310E84-BF2B-41A3-8C5E-9A7DC12F0855}" type="sibTrans" cxnId="{A7EDC4A3-38ED-4D98-A81E-1A8E64045C76}">
      <dgm:prSet/>
      <dgm:spPr/>
      <dgm:t>
        <a:bodyPr/>
        <a:lstStyle/>
        <a:p>
          <a:endParaRPr lang="en-US"/>
        </a:p>
      </dgm:t>
    </dgm:pt>
    <dgm:pt modelId="{5030850E-D902-41CF-B641-952307E3B74F}">
      <dgm:prSet/>
      <dgm:spPr/>
      <dgm:t>
        <a:bodyPr/>
        <a:lstStyle/>
        <a:p>
          <a:r>
            <a:rPr lang="en-US"/>
            <a:t>One </a:t>
          </a:r>
          <a:r>
            <a:rPr lang="en-US" dirty="0"/>
            <a:t>Drive…</a:t>
          </a:r>
        </a:p>
      </dgm:t>
    </dgm:pt>
    <dgm:pt modelId="{8C264067-654C-41CD-849A-6B2AC4FCCD12}" type="parTrans" cxnId="{7EB29E3E-9858-4A2C-B8CE-11CC9F0A6C63}">
      <dgm:prSet/>
      <dgm:spPr/>
      <dgm:t>
        <a:bodyPr/>
        <a:lstStyle/>
        <a:p>
          <a:endParaRPr lang="en-US"/>
        </a:p>
      </dgm:t>
    </dgm:pt>
    <dgm:pt modelId="{63E8C874-BB43-4B9F-A38B-9617F7CDF521}" type="sibTrans" cxnId="{7EB29E3E-9858-4A2C-B8CE-11CC9F0A6C63}">
      <dgm:prSet/>
      <dgm:spPr/>
      <dgm:t>
        <a:bodyPr/>
        <a:lstStyle/>
        <a:p>
          <a:endParaRPr lang="en-US"/>
        </a:p>
      </dgm:t>
    </dgm:pt>
    <dgm:pt modelId="{0073EC0A-24EB-4550-B660-A386989875D8}" type="pres">
      <dgm:prSet presAssocID="{57FDBCD3-641E-4B28-A8F1-6A703B1009B2}" presName="CompostProcess" presStyleCnt="0">
        <dgm:presLayoutVars>
          <dgm:dir/>
          <dgm:resizeHandles val="exact"/>
        </dgm:presLayoutVars>
      </dgm:prSet>
      <dgm:spPr/>
    </dgm:pt>
    <dgm:pt modelId="{01A0FE96-179C-4C6F-9473-2313099C185C}" type="pres">
      <dgm:prSet presAssocID="{57FDBCD3-641E-4B28-A8F1-6A703B1009B2}" presName="arrow" presStyleLbl="bgShp" presStyleIdx="0" presStyleCnt="1"/>
      <dgm:spPr/>
    </dgm:pt>
    <dgm:pt modelId="{02414A9E-ED29-470B-A283-89743B4CF1A1}" type="pres">
      <dgm:prSet presAssocID="{57FDBCD3-641E-4B28-A8F1-6A703B1009B2}" presName="linearProcess" presStyleCnt="0"/>
      <dgm:spPr/>
    </dgm:pt>
    <dgm:pt modelId="{05A1E526-A5CF-4796-AB41-9CEC920B3EF0}" type="pres">
      <dgm:prSet presAssocID="{D6FCFB93-CB6B-4609-B4C9-7E7B62459F32}" presName="textNode" presStyleLbl="node1" presStyleIdx="0" presStyleCnt="5">
        <dgm:presLayoutVars>
          <dgm:bulletEnabled val="1"/>
        </dgm:presLayoutVars>
      </dgm:prSet>
      <dgm:spPr/>
    </dgm:pt>
    <dgm:pt modelId="{DCE17263-DF06-4082-BAD9-27B6C9FAFE4B}" type="pres">
      <dgm:prSet presAssocID="{3BF80F8E-9590-4253-9D0D-2E9AD2450360}" presName="sibTrans" presStyleCnt="0"/>
      <dgm:spPr/>
    </dgm:pt>
    <dgm:pt modelId="{CDFCB7B9-8764-444D-942E-1BC34465860D}" type="pres">
      <dgm:prSet presAssocID="{1933E6F8-0BF9-41DD-94AA-79F73EF14278}" presName="textNode" presStyleLbl="node1" presStyleIdx="1" presStyleCnt="5">
        <dgm:presLayoutVars>
          <dgm:bulletEnabled val="1"/>
        </dgm:presLayoutVars>
      </dgm:prSet>
      <dgm:spPr/>
    </dgm:pt>
    <dgm:pt modelId="{71F7307A-3B1B-4FD3-8D51-CA95E4165B81}" type="pres">
      <dgm:prSet presAssocID="{339E8A2E-1954-499A-A706-FCD1102EF77D}" presName="sibTrans" presStyleCnt="0"/>
      <dgm:spPr/>
    </dgm:pt>
    <dgm:pt modelId="{D32DB14B-E9C2-486B-AEA6-C1487A2DCDEC}" type="pres">
      <dgm:prSet presAssocID="{BDF9CE6A-4BC1-4C4D-8CD8-9BABC7CA5496}" presName="textNode" presStyleLbl="node1" presStyleIdx="2" presStyleCnt="5">
        <dgm:presLayoutVars>
          <dgm:bulletEnabled val="1"/>
        </dgm:presLayoutVars>
      </dgm:prSet>
      <dgm:spPr/>
    </dgm:pt>
    <dgm:pt modelId="{AF1FDACB-5E59-448C-B096-09FF3D687289}" type="pres">
      <dgm:prSet presAssocID="{BC64886F-F975-4C1C-9D7C-B0802F9EB081}" presName="sibTrans" presStyleCnt="0"/>
      <dgm:spPr/>
    </dgm:pt>
    <dgm:pt modelId="{52D90A55-3981-4EF6-9691-1539EA60B131}" type="pres">
      <dgm:prSet presAssocID="{963338FD-2985-4782-8D08-A8B85CEB1364}" presName="textNode" presStyleLbl="node1" presStyleIdx="3" presStyleCnt="5">
        <dgm:presLayoutVars>
          <dgm:bulletEnabled val="1"/>
        </dgm:presLayoutVars>
      </dgm:prSet>
      <dgm:spPr/>
    </dgm:pt>
    <dgm:pt modelId="{6DAE73AB-C0A5-4551-8954-6C29E005B339}" type="pres">
      <dgm:prSet presAssocID="{6B310E84-BF2B-41A3-8C5E-9A7DC12F0855}" presName="sibTrans" presStyleCnt="0"/>
      <dgm:spPr/>
    </dgm:pt>
    <dgm:pt modelId="{06319CB8-E9F1-4397-AD03-7266ED2C60F1}" type="pres">
      <dgm:prSet presAssocID="{5030850E-D902-41CF-B641-952307E3B74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1314128-77E9-40FC-B1FE-0D4D74790C33}" type="presOf" srcId="{57FDBCD3-641E-4B28-A8F1-6A703B1009B2}" destId="{0073EC0A-24EB-4550-B660-A386989875D8}" srcOrd="0" destOrd="0" presId="urn:microsoft.com/office/officeart/2005/8/layout/hProcess9"/>
    <dgm:cxn modelId="{7EB29E3E-9858-4A2C-B8CE-11CC9F0A6C63}" srcId="{57FDBCD3-641E-4B28-A8F1-6A703B1009B2}" destId="{5030850E-D902-41CF-B641-952307E3B74F}" srcOrd="4" destOrd="0" parTransId="{8C264067-654C-41CD-849A-6B2AC4FCCD12}" sibTransId="{63E8C874-BB43-4B9F-A38B-9617F7CDF521}"/>
    <dgm:cxn modelId="{8F0B598E-3DDE-45BB-A1A2-D98B933BF6B2}" type="presOf" srcId="{D6FCFB93-CB6B-4609-B4C9-7E7B62459F32}" destId="{05A1E526-A5CF-4796-AB41-9CEC920B3EF0}" srcOrd="0" destOrd="0" presId="urn:microsoft.com/office/officeart/2005/8/layout/hProcess9"/>
    <dgm:cxn modelId="{A7EDC4A3-38ED-4D98-A81E-1A8E64045C76}" srcId="{57FDBCD3-641E-4B28-A8F1-6A703B1009B2}" destId="{963338FD-2985-4782-8D08-A8B85CEB1364}" srcOrd="3" destOrd="0" parTransId="{DE230166-0595-4CA6-BCF5-F1DAC1D6A476}" sibTransId="{6B310E84-BF2B-41A3-8C5E-9A7DC12F0855}"/>
    <dgm:cxn modelId="{4C6DB4A7-DA74-424D-A097-579DBAB52859}" type="presOf" srcId="{BDF9CE6A-4BC1-4C4D-8CD8-9BABC7CA5496}" destId="{D32DB14B-E9C2-486B-AEA6-C1487A2DCDEC}" srcOrd="0" destOrd="0" presId="urn:microsoft.com/office/officeart/2005/8/layout/hProcess9"/>
    <dgm:cxn modelId="{3C0AECAA-218C-4522-8793-527194669213}" srcId="{57FDBCD3-641E-4B28-A8F1-6A703B1009B2}" destId="{D6FCFB93-CB6B-4609-B4C9-7E7B62459F32}" srcOrd="0" destOrd="0" parTransId="{AE042687-2A58-4A5B-A5B9-534B40E4E76C}" sibTransId="{3BF80F8E-9590-4253-9D0D-2E9AD2450360}"/>
    <dgm:cxn modelId="{90D651B0-AC83-472F-8795-BFEF2BA32B1A}" srcId="{57FDBCD3-641E-4B28-A8F1-6A703B1009B2}" destId="{BDF9CE6A-4BC1-4C4D-8CD8-9BABC7CA5496}" srcOrd="2" destOrd="0" parTransId="{FB939919-65ED-4EA1-B8B0-CBBC696F88D7}" sibTransId="{BC64886F-F975-4C1C-9D7C-B0802F9EB081}"/>
    <dgm:cxn modelId="{3E1F6EC6-300E-451B-959C-2B621EBDA4C5}" type="presOf" srcId="{963338FD-2985-4782-8D08-A8B85CEB1364}" destId="{52D90A55-3981-4EF6-9691-1539EA60B131}" srcOrd="0" destOrd="0" presId="urn:microsoft.com/office/officeart/2005/8/layout/hProcess9"/>
    <dgm:cxn modelId="{776B54D0-08ED-4D78-B5BB-52C016FE0628}" type="presOf" srcId="{1933E6F8-0BF9-41DD-94AA-79F73EF14278}" destId="{CDFCB7B9-8764-444D-942E-1BC34465860D}" srcOrd="0" destOrd="0" presId="urn:microsoft.com/office/officeart/2005/8/layout/hProcess9"/>
    <dgm:cxn modelId="{DFEFDED1-E36D-46FA-9698-44B1F79A07C9}" srcId="{57FDBCD3-641E-4B28-A8F1-6A703B1009B2}" destId="{1933E6F8-0BF9-41DD-94AA-79F73EF14278}" srcOrd="1" destOrd="0" parTransId="{B349A8F5-146A-4711-93B4-91505526C73B}" sibTransId="{339E8A2E-1954-499A-A706-FCD1102EF77D}"/>
    <dgm:cxn modelId="{7453FCF9-9585-4A0B-B9FE-6ADD8B68E2A2}" type="presOf" srcId="{5030850E-D902-41CF-B641-952307E3B74F}" destId="{06319CB8-E9F1-4397-AD03-7266ED2C60F1}" srcOrd="0" destOrd="0" presId="urn:microsoft.com/office/officeart/2005/8/layout/hProcess9"/>
    <dgm:cxn modelId="{59CE979F-85A5-4F41-8759-97CC486CD80B}" type="presParOf" srcId="{0073EC0A-24EB-4550-B660-A386989875D8}" destId="{01A0FE96-179C-4C6F-9473-2313099C185C}" srcOrd="0" destOrd="0" presId="urn:microsoft.com/office/officeart/2005/8/layout/hProcess9"/>
    <dgm:cxn modelId="{42CC56E2-CE1C-4E86-A424-43AA357202FF}" type="presParOf" srcId="{0073EC0A-24EB-4550-B660-A386989875D8}" destId="{02414A9E-ED29-470B-A283-89743B4CF1A1}" srcOrd="1" destOrd="0" presId="urn:microsoft.com/office/officeart/2005/8/layout/hProcess9"/>
    <dgm:cxn modelId="{6B080D0E-BB58-49BD-9D31-A347698EBADB}" type="presParOf" srcId="{02414A9E-ED29-470B-A283-89743B4CF1A1}" destId="{05A1E526-A5CF-4796-AB41-9CEC920B3EF0}" srcOrd="0" destOrd="0" presId="urn:microsoft.com/office/officeart/2005/8/layout/hProcess9"/>
    <dgm:cxn modelId="{452651B4-CBA9-4B92-A0E5-9A69C457B7D4}" type="presParOf" srcId="{02414A9E-ED29-470B-A283-89743B4CF1A1}" destId="{DCE17263-DF06-4082-BAD9-27B6C9FAFE4B}" srcOrd="1" destOrd="0" presId="urn:microsoft.com/office/officeart/2005/8/layout/hProcess9"/>
    <dgm:cxn modelId="{6C640054-6921-4316-A36A-095C254B7359}" type="presParOf" srcId="{02414A9E-ED29-470B-A283-89743B4CF1A1}" destId="{CDFCB7B9-8764-444D-942E-1BC34465860D}" srcOrd="2" destOrd="0" presId="urn:microsoft.com/office/officeart/2005/8/layout/hProcess9"/>
    <dgm:cxn modelId="{4702FBBD-30C1-4B65-AC59-E74CF3FAF175}" type="presParOf" srcId="{02414A9E-ED29-470B-A283-89743B4CF1A1}" destId="{71F7307A-3B1B-4FD3-8D51-CA95E4165B81}" srcOrd="3" destOrd="0" presId="urn:microsoft.com/office/officeart/2005/8/layout/hProcess9"/>
    <dgm:cxn modelId="{4DDFC831-B608-4122-BC24-139A3725F08F}" type="presParOf" srcId="{02414A9E-ED29-470B-A283-89743B4CF1A1}" destId="{D32DB14B-E9C2-486B-AEA6-C1487A2DCDEC}" srcOrd="4" destOrd="0" presId="urn:microsoft.com/office/officeart/2005/8/layout/hProcess9"/>
    <dgm:cxn modelId="{F4AB9AB5-2E0D-414F-B962-CB87B455897E}" type="presParOf" srcId="{02414A9E-ED29-470B-A283-89743B4CF1A1}" destId="{AF1FDACB-5E59-448C-B096-09FF3D687289}" srcOrd="5" destOrd="0" presId="urn:microsoft.com/office/officeart/2005/8/layout/hProcess9"/>
    <dgm:cxn modelId="{7F10FB65-F531-475C-8B02-15FE11C0CC45}" type="presParOf" srcId="{02414A9E-ED29-470B-A283-89743B4CF1A1}" destId="{52D90A55-3981-4EF6-9691-1539EA60B131}" srcOrd="6" destOrd="0" presId="urn:microsoft.com/office/officeart/2005/8/layout/hProcess9"/>
    <dgm:cxn modelId="{F1C4E353-C735-4F7B-A9AB-52BA91204B2D}" type="presParOf" srcId="{02414A9E-ED29-470B-A283-89743B4CF1A1}" destId="{6DAE73AB-C0A5-4551-8954-6C29E005B339}" srcOrd="7" destOrd="0" presId="urn:microsoft.com/office/officeart/2005/8/layout/hProcess9"/>
    <dgm:cxn modelId="{7B505B9E-234A-45FB-9D8A-6DE84A58F66B}" type="presParOf" srcId="{02414A9E-ED29-470B-A283-89743B4CF1A1}" destId="{06319CB8-E9F1-4397-AD03-7266ED2C60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62AD1-9AA7-415F-AAE1-C890852564B9}">
      <dsp:nvSpPr>
        <dsp:cNvPr id="0" name=""/>
        <dsp:cNvSpPr/>
      </dsp:nvSpPr>
      <dsp:spPr>
        <a:xfrm>
          <a:off x="1686641" y="-164880"/>
          <a:ext cx="2964445" cy="21885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baseline="0" dirty="0"/>
            <a:t>Trello est un outil qui permet la gestion de projets en ligne.</a:t>
          </a:r>
          <a:endParaRPr lang="en-US" sz="2100" kern="1200" dirty="0"/>
        </a:p>
      </dsp:txBody>
      <dsp:txXfrm>
        <a:off x="1793475" y="-58046"/>
        <a:ext cx="2750777" cy="1974847"/>
      </dsp:txXfrm>
    </dsp:sp>
    <dsp:sp modelId="{6E2558EA-1B93-4769-A780-0FE02A8D4BDF}">
      <dsp:nvSpPr>
        <dsp:cNvPr id="0" name=""/>
        <dsp:cNvSpPr/>
      </dsp:nvSpPr>
      <dsp:spPr>
        <a:xfrm>
          <a:off x="1138795" y="929377"/>
          <a:ext cx="4060136" cy="4060136"/>
        </a:xfrm>
        <a:custGeom>
          <a:avLst/>
          <a:gdLst/>
          <a:ahLst/>
          <a:cxnLst/>
          <a:rect l="0" t="0" r="0" b="0"/>
          <a:pathLst>
            <a:path>
              <a:moveTo>
                <a:pt x="3521920" y="653277"/>
              </a:moveTo>
              <a:arcTo wR="2030068" hR="2030068" stAng="19037814" swAng="2398795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54B82-2022-4D6C-8ADF-C6DC67E95AAA}">
      <dsp:nvSpPr>
        <dsp:cNvPr id="0" name=""/>
        <dsp:cNvSpPr/>
      </dsp:nvSpPr>
      <dsp:spPr>
        <a:xfrm>
          <a:off x="3390415" y="2877127"/>
          <a:ext cx="3073078" cy="2194705"/>
        </a:xfrm>
        <a:prstGeom prst="roundRect">
          <a:avLst/>
        </a:prstGeom>
        <a:gradFill rotWithShape="0">
          <a:gsLst>
            <a:gs pos="0">
              <a:schemeClr val="accent5">
                <a:hueOff val="-1857811"/>
                <a:satOff val="1829"/>
                <a:lumOff val="4118"/>
                <a:alphaOff val="0"/>
                <a:tint val="60000"/>
                <a:lumMod val="104000"/>
              </a:schemeClr>
            </a:gs>
            <a:gs pos="100000">
              <a:schemeClr val="accent5">
                <a:hueOff val="-1857811"/>
                <a:satOff val="1829"/>
                <a:lumOff val="411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baseline="0" dirty="0"/>
            <a:t>Les projets sont organisés grâce à des cartes dans des tableaux qu’on peut déplacer dans différentes catégories.</a:t>
          </a:r>
          <a:endParaRPr lang="en-US" sz="2100" kern="1200" dirty="0"/>
        </a:p>
      </dsp:txBody>
      <dsp:txXfrm>
        <a:off x="3497552" y="2984264"/>
        <a:ext cx="2858804" cy="1980431"/>
      </dsp:txXfrm>
    </dsp:sp>
    <dsp:sp modelId="{74C913A7-A559-4254-92AE-5C283239B15E}">
      <dsp:nvSpPr>
        <dsp:cNvPr id="0" name=""/>
        <dsp:cNvSpPr/>
      </dsp:nvSpPr>
      <dsp:spPr>
        <a:xfrm>
          <a:off x="1138795" y="929377"/>
          <a:ext cx="4060136" cy="4060136"/>
        </a:xfrm>
        <a:custGeom>
          <a:avLst/>
          <a:gdLst/>
          <a:ahLst/>
          <a:cxnLst/>
          <a:rect l="0" t="0" r="0" b="0"/>
          <a:pathLst>
            <a:path>
              <a:moveTo>
                <a:pt x="2245667" y="4048655"/>
              </a:moveTo>
              <a:arcTo wR="2030068" hR="2030068" stAng="5034211" swAng="997275"/>
            </a:path>
          </a:pathLst>
        </a:custGeom>
        <a:noFill/>
        <a:ln w="9525" cap="rnd" cmpd="sng" algn="ctr">
          <a:solidFill>
            <a:schemeClr val="accent5">
              <a:hueOff val="-1857811"/>
              <a:satOff val="1829"/>
              <a:lumOff val="41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8B775-926A-4ADC-9AFB-226BF3932C3B}">
      <dsp:nvSpPr>
        <dsp:cNvPr id="0" name=""/>
        <dsp:cNvSpPr/>
      </dsp:nvSpPr>
      <dsp:spPr>
        <a:xfrm>
          <a:off x="29380" y="2877127"/>
          <a:ext cx="2762785" cy="2194705"/>
        </a:xfrm>
        <a:prstGeom prst="roundRect">
          <a:avLst/>
        </a:prstGeom>
        <a:gradFill rotWithShape="0">
          <a:gsLst>
            <a:gs pos="0">
              <a:schemeClr val="accent5">
                <a:hueOff val="-3715622"/>
                <a:satOff val="3658"/>
                <a:lumOff val="8236"/>
                <a:alphaOff val="0"/>
                <a:tint val="60000"/>
                <a:lumMod val="104000"/>
              </a:schemeClr>
            </a:gs>
            <a:gs pos="100000">
              <a:schemeClr val="accent5">
                <a:hueOff val="-3715622"/>
                <a:satOff val="3658"/>
                <a:lumOff val="823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Les projets peuvent être modifié par tous les membres du groupe</a:t>
          </a:r>
        </a:p>
      </dsp:txBody>
      <dsp:txXfrm>
        <a:off x="136517" y="2984264"/>
        <a:ext cx="2548511" cy="1980431"/>
      </dsp:txXfrm>
    </dsp:sp>
    <dsp:sp modelId="{3AA4001F-2ACB-43D3-80C6-CD2995280622}">
      <dsp:nvSpPr>
        <dsp:cNvPr id="0" name=""/>
        <dsp:cNvSpPr/>
      </dsp:nvSpPr>
      <dsp:spPr>
        <a:xfrm>
          <a:off x="1138795" y="929377"/>
          <a:ext cx="4060136" cy="4060136"/>
        </a:xfrm>
        <a:custGeom>
          <a:avLst/>
          <a:gdLst/>
          <a:ahLst/>
          <a:cxnLst/>
          <a:rect l="0" t="0" r="0" b="0"/>
          <a:pathLst>
            <a:path>
              <a:moveTo>
                <a:pt x="2292" y="1933618"/>
              </a:moveTo>
              <a:arcTo wR="2030068" hR="2030068" stAng="10963391" swAng="2398795"/>
            </a:path>
          </a:pathLst>
        </a:custGeom>
        <a:noFill/>
        <a:ln w="952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FE96-179C-4C6F-9473-2313099C185C}">
      <dsp:nvSpPr>
        <dsp:cNvPr id="0" name=""/>
        <dsp:cNvSpPr/>
      </dsp:nvSpPr>
      <dsp:spPr>
        <a:xfrm>
          <a:off x="730673" y="0"/>
          <a:ext cx="8280971" cy="30966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A1E526-A5CF-4796-AB41-9CEC920B3EF0}">
      <dsp:nvSpPr>
        <dsp:cNvPr id="0" name=""/>
        <dsp:cNvSpPr/>
      </dsp:nvSpPr>
      <dsp:spPr>
        <a:xfrm>
          <a:off x="4281" y="928991"/>
          <a:ext cx="1871876" cy="1238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Office 365 est un ensemble d’application :</a:t>
          </a:r>
        </a:p>
      </dsp:txBody>
      <dsp:txXfrm>
        <a:off x="64747" y="989457"/>
        <a:ext cx="1750944" cy="1117723"/>
      </dsp:txXfrm>
    </dsp:sp>
    <dsp:sp modelId="{CDFCB7B9-8764-444D-942E-1BC34465860D}">
      <dsp:nvSpPr>
        <dsp:cNvPr id="0" name=""/>
        <dsp:cNvSpPr/>
      </dsp:nvSpPr>
      <dsp:spPr>
        <a:xfrm>
          <a:off x="1969751" y="928991"/>
          <a:ext cx="1871876" cy="1238655"/>
        </a:xfrm>
        <a:prstGeom prst="roundRect">
          <a:avLst/>
        </a:prstGeom>
        <a:gradFill rotWithShape="0">
          <a:gsLst>
            <a:gs pos="0">
              <a:schemeClr val="accent5">
                <a:hueOff val="-928905"/>
                <a:satOff val="914"/>
                <a:lumOff val="2059"/>
                <a:alphaOff val="0"/>
                <a:tint val="60000"/>
                <a:lumMod val="104000"/>
              </a:schemeClr>
            </a:gs>
            <a:gs pos="100000">
              <a:schemeClr val="accent5">
                <a:hueOff val="-928905"/>
                <a:satOff val="914"/>
                <a:lumOff val="2059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Word</a:t>
          </a:r>
        </a:p>
      </dsp:txBody>
      <dsp:txXfrm>
        <a:off x="2030217" y="989457"/>
        <a:ext cx="1750944" cy="1117723"/>
      </dsp:txXfrm>
    </dsp:sp>
    <dsp:sp modelId="{D32DB14B-E9C2-486B-AEA6-C1487A2DCDEC}">
      <dsp:nvSpPr>
        <dsp:cNvPr id="0" name=""/>
        <dsp:cNvSpPr/>
      </dsp:nvSpPr>
      <dsp:spPr>
        <a:xfrm>
          <a:off x="3935221" y="928991"/>
          <a:ext cx="1871876" cy="1238655"/>
        </a:xfrm>
        <a:prstGeom prst="roundRect">
          <a:avLst/>
        </a:prstGeom>
        <a:gradFill rotWithShape="0">
          <a:gsLst>
            <a:gs pos="0">
              <a:schemeClr val="accent5">
                <a:hueOff val="-1857811"/>
                <a:satOff val="1829"/>
                <a:lumOff val="4118"/>
                <a:alphaOff val="0"/>
                <a:tint val="60000"/>
                <a:lumMod val="104000"/>
              </a:schemeClr>
            </a:gs>
            <a:gs pos="100000">
              <a:schemeClr val="accent5">
                <a:hueOff val="-1857811"/>
                <a:satOff val="1829"/>
                <a:lumOff val="411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Excel</a:t>
          </a:r>
        </a:p>
      </dsp:txBody>
      <dsp:txXfrm>
        <a:off x="3995687" y="989457"/>
        <a:ext cx="1750944" cy="1117723"/>
      </dsp:txXfrm>
    </dsp:sp>
    <dsp:sp modelId="{52D90A55-3981-4EF6-9691-1539EA60B131}">
      <dsp:nvSpPr>
        <dsp:cNvPr id="0" name=""/>
        <dsp:cNvSpPr/>
      </dsp:nvSpPr>
      <dsp:spPr>
        <a:xfrm>
          <a:off x="5900691" y="928991"/>
          <a:ext cx="1871876" cy="1238655"/>
        </a:xfrm>
        <a:prstGeom prst="roundRect">
          <a:avLst/>
        </a:prstGeom>
        <a:gradFill rotWithShape="0">
          <a:gsLst>
            <a:gs pos="0">
              <a:schemeClr val="accent5">
                <a:hueOff val="-2786716"/>
                <a:satOff val="2743"/>
                <a:lumOff val="6177"/>
                <a:alphaOff val="0"/>
                <a:tint val="60000"/>
                <a:lumMod val="104000"/>
              </a:schemeClr>
            </a:gs>
            <a:gs pos="100000">
              <a:schemeClr val="accent5">
                <a:hueOff val="-2786716"/>
                <a:satOff val="2743"/>
                <a:lumOff val="6177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Power Point</a:t>
          </a:r>
        </a:p>
      </dsp:txBody>
      <dsp:txXfrm>
        <a:off x="5961157" y="989457"/>
        <a:ext cx="1750944" cy="1117723"/>
      </dsp:txXfrm>
    </dsp:sp>
    <dsp:sp modelId="{06319CB8-E9F1-4397-AD03-7266ED2C60F1}">
      <dsp:nvSpPr>
        <dsp:cNvPr id="0" name=""/>
        <dsp:cNvSpPr/>
      </dsp:nvSpPr>
      <dsp:spPr>
        <a:xfrm>
          <a:off x="7866161" y="928991"/>
          <a:ext cx="1871876" cy="1238655"/>
        </a:xfrm>
        <a:prstGeom prst="roundRect">
          <a:avLst/>
        </a:prstGeom>
        <a:gradFill rotWithShape="0">
          <a:gsLst>
            <a:gs pos="0">
              <a:schemeClr val="accent5">
                <a:hueOff val="-3715622"/>
                <a:satOff val="3658"/>
                <a:lumOff val="8236"/>
                <a:alphaOff val="0"/>
                <a:tint val="60000"/>
                <a:lumMod val="104000"/>
              </a:schemeClr>
            </a:gs>
            <a:gs pos="100000">
              <a:schemeClr val="accent5">
                <a:hueOff val="-3715622"/>
                <a:satOff val="3658"/>
                <a:lumOff val="823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One </a:t>
          </a:r>
          <a:r>
            <a:rPr lang="en-US" sz="2100" kern="1200" dirty="0"/>
            <a:t>Drive…</a:t>
          </a:r>
        </a:p>
      </dsp:txBody>
      <dsp:txXfrm>
        <a:off x="7926627" y="989457"/>
        <a:ext cx="1750944" cy="111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28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02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1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0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7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95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54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92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244BF-BE34-4FD9-8F9C-07CCFEEC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382F7E-9D08-4F37-9489-C1A24C612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8A6D1-73E4-4A39-8465-24E05781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0CA9-40B7-4E58-BA28-A5ADC990724E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69DFCD-C25D-4853-8610-31F05015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63157-6C74-4AB2-9559-60F11D9A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BB4-7DC3-45E2-8704-568CEA19B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6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89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44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06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89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73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1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3E006B-5EB0-4ECD-A508-3B26120F2CDA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7B88A3-0701-477D-9458-B20DB0349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33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9A88E7B-6E7B-4F28-B237-3A696A581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Les Outils Collaboratifs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3F213B-F2C4-46F7-AE68-9AA38582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Jérémy Deblaecker et Migliore Kevin</a:t>
            </a:r>
          </a:p>
        </p:txBody>
      </p:sp>
    </p:spTree>
    <p:extLst>
      <p:ext uri="{BB962C8B-B14F-4D97-AF65-F5344CB8AC3E}">
        <p14:creationId xmlns:p14="http://schemas.microsoft.com/office/powerpoint/2010/main" val="3911271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97DE2E-840F-4996-B1BD-AA0E4A72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>
                <a:solidFill>
                  <a:srgbClr val="FFFFFF"/>
                </a:solidFill>
              </a:rPr>
              <a:t>SLACK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026" name="Picture 2" descr="https://png2.kisspng.com/sh/133cbf2f5cd0f19f9e5cfe565faeb622/L0KzQYm3U8I6N6pnfZH0aYP2gLBuTgNtaZRwRd54Z3Awcsb6if5me6Qye9H2cHHxiX7AjCJsbp10j59qcID2PYbogvQxOmhpTqg9NUO8Poi3VsE3OWI5Sac7MkO2RoSBUcQyQGoziNDw/kisspng-slack-logo-business-company-workflow-apps-5abd027d664539.7061611415223363814189.png">
            <a:extLst>
              <a:ext uri="{FF2B5EF4-FFF2-40B4-BE49-F238E27FC236}">
                <a16:creationId xmlns:a16="http://schemas.microsoft.com/office/drawing/2014/main" id="{9496A76D-12CE-4263-9BD6-39C4E418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867" y="4455883"/>
            <a:ext cx="3159717" cy="263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3C3C775-84BF-4B43-936C-4238EE79CFA0}"/>
              </a:ext>
            </a:extLst>
          </p:cNvPr>
          <p:cNvSpPr txBox="1"/>
          <p:nvPr/>
        </p:nvSpPr>
        <p:spPr>
          <a:xfrm>
            <a:off x="4895150" y="1523816"/>
            <a:ext cx="6699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Slack est une plateforme de communication collaborative sur ordinateur et smartphone. Chaque personne peut créer un groupe privé sur Slack, et y inviter les personnes qu’ils désirent ajouter. Les invités peuvent ainsi discuter entre eux.</a:t>
            </a:r>
          </a:p>
        </p:txBody>
      </p:sp>
    </p:spTree>
    <p:extLst>
      <p:ext uri="{BB962C8B-B14F-4D97-AF65-F5344CB8AC3E}">
        <p14:creationId xmlns:p14="http://schemas.microsoft.com/office/powerpoint/2010/main" val="1632377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52814-A587-44BD-9A64-E120159E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7590"/>
          </a:xfrm>
        </p:spPr>
        <p:txBody>
          <a:bodyPr/>
          <a:lstStyle/>
          <a:p>
            <a:r>
              <a:rPr lang="fr-FR" dirty="0"/>
              <a:t>Slack permet de: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EF5F3D-C1C3-4898-A895-E5F7FBB2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1713391"/>
            <a:ext cx="10018713" cy="4077809"/>
          </a:xfrm>
        </p:spPr>
        <p:txBody>
          <a:bodyPr>
            <a:normAutofit/>
          </a:bodyPr>
          <a:lstStyle/>
          <a:p>
            <a:r>
              <a:rPr lang="fr-FR" sz="2800" dirty="0"/>
              <a:t>Communiquer : -par « channel » : conversation par thématique.</a:t>
            </a:r>
          </a:p>
          <a:p>
            <a:pPr marL="2286000" lvl="5" indent="0">
              <a:buNone/>
            </a:pPr>
            <a:r>
              <a:rPr lang="fr-FR" sz="2800" dirty="0"/>
              <a:t>-par groupe privé (à plusieurs dans un groupe confidentiel).</a:t>
            </a:r>
          </a:p>
          <a:p>
            <a:pPr marL="2286000" lvl="5" indent="0">
              <a:buNone/>
            </a:pPr>
            <a:r>
              <a:rPr lang="fr-FR" sz="2800" dirty="0"/>
              <a:t>-par message direct à une personne en particulier.</a:t>
            </a:r>
          </a:p>
          <a:p>
            <a:r>
              <a:rPr lang="fr-FR" sz="2800" dirty="0"/>
              <a:t>Partager : Documents, images, vidéos, PDF…</a:t>
            </a:r>
          </a:p>
          <a:p>
            <a:r>
              <a:rPr lang="fr-FR" sz="2800" dirty="0"/>
              <a:t>Archiver : Slack archive tous les documents et conversations. </a:t>
            </a:r>
          </a:p>
        </p:txBody>
      </p:sp>
    </p:spTree>
    <p:extLst>
      <p:ext uri="{BB962C8B-B14F-4D97-AF65-F5344CB8AC3E}">
        <p14:creationId xmlns:p14="http://schemas.microsoft.com/office/powerpoint/2010/main" val="19442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27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9" name="Rectangle 13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3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D24CE1-4657-4C16-97B7-BB3D6909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>
                <a:solidFill>
                  <a:srgbClr val="FFFFFF"/>
                </a:solidFill>
              </a:rPr>
              <a:t>TRELLO</a:t>
            </a:r>
          </a:p>
        </p:txBody>
      </p:sp>
      <p:grpSp>
        <p:nvGrpSpPr>
          <p:cNvPr id="151" name="Group 13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0" name="Espace réservé du texte 2">
            <a:extLst>
              <a:ext uri="{FF2B5EF4-FFF2-40B4-BE49-F238E27FC236}">
                <a16:creationId xmlns:a16="http://schemas.microsoft.com/office/drawing/2014/main" id="{7AE4AC94-EFD9-4CD4-8312-D6BC38AFA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02712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s://png2.kisspng.com/sh/960d05d4b42a56d40de5b34caebf48f7/L0KzQYm3U8IxN6duiZH0aYP2gLBuTfJtfZYyiANAYYLoPcTCjfJwdF5miedqLXHzgMS0lQJmdJ10RadqYkDpdbO5gBU1OJI2RqMEM0C2SYe8UcUzOWY5UKsCOEi3RIm1kP5o/kisspng-blue-square-symbol-aqua-apps-trello-5ab0feb2ce40a1.1930396515215489788448.png">
            <a:extLst>
              <a:ext uri="{FF2B5EF4-FFF2-40B4-BE49-F238E27FC236}">
                <a16:creationId xmlns:a16="http://schemas.microsoft.com/office/drawing/2014/main" id="{BB8CF4CD-5864-4E6E-8B25-51FE242E5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632200"/>
            <a:ext cx="2130425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B8C3B86-1C8C-421D-81D4-930F3848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65" y="2094898"/>
            <a:ext cx="8644418" cy="28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7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64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1291192-5B0D-4256-971F-F4273A4D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/>
              <a:t>OFFICE 365</a:t>
            </a:r>
          </a:p>
        </p:txBody>
      </p:sp>
      <p:graphicFrame>
        <p:nvGraphicFramePr>
          <p:cNvPr id="60" name="Espace réservé du texte 2">
            <a:extLst>
              <a:ext uri="{FF2B5EF4-FFF2-40B4-BE49-F238E27FC236}">
                <a16:creationId xmlns:a16="http://schemas.microsoft.com/office/drawing/2014/main" id="{7E498A02-620C-46EB-A188-E2BBF22CB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98544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https://png2.kisspng.com/sh/878bd277d429829da4eb58cd2c65f6a2/L0KzQYm3U8I4N51AiZH0aYP2gLBuTf1qa6N0i9HvdD3ydrfwgBUuO2c6RdHvZnnmdX72jvxqdpYye9H2cIX3dcO0kB9nfKhmRdHvZnnmdX68gfJjOGJpTtRuYnHnQ3ABUcQzPWo6TaMAMkK1QIa4VMI4QGI3RuJ3Zx==/kisspng-microsoft-office-365-office-online-computer-softwa-office-5abb01d6bebad3.8142595515222051427812.png">
            <a:extLst>
              <a:ext uri="{FF2B5EF4-FFF2-40B4-BE49-F238E27FC236}">
                <a16:creationId xmlns:a16="http://schemas.microsoft.com/office/drawing/2014/main" id="{DA7196F9-202B-470E-B3DE-9C222D45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411235"/>
            <a:ext cx="2130425" cy="21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1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C041AB-AFE1-4962-A599-C5E64250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754603"/>
            <a:ext cx="10018713" cy="5036598"/>
          </a:xfrm>
        </p:spPr>
        <p:txBody>
          <a:bodyPr/>
          <a:lstStyle/>
          <a:p>
            <a:r>
              <a:rPr lang="fr-FR" dirty="0"/>
              <a:t>Word : traitement de texte.</a:t>
            </a:r>
          </a:p>
          <a:p>
            <a:r>
              <a:rPr lang="fr-FR" dirty="0"/>
              <a:t>PowerPoint : logiciel de présentation.</a:t>
            </a:r>
          </a:p>
          <a:p>
            <a:r>
              <a:rPr lang="fr-FR" dirty="0"/>
              <a:t>Excel : tableur.</a:t>
            </a:r>
          </a:p>
          <a:p>
            <a:r>
              <a:rPr lang="fr-FR" dirty="0"/>
              <a:t>One Drive : ensemble de service en ligne, stockage de documents en ligne, partage de documents.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429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151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Parallaxe</vt:lpstr>
      <vt:lpstr>Les Outils Collaboratifs</vt:lpstr>
      <vt:lpstr>SLACK</vt:lpstr>
      <vt:lpstr>Slack permet de:</vt:lpstr>
      <vt:lpstr>TRELLO</vt:lpstr>
      <vt:lpstr>Présentation PowerPoint</vt:lpstr>
      <vt:lpstr>OFFICE 365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Outils Collaboratifs</dc:title>
  <dc:creator>Jérémy Deblaecker</dc:creator>
  <cp:lastModifiedBy>Jérémy Deblaecker</cp:lastModifiedBy>
  <cp:revision>5</cp:revision>
  <dcterms:created xsi:type="dcterms:W3CDTF">2018-10-11T17:29:43Z</dcterms:created>
  <dcterms:modified xsi:type="dcterms:W3CDTF">2018-10-11T18:48:48Z</dcterms:modified>
</cp:coreProperties>
</file>