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notesMasterIdLst>
    <p:notesMasterId r:id="rId19"/>
  </p:notesMasterIdLst>
  <p:sldIdLst>
    <p:sldId id="256" r:id="rId5"/>
    <p:sldId id="258" r:id="rId6"/>
    <p:sldId id="259" r:id="rId7"/>
    <p:sldId id="261" r:id="rId8"/>
    <p:sldId id="260" r:id="rId9"/>
    <p:sldId id="262" r:id="rId10"/>
    <p:sldId id="264" r:id="rId11"/>
    <p:sldId id="266" r:id="rId12"/>
    <p:sldId id="267" r:id="rId13"/>
    <p:sldId id="268" r:id="rId14"/>
    <p:sldId id="265" r:id="rId15"/>
    <p:sldId id="26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E3BA3-AF0F-4AC6-B61C-CD256CA1921B}" v="933" dt="2019-07-01T06:34:26.430"/>
    <p1510:client id="{2C027035-9779-4234-BFC9-14E4CCCD443E}" v="133" dt="2019-06-30T15:45:56.109"/>
    <p1510:client id="{5BEEE14D-3439-47CE-9EDE-E287BB9FEDF5}" v="19" dt="2019-07-01T06:31:56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LAECKER Jeremy" userId="S::jeremy.deblaecker@ynov.com::c8645cda-45fa-4bcb-a8ce-050e3dafb674" providerId="AD" clId="Web-{2C027035-9779-4234-BFC9-14E4CCCD443E}"/>
    <pc:docChg chg="addSld delSld modSld sldOrd">
      <pc:chgData name="DEBLAECKER Jeremy" userId="S::jeremy.deblaecker@ynov.com::c8645cda-45fa-4bcb-a8ce-050e3dafb674" providerId="AD" clId="Web-{2C027035-9779-4234-BFC9-14E4CCCD443E}" dt="2019-06-30T16:00:19.551" v="352"/>
      <pc:docMkLst>
        <pc:docMk/>
      </pc:docMkLst>
      <pc:sldChg chg="new del">
        <pc:chgData name="DEBLAECKER Jeremy" userId="S::jeremy.deblaecker@ynov.com::c8645cda-45fa-4bcb-a8ce-050e3dafb674" providerId="AD" clId="Web-{2C027035-9779-4234-BFC9-14E4CCCD443E}" dt="2019-06-30T15:25:24.993" v="2"/>
        <pc:sldMkLst>
          <pc:docMk/>
          <pc:sldMk cId="209098508" sldId="257"/>
        </pc:sldMkLst>
      </pc:sldChg>
      <pc:sldChg chg="modSp">
        <pc:chgData name="DEBLAECKER Jeremy" userId="S::jeremy.deblaecker@ynov.com::c8645cda-45fa-4bcb-a8ce-050e3dafb674" providerId="AD" clId="Web-{2C027035-9779-4234-BFC9-14E4CCCD443E}" dt="2019-06-30T15:39:56.035" v="145" actId="1076"/>
        <pc:sldMkLst>
          <pc:docMk/>
          <pc:sldMk cId="3984824754" sldId="258"/>
        </pc:sldMkLst>
        <pc:spChg chg="mod">
          <ac:chgData name="DEBLAECKER Jeremy" userId="S::jeremy.deblaecker@ynov.com::c8645cda-45fa-4bcb-a8ce-050e3dafb674" providerId="AD" clId="Web-{2C027035-9779-4234-BFC9-14E4CCCD443E}" dt="2019-06-30T15:39:56.035" v="145" actId="1076"/>
          <ac:spMkLst>
            <pc:docMk/>
            <pc:sldMk cId="3984824754" sldId="258"/>
            <ac:spMk id="2" creationId="{99DB4759-CADB-415D-B359-9435C95EA080}"/>
          </ac:spMkLst>
        </pc:spChg>
      </pc:sldChg>
      <pc:sldChg chg="addSp delSp modSp new ord modNotes">
        <pc:chgData name="DEBLAECKER Jeremy" userId="S::jeremy.deblaecker@ynov.com::c8645cda-45fa-4bcb-a8ce-050e3dafb674" providerId="AD" clId="Web-{2C027035-9779-4234-BFC9-14E4CCCD443E}" dt="2019-06-30T15:42:00.143" v="205"/>
        <pc:sldMkLst>
          <pc:docMk/>
          <pc:sldMk cId="4216963209" sldId="259"/>
        </pc:sldMkLst>
        <pc:spChg chg="mod">
          <ac:chgData name="DEBLAECKER Jeremy" userId="S::jeremy.deblaecker@ynov.com::c8645cda-45fa-4bcb-a8ce-050e3dafb674" providerId="AD" clId="Web-{2C027035-9779-4234-BFC9-14E4CCCD443E}" dt="2019-06-30T15:41:06.300" v="172" actId="20577"/>
          <ac:spMkLst>
            <pc:docMk/>
            <pc:sldMk cId="4216963209" sldId="259"/>
            <ac:spMk id="2" creationId="{6518201F-EE1E-4AF4-8CAE-B7BC57942A99}"/>
          </ac:spMkLst>
        </pc:spChg>
        <pc:spChg chg="mod">
          <ac:chgData name="DEBLAECKER Jeremy" userId="S::jeremy.deblaecker@ynov.com::c8645cda-45fa-4bcb-a8ce-050e3dafb674" providerId="AD" clId="Web-{2C027035-9779-4234-BFC9-14E4CCCD443E}" dt="2019-06-30T15:33:19.706" v="77" actId="20577"/>
          <ac:spMkLst>
            <pc:docMk/>
            <pc:sldMk cId="4216963209" sldId="259"/>
            <ac:spMk id="3" creationId="{E0AAA6CA-2FA2-4C6B-B20D-F5684CB99B7A}"/>
          </ac:spMkLst>
        </pc:spChg>
        <pc:picChg chg="add del mod">
          <ac:chgData name="DEBLAECKER Jeremy" userId="S::jeremy.deblaecker@ynov.com::c8645cda-45fa-4bcb-a8ce-050e3dafb674" providerId="AD" clId="Web-{2C027035-9779-4234-BFC9-14E4CCCD443E}" dt="2019-06-30T15:31:17.177" v="53"/>
          <ac:picMkLst>
            <pc:docMk/>
            <pc:sldMk cId="4216963209" sldId="259"/>
            <ac:picMk id="4" creationId="{16730F67-F0A1-4EE6-9B2D-CE6BC8656B25}"/>
          </ac:picMkLst>
        </pc:picChg>
        <pc:picChg chg="add del mod">
          <ac:chgData name="DEBLAECKER Jeremy" userId="S::jeremy.deblaecker@ynov.com::c8645cda-45fa-4bcb-a8ce-050e3dafb674" providerId="AD" clId="Web-{2C027035-9779-4234-BFC9-14E4CCCD443E}" dt="2019-06-30T15:33:17.925" v="76"/>
          <ac:picMkLst>
            <pc:docMk/>
            <pc:sldMk cId="4216963209" sldId="259"/>
            <ac:picMk id="6" creationId="{EBEAA1C7-E130-4518-AD14-534ACA021B6D}"/>
          </ac:picMkLst>
        </pc:picChg>
        <pc:picChg chg="add mod">
          <ac:chgData name="DEBLAECKER Jeremy" userId="S::jeremy.deblaecker@ynov.com::c8645cda-45fa-4bcb-a8ce-050e3dafb674" providerId="AD" clId="Web-{2C027035-9779-4234-BFC9-14E4CCCD443E}" dt="2019-06-30T15:33:31.472" v="84" actId="1076"/>
          <ac:picMkLst>
            <pc:docMk/>
            <pc:sldMk cId="4216963209" sldId="259"/>
            <ac:picMk id="8" creationId="{F3F6F5A3-3C55-4371-A5D7-AD35B047989B}"/>
          </ac:picMkLst>
        </pc:picChg>
      </pc:sldChg>
      <pc:sldChg chg="addSp delSp modSp new modNotes">
        <pc:chgData name="DEBLAECKER Jeremy" userId="S::jeremy.deblaecker@ynov.com::c8645cda-45fa-4bcb-a8ce-050e3dafb674" providerId="AD" clId="Web-{2C027035-9779-4234-BFC9-14E4CCCD443E}" dt="2019-06-30T15:38:15.974" v="143" actId="14100"/>
        <pc:sldMkLst>
          <pc:docMk/>
          <pc:sldMk cId="440736838" sldId="261"/>
        </pc:sldMkLst>
        <pc:spChg chg="del">
          <ac:chgData name="DEBLAECKER Jeremy" userId="S::jeremy.deblaecker@ynov.com::c8645cda-45fa-4bcb-a8ce-050e3dafb674" providerId="AD" clId="Web-{2C027035-9779-4234-BFC9-14E4CCCD443E}" dt="2019-06-30T15:34:03.237" v="88"/>
          <ac:spMkLst>
            <pc:docMk/>
            <pc:sldMk cId="440736838" sldId="261"/>
            <ac:spMk id="2" creationId="{79975F0E-8861-4867-BDFB-574B6CDBC37F}"/>
          </ac:spMkLst>
        </pc:spChg>
        <pc:spChg chg="add del mod">
          <ac:chgData name="DEBLAECKER Jeremy" userId="S::jeremy.deblaecker@ynov.com::c8645cda-45fa-4bcb-a8ce-050e3dafb674" providerId="AD" clId="Web-{2C027035-9779-4234-BFC9-14E4CCCD443E}" dt="2019-06-30T15:35:50.407" v="93"/>
          <ac:spMkLst>
            <pc:docMk/>
            <pc:sldMk cId="440736838" sldId="261"/>
            <ac:spMk id="3" creationId="{5F0278EA-329F-417A-86FF-0E3339C53735}"/>
          </ac:spMkLst>
        </pc:spChg>
        <pc:spChg chg="add mod">
          <ac:chgData name="DEBLAECKER Jeremy" userId="S::jeremy.deblaecker@ynov.com::c8645cda-45fa-4bcb-a8ce-050e3dafb674" providerId="AD" clId="Web-{2C027035-9779-4234-BFC9-14E4CCCD443E}" dt="2019-06-30T15:36:22.313" v="140" actId="1076"/>
          <ac:spMkLst>
            <pc:docMk/>
            <pc:sldMk cId="440736838" sldId="261"/>
            <ac:spMk id="6" creationId="{F8D56348-33AA-42E9-B736-128BD8CBFBB1}"/>
          </ac:spMkLst>
        </pc:spChg>
        <pc:picChg chg="add mod ord">
          <ac:chgData name="DEBLAECKER Jeremy" userId="S::jeremy.deblaecker@ynov.com::c8645cda-45fa-4bcb-a8ce-050e3dafb674" providerId="AD" clId="Web-{2C027035-9779-4234-BFC9-14E4CCCD443E}" dt="2019-06-30T15:38:15.974" v="143" actId="14100"/>
          <ac:picMkLst>
            <pc:docMk/>
            <pc:sldMk cId="440736838" sldId="261"/>
            <ac:picMk id="4" creationId="{F6AE95D7-47C0-4F04-9CA4-B94D3C4128BA}"/>
          </ac:picMkLst>
        </pc:picChg>
      </pc:sldChg>
      <pc:sldChg chg="addSp delSp modSp new modNotes">
        <pc:chgData name="DEBLAECKER Jeremy" userId="S::jeremy.deblaecker@ynov.com::c8645cda-45fa-4bcb-a8ce-050e3dafb674" providerId="AD" clId="Web-{2C027035-9779-4234-BFC9-14E4CCCD443E}" dt="2019-06-30T16:00:19.551" v="352"/>
        <pc:sldMkLst>
          <pc:docMk/>
          <pc:sldMk cId="709676230" sldId="263"/>
        </pc:sldMkLst>
        <pc:spChg chg="mod">
          <ac:chgData name="DEBLAECKER Jeremy" userId="S::jeremy.deblaecker@ynov.com::c8645cda-45fa-4bcb-a8ce-050e3dafb674" providerId="AD" clId="Web-{2C027035-9779-4234-BFC9-14E4CCCD443E}" dt="2019-06-30T15:45:28.422" v="258" actId="20577"/>
          <ac:spMkLst>
            <pc:docMk/>
            <pc:sldMk cId="709676230" sldId="263"/>
            <ac:spMk id="2" creationId="{8338D19E-4A2E-4661-8D5F-909C24756F90}"/>
          </ac:spMkLst>
        </pc:spChg>
        <pc:spChg chg="del">
          <ac:chgData name="DEBLAECKER Jeremy" userId="S::jeremy.deblaecker@ynov.com::c8645cda-45fa-4bcb-a8ce-050e3dafb674" providerId="AD" clId="Web-{2C027035-9779-4234-BFC9-14E4CCCD443E}" dt="2019-06-30T15:45:52.203" v="262"/>
          <ac:spMkLst>
            <pc:docMk/>
            <pc:sldMk cId="709676230" sldId="263"/>
            <ac:spMk id="3" creationId="{96F037AB-454C-48EA-B29D-EF10FD8EBEB7}"/>
          </ac:spMkLst>
        </pc:spChg>
        <pc:picChg chg="add mod">
          <ac:chgData name="DEBLAECKER Jeremy" userId="S::jeremy.deblaecker@ynov.com::c8645cda-45fa-4bcb-a8ce-050e3dafb674" providerId="AD" clId="Web-{2C027035-9779-4234-BFC9-14E4CCCD443E}" dt="2019-06-30T15:45:56.109" v="264" actId="14100"/>
          <ac:picMkLst>
            <pc:docMk/>
            <pc:sldMk cId="709676230" sldId="263"/>
            <ac:picMk id="5" creationId="{A39F35F1-395A-4CC3-AB8D-6D8BDC8604FA}"/>
          </ac:picMkLst>
        </pc:picChg>
      </pc:sldChg>
      <pc:sldChg chg="new">
        <pc:chgData name="DEBLAECKER Jeremy" userId="S::jeremy.deblaecker@ynov.com::c8645cda-45fa-4bcb-a8ce-050e3dafb674" providerId="AD" clId="Web-{2C027035-9779-4234-BFC9-14E4CCCD443E}" dt="2019-06-30T15:54:31.805" v="288"/>
        <pc:sldMkLst>
          <pc:docMk/>
          <pc:sldMk cId="3656952899" sldId="264"/>
        </pc:sldMkLst>
      </pc:sldChg>
    </pc:docChg>
  </pc:docChgLst>
  <pc:docChgLst>
    <pc:chgData name="RIVIERE Isatys" userId="3a1fc126-aeba-4912-b154-ff62937b118e" providerId="ADAL" clId="{038E3BA3-AF0F-4AC6-B61C-CD256CA1921B}"/>
    <pc:docChg chg="undo custSel mod addSld modSld sldOrd">
      <pc:chgData name="RIVIERE Isatys" userId="3a1fc126-aeba-4912-b154-ff62937b118e" providerId="ADAL" clId="{038E3BA3-AF0F-4AC6-B61C-CD256CA1921B}" dt="2019-07-01T06:34:26.430" v="908" actId="20577"/>
      <pc:docMkLst>
        <pc:docMk/>
      </pc:docMkLst>
      <pc:sldChg chg="modSp">
        <pc:chgData name="RIVIERE Isatys" userId="3a1fc126-aeba-4912-b154-ff62937b118e" providerId="ADAL" clId="{038E3BA3-AF0F-4AC6-B61C-CD256CA1921B}" dt="2019-06-30T15:27:16.928" v="30" actId="27636"/>
        <pc:sldMkLst>
          <pc:docMk/>
          <pc:sldMk cId="3784089036" sldId="256"/>
        </pc:sldMkLst>
        <pc:spChg chg="mod">
          <ac:chgData name="RIVIERE Isatys" userId="3a1fc126-aeba-4912-b154-ff62937b118e" providerId="ADAL" clId="{038E3BA3-AF0F-4AC6-B61C-CD256CA1921B}" dt="2019-06-30T15:27:16.928" v="30" actId="27636"/>
          <ac:spMkLst>
            <pc:docMk/>
            <pc:sldMk cId="3784089036" sldId="256"/>
            <ac:spMk id="2" creationId="{00000000-0000-0000-0000-000000000000}"/>
          </ac:spMkLst>
        </pc:spChg>
      </pc:sldChg>
      <pc:sldChg chg="add">
        <pc:chgData name="RIVIERE Isatys" userId="3a1fc126-aeba-4912-b154-ff62937b118e" providerId="ADAL" clId="{038E3BA3-AF0F-4AC6-B61C-CD256CA1921B}" dt="2019-06-30T15:25:00.961" v="0"/>
        <pc:sldMkLst>
          <pc:docMk/>
          <pc:sldMk cId="3984824754" sldId="257"/>
        </pc:sldMkLst>
      </pc:sldChg>
      <pc:sldChg chg="addSp delSp modSp mod ord setBg delDesignElem">
        <pc:chgData name="RIVIERE Isatys" userId="3a1fc126-aeba-4912-b154-ff62937b118e" providerId="ADAL" clId="{038E3BA3-AF0F-4AC6-B61C-CD256CA1921B}" dt="2019-06-30T15:45:24.423" v="300"/>
        <pc:sldMkLst>
          <pc:docMk/>
          <pc:sldMk cId="3984824754" sldId="258"/>
        </pc:sldMkLst>
        <pc:spChg chg="mod">
          <ac:chgData name="RIVIERE Isatys" userId="3a1fc126-aeba-4912-b154-ff62937b118e" providerId="ADAL" clId="{038E3BA3-AF0F-4AC6-B61C-CD256CA1921B}" dt="2019-06-30T15:27:54.520" v="37" actId="1076"/>
          <ac:spMkLst>
            <pc:docMk/>
            <pc:sldMk cId="3984824754" sldId="258"/>
            <ac:spMk id="2" creationId="{99DB4759-CADB-415D-B359-9435C95EA080}"/>
          </ac:spMkLst>
        </pc:spChg>
        <pc:spChg chg="add del">
          <ac:chgData name="RIVIERE Isatys" userId="3a1fc126-aeba-4912-b154-ff62937b118e" providerId="ADAL" clId="{038E3BA3-AF0F-4AC6-B61C-CD256CA1921B}" dt="2019-06-30T15:27:22.020" v="33" actId="26606"/>
          <ac:spMkLst>
            <pc:docMk/>
            <pc:sldMk cId="3984824754" sldId="258"/>
            <ac:spMk id="3" creationId="{227D2039-4571-4041-8342-FFA3797A2EB8}"/>
          </ac:spMkLst>
        </pc:spChg>
        <pc:spChg chg="add del">
          <ac:chgData name="RIVIERE Isatys" userId="3a1fc126-aeba-4912-b154-ff62937b118e" providerId="ADAL" clId="{038E3BA3-AF0F-4AC6-B61C-CD256CA1921B}" dt="2019-06-30T15:27:22.004" v="32" actId="26606"/>
          <ac:spMkLst>
            <pc:docMk/>
            <pc:sldMk cId="3984824754" sldId="258"/>
            <ac:spMk id="8" creationId="{05A1FC82-21A0-43EE-948C-135D93A5DE0F}"/>
          </ac:spMkLst>
        </pc:spChg>
        <pc:spChg chg="add del">
          <ac:chgData name="RIVIERE Isatys" userId="3a1fc126-aeba-4912-b154-ff62937b118e" providerId="ADAL" clId="{038E3BA3-AF0F-4AC6-B61C-CD256CA1921B}" dt="2019-06-30T15:27:22.004" v="32" actId="26606"/>
          <ac:spMkLst>
            <pc:docMk/>
            <pc:sldMk cId="3984824754" sldId="258"/>
            <ac:spMk id="10" creationId="{95F83622-9C51-462D-849C-7930BC3F9B09}"/>
          </ac:spMkLst>
        </pc:spChg>
        <pc:spChg chg="add del">
          <ac:chgData name="RIVIERE Isatys" userId="3a1fc126-aeba-4912-b154-ff62937b118e" providerId="ADAL" clId="{038E3BA3-AF0F-4AC6-B61C-CD256CA1921B}" dt="2019-06-30T15:27:22.004" v="32" actId="26606"/>
          <ac:spMkLst>
            <pc:docMk/>
            <pc:sldMk cId="3984824754" sldId="258"/>
            <ac:spMk id="12" creationId="{DA797C01-AD12-4343-9A8C-6E992C1A425A}"/>
          </ac:spMkLst>
        </pc:spChg>
        <pc:spChg chg="add del">
          <ac:chgData name="RIVIERE Isatys" userId="3a1fc126-aeba-4912-b154-ff62937b118e" providerId="ADAL" clId="{038E3BA3-AF0F-4AC6-B61C-CD256CA1921B}" dt="2019-06-30T15:28:28.919" v="40"/>
          <ac:spMkLst>
            <pc:docMk/>
            <pc:sldMk cId="3984824754" sldId="258"/>
            <ac:spMk id="14" creationId="{A6F05DDE-5F2C-44F5-BACC-DED4737B11B8}"/>
          </ac:spMkLst>
        </pc:spChg>
        <pc:spChg chg="add del">
          <ac:chgData name="RIVIERE Isatys" userId="3a1fc126-aeba-4912-b154-ff62937b118e" providerId="ADAL" clId="{038E3BA3-AF0F-4AC6-B61C-CD256CA1921B}" dt="2019-06-30T15:28:28.919" v="40"/>
          <ac:spMkLst>
            <pc:docMk/>
            <pc:sldMk cId="3984824754" sldId="258"/>
            <ac:spMk id="15" creationId="{B6BC6A0D-8979-47FF-B606-70528EF8E548}"/>
          </ac:spMkLst>
        </pc:spChg>
        <pc:spChg chg="add del">
          <ac:chgData name="RIVIERE Isatys" userId="3a1fc126-aeba-4912-b154-ff62937b118e" providerId="ADAL" clId="{038E3BA3-AF0F-4AC6-B61C-CD256CA1921B}" dt="2019-06-30T15:28:28.919" v="40"/>
          <ac:spMkLst>
            <pc:docMk/>
            <pc:sldMk cId="3984824754" sldId="258"/>
            <ac:spMk id="16" creationId="{3B92CCBF-1641-4D35-9B74-6E4981730FF5}"/>
          </ac:spMkLst>
        </pc:spChg>
      </pc:sldChg>
      <pc:sldChg chg="ord">
        <pc:chgData name="RIVIERE Isatys" userId="3a1fc126-aeba-4912-b154-ff62937b118e" providerId="ADAL" clId="{038E3BA3-AF0F-4AC6-B61C-CD256CA1921B}" dt="2019-07-01T06:32:18.968" v="894"/>
        <pc:sldMkLst>
          <pc:docMk/>
          <pc:sldMk cId="4216963209" sldId="259"/>
        </pc:sldMkLst>
      </pc:sldChg>
      <pc:sldChg chg="addSp delSp modSp add mod setBg delDesignElem modNotesTx">
        <pc:chgData name="RIVIERE Isatys" userId="3a1fc126-aeba-4912-b154-ff62937b118e" providerId="ADAL" clId="{038E3BA3-AF0F-4AC6-B61C-CD256CA1921B}" dt="2019-06-30T20:22:40.030" v="352"/>
        <pc:sldMkLst>
          <pc:docMk/>
          <pc:sldMk cId="2820860416" sldId="260"/>
        </pc:sldMkLst>
        <pc:spChg chg="mod">
          <ac:chgData name="RIVIERE Isatys" userId="3a1fc126-aeba-4912-b154-ff62937b118e" providerId="ADAL" clId="{038E3BA3-AF0F-4AC6-B61C-CD256CA1921B}" dt="2019-06-30T15:39:07.649" v="144" actId="26606"/>
          <ac:spMkLst>
            <pc:docMk/>
            <pc:sldMk cId="2820860416" sldId="260"/>
            <ac:spMk id="2" creationId="{0505332F-5810-49FB-AE6B-1747B9D0E1D3}"/>
          </ac:spMkLst>
        </pc:spChg>
        <pc:spChg chg="del mod">
          <ac:chgData name="RIVIERE Isatys" userId="3a1fc126-aeba-4912-b154-ff62937b118e" providerId="ADAL" clId="{038E3BA3-AF0F-4AC6-B61C-CD256CA1921B}" dt="2019-06-30T15:35:06.182" v="108"/>
          <ac:spMkLst>
            <pc:docMk/>
            <pc:sldMk cId="2820860416" sldId="260"/>
            <ac:spMk id="3" creationId="{455EA7FF-7AEC-440E-951B-D1FF716C0783}"/>
          </ac:spMkLst>
        </pc:spChg>
        <pc:spChg chg="add del mod">
          <ac:chgData name="RIVIERE Isatys" userId="3a1fc126-aeba-4912-b154-ff62937b118e" providerId="ADAL" clId="{038E3BA3-AF0F-4AC6-B61C-CD256CA1921B}" dt="2019-06-30T15:39:07.649" v="144" actId="26606"/>
          <ac:spMkLst>
            <pc:docMk/>
            <pc:sldMk cId="2820860416" sldId="260"/>
            <ac:spMk id="4" creationId="{D9774B60-EDDD-4A23-925C-695B04E6B4AF}"/>
          </ac:spMkLst>
        </pc:spChg>
        <pc:spChg chg="add del mod">
          <ac:chgData name="RIVIERE Isatys" userId="3a1fc126-aeba-4912-b154-ff62937b118e" providerId="ADAL" clId="{038E3BA3-AF0F-4AC6-B61C-CD256CA1921B}" dt="2019-06-30T15:38:21.647" v="139"/>
          <ac:spMkLst>
            <pc:docMk/>
            <pc:sldMk cId="2820860416" sldId="260"/>
            <ac:spMk id="7" creationId="{03F173BF-A8E6-4FAF-8431-C1F04680F417}"/>
          </ac:spMkLst>
        </pc:spChg>
        <pc:spChg chg="add del">
          <ac:chgData name="RIVIERE Isatys" userId="3a1fc126-aeba-4912-b154-ff62937b118e" providerId="ADAL" clId="{038E3BA3-AF0F-4AC6-B61C-CD256CA1921B}" dt="2019-06-30T15:39:07.649" v="144" actId="26606"/>
          <ac:spMkLst>
            <pc:docMk/>
            <pc:sldMk cId="2820860416" sldId="260"/>
            <ac:spMk id="8" creationId="{33801627-6861-4EA9-BE98-E0CE33A894D9}"/>
          </ac:spMkLst>
        </pc:spChg>
        <pc:spChg chg="add del">
          <ac:chgData name="RIVIERE Isatys" userId="3a1fc126-aeba-4912-b154-ff62937b118e" providerId="ADAL" clId="{038E3BA3-AF0F-4AC6-B61C-CD256CA1921B}" dt="2019-06-30T15:39:07.649" v="144" actId="26606"/>
          <ac:spMkLst>
            <pc:docMk/>
            <pc:sldMk cId="2820860416" sldId="260"/>
            <ac:spMk id="10" creationId="{93C1483F-490E-4C8A-8765-1F8AF0C67D5F}"/>
          </ac:spMkLst>
        </pc:spChg>
        <pc:spChg chg="add del">
          <ac:chgData name="RIVIERE Isatys" userId="3a1fc126-aeba-4912-b154-ff62937b118e" providerId="ADAL" clId="{038E3BA3-AF0F-4AC6-B61C-CD256CA1921B}" dt="2019-06-30T15:39:07.649" v="144" actId="26606"/>
          <ac:spMkLst>
            <pc:docMk/>
            <pc:sldMk cId="2820860416" sldId="260"/>
            <ac:spMk id="12" creationId="{0249BF42-D05C-4553-9417-7B8695759291}"/>
          </ac:spMkLst>
        </pc:spChg>
        <pc:spChg chg="add mod">
          <ac:chgData name="RIVIERE Isatys" userId="3a1fc126-aeba-4912-b154-ff62937b118e" providerId="ADAL" clId="{038E3BA3-AF0F-4AC6-B61C-CD256CA1921B}" dt="2019-06-30T15:39:07.649" v="144" actId="26606"/>
          <ac:spMkLst>
            <pc:docMk/>
            <pc:sldMk cId="2820860416" sldId="260"/>
            <ac:spMk id="16" creationId="{91DA7F25-675F-4FD7-AC27-13FCF399F856}"/>
          </ac:spMkLst>
        </pc:spChg>
        <pc:spChg chg="add del">
          <ac:chgData name="RIVIERE Isatys" userId="3a1fc126-aeba-4912-b154-ff62937b118e" providerId="ADAL" clId="{038E3BA3-AF0F-4AC6-B61C-CD256CA1921B}" dt="2019-06-30T15:36:19.139" v="122" actId="26606"/>
          <ac:spMkLst>
            <pc:docMk/>
            <pc:sldMk cId="2820860416" sldId="260"/>
            <ac:spMk id="17" creationId="{526B80BB-797A-4AD7-B01C-000CBE8B6332}"/>
          </ac:spMkLst>
        </pc:spChg>
        <pc:spChg chg="add del">
          <ac:chgData name="RIVIERE Isatys" userId="3a1fc126-aeba-4912-b154-ff62937b118e" providerId="ADAL" clId="{038E3BA3-AF0F-4AC6-B61C-CD256CA1921B}" dt="2019-06-30T20:22:40.030" v="352"/>
          <ac:spMkLst>
            <pc:docMk/>
            <pc:sldMk cId="2820860416" sldId="260"/>
            <ac:spMk id="18" creationId="{121F5E60-4E89-4B16-A245-12BD9935998D}"/>
          </ac:spMkLst>
        </pc:spChg>
        <pc:spChg chg="add del">
          <ac:chgData name="RIVIERE Isatys" userId="3a1fc126-aeba-4912-b154-ff62937b118e" providerId="ADAL" clId="{038E3BA3-AF0F-4AC6-B61C-CD256CA1921B}" dt="2019-06-30T15:36:19.139" v="122" actId="26606"/>
          <ac:spMkLst>
            <pc:docMk/>
            <pc:sldMk cId="2820860416" sldId="260"/>
            <ac:spMk id="20" creationId="{D2781DDF-FAC9-41BA-A2E2-B4F31ED7333B}"/>
          </ac:spMkLst>
        </pc:spChg>
        <pc:spChg chg="add del">
          <ac:chgData name="RIVIERE Isatys" userId="3a1fc126-aeba-4912-b154-ff62937b118e" providerId="ADAL" clId="{038E3BA3-AF0F-4AC6-B61C-CD256CA1921B}" dt="2019-06-30T20:22:40.030" v="352"/>
          <ac:spMkLst>
            <pc:docMk/>
            <pc:sldMk cId="2820860416" sldId="260"/>
            <ac:spMk id="21" creationId="{5D5E0904-721C-4D68-9EB8-1C9752E329A7}"/>
          </ac:spMkLst>
        </pc:spChg>
        <pc:spChg chg="add del">
          <ac:chgData name="RIVIERE Isatys" userId="3a1fc126-aeba-4912-b154-ff62937b118e" providerId="ADAL" clId="{038E3BA3-AF0F-4AC6-B61C-CD256CA1921B}" dt="2019-06-30T15:36:19.139" v="122" actId="26606"/>
          <ac:spMkLst>
            <pc:docMk/>
            <pc:sldMk cId="2820860416" sldId="260"/>
            <ac:spMk id="22" creationId="{358F7094-4DEE-4838-9B61-6D64637BF27B}"/>
          </ac:spMkLst>
        </pc:spChg>
        <pc:spChg chg="add del">
          <ac:chgData name="RIVIERE Isatys" userId="3a1fc126-aeba-4912-b154-ff62937b118e" providerId="ADAL" clId="{038E3BA3-AF0F-4AC6-B61C-CD256CA1921B}" dt="2019-06-30T20:22:40.030" v="352"/>
          <ac:spMkLst>
            <pc:docMk/>
            <pc:sldMk cId="2820860416" sldId="260"/>
            <ac:spMk id="23" creationId="{B298ECBA-3258-45DF-8FD4-7581736BCCBC}"/>
          </ac:spMkLst>
        </pc:spChg>
        <pc:spChg chg="add del">
          <ac:chgData name="RIVIERE Isatys" userId="3a1fc126-aeba-4912-b154-ff62937b118e" providerId="ADAL" clId="{038E3BA3-AF0F-4AC6-B61C-CD256CA1921B}" dt="2019-06-30T15:36:19.139" v="122" actId="26606"/>
          <ac:spMkLst>
            <pc:docMk/>
            <pc:sldMk cId="2820860416" sldId="260"/>
            <ac:spMk id="24" creationId="{C4053623-75F2-4357-89C3-01E1F3974F8A}"/>
          </ac:spMkLst>
        </pc:spChg>
        <pc:spChg chg="add del">
          <ac:chgData name="RIVIERE Isatys" userId="3a1fc126-aeba-4912-b154-ff62937b118e" providerId="ADAL" clId="{038E3BA3-AF0F-4AC6-B61C-CD256CA1921B}" dt="2019-06-30T20:22:40.030" v="352"/>
          <ac:spMkLst>
            <pc:docMk/>
            <pc:sldMk cId="2820860416" sldId="260"/>
            <ac:spMk id="25" creationId="{B62BF453-BD82-4B90-9FE7-51703133806E}"/>
          </ac:spMkLst>
        </pc:spChg>
        <pc:spChg chg="add del">
          <ac:chgData name="RIVIERE Isatys" userId="3a1fc126-aeba-4912-b154-ff62937b118e" providerId="ADAL" clId="{038E3BA3-AF0F-4AC6-B61C-CD256CA1921B}" dt="2019-06-30T15:36:19.139" v="122" actId="26606"/>
          <ac:spMkLst>
            <pc:docMk/>
            <pc:sldMk cId="2820860416" sldId="260"/>
            <ac:spMk id="26" creationId="{964A281C-386A-4459-A1C6-23A05B5C29D2}"/>
          </ac:spMkLst>
        </pc:spChg>
        <pc:spChg chg="add del">
          <ac:chgData name="RIVIERE Isatys" userId="3a1fc126-aeba-4912-b154-ff62937b118e" providerId="ADAL" clId="{038E3BA3-AF0F-4AC6-B61C-CD256CA1921B}" dt="2019-06-30T20:22:40.030" v="352"/>
          <ac:spMkLst>
            <pc:docMk/>
            <pc:sldMk cId="2820860416" sldId="260"/>
            <ac:spMk id="27" creationId="{072366D3-9B5C-42E1-9906-77FF6BB55EAB}"/>
          </ac:spMkLst>
        </pc:spChg>
        <pc:spChg chg="add del">
          <ac:chgData name="RIVIERE Isatys" userId="3a1fc126-aeba-4912-b154-ff62937b118e" providerId="ADAL" clId="{038E3BA3-AF0F-4AC6-B61C-CD256CA1921B}" dt="2019-06-30T15:36:45.701" v="128" actId="26606"/>
          <ac:spMkLst>
            <pc:docMk/>
            <pc:sldMk cId="2820860416" sldId="260"/>
            <ac:spMk id="28" creationId="{D2781DDF-FAC9-41BA-A2E2-B4F31ED7333B}"/>
          </ac:spMkLst>
        </pc:spChg>
        <pc:spChg chg="add del mod ord">
          <ac:chgData name="RIVIERE Isatys" userId="3a1fc126-aeba-4912-b154-ff62937b118e" providerId="ADAL" clId="{038E3BA3-AF0F-4AC6-B61C-CD256CA1921B}" dt="2019-06-30T15:36:45.701" v="128" actId="26606"/>
          <ac:spMkLst>
            <pc:docMk/>
            <pc:sldMk cId="2820860416" sldId="260"/>
            <ac:spMk id="29" creationId="{BED1EB40-8773-4B4F-BDC8-0772B4E46BB3}"/>
          </ac:spMkLst>
        </pc:spChg>
        <pc:spChg chg="add del">
          <ac:chgData name="RIVIERE Isatys" userId="3a1fc126-aeba-4912-b154-ff62937b118e" providerId="ADAL" clId="{038E3BA3-AF0F-4AC6-B61C-CD256CA1921B}" dt="2019-06-30T15:36:45.701" v="128" actId="26606"/>
          <ac:spMkLst>
            <pc:docMk/>
            <pc:sldMk cId="2820860416" sldId="260"/>
            <ac:spMk id="30" creationId="{3F5048DB-6573-4B6C-89C7-F239A21CDFE4}"/>
          </ac:spMkLst>
        </pc:spChg>
        <pc:spChg chg="add del">
          <ac:chgData name="RIVIERE Isatys" userId="3a1fc126-aeba-4912-b154-ff62937b118e" providerId="ADAL" clId="{038E3BA3-AF0F-4AC6-B61C-CD256CA1921B}" dt="2019-06-30T15:36:40.930" v="127" actId="26606"/>
          <ac:spMkLst>
            <pc:docMk/>
            <pc:sldMk cId="2820860416" sldId="260"/>
            <ac:spMk id="36" creationId="{60C2BF78-EE5B-49C7-ADD9-58CDBD13E3AA}"/>
          </ac:spMkLst>
        </pc:spChg>
        <pc:picChg chg="add del mod">
          <ac:chgData name="RIVIERE Isatys" userId="3a1fc126-aeba-4912-b154-ff62937b118e" providerId="ADAL" clId="{038E3BA3-AF0F-4AC6-B61C-CD256CA1921B}" dt="2019-06-30T15:35:17.736" v="111" actId="478"/>
          <ac:picMkLst>
            <pc:docMk/>
            <pc:sldMk cId="2820860416" sldId="260"/>
            <ac:picMk id="5" creationId="{6201FFE1-EEFA-4E9A-87EC-3056C798302B}"/>
          </ac:picMkLst>
        </pc:picChg>
        <pc:picChg chg="add del mod">
          <ac:chgData name="RIVIERE Isatys" userId="3a1fc126-aeba-4912-b154-ff62937b118e" providerId="ADAL" clId="{038E3BA3-AF0F-4AC6-B61C-CD256CA1921B}" dt="2019-06-30T15:36:45.713" v="132" actId="931"/>
          <ac:picMkLst>
            <pc:docMk/>
            <pc:sldMk cId="2820860416" sldId="260"/>
            <ac:picMk id="11" creationId="{C13932C4-ADC0-4E68-AC1C-1CDFA5A8B342}"/>
          </ac:picMkLst>
        </pc:picChg>
        <pc:picChg chg="add del mod">
          <ac:chgData name="RIVIERE Isatys" userId="3a1fc126-aeba-4912-b154-ff62937b118e" providerId="ADAL" clId="{038E3BA3-AF0F-4AC6-B61C-CD256CA1921B}" dt="2019-06-30T15:39:01.273" v="143" actId="478"/>
          <ac:picMkLst>
            <pc:docMk/>
            <pc:sldMk cId="2820860416" sldId="260"/>
            <ac:picMk id="13" creationId="{1D9B5738-0850-41D1-A05F-D27A95E45DCB}"/>
          </ac:picMkLst>
        </pc:picChg>
        <pc:picChg chg="add del">
          <ac:chgData name="RIVIERE Isatys" userId="3a1fc126-aeba-4912-b154-ff62937b118e" providerId="ADAL" clId="{038E3BA3-AF0F-4AC6-B61C-CD256CA1921B}" dt="2019-06-30T15:36:19.139" v="122" actId="26606"/>
          <ac:picMkLst>
            <pc:docMk/>
            <pc:sldMk cId="2820860416" sldId="260"/>
            <ac:picMk id="15" creationId="{C13932C4-ADC0-4E68-AC1C-1CDFA5A8B342}"/>
          </ac:picMkLst>
        </pc:picChg>
        <pc:picChg chg="add mod modCrop">
          <ac:chgData name="RIVIERE Isatys" userId="3a1fc126-aeba-4912-b154-ff62937b118e" providerId="ADAL" clId="{038E3BA3-AF0F-4AC6-B61C-CD256CA1921B}" dt="2019-06-30T15:40:07.491" v="160" actId="1076"/>
          <ac:picMkLst>
            <pc:docMk/>
            <pc:sldMk cId="2820860416" sldId="260"/>
            <ac:picMk id="19" creationId="{CDDD7310-01A9-4B9A-B9A0-3F5D8477BA28}"/>
          </ac:picMkLst>
        </pc:picChg>
        <pc:picChg chg="add del mod">
          <ac:chgData name="RIVIERE Isatys" userId="3a1fc126-aeba-4912-b154-ff62937b118e" providerId="ADAL" clId="{038E3BA3-AF0F-4AC6-B61C-CD256CA1921B}" dt="2019-06-30T15:36:45.701" v="128" actId="26606"/>
          <ac:picMkLst>
            <pc:docMk/>
            <pc:sldMk cId="2820860416" sldId="260"/>
            <ac:picMk id="31" creationId="{C13932C4-ADC0-4E68-AC1C-1CDFA5A8B342}"/>
          </ac:picMkLst>
        </pc:picChg>
      </pc:sldChg>
      <pc:sldChg chg="ord">
        <pc:chgData name="RIVIERE Isatys" userId="3a1fc126-aeba-4912-b154-ff62937b118e" providerId="ADAL" clId="{038E3BA3-AF0F-4AC6-B61C-CD256CA1921B}" dt="2019-07-01T06:32:19.697" v="895"/>
        <pc:sldMkLst>
          <pc:docMk/>
          <pc:sldMk cId="440736838" sldId="261"/>
        </pc:sldMkLst>
      </pc:sldChg>
      <pc:sldChg chg="addSp delSp modSp add mod setBg delDesignElem modNotesTx">
        <pc:chgData name="RIVIERE Isatys" userId="3a1fc126-aeba-4912-b154-ff62937b118e" providerId="ADAL" clId="{038E3BA3-AF0F-4AC6-B61C-CD256CA1921B}" dt="2019-06-30T20:27:02.391" v="729" actId="20577"/>
        <pc:sldMkLst>
          <pc:docMk/>
          <pc:sldMk cId="126402434" sldId="262"/>
        </pc:sldMkLst>
        <pc:spChg chg="mod">
          <ac:chgData name="RIVIERE Isatys" userId="3a1fc126-aeba-4912-b154-ff62937b118e" providerId="ADAL" clId="{038E3BA3-AF0F-4AC6-B61C-CD256CA1921B}" dt="2019-06-30T20:24:40.732" v="653" actId="207"/>
          <ac:spMkLst>
            <pc:docMk/>
            <pc:sldMk cId="126402434" sldId="262"/>
            <ac:spMk id="2" creationId="{826B488C-E234-4D0B-B563-43FDD05E56D6}"/>
          </ac:spMkLst>
        </pc:spChg>
        <pc:spChg chg="del mod">
          <ac:chgData name="RIVIERE Isatys" userId="3a1fc126-aeba-4912-b154-ff62937b118e" providerId="ADAL" clId="{038E3BA3-AF0F-4AC6-B61C-CD256CA1921B}" dt="2019-06-30T20:18:50.561" v="318"/>
          <ac:spMkLst>
            <pc:docMk/>
            <pc:sldMk cId="126402434" sldId="262"/>
            <ac:spMk id="3" creationId="{806E0357-2AC6-4407-B767-20111FA0BF93}"/>
          </ac:spMkLst>
        </pc:spChg>
        <pc:spChg chg="add del">
          <ac:chgData name="RIVIERE Isatys" userId="3a1fc126-aeba-4912-b154-ff62937b118e" providerId="ADAL" clId="{038E3BA3-AF0F-4AC6-B61C-CD256CA1921B}" dt="2019-06-30T20:22:40.030" v="352"/>
          <ac:spMkLst>
            <pc:docMk/>
            <pc:sldMk cId="126402434" sldId="262"/>
            <ac:spMk id="8" creationId="{C2F614DA-B02F-4FFD-96B0-85F2695C56D3}"/>
          </ac:spMkLst>
        </pc:spChg>
        <pc:spChg chg="add del">
          <ac:chgData name="RIVIERE Isatys" userId="3a1fc126-aeba-4912-b154-ff62937b118e" providerId="ADAL" clId="{038E3BA3-AF0F-4AC6-B61C-CD256CA1921B}" dt="2019-06-30T20:22:40.030" v="352"/>
          <ac:spMkLst>
            <pc:docMk/>
            <pc:sldMk cId="126402434" sldId="262"/>
            <ac:spMk id="10" creationId="{5476B3A5-493A-486E-9673-07E096C0A1FB}"/>
          </ac:spMkLst>
        </pc:spChg>
        <pc:picChg chg="add mod">
          <ac:chgData name="RIVIERE Isatys" userId="3a1fc126-aeba-4912-b154-ff62937b118e" providerId="ADAL" clId="{038E3BA3-AF0F-4AC6-B61C-CD256CA1921B}" dt="2019-06-30T20:18:54.899" v="320" actId="1076"/>
          <ac:picMkLst>
            <pc:docMk/>
            <pc:sldMk cId="126402434" sldId="262"/>
            <ac:picMk id="4" creationId="{1A2D04F0-7544-45EB-91F2-E49C94CDBCD5}"/>
          </ac:picMkLst>
        </pc:picChg>
      </pc:sldChg>
      <pc:sldChg chg="addSp delSp modSp add modNotesTx">
        <pc:chgData name="RIVIERE Isatys" userId="3a1fc126-aeba-4912-b154-ff62937b118e" providerId="ADAL" clId="{038E3BA3-AF0F-4AC6-B61C-CD256CA1921B}" dt="2019-06-30T20:27:25.144" v="774" actId="20577"/>
        <pc:sldMkLst>
          <pc:docMk/>
          <pc:sldMk cId="1522030666" sldId="264"/>
        </pc:sldMkLst>
        <pc:spChg chg="mod">
          <ac:chgData name="RIVIERE Isatys" userId="3a1fc126-aeba-4912-b154-ff62937b118e" providerId="ADAL" clId="{038E3BA3-AF0F-4AC6-B61C-CD256CA1921B}" dt="2019-06-30T20:25:11.293" v="671" actId="27636"/>
          <ac:spMkLst>
            <pc:docMk/>
            <pc:sldMk cId="1522030666" sldId="264"/>
            <ac:spMk id="2" creationId="{1295F58D-B87F-4EC6-8CBE-EAD07563F6D6}"/>
          </ac:spMkLst>
        </pc:spChg>
        <pc:spChg chg="add del">
          <ac:chgData name="RIVIERE Isatys" userId="3a1fc126-aeba-4912-b154-ff62937b118e" providerId="ADAL" clId="{038E3BA3-AF0F-4AC6-B61C-CD256CA1921B}" dt="2019-06-30T20:21:12.193" v="347"/>
          <ac:spMkLst>
            <pc:docMk/>
            <pc:sldMk cId="1522030666" sldId="264"/>
            <ac:spMk id="3" creationId="{EB3778EC-2F5D-49F7-AE31-6DACA1239BDF}"/>
          </ac:spMkLst>
        </pc:spChg>
        <pc:picChg chg="add del mod">
          <ac:chgData name="RIVIERE Isatys" userId="3a1fc126-aeba-4912-b154-ff62937b118e" providerId="ADAL" clId="{038E3BA3-AF0F-4AC6-B61C-CD256CA1921B}" dt="2019-06-30T20:21:01.695" v="346"/>
          <ac:picMkLst>
            <pc:docMk/>
            <pc:sldMk cId="1522030666" sldId="264"/>
            <ac:picMk id="4" creationId="{956DE47A-01AC-424C-B94A-C91F80F3EDF3}"/>
          </ac:picMkLst>
        </pc:picChg>
        <pc:picChg chg="add mod">
          <ac:chgData name="RIVIERE Isatys" userId="3a1fc126-aeba-4912-b154-ff62937b118e" providerId="ADAL" clId="{038E3BA3-AF0F-4AC6-B61C-CD256CA1921B}" dt="2019-06-30T20:21:12.193" v="347"/>
          <ac:picMkLst>
            <pc:docMk/>
            <pc:sldMk cId="1522030666" sldId="264"/>
            <ac:picMk id="5" creationId="{4E737C5D-18B8-4F67-B497-07E9FD5CB4E5}"/>
          </ac:picMkLst>
        </pc:picChg>
      </pc:sldChg>
      <pc:sldChg chg="ord">
        <pc:chgData name="RIVIERE Isatys" userId="3a1fc126-aeba-4912-b154-ff62937b118e" providerId="ADAL" clId="{038E3BA3-AF0F-4AC6-B61C-CD256CA1921B}" dt="2019-07-01T06:32:24.030" v="896"/>
        <pc:sldMkLst>
          <pc:docMk/>
          <pc:sldMk cId="3656952899" sldId="264"/>
        </pc:sldMkLst>
      </pc:sldChg>
      <pc:sldChg chg="addSp delSp modSp add ord setBg modNotesTx">
        <pc:chgData name="RIVIERE Isatys" userId="3a1fc126-aeba-4912-b154-ff62937b118e" providerId="ADAL" clId="{038E3BA3-AF0F-4AC6-B61C-CD256CA1921B}" dt="2019-07-01T06:32:05.103" v="892"/>
        <pc:sldMkLst>
          <pc:docMk/>
          <pc:sldMk cId="570543869" sldId="265"/>
        </pc:sldMkLst>
        <pc:spChg chg="mod">
          <ac:chgData name="RIVIERE Isatys" userId="3a1fc126-aeba-4912-b154-ff62937b118e" providerId="ADAL" clId="{038E3BA3-AF0F-4AC6-B61C-CD256CA1921B}" dt="2019-06-30T20:26:08.930" v="675" actId="1076"/>
          <ac:spMkLst>
            <pc:docMk/>
            <pc:sldMk cId="570543869" sldId="265"/>
            <ac:spMk id="2" creationId="{BF6928A2-B65E-4C06-8640-63A2023000AE}"/>
          </ac:spMkLst>
        </pc:spChg>
        <pc:spChg chg="del mod">
          <ac:chgData name="RIVIERE Isatys" userId="3a1fc126-aeba-4912-b154-ff62937b118e" providerId="ADAL" clId="{038E3BA3-AF0F-4AC6-B61C-CD256CA1921B}" dt="2019-06-30T20:25:58.696" v="672"/>
          <ac:spMkLst>
            <pc:docMk/>
            <pc:sldMk cId="570543869" sldId="265"/>
            <ac:spMk id="3" creationId="{015C30E8-7609-4D73-810B-4B95CB41F2D9}"/>
          </ac:spMkLst>
        </pc:spChg>
        <pc:picChg chg="add mod">
          <ac:chgData name="RIVIERE Isatys" userId="3a1fc126-aeba-4912-b154-ff62937b118e" providerId="ADAL" clId="{038E3BA3-AF0F-4AC6-B61C-CD256CA1921B}" dt="2019-06-30T20:26:13.272" v="678" actId="1076"/>
          <ac:picMkLst>
            <pc:docMk/>
            <pc:sldMk cId="570543869" sldId="265"/>
            <ac:picMk id="4" creationId="{01F3AFAD-A971-47ED-9D2E-64F4092ECAB4}"/>
          </ac:picMkLst>
        </pc:picChg>
      </pc:sldChg>
      <pc:sldChg chg="ord">
        <pc:chgData name="RIVIERE Isatys" userId="3a1fc126-aeba-4912-b154-ff62937b118e" providerId="ADAL" clId="{038E3BA3-AF0F-4AC6-B61C-CD256CA1921B}" dt="2019-07-01T06:32:01.793" v="891"/>
        <pc:sldMkLst>
          <pc:docMk/>
          <pc:sldMk cId="4235891564" sldId="267"/>
        </pc:sldMkLst>
      </pc:sldChg>
      <pc:sldChg chg="ord">
        <pc:chgData name="RIVIERE Isatys" userId="3a1fc126-aeba-4912-b154-ff62937b118e" providerId="ADAL" clId="{038E3BA3-AF0F-4AC6-B61C-CD256CA1921B}" dt="2019-07-01T06:32:27.174" v="897"/>
        <pc:sldMkLst>
          <pc:docMk/>
          <pc:sldMk cId="3514170600" sldId="268"/>
        </pc:sldMkLst>
      </pc:sldChg>
      <pc:sldChg chg="modNotesTx">
        <pc:chgData name="RIVIERE Isatys" userId="3a1fc126-aeba-4912-b154-ff62937b118e" providerId="ADAL" clId="{038E3BA3-AF0F-4AC6-B61C-CD256CA1921B}" dt="2019-07-01T06:34:26.430" v="908" actId="20577"/>
        <pc:sldMkLst>
          <pc:docMk/>
          <pc:sldMk cId="2806189995" sldId="269"/>
        </pc:sldMkLst>
      </pc:sldChg>
    </pc:docChg>
  </pc:docChgLst>
  <pc:docChgLst>
    <pc:chgData name="DEBLAECKER Jeremy" userId="S::jeremy.deblaecker@ynov.com::c8645cda-45fa-4bcb-a8ce-050e3dafb674" providerId="AD" clId="Web-{F4A49B79-1751-4DED-B674-98E292DFE760}"/>
    <pc:docChg chg="addSld delSld modSld">
      <pc:chgData name="DEBLAECKER Jeremy" userId="S::jeremy.deblaecker@ynov.com::c8645cda-45fa-4bcb-a8ce-050e3dafb674" providerId="AD" clId="Web-{F4A49B79-1751-4DED-B674-98E292DFE760}" dt="2019-06-30T15:22:28.908" v="149"/>
      <pc:docMkLst>
        <pc:docMk/>
      </pc:docMkLst>
      <pc:sldChg chg="modSp">
        <pc:chgData name="DEBLAECKER Jeremy" userId="S::jeremy.deblaecker@ynov.com::c8645cda-45fa-4bcb-a8ce-050e3dafb674" providerId="AD" clId="Web-{F4A49B79-1751-4DED-B674-98E292DFE760}" dt="2019-06-30T15:11:26.968" v="52" actId="20577"/>
        <pc:sldMkLst>
          <pc:docMk/>
          <pc:sldMk cId="3784089036" sldId="256"/>
        </pc:sldMkLst>
        <pc:spChg chg="mod">
          <ac:chgData name="DEBLAECKER Jeremy" userId="S::jeremy.deblaecker@ynov.com::c8645cda-45fa-4bcb-a8ce-050e3dafb674" providerId="AD" clId="Web-{F4A49B79-1751-4DED-B674-98E292DFE760}" dt="2019-06-30T15:11:26.968" v="5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BLAECKER Jeremy" userId="S::jeremy.deblaecker@ynov.com::c8645cda-45fa-4bcb-a8ce-050e3dafb674" providerId="AD" clId="Web-{F4A49B79-1751-4DED-B674-98E292DFE760}" dt="2019-06-30T14:59:57.747" v="3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 del modNotes">
        <pc:chgData name="DEBLAECKER Jeremy" userId="S::jeremy.deblaecker@ynov.com::c8645cda-45fa-4bcb-a8ce-050e3dafb674" providerId="AD" clId="Web-{F4A49B79-1751-4DED-B674-98E292DFE760}" dt="2019-06-30T15:22:28.908" v="149"/>
        <pc:sldMkLst>
          <pc:docMk/>
          <pc:sldMk cId="970126227" sldId="257"/>
        </pc:sldMkLst>
        <pc:spChg chg="add del mod">
          <ac:chgData name="DEBLAECKER Jeremy" userId="S::jeremy.deblaecker@ynov.com::c8645cda-45fa-4bcb-a8ce-050e3dafb674" providerId="AD" clId="Web-{F4A49B79-1751-4DED-B674-98E292DFE760}" dt="2019-06-30T15:22:26.314" v="147"/>
          <ac:spMkLst>
            <pc:docMk/>
            <pc:sldMk cId="970126227" sldId="257"/>
            <ac:spMk id="4" creationId="{56D3CAB2-78F3-423F-B7EC-5C1FCD47A93A}"/>
          </ac:spMkLst>
        </pc:spChg>
        <pc:picChg chg="add del mod">
          <ac:chgData name="DEBLAECKER Jeremy" userId="S::jeremy.deblaecker@ynov.com::c8645cda-45fa-4bcb-a8ce-050e3dafb674" providerId="AD" clId="Web-{F4A49B79-1751-4DED-B674-98E292DFE760}" dt="2019-06-30T15:22:25.486" v="146"/>
          <ac:picMkLst>
            <pc:docMk/>
            <pc:sldMk cId="970126227" sldId="257"/>
            <ac:picMk id="2" creationId="{F69B3C4A-DA9B-4139-B345-1E8E46D58A47}"/>
          </ac:picMkLst>
        </pc:picChg>
      </pc:sldChg>
      <pc:sldChg chg="new del">
        <pc:chgData name="DEBLAECKER Jeremy" userId="S::jeremy.deblaecker@ynov.com::c8645cda-45fa-4bcb-a8ce-050e3dafb674" providerId="AD" clId="Web-{F4A49B79-1751-4DED-B674-98E292DFE760}" dt="2019-06-30T15:22:27.048" v="148"/>
        <pc:sldMkLst>
          <pc:docMk/>
          <pc:sldMk cId="3675275014" sldId="258"/>
        </pc:sldMkLst>
      </pc:sldChg>
    </pc:docChg>
  </pc:docChgLst>
  <pc:docChgLst>
    <pc:chgData name="DEBLAECKER Jeremy" userId="S::jeremy.deblaecker@ynov.com::c8645cda-45fa-4bcb-a8ce-050e3dafb674" providerId="AD" clId="Web-{5BEEE14D-3439-47CE-9EDE-E287BB9FEDF5}"/>
    <pc:docChg chg="addSld modSld">
      <pc:chgData name="DEBLAECKER Jeremy" userId="S::jeremy.deblaecker@ynov.com::c8645cda-45fa-4bcb-a8ce-050e3dafb674" providerId="AD" clId="Web-{5BEEE14D-3439-47CE-9EDE-E287BB9FEDF5}" dt="2019-07-01T06:35:14.374" v="333"/>
      <pc:docMkLst>
        <pc:docMk/>
      </pc:docMkLst>
      <pc:sldChg chg="addSp delSp modSp new modNotes">
        <pc:chgData name="DEBLAECKER Jeremy" userId="S::jeremy.deblaecker@ynov.com::c8645cda-45fa-4bcb-a8ce-050e3dafb674" providerId="AD" clId="Web-{5BEEE14D-3439-47CE-9EDE-E287BB9FEDF5}" dt="2019-07-01T06:16:04.239" v="73"/>
        <pc:sldMkLst>
          <pc:docMk/>
          <pc:sldMk cId="3514170600" sldId="268"/>
        </pc:sldMkLst>
        <pc:spChg chg="mod">
          <ac:chgData name="DEBLAECKER Jeremy" userId="S::jeremy.deblaecker@ynov.com::c8645cda-45fa-4bcb-a8ce-050e3dafb674" providerId="AD" clId="Web-{5BEEE14D-3439-47CE-9EDE-E287BB9FEDF5}" dt="2019-07-01T06:10:20.335" v="29" actId="20577"/>
          <ac:spMkLst>
            <pc:docMk/>
            <pc:sldMk cId="3514170600" sldId="268"/>
            <ac:spMk id="2" creationId="{9750B89A-A0C6-4102-8F6F-C444D7DD730F}"/>
          </ac:spMkLst>
        </pc:spChg>
        <pc:spChg chg="del">
          <ac:chgData name="DEBLAECKER Jeremy" userId="S::jeremy.deblaecker@ynov.com::c8645cda-45fa-4bcb-a8ce-050e3dafb674" providerId="AD" clId="Web-{5BEEE14D-3439-47CE-9EDE-E287BB9FEDF5}" dt="2019-07-01T06:09:35.116" v="1"/>
          <ac:spMkLst>
            <pc:docMk/>
            <pc:sldMk cId="3514170600" sldId="268"/>
            <ac:spMk id="3" creationId="{B67BFE6A-8B72-4783-A9C6-0112DF14FC43}"/>
          </ac:spMkLst>
        </pc:spChg>
        <pc:picChg chg="add mod ord">
          <ac:chgData name="DEBLAECKER Jeremy" userId="S::jeremy.deblaecker@ynov.com::c8645cda-45fa-4bcb-a8ce-050e3dafb674" providerId="AD" clId="Web-{5BEEE14D-3439-47CE-9EDE-E287BB9FEDF5}" dt="2019-07-01T06:10:26.178" v="33" actId="1076"/>
          <ac:picMkLst>
            <pc:docMk/>
            <pc:sldMk cId="3514170600" sldId="268"/>
            <ac:picMk id="4" creationId="{4C3443EC-26B4-408F-BF03-1F9ED81F86DE}"/>
          </ac:picMkLst>
        </pc:picChg>
      </pc:sldChg>
      <pc:sldChg chg="addSp delSp modSp new modNotes">
        <pc:chgData name="DEBLAECKER Jeremy" userId="S::jeremy.deblaecker@ynov.com::c8645cda-45fa-4bcb-a8ce-050e3dafb674" providerId="AD" clId="Web-{5BEEE14D-3439-47CE-9EDE-E287BB9FEDF5}" dt="2019-07-01T06:28:48.829" v="175"/>
        <pc:sldMkLst>
          <pc:docMk/>
          <pc:sldMk cId="2806189995" sldId="269"/>
        </pc:sldMkLst>
        <pc:spChg chg="mod">
          <ac:chgData name="DEBLAECKER Jeremy" userId="S::jeremy.deblaecker@ynov.com::c8645cda-45fa-4bcb-a8ce-050e3dafb674" providerId="AD" clId="Web-{5BEEE14D-3439-47CE-9EDE-E287BB9FEDF5}" dt="2019-07-01T06:16:23.879" v="109" actId="20577"/>
          <ac:spMkLst>
            <pc:docMk/>
            <pc:sldMk cId="2806189995" sldId="269"/>
            <ac:spMk id="2" creationId="{4E888D52-F62E-402A-A8ED-D8566F63CCB7}"/>
          </ac:spMkLst>
        </pc:spChg>
        <pc:spChg chg="del">
          <ac:chgData name="DEBLAECKER Jeremy" userId="S::jeremy.deblaecker@ynov.com::c8645cda-45fa-4bcb-a8ce-050e3dafb674" providerId="AD" clId="Web-{5BEEE14D-3439-47CE-9EDE-E287BB9FEDF5}" dt="2019-07-01T06:18:17.973" v="112"/>
          <ac:spMkLst>
            <pc:docMk/>
            <pc:sldMk cId="2806189995" sldId="269"/>
            <ac:spMk id="3" creationId="{46FAA9BA-3C0B-4D5F-92D1-EB9712CC8170}"/>
          </ac:spMkLst>
        </pc:spChg>
        <pc:spChg chg="add del mod">
          <ac:chgData name="DEBLAECKER Jeremy" userId="S::jeremy.deblaecker@ynov.com::c8645cda-45fa-4bcb-a8ce-050e3dafb674" providerId="AD" clId="Web-{5BEEE14D-3439-47CE-9EDE-E287BB9FEDF5}" dt="2019-07-01T06:18:31.785" v="116"/>
          <ac:spMkLst>
            <pc:docMk/>
            <pc:sldMk cId="2806189995" sldId="269"/>
            <ac:spMk id="7" creationId="{8FF06758-A5EC-4505-A7B8-364B32A3D7B3}"/>
          </ac:spMkLst>
        </pc:spChg>
        <pc:picChg chg="add del mod ord">
          <ac:chgData name="DEBLAECKER Jeremy" userId="S::jeremy.deblaecker@ynov.com::c8645cda-45fa-4bcb-a8ce-050e3dafb674" providerId="AD" clId="Web-{5BEEE14D-3439-47CE-9EDE-E287BB9FEDF5}" dt="2019-07-01T06:18:20.894" v="115"/>
          <ac:picMkLst>
            <pc:docMk/>
            <pc:sldMk cId="2806189995" sldId="269"/>
            <ac:picMk id="4" creationId="{594A4657-E67B-4490-A5BE-46D35FFFBCA8}"/>
          </ac:picMkLst>
        </pc:picChg>
        <pc:picChg chg="add mod ord">
          <ac:chgData name="DEBLAECKER Jeremy" userId="S::jeremy.deblaecker@ynov.com::c8645cda-45fa-4bcb-a8ce-050e3dafb674" providerId="AD" clId="Web-{5BEEE14D-3439-47CE-9EDE-E287BB9FEDF5}" dt="2019-07-01T06:18:36.597" v="118" actId="1076"/>
          <ac:picMkLst>
            <pc:docMk/>
            <pc:sldMk cId="2806189995" sldId="269"/>
            <ac:picMk id="8" creationId="{987C74C0-64C5-48AC-B35D-4C8A01E26C06}"/>
          </ac:picMkLst>
        </pc:picChg>
      </pc:sldChg>
      <pc:sldChg chg="addSp delSp modSp new modNotes">
        <pc:chgData name="DEBLAECKER Jeremy" userId="S::jeremy.deblaecker@ynov.com::c8645cda-45fa-4bcb-a8ce-050e3dafb674" providerId="AD" clId="Web-{5BEEE14D-3439-47CE-9EDE-E287BB9FEDF5}" dt="2019-07-01T06:35:14.374" v="333"/>
        <pc:sldMkLst>
          <pc:docMk/>
          <pc:sldMk cId="3481642731" sldId="270"/>
        </pc:sldMkLst>
        <pc:spChg chg="mod">
          <ac:chgData name="DEBLAECKER Jeremy" userId="S::jeremy.deblaecker@ynov.com::c8645cda-45fa-4bcb-a8ce-050e3dafb674" providerId="AD" clId="Web-{5BEEE14D-3439-47CE-9EDE-E287BB9FEDF5}" dt="2019-07-01T06:31:43.094" v="213" actId="20577"/>
          <ac:spMkLst>
            <pc:docMk/>
            <pc:sldMk cId="3481642731" sldId="270"/>
            <ac:spMk id="2" creationId="{89FDCA58-9163-4939-BE5A-F2E949496CA5}"/>
          </ac:spMkLst>
        </pc:spChg>
        <pc:spChg chg="del">
          <ac:chgData name="DEBLAECKER Jeremy" userId="S::jeremy.deblaecker@ynov.com::c8645cda-45fa-4bcb-a8ce-050e3dafb674" providerId="AD" clId="Web-{5BEEE14D-3439-47CE-9EDE-E287BB9FEDF5}" dt="2019-07-01T06:31:54.359" v="216"/>
          <ac:spMkLst>
            <pc:docMk/>
            <pc:sldMk cId="3481642731" sldId="270"/>
            <ac:spMk id="3" creationId="{2779E261-5370-4E3E-BDB9-52F356FD0ABE}"/>
          </ac:spMkLst>
        </pc:spChg>
        <pc:picChg chg="add mod ord">
          <ac:chgData name="DEBLAECKER Jeremy" userId="S::jeremy.deblaecker@ynov.com::c8645cda-45fa-4bcb-a8ce-050e3dafb674" providerId="AD" clId="Web-{5BEEE14D-3439-47CE-9EDE-E287BB9FEDF5}" dt="2019-07-01T06:31:56.938" v="218" actId="1076"/>
          <ac:picMkLst>
            <pc:docMk/>
            <pc:sldMk cId="3481642731" sldId="270"/>
            <ac:picMk id="4" creationId="{5477738C-9E0B-40CB-B7B7-BDE208943D12}"/>
          </ac:picMkLst>
        </pc:picChg>
      </pc:sldChg>
    </pc:docChg>
  </pc:docChgLst>
  <pc:docChgLst>
    <pc:chgData name="DEBLAECKER Jeremy" userId="S::jeremy.deblaecker@ynov.com::c8645cda-45fa-4bcb-a8ce-050e3dafb674" providerId="AD" clId="Web-{7A9E0AA3-4DEE-4BDB-9E19-9ED424CD42F4}"/>
    <pc:docChg chg="addSld modSld">
      <pc:chgData name="DEBLAECKER Jeremy" userId="S::jeremy.deblaecker@ynov.com::c8645cda-45fa-4bcb-a8ce-050e3dafb674" providerId="AD" clId="Web-{7A9E0AA3-4DEE-4BDB-9E19-9ED424CD42F4}" dt="2019-06-30T21:45:24.644" v="143"/>
      <pc:docMkLst>
        <pc:docMk/>
      </pc:docMkLst>
      <pc:sldChg chg="addSp delSp modSp modNotes">
        <pc:chgData name="DEBLAECKER Jeremy" userId="S::jeremy.deblaecker@ynov.com::c8645cda-45fa-4bcb-a8ce-050e3dafb674" providerId="AD" clId="Web-{7A9E0AA3-4DEE-4BDB-9E19-9ED424CD42F4}" dt="2019-06-30T21:40:07.304" v="95"/>
        <pc:sldMkLst>
          <pc:docMk/>
          <pc:sldMk cId="3656952899" sldId="264"/>
        </pc:sldMkLst>
        <pc:spChg chg="mod">
          <ac:chgData name="DEBLAECKER Jeremy" userId="S::jeremy.deblaecker@ynov.com::c8645cda-45fa-4bcb-a8ce-050e3dafb674" providerId="AD" clId="Web-{7A9E0AA3-4DEE-4BDB-9E19-9ED424CD42F4}" dt="2019-06-30T21:30:19.589" v="18" actId="20577"/>
          <ac:spMkLst>
            <pc:docMk/>
            <pc:sldMk cId="3656952899" sldId="264"/>
            <ac:spMk id="2" creationId="{A510A5CB-6470-441E-8757-E84FDF3D6C00}"/>
          </ac:spMkLst>
        </pc:spChg>
        <pc:spChg chg="del">
          <ac:chgData name="DEBLAECKER Jeremy" userId="S::jeremy.deblaecker@ynov.com::c8645cda-45fa-4bcb-a8ce-050e3dafb674" providerId="AD" clId="Web-{7A9E0AA3-4DEE-4BDB-9E19-9ED424CD42F4}" dt="2019-06-30T21:31:08.885" v="22"/>
          <ac:spMkLst>
            <pc:docMk/>
            <pc:sldMk cId="3656952899" sldId="264"/>
            <ac:spMk id="3" creationId="{5E22BDF7-E132-4629-A23D-45F996486971}"/>
          </ac:spMkLst>
        </pc:spChg>
        <pc:picChg chg="add mod ord">
          <ac:chgData name="DEBLAECKER Jeremy" userId="S::jeremy.deblaecker@ynov.com::c8645cda-45fa-4bcb-a8ce-050e3dafb674" providerId="AD" clId="Web-{7A9E0AA3-4DEE-4BDB-9E19-9ED424CD42F4}" dt="2019-06-30T21:32:31.165" v="28" actId="1076"/>
          <ac:picMkLst>
            <pc:docMk/>
            <pc:sldMk cId="3656952899" sldId="264"/>
            <ac:picMk id="4" creationId="{AF8303D5-C6CB-4E96-9E89-977F5F98F9B5}"/>
          </ac:picMkLst>
        </pc:picChg>
        <pc:picChg chg="add mod">
          <ac:chgData name="DEBLAECKER Jeremy" userId="S::jeremy.deblaecker@ynov.com::c8645cda-45fa-4bcb-a8ce-050e3dafb674" providerId="AD" clId="Web-{7A9E0AA3-4DEE-4BDB-9E19-9ED424CD42F4}" dt="2019-06-30T21:32:32.509" v="29" actId="1076"/>
          <ac:picMkLst>
            <pc:docMk/>
            <pc:sldMk cId="3656952899" sldId="264"/>
            <ac:picMk id="6" creationId="{8F4C6649-9325-47F7-A3B7-2F5C0EB02554}"/>
          </ac:picMkLst>
        </pc:picChg>
      </pc:sldChg>
      <pc:sldChg chg="addSp delSp modSp new mod setBg modNotes">
        <pc:chgData name="DEBLAECKER Jeremy" userId="S::jeremy.deblaecker@ynov.com::c8645cda-45fa-4bcb-a8ce-050e3dafb674" providerId="AD" clId="Web-{7A9E0AA3-4DEE-4BDB-9E19-9ED424CD42F4}" dt="2019-06-30T21:45:24.644" v="143"/>
        <pc:sldMkLst>
          <pc:docMk/>
          <pc:sldMk cId="4235891564" sldId="267"/>
        </pc:sldMkLst>
        <pc:spChg chg="mod">
          <ac:chgData name="DEBLAECKER Jeremy" userId="S::jeremy.deblaecker@ynov.com::c8645cda-45fa-4bcb-a8ce-050e3dafb674" providerId="AD" clId="Web-{7A9E0AA3-4DEE-4BDB-9E19-9ED424CD42F4}" dt="2019-06-30T21:45:24.644" v="143"/>
          <ac:spMkLst>
            <pc:docMk/>
            <pc:sldMk cId="4235891564" sldId="267"/>
            <ac:spMk id="2" creationId="{2B97D68E-7A09-45C5-96B8-347B168EB95E}"/>
          </ac:spMkLst>
        </pc:spChg>
        <pc:spChg chg="del">
          <ac:chgData name="DEBLAECKER Jeremy" userId="S::jeremy.deblaecker@ynov.com::c8645cda-45fa-4bcb-a8ce-050e3dafb674" providerId="AD" clId="Web-{7A9E0AA3-4DEE-4BDB-9E19-9ED424CD42F4}" dt="2019-06-30T21:43:54.176" v="106"/>
          <ac:spMkLst>
            <pc:docMk/>
            <pc:sldMk cId="4235891564" sldId="267"/>
            <ac:spMk id="3" creationId="{17AE571E-E57B-4E6B-B2BF-1EA78FB556CE}"/>
          </ac:spMkLst>
        </pc:spChg>
        <pc:spChg chg="add">
          <ac:chgData name="DEBLAECKER Jeremy" userId="S::jeremy.deblaecker@ynov.com::c8645cda-45fa-4bcb-a8ce-050e3dafb674" providerId="AD" clId="Web-{7A9E0AA3-4DEE-4BDB-9E19-9ED424CD42F4}" dt="2019-06-30T21:45:24.644" v="143"/>
          <ac:spMkLst>
            <pc:docMk/>
            <pc:sldMk cId="4235891564" sldId="267"/>
            <ac:spMk id="9" creationId="{5D5E0904-721C-4D68-9EB8-1C9752E329A7}"/>
          </ac:spMkLst>
        </pc:spChg>
        <pc:spChg chg="add">
          <ac:chgData name="DEBLAECKER Jeremy" userId="S::jeremy.deblaecker@ynov.com::c8645cda-45fa-4bcb-a8ce-050e3dafb674" providerId="AD" clId="Web-{7A9E0AA3-4DEE-4BDB-9E19-9ED424CD42F4}" dt="2019-06-30T21:45:24.644" v="143"/>
          <ac:spMkLst>
            <pc:docMk/>
            <pc:sldMk cId="4235891564" sldId="267"/>
            <ac:spMk id="11" creationId="{D0CDF5D3-7220-42A0-9D37-ECF3BF283B37}"/>
          </ac:spMkLst>
        </pc:spChg>
        <pc:spChg chg="add">
          <ac:chgData name="DEBLAECKER Jeremy" userId="S::jeremy.deblaecker@ynov.com::c8645cda-45fa-4bcb-a8ce-050e3dafb674" providerId="AD" clId="Web-{7A9E0AA3-4DEE-4BDB-9E19-9ED424CD42F4}" dt="2019-06-30T21:45:24.644" v="143"/>
          <ac:spMkLst>
            <pc:docMk/>
            <pc:sldMk cId="4235891564" sldId="267"/>
            <ac:spMk id="13" creationId="{64BC717F-58B3-4A4E-BC3B-1B11323AD5C9}"/>
          </ac:spMkLst>
        </pc:spChg>
        <pc:spChg chg="add">
          <ac:chgData name="DEBLAECKER Jeremy" userId="S::jeremy.deblaecker@ynov.com::c8645cda-45fa-4bcb-a8ce-050e3dafb674" providerId="AD" clId="Web-{7A9E0AA3-4DEE-4BDB-9E19-9ED424CD42F4}" dt="2019-06-30T21:45:24.644" v="143"/>
          <ac:spMkLst>
            <pc:docMk/>
            <pc:sldMk cId="4235891564" sldId="267"/>
            <ac:spMk id="15" creationId="{1EE75710-64C5-4CA8-8A7C-82EE4125C90D}"/>
          </ac:spMkLst>
        </pc:spChg>
        <pc:spChg chg="add">
          <ac:chgData name="DEBLAECKER Jeremy" userId="S::jeremy.deblaecker@ynov.com::c8645cda-45fa-4bcb-a8ce-050e3dafb674" providerId="AD" clId="Web-{7A9E0AA3-4DEE-4BDB-9E19-9ED424CD42F4}" dt="2019-06-30T21:45:24.644" v="143"/>
          <ac:spMkLst>
            <pc:docMk/>
            <pc:sldMk cId="4235891564" sldId="267"/>
            <ac:spMk id="17" creationId="{435050B1-74E1-4A81-923D-0F5971A3BC01}"/>
          </ac:spMkLst>
        </pc:spChg>
        <pc:picChg chg="add mod ord">
          <ac:chgData name="DEBLAECKER Jeremy" userId="S::jeremy.deblaecker@ynov.com::c8645cda-45fa-4bcb-a8ce-050e3dafb674" providerId="AD" clId="Web-{7A9E0AA3-4DEE-4BDB-9E19-9ED424CD42F4}" dt="2019-06-30T21:45:24.644" v="143"/>
          <ac:picMkLst>
            <pc:docMk/>
            <pc:sldMk cId="4235891564" sldId="267"/>
            <ac:picMk id="4" creationId="{9AE2FC72-E9F2-4C6E-A686-8534B5341E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918C-7D13-4085-AA62-0DCB04E901EB}" type="datetimeFigureOut">
              <a:rPr lang="fr-FR"/>
              <a:t>30/06/2019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FFA6B-F5D7-4B52-AE4F-E9546DAA2CFA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08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 page </a:t>
            </a:r>
            <a:r>
              <a:rPr lang="en-US" err="1"/>
              <a:t>d’accueil</a:t>
            </a:r>
            <a:r>
              <a:rPr lang="en-US"/>
              <a:t> </a:t>
            </a:r>
            <a:r>
              <a:rPr lang="en-US" err="1"/>
              <a:t>doit</a:t>
            </a:r>
            <a:r>
              <a:rPr lang="en-US"/>
              <a:t> </a:t>
            </a:r>
            <a:r>
              <a:rPr lang="en-US" err="1"/>
              <a:t>remplir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fonction</a:t>
            </a:r>
            <a:r>
              <a:rPr lang="en-US"/>
              <a:t> </a:t>
            </a:r>
            <a:r>
              <a:rPr lang="en-US" err="1"/>
              <a:t>appropriée</a:t>
            </a:r>
            <a:r>
              <a:rPr lang="en-US"/>
              <a:t> en regard du type de site Web </a:t>
            </a:r>
            <a:r>
              <a:rPr lang="en-US" err="1"/>
              <a:t>dont</a:t>
            </a:r>
            <a:r>
              <a:rPr lang="en-US"/>
              <a:t> </a:t>
            </a:r>
            <a:r>
              <a:rPr lang="en-US" err="1"/>
              <a:t>elle</a:t>
            </a:r>
            <a:r>
              <a:rPr lang="en-US"/>
              <a:t> assure la </a:t>
            </a:r>
            <a:r>
              <a:rPr lang="en-US" err="1"/>
              <a:t>porte</a:t>
            </a:r>
            <a:r>
              <a:rPr lang="en-US"/>
              <a:t> </a:t>
            </a:r>
            <a:r>
              <a:rPr lang="en-US" err="1"/>
              <a:t>d’entrée</a:t>
            </a:r>
            <a:r>
              <a:rPr lang="en-US"/>
              <a:t> </a:t>
            </a:r>
            <a:r>
              <a:rPr lang="en-US" err="1"/>
              <a:t>ici</a:t>
            </a:r>
            <a:r>
              <a:rPr lang="en-US"/>
              <a:t> </a:t>
            </a:r>
            <a:r>
              <a:rPr lang="en-US" err="1"/>
              <a:t>elle</a:t>
            </a:r>
            <a:r>
              <a:rPr lang="en-US"/>
              <a:t> assure </a:t>
            </a:r>
            <a:r>
              <a:rPr lang="en-US" err="1"/>
              <a:t>principalement</a:t>
            </a:r>
            <a:r>
              <a:rPr lang="en-US"/>
              <a:t> deux </a:t>
            </a:r>
            <a:r>
              <a:rPr lang="en-US" err="1"/>
              <a:t>fonctions</a:t>
            </a:r>
            <a:r>
              <a:rPr lang="en-US"/>
              <a:t>.</a:t>
            </a:r>
            <a:endParaRPr lang="fr-FR"/>
          </a:p>
          <a:p>
            <a:r>
              <a:rPr lang="en-US" err="1"/>
              <a:t>Fonction</a:t>
            </a:r>
            <a:r>
              <a:rPr lang="en-US"/>
              <a:t> de « menu » :  </a:t>
            </a:r>
            <a:r>
              <a:rPr lang="en-US" err="1"/>
              <a:t>présente</a:t>
            </a:r>
            <a:r>
              <a:rPr lang="en-US"/>
              <a:t> la </a:t>
            </a:r>
            <a:r>
              <a:rPr lang="en-US" err="1"/>
              <a:t>liste</a:t>
            </a:r>
            <a:r>
              <a:rPr lang="en-US"/>
              <a:t> des options de navigation , le nom et le logo du site et, le plus </a:t>
            </a:r>
            <a:r>
              <a:rPr lang="en-US" err="1"/>
              <a:t>souvent</a:t>
            </a:r>
            <a:r>
              <a:rPr lang="en-US"/>
              <a:t>, </a:t>
            </a:r>
            <a:r>
              <a:rPr lang="en-US" err="1"/>
              <a:t>une</a:t>
            </a:r>
            <a:r>
              <a:rPr lang="en-US"/>
              <a:t> illustration </a:t>
            </a:r>
            <a:r>
              <a:rPr lang="en-US" err="1"/>
              <a:t>visuelle</a:t>
            </a:r>
            <a:r>
              <a:rPr lang="en-US"/>
              <a:t>. </a:t>
            </a:r>
            <a:endParaRPr lang="fr-FR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52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Règle</a:t>
            </a:r>
            <a:r>
              <a:rPr lang="en-US"/>
              <a:t> : Le logo et le nom de la compagnie </a:t>
            </a:r>
            <a:r>
              <a:rPr lang="en-US" err="1"/>
              <a:t>doivent</a:t>
            </a:r>
            <a:r>
              <a:rPr lang="en-US"/>
              <a:t> </a:t>
            </a:r>
            <a:r>
              <a:rPr lang="en-US" err="1"/>
              <a:t>constituer</a:t>
            </a:r>
            <a:r>
              <a:rPr lang="en-US"/>
              <a:t> les </a:t>
            </a:r>
            <a:r>
              <a:rPr lang="en-US" err="1"/>
              <a:t>éléments</a:t>
            </a:r>
            <a:r>
              <a:rPr lang="en-US"/>
              <a:t> </a:t>
            </a:r>
            <a:r>
              <a:rPr lang="en-US" err="1"/>
              <a:t>graphiques</a:t>
            </a:r>
            <a:r>
              <a:rPr lang="en-US"/>
              <a:t> les plus </a:t>
            </a:r>
            <a:r>
              <a:rPr lang="en-US" err="1"/>
              <a:t>visibles</a:t>
            </a:r>
            <a:r>
              <a:rPr lang="en-US"/>
              <a:t> de la page </a:t>
            </a:r>
            <a:r>
              <a:rPr lang="en-US" err="1"/>
              <a:t>d’accueil</a:t>
            </a:r>
            <a:r>
              <a:rPr lang="en-US"/>
              <a:t>, et la page </a:t>
            </a:r>
            <a:r>
              <a:rPr lang="en-US" err="1"/>
              <a:t>doit</a:t>
            </a:r>
            <a:r>
              <a:rPr lang="en-US"/>
              <a:t> </a:t>
            </a:r>
            <a:r>
              <a:rPr lang="en-US" err="1"/>
              <a:t>présenter</a:t>
            </a:r>
            <a:r>
              <a:rPr lang="en-US"/>
              <a:t> de </a:t>
            </a:r>
            <a:r>
              <a:rPr lang="en-US" err="1"/>
              <a:t>façon</a:t>
            </a:r>
            <a:r>
              <a:rPr lang="en-US"/>
              <a:t> </a:t>
            </a:r>
            <a:r>
              <a:rPr lang="en-US" err="1"/>
              <a:t>claire</a:t>
            </a:r>
            <a:r>
              <a:rPr lang="en-US"/>
              <a:t> la </a:t>
            </a:r>
            <a:r>
              <a:rPr lang="en-US" err="1"/>
              <a:t>liste</a:t>
            </a:r>
            <a:r>
              <a:rPr lang="en-US"/>
              <a:t> des sections du site </a:t>
            </a:r>
            <a:r>
              <a:rPr lang="en-US" err="1"/>
              <a:t>afin</a:t>
            </a:r>
            <a:r>
              <a:rPr lang="en-US"/>
              <a:t> que </a:t>
            </a:r>
            <a:r>
              <a:rPr lang="en-US" err="1"/>
              <a:t>l'utilisateur</a:t>
            </a:r>
            <a:r>
              <a:rPr lang="en-US"/>
              <a:t> </a:t>
            </a:r>
            <a:r>
              <a:rPr lang="en-US" err="1"/>
              <a:t>puisse</a:t>
            </a:r>
            <a:r>
              <a:rPr lang="en-US"/>
              <a:t> </a:t>
            </a:r>
            <a:r>
              <a:rPr lang="en-US" err="1"/>
              <a:t>facilement</a:t>
            </a:r>
            <a:r>
              <a:rPr lang="en-US"/>
              <a:t> </a:t>
            </a:r>
            <a:r>
              <a:rPr lang="en-US" err="1"/>
              <a:t>naviguer</a:t>
            </a:r>
            <a:r>
              <a:rPr lang="en-US"/>
              <a:t> sur le site. </a:t>
            </a:r>
            <a:endParaRPr lang="fr-FR">
              <a:cs typeface="Calibri" panose="020F0502020204030204"/>
            </a:endParaRPr>
          </a:p>
          <a:p>
            <a:r>
              <a:rPr lang="en-US" err="1">
                <a:cs typeface="Calibri" panose="020F0502020204030204"/>
              </a:rPr>
              <a:t>Certains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éléments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principaux</a:t>
            </a:r>
            <a:r>
              <a:rPr lang="en-US">
                <a:cs typeface="Calibri" panose="020F0502020204030204"/>
              </a:rPr>
              <a:t> du site </a:t>
            </a:r>
            <a:r>
              <a:rPr lang="en-US" err="1">
                <a:cs typeface="Calibri" panose="020F0502020204030204"/>
              </a:rPr>
              <a:t>sont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visibles</a:t>
            </a:r>
            <a:r>
              <a:rPr lang="en-US">
                <a:cs typeface="Calibri" panose="020F0502020204030204"/>
              </a:rPr>
              <a:t> à </a:t>
            </a:r>
            <a:r>
              <a:rPr lang="en-US" err="1">
                <a:cs typeface="Calibri" panose="020F0502020204030204"/>
              </a:rPr>
              <a:t>l'écran</a:t>
            </a:r>
            <a:r>
              <a:rPr lang="en-US">
                <a:cs typeface="Calibri" panose="020F0502020204030204"/>
              </a:rPr>
              <a:t> sans </a:t>
            </a:r>
            <a:r>
              <a:rPr lang="en-US" err="1">
                <a:cs typeface="Calibri" panose="020F0502020204030204"/>
              </a:rPr>
              <a:t>qu'il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soit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nécessaire</a:t>
            </a:r>
            <a:r>
              <a:rPr lang="en-US">
                <a:cs typeface="Calibri" panose="020F0502020204030204"/>
              </a:rPr>
              <a:t> de faire </a:t>
            </a:r>
            <a:r>
              <a:rPr lang="en-US" err="1">
                <a:cs typeface="Calibri" panose="020F0502020204030204"/>
              </a:rPr>
              <a:t>défiler</a:t>
            </a:r>
            <a:r>
              <a:rPr lang="en-US">
                <a:cs typeface="Calibri" panose="020F0502020204030204"/>
              </a:rPr>
              <a:t> la page (logo, nom de la </a:t>
            </a:r>
            <a:r>
              <a:rPr lang="en-US" err="1">
                <a:cs typeface="Calibri" panose="020F0502020204030204"/>
              </a:rPr>
              <a:t>société</a:t>
            </a:r>
            <a:r>
              <a:rPr lang="en-US">
                <a:cs typeface="Calibri" panose="020F0502020204030204"/>
              </a:rPr>
              <a:t>, barre de nav) </a:t>
            </a:r>
            <a:r>
              <a:rPr lang="en-US" err="1">
                <a:cs typeface="Calibri" panose="020F0502020204030204"/>
              </a:rPr>
              <a:t>cependant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une</a:t>
            </a:r>
            <a:r>
              <a:rPr lang="en-US">
                <a:cs typeface="Calibri" panose="020F0502020204030204"/>
              </a:rPr>
              <a:t> grand </a:t>
            </a:r>
            <a:r>
              <a:rPr lang="en-US" err="1">
                <a:cs typeface="Calibri" panose="020F0502020204030204"/>
              </a:rPr>
              <a:t>partie</a:t>
            </a:r>
            <a:r>
              <a:rPr lang="en-US">
                <a:cs typeface="Calibri" panose="020F0502020204030204"/>
              </a:rPr>
              <a:t> de la page </a:t>
            </a:r>
            <a:r>
              <a:rPr lang="en-US" err="1">
                <a:cs typeface="Calibri" panose="020F0502020204030204"/>
              </a:rPr>
              <a:t>d'accueil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nécessite</a:t>
            </a:r>
            <a:r>
              <a:rPr lang="en-US">
                <a:cs typeface="Calibri" panose="020F0502020204030204"/>
              </a:rPr>
              <a:t> de faire </a:t>
            </a:r>
            <a:r>
              <a:rPr lang="en-US" err="1">
                <a:cs typeface="Calibri" panose="020F0502020204030204"/>
              </a:rPr>
              <a:t>défiler</a:t>
            </a:r>
            <a:r>
              <a:rPr lang="en-US">
                <a:cs typeface="Calibri" panose="020F0502020204030204"/>
              </a:rPr>
              <a:t> les </a:t>
            </a:r>
            <a:r>
              <a:rPr lang="en-US" err="1">
                <a:cs typeface="Calibri" panose="020F0502020204030204"/>
              </a:rPr>
              <a:t>informations</a:t>
            </a:r>
            <a:r>
              <a:rPr lang="en-US">
                <a:cs typeface="Calibri" panose="020F0502020204030204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663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ISATYS : Chaque page </a:t>
            </a:r>
            <a:r>
              <a:rPr lang="en-US" err="1">
                <a:cs typeface="Calibri"/>
              </a:rPr>
              <a:t>comportent</a:t>
            </a:r>
            <a:r>
              <a:rPr lang="en-US">
                <a:cs typeface="Calibri"/>
              </a:rPr>
              <a:t> un lien </a:t>
            </a:r>
            <a:r>
              <a:rPr lang="en-US" err="1">
                <a:cs typeface="Calibri"/>
              </a:rPr>
              <a:t>vers</a:t>
            </a:r>
            <a:r>
              <a:rPr lang="en-US">
                <a:cs typeface="Calibri"/>
              </a:rPr>
              <a:t> la page </a:t>
            </a:r>
            <a:r>
              <a:rPr lang="en-US" err="1">
                <a:cs typeface="Calibri"/>
              </a:rPr>
              <a:t>d'accueil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 lien </a:t>
            </a:r>
            <a:r>
              <a:rPr lang="en-US" err="1">
                <a:cs typeface="Calibri"/>
              </a:rPr>
              <a:t>vers</a:t>
            </a:r>
            <a:r>
              <a:rPr lang="en-US">
                <a:cs typeface="Calibri"/>
              </a:rPr>
              <a:t> la page </a:t>
            </a:r>
            <a:r>
              <a:rPr lang="en-US" err="1">
                <a:cs typeface="Calibri"/>
              </a:rPr>
              <a:t>d'accueil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représenté</a:t>
            </a:r>
            <a:r>
              <a:rPr lang="en-US">
                <a:cs typeface="Calibri"/>
              </a:rPr>
              <a:t> par le logo </a:t>
            </a:r>
            <a:r>
              <a:rPr lang="en-US" err="1">
                <a:cs typeface="Calibri"/>
              </a:rPr>
              <a:t>d'ynov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20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L'adresse</a:t>
            </a:r>
            <a:r>
              <a:rPr lang="en-US">
                <a:cs typeface="Calibri"/>
              </a:rPr>
              <a:t> du site </a:t>
            </a:r>
            <a:r>
              <a:rPr lang="en-US" err="1">
                <a:cs typeface="Calibri"/>
              </a:rPr>
              <a:t>doit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permettre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identification </a:t>
            </a:r>
            <a:r>
              <a:rPr lang="en-US" err="1">
                <a:cs typeface="Calibri"/>
              </a:rPr>
              <a:t>rapide</a:t>
            </a:r>
            <a:r>
              <a:rPr lang="en-US">
                <a:cs typeface="Calibri"/>
              </a:rPr>
              <a:t> et </a:t>
            </a:r>
            <a:r>
              <a:rPr lang="en-US" err="1">
                <a:cs typeface="Calibri"/>
              </a:rPr>
              <a:t>doit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pouvoir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être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mémorisé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facilement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mémorisé</a:t>
            </a:r>
            <a:r>
              <a:rPr lang="en-US">
                <a:cs typeface="Calibri"/>
              </a:rPr>
              <a:t> par l'utilisateur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93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Fonction</a:t>
            </a:r>
            <a:r>
              <a:rPr lang="en-US"/>
              <a:t> d’« </a:t>
            </a:r>
            <a:r>
              <a:rPr lang="en-US" err="1"/>
              <a:t>annonce</a:t>
            </a:r>
            <a:r>
              <a:rPr lang="en-US"/>
              <a:t> de </a:t>
            </a:r>
            <a:r>
              <a:rPr lang="en-US" err="1"/>
              <a:t>nouvelles</a:t>
            </a:r>
            <a:r>
              <a:rPr lang="en-US"/>
              <a:t> » : assure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fonction</a:t>
            </a:r>
            <a:r>
              <a:rPr lang="en-US"/>
              <a:t> </a:t>
            </a:r>
            <a:r>
              <a:rPr lang="en-US" err="1"/>
              <a:t>d’annonce</a:t>
            </a:r>
            <a:r>
              <a:rPr lang="en-US"/>
              <a:t> de </a:t>
            </a:r>
            <a:r>
              <a:rPr lang="en-US" err="1"/>
              <a:t>nouvelles</a:t>
            </a:r>
            <a:r>
              <a:rPr lang="en-US"/>
              <a:t> comparable à la Une dans un journal  </a:t>
            </a:r>
            <a:r>
              <a:rPr lang="en-US" err="1"/>
              <a:t>ce</a:t>
            </a:r>
            <a:r>
              <a:rPr lang="en-US"/>
              <a:t> type de page </a:t>
            </a:r>
            <a:r>
              <a:rPr lang="en-US" err="1"/>
              <a:t>d’accueil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conseillé</a:t>
            </a:r>
            <a:r>
              <a:rPr lang="en-US"/>
              <a:t> pour </a:t>
            </a:r>
            <a:r>
              <a:rPr lang="en-US" err="1"/>
              <a:t>fidéliser</a:t>
            </a:r>
            <a:r>
              <a:rPr lang="en-US"/>
              <a:t> les </a:t>
            </a:r>
            <a:r>
              <a:rPr lang="en-US" err="1"/>
              <a:t>visiteurs</a:t>
            </a:r>
            <a:r>
              <a:rPr lang="en-US"/>
              <a:t> en </a:t>
            </a:r>
            <a:r>
              <a:rPr lang="en-US" err="1"/>
              <a:t>assurant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consultation </a:t>
            </a:r>
            <a:r>
              <a:rPr lang="en-US" err="1"/>
              <a:t>régulière</a:t>
            </a:r>
            <a:r>
              <a:rPr lang="en-US"/>
              <a:t> du site.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5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Photo en PNG et non en jpg pour les images avec bcp de couleurs ou GIF pour les photos simple en couleurs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4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Pas de FAQ il </a:t>
            </a:r>
            <a:r>
              <a:rPr lang="fr-FR" err="1"/>
              <a:t>faudrai</a:t>
            </a:r>
            <a:r>
              <a:rPr lang="fr-FR"/>
              <a:t> donc en rajouter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 </a:t>
            </a:r>
            <a:r>
              <a:rPr lang="en-US" err="1">
                <a:cs typeface="Calibri"/>
              </a:rPr>
              <a:t>règle</a:t>
            </a:r>
            <a:r>
              <a:rPr lang="en-US">
                <a:cs typeface="Calibri"/>
              </a:rPr>
              <a:t> pour le la </a:t>
            </a:r>
            <a:r>
              <a:rPr lang="en-US" err="1">
                <a:cs typeface="Calibri"/>
              </a:rPr>
              <a:t>taille</a:t>
            </a:r>
            <a:r>
              <a:rPr lang="en-US">
                <a:cs typeface="Calibri"/>
              </a:rPr>
              <a:t> de du </a:t>
            </a:r>
            <a:r>
              <a:rPr lang="en-US" err="1">
                <a:cs typeface="Calibri"/>
              </a:rPr>
              <a:t>texte</a:t>
            </a:r>
            <a:r>
              <a:rPr lang="en-US">
                <a:cs typeface="Calibri"/>
              </a:rPr>
              <a:t> principal </a:t>
            </a:r>
            <a:r>
              <a:rPr lang="en-US" err="1">
                <a:cs typeface="Calibri"/>
              </a:rPr>
              <a:t>doit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etre</a:t>
            </a:r>
            <a:r>
              <a:rPr lang="en-US">
                <a:cs typeface="Calibri"/>
              </a:rPr>
              <a:t> de 12 points </a:t>
            </a:r>
            <a:r>
              <a:rPr lang="en-US" err="1">
                <a:cs typeface="Calibri"/>
              </a:rPr>
              <a:t>cependant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ici</a:t>
            </a:r>
            <a:r>
              <a:rPr lang="en-US">
                <a:cs typeface="Calibri"/>
              </a:rPr>
              <a:t> le </a:t>
            </a:r>
            <a:r>
              <a:rPr lang="en-US" err="1">
                <a:cs typeface="Calibri"/>
              </a:rPr>
              <a:t>texte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de 16 points</a:t>
            </a:r>
          </a:p>
          <a:p>
            <a:r>
              <a:rPr lang="en-US">
                <a:cs typeface="Calibri"/>
              </a:rPr>
              <a:t>Pour les footer le </a:t>
            </a:r>
            <a:r>
              <a:rPr lang="en-US" err="1">
                <a:cs typeface="Calibri"/>
              </a:rPr>
              <a:t>taille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devrait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être</a:t>
            </a:r>
            <a:r>
              <a:rPr lang="en-US">
                <a:cs typeface="Calibri"/>
              </a:rPr>
              <a:t> de 10 points </a:t>
            </a:r>
            <a:r>
              <a:rPr lang="en-US" err="1">
                <a:cs typeface="Calibri"/>
              </a:rPr>
              <a:t>mais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ici</a:t>
            </a:r>
            <a:r>
              <a:rPr lang="en-US">
                <a:cs typeface="Calibri"/>
              </a:rPr>
              <a:t> à la meme </a:t>
            </a:r>
            <a:r>
              <a:rPr lang="en-US" err="1">
                <a:cs typeface="Calibri"/>
              </a:rPr>
              <a:t>taille</a:t>
            </a:r>
            <a:r>
              <a:rPr lang="en-US">
                <a:cs typeface="Calibri"/>
              </a:rPr>
              <a:t> que le </a:t>
            </a:r>
            <a:r>
              <a:rPr lang="en-US" err="1">
                <a:cs typeface="Calibri"/>
              </a:rPr>
              <a:t>texte</a:t>
            </a:r>
            <a:r>
              <a:rPr lang="en-US">
                <a:cs typeface="Calibri"/>
              </a:rPr>
              <a:t> principal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26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Pas de fautes d’orthographes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74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 </a:t>
            </a:r>
            <a:r>
              <a:rPr lang="en-US" err="1">
                <a:cs typeface="Calibri"/>
              </a:rPr>
              <a:t>nombre</a:t>
            </a:r>
            <a:r>
              <a:rPr lang="en-US">
                <a:cs typeface="Calibri"/>
              </a:rPr>
              <a:t> de couleur max par page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de 6 couleurs sur la page de </a:t>
            </a:r>
            <a:r>
              <a:rPr lang="en-US" err="1">
                <a:cs typeface="Calibri"/>
              </a:rPr>
              <a:t>d'accueil</a:t>
            </a:r>
            <a:r>
              <a:rPr lang="en-US">
                <a:cs typeface="Calibri"/>
              </a:rPr>
              <a:t> on a 8 couleurs</a:t>
            </a:r>
          </a:p>
          <a:p>
            <a:r>
              <a:rPr lang="en-US" err="1"/>
              <a:t>ralentir</a:t>
            </a:r>
            <a:r>
              <a:rPr lang="en-US"/>
              <a:t> le </a:t>
            </a:r>
            <a:r>
              <a:rPr lang="en-US" err="1"/>
              <a:t>repérage</a:t>
            </a:r>
            <a:r>
              <a:rPr lang="en-US"/>
              <a:t> de </a:t>
            </a:r>
            <a:r>
              <a:rPr lang="en-US" err="1"/>
              <a:t>l’information</a:t>
            </a:r>
            <a:r>
              <a:rPr lang="en-US"/>
              <a:t> et causer </a:t>
            </a:r>
            <a:r>
              <a:rPr lang="en-US" err="1"/>
              <a:t>une</a:t>
            </a:r>
            <a:r>
              <a:rPr lang="en-US"/>
              <a:t> plus </a:t>
            </a:r>
            <a:r>
              <a:rPr lang="en-US" err="1"/>
              <a:t>grande</a:t>
            </a:r>
            <a:r>
              <a:rPr lang="en-US"/>
              <a:t> fatigue </a:t>
            </a:r>
            <a:r>
              <a:rPr lang="en-US" err="1"/>
              <a:t>visuelle</a:t>
            </a:r>
            <a:r>
              <a:rPr lang="en-US"/>
              <a:t> chez </a:t>
            </a:r>
            <a:r>
              <a:rPr lang="en-US" err="1"/>
              <a:t>l’utilisateur</a:t>
            </a:r>
            <a:r>
              <a:rPr lang="en-US"/>
              <a:t>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3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 </a:t>
            </a:r>
            <a:r>
              <a:rPr lang="en-US" err="1">
                <a:cs typeface="Calibri"/>
              </a:rPr>
              <a:t>texte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devient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coloré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afin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localiser</a:t>
            </a:r>
            <a:r>
              <a:rPr lang="en-US">
                <a:cs typeface="Calibri"/>
              </a:rPr>
              <a:t> plus </a:t>
            </a:r>
            <a:r>
              <a:rPr lang="en-US" err="1">
                <a:cs typeface="Calibri"/>
              </a:rPr>
              <a:t>facilement</a:t>
            </a:r>
            <a:r>
              <a:rPr lang="en-US">
                <a:cs typeface="Calibri"/>
              </a:rPr>
              <a:t> la page sur </a:t>
            </a:r>
            <a:r>
              <a:rPr lang="en-US" err="1">
                <a:cs typeface="Calibri"/>
              </a:rPr>
              <a:t>laquel</a:t>
            </a:r>
            <a:r>
              <a:rPr lang="en-US">
                <a:cs typeface="Calibri"/>
              </a:rPr>
              <a:t> on se </a:t>
            </a:r>
            <a:r>
              <a:rPr lang="en-US" err="1">
                <a:cs typeface="Calibri"/>
              </a:rPr>
              <a:t>trouve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Mieux vaut privilégiés une longue page plus </a:t>
            </a:r>
            <a:r>
              <a:rPr lang="fr-FR" err="1"/>
              <a:t>tot</a:t>
            </a:r>
            <a:r>
              <a:rPr lang="fr-FR"/>
              <a:t> que plusieurs page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FA6B-F5D7-4B52-AE4F-E9546DAA2CF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04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4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2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3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1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2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8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>
                <a:cs typeface="Calibri Light"/>
              </a:rPr>
              <a:t>Audit </a:t>
            </a:r>
            <a:r>
              <a:rPr lang="de-DE" err="1">
                <a:cs typeface="Calibri Light"/>
              </a:rPr>
              <a:t>Ergonomique</a:t>
            </a:r>
            <a:br>
              <a:rPr lang="de-DE">
                <a:cs typeface="Calibri Light"/>
              </a:rPr>
            </a:br>
            <a:r>
              <a:rPr lang="de-DE" err="1">
                <a:cs typeface="Calibri Light"/>
              </a:rPr>
              <a:t>Ynov</a:t>
            </a:r>
            <a:r>
              <a:rPr lang="de-DE">
                <a:cs typeface="Calibri Light"/>
              </a:rPr>
              <a:t> Aix</a:t>
            </a:r>
            <a:br>
              <a:rPr lang="de-DE">
                <a:cs typeface="Calibri Light"/>
              </a:rPr>
            </a:br>
            <a:endParaRPr lang="de-DE"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Deblaecker</a:t>
            </a:r>
            <a:r>
              <a:rPr lang="de-DE">
                <a:cs typeface="Calibri"/>
              </a:rPr>
              <a:t> Jérémy, </a:t>
            </a:r>
            <a:r>
              <a:rPr lang="de-DE" err="1">
                <a:cs typeface="Calibri"/>
              </a:rPr>
              <a:t>Riviere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Isatys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B89A-A0C6-4102-8F6F-C444D7DD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Eléments de navigation et repérage</a:t>
            </a:r>
          </a:p>
        </p:txBody>
      </p:sp>
      <p:pic>
        <p:nvPicPr>
          <p:cNvPr id="4" name="Pictur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4C3443EC-26B4-408F-BF03-1F9ED81F8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137" y="2561843"/>
            <a:ext cx="10363774" cy="34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2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28A2-B65E-4C06-8640-63A20230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0" y="0"/>
            <a:ext cx="10545429" cy="1740022"/>
          </a:xfrm>
        </p:spPr>
        <p:txBody>
          <a:bodyPr>
            <a:noAutofit/>
          </a:bodyPr>
          <a:lstStyle/>
          <a:p>
            <a:r>
              <a:rPr lang="fr-FR" sz="2800" u="sng"/>
              <a:t>Présentation conforme aux règles de mise en page sur le Web</a:t>
            </a:r>
            <a:br>
              <a:rPr lang="fr-FR" sz="2800"/>
            </a:br>
            <a:br>
              <a:rPr lang="fr-FR" sz="2800"/>
            </a:br>
            <a:r>
              <a:rPr lang="fr-FR" sz="2800"/>
              <a:t>Longueur des pages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1F3AFAD-A971-47ED-9D2E-64F4092EC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345" y="2112886"/>
            <a:ext cx="9331587" cy="45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D19E-4A2E-4661-8D5F-909C2475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Règle du contenu de la page d'accueil</a:t>
            </a:r>
          </a:p>
        </p:txBody>
      </p:sp>
      <p:pic>
        <p:nvPicPr>
          <p:cNvPr id="5" name="Picture 8" descr="Une image contenant photo, intérieur&#10;&#10;Description générée avec un niveau de confiance élevé">
            <a:extLst>
              <a:ext uri="{FF2B5EF4-FFF2-40B4-BE49-F238E27FC236}">
                <a16:creationId xmlns:a16="http://schemas.microsoft.com/office/drawing/2014/main" id="{A39F35F1-395A-4CC3-AB8D-6D8BDC86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1" y="2174340"/>
            <a:ext cx="11446026" cy="36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7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D52-F62E-402A-A8ED-D8566F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Retour à la page d'accueil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87C74C0-64C5-48AC-B35D-4C8A01E26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94" y="3211874"/>
            <a:ext cx="11149471" cy="6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CA58-9163-4939-BE5A-F2E94949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Adresse du site (URL)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77738C-9E0B-40CB-B7B7-BDE20894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0421" y="3324842"/>
            <a:ext cx="8650816" cy="13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B4759-CADB-415D-B359-9435C95E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62" y="3025963"/>
            <a:ext cx="9056876" cy="1250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>
                <a:latin typeface="Bahnschrift Light Condensed" panose="020B0502040204020203" pitchFamily="34" charset="0"/>
              </a:rPr>
              <a:t>https://www.ynov-aix.fr</a:t>
            </a:r>
          </a:p>
        </p:txBody>
      </p:sp>
    </p:spTree>
    <p:extLst>
      <p:ext uri="{BB962C8B-B14F-4D97-AF65-F5344CB8AC3E}">
        <p14:creationId xmlns:p14="http://schemas.microsoft.com/office/powerpoint/2010/main" val="398482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201F-EE1E-4AF4-8CAE-B7BC5794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fonctions de la page d'accueil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A6CA-2FA2-4C6B-B20D-F5684CB9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Fonction de « menu » : </a:t>
            </a:r>
          </a:p>
          <a:p>
            <a:endParaRPr lang="fr-FR">
              <a:ea typeface="+mn-lt"/>
              <a:cs typeface="+mn-lt"/>
            </a:endParaRPr>
          </a:p>
          <a:p>
            <a:endParaRPr lang="fr-FR"/>
          </a:p>
        </p:txBody>
      </p:sp>
      <p:pic>
        <p:nvPicPr>
          <p:cNvPr id="8" name="Picture 8" descr="Une image contenant photo, intérieur&#10;&#10;Description générée avec un niveau de confiance élevé">
            <a:extLst>
              <a:ext uri="{FF2B5EF4-FFF2-40B4-BE49-F238E27FC236}">
                <a16:creationId xmlns:a16="http://schemas.microsoft.com/office/drawing/2014/main" id="{F3F6F5A3-3C55-4371-A5D7-AD35B047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3" y="2625896"/>
            <a:ext cx="10839249" cy="34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6AE95D7-47C0-4F04-9CA4-B94D3C41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356" y="1234270"/>
            <a:ext cx="6823082" cy="5431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56348-33AA-42E9-B736-128BD8CBFBB1}"/>
              </a:ext>
            </a:extLst>
          </p:cNvPr>
          <p:cNvSpPr txBox="1"/>
          <p:nvPr/>
        </p:nvSpPr>
        <p:spPr>
          <a:xfrm>
            <a:off x="4216400" y="392289"/>
            <a:ext cx="337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Fonction d'annonce de nouvelles</a:t>
            </a:r>
          </a:p>
        </p:txBody>
      </p:sp>
    </p:spTree>
    <p:extLst>
      <p:ext uri="{BB962C8B-B14F-4D97-AF65-F5344CB8AC3E}">
        <p14:creationId xmlns:p14="http://schemas.microsoft.com/office/powerpoint/2010/main" val="44073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5332F-5810-49FB-AE6B-1747B9D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 b="1">
                <a:solidFill>
                  <a:srgbClr val="FFFFFF"/>
                </a:solidFill>
              </a:rPr>
              <a:t>BONNE PRATIQUE:</a:t>
            </a: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r>
              <a:rPr lang="en-US" sz="2400" u="sng" err="1">
                <a:solidFill>
                  <a:srgbClr val="FFFFFF"/>
                </a:solidFill>
              </a:rPr>
              <a:t>Accessibilité</a:t>
            </a:r>
            <a:r>
              <a:rPr lang="en-US" sz="2400" u="sng">
                <a:solidFill>
                  <a:srgbClr val="FFFFFF"/>
                </a:solidFill>
              </a:rPr>
              <a:t> des couleurs, images, animations et </a:t>
            </a:r>
            <a:r>
              <a:rPr lang="en-US" sz="2400" u="sng" err="1">
                <a:solidFill>
                  <a:srgbClr val="FFFFFF"/>
                </a:solidFill>
              </a:rPr>
              <a:t>effets</a:t>
            </a:r>
            <a:br>
              <a:rPr lang="en-US" sz="2400" u="sng">
                <a:solidFill>
                  <a:srgbClr val="FFFFFF"/>
                </a:solidFill>
              </a:rPr>
            </a:br>
            <a:r>
              <a:rPr lang="en-US" sz="2400" u="sng" err="1">
                <a:solidFill>
                  <a:srgbClr val="FFFFFF"/>
                </a:solidFill>
              </a:rPr>
              <a:t>multimédias</a:t>
            </a:r>
            <a:r>
              <a:rPr lang="en-US" sz="2400" u="sng">
                <a:solidFill>
                  <a:srgbClr val="FFFFFF"/>
                </a:solidFill>
              </a:rPr>
              <a:t>:</a:t>
            </a:r>
            <a:br>
              <a:rPr lang="en-US" sz="2400" u="sng">
                <a:solidFill>
                  <a:srgbClr val="FFFFFF"/>
                </a:solidFill>
              </a:rPr>
            </a:br>
            <a:br>
              <a:rPr lang="en-US" sz="2400" u="sng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91DA7F25-675F-4FD7-AC27-13FCF399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089" y="4800600"/>
            <a:ext cx="2802195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D9D9D9"/>
                </a:solidFill>
              </a:rPr>
              <a:t>Format de compression des images</a:t>
            </a:r>
          </a:p>
          <a:p>
            <a:pPr marL="0" indent="0">
              <a:buNone/>
            </a:pPr>
            <a:endParaRPr lang="en-US">
              <a:solidFill>
                <a:srgbClr val="D9D9D9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DDD7310-01A9-4B9A-B9A0-3F5D8477B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08" r="-8746"/>
          <a:stretch/>
        </p:blipFill>
        <p:spPr>
          <a:xfrm>
            <a:off x="462117" y="2779776"/>
            <a:ext cx="8441307" cy="7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6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6B488C-E234-4D0B-B563-43FDD05E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452182"/>
            <a:ext cx="9692640" cy="1596006"/>
          </a:xfrm>
        </p:spPr>
        <p:txBody>
          <a:bodyPr anchor="ctr">
            <a:normAutofit fontScale="90000"/>
          </a:bodyPr>
          <a:lstStyle/>
          <a:p>
            <a:r>
              <a:rPr lang="fr-FR" sz="2400" u="sng">
                <a:solidFill>
                  <a:schemeClr val="bg1">
                    <a:lumMod val="95000"/>
                  </a:schemeClr>
                </a:solidFill>
              </a:rPr>
              <a:t>Contenu conforme à la perspective utilisateur</a:t>
            </a:r>
            <a:br>
              <a:rPr lang="fr-FR" sz="2400" u="sng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400" u="sng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000">
                <a:solidFill>
                  <a:schemeClr val="bg1">
                    <a:lumMod val="95000"/>
                  </a:schemeClr>
                </a:solidFill>
              </a:rPr>
              <a:t>Présence d’une FAQ</a:t>
            </a:r>
            <a:br>
              <a:rPr lang="fr-FR"/>
            </a:br>
            <a:endParaRPr lang="fr-FR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2D04F0-7544-45EB-91F2-E49C94CDB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3324" y="1595336"/>
            <a:ext cx="12463031" cy="8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A5CB-6470-441E-8757-E84FDF3D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Police de caractères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8303D5-C6CB-4E96-9E89-977F5F98F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6539" y="5679281"/>
            <a:ext cx="7515225" cy="561975"/>
          </a:xfrm>
          <a:prstGeom prst="rect">
            <a:avLst/>
          </a:prstGeom>
        </p:spPr>
      </p:pic>
      <p:pic>
        <p:nvPicPr>
          <p:cNvPr id="6" name="Pictur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F4C6649-9325-47F7-A3B7-2F5C0EB02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1763770"/>
            <a:ext cx="7518400" cy="33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5F58D-B87F-4EC6-8CBE-EAD07563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15" y="304026"/>
            <a:ext cx="9692640" cy="996677"/>
          </a:xfrm>
        </p:spPr>
        <p:txBody>
          <a:bodyPr>
            <a:normAutofit fontScale="90000"/>
          </a:bodyPr>
          <a:lstStyle/>
          <a:p>
            <a:r>
              <a:rPr lang="fr-FR" sz="2800" u="sng"/>
              <a:t>CONTENU TEXTUEL</a:t>
            </a:r>
            <a:br>
              <a:rPr lang="fr-FR" sz="2800" u="sng"/>
            </a:br>
            <a:br>
              <a:rPr lang="fr-FR"/>
            </a:br>
            <a:r>
              <a:rPr lang="fr-FR" sz="1800"/>
              <a:t>Qualité et niveau de langue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737C5D-18B8-4F67-B497-07E9FD5CB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063" y="1845583"/>
            <a:ext cx="8594725" cy="43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7D68E-7A09-45C5-96B8-347B168E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Nombres de couleurs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AE2FC72-E9F2-4C6E-A686-8534B5341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640081"/>
            <a:ext cx="6986740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1564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6D91B9A56144D9791FDA4B03DA246" ma:contentTypeVersion="2" ma:contentTypeDescription="Crée un document." ma:contentTypeScope="" ma:versionID="fd4d8db6b0e7fa70915f392571950af9">
  <xsd:schema xmlns:xsd="http://www.w3.org/2001/XMLSchema" xmlns:xs="http://www.w3.org/2001/XMLSchema" xmlns:p="http://schemas.microsoft.com/office/2006/metadata/properties" xmlns:ns2="5ac6b394-d15c-4338-8897-3d3fd022c34e" targetNamespace="http://schemas.microsoft.com/office/2006/metadata/properties" ma:root="true" ma:fieldsID="58d6dca8224b9eaae15de370ff440c68" ns2:_="">
    <xsd:import namespace="5ac6b394-d15c-4338-8897-3d3fd022c3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6b394-d15c-4338-8897-3d3fd022c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9DCAB1-CC6B-454F-8251-40DD37002E90}">
  <ds:schemaRefs>
    <ds:schemaRef ds:uri="5ac6b394-d15c-4338-8897-3d3fd022c3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DE323FB-0B0C-4DA0-BDD3-CFC12E5EDC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0BE02-578D-4868-A102-D4F846639620}">
  <ds:schemaRefs>
    <ds:schemaRef ds:uri="5ac6b394-d15c-4338-8897-3d3fd022c3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Application>Microsoft Office PowerPoint</Application>
  <PresentationFormat>Widescreen</PresentationFormat>
  <Slides>14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Vue</vt:lpstr>
      <vt:lpstr>Audit Ergonomique Ynov Aix </vt:lpstr>
      <vt:lpstr>https://www.ynov-aix.fr</vt:lpstr>
      <vt:lpstr>Les fonctions de la page d'accueil </vt:lpstr>
      <vt:lpstr>PowerPoint Presentation</vt:lpstr>
      <vt:lpstr>BONNE PRATIQUE:  Accessibilité des couleurs, images, animations et effets multimédias:   </vt:lpstr>
      <vt:lpstr>Contenu conforme à la perspective utilisateur  Présence d’une FAQ </vt:lpstr>
      <vt:lpstr>Police de caractères</vt:lpstr>
      <vt:lpstr>CONTENU TEXTUEL  Qualité et niveau de langue</vt:lpstr>
      <vt:lpstr>Nombres de couleurs</vt:lpstr>
      <vt:lpstr>Eléments de navigation et repérage</vt:lpstr>
      <vt:lpstr>Présentation conforme aux règles de mise en page sur le Web  Longueur des pages</vt:lpstr>
      <vt:lpstr>Règle du contenu de la page d'accueil</vt:lpstr>
      <vt:lpstr>Retour à la page d'accueil</vt:lpstr>
      <vt:lpstr>Adresse du site (URL)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Ergonomique Ynov Aix </dc:title>
  <dc:creator>RIVIERE Isatys</dc:creator>
  <cp:revision>1</cp:revision>
  <dcterms:created xsi:type="dcterms:W3CDTF">2019-06-30T15:39:07Z</dcterms:created>
  <dcterms:modified xsi:type="dcterms:W3CDTF">2019-07-01T06:35:41Z</dcterms:modified>
</cp:coreProperties>
</file>