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89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D2B4-4CFF-344C-A7BF-5D8EA5E6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891EE-D52D-DF42-ABD2-984CEE4D9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4E2-FC6E-1A4C-ADAA-22243E8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D149-418B-2741-A5D1-458D2B5A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B1CC-5A11-0346-8F74-908F9CB2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0F8A-C368-354E-AD0F-ABF4B15B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85AD7-C903-B046-B471-B7DA79F1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9DA0-3299-C34C-8CC4-15F18A8D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9B92-F104-2243-B6AC-53E6A7E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FDFC-89EE-0C41-8ACD-85CAFC9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34E11-BBDC-2149-ADE8-1987FC333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4C90-BFE1-C947-8F57-E84F0EA2A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869F-88BA-D048-B8F2-900E637B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F3C5-55B2-8E48-A784-3598D016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EDBB-BC58-B64C-A60B-417EC3AC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757-2A17-0A40-A4E8-784D8BF0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97E3-9ECA-9D41-AAAB-08EB039E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2219-A2F8-CA42-9D20-5AD94DE0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664A-B905-A341-A9D7-0AFCF11B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A20B-AC66-A74B-88BA-9EB22E9F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131E-62F7-9245-A399-03483C08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09E8-E7D1-7341-BDF9-CE301519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CA87-F28D-BF40-9FD3-5A4AA7E4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E19D-A0D0-9B48-B8E9-68E96794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4471-2B81-9349-99E9-41A12C9C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495-BBA1-5645-9E21-965F33C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20A5-47C4-6B41-BB62-8FB8A865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EE86-2E95-FF4B-B5DA-7512C054C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E6C-96DE-4C48-A5AA-7EC28973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F042-67FC-E84A-B1D5-06355C3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7535-F42E-054A-B57A-930FEE5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D2D6-96AA-E74D-B67D-56D9FFD2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A96F4-EA56-A64D-9149-2C8EB507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BBCC-950B-EE48-818A-2B527FCBA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DDB97-B5B4-2540-B30B-7CB035806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AA3BF-3B33-6043-8E78-1D67F3566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B75A1-3B8F-2A44-9221-D7770F2C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9A0CD-11D2-B442-9EB2-2BFF8F4D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20958-AF95-5449-AC98-1D7B04F5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A3EC-BAD8-8C48-9D96-13BA5C0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FE3B8-58BB-2A47-91DE-DD662080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18EB-BDE5-824B-BFBD-BCC3EB0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A87D7-9333-AC48-8564-DFA6C9C3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D8A70-4F46-F14F-93BB-6FAD9241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6302B-35D9-034B-B638-796A2DD0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DE9DB-B089-BA40-8BCC-AA7FD6AF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AE1B-C13B-8E49-83CB-1813AA26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9F6E-4CF3-FA4F-94AF-5E594139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34E4F-C000-E942-8A37-B807C5E8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3CDC-190D-E84A-BAB8-7B0236AB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C810A-A905-EF41-9735-B4FCD23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9EC3-B8B8-5641-8332-5073FD33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B809-85A4-5D48-B4A2-DEB9F6C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9A185-3A04-5F4E-898D-46B3F411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E064-55D3-2544-BB1A-710A665E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9FBE-BEDB-FC40-B503-D3FD0028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66CA-32FE-F248-B04E-4311B9FD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1FA56-5436-CB47-96E9-54F4DAAC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4F0-F281-B44B-A5DC-147A63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2DC9-53D1-044D-B9E8-C3A8ADBF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E772-F5FB-5746-9962-DC0691E1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2A73-C759-3549-B3D4-2D282192A9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2B46-1870-3645-AAA3-C7E6EDC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6E19-9189-B645-ABB9-6329FD05F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FB49-CF3D-FA48-B19C-828EA453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383B-228C-E742-A0AD-8CCC4F26D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49643-3E6F-424E-81A8-E358F2B9F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Miller</dc:creator>
  <cp:lastModifiedBy>Jeremy Miller</cp:lastModifiedBy>
  <cp:revision>1</cp:revision>
  <dcterms:created xsi:type="dcterms:W3CDTF">2019-10-24T20:39:45Z</dcterms:created>
  <dcterms:modified xsi:type="dcterms:W3CDTF">2019-10-24T20:40:36Z</dcterms:modified>
</cp:coreProperties>
</file>