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3" r:id="rId2"/>
    <p:sldId id="368" r:id="rId3"/>
    <p:sldId id="409" r:id="rId4"/>
    <p:sldId id="413" r:id="rId5"/>
    <p:sldId id="410" r:id="rId6"/>
    <p:sldId id="398" r:id="rId7"/>
    <p:sldId id="412" r:id="rId8"/>
    <p:sldId id="411" r:id="rId9"/>
    <p:sldId id="365" r:id="rId10"/>
    <p:sldId id="381" r:id="rId11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EBEBE"/>
    <a:srgbClr val="CBCBCB"/>
    <a:srgbClr val="DBDBDB"/>
    <a:srgbClr val="FFFFFF"/>
    <a:srgbClr val="000000"/>
    <a:srgbClr val="999999"/>
    <a:srgbClr val="E6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 autoAdjust="0"/>
    <p:restoredTop sz="86648" autoAdjust="0"/>
  </p:normalViewPr>
  <p:slideViewPr>
    <p:cSldViewPr snapToGrid="0">
      <p:cViewPr varScale="1">
        <p:scale>
          <a:sx n="93" d="100"/>
          <a:sy n="93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8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 smtClean="0">
                <a:solidFill>
                  <a:srgbClr val="000000"/>
                </a:solidFill>
              </a:rPr>
              <a:t>© 2010 Towers Watson. All rights reserved.</a:t>
            </a:r>
            <a:endParaRPr lang="en-US" sz="700" noProof="1" smtClean="0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 smtClean="0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 smtClean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999710"/>
            <a:ext cx="5942012" cy="388140"/>
          </a:xfrm>
        </p:spPr>
        <p:txBody>
          <a:bodyPr/>
          <a:lstStyle/>
          <a:p>
            <a:r>
              <a:rPr lang="en-US" dirty="0" smtClean="0"/>
              <a:t>What’s the Architecture Team up to?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 smtClean="0"/>
              <a:t>Jeremy D.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8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New Team Members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Preston </a:t>
            </a:r>
            <a:r>
              <a:rPr lang="en-US" sz="2400" dirty="0" err="1" smtClean="0"/>
              <a:t>Zaugg</a:t>
            </a:r>
            <a:endParaRPr lang="en-US" sz="2400" dirty="0" smtClean="0"/>
          </a:p>
          <a:p>
            <a:r>
              <a:rPr lang="en-US" sz="2400" dirty="0" smtClean="0"/>
              <a:t>Ken Adams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Ongoing Initiatives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Better serialization options with </a:t>
            </a:r>
            <a:r>
              <a:rPr lang="en-US" sz="2400" dirty="0" err="1" smtClean="0"/>
              <a:t>FubuMVC</a:t>
            </a:r>
            <a:endParaRPr lang="en-US" sz="2400" dirty="0" smtClean="0"/>
          </a:p>
          <a:p>
            <a:r>
              <a:rPr lang="en-US" sz="2400" dirty="0" err="1" smtClean="0"/>
              <a:t>ASP.Net</a:t>
            </a:r>
            <a:r>
              <a:rPr lang="en-US" sz="2400" dirty="0" smtClean="0"/>
              <a:t> Core Authentication Service</a:t>
            </a:r>
          </a:p>
          <a:p>
            <a:r>
              <a:rPr lang="en-US" sz="2400" dirty="0" err="1" smtClean="0"/>
              <a:t>React.js</a:t>
            </a:r>
            <a:r>
              <a:rPr lang="en-US" sz="2400" dirty="0" smtClean="0"/>
              <a:t> based Wizard Replacement in OE</a:t>
            </a:r>
          </a:p>
          <a:p>
            <a:r>
              <a:rPr lang="en-US" sz="2400" dirty="0" smtClean="0"/>
              <a:t>Storyteller Improvements</a:t>
            </a:r>
          </a:p>
          <a:p>
            <a:r>
              <a:rPr lang="en-US" sz="2400" dirty="0" err="1" smtClean="0"/>
              <a:t>Microservice</a:t>
            </a:r>
            <a:r>
              <a:rPr lang="en-US" sz="2400" dirty="0" smtClean="0"/>
              <a:t> Architecture Research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Automated Testing Guidance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should I use </a:t>
            </a:r>
            <a:r>
              <a:rPr lang="en-US" sz="2400" dirty="0" err="1" smtClean="0"/>
              <a:t>xUnit</a:t>
            </a:r>
            <a:r>
              <a:rPr lang="en-US" sz="2400" dirty="0" smtClean="0"/>
              <a:t> tests?</a:t>
            </a:r>
          </a:p>
          <a:p>
            <a:r>
              <a:rPr lang="en-US" sz="2400" dirty="0" smtClean="0"/>
              <a:t>When should I be using Mocha or Karma?</a:t>
            </a:r>
          </a:p>
          <a:p>
            <a:r>
              <a:rPr lang="en-US" sz="2400" dirty="0" smtClean="0"/>
              <a:t>When should I be writing headless tests with Storyteller?</a:t>
            </a:r>
          </a:p>
          <a:p>
            <a:r>
              <a:rPr lang="en-US" sz="2400" dirty="0" smtClean="0"/>
              <a:t>When do I absolutely have to go all the way to Storyteller + Selenium?</a:t>
            </a:r>
          </a:p>
          <a:p>
            <a:r>
              <a:rPr lang="en-US" sz="2400" dirty="0" smtClean="0"/>
              <a:t>Subcutaneous testing against React/</a:t>
            </a:r>
            <a:r>
              <a:rPr lang="en-US" sz="2400" dirty="0" err="1" smtClean="0"/>
              <a:t>Redux</a:t>
            </a:r>
            <a:r>
              <a:rPr lang="en-US" sz="2400" dirty="0" smtClean="0"/>
              <a:t> apps?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8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Fubu</a:t>
            </a:r>
            <a:r>
              <a:rPr lang="en-US" sz="2800" dirty="0" smtClean="0"/>
              <a:t> Service Bus Roadmap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New Relic Integration (mostly </a:t>
            </a:r>
            <a:r>
              <a:rPr lang="en-US" sz="2400" dirty="0" err="1" smtClean="0"/>
              <a:t>DevOps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HTTP Transport, Request/Replay mechanics</a:t>
            </a:r>
          </a:p>
          <a:p>
            <a:r>
              <a:rPr lang="en-US" sz="2400" dirty="0" smtClean="0"/>
              <a:t>Aggregated Diagnostic Dashboard</a:t>
            </a:r>
          </a:p>
          <a:p>
            <a:pPr lvl="1"/>
            <a:r>
              <a:rPr lang="en-US" sz="2200" dirty="0" smtClean="0"/>
              <a:t>_</a:t>
            </a:r>
            <a:r>
              <a:rPr lang="en-US" sz="2200" dirty="0" err="1" smtClean="0"/>
              <a:t>fubu</a:t>
            </a:r>
            <a:r>
              <a:rPr lang="en-US" sz="2200" dirty="0" smtClean="0"/>
              <a:t> diagnostics across all running nodes</a:t>
            </a:r>
          </a:p>
          <a:p>
            <a:pPr lvl="1"/>
            <a:r>
              <a:rPr lang="en-US" sz="2200" dirty="0" smtClean="0"/>
              <a:t>Visualization of how messages flow</a:t>
            </a:r>
          </a:p>
          <a:p>
            <a:r>
              <a:rPr lang="en-US" sz="2400" dirty="0" smtClean="0"/>
              <a:t>Consul Integration</a:t>
            </a:r>
          </a:p>
          <a:p>
            <a:r>
              <a:rPr lang="en-US" sz="2400" dirty="0" err="1" smtClean="0"/>
              <a:t>CoreCLR</a:t>
            </a:r>
            <a:r>
              <a:rPr lang="en-US" sz="2400" dirty="0" smtClean="0"/>
              <a:t> support? Someday?</a:t>
            </a:r>
            <a:endParaRPr lang="en-US" sz="2200" dirty="0" smtClean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 Friendly 4.0</a:t>
            </a:r>
          </a:p>
          <a:p>
            <a:r>
              <a:rPr lang="en-US" sz="2400" dirty="0" smtClean="0"/>
              <a:t>More docs!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9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Storyteller 4.0 is Out!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Targets </a:t>
            </a:r>
            <a:r>
              <a:rPr lang="en-US" sz="2400" dirty="0" err="1" smtClean="0"/>
              <a:t>.Net</a:t>
            </a:r>
            <a:r>
              <a:rPr lang="en-US" sz="2400" dirty="0" smtClean="0"/>
              <a:t> 4.6 &amp; </a:t>
            </a:r>
            <a:r>
              <a:rPr lang="en-US" sz="2400" dirty="0" err="1" smtClean="0"/>
              <a:t>NetStandard</a:t>
            </a:r>
            <a:r>
              <a:rPr lang="en-US" sz="2400" dirty="0" smtClean="0"/>
              <a:t> 1.3</a:t>
            </a:r>
          </a:p>
          <a:p>
            <a:r>
              <a:rPr lang="en-US" sz="2400" dirty="0" smtClean="0"/>
              <a:t>Runs on the Mac!</a:t>
            </a:r>
          </a:p>
          <a:p>
            <a:r>
              <a:rPr lang="en-US" sz="2400" dirty="0" smtClean="0"/>
              <a:t>Embraces the </a:t>
            </a:r>
            <a:r>
              <a:rPr lang="en-US" sz="2400" dirty="0" err="1" smtClean="0"/>
              <a:t>dotnet</a:t>
            </a:r>
            <a:r>
              <a:rPr lang="en-US" sz="2400" dirty="0" smtClean="0"/>
              <a:t> CLI</a:t>
            </a:r>
          </a:p>
          <a:p>
            <a:r>
              <a:rPr lang="en-US" sz="2400" dirty="0" err="1" smtClean="0"/>
              <a:t>Stepthrough</a:t>
            </a:r>
            <a:r>
              <a:rPr lang="en-US" sz="2400" dirty="0" smtClean="0"/>
              <a:t> Mode!!!!!!</a:t>
            </a:r>
            <a:endParaRPr lang="en-US" sz="2400" dirty="0" smtClean="0"/>
          </a:p>
          <a:p>
            <a:r>
              <a:rPr lang="en-US" sz="2400" dirty="0" smtClean="0"/>
              <a:t>Markdown, markdown</a:t>
            </a:r>
            <a:r>
              <a:rPr lang="en-US" sz="2400" smtClean="0"/>
              <a:t>, markdown</a:t>
            </a:r>
          </a:p>
          <a:p>
            <a:r>
              <a:rPr lang="en-US" sz="2400" dirty="0" smtClean="0"/>
              <a:t>Fixture Language Generation</a:t>
            </a:r>
          </a:p>
          <a:p>
            <a:r>
              <a:rPr lang="en-US" sz="2400" dirty="0" smtClean="0"/>
              <a:t>Performance Thresholds</a:t>
            </a:r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 Grammars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5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Storyteller Extensions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Storyteller.AspNetCore</a:t>
            </a:r>
            <a:endParaRPr lang="en-US" sz="2400" dirty="0" smtClean="0"/>
          </a:p>
          <a:p>
            <a:r>
              <a:rPr lang="en-US" sz="2400" dirty="0" err="1" smtClean="0"/>
              <a:t>Storyteller.Selenium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Storyteller.RDBMS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Storyteller 4.1 Plans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otnet</a:t>
            </a:r>
            <a:r>
              <a:rPr lang="en-US" sz="2400" dirty="0" smtClean="0"/>
              <a:t> test </a:t>
            </a:r>
            <a:r>
              <a:rPr lang="en-US" sz="2400" dirty="0" smtClean="0"/>
              <a:t>&amp; Visual </a:t>
            </a:r>
            <a:r>
              <a:rPr lang="en-US" sz="2400" dirty="0" err="1" smtClean="0"/>
              <a:t>Studio.Net</a:t>
            </a:r>
            <a:r>
              <a:rPr lang="en-US" sz="2400" dirty="0" smtClean="0"/>
              <a:t> Integration</a:t>
            </a:r>
            <a:endParaRPr lang="en-US" sz="2400" dirty="0" smtClean="0"/>
          </a:p>
          <a:p>
            <a:r>
              <a:rPr lang="en-US" sz="2400" dirty="0" smtClean="0"/>
              <a:t>Improve the markdown specification language</a:t>
            </a:r>
          </a:p>
          <a:p>
            <a:r>
              <a:rPr lang="en-US" sz="2400" dirty="0" smtClean="0"/>
              <a:t>“Headless” mode</a:t>
            </a:r>
          </a:p>
          <a:p>
            <a:r>
              <a:rPr lang="en-US" sz="2400" dirty="0" smtClean="0"/>
              <a:t>Export Specifications</a:t>
            </a:r>
          </a:p>
          <a:p>
            <a:r>
              <a:rPr lang="en-US" sz="2400" dirty="0" smtClean="0"/>
              <a:t>Performance Aggregation in Spec Results File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3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Marten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Performance &amp; Memory Utilization Improvements</a:t>
            </a:r>
          </a:p>
          <a:p>
            <a:r>
              <a:rPr lang="en-US" sz="2400" dirty="0" smtClean="0"/>
              <a:t>Multi-Tenancy &amp; Test Parallelization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07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14542</TotalTime>
  <Words>246</Words>
  <Application>Microsoft Macintosh PowerPoint</Application>
  <PresentationFormat>On-screen Show (4:3)</PresentationFormat>
  <Paragraphs>69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What’s the Architecture Team up to?</vt:lpstr>
      <vt:lpstr>New Team Members</vt:lpstr>
      <vt:lpstr>Ongoing Initiatives</vt:lpstr>
      <vt:lpstr>Automated Testing Guidance</vt:lpstr>
      <vt:lpstr>Fubu Service Bus Roadmap</vt:lpstr>
      <vt:lpstr>Storyteller 4.0 is Out!</vt:lpstr>
      <vt:lpstr>Storyteller Extensions</vt:lpstr>
      <vt:lpstr>Storyteller 4.1 Plans</vt:lpstr>
      <vt:lpstr>Marten</vt:lpstr>
      <vt:lpstr>Questions?</vt:lpstr>
    </vt:vector>
  </TitlesOfParts>
  <Company>Towers Watson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Jeremy Miller</cp:lastModifiedBy>
  <cp:revision>476</cp:revision>
  <cp:lastPrinted>2013-07-18T16:42:46Z</cp:lastPrinted>
  <dcterms:created xsi:type="dcterms:W3CDTF">2009-10-30T15:58:21Z</dcterms:created>
  <dcterms:modified xsi:type="dcterms:W3CDTF">2017-02-15T18:39:11Z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