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3" r:id="rId2"/>
    <p:sldId id="365" r:id="rId3"/>
    <p:sldId id="381" r:id="rId4"/>
    <p:sldId id="385" r:id="rId5"/>
    <p:sldId id="379" r:id="rId6"/>
    <p:sldId id="378" r:id="rId7"/>
    <p:sldId id="389" r:id="rId8"/>
    <p:sldId id="386" r:id="rId9"/>
    <p:sldId id="364" r:id="rId10"/>
    <p:sldId id="387" r:id="rId11"/>
    <p:sldId id="388" r:id="rId12"/>
    <p:sldId id="384" r:id="rId13"/>
    <p:sldId id="383" r:id="rId14"/>
    <p:sldId id="366" r:id="rId15"/>
    <p:sldId id="367" r:id="rId16"/>
    <p:sldId id="368" r:id="rId17"/>
    <p:sldId id="375" r:id="rId18"/>
    <p:sldId id="369" r:id="rId19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6648" autoAdjust="0"/>
  </p:normalViewPr>
  <p:slideViewPr>
    <p:cSldViewPr snapToGrid="0">
      <p:cViewPr>
        <p:scale>
          <a:sx n="100" d="100"/>
          <a:sy n="100" d="100"/>
        </p:scale>
        <p:origin x="-1424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“Some of you may know me as a long term </a:t>
            </a:r>
            <a:r>
              <a:rPr lang="en-US" dirty="0" err="1" smtClean="0"/>
              <a:t>.Net</a:t>
            </a:r>
            <a:r>
              <a:rPr lang="en-US" dirty="0" smtClean="0"/>
              <a:t> developer and are wondering why I’m doing a </a:t>
            </a:r>
            <a:r>
              <a:rPr lang="en-US" dirty="0" err="1" smtClean="0"/>
              <a:t>Javascript</a:t>
            </a:r>
            <a:r>
              <a:rPr lang="en-US" dirty="0" smtClean="0"/>
              <a:t> talk”. Find the link to the old </a:t>
            </a:r>
            <a:r>
              <a:rPr lang="en-US" dirty="0" err="1" smtClean="0"/>
              <a:t>ASPToday</a:t>
            </a:r>
            <a:r>
              <a:rPr lang="en-US" dirty="0" smtClean="0"/>
              <a:t> article on JS controls. Make</a:t>
            </a:r>
            <a:r>
              <a:rPr lang="en-US" baseline="0" dirty="0" smtClean="0"/>
              <a:t> the point that JS is deceptively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need to recycle the application it iterate over 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aseline="0" dirty="0" smtClean="0"/>
              <a:t> before and after on all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FubuMVC</a:t>
            </a:r>
            <a:r>
              <a:rPr lang="en-US" dirty="0" smtClean="0"/>
              <a:t> login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yteller.github.io" TargetMode="External"/><Relationship Id="rId3" Type="http://schemas.openxmlformats.org/officeDocument/2006/relationships/hyperlink" Target="http://github.com/storyteller/storytell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666285"/>
            <a:ext cx="5942012" cy="72156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Experience Report from Building a Large </a:t>
            </a:r>
            <a:r>
              <a:rPr lang="en-US" dirty="0" err="1"/>
              <a:t>React.js</a:t>
            </a:r>
            <a:r>
              <a:rPr lang="en-US" dirty="0"/>
              <a:t>/</a:t>
            </a:r>
            <a:r>
              <a:rPr lang="en-US" dirty="0" err="1"/>
              <a:t>Redux</a:t>
            </a:r>
            <a:r>
              <a:rPr lang="en-US" dirty="0"/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“Flux-like” with hand-rolled data stores </a:t>
            </a:r>
          </a:p>
          <a:p>
            <a:r>
              <a:rPr lang="en-US" dirty="0" err="1" smtClean="0"/>
              <a:t>Postal.js</a:t>
            </a:r>
            <a:r>
              <a:rPr lang="en-US" dirty="0" smtClean="0"/>
              <a:t> as Event Aggregator</a:t>
            </a:r>
          </a:p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+ Pure Function Components = Bliss</a:t>
            </a:r>
          </a:p>
          <a:p>
            <a:r>
              <a:rPr lang="en-US" dirty="0" smtClean="0"/>
              <a:t>Higher Order Components</a:t>
            </a:r>
          </a:p>
          <a:p>
            <a:r>
              <a:rPr lang="en-US" dirty="0" smtClean="0"/>
              <a:t>Web Sockets Feed Into </a:t>
            </a:r>
            <a:r>
              <a:rPr lang="en-US" dirty="0" err="1" smtClean="0"/>
              <a:t>Redux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</a:t>
            </a:r>
            <a:r>
              <a:rPr lang="en-US" dirty="0" err="1" smtClean="0"/>
              <a:t>Redux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Composing Reducers</a:t>
            </a:r>
          </a:p>
          <a:p>
            <a:r>
              <a:rPr lang="en-US" dirty="0" smtClean="0"/>
              <a:t>Avoiding the giant switch statement of death?</a:t>
            </a:r>
          </a:p>
          <a:p>
            <a:r>
              <a:rPr lang="en-US" dirty="0"/>
              <a:t>Be Cognizant of Screen </a:t>
            </a:r>
            <a:r>
              <a:rPr lang="en-US" dirty="0" smtClean="0"/>
              <a:t>Refreshes</a:t>
            </a:r>
          </a:p>
          <a:p>
            <a:r>
              <a:rPr lang="en-US" dirty="0" smtClean="0"/>
              <a:t>Combining with </a:t>
            </a:r>
            <a:r>
              <a:rPr lang="en-US" dirty="0" err="1" smtClean="0"/>
              <a:t>Immutable.js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Separation of Concerns in React/</a:t>
            </a:r>
            <a:r>
              <a:rPr lang="en-US" sz="2800" dirty="0" err="1" smtClean="0"/>
              <a:t>Redux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is Polarizing</a:t>
            </a:r>
          </a:p>
          <a:p>
            <a:r>
              <a:rPr lang="en-US" dirty="0" smtClean="0"/>
              <a:t>Self-Contained Components</a:t>
            </a:r>
          </a:p>
          <a:p>
            <a:r>
              <a:rPr lang="en-US" dirty="0" smtClean="0"/>
              <a:t>Reducers and Stores</a:t>
            </a:r>
          </a:p>
          <a:p>
            <a:r>
              <a:rPr lang="en-US" dirty="0" smtClean="0"/>
              <a:t>Presentation Model (MVVM)</a:t>
            </a:r>
          </a:p>
          <a:p>
            <a:r>
              <a:rPr lang="en-US" dirty="0" smtClean="0"/>
              <a:t>Model View Presenter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4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My Strategy (so far) for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Unit test </a:t>
            </a:r>
            <a:r>
              <a:rPr lang="en-US" sz="2400" dirty="0" err="1" smtClean="0"/>
              <a:t>Redux</a:t>
            </a:r>
            <a:r>
              <a:rPr lang="en-US" sz="2400" dirty="0" smtClean="0"/>
              <a:t> reducers in isolation</a:t>
            </a:r>
          </a:p>
          <a:p>
            <a:r>
              <a:rPr lang="en-US" sz="2400" dirty="0" smtClean="0"/>
              <a:t>Presenters and Model code in isolation</a:t>
            </a:r>
          </a:p>
          <a:p>
            <a:r>
              <a:rPr lang="en-US" sz="2400" dirty="0" smtClean="0"/>
              <a:t>Integration tests in Karma with </a:t>
            </a:r>
            <a:r>
              <a:rPr lang="en-US" sz="2400" dirty="0" err="1" smtClean="0"/>
              <a:t>Redux’ified</a:t>
            </a:r>
            <a:r>
              <a:rPr lang="en-US" sz="2400" dirty="0" smtClean="0"/>
              <a:t> React Components</a:t>
            </a:r>
          </a:p>
          <a:p>
            <a:r>
              <a:rPr lang="en-US" sz="2400" dirty="0" smtClean="0"/>
              <a:t>Some unit tests against React components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756275"/>
          </a:xfrm>
        </p:spPr>
        <p:txBody>
          <a:bodyPr/>
          <a:lstStyle/>
          <a:p>
            <a:pPr algn="ctr"/>
            <a:r>
              <a:rPr lang="en-US" sz="4800" dirty="0" smtClean="0"/>
              <a:t>Dynamic Layouts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Web Sockets and/or Server Sent 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Rapid fire status updates from the server</a:t>
            </a:r>
          </a:p>
          <a:p>
            <a:r>
              <a:rPr lang="en-US" sz="2400" dirty="0" smtClean="0"/>
              <a:t>Snapshotting</a:t>
            </a:r>
          </a:p>
          <a:p>
            <a:r>
              <a:rPr lang="en-US" sz="2400" dirty="0" smtClean="0"/>
              <a:t>Throttle or </a:t>
            </a:r>
            <a:r>
              <a:rPr lang="en-US" sz="2400" dirty="0" err="1" smtClean="0"/>
              <a:t>Debounce</a:t>
            </a:r>
            <a:r>
              <a:rPr lang="en-US" sz="2400" dirty="0" smtClean="0"/>
              <a:t> with </a:t>
            </a:r>
            <a:r>
              <a:rPr lang="en-US" sz="2400" dirty="0" err="1" smtClean="0"/>
              <a:t>RxJS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to Incorporate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Falcor</a:t>
            </a:r>
            <a:r>
              <a:rPr lang="en-US" dirty="0" smtClean="0"/>
              <a:t> for Data Fetching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Middleware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React Testing Tools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Would I recommend </a:t>
            </a:r>
            <a:r>
              <a:rPr lang="en-US" sz="2800" dirty="0" err="1" smtClean="0"/>
              <a:t>React.js</a:t>
            </a:r>
            <a:r>
              <a:rPr lang="en-US" sz="2800" dirty="0" smtClean="0"/>
              <a:t> and </a:t>
            </a:r>
            <a:r>
              <a:rPr lang="en-US" sz="2800" dirty="0" err="1" smtClean="0"/>
              <a:t>Redux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Great Community</a:t>
            </a:r>
          </a:p>
          <a:p>
            <a:r>
              <a:rPr lang="en-US" sz="2400" dirty="0" smtClean="0"/>
              <a:t>Expanding Ecosystem</a:t>
            </a:r>
          </a:p>
          <a:p>
            <a:r>
              <a:rPr lang="en-US" sz="2400" dirty="0" smtClean="0"/>
              <a:t>Testability</a:t>
            </a:r>
          </a:p>
          <a:p>
            <a:r>
              <a:rPr lang="en-US" sz="2400" dirty="0" smtClean="0"/>
              <a:t>Technical Churn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8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Storyteller 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http://storyteller.github.io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http://github.com/storyteller/storyteller</a:t>
            </a:r>
            <a:endParaRPr lang="en-US" sz="2400" dirty="0" smtClean="0"/>
          </a:p>
          <a:p>
            <a:r>
              <a:rPr lang="en-US" sz="2400" dirty="0" smtClean="0"/>
              <a:t>OSS under the Apache 2.0 license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Storyteller 3 Tool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Executable Specifications in </a:t>
            </a:r>
            <a:r>
              <a:rPr lang="en-US" sz="2400" dirty="0" err="1" smtClean="0"/>
              <a:t>.Net</a:t>
            </a:r>
            <a:r>
              <a:rPr lang="en-US" sz="2400" dirty="0" smtClean="0"/>
              <a:t> / Acceptance Test Driven Development</a:t>
            </a:r>
          </a:p>
          <a:p>
            <a:r>
              <a:rPr lang="en-US" sz="2400" dirty="0" smtClean="0"/>
              <a:t>Original User Interface was WPF</a:t>
            </a:r>
          </a:p>
          <a:p>
            <a:r>
              <a:rPr lang="en-US" sz="2400" dirty="0" smtClean="0"/>
              <a:t>Storyteller 3 effort started in November 2014</a:t>
            </a:r>
          </a:p>
          <a:p>
            <a:r>
              <a:rPr lang="en-US" sz="2400" dirty="0" smtClean="0"/>
              <a:t>3.0 Client in Usage as of June 2015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72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Client Rewrite Goals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Far Better Usability</a:t>
            </a:r>
          </a:p>
          <a:p>
            <a:r>
              <a:rPr lang="en-US" sz="2400" dirty="0" smtClean="0"/>
              <a:t>Better Responsiveness</a:t>
            </a:r>
          </a:p>
          <a:p>
            <a:r>
              <a:rPr lang="en-US" sz="2400" dirty="0" smtClean="0"/>
              <a:t>Attract Contributions from More Developers</a:t>
            </a:r>
          </a:p>
          <a:p>
            <a:r>
              <a:rPr lang="en-US" sz="2400" dirty="0" smtClean="0"/>
              <a:t>Better Feedback into Specification Execution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98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27570" y="1885964"/>
            <a:ext cx="2823497" cy="3735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/>
              <a:t>Web Client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React.js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 smtClean="0"/>
              <a:t>Redux</a:t>
            </a: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React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Bootstrap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React Router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Postal.js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Mousetrap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45418" y="1890417"/>
            <a:ext cx="2823497" cy="3735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ST.exe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.Net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NOWIN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Fleck (Web Sockets)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Specification Runner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3670300" y="3911600"/>
            <a:ext cx="1676400" cy="317500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700" y="3403600"/>
            <a:ext cx="154035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NPM Scripts</a:t>
            </a:r>
          </a:p>
          <a:p>
            <a:r>
              <a:rPr lang="en-US" sz="2400" dirty="0" err="1" smtClean="0"/>
              <a:t>CommonJS</a:t>
            </a:r>
            <a:r>
              <a:rPr lang="en-US" sz="2400" dirty="0" smtClean="0"/>
              <a:t> with </a:t>
            </a:r>
            <a:r>
              <a:rPr lang="en-US" sz="2400" dirty="0" err="1" smtClean="0"/>
              <a:t>Webpack</a:t>
            </a:r>
            <a:endParaRPr lang="en-US" sz="2400" dirty="0" smtClean="0"/>
          </a:p>
          <a:p>
            <a:r>
              <a:rPr lang="en-US" sz="2400" dirty="0" smtClean="0"/>
              <a:t>React Hot </a:t>
            </a:r>
            <a:r>
              <a:rPr lang="en-US" sz="2400" dirty="0" err="1" smtClean="0"/>
              <a:t>Reloader</a:t>
            </a:r>
            <a:endParaRPr lang="en-US" sz="2400" dirty="0" smtClean="0"/>
          </a:p>
          <a:p>
            <a:r>
              <a:rPr lang="en-US" sz="2400" dirty="0" err="1" smtClean="0"/>
              <a:t>Babel.js</a:t>
            </a:r>
            <a:endParaRPr lang="en-US" sz="2400" dirty="0" smtClean="0"/>
          </a:p>
          <a:p>
            <a:r>
              <a:rPr lang="en-US" sz="2400" dirty="0" smtClean="0"/>
              <a:t>Mocha</a:t>
            </a:r>
          </a:p>
          <a:p>
            <a:r>
              <a:rPr lang="en-US" sz="2400" dirty="0" err="1" smtClean="0"/>
              <a:t>Phantomjs</a:t>
            </a:r>
            <a:endParaRPr lang="en-US" sz="2400" dirty="0" smtClean="0"/>
          </a:p>
          <a:p>
            <a:r>
              <a:rPr lang="en-US" sz="2400" dirty="0" smtClean="0"/>
              <a:t>Karma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7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Unidirectional Data Flow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11500" y="14097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Sockets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70500" y="30861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Redux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Store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84300" y="44577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Components</a:t>
            </a:r>
          </a:p>
        </p:txBody>
      </p:sp>
      <p:sp>
        <p:nvSpPr>
          <p:cNvPr id="10" name="Bent Arrow 9"/>
          <p:cNvSpPr/>
          <p:nvPr/>
        </p:nvSpPr>
        <p:spPr bwMode="auto">
          <a:xfrm rot="5400000">
            <a:off x="4921250" y="2101850"/>
            <a:ext cx="1270000" cy="6985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 rot="10800000">
            <a:off x="3505200" y="4064000"/>
            <a:ext cx="2362200" cy="7620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>
            <a:off x="3009900" y="3657600"/>
            <a:ext cx="2260600" cy="8001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>
            <a:off x="2247900" y="1765300"/>
            <a:ext cx="876300" cy="26924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1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ES2015 Constructs &amp; </a:t>
            </a:r>
            <a:r>
              <a:rPr lang="en-US" sz="2800" dirty="0" err="1" smtClean="0"/>
              <a:t>React.js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Arrow Functions</a:t>
            </a:r>
          </a:p>
          <a:p>
            <a:r>
              <a:rPr lang="en-US" sz="2400" dirty="0" err="1" smtClean="0"/>
              <a:t>Destructuring</a:t>
            </a:r>
            <a:endParaRPr lang="en-US" sz="2400" dirty="0" smtClean="0"/>
          </a:p>
          <a:p>
            <a:r>
              <a:rPr lang="en-US" sz="2400" dirty="0" smtClean="0"/>
              <a:t>Rest </a:t>
            </a:r>
            <a:r>
              <a:rPr lang="en-US" sz="2400" dirty="0" smtClean="0"/>
              <a:t>Operator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9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</a:t>
            </a:r>
            <a:r>
              <a:rPr lang="en-US" dirty="0" err="1" smtClean="0"/>
              <a:t>tdd</a:t>
            </a:r>
            <a:r>
              <a:rPr lang="en-US" dirty="0" smtClean="0"/>
              <a:t>-mocha – fast tests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</a:t>
            </a:r>
            <a:r>
              <a:rPr lang="en-US" dirty="0" err="1" smtClean="0"/>
              <a:t>tdd</a:t>
            </a:r>
            <a:r>
              <a:rPr lang="en-US" dirty="0" smtClean="0"/>
              <a:t>-karma – slower, integrated tests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run test – run all the tests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harness – launch app with stubbed backend using the React Hot </a:t>
            </a:r>
            <a:r>
              <a:rPr lang="en-US" dirty="0" err="1" smtClean="0"/>
              <a:t>Reloader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11827</TotalTime>
  <Words>494</Words>
  <Application>Microsoft Macintosh PowerPoint</Application>
  <PresentationFormat>On-screen Show (4:3)</PresentationFormat>
  <Paragraphs>128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An Experience Report from Building a Large React.js/Redux Application</vt:lpstr>
      <vt:lpstr>Storyteller 3</vt:lpstr>
      <vt:lpstr>The Storyteller 3 Tool</vt:lpstr>
      <vt:lpstr>Client Rewrite Goals</vt:lpstr>
      <vt:lpstr>Architecture</vt:lpstr>
      <vt:lpstr>Tooling</vt:lpstr>
      <vt:lpstr>Unidirectional Data Flow</vt:lpstr>
      <vt:lpstr>ES2015 Constructs &amp; React.js</vt:lpstr>
      <vt:lpstr>Testing and Development Workflow</vt:lpstr>
      <vt:lpstr>Introducing Redux</vt:lpstr>
      <vt:lpstr>Designing Your Redux Store</vt:lpstr>
      <vt:lpstr>Separation of Concerns in React/Redux</vt:lpstr>
      <vt:lpstr>My Strategy (so far) for Testing</vt:lpstr>
      <vt:lpstr>Dynamic Layouts</vt:lpstr>
      <vt:lpstr>Web Sockets and/or Server Sent Events</vt:lpstr>
      <vt:lpstr>What I Want to Incorporate Next</vt:lpstr>
      <vt:lpstr>Would I recommend React.js and Redux?</vt:lpstr>
      <vt:lpstr>Questions?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442</cp:revision>
  <cp:lastPrinted>2013-07-18T16:42:46Z</cp:lastPrinted>
  <dcterms:created xsi:type="dcterms:W3CDTF">2009-10-30T15:58:21Z</dcterms:created>
  <dcterms:modified xsi:type="dcterms:W3CDTF">2016-06-06T09:09:01Z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