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3" r:id="rId2"/>
    <p:sldId id="368" r:id="rId3"/>
    <p:sldId id="377" r:id="rId4"/>
    <p:sldId id="365" r:id="rId5"/>
    <p:sldId id="396" r:id="rId6"/>
    <p:sldId id="384" r:id="rId7"/>
    <p:sldId id="364" r:id="rId8"/>
    <p:sldId id="394" r:id="rId9"/>
    <p:sldId id="386" r:id="rId10"/>
    <p:sldId id="387" r:id="rId11"/>
    <p:sldId id="391" r:id="rId12"/>
    <p:sldId id="390" r:id="rId13"/>
    <p:sldId id="392" r:id="rId14"/>
    <p:sldId id="395" r:id="rId15"/>
    <p:sldId id="397" r:id="rId16"/>
    <p:sldId id="378" r:id="rId17"/>
    <p:sldId id="388" r:id="rId18"/>
    <p:sldId id="366" r:id="rId19"/>
    <p:sldId id="389" r:id="rId20"/>
    <p:sldId id="367" r:id="rId21"/>
    <p:sldId id="393" r:id="rId22"/>
    <p:sldId id="381" r:id="rId23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6648" autoAdjust="0"/>
  </p:normalViewPr>
  <p:slideViewPr>
    <p:cSldViewPr snapToGrid="0">
      <p:cViewPr>
        <p:scale>
          <a:sx n="103" d="100"/>
          <a:sy n="103" d="100"/>
        </p:scale>
        <p:origin x="-13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Open/Closed</a:t>
            </a:r>
            <a:r>
              <a:rPr lang="en-US" baseline="0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Open/Closed</a:t>
            </a:r>
            <a:r>
              <a:rPr lang="en-US" baseline="0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FubuMVC</a:t>
            </a:r>
            <a:r>
              <a:rPr lang="en-US" dirty="0" smtClean="0"/>
              <a:t> login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 Programming, </a:t>
            </a:r>
            <a:r>
              <a:rPr lang="en-US" dirty="0" err="1" smtClean="0"/>
              <a:t>ThoughtWorks</a:t>
            </a:r>
            <a:r>
              <a:rPr lang="en-US" dirty="0" smtClean="0"/>
              <a:t>, </a:t>
            </a:r>
            <a:r>
              <a:rPr lang="en-US" dirty="0" err="1" smtClean="0"/>
              <a:t>ALT.Net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Waterfall sucked. Big IT sucked.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good design principles, keep it simple, use learning along the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“Pull” not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absence of surety.</a:t>
            </a:r>
            <a:r>
              <a:rPr lang="en-US" baseline="0" dirty="0" smtClean="0"/>
              <a:t> Emphasize “work”. Simple != obvious. Cut off analysis/paralysis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yet another Pic Wisconsin story about the screen conductor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Open/Closed</a:t>
            </a:r>
            <a:r>
              <a:rPr lang="en-US" baseline="0" dirty="0" smtClean="0"/>
              <a:t> Principle, selecting tooling. Doc </a:t>
            </a:r>
            <a:r>
              <a:rPr lang="en-US" baseline="0" dirty="0" err="1" smtClean="0"/>
              <a:t>db’s</a:t>
            </a:r>
            <a:r>
              <a:rPr lang="en-US" baseline="0" dirty="0" smtClean="0"/>
              <a:t> over ORM’s or relational databases, ability to make mistakes and 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Open/Closed</a:t>
            </a:r>
            <a:r>
              <a:rPr lang="en-US" baseline="0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 smtClean="0"/>
              <a:t>Agile Stuff (that Scrum forgot)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The Last Responsible Moment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“Reversibility”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Ratchet up your Feedback Cycles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Continuous Integration</a:t>
            </a:r>
          </a:p>
          <a:p>
            <a:r>
              <a:rPr lang="en-US" sz="2800" dirty="0" smtClean="0"/>
              <a:t>Automated Testing</a:t>
            </a:r>
          </a:p>
          <a:p>
            <a:r>
              <a:rPr lang="en-US" sz="2800" dirty="0" smtClean="0"/>
              <a:t>Test Driven Development</a:t>
            </a:r>
          </a:p>
          <a:p>
            <a:r>
              <a:rPr lang="en-US" sz="2800" dirty="0" smtClean="0"/>
              <a:t>Behavior Driven Development</a:t>
            </a:r>
          </a:p>
          <a:p>
            <a:r>
              <a:rPr lang="en-US" sz="2800" dirty="0" smtClean="0"/>
              <a:t>Environment Tests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Be Cognizant of Low Reversibility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Prefer Self-Contained Teams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smtClean="0"/>
              <a:t>Fallacy of Local Optimization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Worst Project I’ve Ever Been 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Mandatory morale meetings</a:t>
            </a:r>
          </a:p>
          <a:p>
            <a:r>
              <a:rPr lang="en-US" sz="2400" dirty="0" smtClean="0"/>
              <a:t>High ceremony </a:t>
            </a:r>
            <a:r>
              <a:rPr lang="en-US" sz="2400" dirty="0"/>
              <a:t>p</a:t>
            </a:r>
            <a:r>
              <a:rPr lang="en-US" sz="2400" dirty="0" smtClean="0"/>
              <a:t>rocess</a:t>
            </a:r>
            <a:endParaRPr lang="en-US" dirty="0"/>
          </a:p>
          <a:p>
            <a:r>
              <a:rPr lang="en-US" sz="2400" dirty="0" smtClean="0"/>
              <a:t>Very limited time to actually work</a:t>
            </a:r>
          </a:p>
          <a:p>
            <a:r>
              <a:rPr lang="en-US" sz="2400" dirty="0" smtClean="0"/>
              <a:t>Turnover</a:t>
            </a:r>
            <a:endParaRPr lang="en-US" sz="2400" dirty="0" smtClean="0"/>
          </a:p>
          <a:p>
            <a:r>
              <a:rPr lang="en-US" sz="2400" dirty="0"/>
              <a:t>The “Embarrassment Meeting”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77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Own Your Process instead of Letting it Own You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3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Automate Everything that Moves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Enable quicker iteration</a:t>
            </a:r>
          </a:p>
          <a:p>
            <a:r>
              <a:rPr lang="en-US" sz="2800" dirty="0" smtClean="0"/>
              <a:t>Make it safer to change the system</a:t>
            </a:r>
          </a:p>
          <a:p>
            <a:r>
              <a:rPr lang="en-US" sz="2800" dirty="0" smtClean="0"/>
              <a:t>Eliminate error prone manual processes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Know What’s Where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Traceability through Automation</a:t>
            </a:r>
          </a:p>
          <a:p>
            <a:r>
              <a:rPr lang="en-US" sz="2800" dirty="0" smtClean="0"/>
              <a:t>Make it safer to change the system</a:t>
            </a:r>
          </a:p>
          <a:p>
            <a:r>
              <a:rPr lang="en-US" sz="2800" dirty="0" smtClean="0"/>
              <a:t>Eliminate error prone manual processes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5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we’re up to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Replace </a:t>
            </a:r>
            <a:r>
              <a:rPr lang="en-US" sz="2400" dirty="0" err="1" smtClean="0"/>
              <a:t>RavenDb</a:t>
            </a:r>
            <a:r>
              <a:rPr lang="en-US" sz="2400" dirty="0" smtClean="0"/>
              <a:t> with Marten</a:t>
            </a:r>
          </a:p>
          <a:p>
            <a:r>
              <a:rPr lang="en-US" sz="2400" dirty="0" smtClean="0"/>
              <a:t>Replace </a:t>
            </a:r>
            <a:r>
              <a:rPr lang="en-US" sz="2400" dirty="0" err="1" smtClean="0"/>
              <a:t>Esent</a:t>
            </a:r>
            <a:r>
              <a:rPr lang="en-US" sz="2400" dirty="0" smtClean="0"/>
              <a:t> with </a:t>
            </a:r>
            <a:r>
              <a:rPr lang="en-US" sz="2400" dirty="0" err="1" smtClean="0"/>
              <a:t>LightningDb</a:t>
            </a:r>
            <a:endParaRPr lang="en-US" sz="2400" dirty="0" smtClean="0"/>
          </a:p>
          <a:p>
            <a:r>
              <a:rPr lang="en-US" sz="2400" dirty="0" smtClean="0"/>
              <a:t>Service Bus </a:t>
            </a:r>
            <a:r>
              <a:rPr lang="en-US" sz="2400" dirty="0" err="1" smtClean="0"/>
              <a:t>Perf</a:t>
            </a:r>
            <a:r>
              <a:rPr lang="en-US" sz="2400" dirty="0" smtClean="0"/>
              <a:t> Optimizations</a:t>
            </a:r>
          </a:p>
          <a:p>
            <a:r>
              <a:rPr lang="en-US" sz="2400" dirty="0" err="1" smtClean="0"/>
              <a:t>Complemax</a:t>
            </a:r>
            <a:r>
              <a:rPr lang="en-US" sz="2400" dirty="0" smtClean="0"/>
              <a:t> “ready standby”</a:t>
            </a:r>
            <a:endParaRPr lang="en-US" sz="2400" dirty="0" smtClean="0"/>
          </a:p>
          <a:p>
            <a:r>
              <a:rPr lang="en-US" sz="2400" dirty="0" err="1" smtClean="0"/>
              <a:t>FubuMVC</a:t>
            </a:r>
            <a:r>
              <a:rPr lang="en-US" sz="2400" dirty="0" smtClean="0"/>
              <a:t> 4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Async</a:t>
            </a:r>
            <a:r>
              <a:rPr lang="en-US" sz="2400" dirty="0" smtClean="0">
                <a:sym typeface="Wingdings"/>
              </a:rPr>
              <a:t> all the way down</a:t>
            </a:r>
          </a:p>
          <a:p>
            <a:r>
              <a:rPr lang="en-US" sz="2400" dirty="0" smtClean="0">
                <a:sym typeface="Wingdings"/>
              </a:rPr>
              <a:t>*Finally* writing docs for </a:t>
            </a:r>
            <a:r>
              <a:rPr lang="en-US" sz="2400" dirty="0" err="1" smtClean="0">
                <a:sym typeface="Wingdings"/>
              </a:rPr>
              <a:t>FubuMVC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FubuTransportation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Storyteller improvements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“Jasper”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Iterations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Don’t be oversubscribed</a:t>
            </a:r>
          </a:p>
          <a:p>
            <a:r>
              <a:rPr lang="en-US" sz="2400" dirty="0" smtClean="0"/>
              <a:t>Work serially</a:t>
            </a:r>
          </a:p>
          <a:p>
            <a:r>
              <a:rPr lang="en-US" sz="2400" dirty="0" smtClean="0"/>
              <a:t>Avoid “trailer-hitched” testing</a:t>
            </a:r>
            <a:endParaRPr lang="en-US" sz="2400" dirty="0" smtClean="0"/>
          </a:p>
          <a:p>
            <a:r>
              <a:rPr lang="en-US" sz="2400" dirty="0" smtClean="0"/>
              <a:t>Gold cards?</a:t>
            </a:r>
          </a:p>
          <a:p>
            <a:r>
              <a:rPr lang="en-US" sz="2400" dirty="0" smtClean="0"/>
              <a:t>Slack</a:t>
            </a:r>
          </a:p>
          <a:p>
            <a:r>
              <a:rPr lang="en-US" sz="2400" dirty="0" smtClean="0"/>
              <a:t>“We must make the iteration!”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Collective Code Ownership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Pair Programming (in moderation)</a:t>
            </a:r>
            <a:endParaRPr lang="en-US" sz="2400" dirty="0" smtClean="0"/>
          </a:p>
          <a:p>
            <a:r>
              <a:rPr lang="en-US" sz="2400" dirty="0" smtClean="0"/>
              <a:t>Know the Why</a:t>
            </a:r>
          </a:p>
          <a:p>
            <a:r>
              <a:rPr lang="en-US" sz="2400" dirty="0" smtClean="0"/>
              <a:t>This is the way we do it</a:t>
            </a:r>
          </a:p>
          <a:p>
            <a:r>
              <a:rPr lang="en-US" sz="2400" dirty="0" smtClean="0"/>
              <a:t>Socialize the design</a:t>
            </a:r>
          </a:p>
          <a:p>
            <a:r>
              <a:rPr lang="en-US" sz="2400" dirty="0" smtClean="0"/>
              <a:t>Constantly challenge designs and architectures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772856"/>
          </a:xfrm>
        </p:spPr>
        <p:txBody>
          <a:bodyPr/>
          <a:lstStyle/>
          <a:p>
            <a:pPr algn="ctr"/>
            <a:r>
              <a:rPr lang="en-US" sz="4400" dirty="0" smtClean="0"/>
              <a:t>My History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Waterfall, Extreme Programming, </a:t>
            </a:r>
            <a:br>
              <a:rPr lang="en-US" dirty="0" smtClean="0"/>
            </a:br>
            <a:r>
              <a:rPr lang="en-US" dirty="0" err="1" smtClean="0"/>
              <a:t>ALT.Net</a:t>
            </a:r>
            <a:r>
              <a:rPr lang="en-US" dirty="0" smtClean="0"/>
              <a:t>, “Agile Coach”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Agile Manifesto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Individuals and interactions </a:t>
            </a:r>
            <a:r>
              <a:rPr lang="en-US" sz="2400" dirty="0"/>
              <a:t>over processes and tools</a:t>
            </a:r>
          </a:p>
          <a:p>
            <a:r>
              <a:rPr lang="en-US" sz="2400" b="1" dirty="0"/>
              <a:t>Working software</a:t>
            </a:r>
            <a:r>
              <a:rPr lang="en-US" sz="2400" dirty="0"/>
              <a:t> over comprehensive documentation</a:t>
            </a:r>
          </a:p>
          <a:p>
            <a:r>
              <a:rPr lang="en-US" sz="2400" b="1" dirty="0"/>
              <a:t>Customer collaboration</a:t>
            </a:r>
            <a:r>
              <a:rPr lang="en-US" sz="2400" dirty="0"/>
              <a:t> over contract negotiation</a:t>
            </a:r>
          </a:p>
          <a:p>
            <a:r>
              <a:rPr lang="en-US" sz="2400" b="1" dirty="0"/>
              <a:t>Responding to change</a:t>
            </a:r>
            <a:r>
              <a:rPr lang="en-US" sz="2400" dirty="0"/>
              <a:t> over following a plan</a:t>
            </a:r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Agile Oversimplified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Rely on feedback and corrections</a:t>
            </a:r>
          </a:p>
          <a:p>
            <a:r>
              <a:rPr lang="en-US" sz="2400" dirty="0" smtClean="0"/>
              <a:t>Plan, design, code, and test continuously</a:t>
            </a:r>
          </a:p>
          <a:p>
            <a:r>
              <a:rPr lang="en-US" sz="2400" dirty="0" smtClean="0"/>
              <a:t>Make it easy for teams and stakeholders to collaborate</a:t>
            </a:r>
            <a:endParaRPr lang="en-US" sz="2400" dirty="0"/>
          </a:p>
          <a:p>
            <a:r>
              <a:rPr lang="en-US" sz="2400" dirty="0" smtClean="0"/>
              <a:t>Take steps to make the system easy and safe to change</a:t>
            </a:r>
            <a:endParaRPr lang="en-US" sz="2400" dirty="0"/>
          </a:p>
          <a:p>
            <a:r>
              <a:rPr lang="en-US" sz="2400" dirty="0" smtClean="0"/>
              <a:t>Ruthlessly focus on features in order of importance instead of infrastructure</a:t>
            </a:r>
          </a:p>
          <a:p>
            <a:r>
              <a:rPr lang="en-US" sz="2400" dirty="0" smtClean="0"/>
              <a:t>Silo’s are bad, </a:t>
            </a:r>
            <a:r>
              <a:rPr lang="en-US" sz="2400" dirty="0" err="1" smtClean="0"/>
              <a:t>m’kay</a:t>
            </a:r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17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In preparing for battle I have always found that plans are useless, but planning is indispensable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	- Dwight D. Eisenhower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40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Continuous Design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“You aren’t going to need it”</a:t>
            </a:r>
            <a:br>
              <a:rPr lang="en-US" sz="3600" dirty="0" smtClean="0"/>
            </a:br>
            <a:r>
              <a:rPr lang="en-US" sz="3600" dirty="0" smtClean="0"/>
              <a:t>(YAGNI)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Simplest Thing that Could Possibly 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6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12607</TotalTime>
  <Words>495</Words>
  <Application>Microsoft Macintosh PowerPoint</Application>
  <PresentationFormat>On-screen Show (4:3)</PresentationFormat>
  <Paragraphs>124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Agile Stuff (that Scrum forgot)</vt:lpstr>
      <vt:lpstr>What we’re up to</vt:lpstr>
      <vt:lpstr>My History  Waterfall, Extreme Programming,  ALT.Net, “Agile Coach”</vt:lpstr>
      <vt:lpstr>The Agile Manifesto</vt:lpstr>
      <vt:lpstr>Agile Oversimplified</vt:lpstr>
      <vt:lpstr>PowerPoint Presentation</vt:lpstr>
      <vt:lpstr>Continuous Design</vt:lpstr>
      <vt:lpstr>“You aren’t going to need it” (YAGNI)</vt:lpstr>
      <vt:lpstr>Simplest Thing that Could Possibly Work</vt:lpstr>
      <vt:lpstr>The Last Responsible Moment</vt:lpstr>
      <vt:lpstr>“Reversibility”</vt:lpstr>
      <vt:lpstr>Ratchet up your Feedback Cycles</vt:lpstr>
      <vt:lpstr>Be Cognizant of Low Reversibility</vt:lpstr>
      <vt:lpstr>Prefer Self-Contained Teams</vt:lpstr>
      <vt:lpstr>Fallacy of Local Optimization</vt:lpstr>
      <vt:lpstr>The Worst Project I’ve Ever Been On</vt:lpstr>
      <vt:lpstr>Own Your Process instead of Letting it Own You</vt:lpstr>
      <vt:lpstr>Automate Everything that Moves</vt:lpstr>
      <vt:lpstr>Know What’s Where</vt:lpstr>
      <vt:lpstr>Iterations</vt:lpstr>
      <vt:lpstr>Collective Code Ownership</vt:lpstr>
      <vt:lpstr>Questions?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453</cp:revision>
  <cp:lastPrinted>2013-07-18T16:42:46Z</cp:lastPrinted>
  <dcterms:created xsi:type="dcterms:W3CDTF">2009-10-30T15:58:21Z</dcterms:created>
  <dcterms:modified xsi:type="dcterms:W3CDTF">2016-08-17T20:38:07Z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