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3" r:id="rId2"/>
    <p:sldId id="377" r:id="rId3"/>
    <p:sldId id="365" r:id="rId4"/>
    <p:sldId id="380" r:id="rId5"/>
    <p:sldId id="378" r:id="rId6"/>
    <p:sldId id="366" r:id="rId7"/>
    <p:sldId id="367" r:id="rId8"/>
    <p:sldId id="364" r:id="rId9"/>
    <p:sldId id="381" r:id="rId10"/>
    <p:sldId id="382" r:id="rId11"/>
    <p:sldId id="368" r:id="rId12"/>
    <p:sldId id="379" r:id="rId13"/>
    <p:sldId id="369" r:id="rId14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6648" autoAdjust="0"/>
  </p:normalViewPr>
  <p:slideViewPr>
    <p:cSldViewPr snapToGrid="0">
      <p:cViewPr>
        <p:scale>
          <a:sx n="103" d="100"/>
          <a:sy n="103" d="100"/>
        </p:scale>
        <p:origin x="-13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FubuMVC</a:t>
            </a:r>
            <a:r>
              <a:rPr lang="en-US" dirty="0" smtClean="0"/>
              <a:t> login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#1: </a:t>
            </a:r>
            <a:r>
              <a:rPr lang="en-US" baseline="0" dirty="0" err="1" smtClean="0"/>
              <a:t>FubuMVC</a:t>
            </a:r>
            <a:r>
              <a:rPr lang="en-US" baseline="0" dirty="0" smtClean="0"/>
              <a:t> Content Negotiation &amp; FT sending messages</a:t>
            </a:r>
          </a:p>
          <a:p>
            <a:r>
              <a:rPr lang="en-US" baseline="0" dirty="0" smtClean="0"/>
              <a:t>Sample #2: Alba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sperfx/marten" TargetMode="External"/><Relationship Id="rId4" Type="http://schemas.openxmlformats.org/officeDocument/2006/relationships/hyperlink" Target="https://gitter.im/JasperFx/mart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sperfx.github.io/mart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 smtClean="0"/>
              <a:t>Marten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Diagnostics and Logging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9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Making Marten Fast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Computed Indexes</a:t>
            </a:r>
          </a:p>
          <a:p>
            <a:r>
              <a:rPr lang="en-US" sz="2400" dirty="0" smtClean="0"/>
              <a:t>Duplicated Fields</a:t>
            </a:r>
          </a:p>
          <a:p>
            <a:r>
              <a:rPr lang="en-US" sz="2400" dirty="0" smtClean="0"/>
              <a:t>Swap in </a:t>
            </a:r>
            <a:r>
              <a:rPr lang="en-US" sz="2400" dirty="0" err="1" smtClean="0"/>
              <a:t>Jil</a:t>
            </a:r>
            <a:r>
              <a:rPr lang="en-US" sz="2400" dirty="0" smtClean="0"/>
              <a:t> for faster JSON serialization</a:t>
            </a:r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 Queries</a:t>
            </a:r>
          </a:p>
          <a:p>
            <a:r>
              <a:rPr lang="en-US" sz="2400" dirty="0" smtClean="0"/>
              <a:t>Batch Queries</a:t>
            </a:r>
          </a:p>
          <a:p>
            <a:r>
              <a:rPr lang="en-US" sz="2400" dirty="0" smtClean="0"/>
              <a:t>Includes</a:t>
            </a:r>
          </a:p>
          <a:p>
            <a:r>
              <a:rPr lang="en-US" sz="2400" dirty="0" smtClean="0"/>
              <a:t>Bulk Inserts</a:t>
            </a:r>
          </a:p>
          <a:p>
            <a:r>
              <a:rPr lang="en-US" sz="2400" dirty="0" smtClean="0"/>
              <a:t>Batching Updates</a:t>
            </a:r>
          </a:p>
          <a:p>
            <a:r>
              <a:rPr lang="en-US" sz="2400" dirty="0" smtClean="0"/>
              <a:t>Patching API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Readside</a:t>
            </a:r>
            <a:r>
              <a:rPr lang="en-US" sz="2800" dirty="0" smtClean="0"/>
              <a:t>” Transforms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Select() Transforms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smtClean="0"/>
              <a:t>Transforms</a:t>
            </a:r>
          </a:p>
          <a:p>
            <a:r>
              <a:rPr lang="en-US" sz="2400" dirty="0" smtClean="0"/>
              <a:t>Query for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1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Marten as Event Store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Capture events as streams</a:t>
            </a:r>
          </a:p>
          <a:p>
            <a:r>
              <a:rPr lang="en-US" sz="2400" dirty="0" smtClean="0"/>
              <a:t>Live / </a:t>
            </a:r>
            <a:r>
              <a:rPr lang="en-US" sz="2400" dirty="0" err="1" smtClean="0"/>
              <a:t>Async</a:t>
            </a:r>
            <a:r>
              <a:rPr lang="en-US" sz="2400" dirty="0" smtClean="0"/>
              <a:t> </a:t>
            </a:r>
            <a:r>
              <a:rPr lang="en-US" sz="2400" dirty="0" smtClean="0"/>
              <a:t>/ </a:t>
            </a:r>
            <a:r>
              <a:rPr lang="en-US" sz="2400" dirty="0" smtClean="0"/>
              <a:t>Inline projections</a:t>
            </a:r>
          </a:p>
          <a:p>
            <a:r>
              <a:rPr lang="en-US" sz="2400" dirty="0" err="1" smtClean="0"/>
              <a:t>.Net</a:t>
            </a:r>
            <a:r>
              <a:rPr lang="en-US" sz="2400" smtClean="0"/>
              <a:t> </a:t>
            </a:r>
            <a:r>
              <a:rPr lang="en-US" sz="2400" smtClean="0"/>
              <a:t>transforms</a:t>
            </a:r>
            <a:endParaRPr lang="en-US" sz="2400" dirty="0" smtClean="0"/>
          </a:p>
          <a:p>
            <a:r>
              <a:rPr lang="en-US" sz="2400" dirty="0" smtClean="0"/>
              <a:t>Query the Event Store</a:t>
            </a:r>
          </a:p>
          <a:p>
            <a:r>
              <a:rPr lang="en-US" sz="2400" dirty="0" smtClean="0"/>
              <a:t>Query Aggregated Documents</a:t>
            </a:r>
          </a:p>
          <a:p>
            <a:r>
              <a:rPr lang="en-US" sz="2400" dirty="0" smtClean="0"/>
              <a:t>Transaction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772856"/>
          </a:xfrm>
        </p:spPr>
        <p:txBody>
          <a:bodyPr/>
          <a:lstStyle/>
          <a:p>
            <a:pPr algn="ctr"/>
            <a:r>
              <a:rPr lang="en-US" sz="3600" dirty="0" smtClean="0"/>
              <a:t>Marten: </a:t>
            </a:r>
            <a:r>
              <a:rPr lang="en-US" sz="3600" dirty="0" err="1" smtClean="0"/>
              <a:t>Postgresql</a:t>
            </a:r>
            <a:r>
              <a:rPr lang="en-US" sz="3600" dirty="0" smtClean="0"/>
              <a:t> as Document </a:t>
            </a:r>
            <a:r>
              <a:rPr lang="en-US" sz="3600" dirty="0" err="1" smtClean="0"/>
              <a:t>Db</a:t>
            </a:r>
            <a:r>
              <a:rPr lang="en-US" sz="3600" dirty="0" smtClean="0"/>
              <a:t> and Event Store for </a:t>
            </a:r>
            <a:r>
              <a:rPr lang="en-US" sz="3600" dirty="0" err="1" smtClean="0"/>
              <a:t>.Net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Marten Community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http://jasperfx.github.io/marten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http://github.com/jasperfx/marten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https://gitter.im/JasperFx/</a:t>
            </a:r>
            <a:r>
              <a:rPr lang="en-US" sz="2400" dirty="0" smtClean="0">
                <a:hlinkClick r:id="rId4"/>
              </a:rPr>
              <a:t>marten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a Document Database?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 database migrations – or at least much simpler ones;)</a:t>
            </a:r>
          </a:p>
          <a:p>
            <a:r>
              <a:rPr lang="en-US" sz="2400" dirty="0" smtClean="0"/>
              <a:t>Supports evolutionary or emergent software architecture</a:t>
            </a:r>
          </a:p>
          <a:p>
            <a:r>
              <a:rPr lang="en-US" sz="2400" dirty="0" smtClean="0"/>
              <a:t>Less mechanical work in application persistence</a:t>
            </a:r>
          </a:p>
          <a:p>
            <a:r>
              <a:rPr lang="en-US" sz="2400" dirty="0" smtClean="0"/>
              <a:t>Test data setup and teardown is more efficient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83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Long, proven history</a:t>
            </a:r>
          </a:p>
          <a:p>
            <a:r>
              <a:rPr lang="en-US" sz="2400" dirty="0" smtClean="0"/>
              <a:t>Vibrant community</a:t>
            </a:r>
          </a:p>
          <a:p>
            <a:r>
              <a:rPr lang="en-US" sz="2400" dirty="0" smtClean="0"/>
              <a:t>Innovating quickly</a:t>
            </a:r>
          </a:p>
          <a:p>
            <a:r>
              <a:rPr lang="en-US" sz="2400" dirty="0" smtClean="0"/>
              <a:t>Outstanding JSON support features that are unique for RDBMS applications</a:t>
            </a:r>
          </a:p>
          <a:p>
            <a:r>
              <a:rPr lang="en-US" sz="2400" dirty="0" smtClean="0"/>
              <a:t>Existing ecosystem w/ functional, grown up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7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Polyglot Persistence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Ol’fashioned</a:t>
            </a:r>
            <a:r>
              <a:rPr lang="en-US" sz="2800" dirty="0" smtClean="0"/>
              <a:t> Relational Database</a:t>
            </a:r>
          </a:p>
          <a:p>
            <a:r>
              <a:rPr lang="en-US" sz="2800" dirty="0" smtClean="0"/>
              <a:t>Document Database</a:t>
            </a:r>
          </a:p>
          <a:p>
            <a:r>
              <a:rPr lang="en-US" sz="2800" dirty="0" smtClean="0"/>
              <a:t>Event Sourcing</a:t>
            </a:r>
          </a:p>
          <a:p>
            <a:r>
              <a:rPr lang="en-US" sz="2800" dirty="0" smtClean="0"/>
              <a:t>Heavy ORM (EF or </a:t>
            </a:r>
            <a:r>
              <a:rPr lang="en-US" sz="2800" dirty="0" err="1" smtClean="0"/>
              <a:t>Nhibernate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Micro ORM’s (Dapper or </a:t>
            </a:r>
            <a:r>
              <a:rPr lang="en-US" sz="2800" dirty="0" err="1" smtClean="0"/>
              <a:t>Petapoco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Marten v. </a:t>
            </a:r>
            <a:r>
              <a:rPr lang="en-US" sz="2800" dirty="0" err="1" smtClean="0"/>
              <a:t>RavenDb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similar API – on purpose</a:t>
            </a:r>
          </a:p>
          <a:p>
            <a:r>
              <a:rPr lang="en-US" sz="2400" dirty="0" smtClean="0"/>
              <a:t>Marten loses </a:t>
            </a:r>
            <a:r>
              <a:rPr lang="en-US" sz="2400" dirty="0" err="1" smtClean="0"/>
              <a:t>RavenDb’s</a:t>
            </a:r>
            <a:r>
              <a:rPr lang="en-US" sz="2400" dirty="0" smtClean="0"/>
              <a:t> embedded database feature </a:t>
            </a:r>
            <a:r>
              <a:rPr lang="en-US" sz="2400" dirty="0" err="1" smtClean="0"/>
              <a:t>Nuget</a:t>
            </a:r>
            <a:endParaRPr lang="en-US" sz="2400" dirty="0" smtClean="0"/>
          </a:p>
          <a:p>
            <a:r>
              <a:rPr lang="en-US" sz="2400" dirty="0" smtClean="0"/>
              <a:t>ACID turtles all the way down! No “</a:t>
            </a:r>
            <a:r>
              <a:rPr lang="en-US" sz="2400" dirty="0" err="1" smtClean="0"/>
              <a:t>WaitForNonStaleResults</a:t>
            </a:r>
            <a:r>
              <a:rPr lang="en-US" sz="2400" dirty="0" smtClean="0"/>
              <a:t>()”</a:t>
            </a:r>
          </a:p>
          <a:p>
            <a:r>
              <a:rPr lang="en-US" sz="2400" dirty="0" err="1" smtClean="0"/>
              <a:t>Postgresql</a:t>
            </a:r>
            <a:r>
              <a:rPr lang="en-US" sz="2400" dirty="0" smtClean="0"/>
              <a:t> foundation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Getting Started with Marten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Querying Documents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306</Words>
  <Application>Microsoft Macintosh PowerPoint</Application>
  <PresentationFormat>On-screen Show (4:3)</PresentationFormat>
  <Paragraphs>83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Marten</vt:lpstr>
      <vt:lpstr>Marten: Postgresql as Document Db and Event Store for .Net</vt:lpstr>
      <vt:lpstr>The Marten Community</vt:lpstr>
      <vt:lpstr>Why a Document Database?</vt:lpstr>
      <vt:lpstr>Why Postgresql?</vt:lpstr>
      <vt:lpstr>Polyglot Persistence</vt:lpstr>
      <vt:lpstr>Marten v. RavenDb</vt:lpstr>
      <vt:lpstr>Getting Started with Marten</vt:lpstr>
      <vt:lpstr>Querying Documents</vt:lpstr>
      <vt:lpstr>Diagnostics and Logging</vt:lpstr>
      <vt:lpstr>Making Marten Fast</vt:lpstr>
      <vt:lpstr>“Readside” Transforms</vt:lpstr>
      <vt:lpstr>Marten as Event Store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438</cp:revision>
  <cp:lastPrinted>2013-07-18T16:42:46Z</cp:lastPrinted>
  <dcterms:created xsi:type="dcterms:W3CDTF">2009-10-30T15:58:21Z</dcterms:created>
  <dcterms:modified xsi:type="dcterms:W3CDTF">2016-09-30T12:34:33Z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