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3" r:id="rId2"/>
    <p:sldId id="365" r:id="rId3"/>
    <p:sldId id="381" r:id="rId4"/>
    <p:sldId id="385" r:id="rId5"/>
    <p:sldId id="379" r:id="rId6"/>
    <p:sldId id="378" r:id="rId7"/>
    <p:sldId id="387" r:id="rId8"/>
    <p:sldId id="391" r:id="rId9"/>
    <p:sldId id="389" r:id="rId10"/>
    <p:sldId id="388" r:id="rId11"/>
    <p:sldId id="367" r:id="rId12"/>
    <p:sldId id="393" r:id="rId13"/>
    <p:sldId id="384" r:id="rId14"/>
    <p:sldId id="392" r:id="rId15"/>
    <p:sldId id="383" r:id="rId16"/>
    <p:sldId id="364" r:id="rId17"/>
    <p:sldId id="386" r:id="rId18"/>
    <p:sldId id="366" r:id="rId19"/>
    <p:sldId id="368" r:id="rId20"/>
    <p:sldId id="375" r:id="rId21"/>
    <p:sldId id="369" r:id="rId22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 autoAdjust="0"/>
    <p:restoredTop sz="86648" autoAdjust="0"/>
  </p:normalViewPr>
  <p:slideViewPr>
    <p:cSldViewPr snapToGrid="0">
      <p:cViewPr>
        <p:scale>
          <a:sx n="150" d="100"/>
          <a:sy n="150" d="100"/>
        </p:scale>
        <p:origin x="-768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“Some of you may know me as a long term </a:t>
            </a:r>
            <a:r>
              <a:rPr lang="en-US" dirty="0" err="1" smtClean="0"/>
              <a:t>.Net</a:t>
            </a:r>
            <a:r>
              <a:rPr lang="en-US" dirty="0" smtClean="0"/>
              <a:t> developer and are wondering why I’m doing a </a:t>
            </a:r>
            <a:r>
              <a:rPr lang="en-US" dirty="0" err="1" smtClean="0"/>
              <a:t>Javascript</a:t>
            </a:r>
            <a:r>
              <a:rPr lang="en-US" dirty="0" smtClean="0"/>
              <a:t> talk”. </a:t>
            </a:r>
            <a:r>
              <a:rPr lang="en-US" smtClean="0"/>
              <a:t>Outsider’s perspective. </a:t>
            </a:r>
            <a:r>
              <a:rPr lang="en-US" dirty="0" smtClean="0"/>
              <a:t>Find the link to the old </a:t>
            </a:r>
            <a:r>
              <a:rPr lang="en-US" dirty="0" err="1" smtClean="0"/>
              <a:t>ASPToday</a:t>
            </a:r>
            <a:r>
              <a:rPr lang="en-US" dirty="0" smtClean="0"/>
              <a:t> article on JS controls. Make</a:t>
            </a:r>
            <a:r>
              <a:rPr lang="en-US" baseline="0" dirty="0" smtClean="0"/>
              <a:t> the point that JS is deceptively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r>
              <a:rPr lang="en-US" baseline="0" dirty="0" smtClean="0"/>
              <a:t> – show the </a:t>
            </a:r>
            <a:r>
              <a:rPr lang="en-US" baseline="0" dirty="0" err="1" smtClean="0"/>
              <a:t>SpecProgressBar</a:t>
            </a:r>
            <a:r>
              <a:rPr lang="en-US" baseline="0" dirty="0" smtClean="0"/>
              <a:t> component</a:t>
            </a:r>
          </a:p>
          <a:p>
            <a:r>
              <a:rPr lang="en-US" baseline="0" dirty="0" smtClean="0"/>
              <a:t>For arrow functions, use old-queue-</a:t>
            </a:r>
            <a:r>
              <a:rPr lang="en-US" baseline="0" dirty="0" err="1" smtClean="0"/>
              <a:t>count.jsx</a:t>
            </a:r>
            <a:r>
              <a:rPr lang="en-US" baseline="0" dirty="0" smtClean="0"/>
              <a:t>. Rewrite to arrow function</a:t>
            </a:r>
          </a:p>
          <a:p>
            <a:r>
              <a:rPr lang="en-US" baseline="0" dirty="0" smtClean="0"/>
              <a:t>For spread attributes, use </a:t>
            </a:r>
            <a:r>
              <a:rPr lang="en-US" baseline="0" dirty="0" err="1" smtClean="0"/>
              <a:t>SuiteHeader.jsx</a:t>
            </a:r>
            <a:r>
              <a:rPr lang="en-US" baseline="0" dirty="0" smtClean="0"/>
              <a:t> in suite-</a:t>
            </a:r>
            <a:r>
              <a:rPr lang="en-US" baseline="0" dirty="0" err="1" smtClean="0"/>
              <a:t>node.jsx</a:t>
            </a:r>
            <a:endParaRPr lang="en-US" baseline="0" dirty="0" smtClean="0"/>
          </a:p>
          <a:p>
            <a:r>
              <a:rPr lang="en-US" baseline="0" dirty="0" smtClean="0"/>
              <a:t>Show the “ref” trick to smuggle through </a:t>
            </a:r>
            <a:r>
              <a:rPr lang="en-US" baseline="0" dirty="0" err="1" smtClean="0"/>
              <a:t>componentDidMount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sample in</a:t>
            </a:r>
            <a:r>
              <a:rPr lang="en-US" baseline="0" dirty="0" smtClean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need to recycle the application it iterate over 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a demonstration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SpecProgressBar</a:t>
            </a:r>
            <a:r>
              <a:rPr lang="en-US" baseline="0" dirty="0" smtClean="0"/>
              <a:t> as the before and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SpecProgressBar</a:t>
            </a:r>
            <a:r>
              <a:rPr lang="en-US" baseline="0" dirty="0" smtClean="0"/>
              <a:t> as the before and after. Show the full workflow from code to screen. Message comes in, updates the store. React-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evaluates whether or not to update each component, changes pushed on. </a:t>
            </a:r>
            <a:r>
              <a:rPr lang="en-US" baseline="0" dirty="0" smtClean="0"/>
              <a:t>Use </a:t>
            </a:r>
            <a:r>
              <a:rPr lang="en-US" baseline="0" dirty="0" err="1" smtClean="0"/>
              <a:t>QueueCount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FubuMVC</a:t>
            </a:r>
            <a:r>
              <a:rPr lang="en-US" dirty="0" smtClean="0"/>
              <a:t> login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sample in</a:t>
            </a:r>
            <a:r>
              <a:rPr lang="en-US" baseline="0" dirty="0" smtClean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yteller.github.io" TargetMode="External"/><Relationship Id="rId3" Type="http://schemas.openxmlformats.org/officeDocument/2006/relationships/hyperlink" Target="http://github.com/storyteller/storytell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jeremydmiller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666285"/>
            <a:ext cx="5942012" cy="72156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Experience Report from Building a Large </a:t>
            </a:r>
            <a:r>
              <a:rPr lang="en-US" dirty="0" err="1"/>
              <a:t>React.js</a:t>
            </a:r>
            <a:r>
              <a:rPr lang="en-US" dirty="0"/>
              <a:t>/</a:t>
            </a:r>
            <a:r>
              <a:rPr lang="en-US" dirty="0" err="1"/>
              <a:t>Redux</a:t>
            </a:r>
            <a:r>
              <a:rPr lang="en-US" dirty="0"/>
              <a:t>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Your </a:t>
            </a:r>
            <a:r>
              <a:rPr lang="en-US" dirty="0" err="1" smtClean="0"/>
              <a:t>Redux</a:t>
            </a:r>
            <a:r>
              <a:rPr lang="en-US" dirty="0" smtClean="0"/>
              <a:t>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with </a:t>
            </a:r>
            <a:r>
              <a:rPr lang="en-US" dirty="0" err="1" smtClean="0"/>
              <a:t>Immutable.js</a:t>
            </a:r>
            <a:endParaRPr lang="en-US" dirty="0" smtClean="0"/>
          </a:p>
          <a:p>
            <a:r>
              <a:rPr lang="en-US" dirty="0" smtClean="0"/>
              <a:t>Composing Reducers</a:t>
            </a:r>
          </a:p>
          <a:p>
            <a:r>
              <a:rPr lang="en-US" dirty="0" smtClean="0"/>
              <a:t>Avoiding the giant switch statement of death?</a:t>
            </a:r>
          </a:p>
          <a:p>
            <a:r>
              <a:rPr lang="en-US" dirty="0" err="1" smtClean="0"/>
              <a:t>Immutability.js</a:t>
            </a:r>
            <a:r>
              <a:rPr lang="en-US" dirty="0" smtClean="0"/>
              <a:t> Record’s</a:t>
            </a:r>
          </a:p>
          <a:p>
            <a:r>
              <a:rPr lang="en-US" dirty="0" smtClean="0"/>
              <a:t>Calculated </a:t>
            </a:r>
            <a:r>
              <a:rPr lang="en-US" dirty="0" smtClean="0"/>
              <a:t>Data (Reselect)</a:t>
            </a:r>
            <a:endParaRPr lang="en-US" dirty="0" smtClean="0"/>
          </a:p>
          <a:p>
            <a:r>
              <a:rPr lang="en-US" dirty="0" smtClean="0"/>
              <a:t>“Reversibility”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Web Sockets and/or Server Sent Events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Rapid fire status updates from the server</a:t>
            </a:r>
          </a:p>
          <a:p>
            <a:r>
              <a:rPr lang="en-US" sz="2400" dirty="0" smtClean="0"/>
              <a:t>Snapshotting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hrottle, </a:t>
            </a:r>
            <a:r>
              <a:rPr lang="en-US" sz="2400" dirty="0" err="1"/>
              <a:t>d</a:t>
            </a:r>
            <a:r>
              <a:rPr lang="en-US" sz="2400" dirty="0" err="1" smtClean="0"/>
              <a:t>ebounce</a:t>
            </a:r>
            <a:r>
              <a:rPr lang="en-US" sz="2400" dirty="0" smtClean="0"/>
              <a:t>, or buffer with </a:t>
            </a:r>
            <a:r>
              <a:rPr lang="en-US" sz="2400" dirty="0" err="1" smtClean="0"/>
              <a:t>RxJS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756275"/>
          </a:xfrm>
        </p:spPr>
        <p:txBody>
          <a:bodyPr/>
          <a:lstStyle/>
          <a:p>
            <a:pPr algn="ctr"/>
            <a:r>
              <a:rPr lang="en-US" sz="4800" dirty="0" smtClean="0"/>
              <a:t>JSX is Polarizing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2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Where should *this* code go?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smtClean="0">
                <a:sym typeface="Wingdings"/>
              </a:rPr>
              <a:t> React Components</a:t>
            </a:r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Redux</a:t>
            </a:r>
            <a:r>
              <a:rPr lang="en-US" dirty="0" smtClean="0">
                <a:sym typeface="Wingdings"/>
              </a:rPr>
              <a:t> Store</a:t>
            </a:r>
          </a:p>
          <a:p>
            <a:r>
              <a:rPr lang="en-US" dirty="0" smtClean="0">
                <a:sym typeface="Wingdings"/>
              </a:rPr>
              <a:t>Updates to State  Reducers</a:t>
            </a:r>
            <a:endParaRPr lang="en-US" dirty="0" smtClean="0"/>
          </a:p>
          <a:p>
            <a:r>
              <a:rPr lang="en-US" dirty="0" smtClean="0"/>
              <a:t>“Side Effects”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Redux</a:t>
            </a:r>
            <a:r>
              <a:rPr lang="en-US" dirty="0" smtClean="0">
                <a:sym typeface="Wingdings"/>
              </a:rPr>
              <a:t> Middleware ???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4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Occasionally Useful Patterns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Model</a:t>
            </a:r>
          </a:p>
          <a:p>
            <a:r>
              <a:rPr lang="en-US" dirty="0"/>
              <a:t>Model View Presenter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5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My Strategy (so far) for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Unit test </a:t>
            </a:r>
            <a:r>
              <a:rPr lang="en-US" sz="2400" dirty="0" err="1" smtClean="0"/>
              <a:t>Redux</a:t>
            </a:r>
            <a:r>
              <a:rPr lang="en-US" sz="2400" dirty="0" smtClean="0"/>
              <a:t> reducers in isolation</a:t>
            </a:r>
          </a:p>
          <a:p>
            <a:r>
              <a:rPr lang="en-US" sz="2400" dirty="0" smtClean="0"/>
              <a:t>Presenters and Model code in isolation</a:t>
            </a:r>
          </a:p>
          <a:p>
            <a:r>
              <a:rPr lang="en-US" sz="2400" dirty="0" smtClean="0"/>
              <a:t>Integration tests in Karma with </a:t>
            </a:r>
            <a:r>
              <a:rPr lang="en-US" sz="2400" dirty="0" err="1" smtClean="0"/>
              <a:t>Redux’ified</a:t>
            </a:r>
            <a:r>
              <a:rPr lang="en-US" sz="2400" dirty="0" smtClean="0"/>
              <a:t> React Components</a:t>
            </a:r>
          </a:p>
          <a:p>
            <a:r>
              <a:rPr lang="en-US" sz="2400" dirty="0" smtClean="0"/>
              <a:t>Some unit tests against React components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9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</a:t>
            </a:r>
            <a:r>
              <a:rPr lang="en-US" dirty="0" err="1" smtClean="0"/>
              <a:t>tdd</a:t>
            </a:r>
            <a:r>
              <a:rPr lang="en-US" dirty="0" smtClean="0"/>
              <a:t>-mocha – fast tests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</a:t>
            </a:r>
            <a:r>
              <a:rPr lang="en-US" dirty="0" err="1" smtClean="0"/>
              <a:t>tdd</a:t>
            </a:r>
            <a:r>
              <a:rPr lang="en-US" dirty="0" smtClean="0"/>
              <a:t>-karma – slower, integrated tests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run test – run all the tests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harness – launch app with stubbed backend using the React Hot </a:t>
            </a:r>
            <a:r>
              <a:rPr lang="en-US" dirty="0" err="1" smtClean="0"/>
              <a:t>Reloader</a:t>
            </a:r>
            <a:endParaRPr lang="en-US" dirty="0" smtClean="0"/>
          </a:p>
          <a:p>
            <a:r>
              <a:rPr lang="en-US" dirty="0" smtClean="0"/>
              <a:t>New: Hot </a:t>
            </a:r>
            <a:r>
              <a:rPr lang="en-US" dirty="0" err="1" smtClean="0"/>
              <a:t>reloader</a:t>
            </a:r>
            <a:r>
              <a:rPr lang="en-US" dirty="0" smtClean="0"/>
              <a:t> </a:t>
            </a:r>
            <a:r>
              <a:rPr lang="en-US" b="1" dirty="0" smtClean="0"/>
              <a:t>with</a:t>
            </a:r>
            <a:r>
              <a:rPr lang="en-US" dirty="0" smtClean="0"/>
              <a:t> the real backend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ES2015 Constructs &amp; </a:t>
            </a:r>
            <a:r>
              <a:rPr lang="en-US" sz="2800" dirty="0" err="1" smtClean="0"/>
              <a:t>React.js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Arrow Functions</a:t>
            </a:r>
          </a:p>
          <a:p>
            <a:r>
              <a:rPr lang="en-US" sz="2400" dirty="0" err="1" smtClean="0"/>
              <a:t>Destructuring</a:t>
            </a:r>
            <a:endParaRPr lang="en-US" sz="2400" dirty="0" smtClean="0"/>
          </a:p>
          <a:p>
            <a:r>
              <a:rPr lang="en-US" sz="2400" dirty="0" smtClean="0"/>
              <a:t>Spread Attributes</a:t>
            </a:r>
          </a:p>
          <a:p>
            <a:r>
              <a:rPr lang="en-US" sz="2400" dirty="0" smtClean="0"/>
              <a:t>ES6 Modules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93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4"/>
            <a:ext cx="8372475" cy="5756275"/>
          </a:xfrm>
        </p:spPr>
        <p:txBody>
          <a:bodyPr/>
          <a:lstStyle/>
          <a:p>
            <a:pPr algn="ctr"/>
            <a:r>
              <a:rPr lang="en-US" sz="4800" dirty="0" smtClean="0"/>
              <a:t>Dynamic Layouts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 to Incorporate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 smtClean="0"/>
              <a:t>for Data Aggregation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Middleware</a:t>
            </a:r>
          </a:p>
          <a:p>
            <a:r>
              <a:rPr lang="en-US" dirty="0" smtClean="0"/>
              <a:t>Router/</a:t>
            </a:r>
            <a:r>
              <a:rPr lang="en-US" dirty="0" err="1" smtClean="0"/>
              <a:t>Redux</a:t>
            </a:r>
            <a:r>
              <a:rPr lang="en-US" dirty="0" smtClean="0"/>
              <a:t> Integration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React Testing Tools (Enzyme)</a:t>
            </a:r>
          </a:p>
          <a:p>
            <a:r>
              <a:rPr lang="en-US" dirty="0" smtClean="0"/>
              <a:t>Reselect?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Storyteller 3 &amp; 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http://storyteller.github.io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http://github.com/storyteller/storyteller</a:t>
            </a:r>
            <a:endParaRPr lang="en-US" sz="2400" dirty="0" smtClean="0"/>
          </a:p>
          <a:p>
            <a:r>
              <a:rPr lang="en-US" sz="2400" dirty="0" smtClean="0"/>
              <a:t>OSS under the Apache 2.0 license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Would I recommend </a:t>
            </a:r>
            <a:r>
              <a:rPr lang="en-US" sz="2800" dirty="0" err="1" smtClean="0"/>
              <a:t>React.js</a:t>
            </a:r>
            <a:r>
              <a:rPr lang="en-US" sz="2800" dirty="0" smtClean="0"/>
              <a:t> and </a:t>
            </a:r>
            <a:r>
              <a:rPr lang="en-US" sz="2800" dirty="0" err="1" smtClean="0"/>
              <a:t>Redux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Great Community</a:t>
            </a:r>
          </a:p>
          <a:p>
            <a:r>
              <a:rPr lang="en-US" sz="2400" dirty="0" smtClean="0"/>
              <a:t>Expanding Ecosystem</a:t>
            </a:r>
          </a:p>
          <a:p>
            <a:r>
              <a:rPr lang="en-US" sz="2400" dirty="0" smtClean="0"/>
              <a:t>Cleanly </a:t>
            </a:r>
            <a:r>
              <a:rPr lang="en-US" sz="2400" dirty="0" err="1" smtClean="0"/>
              <a:t>Composable</a:t>
            </a:r>
            <a:r>
              <a:rPr lang="en-US" sz="2400" dirty="0" smtClean="0"/>
              <a:t> UI’s</a:t>
            </a:r>
          </a:p>
          <a:p>
            <a:r>
              <a:rPr lang="en-US" sz="2400" dirty="0" smtClean="0"/>
              <a:t>Testability</a:t>
            </a:r>
          </a:p>
          <a:p>
            <a:r>
              <a:rPr lang="en-US" sz="2400" dirty="0" smtClean="0"/>
              <a:t>Technical </a:t>
            </a:r>
            <a:r>
              <a:rPr lang="en-US" sz="2400" dirty="0" smtClean="0"/>
              <a:t>Churn – but it’s getting better!</a:t>
            </a:r>
            <a:endParaRPr lang="en-US" sz="2400" dirty="0" smtClean="0"/>
          </a:p>
          <a:p>
            <a:r>
              <a:rPr lang="en-US" sz="2400" dirty="0" smtClean="0"/>
              <a:t>Maybe not for CRUD centric applications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8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jeremydmiller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jeremydmiller@yahoo.com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jeremydmiller.com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Storyteller 3 Tool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Executable Specifications in </a:t>
            </a:r>
            <a:r>
              <a:rPr lang="en-US" sz="2400" dirty="0" err="1" smtClean="0"/>
              <a:t>.Net</a:t>
            </a:r>
            <a:r>
              <a:rPr lang="en-US" sz="2400" dirty="0" smtClean="0"/>
              <a:t> / Acceptance Test Driven Development</a:t>
            </a:r>
          </a:p>
          <a:p>
            <a:r>
              <a:rPr lang="en-US" sz="2400" dirty="0" smtClean="0"/>
              <a:t>Original User Interface was WPF</a:t>
            </a:r>
          </a:p>
          <a:p>
            <a:r>
              <a:rPr lang="en-US" sz="2400" dirty="0" smtClean="0"/>
              <a:t>Storyteller 3 effort started in November 2014</a:t>
            </a:r>
          </a:p>
          <a:p>
            <a:r>
              <a:rPr lang="en-US" sz="2400" dirty="0" smtClean="0"/>
              <a:t>3.0 Client in Usage as of June 2015</a:t>
            </a:r>
          </a:p>
          <a:p>
            <a:r>
              <a:rPr lang="en-US" sz="2400" dirty="0" smtClean="0"/>
              <a:t>4.0 in January 2017 (knock on wood</a:t>
            </a:r>
            <a:r>
              <a:rPr lang="is-IS" sz="2400" dirty="0" smtClean="0"/>
              <a:t>…)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72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Make Storyteller Great Again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Far Better Usability</a:t>
            </a:r>
          </a:p>
          <a:p>
            <a:r>
              <a:rPr lang="en-US" sz="2400" dirty="0" smtClean="0"/>
              <a:t>Better Responsiveness and User Feedback</a:t>
            </a:r>
          </a:p>
          <a:p>
            <a:r>
              <a:rPr lang="en-US" sz="2400" dirty="0" smtClean="0"/>
              <a:t>Attract Contributions from More Developers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698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27570" y="1885964"/>
            <a:ext cx="2823497" cy="3735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/>
              <a:t>Web Client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React.js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 smtClean="0"/>
              <a:t>Redux</a:t>
            </a:r>
            <a:endParaRPr lang="en-US" dirty="0" smtClean="0"/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React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Bootstrap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React Router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Postal.js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Mousetrap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2718" y="1877717"/>
            <a:ext cx="2823497" cy="3735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ST.exe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.Net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pPr marL="285750" marR="0" indent="-28575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 smtClean="0"/>
              <a:t>ASP.Net</a:t>
            </a:r>
            <a:r>
              <a:rPr lang="en-US" dirty="0" smtClean="0"/>
              <a:t> Core</a:t>
            </a:r>
          </a:p>
          <a:p>
            <a:pPr marL="285750" marR="0" indent="-28575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Kestrel</a:t>
            </a:r>
          </a:p>
          <a:p>
            <a:pPr marL="285750" marR="0" indent="-285750" algn="di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Specification Runner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3670300" y="3911600"/>
            <a:ext cx="1676400" cy="317500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700" y="3403600"/>
            <a:ext cx="154035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Tooling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NPM Scripts</a:t>
            </a:r>
          </a:p>
          <a:p>
            <a:r>
              <a:rPr lang="en-US" sz="2400" dirty="0" err="1" smtClean="0"/>
              <a:t>Webpack</a:t>
            </a:r>
            <a:endParaRPr lang="en-US" sz="2400" dirty="0" smtClean="0"/>
          </a:p>
          <a:p>
            <a:r>
              <a:rPr lang="en-US" sz="2400" dirty="0" smtClean="0"/>
              <a:t>React Hot </a:t>
            </a:r>
            <a:r>
              <a:rPr lang="en-US" sz="2400" dirty="0" err="1" smtClean="0"/>
              <a:t>Reloader</a:t>
            </a:r>
            <a:endParaRPr lang="en-US" sz="2400" dirty="0" smtClean="0"/>
          </a:p>
          <a:p>
            <a:r>
              <a:rPr lang="en-US" sz="2400" dirty="0" err="1" smtClean="0"/>
              <a:t>Babel.js</a:t>
            </a:r>
            <a:endParaRPr lang="en-US" sz="2400" dirty="0" smtClean="0"/>
          </a:p>
          <a:p>
            <a:r>
              <a:rPr lang="en-US" sz="2400" dirty="0" smtClean="0"/>
              <a:t>Mocha, Chai, and Karma</a:t>
            </a:r>
          </a:p>
          <a:p>
            <a:r>
              <a:rPr lang="en-US" sz="2400" dirty="0" err="1" smtClean="0"/>
              <a:t>Phantomjs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I gave up on this one</a:t>
            </a:r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7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“Flux-like” with hand-rolled data stores </a:t>
            </a:r>
          </a:p>
          <a:p>
            <a:r>
              <a:rPr lang="en-US" dirty="0" err="1" smtClean="0"/>
              <a:t>Postal.js</a:t>
            </a:r>
            <a:r>
              <a:rPr lang="en-US" dirty="0" smtClean="0"/>
              <a:t> as Event Aggregator</a:t>
            </a:r>
          </a:p>
          <a:p>
            <a:r>
              <a:rPr lang="en-US" dirty="0" smtClean="0"/>
              <a:t>Web Socket messages relayed through </a:t>
            </a:r>
            <a:r>
              <a:rPr lang="en-US" dirty="0" err="1" smtClean="0"/>
              <a:t>Postal.js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r>
              <a:rPr lang="en-US" dirty="0" smtClean="0"/>
              <a:t> + Pure Function Components = Bliss</a:t>
            </a:r>
          </a:p>
          <a:p>
            <a:r>
              <a:rPr lang="en-US" dirty="0" smtClean="0"/>
              <a:t>Higher Order Components</a:t>
            </a:r>
          </a:p>
          <a:p>
            <a:r>
              <a:rPr lang="en-US" dirty="0" err="1" smtClean="0"/>
              <a:t>Immutable.js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 Socket Messages Feed Into </a:t>
            </a:r>
            <a:r>
              <a:rPr lang="en-US" dirty="0" err="1" smtClean="0"/>
              <a:t>Redux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Unidirectional Data Flow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11500" y="1409700"/>
            <a:ext cx="21082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Sockets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70500" y="3086100"/>
            <a:ext cx="21082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Redux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Store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84300" y="4457700"/>
            <a:ext cx="21082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Components</a:t>
            </a:r>
          </a:p>
        </p:txBody>
      </p:sp>
      <p:sp>
        <p:nvSpPr>
          <p:cNvPr id="10" name="Bent Arrow 9"/>
          <p:cNvSpPr/>
          <p:nvPr/>
        </p:nvSpPr>
        <p:spPr bwMode="auto">
          <a:xfrm rot="5400000">
            <a:off x="4921250" y="2101850"/>
            <a:ext cx="1270000" cy="6985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Bent Arrow 10"/>
          <p:cNvSpPr/>
          <p:nvPr/>
        </p:nvSpPr>
        <p:spPr bwMode="auto">
          <a:xfrm rot="10800000">
            <a:off x="3505200" y="4064000"/>
            <a:ext cx="2362200" cy="7620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>
            <a:off x="3009900" y="3657600"/>
            <a:ext cx="2260600" cy="8001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Bent Arrow 12"/>
          <p:cNvSpPr/>
          <p:nvPr/>
        </p:nvSpPr>
        <p:spPr bwMode="auto">
          <a:xfrm>
            <a:off x="2247900" y="1765300"/>
            <a:ext cx="876300" cy="2692400"/>
          </a:xfrm>
          <a:prstGeom prst="ben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1498601" y="3060700"/>
            <a:ext cx="105705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Postal.js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5500" y="2146300"/>
            <a:ext cx="19766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Buffered by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826000"/>
            <a:ext cx="13521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eact-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00" y="3340100"/>
            <a:ext cx="119816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ispatch()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1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22599</TotalTime>
  <Words>716</Words>
  <Application>Microsoft Macintosh PowerPoint</Application>
  <PresentationFormat>On-screen Show (4:3)</PresentationFormat>
  <Paragraphs>161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An Experience Report from Building a Large React.js/Redux Application</vt:lpstr>
      <vt:lpstr>Storyteller 3 &amp; 4</vt:lpstr>
      <vt:lpstr>The Storyteller 3 Tool</vt:lpstr>
      <vt:lpstr>Make Storyteller Great Again</vt:lpstr>
      <vt:lpstr>Architecture</vt:lpstr>
      <vt:lpstr>Tooling</vt:lpstr>
      <vt:lpstr>In the beginning…</vt:lpstr>
      <vt:lpstr>Introducing Redux</vt:lpstr>
      <vt:lpstr>Unidirectional Data Flow</vt:lpstr>
      <vt:lpstr>Designing Your Redux Store</vt:lpstr>
      <vt:lpstr>Web Sockets and/or Server Sent Events</vt:lpstr>
      <vt:lpstr>JSX is Polarizing</vt:lpstr>
      <vt:lpstr>Where should *this* code go?</vt:lpstr>
      <vt:lpstr>Occasionally Useful Patterns</vt:lpstr>
      <vt:lpstr>My Strategy (so far) for Testing</vt:lpstr>
      <vt:lpstr>Testing and Development Workflow</vt:lpstr>
      <vt:lpstr>ES2015 Constructs &amp; React.js</vt:lpstr>
      <vt:lpstr>Dynamic Layouts</vt:lpstr>
      <vt:lpstr>What I Want to Incorporate Next</vt:lpstr>
      <vt:lpstr>Would I recommend React.js and Redux?</vt:lpstr>
      <vt:lpstr>Questions?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482</cp:revision>
  <cp:lastPrinted>2013-07-18T16:42:46Z</cp:lastPrinted>
  <dcterms:created xsi:type="dcterms:W3CDTF">2009-10-30T15:58:21Z</dcterms:created>
  <dcterms:modified xsi:type="dcterms:W3CDTF">2017-01-16T04:15:10Z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