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EA2C-B3B7-4C67-82E3-27DF370A8E3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641-AD43-4D70-94F6-4E6DCD63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4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EA2C-B3B7-4C67-82E3-27DF370A8E3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641-AD43-4D70-94F6-4E6DCD63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8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EA2C-B3B7-4C67-82E3-27DF370A8E3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641-AD43-4D70-94F6-4E6DCD63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EA2C-B3B7-4C67-82E3-27DF370A8E3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641-AD43-4D70-94F6-4E6DCD63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6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EA2C-B3B7-4C67-82E3-27DF370A8E3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641-AD43-4D70-94F6-4E6DCD63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EA2C-B3B7-4C67-82E3-27DF370A8E3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641-AD43-4D70-94F6-4E6DCD63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6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EA2C-B3B7-4C67-82E3-27DF370A8E3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641-AD43-4D70-94F6-4E6DCD63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EA2C-B3B7-4C67-82E3-27DF370A8E3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641-AD43-4D70-94F6-4E6DCD63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4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EA2C-B3B7-4C67-82E3-27DF370A8E3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641-AD43-4D70-94F6-4E6DCD63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EA2C-B3B7-4C67-82E3-27DF370A8E3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641-AD43-4D70-94F6-4E6DCD63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EA2C-B3B7-4C67-82E3-27DF370A8E3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6641-AD43-4D70-94F6-4E6DCD63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7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3EA2C-B3B7-4C67-82E3-27DF370A8E33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6641-AD43-4D70-94F6-4E6DCD63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5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Safe3D</a:t>
            </a:r>
            <a:br>
              <a:rPr lang="en-US" dirty="0"/>
            </a:br>
            <a:r>
              <a:rPr lang="en-US" dirty="0"/>
              <a:t>Iteration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Luigi </a:t>
            </a:r>
            <a:r>
              <a:rPr lang="en-US" dirty="0" err="1"/>
              <a:t>Caprio</a:t>
            </a:r>
            <a:endParaRPr lang="en-US" dirty="0"/>
          </a:p>
          <a:p>
            <a:r>
              <a:rPr lang="en-US" dirty="0"/>
              <a:t>Chad Grubb</a:t>
            </a:r>
          </a:p>
          <a:p>
            <a:r>
              <a:rPr lang="en-US" dirty="0"/>
              <a:t>Jeremy Dorr</a:t>
            </a:r>
          </a:p>
        </p:txBody>
      </p:sp>
    </p:spTree>
    <p:extLst>
      <p:ext uri="{BB962C8B-B14F-4D97-AF65-F5344CB8AC3E}">
        <p14:creationId xmlns:p14="http://schemas.microsoft.com/office/powerpoint/2010/main" val="35590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482249"/>
              </p:ext>
            </p:extLst>
          </p:nvPr>
        </p:nvGraphicFramePr>
        <p:xfrm>
          <a:off x="3272542" y="1823264"/>
          <a:ext cx="5321251" cy="4351339"/>
        </p:xfrm>
        <a:graphic>
          <a:graphicData uri="http://schemas.openxmlformats.org/drawingml/2006/table">
            <a:tbl>
              <a:tblPr/>
              <a:tblGrid>
                <a:gridCol w="782528">
                  <a:extLst>
                    <a:ext uri="{9D8B030D-6E8A-4147-A177-3AD203B41FA5}">
                      <a16:colId xmlns:a16="http://schemas.microsoft.com/office/drawing/2014/main" val="1247252553"/>
                    </a:ext>
                  </a:extLst>
                </a:gridCol>
                <a:gridCol w="1904890">
                  <a:extLst>
                    <a:ext uri="{9D8B030D-6E8A-4147-A177-3AD203B41FA5}">
                      <a16:colId xmlns:a16="http://schemas.microsoft.com/office/drawing/2014/main" val="3456786971"/>
                    </a:ext>
                  </a:extLst>
                </a:gridCol>
                <a:gridCol w="399940">
                  <a:extLst>
                    <a:ext uri="{9D8B030D-6E8A-4147-A177-3AD203B41FA5}">
                      <a16:colId xmlns:a16="http://schemas.microsoft.com/office/drawing/2014/main" val="552523803"/>
                    </a:ext>
                  </a:extLst>
                </a:gridCol>
                <a:gridCol w="545990">
                  <a:extLst>
                    <a:ext uri="{9D8B030D-6E8A-4147-A177-3AD203B41FA5}">
                      <a16:colId xmlns:a16="http://schemas.microsoft.com/office/drawing/2014/main" val="500471916"/>
                    </a:ext>
                  </a:extLst>
                </a:gridCol>
                <a:gridCol w="558690">
                  <a:extLst>
                    <a:ext uri="{9D8B030D-6E8A-4147-A177-3AD203B41FA5}">
                      <a16:colId xmlns:a16="http://schemas.microsoft.com/office/drawing/2014/main" val="1182337979"/>
                    </a:ext>
                  </a:extLst>
                </a:gridCol>
                <a:gridCol w="468203">
                  <a:extLst>
                    <a:ext uri="{9D8B030D-6E8A-4147-A177-3AD203B41FA5}">
                      <a16:colId xmlns:a16="http://schemas.microsoft.com/office/drawing/2014/main" val="129859043"/>
                    </a:ext>
                  </a:extLst>
                </a:gridCol>
                <a:gridCol w="661010">
                  <a:extLst>
                    <a:ext uri="{9D8B030D-6E8A-4147-A177-3AD203B41FA5}">
                      <a16:colId xmlns:a16="http://schemas.microsoft.com/office/drawing/2014/main" val="3974632113"/>
                    </a:ext>
                  </a:extLst>
                </a:gridCol>
              </a:tblGrid>
              <a:tr h="193896"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Task Mode</a:t>
                      </a:r>
                      <a:endParaRPr lang="en-US" sz="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Task Name</a:t>
                      </a:r>
                      <a:endParaRPr lang="en-US" sz="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Duration</a:t>
                      </a:r>
                      <a:endParaRPr lang="en-US" sz="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Start</a:t>
                      </a:r>
                      <a:endParaRPr lang="en-US" sz="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Finish</a:t>
                      </a:r>
                      <a:endParaRPr lang="en-US" sz="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Predecessors</a:t>
                      </a:r>
                      <a:endParaRPr lang="en-US" sz="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Resource Names</a:t>
                      </a:r>
                      <a:endParaRPr lang="en-US" sz="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31235"/>
                  </a:ext>
                </a:extLst>
              </a:tr>
              <a:tr h="375202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Scheduled</a:t>
                      </a: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Development Plan</a:t>
                      </a: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days?</a:t>
                      </a: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6/6/16</a:t>
                      </a: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7/21/16</a:t>
                      </a: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15170"/>
                  </a:ext>
                </a:extLst>
              </a:tr>
              <a:tr h="455782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Manually Scheduled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Analysis/Software Requirements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days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6/6/16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6/9/16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489658"/>
                  </a:ext>
                </a:extLst>
              </a:tr>
              <a:tr h="344985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Scheduled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Conduct needs analysis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day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6/6/16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6/6/16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Jeremy,Luigi,Chad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657803"/>
                  </a:ext>
                </a:extLst>
              </a:tr>
              <a:tr h="455782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Manually Scheduled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Draft preliminary software specifications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days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6/7/16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 6/8/16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Chad,Jeremy,Luigi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99239"/>
                  </a:ext>
                </a:extLst>
              </a:tr>
              <a:tr h="344985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Scheduled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UML Activity Diagram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day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6/7/16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6/7/16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079977"/>
                  </a:ext>
                </a:extLst>
              </a:tr>
              <a:tr h="344985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Scheduled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UML Class Diagram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day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6/7/16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6/7/16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837307"/>
                  </a:ext>
                </a:extLst>
              </a:tr>
              <a:tr h="344985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Scheduled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Incorporate feedback on software specifications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day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6/9/16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6/9/16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Jeremy,Luigi,Chad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11729"/>
                  </a:ext>
                </a:extLst>
              </a:tr>
              <a:tr h="344985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Scheduled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Analysis complete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days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6/9/16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6/9/16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265789"/>
                  </a:ext>
                </a:extLst>
              </a:tr>
              <a:tr h="344985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Scheduled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Design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days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6/10/16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 6/22/16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7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647776"/>
                  </a:ext>
                </a:extLst>
              </a:tr>
              <a:tr h="344985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 Scheduled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Develop functional specifications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days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6/10/16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6/14/16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Jeremy,Luigi,Chad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126653"/>
                  </a:ext>
                </a:extLst>
              </a:tr>
              <a:tr h="455782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Manually Scheduled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Iteration 1 Delivery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days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6/14/16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6/14/16</a:t>
                      </a:r>
                      <a:endParaRPr lang="en-US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7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5" marR="6295" marT="6295" marB="629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745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67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403" y="1825625"/>
            <a:ext cx="62811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9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Software Class Diagram</a:t>
            </a:r>
          </a:p>
        </p:txBody>
      </p:sp>
      <p:pic>
        <p:nvPicPr>
          <p:cNvPr id="1026" name="Picture 2" descr="pii 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39" y="2523832"/>
            <a:ext cx="61626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00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Application Class Diagram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83042" y="22258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313668"/>
              </p:ext>
            </p:extLst>
          </p:nvPr>
        </p:nvGraphicFramePr>
        <p:xfrm>
          <a:off x="2683042" y="2225842"/>
          <a:ext cx="5486400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5791110" imgH="3695760" progId="Visio.Drawing.15">
                  <p:embed/>
                </p:oleObj>
              </mc:Choice>
              <mc:Fallback>
                <p:oleObj name="Visio" r:id="rId3" imgW="5791110" imgH="369576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042" y="2225842"/>
                        <a:ext cx="5486400" cy="349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51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3074" name="Picture 2" descr="Screenshot_2016-06-19-12-48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6" y="1690688"/>
            <a:ext cx="512445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Screenshot_2016-06-19-12-48-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122862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40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5521</TotalTime>
  <Words>169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Visio</vt:lpstr>
      <vt:lpstr>Safe3D Iteration 1</vt:lpstr>
      <vt:lpstr>PowerPoint Presentation</vt:lpstr>
      <vt:lpstr>Sequence Diagram</vt:lpstr>
      <vt:lpstr>Raspberry Pi Software Class Diagram</vt:lpstr>
      <vt:lpstr>Android Application Class Diagram</vt:lpstr>
      <vt:lpstr>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Safe3D Iteration 1</dc:title>
  <dc:creator>basement</dc:creator>
  <cp:lastModifiedBy>basement</cp:lastModifiedBy>
  <cp:revision>3</cp:revision>
  <dcterms:created xsi:type="dcterms:W3CDTF">2016-06-22T00:58:16Z</dcterms:created>
  <dcterms:modified xsi:type="dcterms:W3CDTF">2016-06-26T18:08:06Z</dcterms:modified>
</cp:coreProperties>
</file>