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FF40-8D11-4366-90F9-489C3DF76DE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Luigi Caprio</a:t>
            </a:r>
          </a:p>
          <a:p>
            <a:r>
              <a:rPr lang="en-US" dirty="0" smtClean="0"/>
              <a:t>Jeremy Dorr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system to prevent 3D printer fires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036" y="1825625"/>
            <a:ext cx="445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213115"/>
            <a:ext cx="10515600" cy="1325563"/>
          </a:xfrm>
        </p:spPr>
        <p:txBody>
          <a:bodyPr/>
          <a:lstStyle/>
          <a:p>
            <a:r>
              <a:rPr lang="en-US" dirty="0" smtClean="0"/>
              <a:t>Why do 3D printers start on fire?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and built by anyone</a:t>
            </a:r>
          </a:p>
          <a:p>
            <a:pPr lvl="1"/>
            <a:r>
              <a:rPr lang="en-US" dirty="0" smtClean="0"/>
              <a:t>“You’re not an official </a:t>
            </a:r>
            <a:r>
              <a:rPr lang="en-US" dirty="0" err="1" smtClean="0"/>
              <a:t>reprapper</a:t>
            </a:r>
            <a:r>
              <a:rPr lang="en-US" dirty="0" smtClean="0"/>
              <a:t> until you’ve almost burnt your house down.  Welcome to the club.”  Anonymous User, January 14, 2014 07:11PM</a:t>
            </a:r>
          </a:p>
          <a:p>
            <a:pPr lvl="1"/>
            <a:r>
              <a:rPr lang="en-US" dirty="0" smtClean="0"/>
              <a:t>Prints take many hours, it’s not practical to babysit the process.</a:t>
            </a:r>
            <a:endParaRPr lang="en-US" dirty="0"/>
          </a:p>
          <a:p>
            <a:pPr lvl="1"/>
            <a:r>
              <a:rPr lang="en-US" dirty="0" smtClean="0"/>
              <a:t>These things run at over 200 degrees Celsius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3dprinterchat.com/wp-content/uploads/2016/03/IMG_20140602_200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16" y="3812548"/>
            <a:ext cx="3927420" cy="29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Re-engineer the 3D printer to be safer</a:t>
            </a:r>
          </a:p>
          <a:p>
            <a:pPr lvl="1"/>
            <a:r>
              <a:rPr lang="en-US" dirty="0" smtClean="0"/>
              <a:t>Not realistic</a:t>
            </a:r>
          </a:p>
          <a:p>
            <a:pPr lvl="1"/>
            <a:r>
              <a:rPr lang="en-US" dirty="0" smtClean="0"/>
              <a:t>There are far too many different designs out there</a:t>
            </a:r>
          </a:p>
          <a:p>
            <a:r>
              <a:rPr lang="en-US" dirty="0" smtClean="0"/>
              <a:t>Shut off the printer as soon as there is smoke or excessive heat, automagically!</a:t>
            </a:r>
          </a:p>
          <a:p>
            <a:r>
              <a:rPr lang="en-US" dirty="0" smtClean="0"/>
              <a:t>Allow the maker to keep an eye on his printer and shut it down even when he is nowhere near the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CSI bus camera board</a:t>
            </a:r>
          </a:p>
          <a:p>
            <a:r>
              <a:rPr lang="en-US" dirty="0" smtClean="0"/>
              <a:t>Solid State Relay (SSR)</a:t>
            </a:r>
          </a:p>
          <a:p>
            <a:r>
              <a:rPr lang="en-US" dirty="0" smtClean="0"/>
              <a:t>TMP102 temp sensor</a:t>
            </a:r>
          </a:p>
          <a:p>
            <a:pPr lvl="1"/>
            <a:r>
              <a:rPr lang="en-US" dirty="0" smtClean="0"/>
              <a:t>I2C communication with the Pi to avoid any unnecessary A/D.</a:t>
            </a:r>
          </a:p>
          <a:p>
            <a:r>
              <a:rPr lang="en-US" dirty="0" smtClean="0"/>
              <a:t>Smoke detection circuit</a:t>
            </a:r>
          </a:p>
          <a:p>
            <a:pPr lvl="1"/>
            <a:r>
              <a:rPr lang="en-US" dirty="0" smtClean="0"/>
              <a:t>Scavenged from a cheap Walmart smoke detector</a:t>
            </a:r>
          </a:p>
        </p:txBody>
      </p:sp>
    </p:spTree>
    <p:extLst>
      <p:ext uri="{BB962C8B-B14F-4D97-AF65-F5344CB8AC3E}">
        <p14:creationId xmlns:p14="http://schemas.microsoft.com/office/powerpoint/2010/main" val="35116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will be a good choice for the firmware on the Pi.</a:t>
            </a:r>
          </a:p>
          <a:p>
            <a:r>
              <a:rPr lang="en-US" dirty="0" smtClean="0"/>
              <a:t>The smartphone app will be written for the Android OS</a:t>
            </a:r>
          </a:p>
          <a:p>
            <a:pPr lvl="1"/>
            <a:r>
              <a:rPr lang="en-US" dirty="0" smtClean="0"/>
              <a:t>Easily ported to the </a:t>
            </a:r>
            <a:r>
              <a:rPr lang="en-US" dirty="0" err="1" smtClean="0"/>
              <a:t>Iphone</a:t>
            </a:r>
            <a:r>
              <a:rPr lang="en-US" dirty="0" smtClean="0"/>
              <a:t> if there is a future need</a:t>
            </a:r>
          </a:p>
          <a:p>
            <a:r>
              <a:rPr lang="en-US" dirty="0" smtClean="0"/>
              <a:t>Cloud based services will be leveraged to allow video streaming and remote sensor readings.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Safe3D</vt:lpstr>
      <vt:lpstr>A system to prevent 3D printer fires</vt:lpstr>
      <vt:lpstr>Why do 3D printers start on fire?</vt:lpstr>
      <vt:lpstr>How do we solve this problem?</vt:lpstr>
      <vt:lpstr>Hardware</vt:lpstr>
      <vt:lpstr>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Safe3D</dc:title>
  <dc:creator>Jeremy Dorr</dc:creator>
  <cp:lastModifiedBy>Jeremy Dorr</cp:lastModifiedBy>
  <cp:revision>3</cp:revision>
  <dcterms:created xsi:type="dcterms:W3CDTF">2016-05-30T20:51:18Z</dcterms:created>
  <dcterms:modified xsi:type="dcterms:W3CDTF">2016-05-30T21:07:39Z</dcterms:modified>
</cp:coreProperties>
</file>