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15"/>
  </p:notesMasterIdLst>
  <p:sldIdLst>
    <p:sldId id="256" r:id="rId3"/>
    <p:sldId id="267" r:id="rId4"/>
    <p:sldId id="258" r:id="rId5"/>
    <p:sldId id="259" r:id="rId6"/>
    <p:sldId id="264" r:id="rId7"/>
    <p:sldId id="257" r:id="rId8"/>
    <p:sldId id="260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A67AE-D651-4001-BA8E-5966AA27CC92}" v="1" dt="2021-05-14T14:20:50.707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82936" autoAdjust="0"/>
  </p:normalViewPr>
  <p:slideViewPr>
    <p:cSldViewPr snapToGrid="0">
      <p:cViewPr varScale="1">
        <p:scale>
          <a:sx n="115" d="100"/>
          <a:sy n="115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Edmondson" userId="098ebb6701ee6935" providerId="LiveId" clId="{5E4A67AE-D651-4001-BA8E-5966AA27CC92}"/>
    <pc:docChg chg="undo custSel addSld modSld">
      <pc:chgData name="Jeremy Edmondson" userId="098ebb6701ee6935" providerId="LiveId" clId="{5E4A67AE-D651-4001-BA8E-5966AA27CC92}" dt="2021-05-14T16:34:34.917" v="398" actId="20577"/>
      <pc:docMkLst>
        <pc:docMk/>
      </pc:docMkLst>
      <pc:sldChg chg="addSp modSp mod">
        <pc:chgData name="Jeremy Edmondson" userId="098ebb6701ee6935" providerId="LiveId" clId="{5E4A67AE-D651-4001-BA8E-5966AA27CC92}" dt="2021-05-14T14:22:11.283" v="162" actId="313"/>
        <pc:sldMkLst>
          <pc:docMk/>
          <pc:sldMk cId="4092280833" sldId="256"/>
        </pc:sldMkLst>
        <pc:spChg chg="mod">
          <ac:chgData name="Jeremy Edmondson" userId="098ebb6701ee6935" providerId="LiveId" clId="{5E4A67AE-D651-4001-BA8E-5966AA27CC92}" dt="2021-05-14T14:22:11.283" v="162" actId="313"/>
          <ac:spMkLst>
            <pc:docMk/>
            <pc:sldMk cId="4092280833" sldId="256"/>
            <ac:spMk id="2" creationId="{479195EA-2969-4B9F-AB7B-AC0B6936D7E1}"/>
          </ac:spMkLst>
        </pc:spChg>
        <pc:spChg chg="mod">
          <ac:chgData name="Jeremy Edmondson" userId="098ebb6701ee6935" providerId="LiveId" clId="{5E4A67AE-D651-4001-BA8E-5966AA27CC92}" dt="2021-05-14T14:20:32.846" v="142" actId="1036"/>
          <ac:spMkLst>
            <pc:docMk/>
            <pc:sldMk cId="4092280833" sldId="256"/>
            <ac:spMk id="3" creationId="{3E5BBB6C-261D-4871-9AC1-43FE4EA4477D}"/>
          </ac:spMkLst>
        </pc:spChg>
        <pc:picChg chg="add mod modCrop">
          <ac:chgData name="Jeremy Edmondson" userId="098ebb6701ee6935" providerId="LiveId" clId="{5E4A67AE-D651-4001-BA8E-5966AA27CC92}" dt="2021-05-14T14:22:09.499" v="161" actId="14100"/>
          <ac:picMkLst>
            <pc:docMk/>
            <pc:sldMk cId="4092280833" sldId="256"/>
            <ac:picMk id="5" creationId="{A845E259-C1F1-489D-ACCD-2A49522B8A32}"/>
          </ac:picMkLst>
        </pc:picChg>
      </pc:sldChg>
      <pc:sldChg chg="addSp delSp modSp new mod modClrScheme chgLayout">
        <pc:chgData name="Jeremy Edmondson" userId="098ebb6701ee6935" providerId="LiveId" clId="{5E4A67AE-D651-4001-BA8E-5966AA27CC92}" dt="2021-05-14T15:29:58.895" v="309" actId="20577"/>
        <pc:sldMkLst>
          <pc:docMk/>
          <pc:sldMk cId="1579625535" sldId="265"/>
        </pc:sldMkLst>
        <pc:spChg chg="mod ord">
          <ac:chgData name="Jeremy Edmondson" userId="098ebb6701ee6935" providerId="LiveId" clId="{5E4A67AE-D651-4001-BA8E-5966AA27CC92}" dt="2021-05-14T15:29:58.895" v="309" actId="20577"/>
          <ac:spMkLst>
            <pc:docMk/>
            <pc:sldMk cId="1579625535" sldId="265"/>
            <ac:spMk id="2" creationId="{02D52A8F-32D9-4678-992A-56F88493DBA9}"/>
          </ac:spMkLst>
        </pc:spChg>
        <pc:spChg chg="mod ord">
          <ac:chgData name="Jeremy Edmondson" userId="098ebb6701ee6935" providerId="LiveId" clId="{5E4A67AE-D651-4001-BA8E-5966AA27CC92}" dt="2021-05-14T15:29:48.431" v="290"/>
          <ac:spMkLst>
            <pc:docMk/>
            <pc:sldMk cId="1579625535" sldId="265"/>
            <ac:spMk id="3" creationId="{97B53DD6-CDAC-423E-BF7D-E45A5F2B0477}"/>
          </ac:spMkLst>
        </pc:spChg>
        <pc:spChg chg="add mod ord">
          <ac:chgData name="Jeremy Edmondson" userId="098ebb6701ee6935" providerId="LiveId" clId="{5E4A67AE-D651-4001-BA8E-5966AA27CC92}" dt="2021-05-14T15:29:39.274" v="287" actId="5793"/>
          <ac:spMkLst>
            <pc:docMk/>
            <pc:sldMk cId="1579625535" sldId="265"/>
            <ac:spMk id="4" creationId="{B3B978B5-36A5-4B9C-AA00-B02CF5CC54C9}"/>
          </ac:spMkLst>
        </pc:spChg>
        <pc:spChg chg="add del mod ord">
          <ac:chgData name="Jeremy Edmondson" userId="098ebb6701ee6935" providerId="LiveId" clId="{5E4A67AE-D651-4001-BA8E-5966AA27CC92}" dt="2021-05-14T15:29:29.384" v="277" actId="700"/>
          <ac:spMkLst>
            <pc:docMk/>
            <pc:sldMk cId="1579625535" sldId="265"/>
            <ac:spMk id="5" creationId="{52E0DA39-DF34-4DEB-B892-05DA6E59916E}"/>
          </ac:spMkLst>
        </pc:spChg>
        <pc:spChg chg="add del mod ord">
          <ac:chgData name="Jeremy Edmondson" userId="098ebb6701ee6935" providerId="LiveId" clId="{5E4A67AE-D651-4001-BA8E-5966AA27CC92}" dt="2021-05-14T15:29:29.384" v="277" actId="700"/>
          <ac:spMkLst>
            <pc:docMk/>
            <pc:sldMk cId="1579625535" sldId="265"/>
            <ac:spMk id="6" creationId="{6AA86164-EDF5-4979-9F5E-B05B086B174C}"/>
          </ac:spMkLst>
        </pc:spChg>
      </pc:sldChg>
      <pc:sldChg chg="addSp delSp modSp new mod modClrScheme chgLayout">
        <pc:chgData name="Jeremy Edmondson" userId="098ebb6701ee6935" providerId="LiveId" clId="{5E4A67AE-D651-4001-BA8E-5966AA27CC92}" dt="2021-05-14T15:30:24.593" v="354" actId="20577"/>
        <pc:sldMkLst>
          <pc:docMk/>
          <pc:sldMk cId="2393711327" sldId="266"/>
        </pc:sldMkLst>
        <pc:spChg chg="del mod ord">
          <ac:chgData name="Jeremy Edmondson" userId="098ebb6701ee6935" providerId="LiveId" clId="{5E4A67AE-D651-4001-BA8E-5966AA27CC92}" dt="2021-05-14T15:30:12.424" v="311" actId="700"/>
          <ac:spMkLst>
            <pc:docMk/>
            <pc:sldMk cId="2393711327" sldId="266"/>
            <ac:spMk id="2" creationId="{78EB8111-4D0A-405B-83F3-20E94F8A7E9F}"/>
          </ac:spMkLst>
        </pc:spChg>
        <pc:spChg chg="del mod ord">
          <ac:chgData name="Jeremy Edmondson" userId="098ebb6701ee6935" providerId="LiveId" clId="{5E4A67AE-D651-4001-BA8E-5966AA27CC92}" dt="2021-05-14T15:30:12.424" v="311" actId="700"/>
          <ac:spMkLst>
            <pc:docMk/>
            <pc:sldMk cId="2393711327" sldId="266"/>
            <ac:spMk id="3" creationId="{527AF765-2D48-46EA-AEB7-83EB8EA1A4C6}"/>
          </ac:spMkLst>
        </pc:spChg>
        <pc:spChg chg="del">
          <ac:chgData name="Jeremy Edmondson" userId="098ebb6701ee6935" providerId="LiveId" clId="{5E4A67AE-D651-4001-BA8E-5966AA27CC92}" dt="2021-05-14T15:30:12.424" v="311" actId="700"/>
          <ac:spMkLst>
            <pc:docMk/>
            <pc:sldMk cId="2393711327" sldId="266"/>
            <ac:spMk id="4" creationId="{2EFF6F4D-FA21-48AE-818A-4DBC0512CE2A}"/>
          </ac:spMkLst>
        </pc:spChg>
        <pc:spChg chg="add mod ord">
          <ac:chgData name="Jeremy Edmondson" userId="098ebb6701ee6935" providerId="LiveId" clId="{5E4A67AE-D651-4001-BA8E-5966AA27CC92}" dt="2021-05-14T15:30:15.670" v="320" actId="20577"/>
          <ac:spMkLst>
            <pc:docMk/>
            <pc:sldMk cId="2393711327" sldId="266"/>
            <ac:spMk id="5" creationId="{77CA73D8-B8AA-43B8-925D-97559A009992}"/>
          </ac:spMkLst>
        </pc:spChg>
        <pc:spChg chg="add mod ord">
          <ac:chgData name="Jeremy Edmondson" userId="098ebb6701ee6935" providerId="LiveId" clId="{5E4A67AE-D651-4001-BA8E-5966AA27CC92}" dt="2021-05-14T15:30:24.593" v="354" actId="20577"/>
          <ac:spMkLst>
            <pc:docMk/>
            <pc:sldMk cId="2393711327" sldId="266"/>
            <ac:spMk id="6" creationId="{467B3C32-255D-470C-BCB5-617D90160F33}"/>
          </ac:spMkLst>
        </pc:spChg>
      </pc:sldChg>
      <pc:sldChg chg="addSp delSp modSp new mod chgLayout">
        <pc:chgData name="Jeremy Edmondson" userId="098ebb6701ee6935" providerId="LiveId" clId="{5E4A67AE-D651-4001-BA8E-5966AA27CC92}" dt="2021-05-14T16:34:34.917" v="398" actId="20577"/>
        <pc:sldMkLst>
          <pc:docMk/>
          <pc:sldMk cId="320236753" sldId="267"/>
        </pc:sldMkLst>
        <pc:spChg chg="del mod ord">
          <ac:chgData name="Jeremy Edmondson" userId="098ebb6701ee6935" providerId="LiveId" clId="{5E4A67AE-D651-4001-BA8E-5966AA27CC92}" dt="2021-05-14T16:34:19.802" v="356" actId="700"/>
          <ac:spMkLst>
            <pc:docMk/>
            <pc:sldMk cId="320236753" sldId="267"/>
            <ac:spMk id="2" creationId="{51301B8C-5163-47C0-AD4F-3AB97AE366D5}"/>
          </ac:spMkLst>
        </pc:spChg>
        <pc:spChg chg="del">
          <ac:chgData name="Jeremy Edmondson" userId="098ebb6701ee6935" providerId="LiveId" clId="{5E4A67AE-D651-4001-BA8E-5966AA27CC92}" dt="2021-05-14T16:34:19.802" v="356" actId="700"/>
          <ac:spMkLst>
            <pc:docMk/>
            <pc:sldMk cId="320236753" sldId="267"/>
            <ac:spMk id="3" creationId="{117BEE98-DE11-4B71-8289-B2E667D42B6D}"/>
          </ac:spMkLst>
        </pc:spChg>
        <pc:spChg chg="add mod ord">
          <ac:chgData name="Jeremy Edmondson" userId="098ebb6701ee6935" providerId="LiveId" clId="{5E4A67AE-D651-4001-BA8E-5966AA27CC92}" dt="2021-05-14T16:34:34.917" v="398" actId="20577"/>
          <ac:spMkLst>
            <pc:docMk/>
            <pc:sldMk cId="320236753" sldId="267"/>
            <ac:spMk id="4" creationId="{CB18A5D6-608D-4A06-A5E4-B7C68168688B}"/>
          </ac:spMkLst>
        </pc:spChg>
        <pc:spChg chg="add mod ord">
          <ac:chgData name="Jeremy Edmondson" userId="098ebb6701ee6935" providerId="LiveId" clId="{5E4A67AE-D651-4001-BA8E-5966AA27CC92}" dt="2021-05-14T16:34:19.802" v="356" actId="700"/>
          <ac:spMkLst>
            <pc:docMk/>
            <pc:sldMk cId="320236753" sldId="267"/>
            <ac:spMk id="5" creationId="{1069DB23-5D22-48C8-9784-6C2C77474041}"/>
          </ac:spMkLst>
        </pc:spChg>
      </pc:sldChg>
    </pc:docChg>
  </pc:docChgLst>
  <pc:docChgLst>
    <pc:chgData name="Jeremy Edmondson" userId="098ebb6701ee6935" providerId="LiveId" clId="{881F31A3-0EAA-4BB2-BF51-DA506E0ED527}"/>
    <pc:docChg chg="undo custSel addSld modSld">
      <pc:chgData name="Jeremy Edmondson" userId="098ebb6701ee6935" providerId="LiveId" clId="{881F31A3-0EAA-4BB2-BF51-DA506E0ED527}" dt="2021-02-26T16:36:49.551" v="593" actId="113"/>
      <pc:docMkLst>
        <pc:docMk/>
      </pc:docMkLst>
      <pc:sldChg chg="addSp delSp modSp mod">
        <pc:chgData name="Jeremy Edmondson" userId="098ebb6701ee6935" providerId="LiveId" clId="{881F31A3-0EAA-4BB2-BF51-DA506E0ED527}" dt="2021-02-26T14:53:24.334" v="351" actId="6549"/>
        <pc:sldMkLst>
          <pc:docMk/>
          <pc:sldMk cId="3593700113" sldId="257"/>
        </pc:sldMkLst>
        <pc:spChg chg="mod">
          <ac:chgData name="Jeremy Edmondson" userId="098ebb6701ee6935" providerId="LiveId" clId="{881F31A3-0EAA-4BB2-BF51-DA506E0ED527}" dt="2021-02-26T14:50:02.426" v="244"/>
          <ac:spMkLst>
            <pc:docMk/>
            <pc:sldMk cId="3593700113" sldId="257"/>
            <ac:spMk id="2" creationId="{DEFDE9D5-1124-4713-9EA0-90B21AE25062}"/>
          </ac:spMkLst>
        </pc:spChg>
        <pc:spChg chg="mod">
          <ac:chgData name="Jeremy Edmondson" userId="098ebb6701ee6935" providerId="LiveId" clId="{881F31A3-0EAA-4BB2-BF51-DA506E0ED527}" dt="2021-02-26T14:53:24.334" v="351" actId="6549"/>
          <ac:spMkLst>
            <pc:docMk/>
            <pc:sldMk cId="3593700113" sldId="257"/>
            <ac:spMk id="3" creationId="{706F48BD-B5EC-4DB9-B867-63D41A863D39}"/>
          </ac:spMkLst>
        </pc:spChg>
        <pc:spChg chg="add del mod">
          <ac:chgData name="Jeremy Edmondson" userId="098ebb6701ee6935" providerId="LiveId" clId="{881F31A3-0EAA-4BB2-BF51-DA506E0ED527}" dt="2021-02-26T14:53:05.725" v="345" actId="6549"/>
          <ac:spMkLst>
            <pc:docMk/>
            <pc:sldMk cId="3593700113" sldId="257"/>
            <ac:spMk id="4" creationId="{CEB83412-9E97-4E2F-8DA3-4327D4A03192}"/>
          </ac:spMkLst>
        </pc:spChg>
        <pc:spChg chg="add del mod">
          <ac:chgData name="Jeremy Edmondson" userId="098ebb6701ee6935" providerId="LiveId" clId="{881F31A3-0EAA-4BB2-BF51-DA506E0ED527}" dt="2021-02-26T14:50:02.426" v="244"/>
          <ac:spMkLst>
            <pc:docMk/>
            <pc:sldMk cId="3593700113" sldId="257"/>
            <ac:spMk id="5" creationId="{93B1C9E6-1084-4E02-BED9-9B6ACA03E9A7}"/>
          </ac:spMkLst>
        </pc:spChg>
        <pc:spChg chg="add del mod">
          <ac:chgData name="Jeremy Edmondson" userId="098ebb6701ee6935" providerId="LiveId" clId="{881F31A3-0EAA-4BB2-BF51-DA506E0ED527}" dt="2021-02-26T14:50:02.426" v="244"/>
          <ac:spMkLst>
            <pc:docMk/>
            <pc:sldMk cId="3593700113" sldId="257"/>
            <ac:spMk id="6" creationId="{E3383F4D-D1E2-45C1-9F27-2B369A3445E2}"/>
          </ac:spMkLst>
        </pc:spChg>
        <pc:spChg chg="add del mod">
          <ac:chgData name="Jeremy Edmondson" userId="098ebb6701ee6935" providerId="LiveId" clId="{881F31A3-0EAA-4BB2-BF51-DA506E0ED527}" dt="2021-02-26T14:50:02.426" v="244"/>
          <ac:spMkLst>
            <pc:docMk/>
            <pc:sldMk cId="3593700113" sldId="257"/>
            <ac:spMk id="7" creationId="{6ABC64ED-B5D5-48AC-BF8F-4AC7D1D8D9FF}"/>
          </ac:spMkLst>
        </pc:spChg>
      </pc:sldChg>
      <pc:sldChg chg="addSp delSp modSp new mod">
        <pc:chgData name="Jeremy Edmondson" userId="098ebb6701ee6935" providerId="LiveId" clId="{881F31A3-0EAA-4BB2-BF51-DA506E0ED527}" dt="2021-02-26T14:40:03.877" v="63" actId="20577"/>
        <pc:sldMkLst>
          <pc:docMk/>
          <pc:sldMk cId="146695742" sldId="258"/>
        </pc:sldMkLst>
        <pc:spChg chg="del">
          <ac:chgData name="Jeremy Edmondson" userId="098ebb6701ee6935" providerId="LiveId" clId="{881F31A3-0EAA-4BB2-BF51-DA506E0ED527}" dt="2021-02-26T14:38:23.827" v="21"/>
          <ac:spMkLst>
            <pc:docMk/>
            <pc:sldMk cId="146695742" sldId="258"/>
            <ac:spMk id="2" creationId="{8623AB05-D4A4-4296-AE9B-74494A3E375F}"/>
          </ac:spMkLst>
        </pc:spChg>
        <pc:spChg chg="del">
          <ac:chgData name="Jeremy Edmondson" userId="098ebb6701ee6935" providerId="LiveId" clId="{881F31A3-0EAA-4BB2-BF51-DA506E0ED527}" dt="2021-02-26T14:38:23.827" v="21"/>
          <ac:spMkLst>
            <pc:docMk/>
            <pc:sldMk cId="146695742" sldId="258"/>
            <ac:spMk id="3" creationId="{5D02C492-4D17-4D9D-A982-4CED7CD28539}"/>
          </ac:spMkLst>
        </pc:spChg>
        <pc:spChg chg="add mod">
          <ac:chgData name="Jeremy Edmondson" userId="098ebb6701ee6935" providerId="LiveId" clId="{881F31A3-0EAA-4BB2-BF51-DA506E0ED527}" dt="2021-02-26T14:40:03.877" v="63" actId="20577"/>
          <ac:spMkLst>
            <pc:docMk/>
            <pc:sldMk cId="146695742" sldId="258"/>
            <ac:spMk id="4" creationId="{FC63283A-5A51-408F-AA19-5285A23CA329}"/>
          </ac:spMkLst>
        </pc:spChg>
        <pc:spChg chg="add mod">
          <ac:chgData name="Jeremy Edmondson" userId="098ebb6701ee6935" providerId="LiveId" clId="{881F31A3-0EAA-4BB2-BF51-DA506E0ED527}" dt="2021-02-26T14:38:54.077" v="53" actId="20577"/>
          <ac:spMkLst>
            <pc:docMk/>
            <pc:sldMk cId="146695742" sldId="258"/>
            <ac:spMk id="5" creationId="{14E778A1-4A52-45E9-8D58-7F9AD9948E9F}"/>
          </ac:spMkLst>
        </pc:spChg>
      </pc:sldChg>
      <pc:sldChg chg="addSp delSp modSp new mod">
        <pc:chgData name="Jeremy Edmondson" userId="098ebb6701ee6935" providerId="LiveId" clId="{881F31A3-0EAA-4BB2-BF51-DA506E0ED527}" dt="2021-02-26T14:41:34.434" v="104"/>
        <pc:sldMkLst>
          <pc:docMk/>
          <pc:sldMk cId="3009141222" sldId="259"/>
        </pc:sldMkLst>
        <pc:spChg chg="mod">
          <ac:chgData name="Jeremy Edmondson" userId="098ebb6701ee6935" providerId="LiveId" clId="{881F31A3-0EAA-4BB2-BF51-DA506E0ED527}" dt="2021-02-26T14:40:19.229" v="102" actId="20577"/>
          <ac:spMkLst>
            <pc:docMk/>
            <pc:sldMk cId="3009141222" sldId="259"/>
            <ac:spMk id="2" creationId="{C755827A-6637-48C2-B3F8-EC182D0B4C26}"/>
          </ac:spMkLst>
        </pc:spChg>
        <pc:spChg chg="mod">
          <ac:chgData name="Jeremy Edmondson" userId="098ebb6701ee6935" providerId="LiveId" clId="{881F31A3-0EAA-4BB2-BF51-DA506E0ED527}" dt="2021-02-26T14:40:11.678" v="68" actId="20577"/>
          <ac:spMkLst>
            <pc:docMk/>
            <pc:sldMk cId="3009141222" sldId="259"/>
            <ac:spMk id="3" creationId="{8AB6B224-332C-4AC4-9755-DCF646918103}"/>
          </ac:spMkLst>
        </pc:spChg>
        <pc:spChg chg="add del mod">
          <ac:chgData name="Jeremy Edmondson" userId="098ebb6701ee6935" providerId="LiveId" clId="{881F31A3-0EAA-4BB2-BF51-DA506E0ED527}" dt="2021-02-26T14:41:34.434" v="104"/>
          <ac:spMkLst>
            <pc:docMk/>
            <pc:sldMk cId="3009141222" sldId="259"/>
            <ac:spMk id="4" creationId="{261AFC01-BF7A-45A4-8B68-3A4B5096CF4B}"/>
          </ac:spMkLst>
        </pc:spChg>
      </pc:sldChg>
      <pc:sldChg chg="modSp add mod">
        <pc:chgData name="Jeremy Edmondson" userId="098ebb6701ee6935" providerId="LiveId" clId="{881F31A3-0EAA-4BB2-BF51-DA506E0ED527}" dt="2021-02-26T14:59:16.371" v="475" actId="20577"/>
        <pc:sldMkLst>
          <pc:docMk/>
          <pc:sldMk cId="3158839033" sldId="260"/>
        </pc:sldMkLst>
        <pc:spChg chg="mod">
          <ac:chgData name="Jeremy Edmondson" userId="098ebb6701ee6935" providerId="LiveId" clId="{881F31A3-0EAA-4BB2-BF51-DA506E0ED527}" dt="2021-02-26T14:59:16.371" v="475" actId="20577"/>
          <ac:spMkLst>
            <pc:docMk/>
            <pc:sldMk cId="3158839033" sldId="260"/>
            <ac:spMk id="2" creationId="{DEFDE9D5-1124-4713-9EA0-90B21AE25062}"/>
          </ac:spMkLst>
        </pc:spChg>
        <pc:spChg chg="mod">
          <ac:chgData name="Jeremy Edmondson" userId="098ebb6701ee6935" providerId="LiveId" clId="{881F31A3-0EAA-4BB2-BF51-DA506E0ED527}" dt="2021-02-26T14:59:07.500" v="468" actId="6549"/>
          <ac:spMkLst>
            <pc:docMk/>
            <pc:sldMk cId="3158839033" sldId="260"/>
            <ac:spMk id="3" creationId="{706F48BD-B5EC-4DB9-B867-63D41A863D39}"/>
          </ac:spMkLst>
        </pc:spChg>
      </pc:sldChg>
      <pc:sldChg chg="addSp delSp modSp new mod">
        <pc:chgData name="Jeremy Edmondson" userId="098ebb6701ee6935" providerId="LiveId" clId="{881F31A3-0EAA-4BB2-BF51-DA506E0ED527}" dt="2021-02-26T14:44:04.461" v="193"/>
        <pc:sldMkLst>
          <pc:docMk/>
          <pc:sldMk cId="2438575707" sldId="261"/>
        </pc:sldMkLst>
        <pc:spChg chg="mod">
          <ac:chgData name="Jeremy Edmondson" userId="098ebb6701ee6935" providerId="LiveId" clId="{881F31A3-0EAA-4BB2-BF51-DA506E0ED527}" dt="2021-02-26T14:41:58.026" v="170" actId="20577"/>
          <ac:spMkLst>
            <pc:docMk/>
            <pc:sldMk cId="2438575707" sldId="261"/>
            <ac:spMk id="2" creationId="{34D1E428-3C72-42E9-848B-1D98919849D5}"/>
          </ac:spMkLst>
        </pc:spChg>
        <pc:spChg chg="mod">
          <ac:chgData name="Jeremy Edmondson" userId="098ebb6701ee6935" providerId="LiveId" clId="{881F31A3-0EAA-4BB2-BF51-DA506E0ED527}" dt="2021-02-26T14:42:37.694" v="189" actId="5793"/>
          <ac:spMkLst>
            <pc:docMk/>
            <pc:sldMk cId="2438575707" sldId="261"/>
            <ac:spMk id="3" creationId="{71FEB735-C8CA-4543-BB9F-19E678E0E71E}"/>
          </ac:spMkLst>
        </pc:spChg>
        <pc:picChg chg="add mod">
          <ac:chgData name="Jeremy Edmondson" userId="098ebb6701ee6935" providerId="LiveId" clId="{881F31A3-0EAA-4BB2-BF51-DA506E0ED527}" dt="2021-02-26T14:43:34.081" v="191" actId="1076"/>
          <ac:picMkLst>
            <pc:docMk/>
            <pc:sldMk cId="2438575707" sldId="261"/>
            <ac:picMk id="4" creationId="{C4C15145-0B18-43E6-BB52-E8F8D88EB09B}"/>
          </ac:picMkLst>
        </pc:picChg>
        <pc:picChg chg="add del">
          <ac:chgData name="Jeremy Edmondson" userId="098ebb6701ee6935" providerId="LiveId" clId="{881F31A3-0EAA-4BB2-BF51-DA506E0ED527}" dt="2021-02-26T14:44:04.461" v="193"/>
          <ac:picMkLst>
            <pc:docMk/>
            <pc:sldMk cId="2438575707" sldId="261"/>
            <ac:picMk id="5" creationId="{91B5139A-D3CA-4D45-BF23-B6F2D4156772}"/>
          </ac:picMkLst>
        </pc:picChg>
      </pc:sldChg>
      <pc:sldChg chg="addSp delSp modSp add mod">
        <pc:chgData name="Jeremy Edmondson" userId="098ebb6701ee6935" providerId="LiveId" clId="{881F31A3-0EAA-4BB2-BF51-DA506E0ED527}" dt="2021-02-26T14:46:14.463" v="213" actId="14100"/>
        <pc:sldMkLst>
          <pc:docMk/>
          <pc:sldMk cId="2950431654" sldId="262"/>
        </pc:sldMkLst>
        <pc:spChg chg="mod">
          <ac:chgData name="Jeremy Edmondson" userId="098ebb6701ee6935" providerId="LiveId" clId="{881F31A3-0EAA-4BB2-BF51-DA506E0ED527}" dt="2021-02-26T14:45:24.062" v="208" actId="6549"/>
          <ac:spMkLst>
            <pc:docMk/>
            <pc:sldMk cId="2950431654" sldId="262"/>
            <ac:spMk id="3" creationId="{71FEB735-C8CA-4543-BB9F-19E678E0E71E}"/>
          </ac:spMkLst>
        </pc:spChg>
        <pc:picChg chg="del">
          <ac:chgData name="Jeremy Edmondson" userId="098ebb6701ee6935" providerId="LiveId" clId="{881F31A3-0EAA-4BB2-BF51-DA506E0ED527}" dt="2021-02-26T14:45:31.637" v="212" actId="478"/>
          <ac:picMkLst>
            <pc:docMk/>
            <pc:sldMk cId="2950431654" sldId="262"/>
            <ac:picMk id="4" creationId="{C4C15145-0B18-43E6-BB52-E8F8D88EB09B}"/>
          </ac:picMkLst>
        </pc:picChg>
        <pc:picChg chg="add mod">
          <ac:chgData name="Jeremy Edmondson" userId="098ebb6701ee6935" providerId="LiveId" clId="{881F31A3-0EAA-4BB2-BF51-DA506E0ED527}" dt="2021-02-26T14:46:14.463" v="213" actId="14100"/>
          <ac:picMkLst>
            <pc:docMk/>
            <pc:sldMk cId="2950431654" sldId="262"/>
            <ac:picMk id="5" creationId="{CF793757-B255-4379-B0C0-D11CD4D4A737}"/>
          </ac:picMkLst>
        </pc:picChg>
      </pc:sldChg>
      <pc:sldChg chg="addSp modSp new mod">
        <pc:chgData name="Jeremy Edmondson" userId="098ebb6701ee6935" providerId="LiveId" clId="{881F31A3-0EAA-4BB2-BF51-DA506E0ED527}" dt="2021-02-26T15:26:41.192" v="509" actId="1076"/>
        <pc:sldMkLst>
          <pc:docMk/>
          <pc:sldMk cId="1990564635" sldId="263"/>
        </pc:sldMkLst>
        <pc:spChg chg="mod">
          <ac:chgData name="Jeremy Edmondson" userId="098ebb6701ee6935" providerId="LiveId" clId="{881F31A3-0EAA-4BB2-BF51-DA506E0ED527}" dt="2021-02-26T15:25:36.972" v="501" actId="20577"/>
          <ac:spMkLst>
            <pc:docMk/>
            <pc:sldMk cId="1990564635" sldId="263"/>
            <ac:spMk id="2" creationId="{37FF16C5-DD25-4841-B5BF-3D92F47F2771}"/>
          </ac:spMkLst>
        </pc:spChg>
        <pc:spChg chg="mod">
          <ac:chgData name="Jeremy Edmondson" userId="098ebb6701ee6935" providerId="LiveId" clId="{881F31A3-0EAA-4BB2-BF51-DA506E0ED527}" dt="2021-02-26T15:26:17.786" v="505" actId="14100"/>
          <ac:spMkLst>
            <pc:docMk/>
            <pc:sldMk cId="1990564635" sldId="263"/>
            <ac:spMk id="3" creationId="{11B88BEC-42B5-4ED5-98BB-37391A2F6911}"/>
          </ac:spMkLst>
        </pc:spChg>
        <pc:picChg chg="add mod">
          <ac:chgData name="Jeremy Edmondson" userId="098ebb6701ee6935" providerId="LiveId" clId="{881F31A3-0EAA-4BB2-BF51-DA506E0ED527}" dt="2021-02-26T15:26:20.719" v="507" actId="1076"/>
          <ac:picMkLst>
            <pc:docMk/>
            <pc:sldMk cId="1990564635" sldId="263"/>
            <ac:picMk id="4" creationId="{4611CFB3-17EA-463C-9B50-10D62BB4087D}"/>
          </ac:picMkLst>
        </pc:picChg>
        <pc:picChg chg="add mod">
          <ac:chgData name="Jeremy Edmondson" userId="098ebb6701ee6935" providerId="LiveId" clId="{881F31A3-0EAA-4BB2-BF51-DA506E0ED527}" dt="2021-02-26T15:26:41.192" v="509" actId="1076"/>
          <ac:picMkLst>
            <pc:docMk/>
            <pc:sldMk cId="1990564635" sldId="263"/>
            <ac:picMk id="5" creationId="{B48E063D-A3EE-40C5-8692-2074CB5D2667}"/>
          </ac:picMkLst>
        </pc:picChg>
      </pc:sldChg>
      <pc:sldChg chg="modSp new mod">
        <pc:chgData name="Jeremy Edmondson" userId="098ebb6701ee6935" providerId="LiveId" clId="{881F31A3-0EAA-4BB2-BF51-DA506E0ED527}" dt="2021-02-26T16:36:49.551" v="593" actId="113"/>
        <pc:sldMkLst>
          <pc:docMk/>
          <pc:sldMk cId="4237356415" sldId="264"/>
        </pc:sldMkLst>
        <pc:spChg chg="mod">
          <ac:chgData name="Jeremy Edmondson" userId="098ebb6701ee6935" providerId="LiveId" clId="{881F31A3-0EAA-4BB2-BF51-DA506E0ED527}" dt="2021-02-26T16:36:32.964" v="587" actId="20577"/>
          <ac:spMkLst>
            <pc:docMk/>
            <pc:sldMk cId="4237356415" sldId="264"/>
            <ac:spMk id="2" creationId="{F00D9F30-753A-43C2-B2D9-C6FEB4518F96}"/>
          </ac:spMkLst>
        </pc:spChg>
        <pc:spChg chg="mod">
          <ac:chgData name="Jeremy Edmondson" userId="098ebb6701ee6935" providerId="LiveId" clId="{881F31A3-0EAA-4BB2-BF51-DA506E0ED527}" dt="2021-02-26T16:36:49.551" v="593" actId="113"/>
          <ac:spMkLst>
            <pc:docMk/>
            <pc:sldMk cId="4237356415" sldId="264"/>
            <ac:spMk id="3" creationId="{CCA23DD0-A131-4322-9D17-2E8A51D309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C655F-7E3A-45AD-A539-96D81E4BF7E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410A3-A6FE-41E1-B677-5D19B268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2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/Divi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72A0-FE66-4C6D-AEAF-9B742B836C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438065"/>
            <a:ext cx="7467600" cy="664797"/>
          </a:xfrm>
        </p:spPr>
        <p:txBody>
          <a:bodyPr wrap="square">
            <a:spAutoFit/>
          </a:bodyPr>
          <a:lstStyle>
            <a:lvl1pPr marL="0" indent="0">
              <a:buNone/>
              <a:defRPr sz="4800" b="1">
                <a:latin typeface="+mj-lt"/>
              </a:defRPr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D8EA3E1-AD52-47EA-B3E4-DF058ABAB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4396710"/>
            <a:ext cx="7467600" cy="332399"/>
          </a:xfrm>
        </p:spPr>
        <p:txBody>
          <a:bodyPr wrap="square">
            <a:spAutoFit/>
          </a:bodyPr>
          <a:lstStyle>
            <a:lvl1pPr marL="0" indent="0">
              <a:buNone/>
              <a:defRPr sz="2400" b="0">
                <a:latin typeface="+mn-lt"/>
              </a:defRPr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A5AAB3-2F1B-4CB2-BEFA-BB9A0B935237}"/>
              </a:ext>
            </a:extLst>
          </p:cNvPr>
          <p:cNvGrpSpPr/>
          <p:nvPr/>
        </p:nvGrpSpPr>
        <p:grpSpPr>
          <a:xfrm>
            <a:off x="9272826" y="5824054"/>
            <a:ext cx="2690813" cy="810439"/>
            <a:chOff x="1782763" y="236538"/>
            <a:chExt cx="8823325" cy="2657475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F2BA3A7-53E1-4046-B506-EF45569DE4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BB0BEA1-304D-4451-B7E2-C6656564F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62B2C81-B63C-4973-85F0-99C3C692B8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9207FAA-E56F-41C2-805A-9C8A0C98C8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7DCB8FB-4FCA-4D7F-906D-FE3691DB1E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8750A2A-1F46-4189-AB94-9C16312D7D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5AFA7F0-70F3-4F4A-AF87-7CAACE29C2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D31E1F-B6CC-459E-817D-82E8DBEF2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AAA10866-CD74-4DB6-9490-6B061FAC84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2C2A3F4-F3CA-48CC-8FD6-EAC152BF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0E94E621-11E2-4E51-BDA2-DAF458AF56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D1D3FBD0-1162-4C4C-8D11-B44DFD3578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E36D316-26BB-4396-95FD-B55F14759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C24D5DDF-3EAB-454D-A500-0C678C1ED4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29A0B14-FCF3-4A15-8AA5-4658D3E130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89D1F279-9645-4BD8-846F-E6C04600E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CF68C30-C4F3-4330-AAAB-CF5BB44701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949A237-538B-4575-BD54-4174F4FA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DB5A208A-DE7F-4AEB-B256-AB0D2C8E4D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055C4B33-70E5-4CE5-BA4E-C500694ADC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4B785781-39E0-46C0-81A2-D27ACED975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AC35BD7F-EB1A-4724-9D28-0A14BF45AB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B1D8FD4B-B1E5-44EF-9869-A5FB8B2F8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E646268-B441-4234-A02A-454AD5A7FC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7D98EA13-AC78-49EB-A4C0-B2896C0B11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1FCCF664-C3EC-4EDB-B5D3-E784D20BF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0742A97D-D0AB-4061-97AA-0EBEA5F34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EFFC68CF-C67D-43A0-A525-4FC215AC4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A2C9791-6D33-457B-8B29-AA49FC3401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F2334C1A-45B2-421F-B1BB-6DB8445DC4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883DE8DE-E927-4610-BB0D-3208BD4694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632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1967-1F6A-4FF7-A3AA-93CE89F8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53429-2917-4B1C-B953-F40FDB5C1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E390-D74C-4A6F-884C-86F0E4534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5486400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C53CEAF-6582-4772-B3D1-25168278CA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8402" y="1714500"/>
            <a:ext cx="5486400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190883-E845-48C1-8246-C821BA383E50}"/>
              </a:ext>
            </a:extLst>
          </p:cNvPr>
          <p:cNvGrpSpPr/>
          <p:nvPr userDrawn="1"/>
        </p:nvGrpSpPr>
        <p:grpSpPr>
          <a:xfrm>
            <a:off x="9272823" y="5824047"/>
            <a:ext cx="2690813" cy="810439"/>
            <a:chOff x="1782763" y="236538"/>
            <a:chExt cx="8823325" cy="2657475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32BBD38A-0DAA-4305-988F-1E41FD84D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A2C0F94-18B5-461C-A6E0-F77705749D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EB02873-2A4E-4A2E-924E-399A21DFD7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93FF16F6-1B25-4159-8727-F659D9FBE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F079052-04F0-4D3F-944A-5E407E7BE1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21C85F4-AFA0-435F-9DAA-0EC2E428C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1E3384E0-AC7A-496E-BD90-F320D55E7D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3C94873-E835-49CD-9149-483B67E6B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CDF4755B-BD39-4AD2-A650-FE90028A84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D058005-21C5-4C2C-8AA2-58341CAC4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E6B8696-5726-4EA4-8589-1DF72D3EBC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9DF44C81-30BE-499B-ACFE-B97D9DB53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9DB65B96-F5FD-40B1-A70C-ADE744FF25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442A502-4033-4F01-A5D0-A0380FEE81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D925B68E-6826-47A8-90EE-DD4AADB952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CC65EBB-3BFF-4F1E-960A-A1A250B80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BCA53AA-0B8F-49E3-9EEB-555417FE2A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DB707A78-F621-459C-8800-3A9A46FB92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0297D57A-AD69-41C2-8D7D-4AD86AF5C8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0273AE69-09E8-4804-8BF9-BDB31EA0AA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7822B9A3-72AE-4124-B66B-CD75F1D99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046BFDD0-CAA7-41EE-82BC-1AB4E2C28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114B53DF-7A8C-4B49-B7A0-AE974624C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B0959513-8A31-4F2D-BA28-A14B394968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3FD7C497-8227-41CC-8769-03E408DEAC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6AB9230B-4A14-4F3A-811E-F2C764E64B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2531440F-493E-4003-A7C0-543DF7E2A9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7B176BE2-8FBF-48D5-AB84-AE22E83B5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B1513A00-13DE-47FD-B12E-C912A42675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32F9CA18-B3A7-481F-A91F-0D486D1897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628AF2B1-7FFD-49B6-9F57-65CF4D84BB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24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1967-1F6A-4FF7-A3AA-93CE89F8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0422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53429-2917-4B1C-B953-F40FDB5C1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E390-D74C-4A6F-884C-86F0E4534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719072"/>
            <a:ext cx="3566160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C53CEAF-6582-4772-B3D1-25168278CA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2920" y="1719072"/>
            <a:ext cx="3566160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64DE7-2E2E-4C61-B32E-2C60BFF7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68640" y="1719072"/>
            <a:ext cx="3566160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0371DA-FC89-4CD8-97FE-0E20E7CB6E64}"/>
              </a:ext>
            </a:extLst>
          </p:cNvPr>
          <p:cNvGrpSpPr/>
          <p:nvPr userDrawn="1"/>
        </p:nvGrpSpPr>
        <p:grpSpPr>
          <a:xfrm>
            <a:off x="9272823" y="5824047"/>
            <a:ext cx="2690813" cy="810439"/>
            <a:chOff x="1782763" y="236538"/>
            <a:chExt cx="8823325" cy="2657475"/>
          </a:xfrm>
          <a:solidFill>
            <a:schemeClr val="tx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E960029-051B-47B0-A634-04DD734D82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C5C54F-1E46-4DBF-A960-500DA646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9E4849-392B-448A-8504-6F12008D6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7F7CD8D-6106-4C18-82B2-0D36500C9B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7555C16-B088-4128-A157-11C611979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6C48A35-CA6D-4645-AEFA-B09429E26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7E71077-49B7-487F-8FF7-CC3C7ACAE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D6523C4-8254-4B11-B56A-887F23A28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C9D46790-64F4-4707-87D9-5696B5AC31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5611B44F-7A71-47CF-83E6-E6813FE036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27B50DE-0781-498D-8695-C56E7CE89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F93C457A-46C7-4D13-A8B1-C45DB45CCE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E4EDA80-4B86-4097-941A-1FD54B8695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01D883-A047-4E1B-9218-5A870ED7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5BB0DC69-F684-44EE-ACCC-B3537348C0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923D7B5-D72C-4EC9-A70A-7AABA8BEDC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48B3132-0BD8-4290-A88E-374148FFC4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125DAC47-D251-4FCD-A984-4BF4B7EEC3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FD1B8EB-5362-43B2-8C42-355010B415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E2D03354-1BC8-42E9-81BC-DEAE56A674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B6D13E46-E5F2-447B-AA2F-9DE6663683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A71270CB-11CA-44E9-9166-196C2537F1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A5722645-7E1D-4E58-826C-B63C929EC4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3F815146-C6C0-450F-A7FC-4A56EF1956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4558C5A8-A86F-49F3-AA48-29D108ED4D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53541572-DB4A-4601-BB88-F8A38F3057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A7B21716-3A08-412F-8607-5C5059BDC2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11D078D6-0357-4F2D-BD17-A1264BCE5C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C082F91-3B82-4AEF-B546-3AE4D6D87D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50517338-2AE5-4170-A6C0-8A85781E9E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F8637596-E665-4EAC-BB94-4B468F6D05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28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1967-1F6A-4FF7-A3AA-93CE89F8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0422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53429-2917-4B1C-B953-F40FDB5C1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E390-D74C-4A6F-884C-86F0E4534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714500"/>
            <a:ext cx="2697480" cy="44577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C53CEAF-6582-4772-B3D1-25168278CA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17239" y="1714500"/>
            <a:ext cx="2697480" cy="44577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64DE7-2E2E-4C61-B32E-2C60BFF7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37320" y="1714500"/>
            <a:ext cx="2697480" cy="44577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F0D556-FE93-499B-9AB6-C7F0DAA143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7279" y="1714500"/>
            <a:ext cx="2697480" cy="44577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F91CDE-5750-4A8C-A7F1-E9DE0226E60E}"/>
              </a:ext>
            </a:extLst>
          </p:cNvPr>
          <p:cNvGrpSpPr/>
          <p:nvPr userDrawn="1"/>
        </p:nvGrpSpPr>
        <p:grpSpPr>
          <a:xfrm>
            <a:off x="9272823" y="5824047"/>
            <a:ext cx="2690813" cy="810439"/>
            <a:chOff x="1782763" y="236538"/>
            <a:chExt cx="8823325" cy="2657475"/>
          </a:xfrm>
          <a:solidFill>
            <a:schemeClr val="tx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9F9835B-40D6-405B-8D65-D4F1094673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895053-36B7-4355-BBBC-68402B300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7E63FF0-4AC7-4A7D-AC53-7A65E79785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23A65E-CE1B-4983-8B27-4DD445D58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4F6333E-E089-49D8-BDE8-7FE22C21D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87C0F9-8A4A-4C0E-BEF5-4BBA1CB7C1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8ACD7B6-C080-45E3-819C-5CB8052F5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DC3CAC5-7EDA-4989-8B79-2143BCCAB0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79A7EB35-8D47-40A2-B7F2-DAABA208C5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3583C6-0188-4369-B69C-58B2EA1543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15C3D59-7556-422C-BC8C-50DDA0997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3A49F26-43DB-4040-9126-74C0392D6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FB927593-6607-4F5D-A158-D89E49E278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8FAF7F3-1C9D-436C-A302-981C7E9AC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60C4B37-140C-488B-8A51-469F56B83A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1417A2E-CCD1-4898-A050-C470622722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CEC58D9-8E27-445A-B5E7-E7686CBEF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4F6064A-D03A-4DAF-888B-DADF82ED78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203EDC4-AE8A-4AEA-9168-2420B7A355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E1217BA-660A-4840-BBA5-AA04D7E906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7FE20A-AE0A-437B-A0B0-02B5A9F73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E39BBE49-5145-4070-A196-7282E7E09C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FCEC430-0AC7-45EB-97D0-072DC853C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E7B9077-599E-40F5-AC2C-62AED06779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2175ABB2-4ADA-4CB8-9F0D-B6C5FBADCA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8A3F5D16-BFCD-4536-9C0C-D3A382DAC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9E83C503-5E6B-4634-BD49-763F0BF3E0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0654C24D-24B4-4034-86EC-F864F31C7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CA7BECF5-AE99-4F92-932D-3C54B45995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0474A8B-AC28-4BA9-827D-ACAD3B306F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F5D9F578-7BB8-404D-8184-F3D1435E3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601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1967-1F6A-4FF7-A3AA-93CE89F8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0422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53429-2917-4B1C-B953-F40FDB5C1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6AC6A8-B5E8-4419-B5B3-EF16EE389546}"/>
              </a:ext>
            </a:extLst>
          </p:cNvPr>
          <p:cNvGrpSpPr/>
          <p:nvPr userDrawn="1"/>
        </p:nvGrpSpPr>
        <p:grpSpPr>
          <a:xfrm>
            <a:off x="9272823" y="5824047"/>
            <a:ext cx="2690813" cy="810439"/>
            <a:chOff x="1782763" y="236538"/>
            <a:chExt cx="8823325" cy="2657475"/>
          </a:xfrm>
          <a:solidFill>
            <a:schemeClr val="tx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B0A8D85-ECEA-46CD-B67C-24082C88CC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8B20D4C-ACB2-4740-A552-495C5FF2F6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901DC01-363D-4B5C-9861-8A45DF17C5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D86DAE2C-7D20-49AF-A8B6-1FD24DCAD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55E1C72-F491-492E-9CAA-E29CF46347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10A480A-2FAB-4940-99B0-688D48408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FE4162F-76B7-4BB0-B711-B19132A6E4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A026366-44FA-4FB3-AA84-B16FB58A55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A796AAEC-0B00-4862-A694-FE89F726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FDD2EB25-E422-4D7B-9B37-D197E80004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C17DB15-3BE9-49F1-9074-A68C0D8574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47BC2C2-FF99-4E31-B42F-30642703F9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BE965895-A0F1-499C-9216-8E0E97EBA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3AA3CE0-F870-4605-9363-9917DCC498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73F80BDC-D6FD-42E6-AD5C-9582E2C69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7F418D5-6332-4915-B5D4-D535D4C7A9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DE88096-5DBA-4299-BA08-DA6466E75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53A06ED-51B7-422C-85E8-34A846B0BC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C1D6C1CC-FC03-44BD-9BD2-DAE963FB2D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245BFFC2-F27F-48E8-8C72-89F373B2FD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CE3E91B3-16CD-45E8-BF26-081C3EE93F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B5DB3D9-F1AD-490A-B85C-6AE2AD645F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7673D93-CBB7-4E0B-AD26-C2C0AB5EC1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775164DD-2B4B-43A6-983B-7051E47950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38C4570-8BBB-4379-A6B3-8ECE1FB0D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448683A8-8ED6-4269-B2E2-72E5633460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23D04A8-E6AD-4EDF-968E-C4DFDA6A4B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D4A7CB1-2D66-4367-AEE5-E9CAADC273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98C782C-6462-4A46-B2AA-797A389605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3CFB77C-3279-42E5-863C-6B7F68E7C2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280A7BAF-DC79-4525-9377-0A82CE8597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4414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D13A5-A273-4CBA-9C95-003E39BFF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B8857-CBC4-47E1-8A1A-1BFF1ECCF9B3}"/>
              </a:ext>
            </a:extLst>
          </p:cNvPr>
          <p:cNvGrpSpPr/>
          <p:nvPr userDrawn="1"/>
        </p:nvGrpSpPr>
        <p:grpSpPr>
          <a:xfrm>
            <a:off x="9272823" y="5824047"/>
            <a:ext cx="2690813" cy="810439"/>
            <a:chOff x="1782763" y="236538"/>
            <a:chExt cx="8823325" cy="2657475"/>
          </a:xfrm>
          <a:solidFill>
            <a:schemeClr val="tx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D3BE8F5-5B60-4583-B525-D97E521759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2FECB7B-F8FD-45C2-B8AB-AC30F728C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DB069E2-C488-4227-9397-B49EDFD20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171B8CE-1893-40E2-B211-8D9A00074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8F99AC9-54B2-4DC2-AB0C-4E06D57AF5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6DDE8D-5BB2-48C5-880D-B9B5138D6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D154608-A80F-4296-8A63-538B675F7C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4D855F0-E0B2-47DC-8454-A2D45E97D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4183EF57-66AD-4A93-8E9D-E10C78F7D9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7541D10-9342-4C03-8DBF-0F66F88037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7B1251A-B8BF-4CB1-B63C-3ED9190DB9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C1AE998-779E-47DB-8F60-9986719A8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D8B1EDD-5282-4D3B-82B1-CA6A8B0235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C5CCBF4-7756-4CEC-9570-624BA1870A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07777371-52D0-4A2C-A7C1-F2C8712C29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7647629E-F43E-44C7-B52B-154257A012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E2FC592-0717-4E93-A954-F08ACCBB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83E0AD07-B3BD-4B17-9C94-9A439E7D64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BB8E29C9-B836-4F0A-A616-6272F46B41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24C4D9A0-EE79-4D18-A21A-D654327663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09358110-7CD6-4647-BD51-62CE91FF28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6F5312B5-4C7B-4721-B957-0DE2DA6884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BB07D3C-B5F8-4487-AB51-700963D2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C770304-BFD4-49CA-A73E-CFFC81A7A5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1E04FB9-BA7C-450B-81F3-0F6B7CB31E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06497FC-7B5C-4BE3-892F-EB30E9E03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94D66316-3F53-4FC2-AA9F-F9BC940B27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7E44055E-6BF9-4E8F-B958-AA9FC141D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74AA80E-EF92-48FE-86F1-5E9765A071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4533AC67-A25D-420E-9E31-F94A6BE19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C9C220A2-DFA1-4983-8EA8-589D2C8530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77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E05A-3BE1-4F3C-BC7D-B1F3B4F9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F802-FCB5-4F33-89D7-FBF9F9350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854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EA079-74FB-4057-B8A7-3817EF4B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2EC-AB39-4F52-9CF7-3B679E62E64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8C4F-CAB2-4FC7-8C36-27176AA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BE6D1-4701-4B62-A8D7-B1AF1B8F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241259-048D-4D89-AA92-B312F0B0A5DB}"/>
              </a:ext>
            </a:extLst>
          </p:cNvPr>
          <p:cNvGrpSpPr/>
          <p:nvPr userDrawn="1"/>
        </p:nvGrpSpPr>
        <p:grpSpPr>
          <a:xfrm>
            <a:off x="9272823" y="5824047"/>
            <a:ext cx="2690813" cy="810439"/>
            <a:chOff x="1782763" y="236538"/>
            <a:chExt cx="8823325" cy="2657475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F56A529-FD73-42B2-A7E2-E02AC6347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BC0D0DC-ACF0-44FF-B287-39F0DDEB01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6A6DAAE-287A-4658-93ED-951281C05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9A8C8-0B99-4669-8F38-0A35C07D71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29F7CB9-6729-4983-9A50-D872B4B58F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68FCDE5-D156-4642-AAEB-47EE4003AB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1AA903D-EBF9-42D0-A121-FBE49A6F22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14C2376-B356-474A-A70B-20AFA54B41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C55EB577-C4F1-4436-AECD-FB52776C1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E233474-BB5D-42BB-BBAA-2AD6D4E3C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EB9E13F-9F16-48D5-AE18-FE09391C7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47010CA-1809-42DF-B32D-E077DA1423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6E2CA820-8C92-4FEB-86AE-2A4F3A7043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0F26106F-8C14-4A41-B429-C24AF2B9C3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B159A3FB-2AFF-43B5-A441-31F2C3D6D4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6FBE590-F36E-40A9-BD55-A1350C61E2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27E83D4-E333-4F9E-8631-4F3F57CF10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3B59A43-8656-42EA-931A-1F162DB906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09598367-573E-402A-85E8-1EA5BB3B45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7ECC8-B4B3-4743-A979-F323C0F4CF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2E70AB4E-838F-43F9-B153-2E5CDD7E53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9A90D7C8-1E4A-4975-87A1-AD3447B6C3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CA32E4BF-1276-47CE-B834-30CA121D3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26D3064-3EAB-49B0-89F4-A91B0382F8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69F2B046-7FDD-41CD-A9B0-BD4416CFE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43A68F5-9510-4083-B620-18B17D2CE3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B186A5DF-7DDA-45C1-B4B9-0D0322BC81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3A1357BD-1FCE-4B7F-A923-303D54E81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A97FE34F-1248-4BC9-B084-E3CCDF7AF7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47C97964-3E37-46E3-A554-F25491F3A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28575D40-91E6-4A86-AFE3-2467A2F2C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007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E05A-3BE1-4F3C-BC7D-B1F3B4F9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F802-FCB5-4F33-89D7-FBF9F9350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0EA96-7216-4FD8-9697-7E6F69F08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EA079-74FB-4057-B8A7-3817EF4B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2EC-AB39-4F52-9CF7-3B679E62E64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8C4F-CAB2-4FC7-8C36-27176AA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BE6D1-4701-4B62-A8D7-B1AF1B8F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241259-048D-4D89-AA92-B312F0B0A5DB}"/>
              </a:ext>
            </a:extLst>
          </p:cNvPr>
          <p:cNvGrpSpPr/>
          <p:nvPr userDrawn="1"/>
        </p:nvGrpSpPr>
        <p:grpSpPr>
          <a:xfrm>
            <a:off x="9272823" y="5824047"/>
            <a:ext cx="2690813" cy="810439"/>
            <a:chOff x="1782763" y="236538"/>
            <a:chExt cx="8823325" cy="2657475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F56A529-FD73-42B2-A7E2-E02AC6347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BC0D0DC-ACF0-44FF-B287-39F0DDEB01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6A6DAAE-287A-4658-93ED-951281C05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9A8C8-0B99-4669-8F38-0A35C07D71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29F7CB9-6729-4983-9A50-D872B4B58F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68FCDE5-D156-4642-AAEB-47EE4003AB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1AA903D-EBF9-42D0-A121-FBE49A6F22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14C2376-B356-474A-A70B-20AFA54B41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C55EB577-C4F1-4436-AECD-FB52776C1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E233474-BB5D-42BB-BBAA-2AD6D4E3C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EB9E13F-9F16-48D5-AE18-FE09391C7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47010CA-1809-42DF-B32D-E077DA1423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6E2CA820-8C92-4FEB-86AE-2A4F3A7043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0F26106F-8C14-4A41-B429-C24AF2B9C3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B159A3FB-2AFF-43B5-A441-31F2C3D6D4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6FBE590-F36E-40A9-BD55-A1350C61E2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27E83D4-E333-4F9E-8631-4F3F57CF10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3B59A43-8656-42EA-931A-1F162DB906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09598367-573E-402A-85E8-1EA5BB3B45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7ECC8-B4B3-4743-A979-F323C0F4CF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2E70AB4E-838F-43F9-B153-2E5CDD7E53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9A90D7C8-1E4A-4975-87A1-AD3447B6C3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CA32E4BF-1276-47CE-B834-30CA121D3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26D3064-3EAB-49B0-89F4-A91B0382F8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69F2B046-7FDD-41CD-A9B0-BD4416CFE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43A68F5-9510-4083-B620-18B17D2CE3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B186A5DF-7DDA-45C1-B4B9-0D0322BC81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3A1357BD-1FCE-4B7F-A923-303D54E81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A97FE34F-1248-4BC9-B084-E3CCDF7AF7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47C97964-3E37-46E3-A554-F25491F3A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28575D40-91E6-4A86-AFE3-2467A2F2C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487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D6BC-FBC8-4124-B9C6-B9C5D985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AC24A-DB16-4D81-A87F-4AC74F406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ED90-CF3D-4881-9278-9DD109A5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B5C78-6836-481B-92CE-31D4AC62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7039E-7E3A-4754-BD07-B40313DF377D}"/>
              </a:ext>
            </a:extLst>
          </p:cNvPr>
          <p:cNvGrpSpPr/>
          <p:nvPr userDrawn="1"/>
        </p:nvGrpSpPr>
        <p:grpSpPr>
          <a:xfrm>
            <a:off x="9272826" y="5824054"/>
            <a:ext cx="2690813" cy="810439"/>
            <a:chOff x="1782763" y="236538"/>
            <a:chExt cx="8823325" cy="2657475"/>
          </a:xfrm>
          <a:solidFill>
            <a:schemeClr val="tx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0F68F4A9-A683-490B-9F8F-1E9B774A93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14D61FD-03BD-42AA-A43C-DD44F59B9C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82180B2-50C6-4406-B030-6A13D77736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E0D1642-E28E-44B6-802F-ADC3A1BEF7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A526B84-6E5E-4707-AC42-65F663B262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0E5EADA-8C9E-49B3-80CA-324DF0445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4E73647-0738-4DB6-8603-096DF113DA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DECF3638-C507-4375-9B24-1B8471FF50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F653AFCC-CE71-483A-97A4-D24B6923E9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0441389-73CD-44AA-A1B5-7E90A47AFE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59174C8-63B6-42C8-AE21-D7CF8127F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4ADBC50-BE5F-4B33-BE35-25E026DED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AECBA847-C6AD-489C-A9DD-BAF2625A2B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7FE37E0-B497-4BDA-9CC4-7C10A949D3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9C3A7CC9-1022-411E-A00C-9D4A3BE886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794AB0BE-0D59-461D-B926-0D8DDB3873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05927524-E4ED-4D51-845A-3E8F11D0B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9FBC765-B57F-4A3A-821F-9644C06F2D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245F613C-3390-49F7-8F15-E5D94F5F9D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F2556080-8DF7-45BD-9F4D-BE0AE3981D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D779E0F-2707-43D0-A2F3-D438A6DDB3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B8DEEA10-6EC4-408A-8841-292D574A5A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BC1E4452-BB4F-46B4-BB7B-E50668067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5CC487FA-6916-47CD-8AFB-763417CA40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C5A6A39C-94BE-4B19-B18A-414ED218C1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D5DCA08-5EC6-4E37-9184-79FFA47D5C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2374BDD6-8995-4A1E-9E2C-6E39FF731D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D43FC7E9-4E98-41D9-838D-448F3E626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039CBF4-1695-4B25-9839-1E32E3CEB9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702DE3D5-B591-4311-8E8E-0BEB2F029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3E79CF4B-8C65-4DF7-A215-F4DD4070E6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7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B4CC-C8A9-4CE0-A002-AFE00AC6D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42254-49EB-4C57-A8AB-627B76AB1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AA2E-347D-4F65-A33B-FA6B0A2E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2469-4C50-42DE-8B20-3CF3F98F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7299-25AE-4DC1-A5D2-68BE31AE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8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2792-A7FB-4944-B8D5-37C7CE61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0CBB-29FE-4DF6-82AD-F923D766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E7B9-AB67-4500-A9FB-EB1604B4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C24F-F5CB-434B-A968-F38824E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AB48-9B5B-448F-A0BB-F9009E2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Divider -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72A0-FE66-4C6D-AEAF-9B742B836C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438065"/>
            <a:ext cx="7467600" cy="664797"/>
          </a:xfrm>
        </p:spPr>
        <p:txBody>
          <a:bodyPr wrap="square">
            <a:spAutoFit/>
          </a:bodyPr>
          <a:lstStyle>
            <a:lvl1pPr marL="0" indent="0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D8EA3E1-AD52-47EA-B3E4-DF058ABAB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4396710"/>
            <a:ext cx="7467600" cy="332399"/>
          </a:xfrm>
        </p:spPr>
        <p:txBody>
          <a:bodyPr wrap="square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AA9D94-8BA6-438E-AF93-703E9ECBB0AE}"/>
              </a:ext>
            </a:extLst>
          </p:cNvPr>
          <p:cNvGrpSpPr/>
          <p:nvPr userDrawn="1"/>
        </p:nvGrpSpPr>
        <p:grpSpPr>
          <a:xfrm>
            <a:off x="9272823" y="5824047"/>
            <a:ext cx="2690813" cy="810439"/>
            <a:chOff x="1782763" y="236538"/>
            <a:chExt cx="8823325" cy="2657475"/>
          </a:xfrm>
          <a:solidFill>
            <a:schemeClr val="tx2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3BB7622-63A4-4F73-90D8-3BD2A4DF40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9357D630-D296-4A20-B38C-E436E4C8AE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A83CC78-26A9-4956-8240-CF32E850B4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3001DB20-2C80-498A-A8C6-FE2BA4C5DF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BE544CA6-D194-4C7F-B5AA-6938564F5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65CC4871-C502-4F93-9C8D-4F2F4DCD5F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CD68C3D-FDA7-4C09-BEA4-E7C22792D0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00599F7-59D2-433E-B598-DD902842C0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D1DFFEB5-AA1D-48AC-9BBF-A353CB310E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81A8059E-A9A9-40FD-8251-21A3065563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0EF37E05-299E-4B87-BC44-7BB1C345D1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B964EAC-FCE4-4B55-A721-124D4A8EE3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2A1C2C22-C454-4AE0-A991-A23A6839E0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F9B2AE9-8D47-4E9D-873F-5E1663A2A8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34F07D15-E282-4FD7-898E-1BAE4A73C4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6A94883-106F-484F-8A0A-5C856346B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8715B538-B938-4A92-8A31-9D22CD880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F4FE1CCF-956C-4D2E-94BD-2F86BA3FCD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930EDFD1-0897-4E20-898A-C8099F474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D08754B2-0559-4B65-BBDB-734CF1597C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6E2D9B5D-7E75-4375-902B-FB244BBC1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DF331F81-FE5E-42F5-BC3C-C9B1F8803B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479D13D4-AF1F-4FB2-BE99-81A24AC0B0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E19EB68F-60BF-4DA3-B483-1142C823A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9C7E1236-D9C1-4E9F-8F04-E1DF02316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27F744C0-8141-4FFA-8451-E8A650F3BF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24DC1C25-2DEE-47D4-BD6A-F497B4BEBA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ADC4450F-ACAA-47DD-842D-C911117A46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2FBB4662-FC78-4212-B645-765C8507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924FC16C-8D93-4005-9F97-4C4E46F714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509E5CEF-D741-4B10-A8C1-AF11E7DD25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32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04CE-EE9B-40A8-948A-060C0812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DFE7-4417-4AAF-9E15-A8F4C8DD5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C6F5-0292-443D-8620-8D79703A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A3CD-484A-4EBF-9CD7-72AA0E3A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8DDB-AA83-4BDE-9EDF-E1DBD90E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7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B54-A668-4D10-9B3D-26A43B7C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4316-4EED-4721-8177-6369375CB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68E94-7648-4834-B580-BE1F1400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364B-998A-42C9-AED7-26DDAA9D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2CB2-E345-42B2-BCC4-75D29BC5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0EE7D-62E2-48EE-9C67-3E66C467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7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B8EB-5323-4CBD-9038-687011CD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2C12-4CA0-4258-AE0A-3496CD0F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9F498-98C9-469B-B2AD-A22B2CB08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D3F8D-491F-4620-987E-24CD58A03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D1B64-20F5-416C-933D-6F11CBE43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C07AA-1A41-484B-84C0-035BE4C7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E2971-35DE-419E-981C-23A8D539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1040E-27C5-41D5-AEE7-F2EB3550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3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D54B-258D-4916-AA87-9B8EE9A1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37D88-D66A-4377-B0FC-C8FF7D10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33C04-F149-40D9-97C5-89B1D74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C8495-0E18-4F4E-8ACD-A38C7C36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B16CD-5C4D-4D42-A356-BEB5718C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08171-5872-4C8A-806B-A5A54202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29EF-BC6D-468C-844D-0E042A16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7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138F-6F1D-405C-AB7B-5978CE33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D114-BD2F-45B8-A1AB-20C205C4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E7EBA-6F1B-4794-AAF9-54F20AE3C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6BFCC-76C2-45C7-81F4-FC9E1470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55BDB-7432-433F-BA09-5AE83F0A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8604-D841-40AE-B423-E054A80C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88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38F7-18C8-4F20-9F3B-66FC5D35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5C68E-06F0-4DC2-870B-77023FE8A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50C83-F0FE-4C99-84C2-DA016479B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78E05-131A-4306-A0E6-669D5643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51E8-AB43-43BA-83A1-49ABC551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401DE-6AB0-4548-B9CE-7E818694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3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696C-2FB4-4B8F-98BC-7CA5AA12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25B41-DB1F-4220-9B23-6DCD63533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3B7C-3B4A-4A2F-9F5D-7D4B068D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D50D-EF37-4864-A5EA-8CD23439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512E-01EA-4385-A923-0C7C1BCA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27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98FFB-6EAD-429A-8382-22131995C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149E-3214-40DD-BB3B-05971B1F0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4782-ED92-4CB4-86A4-E9D2EC42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EE78F-AB25-4BAB-B7FA-3AD64A17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E4FB-1696-4EA7-B75C-2F0FD7C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_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8A5AAB3-2F1B-4CB2-BEFA-BB9A0B935237}"/>
              </a:ext>
            </a:extLst>
          </p:cNvPr>
          <p:cNvGrpSpPr/>
          <p:nvPr/>
        </p:nvGrpSpPr>
        <p:grpSpPr>
          <a:xfrm>
            <a:off x="9033336" y="5475703"/>
            <a:ext cx="2690813" cy="810439"/>
            <a:chOff x="1782763" y="236538"/>
            <a:chExt cx="8823325" cy="2657475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F2BA3A7-53E1-4046-B506-EF45569DE4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BB0BEA1-304D-4451-B7E2-C6656564F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62B2C81-B63C-4973-85F0-99C3C692B8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9207FAA-E56F-41C2-805A-9C8A0C98C8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7DCB8FB-4FCA-4D7F-906D-FE3691DB1E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8750A2A-1F46-4189-AB94-9C16312D7D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5AFA7F0-70F3-4F4A-AF87-7CAACE29C2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D31E1F-B6CC-459E-817D-82E8DBEF2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AAA10866-CD74-4DB6-9490-6B061FAC84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2C2A3F4-F3CA-48CC-8FD6-EAC152BF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0E94E621-11E2-4E51-BDA2-DAF458AF56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D1D3FBD0-1162-4C4C-8D11-B44DFD3578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E36D316-26BB-4396-95FD-B55F14759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C24D5DDF-3EAB-454D-A500-0C678C1ED4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29A0B14-FCF3-4A15-8AA5-4658D3E130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89D1F279-9645-4BD8-846F-E6C04600E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CF68C30-C4F3-4330-AAAB-CF5BB44701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949A237-538B-4575-BD54-4174F4FA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DB5A208A-DE7F-4AEB-B256-AB0D2C8E4D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055C4B33-70E5-4CE5-BA4E-C500694ADC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4B785781-39E0-46C0-81A2-D27ACED975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AC35BD7F-EB1A-4724-9D28-0A14BF45AB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B1D8FD4B-B1E5-44EF-9869-A5FB8B2F8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E646268-B441-4234-A02A-454AD5A7FC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7D98EA13-AC78-49EB-A4C0-B2896C0B11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1FCCF664-C3EC-4EDB-B5D3-E784D20BF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0742A97D-D0AB-4061-97AA-0EBEA5F34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EFFC68CF-C67D-43A0-A525-4FC215AC4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A2C9791-6D33-457B-8B29-AA49FC3401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F2334C1A-45B2-421F-B1BB-6DB8445DC4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883DE8DE-E927-4610-BB0D-3208BD4694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4819EA-D7C0-4F7D-8A43-490983A9BCA3}"/>
              </a:ext>
            </a:extLst>
          </p:cNvPr>
          <p:cNvSpPr txBox="1"/>
          <p:nvPr/>
        </p:nvSpPr>
        <p:spPr>
          <a:xfrm>
            <a:off x="4267200" y="2109647"/>
            <a:ext cx="73687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417407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83B50F7-C08A-48EA-B622-5D692223CC4D}"/>
              </a:ext>
            </a:extLst>
          </p:cNvPr>
          <p:cNvGrpSpPr/>
          <p:nvPr/>
        </p:nvGrpSpPr>
        <p:grpSpPr>
          <a:xfrm>
            <a:off x="9033336" y="5475703"/>
            <a:ext cx="2690813" cy="810439"/>
            <a:chOff x="1782763" y="236538"/>
            <a:chExt cx="8823325" cy="2657475"/>
          </a:xfrm>
          <a:solidFill>
            <a:schemeClr val="accent3">
              <a:lumMod val="50000"/>
            </a:scheme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2CB295A-3060-4FFB-A0B5-241A82955E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A703D3A-6050-455A-9018-0A80AB431E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5FDD270-033B-4008-A7F6-79FBAD4B74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8AC7529-061F-457B-9A33-7E717BC502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B483547-E665-49FC-A0A6-678769905F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22FB67-1863-41B9-82A9-C38D29BCA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ADDA17B-F0D4-4A1C-B9CA-35029BB24A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63A383-C0A3-485E-AEC2-453659888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91C48E-1A7F-406A-92D9-18D8DA9789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DB50180-2ADA-4462-A4A5-13CCA04F9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BE76DFC-6C7F-4C3B-B6A2-F67BFDE3D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929D1A-E283-4532-85BB-7BE622F852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3818E16-47F3-41DC-9320-2E05D4EC32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413A0DE-A145-4915-986C-6501CEB3AA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2E6E4FF-BC7C-4EBA-9B66-9F5B92C679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6CA6879-C40A-459E-AB9C-D4C0490938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D3E767-8F61-47F4-8FE7-BFF177461F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A5B18AF-4459-4CF8-AF74-39964102A6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15AFF13-602D-4D78-9A87-5A42B52E1A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C63EB35-B414-4E5E-831C-178C6FEFB7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D115515-4F3B-4A61-A72F-1DEBEF6336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6A9E0F9-C4AA-4D61-BF51-9E0DBF2F32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12B6761-36F1-4E83-986C-81B7DF6829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612FF9B-CFB1-4128-AA4C-913D384302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B270D48-54A8-4C87-970B-1C7EEFFF5E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68F3EEF-7E2D-4775-B535-2281436706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E289555-638C-49C0-9D43-D66CDE31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0E3D511-6632-48F9-996F-55CEA1EFE7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F03C0BB-BAD5-4880-8A68-C39397E80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268FAE9-FBBF-40B1-ABD8-077F971923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50BE378-4DD4-4962-BC66-C7821A4D3B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CDE0F6-9095-4D96-8C3D-6943F0E43523}"/>
              </a:ext>
            </a:extLst>
          </p:cNvPr>
          <p:cNvSpPr txBox="1"/>
          <p:nvPr/>
        </p:nvSpPr>
        <p:spPr>
          <a:xfrm>
            <a:off x="4267200" y="2109647"/>
            <a:ext cx="73687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accent3">
                    <a:lumMod val="50000"/>
                  </a:schemeClr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08340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D9EA61F-0A8B-FA4F-B1A2-560C96EFFF7C}"/>
              </a:ext>
            </a:extLst>
          </p:cNvPr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F79649-4E5F-FE42-9AA4-C4F0B8AC6A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0658" y="1714500"/>
            <a:ext cx="7084142" cy="44577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712F2-9CCA-4F53-BF84-5CBD2A5F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172200"/>
            <a:ext cx="704318" cy="57284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89158BC-5A82-4EA8-89EE-2B926996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8" y="457200"/>
            <a:ext cx="7084142" cy="1042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D4CE72-5ADC-4279-A474-562854FEA7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gith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D9EA61F-0A8B-FA4F-B1A2-560C96EFFF7C}"/>
              </a:ext>
            </a:extLst>
          </p:cNvPr>
          <p:cNvSpPr/>
          <p:nvPr/>
        </p:nvSpPr>
        <p:spPr>
          <a:xfrm>
            <a:off x="7924800" y="0"/>
            <a:ext cx="426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C6DF6-1667-2147-B1CA-92D5C242D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482" y="6172200"/>
            <a:ext cx="704318" cy="57284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7175-DBC2-8A40-B9FF-C9A2551421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12564"/>
            <a:ext cx="7084142" cy="4459636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901DB1-C037-4EC2-8AB7-60EB83F1B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743200" cy="3429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5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37B5CD-0CA7-4E29-B121-BDF84CBA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084142" cy="1042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2835214-3C5B-4A51-8893-504078C0334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0" y="457200"/>
            <a:ext cx="3352800" cy="474264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>
              <a:lnSpc>
                <a:spcPts val="3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nisi,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Morbi a pharetra dui.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vel gravida. </a:t>
            </a:r>
            <a:r>
              <a:rPr lang="en-US" dirty="0" err="1"/>
              <a:t>Proin</a:t>
            </a:r>
            <a:r>
              <a:rPr lang="en-US" dirty="0"/>
              <a:t> ac </a:t>
            </a:r>
            <a:r>
              <a:rPr lang="en-US" dirty="0" err="1"/>
              <a:t>ultricies</a:t>
            </a:r>
            <a:r>
              <a:rPr lang="en-US" dirty="0"/>
              <a:t> ligula,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63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6CB002-A172-4A43-A79F-81A5686F5D01}"/>
              </a:ext>
            </a:extLst>
          </p:cNvPr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27BC-55CD-7A40-B663-35EAE501A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0658" y="1714500"/>
            <a:ext cx="7084142" cy="4457700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DF574-FDD6-4B4E-AABF-595731E3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172200"/>
            <a:ext cx="704318" cy="5728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9E2A-BD95-4D10-B0C3-DCAD67991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400800"/>
            <a:ext cx="2743200" cy="3429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5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FEBE07C-156A-4E72-87F0-D11E38B6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8" y="457200"/>
            <a:ext cx="7084142" cy="1042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6CB002-A172-4A43-A79F-81A5686F5D01}"/>
              </a:ext>
            </a:extLst>
          </p:cNvPr>
          <p:cNvSpPr/>
          <p:nvPr/>
        </p:nvSpPr>
        <p:spPr>
          <a:xfrm>
            <a:off x="7924800" y="0"/>
            <a:ext cx="42672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684AB-07B2-C344-A614-5D18FB851F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14500"/>
            <a:ext cx="7084142" cy="4457700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8F00-0712-465F-BA3D-8276A14F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482" y="6172200"/>
            <a:ext cx="704318" cy="57284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4F53F8-9F82-4E94-AE47-CBE921D45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743200" cy="3429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5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CF3E77B-1D1C-483D-8F2C-A5610B17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084142" cy="1042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1967-1F6A-4FF7-A3AA-93CE89F8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53429-2917-4B1C-B953-F40FDB5C1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E390-D74C-4A6F-884C-86F0E4534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11277600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B954B8-114D-4981-B928-E5FE74486913}"/>
              </a:ext>
            </a:extLst>
          </p:cNvPr>
          <p:cNvGrpSpPr/>
          <p:nvPr userDrawn="1"/>
        </p:nvGrpSpPr>
        <p:grpSpPr>
          <a:xfrm>
            <a:off x="9272823" y="5824047"/>
            <a:ext cx="2690813" cy="810439"/>
            <a:chOff x="1782763" y="236538"/>
            <a:chExt cx="8823325" cy="2657475"/>
          </a:xfrm>
          <a:solidFill>
            <a:schemeClr val="tx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0D64BF0-5CCC-4237-ADC5-E35B63FF7F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6688" y="236538"/>
              <a:ext cx="361950" cy="1158875"/>
            </a:xfrm>
            <a:custGeom>
              <a:avLst/>
              <a:gdLst>
                <a:gd name="T0" fmla="*/ 82 w 228"/>
                <a:gd name="T1" fmla="*/ 58 h 730"/>
                <a:gd name="T2" fmla="*/ 82 w 228"/>
                <a:gd name="T3" fmla="*/ 58 h 730"/>
                <a:gd name="T4" fmla="*/ 86 w 228"/>
                <a:gd name="T5" fmla="*/ 44 h 730"/>
                <a:gd name="T6" fmla="*/ 94 w 228"/>
                <a:gd name="T7" fmla="*/ 30 h 730"/>
                <a:gd name="T8" fmla="*/ 104 w 228"/>
                <a:gd name="T9" fmla="*/ 20 h 730"/>
                <a:gd name="T10" fmla="*/ 114 w 228"/>
                <a:gd name="T11" fmla="*/ 12 h 730"/>
                <a:gd name="T12" fmla="*/ 128 w 228"/>
                <a:gd name="T13" fmla="*/ 6 h 730"/>
                <a:gd name="T14" fmla="*/ 142 w 228"/>
                <a:gd name="T15" fmla="*/ 2 h 730"/>
                <a:gd name="T16" fmla="*/ 156 w 228"/>
                <a:gd name="T17" fmla="*/ 0 h 730"/>
                <a:gd name="T18" fmla="*/ 172 w 228"/>
                <a:gd name="T19" fmla="*/ 2 h 730"/>
                <a:gd name="T20" fmla="*/ 172 w 228"/>
                <a:gd name="T21" fmla="*/ 2 h 730"/>
                <a:gd name="T22" fmla="*/ 186 w 228"/>
                <a:gd name="T23" fmla="*/ 8 h 730"/>
                <a:gd name="T24" fmla="*/ 198 w 228"/>
                <a:gd name="T25" fmla="*/ 14 h 730"/>
                <a:gd name="T26" fmla="*/ 208 w 228"/>
                <a:gd name="T27" fmla="*/ 24 h 730"/>
                <a:gd name="T28" fmla="*/ 218 w 228"/>
                <a:gd name="T29" fmla="*/ 36 h 730"/>
                <a:gd name="T30" fmla="*/ 224 w 228"/>
                <a:gd name="T31" fmla="*/ 48 h 730"/>
                <a:gd name="T32" fmla="*/ 228 w 228"/>
                <a:gd name="T33" fmla="*/ 62 h 730"/>
                <a:gd name="T34" fmla="*/ 228 w 228"/>
                <a:gd name="T35" fmla="*/ 78 h 730"/>
                <a:gd name="T36" fmla="*/ 226 w 228"/>
                <a:gd name="T37" fmla="*/ 92 h 730"/>
                <a:gd name="T38" fmla="*/ 226 w 228"/>
                <a:gd name="T39" fmla="*/ 92 h 730"/>
                <a:gd name="T40" fmla="*/ 214 w 228"/>
                <a:gd name="T41" fmla="*/ 132 h 730"/>
                <a:gd name="T42" fmla="*/ 188 w 228"/>
                <a:gd name="T43" fmla="*/ 208 h 730"/>
                <a:gd name="T44" fmla="*/ 110 w 228"/>
                <a:gd name="T45" fmla="*/ 426 h 730"/>
                <a:gd name="T46" fmla="*/ 0 w 228"/>
                <a:gd name="T47" fmla="*/ 730 h 730"/>
                <a:gd name="T48" fmla="*/ 0 w 228"/>
                <a:gd name="T49" fmla="*/ 730 h 730"/>
                <a:gd name="T50" fmla="*/ 38 w 228"/>
                <a:gd name="T51" fmla="*/ 410 h 730"/>
                <a:gd name="T52" fmla="*/ 64 w 228"/>
                <a:gd name="T53" fmla="*/ 180 h 730"/>
                <a:gd name="T54" fmla="*/ 76 w 228"/>
                <a:gd name="T55" fmla="*/ 98 h 730"/>
                <a:gd name="T56" fmla="*/ 82 w 228"/>
                <a:gd name="T57" fmla="*/ 58 h 730"/>
                <a:gd name="T58" fmla="*/ 82 w 228"/>
                <a:gd name="T59" fmla="*/ 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730">
                  <a:moveTo>
                    <a:pt x="82" y="58"/>
                  </a:moveTo>
                  <a:lnTo>
                    <a:pt x="82" y="58"/>
                  </a:lnTo>
                  <a:lnTo>
                    <a:pt x="86" y="44"/>
                  </a:lnTo>
                  <a:lnTo>
                    <a:pt x="94" y="30"/>
                  </a:lnTo>
                  <a:lnTo>
                    <a:pt x="104" y="20"/>
                  </a:lnTo>
                  <a:lnTo>
                    <a:pt x="114" y="12"/>
                  </a:lnTo>
                  <a:lnTo>
                    <a:pt x="128" y="6"/>
                  </a:lnTo>
                  <a:lnTo>
                    <a:pt x="142" y="2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86" y="8"/>
                  </a:lnTo>
                  <a:lnTo>
                    <a:pt x="198" y="14"/>
                  </a:lnTo>
                  <a:lnTo>
                    <a:pt x="208" y="24"/>
                  </a:lnTo>
                  <a:lnTo>
                    <a:pt x="218" y="36"/>
                  </a:lnTo>
                  <a:lnTo>
                    <a:pt x="224" y="48"/>
                  </a:lnTo>
                  <a:lnTo>
                    <a:pt x="228" y="62"/>
                  </a:lnTo>
                  <a:lnTo>
                    <a:pt x="228" y="78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14" y="132"/>
                  </a:lnTo>
                  <a:lnTo>
                    <a:pt x="188" y="208"/>
                  </a:lnTo>
                  <a:lnTo>
                    <a:pt x="110" y="42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38" y="410"/>
                  </a:lnTo>
                  <a:lnTo>
                    <a:pt x="64" y="180"/>
                  </a:lnTo>
                  <a:lnTo>
                    <a:pt x="76" y="98"/>
                  </a:lnTo>
                  <a:lnTo>
                    <a:pt x="82" y="58"/>
                  </a:lnTo>
                  <a:lnTo>
                    <a:pt x="8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56E29057-80CE-4BA8-9BD4-844024D7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7738" y="395288"/>
              <a:ext cx="400050" cy="1025525"/>
            </a:xfrm>
            <a:custGeom>
              <a:avLst/>
              <a:gdLst>
                <a:gd name="T0" fmla="*/ 2 w 252"/>
                <a:gd name="T1" fmla="*/ 96 h 646"/>
                <a:gd name="T2" fmla="*/ 2 w 252"/>
                <a:gd name="T3" fmla="*/ 96 h 646"/>
                <a:gd name="T4" fmla="*/ 0 w 252"/>
                <a:gd name="T5" fmla="*/ 82 h 646"/>
                <a:gd name="T6" fmla="*/ 0 w 252"/>
                <a:gd name="T7" fmla="*/ 68 h 646"/>
                <a:gd name="T8" fmla="*/ 2 w 252"/>
                <a:gd name="T9" fmla="*/ 54 h 646"/>
                <a:gd name="T10" fmla="*/ 8 w 252"/>
                <a:gd name="T11" fmla="*/ 40 h 646"/>
                <a:gd name="T12" fmla="*/ 16 w 252"/>
                <a:gd name="T13" fmla="*/ 28 h 646"/>
                <a:gd name="T14" fmla="*/ 26 w 252"/>
                <a:gd name="T15" fmla="*/ 18 h 646"/>
                <a:gd name="T16" fmla="*/ 38 w 252"/>
                <a:gd name="T17" fmla="*/ 8 h 646"/>
                <a:gd name="T18" fmla="*/ 52 w 252"/>
                <a:gd name="T19" fmla="*/ 4 h 646"/>
                <a:gd name="T20" fmla="*/ 52 w 252"/>
                <a:gd name="T21" fmla="*/ 4 h 646"/>
                <a:gd name="T22" fmla="*/ 66 w 252"/>
                <a:gd name="T23" fmla="*/ 0 h 646"/>
                <a:gd name="T24" fmla="*/ 82 w 252"/>
                <a:gd name="T25" fmla="*/ 0 h 646"/>
                <a:gd name="T26" fmla="*/ 96 w 252"/>
                <a:gd name="T27" fmla="*/ 2 h 646"/>
                <a:gd name="T28" fmla="*/ 108 w 252"/>
                <a:gd name="T29" fmla="*/ 8 h 646"/>
                <a:gd name="T30" fmla="*/ 120 w 252"/>
                <a:gd name="T31" fmla="*/ 16 h 646"/>
                <a:gd name="T32" fmla="*/ 130 w 252"/>
                <a:gd name="T33" fmla="*/ 26 h 646"/>
                <a:gd name="T34" fmla="*/ 140 w 252"/>
                <a:gd name="T35" fmla="*/ 38 h 646"/>
                <a:gd name="T36" fmla="*/ 146 w 252"/>
                <a:gd name="T37" fmla="*/ 52 h 646"/>
                <a:gd name="T38" fmla="*/ 146 w 252"/>
                <a:gd name="T39" fmla="*/ 52 h 646"/>
                <a:gd name="T40" fmla="*/ 154 w 252"/>
                <a:gd name="T41" fmla="*/ 88 h 646"/>
                <a:gd name="T42" fmla="*/ 168 w 252"/>
                <a:gd name="T43" fmla="*/ 162 h 646"/>
                <a:gd name="T44" fmla="*/ 204 w 252"/>
                <a:gd name="T45" fmla="*/ 364 h 646"/>
                <a:gd name="T46" fmla="*/ 252 w 252"/>
                <a:gd name="T47" fmla="*/ 646 h 646"/>
                <a:gd name="T48" fmla="*/ 252 w 252"/>
                <a:gd name="T49" fmla="*/ 646 h 646"/>
                <a:gd name="T50" fmla="*/ 132 w 252"/>
                <a:gd name="T51" fmla="*/ 386 h 646"/>
                <a:gd name="T52" fmla="*/ 48 w 252"/>
                <a:gd name="T53" fmla="*/ 200 h 646"/>
                <a:gd name="T54" fmla="*/ 18 w 252"/>
                <a:gd name="T55" fmla="*/ 132 h 646"/>
                <a:gd name="T56" fmla="*/ 2 w 252"/>
                <a:gd name="T57" fmla="*/ 96 h 646"/>
                <a:gd name="T58" fmla="*/ 2 w 252"/>
                <a:gd name="T59" fmla="*/ 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2" h="646">
                  <a:moveTo>
                    <a:pt x="2" y="96"/>
                  </a:moveTo>
                  <a:lnTo>
                    <a:pt x="2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8" y="40"/>
                  </a:lnTo>
                  <a:lnTo>
                    <a:pt x="16" y="28"/>
                  </a:lnTo>
                  <a:lnTo>
                    <a:pt x="26" y="18"/>
                  </a:lnTo>
                  <a:lnTo>
                    <a:pt x="3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08" y="8"/>
                  </a:lnTo>
                  <a:lnTo>
                    <a:pt x="120" y="16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4" y="88"/>
                  </a:lnTo>
                  <a:lnTo>
                    <a:pt x="168" y="162"/>
                  </a:lnTo>
                  <a:lnTo>
                    <a:pt x="204" y="364"/>
                  </a:lnTo>
                  <a:lnTo>
                    <a:pt x="252" y="646"/>
                  </a:lnTo>
                  <a:lnTo>
                    <a:pt x="252" y="646"/>
                  </a:lnTo>
                  <a:lnTo>
                    <a:pt x="132" y="386"/>
                  </a:lnTo>
                  <a:lnTo>
                    <a:pt x="48" y="200"/>
                  </a:lnTo>
                  <a:lnTo>
                    <a:pt x="18" y="132"/>
                  </a:lnTo>
                  <a:lnTo>
                    <a:pt x="2" y="96"/>
                  </a:lnTo>
                  <a:lnTo>
                    <a:pt x="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7FF15C6-5965-4DCB-9B11-9CA3864FF7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1" y="858838"/>
              <a:ext cx="785813" cy="609600"/>
            </a:xfrm>
            <a:custGeom>
              <a:avLst/>
              <a:gdLst>
                <a:gd name="T0" fmla="*/ 32 w 495"/>
                <a:gd name="T1" fmla="*/ 134 h 384"/>
                <a:gd name="T2" fmla="*/ 32 w 495"/>
                <a:gd name="T3" fmla="*/ 134 h 384"/>
                <a:gd name="T4" fmla="*/ 20 w 495"/>
                <a:gd name="T5" fmla="*/ 124 h 384"/>
                <a:gd name="T6" fmla="*/ 12 w 495"/>
                <a:gd name="T7" fmla="*/ 114 h 384"/>
                <a:gd name="T8" fmla="*/ 4 w 495"/>
                <a:gd name="T9" fmla="*/ 100 h 384"/>
                <a:gd name="T10" fmla="*/ 2 w 495"/>
                <a:gd name="T11" fmla="*/ 86 h 384"/>
                <a:gd name="T12" fmla="*/ 0 w 495"/>
                <a:gd name="T13" fmla="*/ 72 h 384"/>
                <a:gd name="T14" fmla="*/ 2 w 495"/>
                <a:gd name="T15" fmla="*/ 58 h 384"/>
                <a:gd name="T16" fmla="*/ 8 w 495"/>
                <a:gd name="T17" fmla="*/ 44 h 384"/>
                <a:gd name="T18" fmla="*/ 14 w 495"/>
                <a:gd name="T19" fmla="*/ 30 h 384"/>
                <a:gd name="T20" fmla="*/ 14 w 495"/>
                <a:gd name="T21" fmla="*/ 30 h 384"/>
                <a:gd name="T22" fmla="*/ 26 w 495"/>
                <a:gd name="T23" fmla="*/ 20 h 384"/>
                <a:gd name="T24" fmla="*/ 36 w 495"/>
                <a:gd name="T25" fmla="*/ 10 h 384"/>
                <a:gd name="T26" fmla="*/ 50 w 495"/>
                <a:gd name="T27" fmla="*/ 4 h 384"/>
                <a:gd name="T28" fmla="*/ 64 w 495"/>
                <a:gd name="T29" fmla="*/ 0 h 384"/>
                <a:gd name="T30" fmla="*/ 78 w 495"/>
                <a:gd name="T31" fmla="*/ 0 h 384"/>
                <a:gd name="T32" fmla="*/ 92 w 495"/>
                <a:gd name="T33" fmla="*/ 2 h 384"/>
                <a:gd name="T34" fmla="*/ 106 w 495"/>
                <a:gd name="T35" fmla="*/ 6 h 384"/>
                <a:gd name="T36" fmla="*/ 120 w 495"/>
                <a:gd name="T37" fmla="*/ 14 h 384"/>
                <a:gd name="T38" fmla="*/ 120 w 495"/>
                <a:gd name="T39" fmla="*/ 14 h 384"/>
                <a:gd name="T40" fmla="*/ 144 w 495"/>
                <a:gd name="T41" fmla="*/ 38 h 384"/>
                <a:gd name="T42" fmla="*/ 192 w 495"/>
                <a:gd name="T43" fmla="*/ 82 h 384"/>
                <a:gd name="T44" fmla="*/ 319 w 495"/>
                <a:gd name="T45" fmla="*/ 208 h 384"/>
                <a:gd name="T46" fmla="*/ 495 w 495"/>
                <a:gd name="T47" fmla="*/ 384 h 384"/>
                <a:gd name="T48" fmla="*/ 495 w 495"/>
                <a:gd name="T49" fmla="*/ 384 h 384"/>
                <a:gd name="T50" fmla="*/ 275 w 495"/>
                <a:gd name="T51" fmla="*/ 268 h 384"/>
                <a:gd name="T52" fmla="*/ 118 w 495"/>
                <a:gd name="T53" fmla="*/ 184 h 384"/>
                <a:gd name="T54" fmla="*/ 60 w 495"/>
                <a:gd name="T55" fmla="*/ 152 h 384"/>
                <a:gd name="T56" fmla="*/ 32 w 495"/>
                <a:gd name="T57" fmla="*/ 134 h 384"/>
                <a:gd name="T58" fmla="*/ 32 w 495"/>
                <a:gd name="T59" fmla="*/ 13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384">
                  <a:moveTo>
                    <a:pt x="32" y="134"/>
                  </a:moveTo>
                  <a:lnTo>
                    <a:pt x="32" y="134"/>
                  </a:lnTo>
                  <a:lnTo>
                    <a:pt x="20" y="124"/>
                  </a:lnTo>
                  <a:lnTo>
                    <a:pt x="12" y="114"/>
                  </a:lnTo>
                  <a:lnTo>
                    <a:pt x="4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8" y="4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36" y="10"/>
                  </a:lnTo>
                  <a:lnTo>
                    <a:pt x="50" y="4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44" y="38"/>
                  </a:lnTo>
                  <a:lnTo>
                    <a:pt x="192" y="82"/>
                  </a:lnTo>
                  <a:lnTo>
                    <a:pt x="319" y="208"/>
                  </a:lnTo>
                  <a:lnTo>
                    <a:pt x="495" y="384"/>
                  </a:lnTo>
                  <a:lnTo>
                    <a:pt x="495" y="384"/>
                  </a:lnTo>
                  <a:lnTo>
                    <a:pt x="275" y="268"/>
                  </a:lnTo>
                  <a:lnTo>
                    <a:pt x="118" y="184"/>
                  </a:lnTo>
                  <a:lnTo>
                    <a:pt x="60" y="152"/>
                  </a:lnTo>
                  <a:lnTo>
                    <a:pt x="32" y="134"/>
                  </a:lnTo>
                  <a:lnTo>
                    <a:pt x="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58452D5-F4D9-4EB1-AD42-1D4C4C4EC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626" y="1455738"/>
              <a:ext cx="827088" cy="238125"/>
            </a:xfrm>
            <a:custGeom>
              <a:avLst/>
              <a:gdLst>
                <a:gd name="T0" fmla="*/ 74 w 521"/>
                <a:gd name="T1" fmla="*/ 150 h 150"/>
                <a:gd name="T2" fmla="*/ 74 w 521"/>
                <a:gd name="T3" fmla="*/ 150 h 150"/>
                <a:gd name="T4" fmla="*/ 60 w 521"/>
                <a:gd name="T5" fmla="*/ 148 h 150"/>
                <a:gd name="T6" fmla="*/ 46 w 521"/>
                <a:gd name="T7" fmla="*/ 144 h 150"/>
                <a:gd name="T8" fmla="*/ 34 w 521"/>
                <a:gd name="T9" fmla="*/ 138 h 150"/>
                <a:gd name="T10" fmla="*/ 22 w 521"/>
                <a:gd name="T11" fmla="*/ 128 h 150"/>
                <a:gd name="T12" fmla="*/ 14 w 521"/>
                <a:gd name="T13" fmla="*/ 118 h 150"/>
                <a:gd name="T14" fmla="*/ 6 w 521"/>
                <a:gd name="T15" fmla="*/ 104 h 150"/>
                <a:gd name="T16" fmla="*/ 2 w 521"/>
                <a:gd name="T17" fmla="*/ 90 h 150"/>
                <a:gd name="T18" fmla="*/ 0 w 521"/>
                <a:gd name="T19" fmla="*/ 76 h 150"/>
                <a:gd name="T20" fmla="*/ 0 w 521"/>
                <a:gd name="T21" fmla="*/ 76 h 150"/>
                <a:gd name="T22" fmla="*/ 2 w 521"/>
                <a:gd name="T23" fmla="*/ 60 h 150"/>
                <a:gd name="T24" fmla="*/ 6 w 521"/>
                <a:gd name="T25" fmla="*/ 46 h 150"/>
                <a:gd name="T26" fmla="*/ 14 w 521"/>
                <a:gd name="T27" fmla="*/ 34 h 150"/>
                <a:gd name="T28" fmla="*/ 22 w 521"/>
                <a:gd name="T29" fmla="*/ 22 h 150"/>
                <a:gd name="T30" fmla="*/ 34 w 521"/>
                <a:gd name="T31" fmla="*/ 14 h 150"/>
                <a:gd name="T32" fmla="*/ 46 w 521"/>
                <a:gd name="T33" fmla="*/ 6 h 150"/>
                <a:gd name="T34" fmla="*/ 60 w 521"/>
                <a:gd name="T35" fmla="*/ 2 h 150"/>
                <a:gd name="T36" fmla="*/ 76 w 521"/>
                <a:gd name="T37" fmla="*/ 0 h 150"/>
                <a:gd name="T38" fmla="*/ 76 w 521"/>
                <a:gd name="T39" fmla="*/ 0 h 150"/>
                <a:gd name="T40" fmla="*/ 106 w 521"/>
                <a:gd name="T41" fmla="*/ 4 h 150"/>
                <a:gd name="T42" fmla="*/ 162 w 521"/>
                <a:gd name="T43" fmla="*/ 12 h 150"/>
                <a:gd name="T44" fmla="*/ 313 w 521"/>
                <a:gd name="T45" fmla="*/ 38 h 150"/>
                <a:gd name="T46" fmla="*/ 521 w 521"/>
                <a:gd name="T47" fmla="*/ 76 h 150"/>
                <a:gd name="T48" fmla="*/ 521 w 521"/>
                <a:gd name="T49" fmla="*/ 76 h 150"/>
                <a:gd name="T50" fmla="*/ 313 w 521"/>
                <a:gd name="T51" fmla="*/ 114 h 150"/>
                <a:gd name="T52" fmla="*/ 162 w 521"/>
                <a:gd name="T53" fmla="*/ 138 h 150"/>
                <a:gd name="T54" fmla="*/ 106 w 521"/>
                <a:gd name="T55" fmla="*/ 148 h 150"/>
                <a:gd name="T56" fmla="*/ 74 w 521"/>
                <a:gd name="T57" fmla="*/ 150 h 150"/>
                <a:gd name="T58" fmla="*/ 74 w 521"/>
                <a:gd name="T5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150">
                  <a:moveTo>
                    <a:pt x="74" y="150"/>
                  </a:moveTo>
                  <a:lnTo>
                    <a:pt x="74" y="150"/>
                  </a:lnTo>
                  <a:lnTo>
                    <a:pt x="60" y="148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06" y="4"/>
                  </a:lnTo>
                  <a:lnTo>
                    <a:pt x="162" y="12"/>
                  </a:lnTo>
                  <a:lnTo>
                    <a:pt x="313" y="38"/>
                  </a:lnTo>
                  <a:lnTo>
                    <a:pt x="521" y="76"/>
                  </a:lnTo>
                  <a:lnTo>
                    <a:pt x="521" y="76"/>
                  </a:lnTo>
                  <a:lnTo>
                    <a:pt x="313" y="114"/>
                  </a:lnTo>
                  <a:lnTo>
                    <a:pt x="162" y="138"/>
                  </a:lnTo>
                  <a:lnTo>
                    <a:pt x="106" y="148"/>
                  </a:lnTo>
                  <a:lnTo>
                    <a:pt x="74" y="150"/>
                  </a:lnTo>
                  <a:lnTo>
                    <a:pt x="7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D789038-4DCA-4500-AF89-BDF92D8E85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9301" y="1671638"/>
              <a:ext cx="547688" cy="523875"/>
            </a:xfrm>
            <a:custGeom>
              <a:avLst/>
              <a:gdLst>
                <a:gd name="T0" fmla="*/ 125 w 345"/>
                <a:gd name="T1" fmla="*/ 310 h 330"/>
                <a:gd name="T2" fmla="*/ 125 w 345"/>
                <a:gd name="T3" fmla="*/ 310 h 330"/>
                <a:gd name="T4" fmla="*/ 113 w 345"/>
                <a:gd name="T5" fmla="*/ 318 h 330"/>
                <a:gd name="T6" fmla="*/ 101 w 345"/>
                <a:gd name="T7" fmla="*/ 326 h 330"/>
                <a:gd name="T8" fmla="*/ 87 w 345"/>
                <a:gd name="T9" fmla="*/ 328 h 330"/>
                <a:gd name="T10" fmla="*/ 71 w 345"/>
                <a:gd name="T11" fmla="*/ 330 h 330"/>
                <a:gd name="T12" fmla="*/ 57 w 345"/>
                <a:gd name="T13" fmla="*/ 328 h 330"/>
                <a:gd name="T14" fmla="*/ 45 w 345"/>
                <a:gd name="T15" fmla="*/ 324 h 330"/>
                <a:gd name="T16" fmla="*/ 31 w 345"/>
                <a:gd name="T17" fmla="*/ 316 h 330"/>
                <a:gd name="T18" fmla="*/ 20 w 345"/>
                <a:gd name="T19" fmla="*/ 306 h 330"/>
                <a:gd name="T20" fmla="*/ 20 w 345"/>
                <a:gd name="T21" fmla="*/ 306 h 330"/>
                <a:gd name="T22" fmla="*/ 12 w 345"/>
                <a:gd name="T23" fmla="*/ 294 h 330"/>
                <a:gd name="T24" fmla="*/ 6 w 345"/>
                <a:gd name="T25" fmla="*/ 282 h 330"/>
                <a:gd name="T26" fmla="*/ 2 w 345"/>
                <a:gd name="T27" fmla="*/ 268 h 330"/>
                <a:gd name="T28" fmla="*/ 0 w 345"/>
                <a:gd name="T29" fmla="*/ 252 h 330"/>
                <a:gd name="T30" fmla="*/ 2 w 345"/>
                <a:gd name="T31" fmla="*/ 238 h 330"/>
                <a:gd name="T32" fmla="*/ 8 w 345"/>
                <a:gd name="T33" fmla="*/ 224 h 330"/>
                <a:gd name="T34" fmla="*/ 14 w 345"/>
                <a:gd name="T35" fmla="*/ 212 h 330"/>
                <a:gd name="T36" fmla="*/ 23 w 345"/>
                <a:gd name="T37" fmla="*/ 200 h 330"/>
                <a:gd name="T38" fmla="*/ 23 w 345"/>
                <a:gd name="T39" fmla="*/ 200 h 330"/>
                <a:gd name="T40" fmla="*/ 45 w 345"/>
                <a:gd name="T41" fmla="*/ 184 h 330"/>
                <a:gd name="T42" fmla="*/ 87 w 345"/>
                <a:gd name="T43" fmla="*/ 158 h 330"/>
                <a:gd name="T44" fmla="*/ 195 w 345"/>
                <a:gd name="T45" fmla="*/ 90 h 330"/>
                <a:gd name="T46" fmla="*/ 345 w 345"/>
                <a:gd name="T47" fmla="*/ 0 h 330"/>
                <a:gd name="T48" fmla="*/ 345 w 345"/>
                <a:gd name="T49" fmla="*/ 0 h 330"/>
                <a:gd name="T50" fmla="*/ 247 w 345"/>
                <a:gd name="T51" fmla="*/ 144 h 330"/>
                <a:gd name="T52" fmla="*/ 173 w 345"/>
                <a:gd name="T53" fmla="*/ 250 h 330"/>
                <a:gd name="T54" fmla="*/ 143 w 345"/>
                <a:gd name="T55" fmla="*/ 288 h 330"/>
                <a:gd name="T56" fmla="*/ 125 w 345"/>
                <a:gd name="T57" fmla="*/ 310 h 330"/>
                <a:gd name="T58" fmla="*/ 125 w 345"/>
                <a:gd name="T59" fmla="*/ 3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330">
                  <a:moveTo>
                    <a:pt x="125" y="310"/>
                  </a:moveTo>
                  <a:lnTo>
                    <a:pt x="125" y="310"/>
                  </a:lnTo>
                  <a:lnTo>
                    <a:pt x="113" y="318"/>
                  </a:lnTo>
                  <a:lnTo>
                    <a:pt x="101" y="326"/>
                  </a:lnTo>
                  <a:lnTo>
                    <a:pt x="87" y="328"/>
                  </a:lnTo>
                  <a:lnTo>
                    <a:pt x="71" y="330"/>
                  </a:lnTo>
                  <a:lnTo>
                    <a:pt x="57" y="328"/>
                  </a:lnTo>
                  <a:lnTo>
                    <a:pt x="45" y="324"/>
                  </a:lnTo>
                  <a:lnTo>
                    <a:pt x="31" y="316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12" y="294"/>
                  </a:lnTo>
                  <a:lnTo>
                    <a:pt x="6" y="282"/>
                  </a:lnTo>
                  <a:lnTo>
                    <a:pt x="2" y="268"/>
                  </a:lnTo>
                  <a:lnTo>
                    <a:pt x="0" y="252"/>
                  </a:lnTo>
                  <a:lnTo>
                    <a:pt x="2" y="238"/>
                  </a:lnTo>
                  <a:lnTo>
                    <a:pt x="8" y="224"/>
                  </a:lnTo>
                  <a:lnTo>
                    <a:pt x="14" y="212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45" y="184"/>
                  </a:lnTo>
                  <a:lnTo>
                    <a:pt x="87" y="158"/>
                  </a:lnTo>
                  <a:lnTo>
                    <a:pt x="195" y="9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247" y="144"/>
                  </a:lnTo>
                  <a:lnTo>
                    <a:pt x="173" y="250"/>
                  </a:lnTo>
                  <a:lnTo>
                    <a:pt x="143" y="288"/>
                  </a:lnTo>
                  <a:lnTo>
                    <a:pt x="125" y="310"/>
                  </a:lnTo>
                  <a:lnTo>
                    <a:pt x="125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499A261-868F-4ECF-94D0-1862623EAF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7463" y="1706563"/>
              <a:ext cx="225425" cy="568325"/>
            </a:xfrm>
            <a:custGeom>
              <a:avLst/>
              <a:gdLst>
                <a:gd name="T0" fmla="*/ 142 w 142"/>
                <a:gd name="T1" fmla="*/ 284 h 358"/>
                <a:gd name="T2" fmla="*/ 142 w 142"/>
                <a:gd name="T3" fmla="*/ 284 h 358"/>
                <a:gd name="T4" fmla="*/ 142 w 142"/>
                <a:gd name="T5" fmla="*/ 300 h 358"/>
                <a:gd name="T6" fmla="*/ 138 w 142"/>
                <a:gd name="T7" fmla="*/ 314 h 358"/>
                <a:gd name="T8" fmla="*/ 132 w 142"/>
                <a:gd name="T9" fmla="*/ 326 h 358"/>
                <a:gd name="T10" fmla="*/ 122 w 142"/>
                <a:gd name="T11" fmla="*/ 336 h 358"/>
                <a:gd name="T12" fmla="*/ 112 w 142"/>
                <a:gd name="T13" fmla="*/ 346 h 358"/>
                <a:gd name="T14" fmla="*/ 100 w 142"/>
                <a:gd name="T15" fmla="*/ 352 h 358"/>
                <a:gd name="T16" fmla="*/ 86 w 142"/>
                <a:gd name="T17" fmla="*/ 356 h 358"/>
                <a:gd name="T18" fmla="*/ 72 w 142"/>
                <a:gd name="T19" fmla="*/ 358 h 358"/>
                <a:gd name="T20" fmla="*/ 72 w 142"/>
                <a:gd name="T21" fmla="*/ 358 h 358"/>
                <a:gd name="T22" fmla="*/ 58 w 142"/>
                <a:gd name="T23" fmla="*/ 358 h 358"/>
                <a:gd name="T24" fmla="*/ 44 w 142"/>
                <a:gd name="T25" fmla="*/ 354 h 358"/>
                <a:gd name="T26" fmla="*/ 32 w 142"/>
                <a:gd name="T27" fmla="*/ 346 h 358"/>
                <a:gd name="T28" fmla="*/ 22 w 142"/>
                <a:gd name="T29" fmla="*/ 338 h 358"/>
                <a:gd name="T30" fmla="*/ 12 w 142"/>
                <a:gd name="T31" fmla="*/ 328 h 358"/>
                <a:gd name="T32" fmla="*/ 6 w 142"/>
                <a:gd name="T33" fmla="*/ 316 h 358"/>
                <a:gd name="T34" fmla="*/ 2 w 142"/>
                <a:gd name="T35" fmla="*/ 302 h 358"/>
                <a:gd name="T36" fmla="*/ 0 w 142"/>
                <a:gd name="T37" fmla="*/ 288 h 358"/>
                <a:gd name="T38" fmla="*/ 0 w 142"/>
                <a:gd name="T39" fmla="*/ 288 h 358"/>
                <a:gd name="T40" fmla="*/ 2 w 142"/>
                <a:gd name="T41" fmla="*/ 264 h 358"/>
                <a:gd name="T42" fmla="*/ 10 w 142"/>
                <a:gd name="T43" fmla="*/ 226 h 358"/>
                <a:gd name="T44" fmla="*/ 32 w 142"/>
                <a:gd name="T45" fmla="*/ 128 h 358"/>
                <a:gd name="T46" fmla="*/ 64 w 142"/>
                <a:gd name="T47" fmla="*/ 0 h 358"/>
                <a:gd name="T48" fmla="*/ 64 w 142"/>
                <a:gd name="T49" fmla="*/ 0 h 358"/>
                <a:gd name="T50" fmla="*/ 104 w 142"/>
                <a:gd name="T51" fmla="*/ 128 h 358"/>
                <a:gd name="T52" fmla="*/ 130 w 142"/>
                <a:gd name="T53" fmla="*/ 224 h 358"/>
                <a:gd name="T54" fmla="*/ 138 w 142"/>
                <a:gd name="T55" fmla="*/ 262 h 358"/>
                <a:gd name="T56" fmla="*/ 142 w 142"/>
                <a:gd name="T57" fmla="*/ 284 h 358"/>
                <a:gd name="T58" fmla="*/ 142 w 142"/>
                <a:gd name="T59" fmla="*/ 2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" h="358">
                  <a:moveTo>
                    <a:pt x="142" y="284"/>
                  </a:moveTo>
                  <a:lnTo>
                    <a:pt x="142" y="284"/>
                  </a:lnTo>
                  <a:lnTo>
                    <a:pt x="142" y="300"/>
                  </a:lnTo>
                  <a:lnTo>
                    <a:pt x="138" y="314"/>
                  </a:lnTo>
                  <a:lnTo>
                    <a:pt x="132" y="326"/>
                  </a:lnTo>
                  <a:lnTo>
                    <a:pt x="122" y="336"/>
                  </a:lnTo>
                  <a:lnTo>
                    <a:pt x="112" y="346"/>
                  </a:lnTo>
                  <a:lnTo>
                    <a:pt x="100" y="352"/>
                  </a:lnTo>
                  <a:lnTo>
                    <a:pt x="86" y="356"/>
                  </a:lnTo>
                  <a:lnTo>
                    <a:pt x="72" y="358"/>
                  </a:lnTo>
                  <a:lnTo>
                    <a:pt x="72" y="358"/>
                  </a:lnTo>
                  <a:lnTo>
                    <a:pt x="58" y="358"/>
                  </a:lnTo>
                  <a:lnTo>
                    <a:pt x="44" y="354"/>
                  </a:lnTo>
                  <a:lnTo>
                    <a:pt x="32" y="346"/>
                  </a:lnTo>
                  <a:lnTo>
                    <a:pt x="22" y="338"/>
                  </a:lnTo>
                  <a:lnTo>
                    <a:pt x="12" y="328"/>
                  </a:lnTo>
                  <a:lnTo>
                    <a:pt x="6" y="316"/>
                  </a:lnTo>
                  <a:lnTo>
                    <a:pt x="2" y="30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64"/>
                  </a:lnTo>
                  <a:lnTo>
                    <a:pt x="10" y="226"/>
                  </a:lnTo>
                  <a:lnTo>
                    <a:pt x="32" y="128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104" y="128"/>
                  </a:lnTo>
                  <a:lnTo>
                    <a:pt x="130" y="224"/>
                  </a:lnTo>
                  <a:lnTo>
                    <a:pt x="138" y="262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253E2BC-5C76-4193-ACA4-988E34BF3D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3213" y="833438"/>
              <a:ext cx="1412875" cy="695325"/>
            </a:xfrm>
            <a:custGeom>
              <a:avLst/>
              <a:gdLst>
                <a:gd name="T0" fmla="*/ 784 w 890"/>
                <a:gd name="T1" fmla="*/ 8 h 438"/>
                <a:gd name="T2" fmla="*/ 784 w 890"/>
                <a:gd name="T3" fmla="*/ 8 h 438"/>
                <a:gd name="T4" fmla="*/ 798 w 890"/>
                <a:gd name="T5" fmla="*/ 2 h 438"/>
                <a:gd name="T6" fmla="*/ 814 w 890"/>
                <a:gd name="T7" fmla="*/ 0 h 438"/>
                <a:gd name="T8" fmla="*/ 828 w 890"/>
                <a:gd name="T9" fmla="*/ 2 h 438"/>
                <a:gd name="T10" fmla="*/ 842 w 890"/>
                <a:gd name="T11" fmla="*/ 6 h 438"/>
                <a:gd name="T12" fmla="*/ 854 w 890"/>
                <a:gd name="T13" fmla="*/ 12 h 438"/>
                <a:gd name="T14" fmla="*/ 866 w 890"/>
                <a:gd name="T15" fmla="*/ 22 h 438"/>
                <a:gd name="T16" fmla="*/ 876 w 890"/>
                <a:gd name="T17" fmla="*/ 32 h 438"/>
                <a:gd name="T18" fmla="*/ 884 w 890"/>
                <a:gd name="T19" fmla="*/ 46 h 438"/>
                <a:gd name="T20" fmla="*/ 884 w 890"/>
                <a:gd name="T21" fmla="*/ 46 h 438"/>
                <a:gd name="T22" fmla="*/ 888 w 890"/>
                <a:gd name="T23" fmla="*/ 60 h 438"/>
                <a:gd name="T24" fmla="*/ 890 w 890"/>
                <a:gd name="T25" fmla="*/ 74 h 438"/>
                <a:gd name="T26" fmla="*/ 888 w 890"/>
                <a:gd name="T27" fmla="*/ 88 h 438"/>
                <a:gd name="T28" fmla="*/ 884 w 890"/>
                <a:gd name="T29" fmla="*/ 102 h 438"/>
                <a:gd name="T30" fmla="*/ 878 w 890"/>
                <a:gd name="T31" fmla="*/ 116 h 438"/>
                <a:gd name="T32" fmla="*/ 870 w 890"/>
                <a:gd name="T33" fmla="*/ 126 h 438"/>
                <a:gd name="T34" fmla="*/ 858 w 890"/>
                <a:gd name="T35" fmla="*/ 136 h 438"/>
                <a:gd name="T36" fmla="*/ 844 w 890"/>
                <a:gd name="T37" fmla="*/ 144 h 438"/>
                <a:gd name="T38" fmla="*/ 844 w 890"/>
                <a:gd name="T39" fmla="*/ 144 h 438"/>
                <a:gd name="T40" fmla="*/ 696 w 890"/>
                <a:gd name="T41" fmla="*/ 198 h 438"/>
                <a:gd name="T42" fmla="*/ 408 w 890"/>
                <a:gd name="T43" fmla="*/ 298 h 438"/>
                <a:gd name="T44" fmla="*/ 0 w 890"/>
                <a:gd name="T45" fmla="*/ 438 h 438"/>
                <a:gd name="T46" fmla="*/ 0 w 890"/>
                <a:gd name="T47" fmla="*/ 438 h 438"/>
                <a:gd name="T48" fmla="*/ 378 w 890"/>
                <a:gd name="T49" fmla="*/ 230 h 438"/>
                <a:gd name="T50" fmla="*/ 646 w 890"/>
                <a:gd name="T51" fmla="*/ 82 h 438"/>
                <a:gd name="T52" fmla="*/ 784 w 890"/>
                <a:gd name="T53" fmla="*/ 8 h 438"/>
                <a:gd name="T54" fmla="*/ 784 w 890"/>
                <a:gd name="T55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0" h="438">
                  <a:moveTo>
                    <a:pt x="784" y="8"/>
                  </a:moveTo>
                  <a:lnTo>
                    <a:pt x="784" y="8"/>
                  </a:lnTo>
                  <a:lnTo>
                    <a:pt x="798" y="2"/>
                  </a:lnTo>
                  <a:lnTo>
                    <a:pt x="814" y="0"/>
                  </a:lnTo>
                  <a:lnTo>
                    <a:pt x="828" y="2"/>
                  </a:lnTo>
                  <a:lnTo>
                    <a:pt x="842" y="6"/>
                  </a:lnTo>
                  <a:lnTo>
                    <a:pt x="854" y="12"/>
                  </a:lnTo>
                  <a:lnTo>
                    <a:pt x="866" y="22"/>
                  </a:lnTo>
                  <a:lnTo>
                    <a:pt x="876" y="32"/>
                  </a:lnTo>
                  <a:lnTo>
                    <a:pt x="884" y="46"/>
                  </a:lnTo>
                  <a:lnTo>
                    <a:pt x="884" y="46"/>
                  </a:lnTo>
                  <a:lnTo>
                    <a:pt x="888" y="60"/>
                  </a:lnTo>
                  <a:lnTo>
                    <a:pt x="890" y="74"/>
                  </a:lnTo>
                  <a:lnTo>
                    <a:pt x="888" y="88"/>
                  </a:lnTo>
                  <a:lnTo>
                    <a:pt x="884" y="102"/>
                  </a:lnTo>
                  <a:lnTo>
                    <a:pt x="878" y="116"/>
                  </a:lnTo>
                  <a:lnTo>
                    <a:pt x="870" y="126"/>
                  </a:lnTo>
                  <a:lnTo>
                    <a:pt x="858" y="136"/>
                  </a:lnTo>
                  <a:lnTo>
                    <a:pt x="844" y="144"/>
                  </a:lnTo>
                  <a:lnTo>
                    <a:pt x="844" y="144"/>
                  </a:lnTo>
                  <a:lnTo>
                    <a:pt x="696" y="198"/>
                  </a:lnTo>
                  <a:lnTo>
                    <a:pt x="408" y="298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378" y="230"/>
                  </a:lnTo>
                  <a:lnTo>
                    <a:pt x="646" y="82"/>
                  </a:lnTo>
                  <a:lnTo>
                    <a:pt x="784" y="8"/>
                  </a:lnTo>
                  <a:lnTo>
                    <a:pt x="7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28E0D3C-CECB-490D-A09F-D798AE2518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2413" y="404813"/>
              <a:ext cx="914400" cy="1044575"/>
            </a:xfrm>
            <a:custGeom>
              <a:avLst/>
              <a:gdLst>
                <a:gd name="T0" fmla="*/ 442 w 576"/>
                <a:gd name="T1" fmla="*/ 28 h 658"/>
                <a:gd name="T2" fmla="*/ 442 w 576"/>
                <a:gd name="T3" fmla="*/ 28 h 658"/>
                <a:gd name="T4" fmla="*/ 454 w 576"/>
                <a:gd name="T5" fmla="*/ 18 h 658"/>
                <a:gd name="T6" fmla="*/ 466 w 576"/>
                <a:gd name="T7" fmla="*/ 8 h 658"/>
                <a:gd name="T8" fmla="*/ 480 w 576"/>
                <a:gd name="T9" fmla="*/ 4 h 658"/>
                <a:gd name="T10" fmla="*/ 496 w 576"/>
                <a:gd name="T11" fmla="*/ 0 h 658"/>
                <a:gd name="T12" fmla="*/ 510 w 576"/>
                <a:gd name="T13" fmla="*/ 0 h 658"/>
                <a:gd name="T14" fmla="*/ 524 w 576"/>
                <a:gd name="T15" fmla="*/ 4 h 658"/>
                <a:gd name="T16" fmla="*/ 538 w 576"/>
                <a:gd name="T17" fmla="*/ 8 h 658"/>
                <a:gd name="T18" fmla="*/ 550 w 576"/>
                <a:gd name="T19" fmla="*/ 18 h 658"/>
                <a:gd name="T20" fmla="*/ 550 w 576"/>
                <a:gd name="T21" fmla="*/ 18 h 658"/>
                <a:gd name="T22" fmla="*/ 560 w 576"/>
                <a:gd name="T23" fmla="*/ 28 h 658"/>
                <a:gd name="T24" fmla="*/ 568 w 576"/>
                <a:gd name="T25" fmla="*/ 42 h 658"/>
                <a:gd name="T26" fmla="*/ 574 w 576"/>
                <a:gd name="T27" fmla="*/ 54 h 658"/>
                <a:gd name="T28" fmla="*/ 576 w 576"/>
                <a:gd name="T29" fmla="*/ 70 h 658"/>
                <a:gd name="T30" fmla="*/ 574 w 576"/>
                <a:gd name="T31" fmla="*/ 84 h 658"/>
                <a:gd name="T32" fmla="*/ 570 w 576"/>
                <a:gd name="T33" fmla="*/ 98 h 658"/>
                <a:gd name="T34" fmla="*/ 564 w 576"/>
                <a:gd name="T35" fmla="*/ 112 h 658"/>
                <a:gd name="T36" fmla="*/ 556 w 576"/>
                <a:gd name="T37" fmla="*/ 126 h 658"/>
                <a:gd name="T38" fmla="*/ 556 w 576"/>
                <a:gd name="T39" fmla="*/ 126 h 658"/>
                <a:gd name="T40" fmla="*/ 524 w 576"/>
                <a:gd name="T41" fmla="*/ 158 h 658"/>
                <a:gd name="T42" fmla="*/ 456 w 576"/>
                <a:gd name="T43" fmla="*/ 224 h 658"/>
                <a:gd name="T44" fmla="*/ 266 w 576"/>
                <a:gd name="T45" fmla="*/ 404 h 658"/>
                <a:gd name="T46" fmla="*/ 0 w 576"/>
                <a:gd name="T47" fmla="*/ 658 h 658"/>
                <a:gd name="T48" fmla="*/ 0 w 576"/>
                <a:gd name="T49" fmla="*/ 658 h 658"/>
                <a:gd name="T50" fmla="*/ 210 w 576"/>
                <a:gd name="T51" fmla="*/ 356 h 658"/>
                <a:gd name="T52" fmla="*/ 362 w 576"/>
                <a:gd name="T53" fmla="*/ 140 h 658"/>
                <a:gd name="T54" fmla="*/ 416 w 576"/>
                <a:gd name="T55" fmla="*/ 64 h 658"/>
                <a:gd name="T56" fmla="*/ 442 w 576"/>
                <a:gd name="T57" fmla="*/ 28 h 658"/>
                <a:gd name="T58" fmla="*/ 442 w 576"/>
                <a:gd name="T59" fmla="*/ 2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58">
                  <a:moveTo>
                    <a:pt x="442" y="28"/>
                  </a:moveTo>
                  <a:lnTo>
                    <a:pt x="442" y="28"/>
                  </a:lnTo>
                  <a:lnTo>
                    <a:pt x="454" y="18"/>
                  </a:lnTo>
                  <a:lnTo>
                    <a:pt x="466" y="8"/>
                  </a:lnTo>
                  <a:lnTo>
                    <a:pt x="480" y="4"/>
                  </a:lnTo>
                  <a:lnTo>
                    <a:pt x="496" y="0"/>
                  </a:lnTo>
                  <a:lnTo>
                    <a:pt x="510" y="0"/>
                  </a:lnTo>
                  <a:lnTo>
                    <a:pt x="524" y="4"/>
                  </a:lnTo>
                  <a:lnTo>
                    <a:pt x="538" y="8"/>
                  </a:lnTo>
                  <a:lnTo>
                    <a:pt x="550" y="18"/>
                  </a:lnTo>
                  <a:lnTo>
                    <a:pt x="550" y="18"/>
                  </a:lnTo>
                  <a:lnTo>
                    <a:pt x="560" y="28"/>
                  </a:lnTo>
                  <a:lnTo>
                    <a:pt x="568" y="42"/>
                  </a:lnTo>
                  <a:lnTo>
                    <a:pt x="574" y="54"/>
                  </a:lnTo>
                  <a:lnTo>
                    <a:pt x="576" y="70"/>
                  </a:lnTo>
                  <a:lnTo>
                    <a:pt x="574" y="84"/>
                  </a:lnTo>
                  <a:lnTo>
                    <a:pt x="570" y="98"/>
                  </a:lnTo>
                  <a:lnTo>
                    <a:pt x="564" y="112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24" y="158"/>
                  </a:lnTo>
                  <a:lnTo>
                    <a:pt x="456" y="224"/>
                  </a:lnTo>
                  <a:lnTo>
                    <a:pt x="266" y="404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210" y="356"/>
                  </a:lnTo>
                  <a:lnTo>
                    <a:pt x="362" y="140"/>
                  </a:lnTo>
                  <a:lnTo>
                    <a:pt x="416" y="64"/>
                  </a:lnTo>
                  <a:lnTo>
                    <a:pt x="442" y="28"/>
                  </a:lnTo>
                  <a:lnTo>
                    <a:pt x="4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AF3A8F8C-7F65-4E2C-8900-C70997F8D9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0851" y="2624138"/>
              <a:ext cx="3175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72900E9-49EA-4B5B-A86B-E4E7835E05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9751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4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4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6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0 w 78"/>
                <a:gd name="T25" fmla="*/ 108 h 152"/>
                <a:gd name="T26" fmla="*/ 10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0 w 78"/>
                <a:gd name="T33" fmla="*/ 28 h 152"/>
                <a:gd name="T34" fmla="*/ 10 w 78"/>
                <a:gd name="T35" fmla="*/ 12 h 152"/>
                <a:gd name="T36" fmla="*/ 30 w 78"/>
                <a:gd name="T37" fmla="*/ 0 h 152"/>
                <a:gd name="T38" fmla="*/ 30 w 78"/>
                <a:gd name="T39" fmla="*/ 28 h 152"/>
                <a:gd name="T40" fmla="*/ 68 w 78"/>
                <a:gd name="T41" fmla="*/ 28 h 152"/>
                <a:gd name="T42" fmla="*/ 68 w 78"/>
                <a:gd name="T43" fmla="*/ 46 h 152"/>
                <a:gd name="T44" fmla="*/ 30 w 78"/>
                <a:gd name="T45" fmla="*/ 46 h 152"/>
                <a:gd name="T46" fmla="*/ 30 w 78"/>
                <a:gd name="T47" fmla="*/ 106 h 152"/>
                <a:gd name="T48" fmla="*/ 30 w 78"/>
                <a:gd name="T49" fmla="*/ 106 h 152"/>
                <a:gd name="T50" fmla="*/ 32 w 78"/>
                <a:gd name="T51" fmla="*/ 120 h 152"/>
                <a:gd name="T52" fmla="*/ 36 w 78"/>
                <a:gd name="T53" fmla="*/ 130 h 152"/>
                <a:gd name="T54" fmla="*/ 36 w 78"/>
                <a:gd name="T55" fmla="*/ 130 h 152"/>
                <a:gd name="T56" fmla="*/ 40 w 78"/>
                <a:gd name="T57" fmla="*/ 132 h 152"/>
                <a:gd name="T58" fmla="*/ 44 w 78"/>
                <a:gd name="T59" fmla="*/ 134 h 152"/>
                <a:gd name="T60" fmla="*/ 54 w 78"/>
                <a:gd name="T61" fmla="*/ 136 h 152"/>
                <a:gd name="T62" fmla="*/ 54 w 78"/>
                <a:gd name="T63" fmla="*/ 136 h 152"/>
                <a:gd name="T64" fmla="*/ 62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4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4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6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0" y="108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0" y="28"/>
                  </a:lnTo>
                  <a:lnTo>
                    <a:pt x="10" y="12"/>
                  </a:lnTo>
                  <a:lnTo>
                    <a:pt x="30" y="0"/>
                  </a:lnTo>
                  <a:lnTo>
                    <a:pt x="30" y="28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30" y="4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2" y="120"/>
                  </a:lnTo>
                  <a:lnTo>
                    <a:pt x="36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4" y="134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62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FB2921C-C7FF-437B-BBB3-C7CCDB1515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620963"/>
              <a:ext cx="85725" cy="88900"/>
            </a:xfrm>
            <a:custGeom>
              <a:avLst/>
              <a:gdLst>
                <a:gd name="T0" fmla="*/ 54 w 54"/>
                <a:gd name="T1" fmla="*/ 6 h 56"/>
                <a:gd name="T2" fmla="*/ 18 w 54"/>
                <a:gd name="T3" fmla="*/ 56 h 56"/>
                <a:gd name="T4" fmla="*/ 0 w 54"/>
                <a:gd name="T5" fmla="*/ 52 h 56"/>
                <a:gd name="T6" fmla="*/ 28 w 54"/>
                <a:gd name="T7" fmla="*/ 0 h 56"/>
                <a:gd name="T8" fmla="*/ 54 w 54"/>
                <a:gd name="T9" fmla="*/ 0 h 56"/>
                <a:gd name="T10" fmla="*/ 54 w 54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54" y="6"/>
                  </a:moveTo>
                  <a:lnTo>
                    <a:pt x="18" y="56"/>
                  </a:lnTo>
                  <a:lnTo>
                    <a:pt x="0" y="52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4F19A35-2295-4CDA-ADEB-C3F66C3C6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6" y="2693988"/>
              <a:ext cx="139700" cy="200025"/>
            </a:xfrm>
            <a:custGeom>
              <a:avLst/>
              <a:gdLst>
                <a:gd name="T0" fmla="*/ 88 w 88"/>
                <a:gd name="T1" fmla="*/ 98 h 126"/>
                <a:gd name="T2" fmla="*/ 84 w 88"/>
                <a:gd name="T3" fmla="*/ 108 h 126"/>
                <a:gd name="T4" fmla="*/ 76 w 88"/>
                <a:gd name="T5" fmla="*/ 118 h 126"/>
                <a:gd name="T6" fmla="*/ 68 w 88"/>
                <a:gd name="T7" fmla="*/ 122 h 126"/>
                <a:gd name="T8" fmla="*/ 50 w 88"/>
                <a:gd name="T9" fmla="*/ 126 h 126"/>
                <a:gd name="T10" fmla="*/ 40 w 88"/>
                <a:gd name="T11" fmla="*/ 126 h 126"/>
                <a:gd name="T12" fmla="*/ 16 w 88"/>
                <a:gd name="T13" fmla="*/ 122 h 126"/>
                <a:gd name="T14" fmla="*/ 0 w 88"/>
                <a:gd name="T15" fmla="*/ 110 h 126"/>
                <a:gd name="T16" fmla="*/ 12 w 88"/>
                <a:gd name="T17" fmla="*/ 100 h 126"/>
                <a:gd name="T18" fmla="*/ 24 w 88"/>
                <a:gd name="T19" fmla="*/ 108 h 126"/>
                <a:gd name="T20" fmla="*/ 40 w 88"/>
                <a:gd name="T21" fmla="*/ 112 h 126"/>
                <a:gd name="T22" fmla="*/ 50 w 88"/>
                <a:gd name="T23" fmla="*/ 110 h 126"/>
                <a:gd name="T24" fmla="*/ 60 w 88"/>
                <a:gd name="T25" fmla="*/ 108 h 126"/>
                <a:gd name="T26" fmla="*/ 68 w 88"/>
                <a:gd name="T27" fmla="*/ 96 h 126"/>
                <a:gd name="T28" fmla="*/ 66 w 88"/>
                <a:gd name="T29" fmla="*/ 88 h 126"/>
                <a:gd name="T30" fmla="*/ 62 w 88"/>
                <a:gd name="T31" fmla="*/ 82 h 126"/>
                <a:gd name="T32" fmla="*/ 36 w 88"/>
                <a:gd name="T33" fmla="*/ 68 h 126"/>
                <a:gd name="T34" fmla="*/ 20 w 88"/>
                <a:gd name="T35" fmla="*/ 62 h 126"/>
                <a:gd name="T36" fmla="*/ 10 w 88"/>
                <a:gd name="T37" fmla="*/ 54 h 126"/>
                <a:gd name="T38" fmla="*/ 2 w 88"/>
                <a:gd name="T39" fmla="*/ 44 h 126"/>
                <a:gd name="T40" fmla="*/ 0 w 88"/>
                <a:gd name="T41" fmla="*/ 32 h 126"/>
                <a:gd name="T42" fmla="*/ 2 w 88"/>
                <a:gd name="T43" fmla="*/ 26 h 126"/>
                <a:gd name="T44" fmla="*/ 6 w 88"/>
                <a:gd name="T45" fmla="*/ 14 h 126"/>
                <a:gd name="T46" fmla="*/ 10 w 88"/>
                <a:gd name="T47" fmla="*/ 10 h 126"/>
                <a:gd name="T48" fmla="*/ 24 w 88"/>
                <a:gd name="T49" fmla="*/ 2 h 126"/>
                <a:gd name="T50" fmla="*/ 44 w 88"/>
                <a:gd name="T51" fmla="*/ 0 h 126"/>
                <a:gd name="T52" fmla="*/ 58 w 88"/>
                <a:gd name="T53" fmla="*/ 2 h 126"/>
                <a:gd name="T54" fmla="*/ 80 w 88"/>
                <a:gd name="T55" fmla="*/ 10 h 126"/>
                <a:gd name="T56" fmla="*/ 72 w 88"/>
                <a:gd name="T57" fmla="*/ 28 h 126"/>
                <a:gd name="T58" fmla="*/ 66 w 88"/>
                <a:gd name="T59" fmla="*/ 22 h 126"/>
                <a:gd name="T60" fmla="*/ 52 w 88"/>
                <a:gd name="T61" fmla="*/ 16 h 126"/>
                <a:gd name="T62" fmla="*/ 44 w 88"/>
                <a:gd name="T63" fmla="*/ 16 h 126"/>
                <a:gd name="T64" fmla="*/ 26 w 88"/>
                <a:gd name="T65" fmla="*/ 20 h 126"/>
                <a:gd name="T66" fmla="*/ 18 w 88"/>
                <a:gd name="T67" fmla="*/ 32 h 126"/>
                <a:gd name="T68" fmla="*/ 20 w 88"/>
                <a:gd name="T69" fmla="*/ 38 h 126"/>
                <a:gd name="T70" fmla="*/ 26 w 88"/>
                <a:gd name="T71" fmla="*/ 44 h 126"/>
                <a:gd name="T72" fmla="*/ 56 w 88"/>
                <a:gd name="T73" fmla="*/ 58 h 126"/>
                <a:gd name="T74" fmla="*/ 72 w 88"/>
                <a:gd name="T75" fmla="*/ 66 h 126"/>
                <a:gd name="T76" fmla="*/ 82 w 88"/>
                <a:gd name="T77" fmla="*/ 76 h 126"/>
                <a:gd name="T78" fmla="*/ 86 w 88"/>
                <a:gd name="T79" fmla="*/ 86 h 126"/>
                <a:gd name="T80" fmla="*/ 88 w 88"/>
                <a:gd name="T81" fmla="*/ 9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26">
                  <a:moveTo>
                    <a:pt x="88" y="98"/>
                  </a:moveTo>
                  <a:lnTo>
                    <a:pt x="88" y="98"/>
                  </a:lnTo>
                  <a:lnTo>
                    <a:pt x="86" y="102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68" y="122"/>
                  </a:lnTo>
                  <a:lnTo>
                    <a:pt x="60" y="124"/>
                  </a:lnTo>
                  <a:lnTo>
                    <a:pt x="50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28" y="126"/>
                  </a:lnTo>
                  <a:lnTo>
                    <a:pt x="16" y="122"/>
                  </a:lnTo>
                  <a:lnTo>
                    <a:pt x="8" y="118"/>
                  </a:lnTo>
                  <a:lnTo>
                    <a:pt x="0" y="11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0" y="110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6" y="102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2" y="76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2"/>
                  </a:lnTo>
                  <a:lnTo>
                    <a:pt x="70" y="4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6" y="22"/>
                  </a:lnTo>
                  <a:lnTo>
                    <a:pt x="60" y="18"/>
                  </a:lnTo>
                  <a:lnTo>
                    <a:pt x="52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8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6" y="5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6" y="86"/>
                  </a:lnTo>
                  <a:lnTo>
                    <a:pt x="88" y="98"/>
                  </a:lnTo>
                  <a:lnTo>
                    <a:pt x="8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5BE8130-8DC4-4488-AAAA-5D694A62B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8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55E1E7F-287E-4028-8210-DB0E3CD0A6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7951" y="2624138"/>
              <a:ext cx="161925" cy="266700"/>
            </a:xfrm>
            <a:custGeom>
              <a:avLst/>
              <a:gdLst>
                <a:gd name="T0" fmla="*/ 102 w 102"/>
                <a:gd name="T1" fmla="*/ 168 h 168"/>
                <a:gd name="T2" fmla="*/ 82 w 102"/>
                <a:gd name="T3" fmla="*/ 168 h 168"/>
                <a:gd name="T4" fmla="*/ 82 w 102"/>
                <a:gd name="T5" fmla="*/ 96 h 168"/>
                <a:gd name="T6" fmla="*/ 82 w 102"/>
                <a:gd name="T7" fmla="*/ 96 h 168"/>
                <a:gd name="T8" fmla="*/ 80 w 102"/>
                <a:gd name="T9" fmla="*/ 82 h 168"/>
                <a:gd name="T10" fmla="*/ 78 w 102"/>
                <a:gd name="T11" fmla="*/ 76 h 168"/>
                <a:gd name="T12" fmla="*/ 76 w 102"/>
                <a:gd name="T13" fmla="*/ 70 h 168"/>
                <a:gd name="T14" fmla="*/ 72 w 102"/>
                <a:gd name="T15" fmla="*/ 66 h 168"/>
                <a:gd name="T16" fmla="*/ 66 w 102"/>
                <a:gd name="T17" fmla="*/ 64 h 168"/>
                <a:gd name="T18" fmla="*/ 60 w 102"/>
                <a:gd name="T19" fmla="*/ 62 h 168"/>
                <a:gd name="T20" fmla="*/ 54 w 102"/>
                <a:gd name="T21" fmla="*/ 62 h 168"/>
                <a:gd name="T22" fmla="*/ 54 w 102"/>
                <a:gd name="T23" fmla="*/ 62 h 168"/>
                <a:gd name="T24" fmla="*/ 42 w 102"/>
                <a:gd name="T25" fmla="*/ 64 h 168"/>
                <a:gd name="T26" fmla="*/ 32 w 102"/>
                <a:gd name="T27" fmla="*/ 68 h 168"/>
                <a:gd name="T28" fmla="*/ 32 w 102"/>
                <a:gd name="T29" fmla="*/ 68 h 168"/>
                <a:gd name="T30" fmla="*/ 24 w 102"/>
                <a:gd name="T31" fmla="*/ 76 h 168"/>
                <a:gd name="T32" fmla="*/ 20 w 102"/>
                <a:gd name="T33" fmla="*/ 84 h 168"/>
                <a:gd name="T34" fmla="*/ 20 w 102"/>
                <a:gd name="T35" fmla="*/ 168 h 168"/>
                <a:gd name="T36" fmla="*/ 0 w 102"/>
                <a:gd name="T37" fmla="*/ 168 h 168"/>
                <a:gd name="T38" fmla="*/ 0 w 102"/>
                <a:gd name="T39" fmla="*/ 0 h 168"/>
                <a:gd name="T40" fmla="*/ 20 w 102"/>
                <a:gd name="T41" fmla="*/ 0 h 168"/>
                <a:gd name="T42" fmla="*/ 20 w 102"/>
                <a:gd name="T43" fmla="*/ 58 h 168"/>
                <a:gd name="T44" fmla="*/ 20 w 102"/>
                <a:gd name="T45" fmla="*/ 58 h 168"/>
                <a:gd name="T46" fmla="*/ 28 w 102"/>
                <a:gd name="T47" fmla="*/ 52 h 168"/>
                <a:gd name="T48" fmla="*/ 36 w 102"/>
                <a:gd name="T49" fmla="*/ 48 h 168"/>
                <a:gd name="T50" fmla="*/ 44 w 102"/>
                <a:gd name="T51" fmla="*/ 46 h 168"/>
                <a:gd name="T52" fmla="*/ 54 w 102"/>
                <a:gd name="T53" fmla="*/ 44 h 168"/>
                <a:gd name="T54" fmla="*/ 54 w 102"/>
                <a:gd name="T55" fmla="*/ 44 h 168"/>
                <a:gd name="T56" fmla="*/ 66 w 102"/>
                <a:gd name="T57" fmla="*/ 46 h 168"/>
                <a:gd name="T58" fmla="*/ 76 w 102"/>
                <a:gd name="T59" fmla="*/ 48 h 168"/>
                <a:gd name="T60" fmla="*/ 84 w 102"/>
                <a:gd name="T61" fmla="*/ 52 h 168"/>
                <a:gd name="T62" fmla="*/ 90 w 102"/>
                <a:gd name="T63" fmla="*/ 56 h 168"/>
                <a:gd name="T64" fmla="*/ 96 w 102"/>
                <a:gd name="T65" fmla="*/ 64 h 168"/>
                <a:gd name="T66" fmla="*/ 100 w 102"/>
                <a:gd name="T67" fmla="*/ 72 h 168"/>
                <a:gd name="T68" fmla="*/ 102 w 102"/>
                <a:gd name="T69" fmla="*/ 82 h 168"/>
                <a:gd name="T70" fmla="*/ 102 w 102"/>
                <a:gd name="T71" fmla="*/ 92 h 168"/>
                <a:gd name="T72" fmla="*/ 102 w 102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68">
                  <a:moveTo>
                    <a:pt x="102" y="168"/>
                  </a:moveTo>
                  <a:lnTo>
                    <a:pt x="82" y="168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66" y="64"/>
                  </a:lnTo>
                  <a:lnTo>
                    <a:pt x="60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42" y="64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4" y="76"/>
                  </a:lnTo>
                  <a:lnTo>
                    <a:pt x="20" y="84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66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6" y="64"/>
                  </a:lnTo>
                  <a:lnTo>
                    <a:pt x="100" y="72"/>
                  </a:lnTo>
                  <a:lnTo>
                    <a:pt x="102" y="82"/>
                  </a:lnTo>
                  <a:lnTo>
                    <a:pt x="102" y="92"/>
                  </a:lnTo>
                  <a:lnTo>
                    <a:pt x="10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9DA4448C-02E5-4985-9980-6B2146AD59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1" y="2693988"/>
              <a:ext cx="158750" cy="200025"/>
            </a:xfrm>
            <a:custGeom>
              <a:avLst/>
              <a:gdLst>
                <a:gd name="T0" fmla="*/ 88 w 100"/>
                <a:gd name="T1" fmla="*/ 124 h 126"/>
                <a:gd name="T2" fmla="*/ 84 w 100"/>
                <a:gd name="T3" fmla="*/ 114 h 126"/>
                <a:gd name="T4" fmla="*/ 66 w 100"/>
                <a:gd name="T5" fmla="*/ 124 h 126"/>
                <a:gd name="T6" fmla="*/ 48 w 100"/>
                <a:gd name="T7" fmla="*/ 126 h 126"/>
                <a:gd name="T8" fmla="*/ 36 w 100"/>
                <a:gd name="T9" fmla="*/ 126 h 126"/>
                <a:gd name="T10" fmla="*/ 16 w 100"/>
                <a:gd name="T11" fmla="*/ 120 h 126"/>
                <a:gd name="T12" fmla="*/ 10 w 100"/>
                <a:gd name="T13" fmla="*/ 114 h 126"/>
                <a:gd name="T14" fmla="*/ 2 w 100"/>
                <a:gd name="T15" fmla="*/ 102 h 126"/>
                <a:gd name="T16" fmla="*/ 0 w 100"/>
                <a:gd name="T17" fmla="*/ 88 h 126"/>
                <a:gd name="T18" fmla="*/ 0 w 100"/>
                <a:gd name="T19" fmla="*/ 80 h 126"/>
                <a:gd name="T20" fmla="*/ 6 w 100"/>
                <a:gd name="T21" fmla="*/ 68 h 126"/>
                <a:gd name="T22" fmla="*/ 18 w 100"/>
                <a:gd name="T23" fmla="*/ 58 h 126"/>
                <a:gd name="T24" fmla="*/ 46 w 100"/>
                <a:gd name="T25" fmla="*/ 54 h 126"/>
                <a:gd name="T26" fmla="*/ 80 w 100"/>
                <a:gd name="T27" fmla="*/ 48 h 126"/>
                <a:gd name="T28" fmla="*/ 78 w 100"/>
                <a:gd name="T29" fmla="*/ 34 h 126"/>
                <a:gd name="T30" fmla="*/ 72 w 100"/>
                <a:gd name="T31" fmla="*/ 24 h 126"/>
                <a:gd name="T32" fmla="*/ 64 w 100"/>
                <a:gd name="T33" fmla="*/ 18 h 126"/>
                <a:gd name="T34" fmla="*/ 52 w 100"/>
                <a:gd name="T35" fmla="*/ 16 h 126"/>
                <a:gd name="T36" fmla="*/ 32 w 100"/>
                <a:gd name="T37" fmla="*/ 20 h 126"/>
                <a:gd name="T38" fmla="*/ 16 w 100"/>
                <a:gd name="T39" fmla="*/ 32 h 126"/>
                <a:gd name="T40" fmla="*/ 4 w 100"/>
                <a:gd name="T41" fmla="*/ 18 h 126"/>
                <a:gd name="T42" fmla="*/ 26 w 100"/>
                <a:gd name="T43" fmla="*/ 4 h 126"/>
                <a:gd name="T44" fmla="*/ 52 w 100"/>
                <a:gd name="T45" fmla="*/ 0 h 126"/>
                <a:gd name="T46" fmla="*/ 64 w 100"/>
                <a:gd name="T47" fmla="*/ 2 h 126"/>
                <a:gd name="T48" fmla="*/ 80 w 100"/>
                <a:gd name="T49" fmla="*/ 6 h 126"/>
                <a:gd name="T50" fmla="*/ 92 w 100"/>
                <a:gd name="T51" fmla="*/ 18 h 126"/>
                <a:gd name="T52" fmla="*/ 98 w 100"/>
                <a:gd name="T53" fmla="*/ 36 h 126"/>
                <a:gd name="T54" fmla="*/ 100 w 100"/>
                <a:gd name="T55" fmla="*/ 124 h 126"/>
                <a:gd name="T56" fmla="*/ 80 w 100"/>
                <a:gd name="T57" fmla="*/ 70 h 126"/>
                <a:gd name="T58" fmla="*/ 48 w 100"/>
                <a:gd name="T59" fmla="*/ 70 h 126"/>
                <a:gd name="T60" fmla="*/ 26 w 100"/>
                <a:gd name="T61" fmla="*/ 74 h 126"/>
                <a:gd name="T62" fmla="*/ 18 w 100"/>
                <a:gd name="T63" fmla="*/ 88 h 126"/>
                <a:gd name="T64" fmla="*/ 20 w 100"/>
                <a:gd name="T65" fmla="*/ 96 h 126"/>
                <a:gd name="T66" fmla="*/ 26 w 100"/>
                <a:gd name="T67" fmla="*/ 104 h 126"/>
                <a:gd name="T68" fmla="*/ 48 w 100"/>
                <a:gd name="T69" fmla="*/ 112 h 126"/>
                <a:gd name="T70" fmla="*/ 58 w 100"/>
                <a:gd name="T71" fmla="*/ 110 h 126"/>
                <a:gd name="T72" fmla="*/ 66 w 100"/>
                <a:gd name="T73" fmla="*/ 106 h 126"/>
                <a:gd name="T74" fmla="*/ 80 w 100"/>
                <a:gd name="T7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6">
                  <a:moveTo>
                    <a:pt x="100" y="124"/>
                  </a:moveTo>
                  <a:lnTo>
                    <a:pt x="88" y="12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6" y="120"/>
                  </a:lnTo>
                  <a:lnTo>
                    <a:pt x="66" y="124"/>
                  </a:lnTo>
                  <a:lnTo>
                    <a:pt x="58" y="126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6" y="124"/>
                  </a:lnTo>
                  <a:lnTo>
                    <a:pt x="16" y="12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08"/>
                  </a:lnTo>
                  <a:lnTo>
                    <a:pt x="2" y="102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6" y="56"/>
                  </a:lnTo>
                  <a:lnTo>
                    <a:pt x="46" y="54"/>
                  </a:lnTo>
                  <a:lnTo>
                    <a:pt x="80" y="54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8" y="34"/>
                  </a:lnTo>
                  <a:lnTo>
                    <a:pt x="76" y="30"/>
                  </a:lnTo>
                  <a:lnTo>
                    <a:pt x="72" y="24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2" y="18"/>
                  </a:lnTo>
                  <a:lnTo>
                    <a:pt x="32" y="20"/>
                  </a:lnTo>
                  <a:lnTo>
                    <a:pt x="24" y="24"/>
                  </a:lnTo>
                  <a:lnTo>
                    <a:pt x="16" y="3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10"/>
                  </a:lnTo>
                  <a:lnTo>
                    <a:pt x="26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92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100" y="46"/>
                  </a:lnTo>
                  <a:lnTo>
                    <a:pt x="100" y="124"/>
                  </a:lnTo>
                  <a:close/>
                  <a:moveTo>
                    <a:pt x="80" y="96"/>
                  </a:moveTo>
                  <a:lnTo>
                    <a:pt x="80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4" y="72"/>
                  </a:lnTo>
                  <a:lnTo>
                    <a:pt x="26" y="74"/>
                  </a:lnTo>
                  <a:lnTo>
                    <a:pt x="20" y="80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0" y="96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6" y="11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8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4" y="102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D2FA355B-B579-41CF-BDED-5254083064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876" y="2652713"/>
              <a:ext cx="123825" cy="241300"/>
            </a:xfrm>
            <a:custGeom>
              <a:avLst/>
              <a:gdLst>
                <a:gd name="T0" fmla="*/ 78 w 78"/>
                <a:gd name="T1" fmla="*/ 146 h 152"/>
                <a:gd name="T2" fmla="*/ 78 w 78"/>
                <a:gd name="T3" fmla="*/ 146 h 152"/>
                <a:gd name="T4" fmla="*/ 66 w 78"/>
                <a:gd name="T5" fmla="*/ 152 h 152"/>
                <a:gd name="T6" fmla="*/ 54 w 78"/>
                <a:gd name="T7" fmla="*/ 152 h 152"/>
                <a:gd name="T8" fmla="*/ 54 w 78"/>
                <a:gd name="T9" fmla="*/ 152 h 152"/>
                <a:gd name="T10" fmla="*/ 44 w 78"/>
                <a:gd name="T11" fmla="*/ 152 h 152"/>
                <a:gd name="T12" fmla="*/ 36 w 78"/>
                <a:gd name="T13" fmla="*/ 150 h 152"/>
                <a:gd name="T14" fmla="*/ 28 w 78"/>
                <a:gd name="T15" fmla="*/ 146 h 152"/>
                <a:gd name="T16" fmla="*/ 22 w 78"/>
                <a:gd name="T17" fmla="*/ 142 h 152"/>
                <a:gd name="T18" fmla="*/ 18 w 78"/>
                <a:gd name="T19" fmla="*/ 136 h 152"/>
                <a:gd name="T20" fmla="*/ 14 w 78"/>
                <a:gd name="T21" fmla="*/ 128 h 152"/>
                <a:gd name="T22" fmla="*/ 12 w 78"/>
                <a:gd name="T23" fmla="*/ 118 h 152"/>
                <a:gd name="T24" fmla="*/ 12 w 78"/>
                <a:gd name="T25" fmla="*/ 108 h 152"/>
                <a:gd name="T26" fmla="*/ 12 w 78"/>
                <a:gd name="T27" fmla="*/ 46 h 152"/>
                <a:gd name="T28" fmla="*/ 0 w 78"/>
                <a:gd name="T29" fmla="*/ 46 h 152"/>
                <a:gd name="T30" fmla="*/ 0 w 78"/>
                <a:gd name="T31" fmla="*/ 28 h 152"/>
                <a:gd name="T32" fmla="*/ 12 w 78"/>
                <a:gd name="T33" fmla="*/ 28 h 152"/>
                <a:gd name="T34" fmla="*/ 12 w 78"/>
                <a:gd name="T35" fmla="*/ 12 h 152"/>
                <a:gd name="T36" fmla="*/ 32 w 78"/>
                <a:gd name="T37" fmla="*/ 0 h 152"/>
                <a:gd name="T38" fmla="*/ 32 w 78"/>
                <a:gd name="T39" fmla="*/ 28 h 152"/>
                <a:gd name="T40" fmla="*/ 70 w 78"/>
                <a:gd name="T41" fmla="*/ 28 h 152"/>
                <a:gd name="T42" fmla="*/ 70 w 78"/>
                <a:gd name="T43" fmla="*/ 46 h 152"/>
                <a:gd name="T44" fmla="*/ 32 w 78"/>
                <a:gd name="T45" fmla="*/ 46 h 152"/>
                <a:gd name="T46" fmla="*/ 32 w 78"/>
                <a:gd name="T47" fmla="*/ 106 h 152"/>
                <a:gd name="T48" fmla="*/ 32 w 78"/>
                <a:gd name="T49" fmla="*/ 106 h 152"/>
                <a:gd name="T50" fmla="*/ 34 w 78"/>
                <a:gd name="T51" fmla="*/ 120 h 152"/>
                <a:gd name="T52" fmla="*/ 38 w 78"/>
                <a:gd name="T53" fmla="*/ 130 h 152"/>
                <a:gd name="T54" fmla="*/ 38 w 78"/>
                <a:gd name="T55" fmla="*/ 130 h 152"/>
                <a:gd name="T56" fmla="*/ 40 w 78"/>
                <a:gd name="T57" fmla="*/ 132 h 152"/>
                <a:gd name="T58" fmla="*/ 46 w 78"/>
                <a:gd name="T59" fmla="*/ 134 h 152"/>
                <a:gd name="T60" fmla="*/ 56 w 78"/>
                <a:gd name="T61" fmla="*/ 136 h 152"/>
                <a:gd name="T62" fmla="*/ 56 w 78"/>
                <a:gd name="T63" fmla="*/ 136 h 152"/>
                <a:gd name="T64" fmla="*/ 64 w 78"/>
                <a:gd name="T65" fmla="*/ 134 h 152"/>
                <a:gd name="T66" fmla="*/ 72 w 78"/>
                <a:gd name="T67" fmla="*/ 130 h 152"/>
                <a:gd name="T68" fmla="*/ 78 w 78"/>
                <a:gd name="T69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2">
                  <a:moveTo>
                    <a:pt x="78" y="146"/>
                  </a:moveTo>
                  <a:lnTo>
                    <a:pt x="78" y="146"/>
                  </a:lnTo>
                  <a:lnTo>
                    <a:pt x="66" y="15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4" y="152"/>
                  </a:lnTo>
                  <a:lnTo>
                    <a:pt x="36" y="150"/>
                  </a:lnTo>
                  <a:lnTo>
                    <a:pt x="28" y="146"/>
                  </a:lnTo>
                  <a:lnTo>
                    <a:pt x="22" y="142"/>
                  </a:lnTo>
                  <a:lnTo>
                    <a:pt x="18" y="136"/>
                  </a:lnTo>
                  <a:lnTo>
                    <a:pt x="14" y="128"/>
                  </a:lnTo>
                  <a:lnTo>
                    <a:pt x="12" y="118"/>
                  </a:lnTo>
                  <a:lnTo>
                    <a:pt x="12" y="108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12" y="28"/>
                  </a:lnTo>
                  <a:lnTo>
                    <a:pt x="12" y="12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70" y="28"/>
                  </a:lnTo>
                  <a:lnTo>
                    <a:pt x="70" y="46"/>
                  </a:lnTo>
                  <a:lnTo>
                    <a:pt x="32" y="46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4" y="120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4" y="134"/>
                  </a:lnTo>
                  <a:lnTo>
                    <a:pt x="72" y="130"/>
                  </a:lnTo>
                  <a:lnTo>
                    <a:pt x="7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C45DBAA-4D41-49A9-875E-2D28BB0C5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51" y="2697163"/>
              <a:ext cx="263525" cy="193675"/>
            </a:xfrm>
            <a:custGeom>
              <a:avLst/>
              <a:gdLst>
                <a:gd name="T0" fmla="*/ 166 w 166"/>
                <a:gd name="T1" fmla="*/ 0 h 122"/>
                <a:gd name="T2" fmla="*/ 140 w 166"/>
                <a:gd name="T3" fmla="*/ 122 h 122"/>
                <a:gd name="T4" fmla="*/ 112 w 166"/>
                <a:gd name="T5" fmla="*/ 122 h 122"/>
                <a:gd name="T6" fmla="*/ 84 w 166"/>
                <a:gd name="T7" fmla="*/ 26 h 122"/>
                <a:gd name="T8" fmla="*/ 54 w 166"/>
                <a:gd name="T9" fmla="*/ 122 h 122"/>
                <a:gd name="T10" fmla="*/ 26 w 166"/>
                <a:gd name="T11" fmla="*/ 122 h 122"/>
                <a:gd name="T12" fmla="*/ 0 w 166"/>
                <a:gd name="T13" fmla="*/ 0 h 122"/>
                <a:gd name="T14" fmla="*/ 20 w 166"/>
                <a:gd name="T15" fmla="*/ 0 h 122"/>
                <a:gd name="T16" fmla="*/ 42 w 166"/>
                <a:gd name="T17" fmla="*/ 106 h 122"/>
                <a:gd name="T18" fmla="*/ 72 w 166"/>
                <a:gd name="T19" fmla="*/ 0 h 122"/>
                <a:gd name="T20" fmla="*/ 94 w 166"/>
                <a:gd name="T21" fmla="*/ 0 h 122"/>
                <a:gd name="T22" fmla="*/ 126 w 166"/>
                <a:gd name="T23" fmla="*/ 104 h 122"/>
                <a:gd name="T24" fmla="*/ 146 w 166"/>
                <a:gd name="T25" fmla="*/ 0 h 122"/>
                <a:gd name="T26" fmla="*/ 166 w 166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22">
                  <a:moveTo>
                    <a:pt x="166" y="0"/>
                  </a:moveTo>
                  <a:lnTo>
                    <a:pt x="140" y="122"/>
                  </a:lnTo>
                  <a:lnTo>
                    <a:pt x="112" y="122"/>
                  </a:lnTo>
                  <a:lnTo>
                    <a:pt x="84" y="26"/>
                  </a:lnTo>
                  <a:lnTo>
                    <a:pt x="54" y="122"/>
                  </a:lnTo>
                  <a:lnTo>
                    <a:pt x="26" y="12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2" y="106"/>
                  </a:lnTo>
                  <a:lnTo>
                    <a:pt x="72" y="0"/>
                  </a:lnTo>
                  <a:lnTo>
                    <a:pt x="94" y="0"/>
                  </a:lnTo>
                  <a:lnTo>
                    <a:pt x="126" y="104"/>
                  </a:lnTo>
                  <a:lnTo>
                    <a:pt x="14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3F14830-ACBE-4CDD-AD06-8B19EC0310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276" y="2693988"/>
              <a:ext cx="168275" cy="200025"/>
            </a:xfrm>
            <a:custGeom>
              <a:avLst/>
              <a:gdLst>
                <a:gd name="T0" fmla="*/ 20 w 106"/>
                <a:gd name="T1" fmla="*/ 70 h 126"/>
                <a:gd name="T2" fmla="*/ 20 w 106"/>
                <a:gd name="T3" fmla="*/ 80 h 126"/>
                <a:gd name="T4" fmla="*/ 26 w 106"/>
                <a:gd name="T5" fmla="*/ 96 h 126"/>
                <a:gd name="T6" fmla="*/ 34 w 106"/>
                <a:gd name="T7" fmla="*/ 106 h 126"/>
                <a:gd name="T8" fmla="*/ 48 w 106"/>
                <a:gd name="T9" fmla="*/ 110 h 126"/>
                <a:gd name="T10" fmla="*/ 56 w 106"/>
                <a:gd name="T11" fmla="*/ 112 h 126"/>
                <a:gd name="T12" fmla="*/ 76 w 106"/>
                <a:gd name="T13" fmla="*/ 108 h 126"/>
                <a:gd name="T14" fmla="*/ 104 w 106"/>
                <a:gd name="T15" fmla="*/ 114 h 126"/>
                <a:gd name="T16" fmla="*/ 92 w 106"/>
                <a:gd name="T17" fmla="*/ 120 h 126"/>
                <a:gd name="T18" fmla="*/ 68 w 106"/>
                <a:gd name="T19" fmla="*/ 126 h 126"/>
                <a:gd name="T20" fmla="*/ 56 w 106"/>
                <a:gd name="T21" fmla="*/ 126 h 126"/>
                <a:gd name="T22" fmla="*/ 32 w 106"/>
                <a:gd name="T23" fmla="*/ 122 h 126"/>
                <a:gd name="T24" fmla="*/ 14 w 106"/>
                <a:gd name="T25" fmla="*/ 112 h 126"/>
                <a:gd name="T26" fmla="*/ 4 w 106"/>
                <a:gd name="T27" fmla="*/ 92 h 126"/>
                <a:gd name="T28" fmla="*/ 0 w 106"/>
                <a:gd name="T29" fmla="*/ 64 h 126"/>
                <a:gd name="T30" fmla="*/ 2 w 106"/>
                <a:gd name="T31" fmla="*/ 50 h 126"/>
                <a:gd name="T32" fmla="*/ 8 w 106"/>
                <a:gd name="T33" fmla="*/ 26 h 126"/>
                <a:gd name="T34" fmla="*/ 14 w 106"/>
                <a:gd name="T35" fmla="*/ 16 h 126"/>
                <a:gd name="T36" fmla="*/ 30 w 106"/>
                <a:gd name="T37" fmla="*/ 4 h 126"/>
                <a:gd name="T38" fmla="*/ 54 w 106"/>
                <a:gd name="T39" fmla="*/ 0 h 126"/>
                <a:gd name="T40" fmla="*/ 68 w 106"/>
                <a:gd name="T41" fmla="*/ 2 h 126"/>
                <a:gd name="T42" fmla="*/ 86 w 106"/>
                <a:gd name="T43" fmla="*/ 10 h 126"/>
                <a:gd name="T44" fmla="*/ 94 w 106"/>
                <a:gd name="T45" fmla="*/ 18 h 126"/>
                <a:gd name="T46" fmla="*/ 104 w 106"/>
                <a:gd name="T47" fmla="*/ 36 h 126"/>
                <a:gd name="T48" fmla="*/ 106 w 106"/>
                <a:gd name="T49" fmla="*/ 58 h 126"/>
                <a:gd name="T50" fmla="*/ 86 w 106"/>
                <a:gd name="T51" fmla="*/ 54 h 126"/>
                <a:gd name="T52" fmla="*/ 84 w 106"/>
                <a:gd name="T53" fmla="*/ 38 h 126"/>
                <a:gd name="T54" fmla="*/ 78 w 106"/>
                <a:gd name="T55" fmla="*/ 26 h 126"/>
                <a:gd name="T56" fmla="*/ 68 w 106"/>
                <a:gd name="T57" fmla="*/ 18 h 126"/>
                <a:gd name="T58" fmla="*/ 54 w 106"/>
                <a:gd name="T59" fmla="*/ 16 h 126"/>
                <a:gd name="T60" fmla="*/ 46 w 106"/>
                <a:gd name="T61" fmla="*/ 16 h 126"/>
                <a:gd name="T62" fmla="*/ 34 w 106"/>
                <a:gd name="T63" fmla="*/ 22 h 126"/>
                <a:gd name="T64" fmla="*/ 28 w 106"/>
                <a:gd name="T65" fmla="*/ 26 h 126"/>
                <a:gd name="T66" fmla="*/ 22 w 106"/>
                <a:gd name="T67" fmla="*/ 38 h 126"/>
                <a:gd name="T68" fmla="*/ 20 w 106"/>
                <a:gd name="T6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6">
                  <a:moveTo>
                    <a:pt x="106" y="70"/>
                  </a:moveTo>
                  <a:lnTo>
                    <a:pt x="20" y="70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2" y="88"/>
                  </a:lnTo>
                  <a:lnTo>
                    <a:pt x="26" y="96"/>
                  </a:lnTo>
                  <a:lnTo>
                    <a:pt x="30" y="102"/>
                  </a:lnTo>
                  <a:lnTo>
                    <a:pt x="34" y="106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6" y="108"/>
                  </a:lnTo>
                  <a:lnTo>
                    <a:pt x="98" y="100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92" y="120"/>
                  </a:lnTo>
                  <a:lnTo>
                    <a:pt x="80" y="124"/>
                  </a:lnTo>
                  <a:lnTo>
                    <a:pt x="68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4" y="126"/>
                  </a:lnTo>
                  <a:lnTo>
                    <a:pt x="32" y="122"/>
                  </a:lnTo>
                  <a:lnTo>
                    <a:pt x="22" y="118"/>
                  </a:lnTo>
                  <a:lnTo>
                    <a:pt x="14" y="112"/>
                  </a:lnTo>
                  <a:lnTo>
                    <a:pt x="8" y="102"/>
                  </a:lnTo>
                  <a:lnTo>
                    <a:pt x="4" y="92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0" y="26"/>
                  </a:lnTo>
                  <a:lnTo>
                    <a:pt x="104" y="36"/>
                  </a:lnTo>
                  <a:lnTo>
                    <a:pt x="106" y="46"/>
                  </a:lnTo>
                  <a:lnTo>
                    <a:pt x="106" y="58"/>
                  </a:lnTo>
                  <a:lnTo>
                    <a:pt x="106" y="70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4" y="38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4" y="22"/>
                  </a:lnTo>
                  <a:lnTo>
                    <a:pt x="68" y="18"/>
                  </a:lnTo>
                  <a:lnTo>
                    <a:pt x="6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22" y="38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8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CAB456D-39FD-4039-BEA3-263AB1C0DB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7951" y="2620963"/>
              <a:ext cx="174625" cy="273050"/>
            </a:xfrm>
            <a:custGeom>
              <a:avLst/>
              <a:gdLst>
                <a:gd name="T0" fmla="*/ 98 w 110"/>
                <a:gd name="T1" fmla="*/ 170 h 172"/>
                <a:gd name="T2" fmla="*/ 94 w 110"/>
                <a:gd name="T3" fmla="*/ 160 h 172"/>
                <a:gd name="T4" fmla="*/ 78 w 110"/>
                <a:gd name="T5" fmla="*/ 168 h 172"/>
                <a:gd name="T6" fmla="*/ 68 w 110"/>
                <a:gd name="T7" fmla="*/ 172 h 172"/>
                <a:gd name="T8" fmla="*/ 56 w 110"/>
                <a:gd name="T9" fmla="*/ 172 h 172"/>
                <a:gd name="T10" fmla="*/ 34 w 110"/>
                <a:gd name="T11" fmla="*/ 168 h 172"/>
                <a:gd name="T12" fmla="*/ 16 w 110"/>
                <a:gd name="T13" fmla="*/ 156 h 172"/>
                <a:gd name="T14" fmla="*/ 10 w 110"/>
                <a:gd name="T15" fmla="*/ 148 h 172"/>
                <a:gd name="T16" fmla="*/ 2 w 110"/>
                <a:gd name="T17" fmla="*/ 124 h 172"/>
                <a:gd name="T18" fmla="*/ 0 w 110"/>
                <a:gd name="T19" fmla="*/ 108 h 172"/>
                <a:gd name="T20" fmla="*/ 4 w 110"/>
                <a:gd name="T21" fmla="*/ 82 h 172"/>
                <a:gd name="T22" fmla="*/ 16 w 110"/>
                <a:gd name="T23" fmla="*/ 62 h 172"/>
                <a:gd name="T24" fmla="*/ 24 w 110"/>
                <a:gd name="T25" fmla="*/ 56 h 172"/>
                <a:gd name="T26" fmla="*/ 46 w 110"/>
                <a:gd name="T27" fmla="*/ 48 h 172"/>
                <a:gd name="T28" fmla="*/ 58 w 110"/>
                <a:gd name="T29" fmla="*/ 46 h 172"/>
                <a:gd name="T30" fmla="*/ 84 w 110"/>
                <a:gd name="T31" fmla="*/ 52 h 172"/>
                <a:gd name="T32" fmla="*/ 90 w 110"/>
                <a:gd name="T33" fmla="*/ 0 h 172"/>
                <a:gd name="T34" fmla="*/ 110 w 110"/>
                <a:gd name="T35" fmla="*/ 170 h 172"/>
                <a:gd name="T36" fmla="*/ 90 w 110"/>
                <a:gd name="T37" fmla="*/ 76 h 172"/>
                <a:gd name="T38" fmla="*/ 84 w 110"/>
                <a:gd name="T39" fmla="*/ 70 h 172"/>
                <a:gd name="T40" fmla="*/ 68 w 110"/>
                <a:gd name="T41" fmla="*/ 64 h 172"/>
                <a:gd name="T42" fmla="*/ 58 w 110"/>
                <a:gd name="T43" fmla="*/ 64 h 172"/>
                <a:gd name="T44" fmla="*/ 42 w 110"/>
                <a:gd name="T45" fmla="*/ 66 h 172"/>
                <a:gd name="T46" fmla="*/ 30 w 110"/>
                <a:gd name="T47" fmla="*/ 74 h 172"/>
                <a:gd name="T48" fmla="*/ 22 w 110"/>
                <a:gd name="T49" fmla="*/ 88 h 172"/>
                <a:gd name="T50" fmla="*/ 20 w 110"/>
                <a:gd name="T51" fmla="*/ 108 h 172"/>
                <a:gd name="T52" fmla="*/ 22 w 110"/>
                <a:gd name="T53" fmla="*/ 120 h 172"/>
                <a:gd name="T54" fmla="*/ 26 w 110"/>
                <a:gd name="T55" fmla="*/ 138 h 172"/>
                <a:gd name="T56" fmla="*/ 36 w 110"/>
                <a:gd name="T57" fmla="*/ 150 h 172"/>
                <a:gd name="T58" fmla="*/ 50 w 110"/>
                <a:gd name="T59" fmla="*/ 156 h 172"/>
                <a:gd name="T60" fmla="*/ 58 w 110"/>
                <a:gd name="T61" fmla="*/ 156 h 172"/>
                <a:gd name="T62" fmla="*/ 74 w 110"/>
                <a:gd name="T63" fmla="*/ 152 h 172"/>
                <a:gd name="T64" fmla="*/ 90 w 110"/>
                <a:gd name="T65" fmla="*/ 14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72">
                  <a:moveTo>
                    <a:pt x="110" y="170"/>
                  </a:moveTo>
                  <a:lnTo>
                    <a:pt x="98" y="170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6" y="164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8" y="172"/>
                  </a:lnTo>
                  <a:lnTo>
                    <a:pt x="56" y="172"/>
                  </a:lnTo>
                  <a:lnTo>
                    <a:pt x="56" y="172"/>
                  </a:lnTo>
                  <a:lnTo>
                    <a:pt x="44" y="172"/>
                  </a:lnTo>
                  <a:lnTo>
                    <a:pt x="34" y="168"/>
                  </a:lnTo>
                  <a:lnTo>
                    <a:pt x="24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0" y="148"/>
                  </a:lnTo>
                  <a:lnTo>
                    <a:pt x="4" y="136"/>
                  </a:lnTo>
                  <a:lnTo>
                    <a:pt x="2" y="12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4" y="56"/>
                  </a:lnTo>
                  <a:lnTo>
                    <a:pt x="34" y="50"/>
                  </a:lnTo>
                  <a:lnTo>
                    <a:pt x="46" y="48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76" y="48"/>
                  </a:lnTo>
                  <a:lnTo>
                    <a:pt x="84" y="52"/>
                  </a:lnTo>
                  <a:lnTo>
                    <a:pt x="90" y="5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170"/>
                  </a:lnTo>
                  <a:close/>
                  <a:moveTo>
                    <a:pt x="90" y="142"/>
                  </a:moveTo>
                  <a:lnTo>
                    <a:pt x="90" y="76"/>
                  </a:lnTo>
                  <a:lnTo>
                    <a:pt x="90" y="76"/>
                  </a:lnTo>
                  <a:lnTo>
                    <a:pt x="84" y="70"/>
                  </a:lnTo>
                  <a:lnTo>
                    <a:pt x="76" y="66"/>
                  </a:lnTo>
                  <a:lnTo>
                    <a:pt x="68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36" y="70"/>
                  </a:lnTo>
                  <a:lnTo>
                    <a:pt x="30" y="74"/>
                  </a:lnTo>
                  <a:lnTo>
                    <a:pt x="26" y="82"/>
                  </a:lnTo>
                  <a:lnTo>
                    <a:pt x="22" y="88"/>
                  </a:lnTo>
                  <a:lnTo>
                    <a:pt x="22" y="98"/>
                  </a:lnTo>
                  <a:lnTo>
                    <a:pt x="20" y="108"/>
                  </a:lnTo>
                  <a:lnTo>
                    <a:pt x="20" y="108"/>
                  </a:lnTo>
                  <a:lnTo>
                    <a:pt x="22" y="120"/>
                  </a:lnTo>
                  <a:lnTo>
                    <a:pt x="22" y="130"/>
                  </a:lnTo>
                  <a:lnTo>
                    <a:pt x="26" y="138"/>
                  </a:lnTo>
                  <a:lnTo>
                    <a:pt x="30" y="144"/>
                  </a:lnTo>
                  <a:lnTo>
                    <a:pt x="36" y="150"/>
                  </a:lnTo>
                  <a:lnTo>
                    <a:pt x="42" y="152"/>
                  </a:lnTo>
                  <a:lnTo>
                    <a:pt x="50" y="15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66" y="154"/>
                  </a:lnTo>
                  <a:lnTo>
                    <a:pt x="74" y="152"/>
                  </a:lnTo>
                  <a:lnTo>
                    <a:pt x="82" y="148"/>
                  </a:lnTo>
                  <a:lnTo>
                    <a:pt x="90" y="142"/>
                  </a:lnTo>
                  <a:lnTo>
                    <a:pt x="9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54B91BF0-0CD8-46A7-B0F2-29D9B049F1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76" y="2693988"/>
              <a:ext cx="177800" cy="200025"/>
            </a:xfrm>
            <a:custGeom>
              <a:avLst/>
              <a:gdLst>
                <a:gd name="T0" fmla="*/ 112 w 112"/>
                <a:gd name="T1" fmla="*/ 64 h 126"/>
                <a:gd name="T2" fmla="*/ 110 w 112"/>
                <a:gd name="T3" fmla="*/ 90 h 126"/>
                <a:gd name="T4" fmla="*/ 98 w 112"/>
                <a:gd name="T5" fmla="*/ 110 h 126"/>
                <a:gd name="T6" fmla="*/ 90 w 112"/>
                <a:gd name="T7" fmla="*/ 118 h 126"/>
                <a:gd name="T8" fmla="*/ 70 w 112"/>
                <a:gd name="T9" fmla="*/ 126 h 126"/>
                <a:gd name="T10" fmla="*/ 56 w 112"/>
                <a:gd name="T11" fmla="*/ 126 h 126"/>
                <a:gd name="T12" fmla="*/ 32 w 112"/>
                <a:gd name="T13" fmla="*/ 122 h 126"/>
                <a:gd name="T14" fmla="*/ 14 w 112"/>
                <a:gd name="T15" fmla="*/ 110 h 126"/>
                <a:gd name="T16" fmla="*/ 8 w 112"/>
                <a:gd name="T17" fmla="*/ 100 h 126"/>
                <a:gd name="T18" fmla="*/ 2 w 112"/>
                <a:gd name="T19" fmla="*/ 78 h 126"/>
                <a:gd name="T20" fmla="*/ 0 w 112"/>
                <a:gd name="T21" fmla="*/ 64 h 126"/>
                <a:gd name="T22" fmla="*/ 4 w 112"/>
                <a:gd name="T23" fmla="*/ 38 h 126"/>
                <a:gd name="T24" fmla="*/ 14 w 112"/>
                <a:gd name="T25" fmla="*/ 18 h 126"/>
                <a:gd name="T26" fmla="*/ 22 w 112"/>
                <a:gd name="T27" fmla="*/ 10 h 126"/>
                <a:gd name="T28" fmla="*/ 42 w 112"/>
                <a:gd name="T29" fmla="*/ 2 h 126"/>
                <a:gd name="T30" fmla="*/ 56 w 112"/>
                <a:gd name="T31" fmla="*/ 0 h 126"/>
                <a:gd name="T32" fmla="*/ 80 w 112"/>
                <a:gd name="T33" fmla="*/ 4 h 126"/>
                <a:gd name="T34" fmla="*/ 98 w 112"/>
                <a:gd name="T35" fmla="*/ 18 h 126"/>
                <a:gd name="T36" fmla="*/ 104 w 112"/>
                <a:gd name="T37" fmla="*/ 28 h 126"/>
                <a:gd name="T38" fmla="*/ 112 w 112"/>
                <a:gd name="T39" fmla="*/ 50 h 126"/>
                <a:gd name="T40" fmla="*/ 112 w 112"/>
                <a:gd name="T41" fmla="*/ 64 h 126"/>
                <a:gd name="T42" fmla="*/ 92 w 112"/>
                <a:gd name="T43" fmla="*/ 64 h 126"/>
                <a:gd name="T44" fmla="*/ 90 w 112"/>
                <a:gd name="T45" fmla="*/ 42 h 126"/>
                <a:gd name="T46" fmla="*/ 82 w 112"/>
                <a:gd name="T47" fmla="*/ 28 h 126"/>
                <a:gd name="T48" fmla="*/ 72 w 112"/>
                <a:gd name="T49" fmla="*/ 20 h 126"/>
                <a:gd name="T50" fmla="*/ 56 w 112"/>
                <a:gd name="T51" fmla="*/ 16 h 126"/>
                <a:gd name="T52" fmla="*/ 48 w 112"/>
                <a:gd name="T53" fmla="*/ 18 h 126"/>
                <a:gd name="T54" fmla="*/ 34 w 112"/>
                <a:gd name="T55" fmla="*/ 24 h 126"/>
                <a:gd name="T56" fmla="*/ 26 w 112"/>
                <a:gd name="T57" fmla="*/ 34 h 126"/>
                <a:gd name="T58" fmla="*/ 22 w 112"/>
                <a:gd name="T59" fmla="*/ 52 h 126"/>
                <a:gd name="T60" fmla="*/ 20 w 112"/>
                <a:gd name="T61" fmla="*/ 64 h 126"/>
                <a:gd name="T62" fmla="*/ 26 w 112"/>
                <a:gd name="T63" fmla="*/ 92 h 126"/>
                <a:gd name="T64" fmla="*/ 28 w 112"/>
                <a:gd name="T65" fmla="*/ 98 h 126"/>
                <a:gd name="T66" fmla="*/ 40 w 112"/>
                <a:gd name="T67" fmla="*/ 108 h 126"/>
                <a:gd name="T68" fmla="*/ 56 w 112"/>
                <a:gd name="T69" fmla="*/ 110 h 126"/>
                <a:gd name="T70" fmla="*/ 66 w 112"/>
                <a:gd name="T71" fmla="*/ 110 h 126"/>
                <a:gd name="T72" fmla="*/ 80 w 112"/>
                <a:gd name="T73" fmla="*/ 104 h 126"/>
                <a:gd name="T74" fmla="*/ 84 w 112"/>
                <a:gd name="T75" fmla="*/ 98 h 126"/>
                <a:gd name="T76" fmla="*/ 90 w 112"/>
                <a:gd name="T77" fmla="*/ 84 h 126"/>
                <a:gd name="T78" fmla="*/ 92 w 112"/>
                <a:gd name="T79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6">
                  <a:moveTo>
                    <a:pt x="112" y="64"/>
                  </a:moveTo>
                  <a:lnTo>
                    <a:pt x="112" y="64"/>
                  </a:lnTo>
                  <a:lnTo>
                    <a:pt x="112" y="78"/>
                  </a:lnTo>
                  <a:lnTo>
                    <a:pt x="110" y="90"/>
                  </a:lnTo>
                  <a:lnTo>
                    <a:pt x="104" y="10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0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42" y="126"/>
                  </a:lnTo>
                  <a:lnTo>
                    <a:pt x="32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8" y="100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8" y="2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104" y="28"/>
                  </a:lnTo>
                  <a:lnTo>
                    <a:pt x="108" y="38"/>
                  </a:lnTo>
                  <a:lnTo>
                    <a:pt x="112" y="50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92" y="64"/>
                  </a:moveTo>
                  <a:lnTo>
                    <a:pt x="92" y="64"/>
                  </a:lnTo>
                  <a:lnTo>
                    <a:pt x="92" y="52"/>
                  </a:lnTo>
                  <a:lnTo>
                    <a:pt x="90" y="42"/>
                  </a:lnTo>
                  <a:lnTo>
                    <a:pt x="86" y="34"/>
                  </a:lnTo>
                  <a:lnTo>
                    <a:pt x="82" y="28"/>
                  </a:lnTo>
                  <a:lnTo>
                    <a:pt x="78" y="24"/>
                  </a:lnTo>
                  <a:lnTo>
                    <a:pt x="72" y="20"/>
                  </a:lnTo>
                  <a:lnTo>
                    <a:pt x="64" y="1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8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2" y="5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10"/>
                  </a:lnTo>
                  <a:lnTo>
                    <a:pt x="72" y="108"/>
                  </a:lnTo>
                  <a:lnTo>
                    <a:pt x="80" y="104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8" y="92"/>
                  </a:lnTo>
                  <a:lnTo>
                    <a:pt x="90" y="84"/>
                  </a:lnTo>
                  <a:lnTo>
                    <a:pt x="92" y="64"/>
                  </a:lnTo>
                  <a:lnTo>
                    <a:pt x="9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02FA146D-8ADD-4E2B-80F9-404E24C329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2843213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0 w 32"/>
                <a:gd name="T5" fmla="*/ 22 h 32"/>
                <a:gd name="T6" fmla="*/ 26 w 32"/>
                <a:gd name="T7" fmla="*/ 28 h 32"/>
                <a:gd name="T8" fmla="*/ 26 w 32"/>
                <a:gd name="T9" fmla="*/ 28 h 32"/>
                <a:gd name="T10" fmla="*/ 22 w 32"/>
                <a:gd name="T11" fmla="*/ 32 h 32"/>
                <a:gd name="T12" fmla="*/ 16 w 32"/>
                <a:gd name="T13" fmla="*/ 32 h 32"/>
                <a:gd name="T14" fmla="*/ 16 w 32"/>
                <a:gd name="T15" fmla="*/ 32 h 32"/>
                <a:gd name="T16" fmla="*/ 10 w 32"/>
                <a:gd name="T17" fmla="*/ 32 h 32"/>
                <a:gd name="T18" fmla="*/ 4 w 32"/>
                <a:gd name="T19" fmla="*/ 28 h 32"/>
                <a:gd name="T20" fmla="*/ 4 w 32"/>
                <a:gd name="T21" fmla="*/ 28 h 32"/>
                <a:gd name="T22" fmla="*/ 0 w 32"/>
                <a:gd name="T23" fmla="*/ 22 h 32"/>
                <a:gd name="T24" fmla="*/ 0 w 32"/>
                <a:gd name="T25" fmla="*/ 16 h 32"/>
                <a:gd name="T26" fmla="*/ 0 w 32"/>
                <a:gd name="T27" fmla="*/ 16 h 32"/>
                <a:gd name="T28" fmla="*/ 0 w 32"/>
                <a:gd name="T29" fmla="*/ 10 h 32"/>
                <a:gd name="T30" fmla="*/ 4 w 32"/>
                <a:gd name="T31" fmla="*/ 6 h 32"/>
                <a:gd name="T32" fmla="*/ 4 w 32"/>
                <a:gd name="T33" fmla="*/ 6 h 32"/>
                <a:gd name="T34" fmla="*/ 10 w 32"/>
                <a:gd name="T35" fmla="*/ 2 h 32"/>
                <a:gd name="T36" fmla="*/ 16 w 32"/>
                <a:gd name="T37" fmla="*/ 0 h 32"/>
                <a:gd name="T38" fmla="*/ 16 w 32"/>
                <a:gd name="T39" fmla="*/ 0 h 32"/>
                <a:gd name="T40" fmla="*/ 22 w 32"/>
                <a:gd name="T41" fmla="*/ 2 h 32"/>
                <a:gd name="T42" fmla="*/ 26 w 32"/>
                <a:gd name="T43" fmla="*/ 6 h 32"/>
                <a:gd name="T44" fmla="*/ 26 w 32"/>
                <a:gd name="T45" fmla="*/ 6 h 32"/>
                <a:gd name="T46" fmla="*/ 30 w 32"/>
                <a:gd name="T47" fmla="*/ 10 h 32"/>
                <a:gd name="T48" fmla="*/ 32 w 32"/>
                <a:gd name="T49" fmla="*/ 16 h 32"/>
                <a:gd name="T50" fmla="*/ 32 w 32"/>
                <a:gd name="T5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7AF39832-6AB8-4B99-9CAA-2ADE1C042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8826" y="2624138"/>
              <a:ext cx="330200" cy="165100"/>
            </a:xfrm>
            <a:custGeom>
              <a:avLst/>
              <a:gdLst>
                <a:gd name="T0" fmla="*/ 94 w 208"/>
                <a:gd name="T1" fmla="*/ 18 h 104"/>
                <a:gd name="T2" fmla="*/ 56 w 208"/>
                <a:gd name="T3" fmla="*/ 18 h 104"/>
                <a:gd name="T4" fmla="*/ 56 w 208"/>
                <a:gd name="T5" fmla="*/ 104 h 104"/>
                <a:gd name="T6" fmla="*/ 36 w 208"/>
                <a:gd name="T7" fmla="*/ 104 h 104"/>
                <a:gd name="T8" fmla="*/ 36 w 208"/>
                <a:gd name="T9" fmla="*/ 18 h 104"/>
                <a:gd name="T10" fmla="*/ 0 w 208"/>
                <a:gd name="T11" fmla="*/ 18 h 104"/>
                <a:gd name="T12" fmla="*/ 0 w 208"/>
                <a:gd name="T13" fmla="*/ 0 h 104"/>
                <a:gd name="T14" fmla="*/ 94 w 208"/>
                <a:gd name="T15" fmla="*/ 0 h 104"/>
                <a:gd name="T16" fmla="*/ 94 w 208"/>
                <a:gd name="T17" fmla="*/ 18 h 104"/>
                <a:gd name="T18" fmla="*/ 208 w 208"/>
                <a:gd name="T19" fmla="*/ 104 h 104"/>
                <a:gd name="T20" fmla="*/ 188 w 208"/>
                <a:gd name="T21" fmla="*/ 104 h 104"/>
                <a:gd name="T22" fmla="*/ 188 w 208"/>
                <a:gd name="T23" fmla="*/ 32 h 104"/>
                <a:gd name="T24" fmla="*/ 162 w 208"/>
                <a:gd name="T25" fmla="*/ 104 h 104"/>
                <a:gd name="T26" fmla="*/ 146 w 208"/>
                <a:gd name="T27" fmla="*/ 104 h 104"/>
                <a:gd name="T28" fmla="*/ 120 w 208"/>
                <a:gd name="T29" fmla="*/ 32 h 104"/>
                <a:gd name="T30" fmla="*/ 120 w 208"/>
                <a:gd name="T31" fmla="*/ 104 h 104"/>
                <a:gd name="T32" fmla="*/ 100 w 208"/>
                <a:gd name="T33" fmla="*/ 104 h 104"/>
                <a:gd name="T34" fmla="*/ 100 w 208"/>
                <a:gd name="T35" fmla="*/ 0 h 104"/>
                <a:gd name="T36" fmla="*/ 128 w 208"/>
                <a:gd name="T37" fmla="*/ 0 h 104"/>
                <a:gd name="T38" fmla="*/ 154 w 208"/>
                <a:gd name="T39" fmla="*/ 76 h 104"/>
                <a:gd name="T40" fmla="*/ 180 w 208"/>
                <a:gd name="T41" fmla="*/ 0 h 104"/>
                <a:gd name="T42" fmla="*/ 208 w 208"/>
                <a:gd name="T43" fmla="*/ 0 h 104"/>
                <a:gd name="T44" fmla="*/ 208 w 208"/>
                <a:gd name="T4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104">
                  <a:moveTo>
                    <a:pt x="94" y="18"/>
                  </a:moveTo>
                  <a:lnTo>
                    <a:pt x="56" y="18"/>
                  </a:lnTo>
                  <a:lnTo>
                    <a:pt x="56" y="104"/>
                  </a:lnTo>
                  <a:lnTo>
                    <a:pt x="36" y="104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18"/>
                  </a:lnTo>
                  <a:close/>
                  <a:moveTo>
                    <a:pt x="208" y="104"/>
                  </a:moveTo>
                  <a:lnTo>
                    <a:pt x="188" y="104"/>
                  </a:lnTo>
                  <a:lnTo>
                    <a:pt x="188" y="32"/>
                  </a:lnTo>
                  <a:lnTo>
                    <a:pt x="162" y="104"/>
                  </a:lnTo>
                  <a:lnTo>
                    <a:pt x="146" y="104"/>
                  </a:lnTo>
                  <a:lnTo>
                    <a:pt x="120" y="32"/>
                  </a:lnTo>
                  <a:lnTo>
                    <a:pt x="120" y="104"/>
                  </a:lnTo>
                  <a:lnTo>
                    <a:pt x="100" y="104"/>
                  </a:lnTo>
                  <a:lnTo>
                    <a:pt x="100" y="0"/>
                  </a:lnTo>
                  <a:lnTo>
                    <a:pt x="128" y="0"/>
                  </a:lnTo>
                  <a:lnTo>
                    <a:pt x="154" y="76"/>
                  </a:lnTo>
                  <a:lnTo>
                    <a:pt x="180" y="0"/>
                  </a:lnTo>
                  <a:lnTo>
                    <a:pt x="208" y="0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742923A2-6957-479E-B671-DD12F6A8A2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1814513"/>
              <a:ext cx="180975" cy="720725"/>
            </a:xfrm>
            <a:custGeom>
              <a:avLst/>
              <a:gdLst>
                <a:gd name="T0" fmla="*/ 114 w 114"/>
                <a:gd name="T1" fmla="*/ 454 h 454"/>
                <a:gd name="T2" fmla="*/ 40 w 114"/>
                <a:gd name="T3" fmla="*/ 454 h 454"/>
                <a:gd name="T4" fmla="*/ 40 w 114"/>
                <a:gd name="T5" fmla="*/ 64 h 454"/>
                <a:gd name="T6" fmla="*/ 0 w 114"/>
                <a:gd name="T7" fmla="*/ 48 h 454"/>
                <a:gd name="T8" fmla="*/ 0 w 114"/>
                <a:gd name="T9" fmla="*/ 0 h 454"/>
                <a:gd name="T10" fmla="*/ 114 w 114"/>
                <a:gd name="T11" fmla="*/ 0 h 454"/>
                <a:gd name="T12" fmla="*/ 114 w 11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54">
                  <a:moveTo>
                    <a:pt x="114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DC8752E1-04E0-48FA-97D9-13E2713D6E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2813" y="1801813"/>
              <a:ext cx="1038225" cy="733425"/>
            </a:xfrm>
            <a:custGeom>
              <a:avLst/>
              <a:gdLst>
                <a:gd name="T0" fmla="*/ 578 w 654"/>
                <a:gd name="T1" fmla="*/ 462 h 462"/>
                <a:gd name="T2" fmla="*/ 578 w 654"/>
                <a:gd name="T3" fmla="*/ 188 h 462"/>
                <a:gd name="T4" fmla="*/ 572 w 654"/>
                <a:gd name="T5" fmla="*/ 132 h 462"/>
                <a:gd name="T6" fmla="*/ 556 w 654"/>
                <a:gd name="T7" fmla="*/ 92 h 462"/>
                <a:gd name="T8" fmla="*/ 550 w 654"/>
                <a:gd name="T9" fmla="*/ 86 h 462"/>
                <a:gd name="T10" fmla="*/ 534 w 654"/>
                <a:gd name="T11" fmla="*/ 74 h 462"/>
                <a:gd name="T12" fmla="*/ 504 w 654"/>
                <a:gd name="T13" fmla="*/ 64 h 462"/>
                <a:gd name="T14" fmla="*/ 478 w 654"/>
                <a:gd name="T15" fmla="*/ 62 h 462"/>
                <a:gd name="T16" fmla="*/ 436 w 654"/>
                <a:gd name="T17" fmla="*/ 68 h 462"/>
                <a:gd name="T18" fmla="*/ 402 w 654"/>
                <a:gd name="T19" fmla="*/ 88 h 462"/>
                <a:gd name="T20" fmla="*/ 388 w 654"/>
                <a:gd name="T21" fmla="*/ 100 h 462"/>
                <a:gd name="T22" fmla="*/ 370 w 654"/>
                <a:gd name="T23" fmla="*/ 128 h 462"/>
                <a:gd name="T24" fmla="*/ 364 w 654"/>
                <a:gd name="T25" fmla="*/ 462 h 462"/>
                <a:gd name="T26" fmla="*/ 286 w 654"/>
                <a:gd name="T27" fmla="*/ 188 h 462"/>
                <a:gd name="T28" fmla="*/ 286 w 654"/>
                <a:gd name="T29" fmla="*/ 158 h 462"/>
                <a:gd name="T30" fmla="*/ 274 w 654"/>
                <a:gd name="T31" fmla="*/ 110 h 462"/>
                <a:gd name="T32" fmla="*/ 264 w 654"/>
                <a:gd name="T33" fmla="*/ 92 h 462"/>
                <a:gd name="T34" fmla="*/ 252 w 654"/>
                <a:gd name="T35" fmla="*/ 80 h 462"/>
                <a:gd name="T36" fmla="*/ 234 w 654"/>
                <a:gd name="T37" fmla="*/ 70 h 462"/>
                <a:gd name="T38" fmla="*/ 188 w 654"/>
                <a:gd name="T39" fmla="*/ 62 h 462"/>
                <a:gd name="T40" fmla="*/ 166 w 654"/>
                <a:gd name="T41" fmla="*/ 64 h 462"/>
                <a:gd name="T42" fmla="*/ 128 w 654"/>
                <a:gd name="T43" fmla="*/ 78 h 462"/>
                <a:gd name="T44" fmla="*/ 110 w 654"/>
                <a:gd name="T45" fmla="*/ 88 h 462"/>
                <a:gd name="T46" fmla="*/ 88 w 654"/>
                <a:gd name="T47" fmla="*/ 114 h 462"/>
                <a:gd name="T48" fmla="*/ 72 w 654"/>
                <a:gd name="T49" fmla="*/ 144 h 462"/>
                <a:gd name="T50" fmla="*/ 0 w 654"/>
                <a:gd name="T51" fmla="*/ 462 h 462"/>
                <a:gd name="T52" fmla="*/ 36 w 654"/>
                <a:gd name="T53" fmla="*/ 8 h 462"/>
                <a:gd name="T54" fmla="*/ 60 w 654"/>
                <a:gd name="T55" fmla="*/ 56 h 462"/>
                <a:gd name="T56" fmla="*/ 88 w 654"/>
                <a:gd name="T57" fmla="*/ 30 h 462"/>
                <a:gd name="T58" fmla="*/ 118 w 654"/>
                <a:gd name="T59" fmla="*/ 14 h 462"/>
                <a:gd name="T60" fmla="*/ 152 w 654"/>
                <a:gd name="T61" fmla="*/ 2 h 462"/>
                <a:gd name="T62" fmla="*/ 188 w 654"/>
                <a:gd name="T63" fmla="*/ 0 h 462"/>
                <a:gd name="T64" fmla="*/ 212 w 654"/>
                <a:gd name="T65" fmla="*/ 0 h 462"/>
                <a:gd name="T66" fmla="*/ 256 w 654"/>
                <a:gd name="T67" fmla="*/ 10 h 462"/>
                <a:gd name="T68" fmla="*/ 276 w 654"/>
                <a:gd name="T69" fmla="*/ 18 h 462"/>
                <a:gd name="T70" fmla="*/ 312 w 654"/>
                <a:gd name="T71" fmla="*/ 40 h 462"/>
                <a:gd name="T72" fmla="*/ 338 w 654"/>
                <a:gd name="T73" fmla="*/ 68 h 462"/>
                <a:gd name="T74" fmla="*/ 352 w 654"/>
                <a:gd name="T75" fmla="*/ 52 h 462"/>
                <a:gd name="T76" fmla="*/ 384 w 654"/>
                <a:gd name="T77" fmla="*/ 26 h 462"/>
                <a:gd name="T78" fmla="*/ 418 w 654"/>
                <a:gd name="T79" fmla="*/ 10 h 462"/>
                <a:gd name="T80" fmla="*/ 458 w 654"/>
                <a:gd name="T81" fmla="*/ 0 h 462"/>
                <a:gd name="T82" fmla="*/ 478 w 654"/>
                <a:gd name="T83" fmla="*/ 0 h 462"/>
                <a:gd name="T84" fmla="*/ 520 w 654"/>
                <a:gd name="T85" fmla="*/ 2 h 462"/>
                <a:gd name="T86" fmla="*/ 556 w 654"/>
                <a:gd name="T87" fmla="*/ 10 h 462"/>
                <a:gd name="T88" fmla="*/ 586 w 654"/>
                <a:gd name="T89" fmla="*/ 24 h 462"/>
                <a:gd name="T90" fmla="*/ 610 w 654"/>
                <a:gd name="T91" fmla="*/ 44 h 462"/>
                <a:gd name="T92" fmla="*/ 630 w 654"/>
                <a:gd name="T93" fmla="*/ 68 h 462"/>
                <a:gd name="T94" fmla="*/ 644 w 654"/>
                <a:gd name="T95" fmla="*/ 100 h 462"/>
                <a:gd name="T96" fmla="*/ 652 w 654"/>
                <a:gd name="T97" fmla="*/ 136 h 462"/>
                <a:gd name="T98" fmla="*/ 654 w 654"/>
                <a:gd name="T99" fmla="*/ 17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462">
                  <a:moveTo>
                    <a:pt x="654" y="462"/>
                  </a:moveTo>
                  <a:lnTo>
                    <a:pt x="578" y="462"/>
                  </a:lnTo>
                  <a:lnTo>
                    <a:pt x="578" y="188"/>
                  </a:lnTo>
                  <a:lnTo>
                    <a:pt x="578" y="188"/>
                  </a:lnTo>
                  <a:lnTo>
                    <a:pt x="576" y="158"/>
                  </a:lnTo>
                  <a:lnTo>
                    <a:pt x="572" y="132"/>
                  </a:lnTo>
                  <a:lnTo>
                    <a:pt x="564" y="110"/>
                  </a:lnTo>
                  <a:lnTo>
                    <a:pt x="556" y="92"/>
                  </a:lnTo>
                  <a:lnTo>
                    <a:pt x="556" y="92"/>
                  </a:lnTo>
                  <a:lnTo>
                    <a:pt x="550" y="86"/>
                  </a:lnTo>
                  <a:lnTo>
                    <a:pt x="542" y="80"/>
                  </a:lnTo>
                  <a:lnTo>
                    <a:pt x="534" y="74"/>
                  </a:lnTo>
                  <a:lnTo>
                    <a:pt x="526" y="70"/>
                  </a:lnTo>
                  <a:lnTo>
                    <a:pt x="504" y="64"/>
                  </a:lnTo>
                  <a:lnTo>
                    <a:pt x="478" y="62"/>
                  </a:lnTo>
                  <a:lnTo>
                    <a:pt x="478" y="62"/>
                  </a:lnTo>
                  <a:lnTo>
                    <a:pt x="456" y="64"/>
                  </a:lnTo>
                  <a:lnTo>
                    <a:pt x="436" y="68"/>
                  </a:lnTo>
                  <a:lnTo>
                    <a:pt x="418" y="78"/>
                  </a:lnTo>
                  <a:lnTo>
                    <a:pt x="402" y="88"/>
                  </a:lnTo>
                  <a:lnTo>
                    <a:pt x="402" y="88"/>
                  </a:lnTo>
                  <a:lnTo>
                    <a:pt x="388" y="100"/>
                  </a:lnTo>
                  <a:lnTo>
                    <a:pt x="378" y="114"/>
                  </a:lnTo>
                  <a:lnTo>
                    <a:pt x="370" y="128"/>
                  </a:lnTo>
                  <a:lnTo>
                    <a:pt x="364" y="144"/>
                  </a:lnTo>
                  <a:lnTo>
                    <a:pt x="364" y="462"/>
                  </a:lnTo>
                  <a:lnTo>
                    <a:pt x="286" y="462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58"/>
                  </a:lnTo>
                  <a:lnTo>
                    <a:pt x="282" y="132"/>
                  </a:lnTo>
                  <a:lnTo>
                    <a:pt x="274" y="110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8" y="86"/>
                  </a:lnTo>
                  <a:lnTo>
                    <a:pt x="252" y="80"/>
                  </a:lnTo>
                  <a:lnTo>
                    <a:pt x="244" y="74"/>
                  </a:lnTo>
                  <a:lnTo>
                    <a:pt x="234" y="70"/>
                  </a:lnTo>
                  <a:lnTo>
                    <a:pt x="214" y="64"/>
                  </a:lnTo>
                  <a:lnTo>
                    <a:pt x="188" y="62"/>
                  </a:lnTo>
                  <a:lnTo>
                    <a:pt x="188" y="62"/>
                  </a:lnTo>
                  <a:lnTo>
                    <a:pt x="166" y="64"/>
                  </a:lnTo>
                  <a:lnTo>
                    <a:pt x="146" y="68"/>
                  </a:lnTo>
                  <a:lnTo>
                    <a:pt x="128" y="7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98" y="100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2" y="144"/>
                  </a:lnTo>
                  <a:lnTo>
                    <a:pt x="72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36" y="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74" y="42"/>
                  </a:lnTo>
                  <a:lnTo>
                    <a:pt x="88" y="30"/>
                  </a:lnTo>
                  <a:lnTo>
                    <a:pt x="102" y="22"/>
                  </a:lnTo>
                  <a:lnTo>
                    <a:pt x="118" y="14"/>
                  </a:lnTo>
                  <a:lnTo>
                    <a:pt x="134" y="8"/>
                  </a:lnTo>
                  <a:lnTo>
                    <a:pt x="152" y="2"/>
                  </a:lnTo>
                  <a:lnTo>
                    <a:pt x="17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12" y="0"/>
                  </a:lnTo>
                  <a:lnTo>
                    <a:pt x="234" y="4"/>
                  </a:lnTo>
                  <a:lnTo>
                    <a:pt x="256" y="10"/>
                  </a:lnTo>
                  <a:lnTo>
                    <a:pt x="276" y="18"/>
                  </a:lnTo>
                  <a:lnTo>
                    <a:pt x="276" y="18"/>
                  </a:lnTo>
                  <a:lnTo>
                    <a:pt x="294" y="28"/>
                  </a:lnTo>
                  <a:lnTo>
                    <a:pt x="312" y="40"/>
                  </a:lnTo>
                  <a:lnTo>
                    <a:pt x="326" y="54"/>
                  </a:lnTo>
                  <a:lnTo>
                    <a:pt x="338" y="68"/>
                  </a:lnTo>
                  <a:lnTo>
                    <a:pt x="338" y="68"/>
                  </a:lnTo>
                  <a:lnTo>
                    <a:pt x="352" y="52"/>
                  </a:lnTo>
                  <a:lnTo>
                    <a:pt x="368" y="38"/>
                  </a:lnTo>
                  <a:lnTo>
                    <a:pt x="384" y="26"/>
                  </a:lnTo>
                  <a:lnTo>
                    <a:pt x="400" y="16"/>
                  </a:lnTo>
                  <a:lnTo>
                    <a:pt x="418" y="10"/>
                  </a:lnTo>
                  <a:lnTo>
                    <a:pt x="438" y="4"/>
                  </a:lnTo>
                  <a:lnTo>
                    <a:pt x="45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38" y="6"/>
                  </a:lnTo>
                  <a:lnTo>
                    <a:pt x="556" y="10"/>
                  </a:lnTo>
                  <a:lnTo>
                    <a:pt x="572" y="16"/>
                  </a:lnTo>
                  <a:lnTo>
                    <a:pt x="586" y="24"/>
                  </a:lnTo>
                  <a:lnTo>
                    <a:pt x="598" y="34"/>
                  </a:lnTo>
                  <a:lnTo>
                    <a:pt x="610" y="44"/>
                  </a:lnTo>
                  <a:lnTo>
                    <a:pt x="620" y="56"/>
                  </a:lnTo>
                  <a:lnTo>
                    <a:pt x="630" y="68"/>
                  </a:lnTo>
                  <a:lnTo>
                    <a:pt x="636" y="84"/>
                  </a:lnTo>
                  <a:lnTo>
                    <a:pt x="644" y="100"/>
                  </a:lnTo>
                  <a:lnTo>
                    <a:pt x="648" y="116"/>
                  </a:lnTo>
                  <a:lnTo>
                    <a:pt x="652" y="136"/>
                  </a:lnTo>
                  <a:lnTo>
                    <a:pt x="654" y="156"/>
                  </a:lnTo>
                  <a:lnTo>
                    <a:pt x="654" y="176"/>
                  </a:lnTo>
                  <a:lnTo>
                    <a:pt x="65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7D767D46-856B-40AC-86F3-4E5A701BE8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7413" y="1801813"/>
              <a:ext cx="658813" cy="1025525"/>
            </a:xfrm>
            <a:custGeom>
              <a:avLst/>
              <a:gdLst>
                <a:gd name="T0" fmla="*/ 415 w 415"/>
                <a:gd name="T1" fmla="*/ 232 h 646"/>
                <a:gd name="T2" fmla="*/ 413 w 415"/>
                <a:gd name="T3" fmla="*/ 282 h 646"/>
                <a:gd name="T4" fmla="*/ 403 w 415"/>
                <a:gd name="T5" fmla="*/ 326 h 646"/>
                <a:gd name="T6" fmla="*/ 387 w 415"/>
                <a:gd name="T7" fmla="*/ 366 h 646"/>
                <a:gd name="T8" fmla="*/ 367 w 415"/>
                <a:gd name="T9" fmla="*/ 400 h 646"/>
                <a:gd name="T10" fmla="*/ 352 w 415"/>
                <a:gd name="T11" fmla="*/ 416 h 646"/>
                <a:gd name="T12" fmla="*/ 318 w 415"/>
                <a:gd name="T13" fmla="*/ 442 h 646"/>
                <a:gd name="T14" fmla="*/ 278 w 415"/>
                <a:gd name="T15" fmla="*/ 460 h 646"/>
                <a:gd name="T16" fmla="*/ 230 w 415"/>
                <a:gd name="T17" fmla="*/ 468 h 646"/>
                <a:gd name="T18" fmla="*/ 204 w 415"/>
                <a:gd name="T19" fmla="*/ 470 h 646"/>
                <a:gd name="T20" fmla="*/ 172 w 415"/>
                <a:gd name="T21" fmla="*/ 466 h 646"/>
                <a:gd name="T22" fmla="*/ 138 w 415"/>
                <a:gd name="T23" fmla="*/ 460 h 646"/>
                <a:gd name="T24" fmla="*/ 72 w 415"/>
                <a:gd name="T25" fmla="*/ 430 h 646"/>
                <a:gd name="T26" fmla="*/ 0 w 415"/>
                <a:gd name="T27" fmla="*/ 646 h 646"/>
                <a:gd name="T28" fmla="*/ 44 w 415"/>
                <a:gd name="T29" fmla="*/ 8 h 646"/>
                <a:gd name="T30" fmla="*/ 62 w 415"/>
                <a:gd name="T31" fmla="*/ 56 h 646"/>
                <a:gd name="T32" fmla="*/ 84 w 415"/>
                <a:gd name="T33" fmla="*/ 36 h 646"/>
                <a:gd name="T34" fmla="*/ 114 w 415"/>
                <a:gd name="T35" fmla="*/ 20 h 646"/>
                <a:gd name="T36" fmla="*/ 134 w 415"/>
                <a:gd name="T37" fmla="*/ 10 h 646"/>
                <a:gd name="T38" fmla="*/ 178 w 415"/>
                <a:gd name="T39" fmla="*/ 0 h 646"/>
                <a:gd name="T40" fmla="*/ 202 w 415"/>
                <a:gd name="T41" fmla="*/ 0 h 646"/>
                <a:gd name="T42" fmla="*/ 250 w 415"/>
                <a:gd name="T43" fmla="*/ 2 h 646"/>
                <a:gd name="T44" fmla="*/ 294 w 415"/>
                <a:gd name="T45" fmla="*/ 14 h 646"/>
                <a:gd name="T46" fmla="*/ 330 w 415"/>
                <a:gd name="T47" fmla="*/ 32 h 646"/>
                <a:gd name="T48" fmla="*/ 361 w 415"/>
                <a:gd name="T49" fmla="*/ 58 h 646"/>
                <a:gd name="T50" fmla="*/ 373 w 415"/>
                <a:gd name="T51" fmla="*/ 74 h 646"/>
                <a:gd name="T52" fmla="*/ 395 w 415"/>
                <a:gd name="T53" fmla="*/ 110 h 646"/>
                <a:gd name="T54" fmla="*/ 409 w 415"/>
                <a:gd name="T55" fmla="*/ 154 h 646"/>
                <a:gd name="T56" fmla="*/ 415 w 415"/>
                <a:gd name="T57" fmla="*/ 204 h 646"/>
                <a:gd name="T58" fmla="*/ 415 w 415"/>
                <a:gd name="T59" fmla="*/ 232 h 646"/>
                <a:gd name="T60" fmla="*/ 340 w 415"/>
                <a:gd name="T61" fmla="*/ 232 h 646"/>
                <a:gd name="T62" fmla="*/ 336 w 415"/>
                <a:gd name="T63" fmla="*/ 174 h 646"/>
                <a:gd name="T64" fmla="*/ 326 w 415"/>
                <a:gd name="T65" fmla="*/ 142 h 646"/>
                <a:gd name="T66" fmla="*/ 314 w 415"/>
                <a:gd name="T67" fmla="*/ 116 h 646"/>
                <a:gd name="T68" fmla="*/ 296 w 415"/>
                <a:gd name="T69" fmla="*/ 94 h 646"/>
                <a:gd name="T70" fmla="*/ 274 w 415"/>
                <a:gd name="T71" fmla="*/ 78 h 646"/>
                <a:gd name="T72" fmla="*/ 248 w 415"/>
                <a:gd name="T73" fmla="*/ 68 h 646"/>
                <a:gd name="T74" fmla="*/ 218 w 415"/>
                <a:gd name="T75" fmla="*/ 62 h 646"/>
                <a:gd name="T76" fmla="*/ 200 w 415"/>
                <a:gd name="T77" fmla="*/ 62 h 646"/>
                <a:gd name="T78" fmla="*/ 156 w 415"/>
                <a:gd name="T79" fmla="*/ 68 h 646"/>
                <a:gd name="T80" fmla="*/ 116 w 415"/>
                <a:gd name="T81" fmla="*/ 90 h 646"/>
                <a:gd name="T82" fmla="*/ 102 w 415"/>
                <a:gd name="T83" fmla="*/ 102 h 646"/>
                <a:gd name="T84" fmla="*/ 80 w 415"/>
                <a:gd name="T85" fmla="*/ 128 h 646"/>
                <a:gd name="T86" fmla="*/ 72 w 415"/>
                <a:gd name="T87" fmla="*/ 350 h 646"/>
                <a:gd name="T88" fmla="*/ 90 w 415"/>
                <a:gd name="T89" fmla="*/ 364 h 646"/>
                <a:gd name="T90" fmla="*/ 122 w 415"/>
                <a:gd name="T91" fmla="*/ 386 h 646"/>
                <a:gd name="T92" fmla="*/ 154 w 415"/>
                <a:gd name="T93" fmla="*/ 400 h 646"/>
                <a:gd name="T94" fmla="*/ 186 w 415"/>
                <a:gd name="T95" fmla="*/ 408 h 646"/>
                <a:gd name="T96" fmla="*/ 202 w 415"/>
                <a:gd name="T97" fmla="*/ 408 h 646"/>
                <a:gd name="T98" fmla="*/ 236 w 415"/>
                <a:gd name="T99" fmla="*/ 406 h 646"/>
                <a:gd name="T100" fmla="*/ 264 w 415"/>
                <a:gd name="T101" fmla="*/ 396 h 646"/>
                <a:gd name="T102" fmla="*/ 286 w 415"/>
                <a:gd name="T103" fmla="*/ 384 h 646"/>
                <a:gd name="T104" fmla="*/ 306 w 415"/>
                <a:gd name="T105" fmla="*/ 364 h 646"/>
                <a:gd name="T106" fmla="*/ 320 w 415"/>
                <a:gd name="T107" fmla="*/ 340 h 646"/>
                <a:gd name="T108" fmla="*/ 332 w 415"/>
                <a:gd name="T109" fmla="*/ 308 h 646"/>
                <a:gd name="T110" fmla="*/ 338 w 415"/>
                <a:gd name="T111" fmla="*/ 272 h 646"/>
                <a:gd name="T112" fmla="*/ 340 w 415"/>
                <a:gd name="T113" fmla="*/ 23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646">
                  <a:moveTo>
                    <a:pt x="415" y="232"/>
                  </a:moveTo>
                  <a:lnTo>
                    <a:pt x="415" y="232"/>
                  </a:lnTo>
                  <a:lnTo>
                    <a:pt x="415" y="258"/>
                  </a:lnTo>
                  <a:lnTo>
                    <a:pt x="413" y="282"/>
                  </a:lnTo>
                  <a:lnTo>
                    <a:pt x="409" y="304"/>
                  </a:lnTo>
                  <a:lnTo>
                    <a:pt x="403" y="326"/>
                  </a:lnTo>
                  <a:lnTo>
                    <a:pt x="397" y="346"/>
                  </a:lnTo>
                  <a:lnTo>
                    <a:pt x="387" y="366"/>
                  </a:lnTo>
                  <a:lnTo>
                    <a:pt x="377" y="382"/>
                  </a:lnTo>
                  <a:lnTo>
                    <a:pt x="367" y="400"/>
                  </a:lnTo>
                  <a:lnTo>
                    <a:pt x="367" y="400"/>
                  </a:lnTo>
                  <a:lnTo>
                    <a:pt x="352" y="416"/>
                  </a:lnTo>
                  <a:lnTo>
                    <a:pt x="336" y="430"/>
                  </a:lnTo>
                  <a:lnTo>
                    <a:pt x="318" y="442"/>
                  </a:lnTo>
                  <a:lnTo>
                    <a:pt x="298" y="452"/>
                  </a:lnTo>
                  <a:lnTo>
                    <a:pt x="278" y="460"/>
                  </a:lnTo>
                  <a:lnTo>
                    <a:pt x="256" y="466"/>
                  </a:lnTo>
                  <a:lnTo>
                    <a:pt x="230" y="468"/>
                  </a:lnTo>
                  <a:lnTo>
                    <a:pt x="204" y="470"/>
                  </a:lnTo>
                  <a:lnTo>
                    <a:pt x="204" y="470"/>
                  </a:lnTo>
                  <a:lnTo>
                    <a:pt x="188" y="468"/>
                  </a:lnTo>
                  <a:lnTo>
                    <a:pt x="172" y="466"/>
                  </a:lnTo>
                  <a:lnTo>
                    <a:pt x="156" y="464"/>
                  </a:lnTo>
                  <a:lnTo>
                    <a:pt x="138" y="460"/>
                  </a:lnTo>
                  <a:lnTo>
                    <a:pt x="106" y="448"/>
                  </a:lnTo>
                  <a:lnTo>
                    <a:pt x="72" y="430"/>
                  </a:lnTo>
                  <a:lnTo>
                    <a:pt x="72" y="646"/>
                  </a:lnTo>
                  <a:lnTo>
                    <a:pt x="0" y="646"/>
                  </a:lnTo>
                  <a:lnTo>
                    <a:pt x="0" y="8"/>
                  </a:lnTo>
                  <a:lnTo>
                    <a:pt x="44" y="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46"/>
                  </a:lnTo>
                  <a:lnTo>
                    <a:pt x="84" y="36"/>
                  </a:lnTo>
                  <a:lnTo>
                    <a:pt x="98" y="2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7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8" y="0"/>
                  </a:lnTo>
                  <a:lnTo>
                    <a:pt x="250" y="2"/>
                  </a:lnTo>
                  <a:lnTo>
                    <a:pt x="272" y="8"/>
                  </a:lnTo>
                  <a:lnTo>
                    <a:pt x="294" y="14"/>
                  </a:lnTo>
                  <a:lnTo>
                    <a:pt x="312" y="22"/>
                  </a:lnTo>
                  <a:lnTo>
                    <a:pt x="330" y="32"/>
                  </a:lnTo>
                  <a:lnTo>
                    <a:pt x="346" y="44"/>
                  </a:lnTo>
                  <a:lnTo>
                    <a:pt x="361" y="58"/>
                  </a:lnTo>
                  <a:lnTo>
                    <a:pt x="361" y="58"/>
                  </a:lnTo>
                  <a:lnTo>
                    <a:pt x="373" y="74"/>
                  </a:lnTo>
                  <a:lnTo>
                    <a:pt x="385" y="92"/>
                  </a:lnTo>
                  <a:lnTo>
                    <a:pt x="395" y="110"/>
                  </a:lnTo>
                  <a:lnTo>
                    <a:pt x="401" y="132"/>
                  </a:lnTo>
                  <a:lnTo>
                    <a:pt x="409" y="154"/>
                  </a:lnTo>
                  <a:lnTo>
                    <a:pt x="413" y="178"/>
                  </a:lnTo>
                  <a:lnTo>
                    <a:pt x="415" y="204"/>
                  </a:lnTo>
                  <a:lnTo>
                    <a:pt x="415" y="232"/>
                  </a:lnTo>
                  <a:lnTo>
                    <a:pt x="415" y="232"/>
                  </a:lnTo>
                  <a:close/>
                  <a:moveTo>
                    <a:pt x="340" y="232"/>
                  </a:moveTo>
                  <a:lnTo>
                    <a:pt x="340" y="232"/>
                  </a:lnTo>
                  <a:lnTo>
                    <a:pt x="338" y="192"/>
                  </a:lnTo>
                  <a:lnTo>
                    <a:pt x="336" y="174"/>
                  </a:lnTo>
                  <a:lnTo>
                    <a:pt x="332" y="156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6"/>
                  </a:lnTo>
                  <a:lnTo>
                    <a:pt x="306" y="104"/>
                  </a:lnTo>
                  <a:lnTo>
                    <a:pt x="296" y="94"/>
                  </a:lnTo>
                  <a:lnTo>
                    <a:pt x="286" y="86"/>
                  </a:lnTo>
                  <a:lnTo>
                    <a:pt x="274" y="78"/>
                  </a:lnTo>
                  <a:lnTo>
                    <a:pt x="262" y="72"/>
                  </a:lnTo>
                  <a:lnTo>
                    <a:pt x="248" y="68"/>
                  </a:lnTo>
                  <a:lnTo>
                    <a:pt x="232" y="64"/>
                  </a:lnTo>
                  <a:lnTo>
                    <a:pt x="218" y="62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178" y="62"/>
                  </a:lnTo>
                  <a:lnTo>
                    <a:pt x="156" y="68"/>
                  </a:lnTo>
                  <a:lnTo>
                    <a:pt x="136" y="7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02" y="102"/>
                  </a:lnTo>
                  <a:lnTo>
                    <a:pt x="90" y="114"/>
                  </a:lnTo>
                  <a:lnTo>
                    <a:pt x="80" y="128"/>
                  </a:lnTo>
                  <a:lnTo>
                    <a:pt x="72" y="14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90" y="364"/>
                  </a:lnTo>
                  <a:lnTo>
                    <a:pt x="106" y="376"/>
                  </a:lnTo>
                  <a:lnTo>
                    <a:pt x="122" y="386"/>
                  </a:lnTo>
                  <a:lnTo>
                    <a:pt x="138" y="394"/>
                  </a:lnTo>
                  <a:lnTo>
                    <a:pt x="154" y="400"/>
                  </a:lnTo>
                  <a:lnTo>
                    <a:pt x="170" y="404"/>
                  </a:lnTo>
                  <a:lnTo>
                    <a:pt x="186" y="408"/>
                  </a:lnTo>
                  <a:lnTo>
                    <a:pt x="202" y="408"/>
                  </a:lnTo>
                  <a:lnTo>
                    <a:pt x="202" y="408"/>
                  </a:lnTo>
                  <a:lnTo>
                    <a:pt x="220" y="408"/>
                  </a:lnTo>
                  <a:lnTo>
                    <a:pt x="236" y="406"/>
                  </a:lnTo>
                  <a:lnTo>
                    <a:pt x="250" y="402"/>
                  </a:lnTo>
                  <a:lnTo>
                    <a:pt x="264" y="396"/>
                  </a:lnTo>
                  <a:lnTo>
                    <a:pt x="276" y="390"/>
                  </a:lnTo>
                  <a:lnTo>
                    <a:pt x="286" y="384"/>
                  </a:lnTo>
                  <a:lnTo>
                    <a:pt x="296" y="374"/>
                  </a:lnTo>
                  <a:lnTo>
                    <a:pt x="306" y="364"/>
                  </a:lnTo>
                  <a:lnTo>
                    <a:pt x="314" y="352"/>
                  </a:lnTo>
                  <a:lnTo>
                    <a:pt x="320" y="340"/>
                  </a:lnTo>
                  <a:lnTo>
                    <a:pt x="326" y="324"/>
                  </a:lnTo>
                  <a:lnTo>
                    <a:pt x="332" y="308"/>
                  </a:lnTo>
                  <a:lnTo>
                    <a:pt x="336" y="292"/>
                  </a:lnTo>
                  <a:lnTo>
                    <a:pt x="338" y="272"/>
                  </a:lnTo>
                  <a:lnTo>
                    <a:pt x="340" y="232"/>
                  </a:lnTo>
                  <a:lnTo>
                    <a:pt x="34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32C80325-B479-4304-A94F-CC8198DEF0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1" y="1801813"/>
              <a:ext cx="431800" cy="733425"/>
            </a:xfrm>
            <a:custGeom>
              <a:avLst/>
              <a:gdLst>
                <a:gd name="T0" fmla="*/ 272 w 272"/>
                <a:gd name="T1" fmla="*/ 14 h 462"/>
                <a:gd name="T2" fmla="*/ 252 w 272"/>
                <a:gd name="T3" fmla="*/ 78 h 462"/>
                <a:gd name="T4" fmla="*/ 252 w 272"/>
                <a:gd name="T5" fmla="*/ 78 h 462"/>
                <a:gd name="T6" fmla="*/ 236 w 272"/>
                <a:gd name="T7" fmla="*/ 72 h 462"/>
                <a:gd name="T8" fmla="*/ 220 w 272"/>
                <a:gd name="T9" fmla="*/ 68 h 462"/>
                <a:gd name="T10" fmla="*/ 204 w 272"/>
                <a:gd name="T11" fmla="*/ 64 h 462"/>
                <a:gd name="T12" fmla="*/ 188 w 272"/>
                <a:gd name="T13" fmla="*/ 64 h 462"/>
                <a:gd name="T14" fmla="*/ 188 w 272"/>
                <a:gd name="T15" fmla="*/ 64 h 462"/>
                <a:gd name="T16" fmla="*/ 168 w 272"/>
                <a:gd name="T17" fmla="*/ 66 h 462"/>
                <a:gd name="T18" fmla="*/ 148 w 272"/>
                <a:gd name="T19" fmla="*/ 70 h 462"/>
                <a:gd name="T20" fmla="*/ 130 w 272"/>
                <a:gd name="T21" fmla="*/ 78 h 462"/>
                <a:gd name="T22" fmla="*/ 112 w 272"/>
                <a:gd name="T23" fmla="*/ 90 h 462"/>
                <a:gd name="T24" fmla="*/ 112 w 272"/>
                <a:gd name="T25" fmla="*/ 90 h 462"/>
                <a:gd name="T26" fmla="*/ 100 w 272"/>
                <a:gd name="T27" fmla="*/ 102 h 462"/>
                <a:gd name="T28" fmla="*/ 88 w 272"/>
                <a:gd name="T29" fmla="*/ 114 h 462"/>
                <a:gd name="T30" fmla="*/ 80 w 272"/>
                <a:gd name="T31" fmla="*/ 128 h 462"/>
                <a:gd name="T32" fmla="*/ 74 w 272"/>
                <a:gd name="T33" fmla="*/ 142 h 462"/>
                <a:gd name="T34" fmla="*/ 74 w 272"/>
                <a:gd name="T35" fmla="*/ 462 h 462"/>
                <a:gd name="T36" fmla="*/ 0 w 272"/>
                <a:gd name="T37" fmla="*/ 462 h 462"/>
                <a:gd name="T38" fmla="*/ 2 w 272"/>
                <a:gd name="T39" fmla="*/ 8 h 462"/>
                <a:gd name="T40" fmla="*/ 40 w 272"/>
                <a:gd name="T41" fmla="*/ 8 h 462"/>
                <a:gd name="T42" fmla="*/ 54 w 272"/>
                <a:gd name="T43" fmla="*/ 58 h 462"/>
                <a:gd name="T44" fmla="*/ 54 w 272"/>
                <a:gd name="T45" fmla="*/ 58 h 462"/>
                <a:gd name="T46" fmla="*/ 64 w 272"/>
                <a:gd name="T47" fmla="*/ 48 h 462"/>
                <a:gd name="T48" fmla="*/ 76 w 272"/>
                <a:gd name="T49" fmla="*/ 38 h 462"/>
                <a:gd name="T50" fmla="*/ 90 w 272"/>
                <a:gd name="T51" fmla="*/ 28 h 462"/>
                <a:gd name="T52" fmla="*/ 106 w 272"/>
                <a:gd name="T53" fmla="*/ 20 h 462"/>
                <a:gd name="T54" fmla="*/ 106 w 272"/>
                <a:gd name="T55" fmla="*/ 20 h 462"/>
                <a:gd name="T56" fmla="*/ 126 w 272"/>
                <a:gd name="T57" fmla="*/ 10 h 462"/>
                <a:gd name="T58" fmla="*/ 146 w 272"/>
                <a:gd name="T59" fmla="*/ 4 h 462"/>
                <a:gd name="T60" fmla="*/ 166 w 272"/>
                <a:gd name="T61" fmla="*/ 0 h 462"/>
                <a:gd name="T62" fmla="*/ 188 w 272"/>
                <a:gd name="T63" fmla="*/ 0 h 462"/>
                <a:gd name="T64" fmla="*/ 188 w 272"/>
                <a:gd name="T65" fmla="*/ 0 h 462"/>
                <a:gd name="T66" fmla="*/ 208 w 272"/>
                <a:gd name="T67" fmla="*/ 0 h 462"/>
                <a:gd name="T68" fmla="*/ 230 w 272"/>
                <a:gd name="T69" fmla="*/ 4 h 462"/>
                <a:gd name="T70" fmla="*/ 250 w 272"/>
                <a:gd name="T71" fmla="*/ 8 h 462"/>
                <a:gd name="T72" fmla="*/ 272 w 272"/>
                <a:gd name="T73" fmla="*/ 14 h 462"/>
                <a:gd name="T74" fmla="*/ 272 w 272"/>
                <a:gd name="T7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" h="462">
                  <a:moveTo>
                    <a:pt x="272" y="14"/>
                  </a:moveTo>
                  <a:lnTo>
                    <a:pt x="252" y="78"/>
                  </a:lnTo>
                  <a:lnTo>
                    <a:pt x="252" y="78"/>
                  </a:lnTo>
                  <a:lnTo>
                    <a:pt x="236" y="72"/>
                  </a:lnTo>
                  <a:lnTo>
                    <a:pt x="220" y="68"/>
                  </a:lnTo>
                  <a:lnTo>
                    <a:pt x="204" y="64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68" y="66"/>
                  </a:lnTo>
                  <a:lnTo>
                    <a:pt x="148" y="70"/>
                  </a:lnTo>
                  <a:lnTo>
                    <a:pt x="130" y="7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00" y="102"/>
                  </a:lnTo>
                  <a:lnTo>
                    <a:pt x="88" y="114"/>
                  </a:lnTo>
                  <a:lnTo>
                    <a:pt x="80" y="128"/>
                  </a:lnTo>
                  <a:lnTo>
                    <a:pt x="74" y="142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2" y="8"/>
                  </a:lnTo>
                  <a:lnTo>
                    <a:pt x="40" y="8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64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26" y="10"/>
                  </a:lnTo>
                  <a:lnTo>
                    <a:pt x="146" y="4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30" y="4"/>
                  </a:lnTo>
                  <a:lnTo>
                    <a:pt x="250" y="8"/>
                  </a:lnTo>
                  <a:lnTo>
                    <a:pt x="272" y="14"/>
                  </a:lnTo>
                  <a:lnTo>
                    <a:pt x="2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A2758D0-ED6A-4DAA-BC69-67570019D3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151" y="1801813"/>
              <a:ext cx="660400" cy="749300"/>
            </a:xfrm>
            <a:custGeom>
              <a:avLst/>
              <a:gdLst>
                <a:gd name="T0" fmla="*/ 416 w 416"/>
                <a:gd name="T1" fmla="*/ 260 h 472"/>
                <a:gd name="T2" fmla="*/ 404 w 416"/>
                <a:gd name="T3" fmla="*/ 332 h 472"/>
                <a:gd name="T4" fmla="*/ 378 w 416"/>
                <a:gd name="T5" fmla="*/ 390 h 472"/>
                <a:gd name="T6" fmla="*/ 352 w 416"/>
                <a:gd name="T7" fmla="*/ 420 h 472"/>
                <a:gd name="T8" fmla="*/ 300 w 416"/>
                <a:gd name="T9" fmla="*/ 454 h 472"/>
                <a:gd name="T10" fmla="*/ 232 w 416"/>
                <a:gd name="T11" fmla="*/ 470 h 472"/>
                <a:gd name="T12" fmla="*/ 182 w 416"/>
                <a:gd name="T13" fmla="*/ 470 h 472"/>
                <a:gd name="T14" fmla="*/ 114 w 416"/>
                <a:gd name="T15" fmla="*/ 454 h 472"/>
                <a:gd name="T16" fmla="*/ 62 w 416"/>
                <a:gd name="T17" fmla="*/ 420 h 472"/>
                <a:gd name="T18" fmla="*/ 36 w 416"/>
                <a:gd name="T19" fmla="*/ 388 h 472"/>
                <a:gd name="T20" fmla="*/ 12 w 416"/>
                <a:gd name="T21" fmla="*/ 332 h 472"/>
                <a:gd name="T22" fmla="*/ 0 w 416"/>
                <a:gd name="T23" fmla="*/ 260 h 472"/>
                <a:gd name="T24" fmla="*/ 0 w 416"/>
                <a:gd name="T25" fmla="*/ 208 h 472"/>
                <a:gd name="T26" fmla="*/ 12 w 416"/>
                <a:gd name="T27" fmla="*/ 140 h 472"/>
                <a:gd name="T28" fmla="*/ 36 w 416"/>
                <a:gd name="T29" fmla="*/ 84 h 472"/>
                <a:gd name="T30" fmla="*/ 60 w 416"/>
                <a:gd name="T31" fmla="*/ 52 h 472"/>
                <a:gd name="T32" fmla="*/ 114 w 416"/>
                <a:gd name="T33" fmla="*/ 16 h 472"/>
                <a:gd name="T34" fmla="*/ 180 w 416"/>
                <a:gd name="T35" fmla="*/ 0 h 472"/>
                <a:gd name="T36" fmla="*/ 232 w 416"/>
                <a:gd name="T37" fmla="*/ 0 h 472"/>
                <a:gd name="T38" fmla="*/ 298 w 416"/>
                <a:gd name="T39" fmla="*/ 16 h 472"/>
                <a:gd name="T40" fmla="*/ 350 w 416"/>
                <a:gd name="T41" fmla="*/ 52 h 472"/>
                <a:gd name="T42" fmla="*/ 378 w 416"/>
                <a:gd name="T43" fmla="*/ 84 h 472"/>
                <a:gd name="T44" fmla="*/ 404 w 416"/>
                <a:gd name="T45" fmla="*/ 140 h 472"/>
                <a:gd name="T46" fmla="*/ 416 w 416"/>
                <a:gd name="T47" fmla="*/ 208 h 472"/>
                <a:gd name="T48" fmla="*/ 340 w 416"/>
                <a:gd name="T49" fmla="*/ 234 h 472"/>
                <a:gd name="T50" fmla="*/ 334 w 416"/>
                <a:gd name="T51" fmla="*/ 174 h 472"/>
                <a:gd name="T52" fmla="*/ 320 w 416"/>
                <a:gd name="T53" fmla="*/ 128 h 472"/>
                <a:gd name="T54" fmla="*/ 298 w 416"/>
                <a:gd name="T55" fmla="*/ 94 h 472"/>
                <a:gd name="T56" fmla="*/ 264 w 416"/>
                <a:gd name="T57" fmla="*/ 72 h 472"/>
                <a:gd name="T58" fmla="*/ 222 w 416"/>
                <a:gd name="T59" fmla="*/ 60 h 472"/>
                <a:gd name="T60" fmla="*/ 190 w 416"/>
                <a:gd name="T61" fmla="*/ 60 h 472"/>
                <a:gd name="T62" fmla="*/ 150 w 416"/>
                <a:gd name="T63" fmla="*/ 72 h 472"/>
                <a:gd name="T64" fmla="*/ 116 w 416"/>
                <a:gd name="T65" fmla="*/ 94 h 472"/>
                <a:gd name="T66" fmla="*/ 94 w 416"/>
                <a:gd name="T67" fmla="*/ 128 h 472"/>
                <a:gd name="T68" fmla="*/ 80 w 416"/>
                <a:gd name="T69" fmla="*/ 174 h 472"/>
                <a:gd name="T70" fmla="*/ 74 w 416"/>
                <a:gd name="T71" fmla="*/ 234 h 472"/>
                <a:gd name="T72" fmla="*/ 86 w 416"/>
                <a:gd name="T73" fmla="*/ 326 h 472"/>
                <a:gd name="T74" fmla="*/ 104 w 416"/>
                <a:gd name="T75" fmla="*/ 364 h 472"/>
                <a:gd name="T76" fmla="*/ 122 w 416"/>
                <a:gd name="T77" fmla="*/ 384 h 472"/>
                <a:gd name="T78" fmla="*/ 160 w 416"/>
                <a:gd name="T79" fmla="*/ 404 h 472"/>
                <a:gd name="T80" fmla="*/ 206 w 416"/>
                <a:gd name="T81" fmla="*/ 410 h 472"/>
                <a:gd name="T82" fmla="*/ 240 w 416"/>
                <a:gd name="T83" fmla="*/ 408 h 472"/>
                <a:gd name="T84" fmla="*/ 282 w 416"/>
                <a:gd name="T85" fmla="*/ 392 h 472"/>
                <a:gd name="T86" fmla="*/ 310 w 416"/>
                <a:gd name="T87" fmla="*/ 364 h 472"/>
                <a:gd name="T88" fmla="*/ 324 w 416"/>
                <a:gd name="T89" fmla="*/ 340 h 472"/>
                <a:gd name="T90" fmla="*/ 338 w 416"/>
                <a:gd name="T91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472">
                  <a:moveTo>
                    <a:pt x="416" y="234"/>
                  </a:moveTo>
                  <a:lnTo>
                    <a:pt x="416" y="234"/>
                  </a:lnTo>
                  <a:lnTo>
                    <a:pt x="416" y="260"/>
                  </a:lnTo>
                  <a:lnTo>
                    <a:pt x="414" y="286"/>
                  </a:lnTo>
                  <a:lnTo>
                    <a:pt x="410" y="310"/>
                  </a:lnTo>
                  <a:lnTo>
                    <a:pt x="404" y="332"/>
                  </a:lnTo>
                  <a:lnTo>
                    <a:pt x="396" y="352"/>
                  </a:lnTo>
                  <a:lnTo>
                    <a:pt x="388" y="372"/>
                  </a:lnTo>
                  <a:lnTo>
                    <a:pt x="378" y="390"/>
                  </a:lnTo>
                  <a:lnTo>
                    <a:pt x="366" y="406"/>
                  </a:lnTo>
                  <a:lnTo>
                    <a:pt x="366" y="406"/>
                  </a:lnTo>
                  <a:lnTo>
                    <a:pt x="352" y="420"/>
                  </a:lnTo>
                  <a:lnTo>
                    <a:pt x="336" y="434"/>
                  </a:lnTo>
                  <a:lnTo>
                    <a:pt x="318" y="446"/>
                  </a:lnTo>
                  <a:lnTo>
                    <a:pt x="300" y="454"/>
                  </a:lnTo>
                  <a:lnTo>
                    <a:pt x="278" y="462"/>
                  </a:lnTo>
                  <a:lnTo>
                    <a:pt x="256" y="468"/>
                  </a:lnTo>
                  <a:lnTo>
                    <a:pt x="232" y="470"/>
                  </a:lnTo>
                  <a:lnTo>
                    <a:pt x="206" y="472"/>
                  </a:lnTo>
                  <a:lnTo>
                    <a:pt x="206" y="472"/>
                  </a:lnTo>
                  <a:lnTo>
                    <a:pt x="182" y="470"/>
                  </a:lnTo>
                  <a:lnTo>
                    <a:pt x="158" y="468"/>
                  </a:lnTo>
                  <a:lnTo>
                    <a:pt x="136" y="462"/>
                  </a:lnTo>
                  <a:lnTo>
                    <a:pt x="114" y="454"/>
                  </a:lnTo>
                  <a:lnTo>
                    <a:pt x="96" y="446"/>
                  </a:lnTo>
                  <a:lnTo>
                    <a:pt x="78" y="434"/>
                  </a:lnTo>
                  <a:lnTo>
                    <a:pt x="62" y="420"/>
                  </a:lnTo>
                  <a:lnTo>
                    <a:pt x="48" y="404"/>
                  </a:lnTo>
                  <a:lnTo>
                    <a:pt x="48" y="404"/>
                  </a:lnTo>
                  <a:lnTo>
                    <a:pt x="36" y="388"/>
                  </a:lnTo>
                  <a:lnTo>
                    <a:pt x="26" y="370"/>
                  </a:lnTo>
                  <a:lnTo>
                    <a:pt x="18" y="352"/>
                  </a:lnTo>
                  <a:lnTo>
                    <a:pt x="12" y="332"/>
                  </a:lnTo>
                  <a:lnTo>
                    <a:pt x="6" y="310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08"/>
                  </a:lnTo>
                  <a:lnTo>
                    <a:pt x="2" y="184"/>
                  </a:lnTo>
                  <a:lnTo>
                    <a:pt x="6" y="162"/>
                  </a:lnTo>
                  <a:lnTo>
                    <a:pt x="12" y="140"/>
                  </a:lnTo>
                  <a:lnTo>
                    <a:pt x="18" y="120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60" y="52"/>
                  </a:lnTo>
                  <a:lnTo>
                    <a:pt x="76" y="38"/>
                  </a:lnTo>
                  <a:lnTo>
                    <a:pt x="94" y="26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2" y="0"/>
                  </a:lnTo>
                  <a:lnTo>
                    <a:pt x="256" y="4"/>
                  </a:lnTo>
                  <a:lnTo>
                    <a:pt x="278" y="8"/>
                  </a:lnTo>
                  <a:lnTo>
                    <a:pt x="298" y="16"/>
                  </a:lnTo>
                  <a:lnTo>
                    <a:pt x="318" y="26"/>
                  </a:lnTo>
                  <a:lnTo>
                    <a:pt x="334" y="38"/>
                  </a:lnTo>
                  <a:lnTo>
                    <a:pt x="350" y="52"/>
                  </a:lnTo>
                  <a:lnTo>
                    <a:pt x="366" y="68"/>
                  </a:lnTo>
                  <a:lnTo>
                    <a:pt x="366" y="68"/>
                  </a:lnTo>
                  <a:lnTo>
                    <a:pt x="378" y="84"/>
                  </a:lnTo>
                  <a:lnTo>
                    <a:pt x="388" y="102"/>
                  </a:lnTo>
                  <a:lnTo>
                    <a:pt x="396" y="120"/>
                  </a:lnTo>
                  <a:lnTo>
                    <a:pt x="404" y="140"/>
                  </a:lnTo>
                  <a:lnTo>
                    <a:pt x="408" y="162"/>
                  </a:lnTo>
                  <a:lnTo>
                    <a:pt x="412" y="184"/>
                  </a:lnTo>
                  <a:lnTo>
                    <a:pt x="416" y="208"/>
                  </a:lnTo>
                  <a:lnTo>
                    <a:pt x="416" y="234"/>
                  </a:lnTo>
                  <a:lnTo>
                    <a:pt x="416" y="234"/>
                  </a:lnTo>
                  <a:close/>
                  <a:moveTo>
                    <a:pt x="340" y="234"/>
                  </a:moveTo>
                  <a:lnTo>
                    <a:pt x="340" y="234"/>
                  </a:lnTo>
                  <a:lnTo>
                    <a:pt x="338" y="192"/>
                  </a:lnTo>
                  <a:lnTo>
                    <a:pt x="334" y="174"/>
                  </a:lnTo>
                  <a:lnTo>
                    <a:pt x="332" y="158"/>
                  </a:lnTo>
                  <a:lnTo>
                    <a:pt x="326" y="142"/>
                  </a:lnTo>
                  <a:lnTo>
                    <a:pt x="320" y="128"/>
                  </a:lnTo>
                  <a:lnTo>
                    <a:pt x="314" y="114"/>
                  </a:lnTo>
                  <a:lnTo>
                    <a:pt x="306" y="104"/>
                  </a:lnTo>
                  <a:lnTo>
                    <a:pt x="298" y="94"/>
                  </a:lnTo>
                  <a:lnTo>
                    <a:pt x="288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2" y="66"/>
                  </a:lnTo>
                  <a:lnTo>
                    <a:pt x="238" y="62"/>
                  </a:lnTo>
                  <a:lnTo>
                    <a:pt x="222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190" y="60"/>
                  </a:lnTo>
                  <a:lnTo>
                    <a:pt x="176" y="62"/>
                  </a:lnTo>
                  <a:lnTo>
                    <a:pt x="162" y="66"/>
                  </a:lnTo>
                  <a:lnTo>
                    <a:pt x="150" y="72"/>
                  </a:lnTo>
                  <a:lnTo>
                    <a:pt x="138" y="78"/>
                  </a:lnTo>
                  <a:lnTo>
                    <a:pt x="126" y="84"/>
                  </a:lnTo>
                  <a:lnTo>
                    <a:pt x="116" y="94"/>
                  </a:lnTo>
                  <a:lnTo>
                    <a:pt x="108" y="104"/>
                  </a:lnTo>
                  <a:lnTo>
                    <a:pt x="100" y="114"/>
                  </a:lnTo>
                  <a:lnTo>
                    <a:pt x="94" y="128"/>
                  </a:lnTo>
                  <a:lnTo>
                    <a:pt x="88" y="142"/>
                  </a:lnTo>
                  <a:lnTo>
                    <a:pt x="84" y="158"/>
                  </a:lnTo>
                  <a:lnTo>
                    <a:pt x="80" y="174"/>
                  </a:lnTo>
                  <a:lnTo>
                    <a:pt x="76" y="19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74"/>
                  </a:lnTo>
                  <a:lnTo>
                    <a:pt x="82" y="310"/>
                  </a:lnTo>
                  <a:lnTo>
                    <a:pt x="86" y="326"/>
                  </a:lnTo>
                  <a:lnTo>
                    <a:pt x="92" y="340"/>
                  </a:lnTo>
                  <a:lnTo>
                    <a:pt x="98" y="352"/>
                  </a:lnTo>
                  <a:lnTo>
                    <a:pt x="104" y="364"/>
                  </a:lnTo>
                  <a:lnTo>
                    <a:pt x="104" y="364"/>
                  </a:lnTo>
                  <a:lnTo>
                    <a:pt x="112" y="374"/>
                  </a:lnTo>
                  <a:lnTo>
                    <a:pt x="122" y="384"/>
                  </a:lnTo>
                  <a:lnTo>
                    <a:pt x="134" y="392"/>
                  </a:lnTo>
                  <a:lnTo>
                    <a:pt x="146" y="398"/>
                  </a:lnTo>
                  <a:lnTo>
                    <a:pt x="160" y="404"/>
                  </a:lnTo>
                  <a:lnTo>
                    <a:pt x="174" y="408"/>
                  </a:lnTo>
                  <a:lnTo>
                    <a:pt x="190" y="410"/>
                  </a:lnTo>
                  <a:lnTo>
                    <a:pt x="206" y="410"/>
                  </a:lnTo>
                  <a:lnTo>
                    <a:pt x="206" y="410"/>
                  </a:lnTo>
                  <a:lnTo>
                    <a:pt x="224" y="410"/>
                  </a:lnTo>
                  <a:lnTo>
                    <a:pt x="240" y="408"/>
                  </a:lnTo>
                  <a:lnTo>
                    <a:pt x="256" y="404"/>
                  </a:lnTo>
                  <a:lnTo>
                    <a:pt x="270" y="398"/>
                  </a:lnTo>
                  <a:lnTo>
                    <a:pt x="282" y="392"/>
                  </a:lnTo>
                  <a:lnTo>
                    <a:pt x="292" y="384"/>
                  </a:lnTo>
                  <a:lnTo>
                    <a:pt x="302" y="374"/>
                  </a:lnTo>
                  <a:lnTo>
                    <a:pt x="310" y="364"/>
                  </a:lnTo>
                  <a:lnTo>
                    <a:pt x="310" y="364"/>
                  </a:lnTo>
                  <a:lnTo>
                    <a:pt x="318" y="352"/>
                  </a:lnTo>
                  <a:lnTo>
                    <a:pt x="324" y="340"/>
                  </a:lnTo>
                  <a:lnTo>
                    <a:pt x="328" y="326"/>
                  </a:lnTo>
                  <a:lnTo>
                    <a:pt x="332" y="310"/>
                  </a:lnTo>
                  <a:lnTo>
                    <a:pt x="338" y="274"/>
                  </a:lnTo>
                  <a:lnTo>
                    <a:pt x="340" y="234"/>
                  </a:lnTo>
                  <a:lnTo>
                    <a:pt x="34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24A506A0-8522-4971-A56F-FA919E4E4C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151" y="1814513"/>
              <a:ext cx="660400" cy="720725"/>
            </a:xfrm>
            <a:custGeom>
              <a:avLst/>
              <a:gdLst>
                <a:gd name="T0" fmla="*/ 416 w 416"/>
                <a:gd name="T1" fmla="*/ 0 h 454"/>
                <a:gd name="T2" fmla="*/ 262 w 416"/>
                <a:gd name="T3" fmla="*/ 454 h 454"/>
                <a:gd name="T4" fmla="*/ 154 w 416"/>
                <a:gd name="T5" fmla="*/ 454 h 454"/>
                <a:gd name="T6" fmla="*/ 0 w 416"/>
                <a:gd name="T7" fmla="*/ 0 h 454"/>
                <a:gd name="T8" fmla="*/ 80 w 416"/>
                <a:gd name="T9" fmla="*/ 0 h 454"/>
                <a:gd name="T10" fmla="*/ 210 w 416"/>
                <a:gd name="T11" fmla="*/ 394 h 454"/>
                <a:gd name="T12" fmla="*/ 340 w 416"/>
                <a:gd name="T13" fmla="*/ 0 h 454"/>
                <a:gd name="T14" fmla="*/ 416 w 416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454">
                  <a:moveTo>
                    <a:pt x="416" y="0"/>
                  </a:moveTo>
                  <a:lnTo>
                    <a:pt x="262" y="454"/>
                  </a:lnTo>
                  <a:lnTo>
                    <a:pt x="154" y="45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10" y="394"/>
                  </a:lnTo>
                  <a:lnTo>
                    <a:pt x="340" y="0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7F4FF6CF-BA5A-4A32-A020-92F68108E5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551" y="1814513"/>
              <a:ext cx="184150" cy="720725"/>
            </a:xfrm>
            <a:custGeom>
              <a:avLst/>
              <a:gdLst>
                <a:gd name="T0" fmla="*/ 116 w 116"/>
                <a:gd name="T1" fmla="*/ 454 h 454"/>
                <a:gd name="T2" fmla="*/ 40 w 116"/>
                <a:gd name="T3" fmla="*/ 454 h 454"/>
                <a:gd name="T4" fmla="*/ 40 w 116"/>
                <a:gd name="T5" fmla="*/ 64 h 454"/>
                <a:gd name="T6" fmla="*/ 0 w 116"/>
                <a:gd name="T7" fmla="*/ 48 h 454"/>
                <a:gd name="T8" fmla="*/ 0 w 116"/>
                <a:gd name="T9" fmla="*/ 0 h 454"/>
                <a:gd name="T10" fmla="*/ 116 w 116"/>
                <a:gd name="T11" fmla="*/ 0 h 454"/>
                <a:gd name="T12" fmla="*/ 116 w 116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54">
                  <a:moveTo>
                    <a:pt x="116" y="454"/>
                  </a:moveTo>
                  <a:lnTo>
                    <a:pt x="40" y="454"/>
                  </a:lnTo>
                  <a:lnTo>
                    <a:pt x="40" y="6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51B7CD3D-CF97-478E-B1B1-08DCEAA17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5601" y="1801813"/>
              <a:ext cx="609600" cy="733425"/>
            </a:xfrm>
            <a:custGeom>
              <a:avLst/>
              <a:gdLst>
                <a:gd name="T0" fmla="*/ 384 w 384"/>
                <a:gd name="T1" fmla="*/ 462 h 462"/>
                <a:gd name="T2" fmla="*/ 306 w 384"/>
                <a:gd name="T3" fmla="*/ 462 h 462"/>
                <a:gd name="T4" fmla="*/ 306 w 384"/>
                <a:gd name="T5" fmla="*/ 188 h 462"/>
                <a:gd name="T6" fmla="*/ 306 w 384"/>
                <a:gd name="T7" fmla="*/ 188 h 462"/>
                <a:gd name="T8" fmla="*/ 306 w 384"/>
                <a:gd name="T9" fmla="*/ 160 h 462"/>
                <a:gd name="T10" fmla="*/ 300 w 384"/>
                <a:gd name="T11" fmla="*/ 134 h 462"/>
                <a:gd name="T12" fmla="*/ 292 w 384"/>
                <a:gd name="T13" fmla="*/ 112 h 462"/>
                <a:gd name="T14" fmla="*/ 286 w 384"/>
                <a:gd name="T15" fmla="*/ 102 h 462"/>
                <a:gd name="T16" fmla="*/ 280 w 384"/>
                <a:gd name="T17" fmla="*/ 94 h 462"/>
                <a:gd name="T18" fmla="*/ 274 w 384"/>
                <a:gd name="T19" fmla="*/ 86 h 462"/>
                <a:gd name="T20" fmla="*/ 266 w 384"/>
                <a:gd name="T21" fmla="*/ 80 h 462"/>
                <a:gd name="T22" fmla="*/ 258 w 384"/>
                <a:gd name="T23" fmla="*/ 74 h 462"/>
                <a:gd name="T24" fmla="*/ 248 w 384"/>
                <a:gd name="T25" fmla="*/ 70 h 462"/>
                <a:gd name="T26" fmla="*/ 226 w 384"/>
                <a:gd name="T27" fmla="*/ 64 h 462"/>
                <a:gd name="T28" fmla="*/ 202 w 384"/>
                <a:gd name="T29" fmla="*/ 62 h 462"/>
                <a:gd name="T30" fmla="*/ 202 w 384"/>
                <a:gd name="T31" fmla="*/ 62 h 462"/>
                <a:gd name="T32" fmla="*/ 178 w 384"/>
                <a:gd name="T33" fmla="*/ 64 h 462"/>
                <a:gd name="T34" fmla="*/ 158 w 384"/>
                <a:gd name="T35" fmla="*/ 68 h 462"/>
                <a:gd name="T36" fmla="*/ 136 w 384"/>
                <a:gd name="T37" fmla="*/ 78 h 462"/>
                <a:gd name="T38" fmla="*/ 116 w 384"/>
                <a:gd name="T39" fmla="*/ 88 h 462"/>
                <a:gd name="T40" fmla="*/ 116 w 384"/>
                <a:gd name="T41" fmla="*/ 88 h 462"/>
                <a:gd name="T42" fmla="*/ 102 w 384"/>
                <a:gd name="T43" fmla="*/ 102 h 462"/>
                <a:gd name="T44" fmla="*/ 90 w 384"/>
                <a:gd name="T45" fmla="*/ 116 h 462"/>
                <a:gd name="T46" fmla="*/ 80 w 384"/>
                <a:gd name="T47" fmla="*/ 130 h 462"/>
                <a:gd name="T48" fmla="*/ 74 w 384"/>
                <a:gd name="T49" fmla="*/ 144 h 462"/>
                <a:gd name="T50" fmla="*/ 74 w 384"/>
                <a:gd name="T51" fmla="*/ 462 h 462"/>
                <a:gd name="T52" fmla="*/ 0 w 384"/>
                <a:gd name="T53" fmla="*/ 462 h 462"/>
                <a:gd name="T54" fmla="*/ 0 w 384"/>
                <a:gd name="T55" fmla="*/ 8 h 462"/>
                <a:gd name="T56" fmla="*/ 46 w 384"/>
                <a:gd name="T57" fmla="*/ 8 h 462"/>
                <a:gd name="T58" fmla="*/ 62 w 384"/>
                <a:gd name="T59" fmla="*/ 58 h 462"/>
                <a:gd name="T60" fmla="*/ 62 w 384"/>
                <a:gd name="T61" fmla="*/ 58 h 462"/>
                <a:gd name="T62" fmla="*/ 72 w 384"/>
                <a:gd name="T63" fmla="*/ 48 h 462"/>
                <a:gd name="T64" fmla="*/ 86 w 384"/>
                <a:gd name="T65" fmla="*/ 36 h 462"/>
                <a:gd name="T66" fmla="*/ 100 w 384"/>
                <a:gd name="T67" fmla="*/ 28 h 462"/>
                <a:gd name="T68" fmla="*/ 116 w 384"/>
                <a:gd name="T69" fmla="*/ 18 h 462"/>
                <a:gd name="T70" fmla="*/ 116 w 384"/>
                <a:gd name="T71" fmla="*/ 18 h 462"/>
                <a:gd name="T72" fmla="*/ 138 w 384"/>
                <a:gd name="T73" fmla="*/ 10 h 462"/>
                <a:gd name="T74" fmla="*/ 158 w 384"/>
                <a:gd name="T75" fmla="*/ 4 h 462"/>
                <a:gd name="T76" fmla="*/ 180 w 384"/>
                <a:gd name="T77" fmla="*/ 0 h 462"/>
                <a:gd name="T78" fmla="*/ 202 w 384"/>
                <a:gd name="T79" fmla="*/ 0 h 462"/>
                <a:gd name="T80" fmla="*/ 202 w 384"/>
                <a:gd name="T81" fmla="*/ 0 h 462"/>
                <a:gd name="T82" fmla="*/ 224 w 384"/>
                <a:gd name="T83" fmla="*/ 0 h 462"/>
                <a:gd name="T84" fmla="*/ 244 w 384"/>
                <a:gd name="T85" fmla="*/ 2 h 462"/>
                <a:gd name="T86" fmla="*/ 264 w 384"/>
                <a:gd name="T87" fmla="*/ 6 h 462"/>
                <a:gd name="T88" fmla="*/ 282 w 384"/>
                <a:gd name="T89" fmla="*/ 10 h 462"/>
                <a:gd name="T90" fmla="*/ 298 w 384"/>
                <a:gd name="T91" fmla="*/ 16 h 462"/>
                <a:gd name="T92" fmla="*/ 312 w 384"/>
                <a:gd name="T93" fmla="*/ 24 h 462"/>
                <a:gd name="T94" fmla="*/ 326 w 384"/>
                <a:gd name="T95" fmla="*/ 34 h 462"/>
                <a:gd name="T96" fmla="*/ 338 w 384"/>
                <a:gd name="T97" fmla="*/ 44 h 462"/>
                <a:gd name="T98" fmla="*/ 348 w 384"/>
                <a:gd name="T99" fmla="*/ 56 h 462"/>
                <a:gd name="T100" fmla="*/ 358 w 384"/>
                <a:gd name="T101" fmla="*/ 68 h 462"/>
                <a:gd name="T102" fmla="*/ 366 w 384"/>
                <a:gd name="T103" fmla="*/ 84 h 462"/>
                <a:gd name="T104" fmla="*/ 372 w 384"/>
                <a:gd name="T105" fmla="*/ 100 h 462"/>
                <a:gd name="T106" fmla="*/ 378 w 384"/>
                <a:gd name="T107" fmla="*/ 116 h 462"/>
                <a:gd name="T108" fmla="*/ 380 w 384"/>
                <a:gd name="T109" fmla="*/ 136 h 462"/>
                <a:gd name="T110" fmla="*/ 382 w 384"/>
                <a:gd name="T111" fmla="*/ 156 h 462"/>
                <a:gd name="T112" fmla="*/ 384 w 384"/>
                <a:gd name="T113" fmla="*/ 176 h 462"/>
                <a:gd name="T114" fmla="*/ 384 w 384"/>
                <a:gd name="T11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462">
                  <a:moveTo>
                    <a:pt x="384" y="462"/>
                  </a:moveTo>
                  <a:lnTo>
                    <a:pt x="306" y="462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06" y="160"/>
                  </a:lnTo>
                  <a:lnTo>
                    <a:pt x="300" y="134"/>
                  </a:lnTo>
                  <a:lnTo>
                    <a:pt x="292" y="112"/>
                  </a:lnTo>
                  <a:lnTo>
                    <a:pt x="286" y="102"/>
                  </a:lnTo>
                  <a:lnTo>
                    <a:pt x="280" y="94"/>
                  </a:lnTo>
                  <a:lnTo>
                    <a:pt x="274" y="86"/>
                  </a:lnTo>
                  <a:lnTo>
                    <a:pt x="266" y="80"/>
                  </a:lnTo>
                  <a:lnTo>
                    <a:pt x="258" y="74"/>
                  </a:lnTo>
                  <a:lnTo>
                    <a:pt x="248" y="70"/>
                  </a:lnTo>
                  <a:lnTo>
                    <a:pt x="226" y="64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178" y="64"/>
                  </a:lnTo>
                  <a:lnTo>
                    <a:pt x="158" y="68"/>
                  </a:lnTo>
                  <a:lnTo>
                    <a:pt x="136" y="78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02" y="102"/>
                  </a:lnTo>
                  <a:lnTo>
                    <a:pt x="90" y="116"/>
                  </a:lnTo>
                  <a:lnTo>
                    <a:pt x="80" y="130"/>
                  </a:lnTo>
                  <a:lnTo>
                    <a:pt x="74" y="144"/>
                  </a:lnTo>
                  <a:lnTo>
                    <a:pt x="74" y="462"/>
                  </a:lnTo>
                  <a:lnTo>
                    <a:pt x="0" y="462"/>
                  </a:lnTo>
                  <a:lnTo>
                    <a:pt x="0" y="8"/>
                  </a:lnTo>
                  <a:lnTo>
                    <a:pt x="46" y="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72" y="48"/>
                  </a:lnTo>
                  <a:lnTo>
                    <a:pt x="86" y="36"/>
                  </a:lnTo>
                  <a:lnTo>
                    <a:pt x="100" y="28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8" y="10"/>
                  </a:lnTo>
                  <a:lnTo>
                    <a:pt x="158" y="4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44" y="2"/>
                  </a:lnTo>
                  <a:lnTo>
                    <a:pt x="264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2" y="24"/>
                  </a:lnTo>
                  <a:lnTo>
                    <a:pt x="326" y="34"/>
                  </a:lnTo>
                  <a:lnTo>
                    <a:pt x="338" y="44"/>
                  </a:lnTo>
                  <a:lnTo>
                    <a:pt x="348" y="56"/>
                  </a:lnTo>
                  <a:lnTo>
                    <a:pt x="358" y="68"/>
                  </a:lnTo>
                  <a:lnTo>
                    <a:pt x="366" y="84"/>
                  </a:lnTo>
                  <a:lnTo>
                    <a:pt x="372" y="100"/>
                  </a:lnTo>
                  <a:lnTo>
                    <a:pt x="378" y="116"/>
                  </a:lnTo>
                  <a:lnTo>
                    <a:pt x="380" y="136"/>
                  </a:lnTo>
                  <a:lnTo>
                    <a:pt x="382" y="156"/>
                  </a:lnTo>
                  <a:lnTo>
                    <a:pt x="384" y="176"/>
                  </a:lnTo>
                  <a:lnTo>
                    <a:pt x="384" y="4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8752BCEA-574D-4BF8-AEBE-BC93C3AC7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05701" y="1801813"/>
              <a:ext cx="654050" cy="1035050"/>
            </a:xfrm>
            <a:custGeom>
              <a:avLst/>
              <a:gdLst>
                <a:gd name="T0" fmla="*/ 412 w 412"/>
                <a:gd name="T1" fmla="*/ 450 h 652"/>
                <a:gd name="T2" fmla="*/ 404 w 412"/>
                <a:gd name="T3" fmla="*/ 514 h 652"/>
                <a:gd name="T4" fmla="*/ 382 w 412"/>
                <a:gd name="T5" fmla="*/ 568 h 652"/>
                <a:gd name="T6" fmla="*/ 358 w 412"/>
                <a:gd name="T7" fmla="*/ 598 h 652"/>
                <a:gd name="T8" fmla="*/ 310 w 412"/>
                <a:gd name="T9" fmla="*/ 632 h 652"/>
                <a:gd name="T10" fmla="*/ 250 w 412"/>
                <a:gd name="T11" fmla="*/ 648 h 652"/>
                <a:gd name="T12" fmla="*/ 202 w 412"/>
                <a:gd name="T13" fmla="*/ 652 h 652"/>
                <a:gd name="T14" fmla="*/ 144 w 412"/>
                <a:gd name="T15" fmla="*/ 644 h 652"/>
                <a:gd name="T16" fmla="*/ 90 w 412"/>
                <a:gd name="T17" fmla="*/ 622 h 652"/>
                <a:gd name="T18" fmla="*/ 96 w 412"/>
                <a:gd name="T19" fmla="*/ 542 h 652"/>
                <a:gd name="T20" fmla="*/ 150 w 412"/>
                <a:gd name="T21" fmla="*/ 574 h 652"/>
                <a:gd name="T22" fmla="*/ 190 w 412"/>
                <a:gd name="T23" fmla="*/ 584 h 652"/>
                <a:gd name="T24" fmla="*/ 234 w 412"/>
                <a:gd name="T25" fmla="*/ 582 h 652"/>
                <a:gd name="T26" fmla="*/ 274 w 412"/>
                <a:gd name="T27" fmla="*/ 572 h 652"/>
                <a:gd name="T28" fmla="*/ 304 w 412"/>
                <a:gd name="T29" fmla="*/ 550 h 652"/>
                <a:gd name="T30" fmla="*/ 324 w 412"/>
                <a:gd name="T31" fmla="*/ 520 h 652"/>
                <a:gd name="T32" fmla="*/ 336 w 412"/>
                <a:gd name="T33" fmla="*/ 478 h 652"/>
                <a:gd name="T34" fmla="*/ 338 w 412"/>
                <a:gd name="T35" fmla="*/ 408 h 652"/>
                <a:gd name="T36" fmla="*/ 292 w 412"/>
                <a:gd name="T37" fmla="*/ 438 h 652"/>
                <a:gd name="T38" fmla="*/ 242 w 412"/>
                <a:gd name="T39" fmla="*/ 454 h 652"/>
                <a:gd name="T40" fmla="*/ 206 w 412"/>
                <a:gd name="T41" fmla="*/ 456 h 652"/>
                <a:gd name="T42" fmla="*/ 142 w 412"/>
                <a:gd name="T43" fmla="*/ 446 h 652"/>
                <a:gd name="T44" fmla="*/ 88 w 412"/>
                <a:gd name="T45" fmla="*/ 420 h 652"/>
                <a:gd name="T46" fmla="*/ 58 w 412"/>
                <a:gd name="T47" fmla="*/ 390 h 652"/>
                <a:gd name="T48" fmla="*/ 22 w 412"/>
                <a:gd name="T49" fmla="*/ 338 h 652"/>
                <a:gd name="T50" fmla="*/ 4 w 412"/>
                <a:gd name="T51" fmla="*/ 274 h 652"/>
                <a:gd name="T52" fmla="*/ 0 w 412"/>
                <a:gd name="T53" fmla="*/ 226 h 652"/>
                <a:gd name="T54" fmla="*/ 8 w 412"/>
                <a:gd name="T55" fmla="*/ 154 h 652"/>
                <a:gd name="T56" fmla="*/ 30 w 412"/>
                <a:gd name="T57" fmla="*/ 92 h 652"/>
                <a:gd name="T58" fmla="*/ 54 w 412"/>
                <a:gd name="T59" fmla="*/ 60 h 652"/>
                <a:gd name="T60" fmla="*/ 102 w 412"/>
                <a:gd name="T61" fmla="*/ 22 h 652"/>
                <a:gd name="T62" fmla="*/ 164 w 412"/>
                <a:gd name="T63" fmla="*/ 4 h 652"/>
                <a:gd name="T64" fmla="*/ 214 w 412"/>
                <a:gd name="T65" fmla="*/ 0 h 652"/>
                <a:gd name="T66" fmla="*/ 266 w 412"/>
                <a:gd name="T67" fmla="*/ 6 h 652"/>
                <a:gd name="T68" fmla="*/ 314 w 412"/>
                <a:gd name="T69" fmla="*/ 22 h 652"/>
                <a:gd name="T70" fmla="*/ 362 w 412"/>
                <a:gd name="T71" fmla="*/ 8 h 652"/>
                <a:gd name="T72" fmla="*/ 338 w 412"/>
                <a:gd name="T73" fmla="*/ 120 h 652"/>
                <a:gd name="T74" fmla="*/ 290 w 412"/>
                <a:gd name="T75" fmla="*/ 88 h 652"/>
                <a:gd name="T76" fmla="*/ 250 w 412"/>
                <a:gd name="T77" fmla="*/ 70 h 652"/>
                <a:gd name="T78" fmla="*/ 210 w 412"/>
                <a:gd name="T79" fmla="*/ 64 h 652"/>
                <a:gd name="T80" fmla="*/ 164 w 412"/>
                <a:gd name="T81" fmla="*/ 70 h 652"/>
                <a:gd name="T82" fmla="*/ 126 w 412"/>
                <a:gd name="T83" fmla="*/ 88 h 652"/>
                <a:gd name="T84" fmla="*/ 100 w 412"/>
                <a:gd name="T85" fmla="*/ 116 h 652"/>
                <a:gd name="T86" fmla="*/ 82 w 412"/>
                <a:gd name="T87" fmla="*/ 156 h 652"/>
                <a:gd name="T88" fmla="*/ 74 w 412"/>
                <a:gd name="T89" fmla="*/ 226 h 652"/>
                <a:gd name="T90" fmla="*/ 82 w 412"/>
                <a:gd name="T91" fmla="*/ 290 h 652"/>
                <a:gd name="T92" fmla="*/ 98 w 412"/>
                <a:gd name="T93" fmla="*/ 330 h 652"/>
                <a:gd name="T94" fmla="*/ 116 w 412"/>
                <a:gd name="T95" fmla="*/ 352 h 652"/>
                <a:gd name="T96" fmla="*/ 150 w 412"/>
                <a:gd name="T97" fmla="*/ 378 h 652"/>
                <a:gd name="T98" fmla="*/ 192 w 412"/>
                <a:gd name="T99" fmla="*/ 388 h 652"/>
                <a:gd name="T100" fmla="*/ 226 w 412"/>
                <a:gd name="T101" fmla="*/ 388 h 652"/>
                <a:gd name="T102" fmla="*/ 276 w 412"/>
                <a:gd name="T103" fmla="*/ 376 h 652"/>
                <a:gd name="T104" fmla="*/ 322 w 412"/>
                <a:gd name="T105" fmla="*/ 34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652">
                  <a:moveTo>
                    <a:pt x="412" y="8"/>
                  </a:moveTo>
                  <a:lnTo>
                    <a:pt x="412" y="450"/>
                  </a:lnTo>
                  <a:lnTo>
                    <a:pt x="412" y="450"/>
                  </a:lnTo>
                  <a:lnTo>
                    <a:pt x="412" y="472"/>
                  </a:lnTo>
                  <a:lnTo>
                    <a:pt x="408" y="494"/>
                  </a:lnTo>
                  <a:lnTo>
                    <a:pt x="404" y="514"/>
                  </a:lnTo>
                  <a:lnTo>
                    <a:pt x="398" y="534"/>
                  </a:lnTo>
                  <a:lnTo>
                    <a:pt x="390" y="552"/>
                  </a:lnTo>
                  <a:lnTo>
                    <a:pt x="382" y="568"/>
                  </a:lnTo>
                  <a:lnTo>
                    <a:pt x="370" y="584"/>
                  </a:lnTo>
                  <a:lnTo>
                    <a:pt x="358" y="598"/>
                  </a:lnTo>
                  <a:lnTo>
                    <a:pt x="358" y="598"/>
                  </a:lnTo>
                  <a:lnTo>
                    <a:pt x="342" y="610"/>
                  </a:lnTo>
                  <a:lnTo>
                    <a:pt x="328" y="622"/>
                  </a:lnTo>
                  <a:lnTo>
                    <a:pt x="310" y="632"/>
                  </a:lnTo>
                  <a:lnTo>
                    <a:pt x="292" y="638"/>
                  </a:lnTo>
                  <a:lnTo>
                    <a:pt x="272" y="644"/>
                  </a:lnTo>
                  <a:lnTo>
                    <a:pt x="250" y="648"/>
                  </a:lnTo>
                  <a:lnTo>
                    <a:pt x="228" y="652"/>
                  </a:lnTo>
                  <a:lnTo>
                    <a:pt x="202" y="652"/>
                  </a:lnTo>
                  <a:lnTo>
                    <a:pt x="202" y="652"/>
                  </a:lnTo>
                  <a:lnTo>
                    <a:pt x="184" y="652"/>
                  </a:lnTo>
                  <a:lnTo>
                    <a:pt x="164" y="648"/>
                  </a:lnTo>
                  <a:lnTo>
                    <a:pt x="144" y="644"/>
                  </a:lnTo>
                  <a:lnTo>
                    <a:pt x="126" y="638"/>
                  </a:lnTo>
                  <a:lnTo>
                    <a:pt x="108" y="632"/>
                  </a:lnTo>
                  <a:lnTo>
                    <a:pt x="90" y="622"/>
                  </a:lnTo>
                  <a:lnTo>
                    <a:pt x="72" y="612"/>
                  </a:lnTo>
                  <a:lnTo>
                    <a:pt x="54" y="598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122" y="560"/>
                  </a:lnTo>
                  <a:lnTo>
                    <a:pt x="150" y="574"/>
                  </a:lnTo>
                  <a:lnTo>
                    <a:pt x="162" y="578"/>
                  </a:lnTo>
                  <a:lnTo>
                    <a:pt x="176" y="582"/>
                  </a:lnTo>
                  <a:lnTo>
                    <a:pt x="190" y="584"/>
                  </a:lnTo>
                  <a:lnTo>
                    <a:pt x="202" y="584"/>
                  </a:lnTo>
                  <a:lnTo>
                    <a:pt x="202" y="584"/>
                  </a:lnTo>
                  <a:lnTo>
                    <a:pt x="234" y="582"/>
                  </a:lnTo>
                  <a:lnTo>
                    <a:pt x="248" y="580"/>
                  </a:lnTo>
                  <a:lnTo>
                    <a:pt x="262" y="576"/>
                  </a:lnTo>
                  <a:lnTo>
                    <a:pt x="274" y="572"/>
                  </a:lnTo>
                  <a:lnTo>
                    <a:pt x="284" y="566"/>
                  </a:lnTo>
                  <a:lnTo>
                    <a:pt x="294" y="558"/>
                  </a:lnTo>
                  <a:lnTo>
                    <a:pt x="304" y="550"/>
                  </a:lnTo>
                  <a:lnTo>
                    <a:pt x="312" y="540"/>
                  </a:lnTo>
                  <a:lnTo>
                    <a:pt x="318" y="530"/>
                  </a:lnTo>
                  <a:lnTo>
                    <a:pt x="324" y="520"/>
                  </a:lnTo>
                  <a:lnTo>
                    <a:pt x="330" y="506"/>
                  </a:lnTo>
                  <a:lnTo>
                    <a:pt x="332" y="494"/>
                  </a:lnTo>
                  <a:lnTo>
                    <a:pt x="336" y="478"/>
                  </a:lnTo>
                  <a:lnTo>
                    <a:pt x="338" y="446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24" y="420"/>
                  </a:lnTo>
                  <a:lnTo>
                    <a:pt x="308" y="430"/>
                  </a:lnTo>
                  <a:lnTo>
                    <a:pt x="292" y="438"/>
                  </a:lnTo>
                  <a:lnTo>
                    <a:pt x="276" y="444"/>
                  </a:lnTo>
                  <a:lnTo>
                    <a:pt x="260" y="450"/>
                  </a:lnTo>
                  <a:lnTo>
                    <a:pt x="242" y="454"/>
                  </a:lnTo>
                  <a:lnTo>
                    <a:pt x="224" y="456"/>
                  </a:lnTo>
                  <a:lnTo>
                    <a:pt x="206" y="456"/>
                  </a:lnTo>
                  <a:lnTo>
                    <a:pt x="206" y="456"/>
                  </a:lnTo>
                  <a:lnTo>
                    <a:pt x="184" y="456"/>
                  </a:lnTo>
                  <a:lnTo>
                    <a:pt x="162" y="452"/>
                  </a:lnTo>
                  <a:lnTo>
                    <a:pt x="142" y="446"/>
                  </a:lnTo>
                  <a:lnTo>
                    <a:pt x="124" y="440"/>
                  </a:lnTo>
                  <a:lnTo>
                    <a:pt x="106" y="430"/>
                  </a:lnTo>
                  <a:lnTo>
                    <a:pt x="88" y="420"/>
                  </a:lnTo>
                  <a:lnTo>
                    <a:pt x="72" y="406"/>
                  </a:lnTo>
                  <a:lnTo>
                    <a:pt x="58" y="390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6"/>
                  </a:lnTo>
                  <a:lnTo>
                    <a:pt x="22" y="338"/>
                  </a:lnTo>
                  <a:lnTo>
                    <a:pt x="14" y="318"/>
                  </a:lnTo>
                  <a:lnTo>
                    <a:pt x="8" y="296"/>
                  </a:lnTo>
                  <a:lnTo>
                    <a:pt x="4" y="274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0"/>
                  </a:lnTo>
                  <a:lnTo>
                    <a:pt x="4" y="176"/>
                  </a:lnTo>
                  <a:lnTo>
                    <a:pt x="8" y="154"/>
                  </a:lnTo>
                  <a:lnTo>
                    <a:pt x="14" y="132"/>
                  </a:lnTo>
                  <a:lnTo>
                    <a:pt x="22" y="112"/>
                  </a:lnTo>
                  <a:lnTo>
                    <a:pt x="30" y="92"/>
                  </a:lnTo>
                  <a:lnTo>
                    <a:pt x="42" y="76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8" y="46"/>
                  </a:lnTo>
                  <a:lnTo>
                    <a:pt x="84" y="34"/>
                  </a:lnTo>
                  <a:lnTo>
                    <a:pt x="102" y="22"/>
                  </a:lnTo>
                  <a:lnTo>
                    <a:pt x="122" y="14"/>
                  </a:lnTo>
                  <a:lnTo>
                    <a:pt x="142" y="8"/>
                  </a:lnTo>
                  <a:lnTo>
                    <a:pt x="164" y="4"/>
                  </a:lnTo>
                  <a:lnTo>
                    <a:pt x="188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2" y="0"/>
                  </a:lnTo>
                  <a:lnTo>
                    <a:pt x="248" y="2"/>
                  </a:lnTo>
                  <a:lnTo>
                    <a:pt x="266" y="6"/>
                  </a:lnTo>
                  <a:lnTo>
                    <a:pt x="282" y="10"/>
                  </a:lnTo>
                  <a:lnTo>
                    <a:pt x="298" y="16"/>
                  </a:lnTo>
                  <a:lnTo>
                    <a:pt x="314" y="22"/>
                  </a:lnTo>
                  <a:lnTo>
                    <a:pt x="330" y="32"/>
                  </a:lnTo>
                  <a:lnTo>
                    <a:pt x="344" y="40"/>
                  </a:lnTo>
                  <a:lnTo>
                    <a:pt x="362" y="8"/>
                  </a:lnTo>
                  <a:lnTo>
                    <a:pt x="412" y="8"/>
                  </a:lnTo>
                  <a:close/>
                  <a:moveTo>
                    <a:pt x="338" y="334"/>
                  </a:moveTo>
                  <a:lnTo>
                    <a:pt x="338" y="120"/>
                  </a:lnTo>
                  <a:lnTo>
                    <a:pt x="338" y="120"/>
                  </a:lnTo>
                  <a:lnTo>
                    <a:pt x="318" y="104"/>
                  </a:lnTo>
                  <a:lnTo>
                    <a:pt x="290" y="88"/>
                  </a:lnTo>
                  <a:lnTo>
                    <a:pt x="290" y="88"/>
                  </a:lnTo>
                  <a:lnTo>
                    <a:pt x="270" y="78"/>
                  </a:lnTo>
                  <a:lnTo>
                    <a:pt x="250" y="70"/>
                  </a:lnTo>
                  <a:lnTo>
                    <a:pt x="230" y="66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194" y="66"/>
                  </a:lnTo>
                  <a:lnTo>
                    <a:pt x="178" y="68"/>
                  </a:lnTo>
                  <a:lnTo>
                    <a:pt x="164" y="70"/>
                  </a:lnTo>
                  <a:lnTo>
                    <a:pt x="150" y="74"/>
                  </a:lnTo>
                  <a:lnTo>
                    <a:pt x="138" y="80"/>
                  </a:lnTo>
                  <a:lnTo>
                    <a:pt x="126" y="88"/>
                  </a:lnTo>
                  <a:lnTo>
                    <a:pt x="116" y="96"/>
                  </a:lnTo>
                  <a:lnTo>
                    <a:pt x="108" y="106"/>
                  </a:lnTo>
                  <a:lnTo>
                    <a:pt x="100" y="116"/>
                  </a:lnTo>
                  <a:lnTo>
                    <a:pt x="92" y="128"/>
                  </a:lnTo>
                  <a:lnTo>
                    <a:pt x="88" y="140"/>
                  </a:lnTo>
                  <a:lnTo>
                    <a:pt x="82" y="156"/>
                  </a:lnTo>
                  <a:lnTo>
                    <a:pt x="78" y="172"/>
                  </a:lnTo>
                  <a:lnTo>
                    <a:pt x="76" y="188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76" y="260"/>
                  </a:lnTo>
                  <a:lnTo>
                    <a:pt x="82" y="290"/>
                  </a:lnTo>
                  <a:lnTo>
                    <a:pt x="86" y="304"/>
                  </a:lnTo>
                  <a:lnTo>
                    <a:pt x="92" y="318"/>
                  </a:lnTo>
                  <a:lnTo>
                    <a:pt x="98" y="33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16" y="352"/>
                  </a:lnTo>
                  <a:lnTo>
                    <a:pt x="126" y="362"/>
                  </a:lnTo>
                  <a:lnTo>
                    <a:pt x="136" y="370"/>
                  </a:lnTo>
                  <a:lnTo>
                    <a:pt x="150" y="378"/>
                  </a:lnTo>
                  <a:lnTo>
                    <a:pt x="162" y="382"/>
                  </a:lnTo>
                  <a:lnTo>
                    <a:pt x="176" y="386"/>
                  </a:lnTo>
                  <a:lnTo>
                    <a:pt x="192" y="388"/>
                  </a:lnTo>
                  <a:lnTo>
                    <a:pt x="208" y="390"/>
                  </a:lnTo>
                  <a:lnTo>
                    <a:pt x="208" y="390"/>
                  </a:lnTo>
                  <a:lnTo>
                    <a:pt x="226" y="388"/>
                  </a:lnTo>
                  <a:lnTo>
                    <a:pt x="244" y="386"/>
                  </a:lnTo>
                  <a:lnTo>
                    <a:pt x="260" y="382"/>
                  </a:lnTo>
                  <a:lnTo>
                    <a:pt x="276" y="376"/>
                  </a:lnTo>
                  <a:lnTo>
                    <a:pt x="292" y="368"/>
                  </a:lnTo>
                  <a:lnTo>
                    <a:pt x="308" y="358"/>
                  </a:lnTo>
                  <a:lnTo>
                    <a:pt x="322" y="348"/>
                  </a:lnTo>
                  <a:lnTo>
                    <a:pt x="338" y="334"/>
                  </a:lnTo>
                  <a:lnTo>
                    <a:pt x="33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12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B8C3F-D2CF-2841-B866-B33EB9A6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042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E5A6-AC53-A247-AF4A-E33B40EA2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14500"/>
            <a:ext cx="11277600" cy="4462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F56B-DA9A-1946-81E9-620388007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400800"/>
            <a:ext cx="2743200" cy="3429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7742E73E-AA68-4B8A-8F1A-54388BB2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91" r:id="rId15"/>
    <p:sldLayoutId id="2147483677" r:id="rId16"/>
    <p:sldLayoutId id="2147483692" r:id="rId17"/>
  </p:sldLayoutIdLs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0">
          <p15:clr>
            <a:srgbClr val="F26B43"/>
          </p15:clr>
        </p15:guide>
        <p15:guide id="3" pos="7392">
          <p15:clr>
            <a:srgbClr val="F26B43"/>
          </p15:clr>
        </p15:guide>
        <p15:guide id="4" pos="288">
          <p15:clr>
            <a:srgbClr val="F26B43"/>
          </p15:clr>
        </p15:guide>
        <p15:guide id="6" orient="horz" pos="4248">
          <p15:clr>
            <a:srgbClr val="F26B43"/>
          </p15:clr>
        </p15:guide>
        <p15:guide id="7" orient="horz" pos="288">
          <p15:clr>
            <a:srgbClr val="F26B43"/>
          </p15:clr>
        </p15:guide>
        <p15:guide id="8" orient="horz" pos="4032">
          <p15:clr>
            <a:srgbClr val="F26B43"/>
          </p15:clr>
        </p15:guide>
        <p15:guide id="9" orient="horz" pos="936">
          <p15:clr>
            <a:srgbClr val="F26B43"/>
          </p15:clr>
        </p15:guide>
        <p15:guide id="10" orient="horz" pos="1080">
          <p15:clr>
            <a:srgbClr val="F26B43"/>
          </p15:clr>
        </p15:guide>
        <p15:guide id="11" orient="horz" pos="3888">
          <p15:clr>
            <a:srgbClr val="F26B43"/>
          </p15:clr>
        </p15:guide>
        <p15:guide id="12" pos="2688">
          <p15:clr>
            <a:srgbClr val="F26B43"/>
          </p15:clr>
        </p15:guide>
        <p15:guide id="13" pos="4992">
          <p15:clr>
            <a:srgbClr val="F26B43"/>
          </p15:clr>
        </p15:guide>
        <p15:guide id="14" pos="5280">
          <p15:clr>
            <a:srgbClr val="F26B43"/>
          </p15:clr>
        </p15:guide>
        <p15:guide id="15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29CA6-8375-459D-B455-20FE9863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B9F6-6BC0-4D35-AFC4-E61265CD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3A30-F558-456F-A211-FD421065F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20C3-4EF8-4E7F-B7E0-2F8EE3C70A3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745E-019C-482F-B389-8AB2F8D22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5E18-130B-4A93-87B9-555E619E9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5171-48AB-4F3C-A226-FFC1740D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ngular.io/guide/testing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9195EA-2969-4B9F-AB7B-AC0B6936D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3040502"/>
            <a:ext cx="11277600" cy="609398"/>
          </a:xfrm>
        </p:spPr>
        <p:txBody>
          <a:bodyPr/>
          <a:lstStyle/>
          <a:p>
            <a:pPr algn="ctr"/>
            <a:r>
              <a:rPr lang="en-US" sz="4400" b="1" i="0" dirty="0">
                <a:effectLst/>
                <a:latin typeface="Neue Plak"/>
              </a:rPr>
              <a:t>Intro to JavaScript Unit Testing Using Angular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BBB6C-261D-4871-9AC1-43FE4EA447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7200" y="3999147"/>
            <a:ext cx="7467600" cy="1253677"/>
          </a:xfrm>
        </p:spPr>
        <p:txBody>
          <a:bodyPr/>
          <a:lstStyle/>
          <a:p>
            <a:pPr algn="r"/>
            <a:r>
              <a:rPr lang="en-US" dirty="0"/>
              <a:t>Presented By: Jeremy Edmondson</a:t>
            </a:r>
          </a:p>
          <a:p>
            <a:pPr algn="r"/>
            <a:r>
              <a:rPr lang="en-US" dirty="0"/>
              <a:t>Technical Director, Improving Atlanta</a:t>
            </a:r>
          </a:p>
          <a:p>
            <a:pPr algn="r"/>
            <a:r>
              <a:rPr lang="en-US" dirty="0"/>
              <a:t>Friday, May 14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pic>
        <p:nvPicPr>
          <p:cNvPr id="5" name="Picture 4" descr="A person smiling in front of a blue wall&#10;&#10;Description automatically generated with medium confidence">
            <a:extLst>
              <a:ext uri="{FF2B5EF4-FFF2-40B4-BE49-F238E27FC236}">
                <a16:creationId xmlns:a16="http://schemas.microsoft.com/office/drawing/2014/main" id="{A845E259-C1F1-489D-ACCD-2A49522B8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8" r="13772"/>
          <a:stretch/>
        </p:blipFill>
        <p:spPr>
          <a:xfrm>
            <a:off x="934279" y="4486174"/>
            <a:ext cx="1769164" cy="2030926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22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16C5-DD25-4841-B5BF-3D92F47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in Angular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88BEC-42B5-4ED5-98BB-37391A2F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11277600" cy="6503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https://angular.io/guide/testing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1CFB3-17EA-463C-9B50-10D62BB40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04" y="2364828"/>
            <a:ext cx="9991725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E063D-A3EE-40C5-8692-2074CB5D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04" y="3503557"/>
            <a:ext cx="100679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6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2A8F-32D9-4678-992A-56F88493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Agenda (maybe)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3DD6-CDAC-423E-BF7D-E45A5F2B04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 </a:t>
            </a:r>
            <a:r>
              <a:rPr lang="en-US" i="1" dirty="0"/>
              <a:t>Things</a:t>
            </a:r>
            <a:r>
              <a:rPr lang="en-US" dirty="0"/>
              <a:t> to Test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Pipes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78B5-36A5-4B9C-AA00-B02CF5CC54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Debugging Unit Tests</a:t>
            </a:r>
          </a:p>
          <a:p>
            <a:r>
              <a:rPr lang="en-US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57962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CA73D8-B8AA-43B8-925D-97559A00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7B3C32-255D-470C-BCB5-617D90160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jeremy.edmondson@improving.com</a:t>
            </a:r>
          </a:p>
        </p:txBody>
      </p:sp>
    </p:spTree>
    <p:extLst>
      <p:ext uri="{BB962C8B-B14F-4D97-AF65-F5344CB8AC3E}">
        <p14:creationId xmlns:p14="http://schemas.microsoft.com/office/powerpoint/2010/main" val="23937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8A5D6-608D-4A06-A5E4-B7C68168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DB23-5D22-48C8-9784-6C2C77474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https://github.com/jeremye416/AngularUnitTesting</a:t>
            </a:r>
          </a:p>
        </p:txBody>
      </p:sp>
    </p:spTree>
    <p:extLst>
      <p:ext uri="{BB962C8B-B14F-4D97-AF65-F5344CB8AC3E}">
        <p14:creationId xmlns:p14="http://schemas.microsoft.com/office/powerpoint/2010/main" val="32023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63283A-5A51-408F-AA19-5285A23C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778A1-4A52-45E9-8D58-7F9AD9948E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unit test</a:t>
            </a:r>
            <a:r>
              <a:rPr lang="en-US" dirty="0"/>
              <a:t> is a piece of a code (usually a method) that invokes another piece of code and checks the correctness of some assumptions afterward. If the assumptions turn out to be wrong, the unit test has failed. A </a:t>
            </a:r>
            <a:r>
              <a:rPr lang="en-US" i="1" dirty="0"/>
              <a:t>unit</a:t>
            </a:r>
            <a:r>
              <a:rPr lang="en-US" dirty="0"/>
              <a:t> is a method or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600" i="1" dirty="0"/>
              <a:t>https://livebook.manning.com/book/the-art-of-unit-testing-second-edition/chapter-1/11</a:t>
            </a:r>
          </a:p>
        </p:txBody>
      </p:sp>
    </p:spTree>
    <p:extLst>
      <p:ext uri="{BB962C8B-B14F-4D97-AF65-F5344CB8AC3E}">
        <p14:creationId xmlns:p14="http://schemas.microsoft.com/office/powerpoint/2010/main" val="14669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827A-6637-48C2-B3F8-EC182D0B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Under Test -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B224-332C-4AC4-9755-DCF6469181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SUT</a:t>
            </a:r>
            <a:r>
              <a:rPr lang="en-US" dirty="0"/>
              <a:t> stands for </a:t>
            </a:r>
            <a:r>
              <a:rPr lang="en-US" i="1" dirty="0"/>
              <a:t>system under test</a:t>
            </a:r>
            <a:r>
              <a:rPr lang="en-US" dirty="0"/>
              <a:t>, and some people like to use </a:t>
            </a:r>
            <a:r>
              <a:rPr lang="en-US" i="1" dirty="0"/>
              <a:t>CUT</a:t>
            </a:r>
            <a:r>
              <a:rPr lang="en-US" dirty="0"/>
              <a:t> (</a:t>
            </a:r>
            <a:r>
              <a:rPr lang="en-US" i="1" dirty="0"/>
              <a:t>class under test</a:t>
            </a:r>
            <a:r>
              <a:rPr lang="en-US" dirty="0"/>
              <a:t> or </a:t>
            </a:r>
            <a:r>
              <a:rPr lang="en-US" i="1" dirty="0"/>
              <a:t>code under test</a:t>
            </a:r>
            <a:r>
              <a:rPr lang="en-US" dirty="0"/>
              <a:t>). When you test something, you refer to the thing you’re testing as the SUT.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4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9F30-753A-43C2-B2D9-C6FEB451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Phases (AAA)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3DD0-A131-4322-9D17-2E8A51D309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Arrange:</a:t>
            </a:r>
            <a:r>
              <a:rPr lang="en-US" dirty="0"/>
              <a:t> initializes objects and sets the value of the data </a:t>
            </a:r>
          </a:p>
          <a:p>
            <a:r>
              <a:rPr lang="en-US" b="1" dirty="0"/>
              <a:t>Act:</a:t>
            </a:r>
            <a:r>
              <a:rPr lang="en-US" dirty="0"/>
              <a:t> invokes the method under test with the arranged parameters</a:t>
            </a:r>
          </a:p>
          <a:p>
            <a:r>
              <a:rPr lang="en-US" b="1" dirty="0"/>
              <a:t>Assert:</a:t>
            </a:r>
            <a:r>
              <a:rPr lang="en-US" dirty="0"/>
              <a:t> verifies that the action of the method under test behaves as expected</a:t>
            </a:r>
          </a:p>
        </p:txBody>
      </p:sp>
    </p:spTree>
    <p:extLst>
      <p:ext uri="{BB962C8B-B14F-4D97-AF65-F5344CB8AC3E}">
        <p14:creationId xmlns:p14="http://schemas.microsoft.com/office/powerpoint/2010/main" val="423735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E9D5-1124-4713-9EA0-90B21AE2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vs Integration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F48BD-B5EC-4DB9-B867-63D41A863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Unit Testing</a:t>
            </a:r>
          </a:p>
          <a:p>
            <a:r>
              <a:rPr lang="en-US" sz="1800" dirty="0"/>
              <a:t>Individual units of source code are tested to determine if they are ready to use</a:t>
            </a:r>
          </a:p>
          <a:p>
            <a:r>
              <a:rPr lang="en-US" sz="1800" dirty="0"/>
              <a:t>Test each part of the program and shows that the individual parts are correct</a:t>
            </a:r>
          </a:p>
          <a:p>
            <a:r>
              <a:rPr lang="en-US" sz="1800" dirty="0"/>
              <a:t>Can be performed at any time</a:t>
            </a:r>
          </a:p>
          <a:p>
            <a:r>
              <a:rPr lang="en-US" sz="1800" dirty="0"/>
              <a:t>Executed by the developer</a:t>
            </a:r>
          </a:p>
          <a:p>
            <a:r>
              <a:rPr lang="en-US" sz="1800" dirty="0"/>
              <a:t>Errors found easily</a:t>
            </a:r>
          </a:p>
          <a:p>
            <a:r>
              <a:rPr lang="en-US" sz="1800" b="1" dirty="0"/>
              <a:t>White Box Testing</a:t>
            </a:r>
            <a:endParaRPr lang="en-US" sz="1800" dirty="0"/>
          </a:p>
          <a:p>
            <a:pPr lvl="1"/>
            <a:r>
              <a:rPr lang="en-US" sz="1400" dirty="0"/>
              <a:t>Internal structure, design and coding of software are tested to verify flow of input-output and to improve design, usability and security</a:t>
            </a:r>
          </a:p>
          <a:p>
            <a:pPr lvl="1"/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83412-9E97-4E2F-8DA3-4327D4A031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Integration Testing</a:t>
            </a:r>
          </a:p>
          <a:p>
            <a:r>
              <a:rPr lang="en-US" sz="1800" dirty="0"/>
              <a:t>Checks integration between software modules</a:t>
            </a:r>
          </a:p>
          <a:p>
            <a:r>
              <a:rPr lang="en-US" sz="1800" dirty="0"/>
              <a:t>Combines different modules in the application and test as a group to see they are working fine</a:t>
            </a:r>
          </a:p>
          <a:p>
            <a:r>
              <a:rPr lang="en-US" sz="1800" dirty="0"/>
              <a:t>Performed after unit testing and before system testing</a:t>
            </a:r>
          </a:p>
          <a:p>
            <a:r>
              <a:rPr lang="en-US" sz="1800" dirty="0"/>
              <a:t>Performed by the testing team</a:t>
            </a:r>
          </a:p>
          <a:p>
            <a:r>
              <a:rPr lang="en-US" sz="1800" dirty="0"/>
              <a:t>Difficult to find errors</a:t>
            </a:r>
          </a:p>
          <a:p>
            <a:r>
              <a:rPr lang="en-US" sz="1800" b="1" dirty="0"/>
              <a:t>Black Box Testing</a:t>
            </a:r>
          </a:p>
          <a:p>
            <a:pPr lvl="1"/>
            <a:r>
              <a:rPr lang="en-US" sz="1400" dirty="0"/>
              <a:t>Tested without having knowledge of internal code structure, implementation details and internal paths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370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E9D5-1124-4713-9EA0-90B21AE2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(</a:t>
            </a:r>
            <a:r>
              <a:rPr lang="en-US" dirty="0" err="1"/>
              <a:t>Spys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F48BD-B5EC-4DB9-B867-63D41A863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Mocking = a replica or imitation</a:t>
            </a:r>
          </a:p>
          <a:p>
            <a:r>
              <a:rPr lang="en-US" dirty="0"/>
              <a:t>Objects have complex dependencies</a:t>
            </a:r>
          </a:p>
          <a:p>
            <a:pPr lvl="1"/>
            <a:r>
              <a:rPr lang="en-US" dirty="0"/>
              <a:t>Isolate the behavior of the object you want to test</a:t>
            </a:r>
          </a:p>
          <a:p>
            <a:pPr lvl="1"/>
            <a:r>
              <a:rPr lang="en-US" dirty="0"/>
              <a:t>Simulate the behavior of the real objects</a:t>
            </a:r>
          </a:p>
          <a:p>
            <a:r>
              <a:rPr lang="en-US" dirty="0"/>
              <a:t>Test one class in isolation</a:t>
            </a:r>
          </a:p>
          <a:p>
            <a:pPr lvl="1"/>
            <a:r>
              <a:rPr lang="en-US" dirty="0"/>
              <a:t>Classes aren’t isolated… </a:t>
            </a:r>
          </a:p>
          <a:p>
            <a:r>
              <a:rPr lang="en-US" dirty="0"/>
              <a:t>Simulate the real behavior to do unit testing in isolation </a:t>
            </a:r>
          </a:p>
        </p:txBody>
      </p:sp>
    </p:spTree>
    <p:extLst>
      <p:ext uri="{BB962C8B-B14F-4D97-AF65-F5344CB8AC3E}">
        <p14:creationId xmlns:p14="http://schemas.microsoft.com/office/powerpoint/2010/main" val="315883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E428-3C72-42E9-848B-1D989198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Testing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B735-C8CA-4543-BB9F-19E678E0E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Jasmine (https://jasmine.github.io/)</a:t>
            </a:r>
          </a:p>
          <a:p>
            <a:pPr marL="0" indent="0">
              <a:buNone/>
            </a:pPr>
            <a:r>
              <a:rPr lang="en-US" sz="2400" i="1" dirty="0"/>
              <a:t>Jasmine is a behavior-driven development framework for testing JavaScript code. It does not depend on any other JavaScript frameworks. It does not require a DOM. And it has a clean, obvious syntax so that you can easily write tests.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15145-0B18-43E6-BB52-E8F8D88E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3" y="3734194"/>
            <a:ext cx="6553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7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E428-3C72-42E9-848B-1D989198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Testing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B735-C8CA-4543-BB9F-19E678E0E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Karma </a:t>
            </a:r>
            <a:r>
              <a:rPr lang="en-US" sz="3200" dirty="0"/>
              <a:t>(https://karma-runner.github.io/latest/index.html)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3757-B255-4379-B0C0-D11CD4D4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3" y="2209515"/>
            <a:ext cx="11696813" cy="32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1654"/>
      </p:ext>
    </p:extLst>
  </p:cSld>
  <p:clrMapOvr>
    <a:masterClrMapping/>
  </p:clrMapOvr>
</p:sld>
</file>

<file path=ppt/theme/theme1.xml><?xml version="1.0" encoding="utf-8"?>
<a:theme xmlns:a="http://schemas.openxmlformats.org/drawingml/2006/main" name="IA-Capabilities_040419">
  <a:themeElements>
    <a:clrScheme name="Improving Atlanta">
      <a:dk1>
        <a:srgbClr val="005596"/>
      </a:dk1>
      <a:lt1>
        <a:srgbClr val="FFFFFF"/>
      </a:lt1>
      <a:dk2>
        <a:srgbClr val="4597D3"/>
      </a:dk2>
      <a:lt2>
        <a:srgbClr val="E7E6E6"/>
      </a:lt2>
      <a:accent1>
        <a:srgbClr val="F5BB41"/>
      </a:accent1>
      <a:accent2>
        <a:srgbClr val="5BC2A7"/>
      </a:accent2>
      <a:accent3>
        <a:srgbClr val="A9A9A9"/>
      </a:accent3>
      <a:accent4>
        <a:srgbClr val="DDF0E9"/>
      </a:accent4>
      <a:accent5>
        <a:srgbClr val="66837C"/>
      </a:accent5>
      <a:accent6>
        <a:srgbClr val="FDEED3"/>
      </a:accent6>
      <a:hlink>
        <a:srgbClr val="0563C1"/>
      </a:hlink>
      <a:folHlink>
        <a:srgbClr val="954F72"/>
      </a:folHlink>
    </a:clrScheme>
    <a:fontScheme name="Improving Atlan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A4705360-F8AB-4930-BD79-537D52F6F3BB}" vid="{122F1366-40E9-4D74-90E0-CE7FC863421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A4705360-F8AB-4930-BD79-537D52F6F3BB}" vid="{2C3C7B42-6B91-403A-A46F-E4030D59AA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 - Jeremy</Template>
  <TotalTime>229</TotalTime>
  <Words>488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Neue Plak</vt:lpstr>
      <vt:lpstr>IA-Capabilities_040419</vt:lpstr>
      <vt:lpstr>Custom Design</vt:lpstr>
      <vt:lpstr>PowerPoint Presentation</vt:lpstr>
      <vt:lpstr>Materials</vt:lpstr>
      <vt:lpstr>Unit Test Definition</vt:lpstr>
      <vt:lpstr>System Under Test - Definition</vt:lpstr>
      <vt:lpstr>Unit Test Phases (AAA)</vt:lpstr>
      <vt:lpstr>Unit Test vs Integration Test</vt:lpstr>
      <vt:lpstr>Mocking (Spys)</vt:lpstr>
      <vt:lpstr>JavaScript Testing Tools</vt:lpstr>
      <vt:lpstr>JavaScript Testing Tools</vt:lpstr>
      <vt:lpstr>Unit Testing in Angular</vt:lpstr>
      <vt:lpstr>Demo Agenda (maybe)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Edmondson</dc:creator>
  <cp:lastModifiedBy>Jeremy Edmondson</cp:lastModifiedBy>
  <cp:revision>2</cp:revision>
  <dcterms:created xsi:type="dcterms:W3CDTF">2021-02-26T14:35:32Z</dcterms:created>
  <dcterms:modified xsi:type="dcterms:W3CDTF">2021-05-14T16:35:33Z</dcterms:modified>
</cp:coreProperties>
</file>