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ACE-A966-F4D6-F73F-BC922148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DF7F0-5CE0-66A7-A3CC-26FF89401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50BC-CA6D-979B-C6CF-55EF79C6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79000-0DFB-A545-BE15-3B6A9006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FFAF5-3097-C99B-00B7-8447D36E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9BDD-C4D9-C0D0-EDC4-CCB9633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2C0B1-C281-B92D-56B5-DC01A33E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BF03-0C79-9404-7AE3-C61D019D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4C6D-15EE-8743-1D43-74210F28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F611-EB08-E05B-8015-C025C396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2CA19-468C-BA72-F75B-5B0D51D9B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9D21B-A965-E46E-87A6-6C7189D15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5564-068F-F3F3-6AA1-01D9F43E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9E32-B121-1AAB-BC36-A81B5184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E6A6-610A-4EC2-98C1-05C3CD2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9BF-DE51-5DB2-A01C-C1C3440A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6333-BDA8-D116-2033-3D4B8AC2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5440-6524-95A7-57BB-332F295F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9FA0F-8264-7A56-35D9-2131CFC7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79AA-A6B3-3965-8937-D14675D8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3808-241E-D1E7-0018-E32FB6D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984C-5E53-4E82-2FA5-1B3B2641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F2DB-F560-CC8D-1AF0-CBE704E4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E4FA-55D1-B1D9-3851-5D83084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4AE1-6235-BF22-601A-09578B05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9D25-3B7D-636B-AB88-5B1973E1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672-1EE4-BE9F-9185-2131A5173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51A87-1B32-DA71-B823-09F12AD3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E485-1879-B556-6133-B3CE244A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F859-BF5F-D360-9000-C0BCE7EA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862A-DFB0-975D-A0F0-60487F74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8B5-F0D8-D338-F28A-C58EDC0B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92DE-33D9-E32D-C8FA-4321B245E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7662-D970-F4BC-5F75-A87CF702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80E54-99CA-75BC-85D2-B73ED66F0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6030-A699-7F1E-E905-F3CAF60CC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5E1E7-1D1A-90A0-5F84-4558DA66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1CB84-7747-254E-65D5-41CDE0E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08EFD-FD13-EEC6-4909-203E7AC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3621-F52E-1218-37BD-9206C4DD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9A888-4499-D1AA-2F26-498133F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46CA2-1952-4E80-BAE0-4442A7D4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4A71C-252B-E8C1-E0E1-00AB2CC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A2281-DF69-36C3-A0EC-1AA01505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9DD44-DF08-760E-6A82-633ABB1F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61F95-FF0B-BBC3-EAB9-A5150931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E9AA-928E-D010-D29A-AAA809FA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25E-9943-875B-F0B4-0EF5F62F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7F8B2-DE27-E731-CB03-BC131AC8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58A6-D638-EDA8-780C-96AB2358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CC63D-4F1A-2E8B-E172-B13E8D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A90DB-43D1-786B-4A71-FA8172BB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9CC4-CE19-3E9F-9C59-9D35A90A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4FFA8-8408-C346-D01F-FF7BFEC72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0872-E95D-02A7-4615-D310F8A84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C4FE-6801-EBE2-A573-EF0173B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92D2-89D5-1006-7B5F-972C3B94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8447-FBCE-4F68-5959-52A2463D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5AE46-F1DD-7574-2177-1E68DDA8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70DF9-B2D4-D982-ADE8-435DEBB5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6229-230A-EDA0-45E3-6E9019C39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A8A7-C2FF-4076-BC28-D8552638273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321E-1C60-1554-03B1-6EC6A4B8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5C12-FEB1-9CF7-D836-86A213A4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71A1-B49F-49CA-A42A-05D9A222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93060F2-655E-0EFD-864A-B941DCFAB06E}"/>
              </a:ext>
            </a:extLst>
          </p:cNvPr>
          <p:cNvGrpSpPr/>
          <p:nvPr/>
        </p:nvGrpSpPr>
        <p:grpSpPr>
          <a:xfrm>
            <a:off x="996434" y="732961"/>
            <a:ext cx="4558093" cy="1849461"/>
            <a:chOff x="919021" y="735723"/>
            <a:chExt cx="4558093" cy="184946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F4D275-0BDF-ABDA-08C9-723DA291B515}"/>
                </a:ext>
              </a:extLst>
            </p:cNvPr>
            <p:cNvCxnSpPr/>
            <p:nvPr/>
          </p:nvCxnSpPr>
          <p:spPr>
            <a:xfrm>
              <a:off x="1234963" y="953309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9E4758-1CBF-05CB-D4A5-4632CEFB3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4963" y="2087403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F006C8-E670-85C4-961C-1FCA43D74DD0}"/>
                </a:ext>
              </a:extLst>
            </p:cNvPr>
            <p:cNvGrpSpPr/>
            <p:nvPr/>
          </p:nvGrpSpPr>
          <p:grpSpPr>
            <a:xfrm rot="909238">
              <a:off x="1347054" y="1446137"/>
              <a:ext cx="1526704" cy="736270"/>
              <a:chOff x="5847872" y="2994271"/>
              <a:chExt cx="1526704" cy="736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D70633F-47FE-D76B-9DD9-4E418378813D}"/>
                  </a:ext>
                </a:extLst>
              </p:cNvPr>
              <p:cNvSpPr/>
              <p:nvPr/>
            </p:nvSpPr>
            <p:spPr>
              <a:xfrm>
                <a:off x="5847872" y="361082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AC041BE-C45C-481F-611F-9F65AB3AF496}"/>
                  </a:ext>
                </a:extLst>
              </p:cNvPr>
              <p:cNvSpPr/>
              <p:nvPr/>
            </p:nvSpPr>
            <p:spPr>
              <a:xfrm>
                <a:off x="6014915" y="356649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178C82A-1D2F-4D41-8494-1ED457F47133}"/>
                  </a:ext>
                </a:extLst>
              </p:cNvPr>
              <p:cNvSpPr/>
              <p:nvPr/>
            </p:nvSpPr>
            <p:spPr>
              <a:xfrm>
                <a:off x="6181958" y="359449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B914E2-2F82-42B6-419C-C871C49953E8}"/>
                  </a:ext>
                </a:extLst>
              </p:cNvPr>
              <p:cNvSpPr/>
              <p:nvPr/>
            </p:nvSpPr>
            <p:spPr>
              <a:xfrm>
                <a:off x="6258197" y="34072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4CA382D-A4E8-8211-B9FC-0A4A6C0C744B}"/>
                  </a:ext>
                </a:extLst>
              </p:cNvPr>
              <p:cNvSpPr/>
              <p:nvPr/>
            </p:nvSpPr>
            <p:spPr>
              <a:xfrm>
                <a:off x="6411816" y="35207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58A666A-ED67-5FD7-8BD8-2DB053C7A925}"/>
                  </a:ext>
                </a:extLst>
              </p:cNvPr>
              <p:cNvSpPr/>
              <p:nvPr/>
            </p:nvSpPr>
            <p:spPr>
              <a:xfrm>
                <a:off x="6528590" y="33857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A24737-4A0A-5BE4-D282-8CF0AF266814}"/>
                  </a:ext>
                </a:extLst>
              </p:cNvPr>
              <p:cNvSpPr/>
              <p:nvPr/>
            </p:nvSpPr>
            <p:spPr>
              <a:xfrm>
                <a:off x="6630094" y="30949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BD65CCC-4C40-C617-1E6E-6FCE9B7F9BD9}"/>
                  </a:ext>
                </a:extLst>
              </p:cNvPr>
              <p:cNvSpPr/>
              <p:nvPr/>
            </p:nvSpPr>
            <p:spPr>
              <a:xfrm>
                <a:off x="6785857" y="3497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6134FA7-E746-F438-2728-0514DA6410A6}"/>
                  </a:ext>
                </a:extLst>
              </p:cNvPr>
              <p:cNvSpPr/>
              <p:nvPr/>
            </p:nvSpPr>
            <p:spPr>
              <a:xfrm>
                <a:off x="6896725" y="33400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6F70DCB-E549-3DA7-3E28-C06EBD2131E6}"/>
                  </a:ext>
                </a:extLst>
              </p:cNvPr>
              <p:cNvSpPr/>
              <p:nvPr/>
            </p:nvSpPr>
            <p:spPr>
              <a:xfrm>
                <a:off x="7013499" y="304626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533BDEA-02D9-7F95-1AC2-19FE383E9631}"/>
                  </a:ext>
                </a:extLst>
              </p:cNvPr>
              <p:cNvSpPr/>
              <p:nvPr/>
            </p:nvSpPr>
            <p:spPr>
              <a:xfrm>
                <a:off x="7170619" y="32215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BE09153-74F6-0A58-5CAE-8FCE5EE04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0731" y="2994271"/>
                <a:ext cx="1503845" cy="7362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E2B2BE7-A499-26FA-CE8D-485D3C089EB4}"/>
                  </a:ext>
                </a:extLst>
              </p:cNvPr>
              <p:cNvSpPr/>
              <p:nvPr/>
            </p:nvSpPr>
            <p:spPr>
              <a:xfrm>
                <a:off x="7130916" y="3059319"/>
                <a:ext cx="65034" cy="726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7B974-268E-D73F-BD7E-7C24DBF7E796}"/>
                </a:ext>
              </a:extLst>
            </p:cNvPr>
            <p:cNvSpPr txBox="1"/>
            <p:nvPr/>
          </p:nvSpPr>
          <p:spPr>
            <a:xfrm>
              <a:off x="1941998" y="2049327"/>
              <a:ext cx="5161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C0B73D-E028-81D6-B2C4-5A8646212D1E}"/>
                </a:ext>
              </a:extLst>
            </p:cNvPr>
            <p:cNvSpPr txBox="1"/>
            <p:nvPr/>
          </p:nvSpPr>
          <p:spPr>
            <a:xfrm rot="16200000">
              <a:off x="893213" y="1320748"/>
              <a:ext cx="359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4863C0-EBE2-7263-AC27-06515ADA0079}"/>
                </a:ext>
              </a:extLst>
            </p:cNvPr>
            <p:cNvSpPr txBox="1"/>
            <p:nvPr/>
          </p:nvSpPr>
          <p:spPr>
            <a:xfrm>
              <a:off x="1332424" y="735723"/>
              <a:ext cx="1656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X, Visit 1, 2007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FAE4BA-C56A-238A-8F23-5A3449FC5B52}"/>
                </a:ext>
              </a:extLst>
            </p:cNvPr>
            <p:cNvSpPr txBox="1"/>
            <p:nvPr/>
          </p:nvSpPr>
          <p:spPr>
            <a:xfrm>
              <a:off x="2535540" y="227740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E15580-7DC6-BB4C-A56D-A66BCCF76C22}"/>
                </a:ext>
              </a:extLst>
            </p:cNvPr>
            <p:cNvSpPr txBox="1"/>
            <p:nvPr/>
          </p:nvSpPr>
          <p:spPr>
            <a:xfrm>
              <a:off x="945211" y="227576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1998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C004CD-1E0C-5009-6D39-A97408FF8E42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217081" y="1913581"/>
              <a:ext cx="101254" cy="362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8FD01C0-502D-C0B9-C216-E5E25EA5337A}"/>
                </a:ext>
              </a:extLst>
            </p:cNvPr>
            <p:cNvCxnSpPr>
              <a:cxnSpLocks/>
              <a:stCxn id="29" idx="0"/>
              <a:endCxn id="49" idx="5"/>
            </p:cNvCxnSpPr>
            <p:nvPr/>
          </p:nvCxnSpPr>
          <p:spPr>
            <a:xfrm flipH="1" flipV="1">
              <a:off x="2728618" y="1731977"/>
              <a:ext cx="78792" cy="545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F920016-0745-3BFF-22CC-435D11706B47}"/>
                </a:ext>
              </a:extLst>
            </p:cNvPr>
            <p:cNvGrpSpPr/>
            <p:nvPr/>
          </p:nvGrpSpPr>
          <p:grpSpPr>
            <a:xfrm>
              <a:off x="3086135" y="735723"/>
              <a:ext cx="2390979" cy="1844010"/>
              <a:chOff x="3128245" y="735723"/>
              <a:chExt cx="2390979" cy="18440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E7E27D6-30FC-C90C-E4B3-288B445F1954}"/>
                  </a:ext>
                </a:extLst>
              </p:cNvPr>
              <p:cNvCxnSpPr/>
              <p:nvPr/>
            </p:nvCxnSpPr>
            <p:spPr>
              <a:xfrm>
                <a:off x="3444187" y="953309"/>
                <a:ext cx="0" cy="11340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C264A24-3D20-0341-E4A5-A74B65E508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4187" y="2087403"/>
                <a:ext cx="19257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221A84F-F460-1548-FC20-62734E852C82}"/>
                  </a:ext>
                </a:extLst>
              </p:cNvPr>
              <p:cNvSpPr/>
              <p:nvPr/>
            </p:nvSpPr>
            <p:spPr>
              <a:xfrm>
                <a:off x="3556278" y="16529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6CB717-E2E7-38C7-824C-C679BE30DACC}"/>
                  </a:ext>
                </a:extLst>
              </p:cNvPr>
              <p:cNvSpPr/>
              <p:nvPr/>
            </p:nvSpPr>
            <p:spPr>
              <a:xfrm>
                <a:off x="3718094" y="16460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D160B70-6896-3834-4E5C-16A5DE1AF3BA}"/>
                  </a:ext>
                </a:extLst>
              </p:cNvPr>
              <p:cNvSpPr/>
              <p:nvPr/>
            </p:nvSpPr>
            <p:spPr>
              <a:xfrm>
                <a:off x="3890364" y="16015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59B954E-DC6F-C0C8-DCA9-DA6BB3BBA200}"/>
                  </a:ext>
                </a:extLst>
              </p:cNvPr>
              <p:cNvSpPr/>
              <p:nvPr/>
            </p:nvSpPr>
            <p:spPr>
              <a:xfrm>
                <a:off x="3963892" y="14731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5C05DB-1BA1-1E63-531D-2246A3E96F67}"/>
                  </a:ext>
                </a:extLst>
              </p:cNvPr>
              <p:cNvSpPr/>
              <p:nvPr/>
            </p:nvSpPr>
            <p:spPr>
              <a:xfrm>
                <a:off x="4120222" y="15629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A3A0C3-8ED3-8C01-B8D3-F82359542EF1}"/>
                  </a:ext>
                </a:extLst>
              </p:cNvPr>
              <p:cNvSpPr/>
              <p:nvPr/>
            </p:nvSpPr>
            <p:spPr>
              <a:xfrm>
                <a:off x="4236996" y="14279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DD8593C-2518-EC3F-69D8-E9B6B9F707CD}"/>
                  </a:ext>
                </a:extLst>
              </p:cNvPr>
              <p:cNvSpPr/>
              <p:nvPr/>
            </p:nvSpPr>
            <p:spPr>
              <a:xfrm>
                <a:off x="4346387" y="11913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E88F050-293F-EA72-65FC-909B150D78C2}"/>
                  </a:ext>
                </a:extLst>
              </p:cNvPr>
              <p:cNvSpPr/>
              <p:nvPr/>
            </p:nvSpPr>
            <p:spPr>
              <a:xfrm>
                <a:off x="4493569" y="14629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12BB646-C09A-594A-D227-809838F01F81}"/>
                  </a:ext>
                </a:extLst>
              </p:cNvPr>
              <p:cNvSpPr/>
              <p:nvPr/>
            </p:nvSpPr>
            <p:spPr>
              <a:xfrm>
                <a:off x="4582138" y="11953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68F1D8-2F9F-236D-6EB1-4A863D45074A}"/>
                  </a:ext>
                </a:extLst>
              </p:cNvPr>
              <p:cNvSpPr/>
              <p:nvPr/>
            </p:nvSpPr>
            <p:spPr>
              <a:xfrm>
                <a:off x="4721905" y="108843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50C3DE-6EC9-B19B-5AE5-24240350F857}"/>
                  </a:ext>
                </a:extLst>
              </p:cNvPr>
              <p:cNvSpPr/>
              <p:nvPr/>
            </p:nvSpPr>
            <p:spPr>
              <a:xfrm>
                <a:off x="4844298" y="12239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980250-3F02-CE4F-27E1-8F36E37699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9137" y="1036438"/>
                <a:ext cx="1503845" cy="7362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C0BEE75-CF19-15AD-CE14-C62E79C06F07}"/>
                  </a:ext>
                </a:extLst>
              </p:cNvPr>
              <p:cNvSpPr/>
              <p:nvPr/>
            </p:nvSpPr>
            <p:spPr>
              <a:xfrm>
                <a:off x="4839322" y="1101486"/>
                <a:ext cx="65034" cy="726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688262-0E30-0B52-C8E6-2317B367274C}"/>
                  </a:ext>
                </a:extLst>
              </p:cNvPr>
              <p:cNvSpPr txBox="1"/>
              <p:nvPr/>
            </p:nvSpPr>
            <p:spPr>
              <a:xfrm>
                <a:off x="4168828" y="2049327"/>
                <a:ext cx="516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B781D6-9981-B718-78C7-3745328FB935}"/>
                  </a:ext>
                </a:extLst>
              </p:cNvPr>
              <p:cNvSpPr txBox="1"/>
              <p:nvPr/>
            </p:nvSpPr>
            <p:spPr>
              <a:xfrm rot="16200000">
                <a:off x="3102437" y="1320748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ECCD2-0CA9-12C6-BFEE-3E9C27B3ABE4}"/>
                  </a:ext>
                </a:extLst>
              </p:cNvPr>
              <p:cNvSpPr txBox="1"/>
              <p:nvPr/>
            </p:nvSpPr>
            <p:spPr>
              <a:xfrm>
                <a:off x="3593841" y="735723"/>
                <a:ext cx="16566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 X, Visit 2, 2017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0BA45-A796-F410-9D67-971EAEE11CE2}"/>
                  </a:ext>
                </a:extLst>
              </p:cNvPr>
              <p:cNvSpPr txBox="1"/>
              <p:nvPr/>
            </p:nvSpPr>
            <p:spPr>
              <a:xfrm>
                <a:off x="4975485" y="2204803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2017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032804-67ED-1C10-4A3E-B69F38DE16D6}"/>
                  </a:ext>
                </a:extLst>
              </p:cNvPr>
              <p:cNvSpPr txBox="1"/>
              <p:nvPr/>
            </p:nvSpPr>
            <p:spPr>
              <a:xfrm>
                <a:off x="3181369" y="2271956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2008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0C331CF-366C-FD6D-D886-69B2E76EEFE3}"/>
                  </a:ext>
                </a:extLst>
              </p:cNvPr>
              <p:cNvCxnSpPr>
                <a:cxnSpLocks/>
                <a:endCxn id="12" idx="4"/>
              </p:cNvCxnSpPr>
              <p:nvPr/>
            </p:nvCxnSpPr>
            <p:spPr>
              <a:xfrm flipV="1">
                <a:off x="3516809" y="1698710"/>
                <a:ext cx="62329" cy="6143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5A9BCDB-856E-627E-5B3D-938E660B0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04356" y="1164047"/>
                <a:ext cx="256444" cy="1102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8BFEDD-A506-362D-B2E0-B56C8E3B6618}"/>
              </a:ext>
            </a:extLst>
          </p:cNvPr>
          <p:cNvGrpSpPr/>
          <p:nvPr/>
        </p:nvGrpSpPr>
        <p:grpSpPr>
          <a:xfrm>
            <a:off x="6385341" y="790688"/>
            <a:ext cx="3116919" cy="1614721"/>
            <a:chOff x="6953637" y="1672568"/>
            <a:chExt cx="3116919" cy="161472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A4A21BF-BE93-6455-1A63-7999ACCE1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6953637" y="2458841"/>
              <a:ext cx="2480413" cy="20218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F87BCC6-8F50-DBA4-E996-42E555BBD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7578577" y="2745417"/>
              <a:ext cx="2397761" cy="173151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B128CA-A734-BA35-D43E-326CCA583A67}"/>
                </a:ext>
              </a:extLst>
            </p:cNvPr>
            <p:cNvCxnSpPr/>
            <p:nvPr/>
          </p:nvCxnSpPr>
          <p:spPr>
            <a:xfrm>
              <a:off x="6983227" y="2979512"/>
              <a:ext cx="30873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121503-557D-111E-CFEF-F12946899BEB}"/>
                </a:ext>
              </a:extLst>
            </p:cNvPr>
            <p:cNvSpPr txBox="1"/>
            <p:nvPr/>
          </p:nvSpPr>
          <p:spPr>
            <a:xfrm>
              <a:off x="7911181" y="2979512"/>
              <a:ext cx="1288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 Year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FCCC1B-E07B-FE97-2A28-0C7AE826F347}"/>
                </a:ext>
              </a:extLst>
            </p:cNvPr>
            <p:cNvSpPr txBox="1"/>
            <p:nvPr/>
          </p:nvSpPr>
          <p:spPr>
            <a:xfrm>
              <a:off x="9137731" y="2160514"/>
              <a:ext cx="9010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1 plots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1B8820-A7D6-7595-C39E-71CB3C31FC23}"/>
                </a:ext>
              </a:extLst>
            </p:cNvPr>
            <p:cNvSpPr txBox="1"/>
            <p:nvPr/>
          </p:nvSpPr>
          <p:spPr>
            <a:xfrm>
              <a:off x="6974920" y="2108367"/>
              <a:ext cx="15245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2 plots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9D5ECCD-B3A4-41F4-356B-2A2DE576F12B}"/>
                </a:ext>
              </a:extLst>
            </p:cNvPr>
            <p:cNvCxnSpPr/>
            <p:nvPr/>
          </p:nvCxnSpPr>
          <p:spPr>
            <a:xfrm flipH="1">
              <a:off x="8328501" y="2700036"/>
              <a:ext cx="422787" cy="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E5FFC5-0F4E-00B6-3429-2038C4E77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4812" y="2161511"/>
              <a:ext cx="0" cy="53252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7C470B-9245-BFE6-DA98-97D88AA4C308}"/>
                </a:ext>
              </a:extLst>
            </p:cNvPr>
            <p:cNvSpPr txBox="1"/>
            <p:nvPr/>
          </p:nvSpPr>
          <p:spPr>
            <a:xfrm>
              <a:off x="7597956" y="1672568"/>
              <a:ext cx="19418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⁰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difference in means between visits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759ADE2-130E-590F-8876-1BD78EC07185}"/>
                </a:ext>
              </a:extLst>
            </p:cNvPr>
            <p:cNvCxnSpPr>
              <a:cxnSpLocks/>
            </p:cNvCxnSpPr>
            <p:nvPr/>
          </p:nvCxnSpPr>
          <p:spPr>
            <a:xfrm>
              <a:off x="7626929" y="2323080"/>
              <a:ext cx="199541" cy="217939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1809775-62AC-760A-3AD5-8F7BE2747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9682" y="2366244"/>
              <a:ext cx="211727" cy="42887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FC7885-EEBC-3485-9D53-93FF598A9C05}"/>
              </a:ext>
            </a:extLst>
          </p:cNvPr>
          <p:cNvGrpSpPr/>
          <p:nvPr/>
        </p:nvGrpSpPr>
        <p:grpSpPr>
          <a:xfrm>
            <a:off x="1183444" y="2917093"/>
            <a:ext cx="3959519" cy="1912681"/>
            <a:chOff x="4302980" y="3909776"/>
            <a:chExt cx="3959519" cy="191268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DC1C66-F88F-6C0E-29F5-9B2C737C7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3904" y="4979128"/>
              <a:ext cx="0" cy="5131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F4EBDF-A0A6-CF25-5890-20533E0EE97E}"/>
                </a:ext>
              </a:extLst>
            </p:cNvPr>
            <p:cNvGrpSpPr/>
            <p:nvPr/>
          </p:nvGrpSpPr>
          <p:grpSpPr>
            <a:xfrm>
              <a:off x="4302980" y="3909776"/>
              <a:ext cx="3959519" cy="1912681"/>
              <a:chOff x="4302980" y="3909776"/>
              <a:chExt cx="3959519" cy="1912681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55B8419-29AA-4578-7358-DDF8C071D7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7355" y="4640826"/>
                <a:ext cx="0" cy="5131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8A07A80-C878-784F-E827-626AFD66C4CB}"/>
                  </a:ext>
                </a:extLst>
              </p:cNvPr>
              <p:cNvCxnSpPr/>
              <p:nvPr/>
            </p:nvCxnSpPr>
            <p:spPr>
              <a:xfrm>
                <a:off x="4892142" y="5514680"/>
                <a:ext cx="30873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DDE790-0FB6-BC28-BE57-9F2F85952D21}"/>
                  </a:ext>
                </a:extLst>
              </p:cNvPr>
              <p:cNvSpPr txBox="1"/>
              <p:nvPr/>
            </p:nvSpPr>
            <p:spPr>
              <a:xfrm>
                <a:off x="5659503" y="5514680"/>
                <a:ext cx="12889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⁰C, Visit 1 Year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B4A0586-563B-D999-1981-BAFA9DBABD25}"/>
                  </a:ext>
                </a:extLst>
              </p:cNvPr>
              <p:cNvSpPr/>
              <p:nvPr/>
            </p:nvSpPr>
            <p:spPr>
              <a:xfrm>
                <a:off x="5929622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0CC588F-BC09-EBE2-48EF-0CD5703A6705}"/>
                  </a:ext>
                </a:extLst>
              </p:cNvPr>
              <p:cNvSpPr/>
              <p:nvPr/>
            </p:nvSpPr>
            <p:spPr>
              <a:xfrm>
                <a:off x="6405743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F06D5C-EEA4-B708-C847-229FC423924E}"/>
                  </a:ext>
                </a:extLst>
              </p:cNvPr>
              <p:cNvSpPr/>
              <p:nvPr/>
            </p:nvSpPr>
            <p:spPr>
              <a:xfrm>
                <a:off x="5372877" y="4794277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3EF7647-69F5-53AB-98C6-B05A4A331470}"/>
                  </a:ext>
                </a:extLst>
              </p:cNvPr>
              <p:cNvSpPr/>
              <p:nvPr/>
            </p:nvSpPr>
            <p:spPr>
              <a:xfrm>
                <a:off x="7345855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8BEB74E-B0AC-63F7-862F-5905FCB128B4}"/>
                  </a:ext>
                </a:extLst>
              </p:cNvPr>
              <p:cNvSpPr/>
              <p:nvPr/>
            </p:nvSpPr>
            <p:spPr>
              <a:xfrm>
                <a:off x="6371490" y="5153755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15B5934-F82E-BC82-4E19-BC6B95D9A2DF}"/>
                  </a:ext>
                </a:extLst>
              </p:cNvPr>
              <p:cNvSpPr/>
              <p:nvPr/>
            </p:nvSpPr>
            <p:spPr>
              <a:xfrm>
                <a:off x="7001433" y="5145349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C4ABB6-473C-5E75-8312-7AEBCC06B649}"/>
                  </a:ext>
                </a:extLst>
              </p:cNvPr>
              <p:cNvSpPr txBox="1"/>
              <p:nvPr/>
            </p:nvSpPr>
            <p:spPr>
              <a:xfrm>
                <a:off x="4302980" y="4288600"/>
                <a:ext cx="137301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gained trees by visit 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9B779A-8935-3F90-5226-5E4D5ED456A5}"/>
                  </a:ext>
                </a:extLst>
              </p:cNvPr>
              <p:cNvSpPr txBox="1"/>
              <p:nvPr/>
            </p:nvSpPr>
            <p:spPr>
              <a:xfrm>
                <a:off x="6983315" y="4558260"/>
                <a:ext cx="12791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Plots that lost trees by visit 2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1392C7C-DA04-3FE3-2984-8A6C5ADFE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179" y="5091274"/>
                <a:ext cx="1088136" cy="25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237DA59-D447-1817-14F8-8A7B4F8C2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0740" y="4403151"/>
                <a:ext cx="0" cy="6942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9AE7C44-A046-60AF-69D1-B34861CD173E}"/>
                  </a:ext>
                </a:extLst>
              </p:cNvPr>
              <p:cNvSpPr txBox="1"/>
              <p:nvPr/>
            </p:nvSpPr>
            <p:spPr>
              <a:xfrm>
                <a:off x="5092865" y="3909776"/>
                <a:ext cx="2604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⁰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difference in means between tree loss /gain plots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29C7D8-8393-4FC2-EEFF-A5E8402EC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3959" y="4558556"/>
                <a:ext cx="426089" cy="2305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287FD74-D79A-8D62-5AD6-E89AFB70F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6570" y="4959134"/>
                <a:ext cx="148460" cy="1945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B230FC3-C54B-A228-8A57-71095D40DA9F}"/>
                  </a:ext>
                </a:extLst>
              </p:cNvPr>
              <p:cNvSpPr/>
              <p:nvPr/>
            </p:nvSpPr>
            <p:spPr>
              <a:xfrm>
                <a:off x="5794239" y="479310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E400995-AFCB-1A20-302C-C7C35397759D}"/>
                  </a:ext>
                </a:extLst>
              </p:cNvPr>
              <p:cNvSpPr/>
              <p:nvPr/>
            </p:nvSpPr>
            <p:spPr>
              <a:xfrm>
                <a:off x="5110076" y="4792372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+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7C6BB04-F4A8-8B38-987A-69C0593C26B4}"/>
                  </a:ext>
                </a:extLst>
              </p:cNvPr>
              <p:cNvSpPr/>
              <p:nvPr/>
            </p:nvSpPr>
            <p:spPr>
              <a:xfrm>
                <a:off x="6478550" y="5151850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9192ACD-6902-4AE5-FF8D-610F52A4FB91}"/>
                  </a:ext>
                </a:extLst>
              </p:cNvPr>
              <p:cNvSpPr/>
              <p:nvPr/>
            </p:nvSpPr>
            <p:spPr>
              <a:xfrm>
                <a:off x="7457237" y="5153604"/>
                <a:ext cx="201881" cy="1987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-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695BC29-1C13-3279-4F6F-D21FF0866AE3}"/>
              </a:ext>
            </a:extLst>
          </p:cNvPr>
          <p:cNvGrpSpPr/>
          <p:nvPr/>
        </p:nvGrpSpPr>
        <p:grpSpPr>
          <a:xfrm>
            <a:off x="5685760" y="2878894"/>
            <a:ext cx="2315780" cy="2013613"/>
            <a:chOff x="5264654" y="2878894"/>
            <a:chExt cx="2315780" cy="2013613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75DE3A-3526-0F20-2DB9-C486EAC64AB7}"/>
                </a:ext>
              </a:extLst>
            </p:cNvPr>
            <p:cNvCxnSpPr/>
            <p:nvPr/>
          </p:nvCxnSpPr>
          <p:spPr>
            <a:xfrm>
              <a:off x="5584391" y="3431187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B99F5F5-93AF-A02D-18B6-24CCB7A65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4391" y="4565281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BBA94DD-6161-BDF5-4775-C90646A43847}"/>
                </a:ext>
              </a:extLst>
            </p:cNvPr>
            <p:cNvSpPr txBox="1"/>
            <p:nvPr/>
          </p:nvSpPr>
          <p:spPr>
            <a:xfrm rot="16200000">
              <a:off x="5164895" y="3798626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 ⁰C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3CF51C5-1C69-5587-81C2-4BD1A599FBDC}"/>
                </a:ext>
              </a:extLst>
            </p:cNvPr>
            <p:cNvSpPr txBox="1"/>
            <p:nvPr/>
          </p:nvSpPr>
          <p:spPr>
            <a:xfrm>
              <a:off x="5756926" y="2878894"/>
              <a:ext cx="1680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Species Y plots, 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Intercept only model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BF58CC3-341C-5EA0-A28D-02A9951632F5}"/>
                </a:ext>
              </a:extLst>
            </p:cNvPr>
            <p:cNvSpPr txBox="1"/>
            <p:nvPr/>
          </p:nvSpPr>
          <p:spPr>
            <a:xfrm>
              <a:off x="6158525" y="4584730"/>
              <a:ext cx="919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B9356D9-7B7D-5E63-2F86-FDCA6F15DBFC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91" y="4198666"/>
              <a:ext cx="192578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915E53E-4DD7-9034-98C4-ED46BCFBC5EC}"/>
                </a:ext>
              </a:extLst>
            </p:cNvPr>
            <p:cNvSpPr txBox="1"/>
            <p:nvPr/>
          </p:nvSpPr>
          <p:spPr>
            <a:xfrm>
              <a:off x="5264654" y="4130092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0⁰C 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1974B58-6002-24EE-73D8-351B6481D9F6}"/>
                </a:ext>
              </a:extLst>
            </p:cNvPr>
            <p:cNvGrpSpPr/>
            <p:nvPr/>
          </p:nvGrpSpPr>
          <p:grpSpPr>
            <a:xfrm>
              <a:off x="5823954" y="3606993"/>
              <a:ext cx="1580134" cy="797058"/>
              <a:chOff x="4002814" y="2430639"/>
              <a:chExt cx="1580134" cy="797058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C79DC25-82C1-B5FC-78E4-835FCF3B0662}"/>
                  </a:ext>
                </a:extLst>
              </p:cNvPr>
              <p:cNvGrpSpPr/>
              <p:nvPr/>
            </p:nvGrpSpPr>
            <p:grpSpPr>
              <a:xfrm rot="551366">
                <a:off x="4002814" y="2430973"/>
                <a:ext cx="1339996" cy="610274"/>
                <a:chOff x="5847872" y="3046269"/>
                <a:chExt cx="1339996" cy="610274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EF45CF2-8E12-507B-96AD-55242F8426EA}"/>
                    </a:ext>
                  </a:extLst>
                </p:cNvPr>
                <p:cNvSpPr/>
                <p:nvPr/>
              </p:nvSpPr>
              <p:spPr>
                <a:xfrm>
                  <a:off x="5847872" y="36108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E76E1AC-D88F-B4C5-49DA-D90C7EC19394}"/>
                    </a:ext>
                  </a:extLst>
                </p:cNvPr>
                <p:cNvSpPr/>
                <p:nvPr/>
              </p:nvSpPr>
              <p:spPr>
                <a:xfrm>
                  <a:off x="6014915" y="3566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D41A5B5-A83F-96B0-FA69-4CB29A5D48C1}"/>
                    </a:ext>
                  </a:extLst>
                </p:cNvPr>
                <p:cNvSpPr/>
                <p:nvPr/>
              </p:nvSpPr>
              <p:spPr>
                <a:xfrm>
                  <a:off x="6181958" y="3594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C0D7D80-2032-181F-DBA4-6AA62684DF65}"/>
                    </a:ext>
                  </a:extLst>
                </p:cNvPr>
                <p:cNvSpPr/>
                <p:nvPr/>
              </p:nvSpPr>
              <p:spPr>
                <a:xfrm>
                  <a:off x="6258197" y="34072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3E525D9-D26D-8DC8-D545-1308622B6CC0}"/>
                    </a:ext>
                  </a:extLst>
                </p:cNvPr>
                <p:cNvSpPr/>
                <p:nvPr/>
              </p:nvSpPr>
              <p:spPr>
                <a:xfrm>
                  <a:off x="6411816" y="35207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A14D6BB2-7F90-34AA-971E-831467091E02}"/>
                    </a:ext>
                  </a:extLst>
                </p:cNvPr>
                <p:cNvSpPr/>
                <p:nvPr/>
              </p:nvSpPr>
              <p:spPr>
                <a:xfrm>
                  <a:off x="6528590" y="338577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D6BA3D2-EC90-C2C3-9A66-B686B634CC96}"/>
                    </a:ext>
                  </a:extLst>
                </p:cNvPr>
                <p:cNvSpPr/>
                <p:nvPr/>
              </p:nvSpPr>
              <p:spPr>
                <a:xfrm>
                  <a:off x="6639416" y="315253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A8C68209-603D-0C28-90FE-5C259127DFEB}"/>
                    </a:ext>
                  </a:extLst>
                </p:cNvPr>
                <p:cNvSpPr/>
                <p:nvPr/>
              </p:nvSpPr>
              <p:spPr>
                <a:xfrm>
                  <a:off x="6785857" y="349791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9B8C4451-0F92-918F-422B-86C6FF6C6564}"/>
                    </a:ext>
                  </a:extLst>
                </p:cNvPr>
                <p:cNvSpPr/>
                <p:nvPr/>
              </p:nvSpPr>
              <p:spPr>
                <a:xfrm>
                  <a:off x="6896725" y="3340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6B89AFC-C52C-7D24-FBA1-52CF985B7BFA}"/>
                    </a:ext>
                  </a:extLst>
                </p:cNvPr>
                <p:cNvSpPr/>
                <p:nvPr/>
              </p:nvSpPr>
              <p:spPr>
                <a:xfrm>
                  <a:off x="7013499" y="30462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86A65997-D724-C8A6-7523-40158014D6CE}"/>
                    </a:ext>
                  </a:extLst>
                </p:cNvPr>
                <p:cNvSpPr/>
                <p:nvPr/>
              </p:nvSpPr>
              <p:spPr>
                <a:xfrm>
                  <a:off x="7142149" y="32292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FC8FE8C-9771-256A-86FC-4A06937D0C16}"/>
                  </a:ext>
                </a:extLst>
              </p:cNvPr>
              <p:cNvSpPr/>
              <p:nvPr/>
            </p:nvSpPr>
            <p:spPr>
              <a:xfrm rot="551366">
                <a:off x="4274616" y="25713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CB8198D-B129-F5DE-D7CE-5A78E7090DA4}"/>
                  </a:ext>
                </a:extLst>
              </p:cNvPr>
              <p:cNvSpPr/>
              <p:nvPr/>
            </p:nvSpPr>
            <p:spPr>
              <a:xfrm rot="551366">
                <a:off x="4458826" y="318197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6FA83E7-9BAA-D4BF-2B77-CD65BDCF5127}"/>
                  </a:ext>
                </a:extLst>
              </p:cNvPr>
              <p:cNvSpPr/>
              <p:nvPr/>
            </p:nvSpPr>
            <p:spPr>
              <a:xfrm rot="551366">
                <a:off x="5537229" y="27140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BBF4B5F-F647-701D-3A4E-43E593973BCE}"/>
                  </a:ext>
                </a:extLst>
              </p:cNvPr>
              <p:cNvSpPr/>
              <p:nvPr/>
            </p:nvSpPr>
            <p:spPr>
              <a:xfrm rot="551366">
                <a:off x="5080715" y="2430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5AF03DD-1274-BFAA-BF5C-E7C50C09CAC1}"/>
                  </a:ext>
                </a:extLst>
              </p:cNvPr>
              <p:cNvSpPr/>
              <p:nvPr/>
            </p:nvSpPr>
            <p:spPr>
              <a:xfrm rot="551366">
                <a:off x="5467184" y="2491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771DAE0-EBC7-E24E-19CA-1C61AF3C980B}"/>
                  </a:ext>
                </a:extLst>
              </p:cNvPr>
              <p:cNvSpPr/>
              <p:nvPr/>
            </p:nvSpPr>
            <p:spPr>
              <a:xfrm rot="551366">
                <a:off x="5028280" y="26311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536F387-7048-A7C9-392B-AD80C3AD729D}"/>
                  </a:ext>
                </a:extLst>
              </p:cNvPr>
              <p:cNvSpPr/>
              <p:nvPr/>
            </p:nvSpPr>
            <p:spPr>
              <a:xfrm rot="551366">
                <a:off x="4597278" y="26652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37B8071-C33B-7108-CF6B-3ABB3BF714AB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>
              <a:off x="5576226" y="3952514"/>
              <a:ext cx="1933947" cy="9247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4F5FA0-EDE2-057D-0B83-2BF1F2F113EE}"/>
                </a:ext>
              </a:extLst>
            </p:cNvPr>
            <p:cNvSpPr txBox="1"/>
            <p:nvPr/>
          </p:nvSpPr>
          <p:spPr>
            <a:xfrm>
              <a:off x="6433966" y="4254086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⁰C change 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4AB30DD-AA2B-2479-1004-A24B591DC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9532" y="3971625"/>
              <a:ext cx="169546" cy="356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B6BEC04-E604-EA99-E79E-6FA1F18C4FE0}"/>
              </a:ext>
            </a:extLst>
          </p:cNvPr>
          <p:cNvGrpSpPr/>
          <p:nvPr/>
        </p:nvGrpSpPr>
        <p:grpSpPr>
          <a:xfrm>
            <a:off x="8000005" y="2822880"/>
            <a:ext cx="2408063" cy="2078756"/>
            <a:chOff x="8000005" y="2822880"/>
            <a:chExt cx="2408063" cy="207875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6976124-0522-AFF8-9DB3-0E32B4158250}"/>
                </a:ext>
              </a:extLst>
            </p:cNvPr>
            <p:cNvCxnSpPr/>
            <p:nvPr/>
          </p:nvCxnSpPr>
          <p:spPr>
            <a:xfrm>
              <a:off x="8319742" y="3431187"/>
              <a:ext cx="0" cy="11340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A75FBED-6330-5A7A-0944-CD73CE224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9742" y="4565281"/>
              <a:ext cx="19257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9D34F86-EB11-741E-3DA6-6262288FAA57}"/>
                </a:ext>
              </a:extLst>
            </p:cNvPr>
            <p:cNvSpPr txBox="1"/>
            <p:nvPr/>
          </p:nvSpPr>
          <p:spPr>
            <a:xfrm rot="16200000">
              <a:off x="7900246" y="3798626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 ⁰C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0D903E-23AD-78DE-3199-CA4BBDB7AB8F}"/>
                </a:ext>
              </a:extLst>
            </p:cNvPr>
            <p:cNvSpPr txBox="1"/>
            <p:nvPr/>
          </p:nvSpPr>
          <p:spPr>
            <a:xfrm>
              <a:off x="8493186" y="2822880"/>
              <a:ext cx="16541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Species Y plots, 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model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D2635E-A1B9-6F40-912B-95D2BA824199}"/>
                </a:ext>
              </a:extLst>
            </p:cNvPr>
            <p:cNvSpPr txBox="1"/>
            <p:nvPr/>
          </p:nvSpPr>
          <p:spPr>
            <a:xfrm>
              <a:off x="8896695" y="4593859"/>
              <a:ext cx="919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⁰C, Visit 1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D7BFF4B-1697-5C83-E3EA-368B849A19DD}"/>
                </a:ext>
              </a:extLst>
            </p:cNvPr>
            <p:cNvCxnSpPr>
              <a:cxnSpLocks/>
            </p:cNvCxnSpPr>
            <p:nvPr/>
          </p:nvCxnSpPr>
          <p:spPr>
            <a:xfrm>
              <a:off x="8319742" y="4198666"/>
              <a:ext cx="1925782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B16704E-D6AA-8BE7-AA0C-38D4D541EDFC}"/>
                </a:ext>
              </a:extLst>
            </p:cNvPr>
            <p:cNvSpPr txBox="1"/>
            <p:nvPr/>
          </p:nvSpPr>
          <p:spPr>
            <a:xfrm>
              <a:off x="8000005" y="4130092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0⁰C 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03A63C6-A97D-856D-B60D-25E2DC0B4C9F}"/>
                </a:ext>
              </a:extLst>
            </p:cNvPr>
            <p:cNvGrpSpPr/>
            <p:nvPr/>
          </p:nvGrpSpPr>
          <p:grpSpPr>
            <a:xfrm>
              <a:off x="8559305" y="3606993"/>
              <a:ext cx="1580134" cy="797058"/>
              <a:chOff x="4002814" y="2430639"/>
              <a:chExt cx="1580134" cy="797058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7950107-100E-A705-E68A-A7414F222EF2}"/>
                  </a:ext>
                </a:extLst>
              </p:cNvPr>
              <p:cNvGrpSpPr/>
              <p:nvPr/>
            </p:nvGrpSpPr>
            <p:grpSpPr>
              <a:xfrm rot="551366">
                <a:off x="4002814" y="2430973"/>
                <a:ext cx="1339996" cy="610274"/>
                <a:chOff x="5847872" y="3046269"/>
                <a:chExt cx="1339996" cy="610274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5A07E5B-C398-CDDF-0DB0-19B2351F2C58}"/>
                    </a:ext>
                  </a:extLst>
                </p:cNvPr>
                <p:cNvSpPr/>
                <p:nvPr/>
              </p:nvSpPr>
              <p:spPr>
                <a:xfrm>
                  <a:off x="5847872" y="36108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A6F1039-BA73-9BB4-E10D-D1452751E09A}"/>
                    </a:ext>
                  </a:extLst>
                </p:cNvPr>
                <p:cNvSpPr/>
                <p:nvPr/>
              </p:nvSpPr>
              <p:spPr>
                <a:xfrm>
                  <a:off x="6014915" y="3566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0B5D906-5C33-551A-C9E6-A5E4AE07EE4F}"/>
                    </a:ext>
                  </a:extLst>
                </p:cNvPr>
                <p:cNvSpPr/>
                <p:nvPr/>
              </p:nvSpPr>
              <p:spPr>
                <a:xfrm>
                  <a:off x="6181958" y="359449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A2C76A5-44CC-8DF7-FF1E-8E97F843B805}"/>
                    </a:ext>
                  </a:extLst>
                </p:cNvPr>
                <p:cNvSpPr/>
                <p:nvPr/>
              </p:nvSpPr>
              <p:spPr>
                <a:xfrm>
                  <a:off x="6258197" y="34072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1EDF028-BA4E-EF4A-BE0C-B1D70364E95F}"/>
                    </a:ext>
                  </a:extLst>
                </p:cNvPr>
                <p:cNvSpPr/>
                <p:nvPr/>
              </p:nvSpPr>
              <p:spPr>
                <a:xfrm>
                  <a:off x="6411816" y="352077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4AB65678-C2D2-6819-10E8-83B9D3B5C927}"/>
                    </a:ext>
                  </a:extLst>
                </p:cNvPr>
                <p:cNvSpPr/>
                <p:nvPr/>
              </p:nvSpPr>
              <p:spPr>
                <a:xfrm>
                  <a:off x="6528590" y="338577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53086F1-AD60-9A83-588D-9C980D77415E}"/>
                    </a:ext>
                  </a:extLst>
                </p:cNvPr>
                <p:cNvSpPr/>
                <p:nvPr/>
              </p:nvSpPr>
              <p:spPr>
                <a:xfrm>
                  <a:off x="6639416" y="315253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8C51F32-0496-6D23-E466-B128824D898B}"/>
                    </a:ext>
                  </a:extLst>
                </p:cNvPr>
                <p:cNvSpPr/>
                <p:nvPr/>
              </p:nvSpPr>
              <p:spPr>
                <a:xfrm>
                  <a:off x="6785857" y="349791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12CC3AF-FD75-33E3-CA6A-6A8F1F56C8AD}"/>
                    </a:ext>
                  </a:extLst>
                </p:cNvPr>
                <p:cNvSpPr/>
                <p:nvPr/>
              </p:nvSpPr>
              <p:spPr>
                <a:xfrm>
                  <a:off x="6896725" y="334005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D109660-D865-CF4E-8543-6761A158DB11}"/>
                    </a:ext>
                  </a:extLst>
                </p:cNvPr>
                <p:cNvSpPr/>
                <p:nvPr/>
              </p:nvSpPr>
              <p:spPr>
                <a:xfrm>
                  <a:off x="7013499" y="30462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90C31AC7-479C-596E-BA00-2AF2E15A2E55}"/>
                    </a:ext>
                  </a:extLst>
                </p:cNvPr>
                <p:cNvSpPr/>
                <p:nvPr/>
              </p:nvSpPr>
              <p:spPr>
                <a:xfrm>
                  <a:off x="7142149" y="32292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C907684-8A99-FD41-8E38-243900CC0D27}"/>
                  </a:ext>
                </a:extLst>
              </p:cNvPr>
              <p:cNvSpPr/>
              <p:nvPr/>
            </p:nvSpPr>
            <p:spPr>
              <a:xfrm rot="551366">
                <a:off x="4274616" y="257130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F01426B-CAC6-87B4-5F31-F5C54F4E342E}"/>
                  </a:ext>
                </a:extLst>
              </p:cNvPr>
              <p:cNvSpPr/>
              <p:nvPr/>
            </p:nvSpPr>
            <p:spPr>
              <a:xfrm rot="551366">
                <a:off x="4458826" y="318197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3AA287B-B352-F68E-04CD-D89F42E7F328}"/>
                  </a:ext>
                </a:extLst>
              </p:cNvPr>
              <p:cNvSpPr/>
              <p:nvPr/>
            </p:nvSpPr>
            <p:spPr>
              <a:xfrm rot="551366">
                <a:off x="5537229" y="271409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84FA55D-D16B-7421-18ED-2819220AEFB3}"/>
                  </a:ext>
                </a:extLst>
              </p:cNvPr>
              <p:cNvSpPr/>
              <p:nvPr/>
            </p:nvSpPr>
            <p:spPr>
              <a:xfrm rot="551366">
                <a:off x="5080715" y="24306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6DF177A-81FB-3199-0B84-230BBFD23E8E}"/>
                  </a:ext>
                </a:extLst>
              </p:cNvPr>
              <p:cNvSpPr/>
              <p:nvPr/>
            </p:nvSpPr>
            <p:spPr>
              <a:xfrm rot="551366">
                <a:off x="5467184" y="2491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9BF247E-B027-9880-9114-EA202169DAAA}"/>
                  </a:ext>
                </a:extLst>
              </p:cNvPr>
              <p:cNvSpPr/>
              <p:nvPr/>
            </p:nvSpPr>
            <p:spPr>
              <a:xfrm rot="551366">
                <a:off x="5028280" y="263117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9D648D6-0108-ECFF-7FFB-BB847165B183}"/>
                  </a:ext>
                </a:extLst>
              </p:cNvPr>
              <p:cNvSpPr/>
              <p:nvPr/>
            </p:nvSpPr>
            <p:spPr>
              <a:xfrm rot="551366">
                <a:off x="4597278" y="26652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3923078-9B44-F3DB-5F25-11EEFFB83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2514" y="3620807"/>
              <a:ext cx="1673932" cy="644335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836D6F-F34A-A92E-A842-AFAE692575DB}"/>
                </a:ext>
              </a:extLst>
            </p:cNvPr>
            <p:cNvSpPr txBox="1"/>
            <p:nvPr/>
          </p:nvSpPr>
          <p:spPr>
            <a:xfrm>
              <a:off x="9261600" y="4255777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⁰C change 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BADBF60-BBB2-4BAC-CE9C-734576D57E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35450" y="3726804"/>
              <a:ext cx="3538" cy="59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52E393B-0881-3C26-D7F9-D85F003B38D8}"/>
              </a:ext>
            </a:extLst>
          </p:cNvPr>
          <p:cNvSpPr txBox="1"/>
          <p:nvPr/>
        </p:nvSpPr>
        <p:spPr>
          <a:xfrm>
            <a:off x="1133509" y="45260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940E0E-B4BA-CEA3-B0CF-79F618803DB9}"/>
              </a:ext>
            </a:extLst>
          </p:cNvPr>
          <p:cNvSpPr txBox="1"/>
          <p:nvPr/>
        </p:nvSpPr>
        <p:spPr>
          <a:xfrm>
            <a:off x="5718454" y="45606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0CF6AB8-0EC8-455C-DD43-4AA9A7515C32}"/>
              </a:ext>
            </a:extLst>
          </p:cNvPr>
          <p:cNvSpPr txBox="1"/>
          <p:nvPr/>
        </p:nvSpPr>
        <p:spPr>
          <a:xfrm>
            <a:off x="1144730" y="26711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605C1B2-FA32-FE73-2A03-2532DFDE230C}"/>
              </a:ext>
            </a:extLst>
          </p:cNvPr>
          <p:cNvSpPr txBox="1"/>
          <p:nvPr/>
        </p:nvSpPr>
        <p:spPr>
          <a:xfrm>
            <a:off x="5707233" y="262662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098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8205</TotalTime>
  <Words>133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Groom</dc:creator>
  <cp:lastModifiedBy>Jeremiah Groom</cp:lastModifiedBy>
  <cp:revision>9</cp:revision>
  <dcterms:created xsi:type="dcterms:W3CDTF">2022-11-29T00:48:16Z</dcterms:created>
  <dcterms:modified xsi:type="dcterms:W3CDTF">2023-01-27T01:31:46Z</dcterms:modified>
</cp:coreProperties>
</file>