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14" r:id="rId4"/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ACE-A966-F4D6-F73F-BC922148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F7F0-5CE0-66A7-A3CC-26FF8940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0BC-CA6D-979B-C6CF-55EF79C6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9000-0DFB-A545-BE15-3B6A9006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FAF5-3097-C99B-00B7-8447D36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9BDD-C4D9-C0D0-EDC4-CCB9633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C0B1-C281-B92D-56B5-DC01A33E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BF03-0C79-9404-7AE3-C61D019D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4C6D-15EE-8743-1D43-74210F2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611-EB08-E05B-8015-C025C396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2CA19-468C-BA72-F75B-5B0D51D9B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D21B-A965-E46E-87A6-6C7189D1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5564-068F-F3F3-6AA1-01D9F43E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9E32-B121-1AAB-BC36-A81B518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E6A6-610A-4EC2-98C1-05C3CD2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9BF-DE51-5DB2-A01C-C1C3440A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6333-BDA8-D116-2033-3D4B8AC2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5440-6524-95A7-57BB-332F295F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FA0F-8264-7A56-35D9-2131CF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79AA-A6B3-3965-8937-D14675D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3808-241E-D1E7-0018-E32FB6D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984C-5E53-4E82-2FA5-1B3B264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F2DB-F560-CC8D-1AF0-CBE704E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E4FA-55D1-B1D9-3851-5D83084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4AE1-6235-BF22-601A-09578B0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D25-3B7D-636B-AB88-5B1973E1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672-1EE4-BE9F-9185-2131A517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1A87-1B32-DA71-B823-09F12AD3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E485-1879-B556-6133-B3CE244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F859-BF5F-D360-9000-C0BCE7EA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862A-DFB0-975D-A0F0-60487F74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8B5-F0D8-D338-F28A-C58EDC0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92DE-33D9-E32D-C8FA-4321B245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7662-D970-F4BC-5F75-A87CF70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80E54-99CA-75BC-85D2-B73ED66F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6030-A699-7F1E-E905-F3CAF60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5E1E7-1D1A-90A0-5F84-4558DA66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1CB84-7747-254E-65D5-41CDE0E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8EFD-FD13-EEC6-4909-203E7AC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621-F52E-1218-37BD-9206C4DD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9A888-4499-D1AA-2F26-498133F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46CA2-1952-4E80-BAE0-4442A7D4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A71C-252B-E8C1-E0E1-00AB2CC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2281-DF69-36C3-A0EC-1AA01505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9DD44-DF08-760E-6A82-633ABB1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61F95-FF0B-BBC3-EAB9-A515093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9AA-928E-D010-D29A-AAA809FA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25E-9943-875B-F0B4-0EF5F62F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F8B2-DE27-E731-CB03-BC131AC8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58A6-D638-EDA8-780C-96AB235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C63D-4F1A-2E8B-E172-B13E8D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90DB-43D1-786B-4A71-FA8172B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9CC4-CE19-3E9F-9C59-9D35A90A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4FFA8-8408-C346-D01F-FF7BFEC72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0872-E95D-02A7-4615-D310F8A8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C4FE-6801-EBE2-A573-EF0173B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92D2-89D5-1006-7B5F-972C3B9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8447-FBCE-4F68-5959-52A2463D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5AE46-F1DD-7574-2177-1E68DDA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0DF9-B2D4-D982-ADE8-435DEBB5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6229-230A-EDA0-45E3-6E9019C39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A8A7-C2FF-4076-BC28-D8552638273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321E-1C60-1554-03B1-6EC6A4B8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5C12-FEB1-9CF7-D836-86A213A4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AE7B5B2-841D-2AB8-DA20-58B355408CDC}"/>
              </a:ext>
            </a:extLst>
          </p:cNvPr>
          <p:cNvGrpSpPr/>
          <p:nvPr/>
        </p:nvGrpSpPr>
        <p:grpSpPr>
          <a:xfrm>
            <a:off x="3150181" y="2263733"/>
            <a:ext cx="5029673" cy="1911016"/>
            <a:chOff x="3150181" y="2263733"/>
            <a:chExt cx="5029673" cy="19110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904E4D-01E2-D6DA-2E2E-C55CE7371B23}"/>
                </a:ext>
              </a:extLst>
            </p:cNvPr>
            <p:cNvCxnSpPr/>
            <p:nvPr/>
          </p:nvCxnSpPr>
          <p:spPr>
            <a:xfrm>
              <a:off x="3496900" y="2481319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D4410C5-D2D5-0FE5-4E2B-90BF2541B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6900" y="3615413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40ED7F-3F51-0EB1-3B18-31C0471D9C72}"/>
                </a:ext>
              </a:extLst>
            </p:cNvPr>
            <p:cNvGrpSpPr/>
            <p:nvPr/>
          </p:nvGrpSpPr>
          <p:grpSpPr>
            <a:xfrm rot="909238">
              <a:off x="3608991" y="2974147"/>
              <a:ext cx="1526704" cy="736270"/>
              <a:chOff x="5847872" y="2994271"/>
              <a:chExt cx="1526704" cy="736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A8481B-90A7-D67D-C1C8-71567E7668A4}"/>
                  </a:ext>
                </a:extLst>
              </p:cNvPr>
              <p:cNvSpPr/>
              <p:nvPr/>
            </p:nvSpPr>
            <p:spPr>
              <a:xfrm>
                <a:off x="5847872" y="361082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6FECB1-8B89-FA4D-F707-82B89D406CAE}"/>
                  </a:ext>
                </a:extLst>
              </p:cNvPr>
              <p:cNvSpPr/>
              <p:nvPr/>
            </p:nvSpPr>
            <p:spPr>
              <a:xfrm>
                <a:off x="6014915" y="3566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615F741-F048-652A-7791-C490A54E0D7E}"/>
                  </a:ext>
                </a:extLst>
              </p:cNvPr>
              <p:cNvSpPr/>
              <p:nvPr/>
            </p:nvSpPr>
            <p:spPr>
              <a:xfrm>
                <a:off x="6181958" y="3594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BC4667A-DE42-D09F-B061-A51B0425D2BE}"/>
                  </a:ext>
                </a:extLst>
              </p:cNvPr>
              <p:cNvSpPr/>
              <p:nvPr/>
            </p:nvSpPr>
            <p:spPr>
              <a:xfrm>
                <a:off x="6258197" y="34072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4146DF-542E-398F-31DE-69E99647B70E}"/>
                  </a:ext>
                </a:extLst>
              </p:cNvPr>
              <p:cNvSpPr/>
              <p:nvPr/>
            </p:nvSpPr>
            <p:spPr>
              <a:xfrm>
                <a:off x="6411816" y="35207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47C987-E5DE-6AE5-12B4-C5094BF4560F}"/>
                  </a:ext>
                </a:extLst>
              </p:cNvPr>
              <p:cNvSpPr/>
              <p:nvPr/>
            </p:nvSpPr>
            <p:spPr>
              <a:xfrm>
                <a:off x="6528590" y="33857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7864E98-12F0-1851-2AAE-B08E9BF6AC08}"/>
                  </a:ext>
                </a:extLst>
              </p:cNvPr>
              <p:cNvSpPr/>
              <p:nvPr/>
            </p:nvSpPr>
            <p:spPr>
              <a:xfrm>
                <a:off x="6630094" y="30949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6D26E49-83E0-7667-5336-DA487F6871A6}"/>
                  </a:ext>
                </a:extLst>
              </p:cNvPr>
              <p:cNvSpPr/>
              <p:nvPr/>
            </p:nvSpPr>
            <p:spPr>
              <a:xfrm>
                <a:off x="6785857" y="3497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F1F734-7CC2-8078-B823-5E19A1CC65BD}"/>
                  </a:ext>
                </a:extLst>
              </p:cNvPr>
              <p:cNvSpPr/>
              <p:nvPr/>
            </p:nvSpPr>
            <p:spPr>
              <a:xfrm>
                <a:off x="6896725" y="33400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CE2FA1B-B87E-16C1-247B-EDAC0CCC8659}"/>
                  </a:ext>
                </a:extLst>
              </p:cNvPr>
              <p:cNvSpPr/>
              <p:nvPr/>
            </p:nvSpPr>
            <p:spPr>
              <a:xfrm>
                <a:off x="7013499" y="30462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AEB7532-D711-68B9-27A8-119AB67BA648}"/>
                  </a:ext>
                </a:extLst>
              </p:cNvPr>
              <p:cNvSpPr/>
              <p:nvPr/>
            </p:nvSpPr>
            <p:spPr>
              <a:xfrm>
                <a:off x="7170619" y="32215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C78E25-858B-0601-DDA0-639FCB828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0731" y="2994271"/>
                <a:ext cx="1503845" cy="7362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7880A32-A672-9108-5256-D491586164E3}"/>
                  </a:ext>
                </a:extLst>
              </p:cNvPr>
              <p:cNvSpPr/>
              <p:nvPr/>
            </p:nvSpPr>
            <p:spPr>
              <a:xfrm>
                <a:off x="7130916" y="3059319"/>
                <a:ext cx="65034" cy="726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AA93B-67B3-27C7-2561-77C72A7DD28F}"/>
                </a:ext>
              </a:extLst>
            </p:cNvPr>
            <p:cNvSpPr txBox="1"/>
            <p:nvPr/>
          </p:nvSpPr>
          <p:spPr>
            <a:xfrm>
              <a:off x="4090518" y="3541415"/>
              <a:ext cx="61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56388-FB91-E145-4949-572AA6BC51B5}"/>
                </a:ext>
              </a:extLst>
            </p:cNvPr>
            <p:cNvSpPr txBox="1"/>
            <p:nvPr/>
          </p:nvSpPr>
          <p:spPr>
            <a:xfrm rot="16200000">
              <a:off x="3131105" y="281798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7D5F8A-41F2-D7A3-08F1-6782BBCAD36E}"/>
                </a:ext>
              </a:extLst>
            </p:cNvPr>
            <p:cNvCxnSpPr/>
            <p:nvPr/>
          </p:nvCxnSpPr>
          <p:spPr>
            <a:xfrm>
              <a:off x="5952772" y="2481319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9121DA-870E-54C1-4F82-DDEB44D8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2772" y="3615413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0CF22-A208-5222-51D9-7EA8753A7C20}"/>
                </a:ext>
              </a:extLst>
            </p:cNvPr>
            <p:cNvSpPr/>
            <p:nvPr/>
          </p:nvSpPr>
          <p:spPr>
            <a:xfrm>
              <a:off x="6064863" y="3181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13DD3D-F057-1F0E-6C7E-9854E38172A5}"/>
                </a:ext>
              </a:extLst>
            </p:cNvPr>
            <p:cNvSpPr/>
            <p:nvPr/>
          </p:nvSpPr>
          <p:spPr>
            <a:xfrm>
              <a:off x="6226679" y="3174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71FC00-B46C-138B-1B9F-350D4AA84BA7}"/>
                </a:ext>
              </a:extLst>
            </p:cNvPr>
            <p:cNvSpPr/>
            <p:nvPr/>
          </p:nvSpPr>
          <p:spPr>
            <a:xfrm>
              <a:off x="6398949" y="3129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364CDF-22ED-4A62-FF08-AE25E165BE5C}"/>
                </a:ext>
              </a:extLst>
            </p:cNvPr>
            <p:cNvSpPr/>
            <p:nvPr/>
          </p:nvSpPr>
          <p:spPr>
            <a:xfrm>
              <a:off x="6472477" y="30011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D29FCA-E436-F776-888C-9ECEB75C25A0}"/>
                </a:ext>
              </a:extLst>
            </p:cNvPr>
            <p:cNvSpPr/>
            <p:nvPr/>
          </p:nvSpPr>
          <p:spPr>
            <a:xfrm>
              <a:off x="6628807" y="30909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F4C429-0B69-4423-C3DA-EF4AFB5545D2}"/>
                </a:ext>
              </a:extLst>
            </p:cNvPr>
            <p:cNvSpPr/>
            <p:nvPr/>
          </p:nvSpPr>
          <p:spPr>
            <a:xfrm>
              <a:off x="6745581" y="29559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FF59A1-1B77-E6C6-27AA-AF49F200046B}"/>
                </a:ext>
              </a:extLst>
            </p:cNvPr>
            <p:cNvSpPr/>
            <p:nvPr/>
          </p:nvSpPr>
          <p:spPr>
            <a:xfrm>
              <a:off x="6854972" y="27193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79017B-C328-F419-E238-0C0CA0DEDC55}"/>
                </a:ext>
              </a:extLst>
            </p:cNvPr>
            <p:cNvSpPr/>
            <p:nvPr/>
          </p:nvSpPr>
          <p:spPr>
            <a:xfrm>
              <a:off x="7002154" y="29910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793AD3-2E9B-707A-EEE5-5BFB1DB24804}"/>
                </a:ext>
              </a:extLst>
            </p:cNvPr>
            <p:cNvSpPr/>
            <p:nvPr/>
          </p:nvSpPr>
          <p:spPr>
            <a:xfrm>
              <a:off x="7090723" y="2723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1B1B85-C186-A7E3-FBCB-DD33FA2A3B99}"/>
                </a:ext>
              </a:extLst>
            </p:cNvPr>
            <p:cNvSpPr/>
            <p:nvPr/>
          </p:nvSpPr>
          <p:spPr>
            <a:xfrm>
              <a:off x="7230490" y="26164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84801C-0A5C-9434-F2C0-48A6BCC70DAD}"/>
                </a:ext>
              </a:extLst>
            </p:cNvPr>
            <p:cNvSpPr/>
            <p:nvPr/>
          </p:nvSpPr>
          <p:spPr>
            <a:xfrm>
              <a:off x="7352883" y="27519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9F14F2-F438-AF25-C3BB-967142A37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722" y="2564448"/>
              <a:ext cx="1503845" cy="7362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44400B-8A67-CEA8-92BC-AB58DB728490}"/>
                </a:ext>
              </a:extLst>
            </p:cNvPr>
            <p:cNvSpPr/>
            <p:nvPr/>
          </p:nvSpPr>
          <p:spPr>
            <a:xfrm>
              <a:off x="7347907" y="2629496"/>
              <a:ext cx="65034" cy="7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B63867-3067-FFFC-0791-0A0925C2F5BD}"/>
                </a:ext>
              </a:extLst>
            </p:cNvPr>
            <p:cNvSpPr txBox="1"/>
            <p:nvPr/>
          </p:nvSpPr>
          <p:spPr>
            <a:xfrm>
              <a:off x="6546390" y="3541415"/>
              <a:ext cx="61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94FF85-C09E-2B99-7349-84E6B1109D04}"/>
                </a:ext>
              </a:extLst>
            </p:cNvPr>
            <p:cNvSpPr txBox="1"/>
            <p:nvPr/>
          </p:nvSpPr>
          <p:spPr>
            <a:xfrm rot="16200000">
              <a:off x="5586977" y="2817981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B73EF2-8C37-3E55-02B1-11911A318542}"/>
                </a:ext>
              </a:extLst>
            </p:cNvPr>
            <p:cNvSpPr txBox="1"/>
            <p:nvPr/>
          </p:nvSpPr>
          <p:spPr>
            <a:xfrm>
              <a:off x="3594361" y="2263733"/>
              <a:ext cx="2077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X, Visit 1, 2007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8C9E6E-9566-C316-C2CC-15DF3E1EA347}"/>
                </a:ext>
              </a:extLst>
            </p:cNvPr>
            <p:cNvSpPr txBox="1"/>
            <p:nvPr/>
          </p:nvSpPr>
          <p:spPr>
            <a:xfrm>
              <a:off x="6102426" y="2263733"/>
              <a:ext cx="2077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X, Visit 2, 2017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B538A7-18DC-5FB6-C3F5-44F8C6633AA1}"/>
                </a:ext>
              </a:extLst>
            </p:cNvPr>
            <p:cNvSpPr txBox="1"/>
            <p:nvPr/>
          </p:nvSpPr>
          <p:spPr>
            <a:xfrm>
              <a:off x="4797477" y="380541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71FEEA-7315-B9D9-B5FB-4A1CFF53AE6C}"/>
                </a:ext>
              </a:extLst>
            </p:cNvPr>
            <p:cNvSpPr txBox="1"/>
            <p:nvPr/>
          </p:nvSpPr>
          <p:spPr>
            <a:xfrm>
              <a:off x="3207148" y="380377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9F953E-AB16-B245-02AC-3D11CA77D749}"/>
                </a:ext>
              </a:extLst>
            </p:cNvPr>
            <p:cNvSpPr txBox="1"/>
            <p:nvPr/>
          </p:nvSpPr>
          <p:spPr>
            <a:xfrm>
              <a:off x="7484070" y="373281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BF8B95-8961-A642-E0E2-5ED66A09BD70}"/>
                </a:ext>
              </a:extLst>
            </p:cNvPr>
            <p:cNvSpPr txBox="1"/>
            <p:nvPr/>
          </p:nvSpPr>
          <p:spPr>
            <a:xfrm>
              <a:off x="5689954" y="379996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2008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A96614E-FD70-54DA-FC48-7A560D098AA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3533520" y="3441591"/>
              <a:ext cx="46752" cy="362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479A28-A699-752C-D274-38FA03C59B91}"/>
                </a:ext>
              </a:extLst>
            </p:cNvPr>
            <p:cNvCxnSpPr>
              <a:cxnSpLocks/>
              <a:stCxn id="29" idx="0"/>
              <a:endCxn id="49" idx="5"/>
            </p:cNvCxnSpPr>
            <p:nvPr/>
          </p:nvCxnSpPr>
          <p:spPr>
            <a:xfrm flipH="1" flipV="1">
              <a:off x="4990555" y="3259987"/>
              <a:ext cx="133294" cy="545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256C6C-4069-CDD1-F947-2B99DA3C206E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6025394" y="3226720"/>
              <a:ext cx="62329" cy="6143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404095-1880-207B-4DFD-EB08AF8D6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941" y="2692057"/>
              <a:ext cx="256444" cy="1102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2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D579B9-567B-98CF-8B3E-03F9702529F8}"/>
              </a:ext>
            </a:extLst>
          </p:cNvPr>
          <p:cNvSpPr/>
          <p:nvPr/>
        </p:nvSpPr>
        <p:spPr>
          <a:xfrm>
            <a:off x="2153266" y="2192594"/>
            <a:ext cx="2300748" cy="8160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8BF545-4809-9EA7-FA79-1A543419640B}"/>
              </a:ext>
            </a:extLst>
          </p:cNvPr>
          <p:cNvSpPr/>
          <p:nvPr/>
        </p:nvSpPr>
        <p:spPr>
          <a:xfrm>
            <a:off x="2757950" y="2192594"/>
            <a:ext cx="2300748" cy="816077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CD756E-97E3-FD7B-4A5D-758F927108D7}"/>
              </a:ext>
            </a:extLst>
          </p:cNvPr>
          <p:cNvCxnSpPr/>
          <p:nvPr/>
        </p:nvCxnSpPr>
        <p:spPr>
          <a:xfrm>
            <a:off x="2074607" y="3224981"/>
            <a:ext cx="308732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3C5982-22FA-1B93-77B4-7B76564A2D32}"/>
              </a:ext>
            </a:extLst>
          </p:cNvPr>
          <p:cNvSpPr txBox="1"/>
          <p:nvPr/>
        </p:nvSpPr>
        <p:spPr>
          <a:xfrm>
            <a:off x="2821861" y="3224981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⁰C, Visit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8660C-6F37-7781-9C4F-CDFB6B35B811}"/>
              </a:ext>
            </a:extLst>
          </p:cNvPr>
          <p:cNvSpPr txBox="1"/>
          <p:nvPr/>
        </p:nvSpPr>
        <p:spPr>
          <a:xfrm>
            <a:off x="4575255" y="1824496"/>
            <a:ext cx="1615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 of visit 1 plots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465D8-1C2E-F315-1A03-771E4EF8720B}"/>
              </a:ext>
            </a:extLst>
          </p:cNvPr>
          <p:cNvSpPr txBox="1"/>
          <p:nvPr/>
        </p:nvSpPr>
        <p:spPr>
          <a:xfrm>
            <a:off x="1177254" y="1971548"/>
            <a:ext cx="193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 of visit 2 plots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E728B0-383F-7076-38CE-E74418B51726}"/>
              </a:ext>
            </a:extLst>
          </p:cNvPr>
          <p:cNvCxnSpPr/>
          <p:nvPr/>
        </p:nvCxnSpPr>
        <p:spPr>
          <a:xfrm flipH="1">
            <a:off x="3381960" y="2625212"/>
            <a:ext cx="4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31450-9A70-6DBB-CEBE-7CEFA288C7A1}"/>
              </a:ext>
            </a:extLst>
          </p:cNvPr>
          <p:cNvCxnSpPr>
            <a:cxnSpLocks/>
          </p:cNvCxnSpPr>
          <p:nvPr/>
        </p:nvCxnSpPr>
        <p:spPr>
          <a:xfrm flipV="1">
            <a:off x="3618271" y="1930983"/>
            <a:ext cx="0" cy="694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2DC529-3834-C301-2EB6-EA01CC1D3A58}"/>
              </a:ext>
            </a:extLst>
          </p:cNvPr>
          <p:cNvSpPr txBox="1"/>
          <p:nvPr/>
        </p:nvSpPr>
        <p:spPr>
          <a:xfrm>
            <a:off x="2939853" y="1439371"/>
            <a:ext cx="194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means between visits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D8E0D-2350-F715-6057-FF74178A4B66}"/>
              </a:ext>
            </a:extLst>
          </p:cNvPr>
          <p:cNvCxnSpPr/>
          <p:nvPr/>
        </p:nvCxnSpPr>
        <p:spPr>
          <a:xfrm>
            <a:off x="4589718" y="5789187"/>
            <a:ext cx="308732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5C6F37-E9D5-D79C-0321-238F2EE87619}"/>
              </a:ext>
            </a:extLst>
          </p:cNvPr>
          <p:cNvSpPr txBox="1"/>
          <p:nvPr/>
        </p:nvSpPr>
        <p:spPr>
          <a:xfrm>
            <a:off x="5336972" y="578918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⁰C, Visit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2B7F4-74B1-100C-2DE0-F57C8CA18E05}"/>
              </a:ext>
            </a:extLst>
          </p:cNvPr>
          <p:cNvSpPr txBox="1"/>
          <p:nvPr/>
        </p:nvSpPr>
        <p:spPr>
          <a:xfrm>
            <a:off x="4466482" y="4898098"/>
            <a:ext cx="1270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 of visit 1 plots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81504-84FA-4DDE-9016-E5D0DC681B7F}"/>
              </a:ext>
            </a:extLst>
          </p:cNvPr>
          <p:cNvSpPr txBox="1"/>
          <p:nvPr/>
        </p:nvSpPr>
        <p:spPr>
          <a:xfrm>
            <a:off x="6728163" y="4969617"/>
            <a:ext cx="1524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 of visit 2 plots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900C6B-5BC5-13EE-A491-EBE9C0A9FC85}"/>
              </a:ext>
            </a:extLst>
          </p:cNvPr>
          <p:cNvCxnSpPr/>
          <p:nvPr/>
        </p:nvCxnSpPr>
        <p:spPr>
          <a:xfrm flipH="1">
            <a:off x="5934992" y="5245820"/>
            <a:ext cx="422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9AE148-A184-4BC3-67F1-E3AD248819B0}"/>
              </a:ext>
            </a:extLst>
          </p:cNvPr>
          <p:cNvCxnSpPr>
            <a:cxnSpLocks/>
          </p:cNvCxnSpPr>
          <p:nvPr/>
        </p:nvCxnSpPr>
        <p:spPr>
          <a:xfrm flipV="1">
            <a:off x="6171303" y="4551591"/>
            <a:ext cx="0" cy="694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1A23A19-B6C4-B691-B460-2D876B07A9D5}"/>
              </a:ext>
            </a:extLst>
          </p:cNvPr>
          <p:cNvSpPr txBox="1"/>
          <p:nvPr/>
        </p:nvSpPr>
        <p:spPr>
          <a:xfrm>
            <a:off x="5259680" y="4109075"/>
            <a:ext cx="194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difference in means between visits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9A91599-FFBC-6F5F-8C24-8C63616DB250}"/>
              </a:ext>
            </a:extLst>
          </p:cNvPr>
          <p:cNvGrpSpPr/>
          <p:nvPr/>
        </p:nvGrpSpPr>
        <p:grpSpPr>
          <a:xfrm>
            <a:off x="6953637" y="1672568"/>
            <a:ext cx="3116919" cy="1724605"/>
            <a:chOff x="6953637" y="1672568"/>
            <a:chExt cx="3116919" cy="1724605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73FF229-FA41-2C10-D8E9-1FABC4CD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6953637" y="2458841"/>
              <a:ext cx="2480413" cy="20218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893C7C1-152E-BA6F-650E-28390BF7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7578577" y="2745417"/>
              <a:ext cx="2397761" cy="173151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350B5D7-AB76-AA51-6771-17E8DE0A4F29}"/>
                </a:ext>
              </a:extLst>
            </p:cNvPr>
            <p:cNvCxnSpPr/>
            <p:nvPr/>
          </p:nvCxnSpPr>
          <p:spPr>
            <a:xfrm>
              <a:off x="6983227" y="2979512"/>
              <a:ext cx="3087329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4E6739-CB29-88D1-C086-98D3A49F74D5}"/>
                </a:ext>
              </a:extLst>
            </p:cNvPr>
            <p:cNvSpPr txBox="1"/>
            <p:nvPr/>
          </p:nvSpPr>
          <p:spPr>
            <a:xfrm>
              <a:off x="7768418" y="3027841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 Year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16ED80-CE3C-DD33-FEA9-E9AD9A05B5F8}"/>
                </a:ext>
              </a:extLst>
            </p:cNvPr>
            <p:cNvSpPr txBox="1"/>
            <p:nvPr/>
          </p:nvSpPr>
          <p:spPr>
            <a:xfrm>
              <a:off x="9137731" y="2160514"/>
              <a:ext cx="901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1 plots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38D58F-3362-3B39-F4F4-3D561C928B0E}"/>
                </a:ext>
              </a:extLst>
            </p:cNvPr>
            <p:cNvSpPr txBox="1"/>
            <p:nvPr/>
          </p:nvSpPr>
          <p:spPr>
            <a:xfrm>
              <a:off x="6974920" y="2108367"/>
              <a:ext cx="15245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2 plots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E71426B-AA0E-069A-F8B1-E2D2C706AC4B}"/>
                </a:ext>
              </a:extLst>
            </p:cNvPr>
            <p:cNvCxnSpPr/>
            <p:nvPr/>
          </p:nvCxnSpPr>
          <p:spPr>
            <a:xfrm flipH="1">
              <a:off x="8328501" y="2700036"/>
              <a:ext cx="42278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27603C-0690-0222-A9A3-9CE6C69E5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812" y="2161511"/>
              <a:ext cx="0" cy="53252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02F896-17A3-471A-9C66-F9B6E0970803}"/>
                </a:ext>
              </a:extLst>
            </p:cNvPr>
            <p:cNvSpPr txBox="1"/>
            <p:nvPr/>
          </p:nvSpPr>
          <p:spPr>
            <a:xfrm>
              <a:off x="7597956" y="1672568"/>
              <a:ext cx="1941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⁰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difference in means between visits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75C367-58F4-E8D4-357B-9139B307B0EB}"/>
                </a:ext>
              </a:extLst>
            </p:cNvPr>
            <p:cNvCxnSpPr>
              <a:cxnSpLocks/>
            </p:cNvCxnSpPr>
            <p:nvPr/>
          </p:nvCxnSpPr>
          <p:spPr>
            <a:xfrm>
              <a:off x="7626929" y="2323080"/>
              <a:ext cx="199541" cy="217939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322EB54-4872-51D6-AFDA-F529120B4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682" y="2366244"/>
              <a:ext cx="211727" cy="42887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65B2B840-2F3B-52E0-CF39-21626060F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171" y="4322109"/>
            <a:ext cx="2807483" cy="458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60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5B05881-6A58-3530-342E-BE8F391985B6}"/>
              </a:ext>
            </a:extLst>
          </p:cNvPr>
          <p:cNvGrpSpPr/>
          <p:nvPr/>
        </p:nvGrpSpPr>
        <p:grpSpPr>
          <a:xfrm>
            <a:off x="705378" y="605511"/>
            <a:ext cx="4586624" cy="2337305"/>
            <a:chOff x="6701869" y="1816858"/>
            <a:chExt cx="4586624" cy="233730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B7B75E-54A3-702A-9EE5-46A601CB15F7}"/>
                </a:ext>
              </a:extLst>
            </p:cNvPr>
            <p:cNvCxnSpPr/>
            <p:nvPr/>
          </p:nvCxnSpPr>
          <p:spPr>
            <a:xfrm>
              <a:off x="7639665" y="3784831"/>
              <a:ext cx="30873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30B91-41AA-5D4B-7452-870017B6CFED}"/>
                </a:ext>
              </a:extLst>
            </p:cNvPr>
            <p:cNvSpPr txBox="1"/>
            <p:nvPr/>
          </p:nvSpPr>
          <p:spPr>
            <a:xfrm>
              <a:off x="8386919" y="3784831"/>
              <a:ext cx="1126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0B321C-C71D-B36C-67B6-A489D902DCBC}"/>
                </a:ext>
              </a:extLst>
            </p:cNvPr>
            <p:cNvSpPr/>
            <p:nvPr/>
          </p:nvSpPr>
          <p:spPr>
            <a:xfrm>
              <a:off x="7747822" y="2454203"/>
              <a:ext cx="2832804" cy="1140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D6AF74-BC2B-FC45-25D8-34C5D5B18B48}"/>
                </a:ext>
              </a:extLst>
            </p:cNvPr>
            <p:cNvSpPr/>
            <p:nvPr/>
          </p:nvSpPr>
          <p:spPr>
            <a:xfrm>
              <a:off x="8254245" y="2645855"/>
              <a:ext cx="201881" cy="198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+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F02524-8683-B389-40BA-5654C52D4E06}"/>
                </a:ext>
              </a:extLst>
            </p:cNvPr>
            <p:cNvSpPr/>
            <p:nvPr/>
          </p:nvSpPr>
          <p:spPr>
            <a:xfrm>
              <a:off x="8664169" y="3104782"/>
              <a:ext cx="201881" cy="198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+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E2E358-5FB4-67A1-EFFA-8A67F6A84692}"/>
                </a:ext>
              </a:extLst>
            </p:cNvPr>
            <p:cNvSpPr/>
            <p:nvPr/>
          </p:nvSpPr>
          <p:spPr>
            <a:xfrm>
              <a:off x="7937648" y="2843299"/>
              <a:ext cx="201881" cy="198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+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1108C0-608E-B641-0248-DE4F54C2C64B}"/>
                </a:ext>
              </a:extLst>
            </p:cNvPr>
            <p:cNvSpPr/>
            <p:nvPr/>
          </p:nvSpPr>
          <p:spPr>
            <a:xfrm>
              <a:off x="10102904" y="2980486"/>
              <a:ext cx="201881" cy="198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FE3E84-0BFE-6E75-0B2D-8DC0E0C45449}"/>
                </a:ext>
              </a:extLst>
            </p:cNvPr>
            <p:cNvSpPr/>
            <p:nvPr/>
          </p:nvSpPr>
          <p:spPr>
            <a:xfrm>
              <a:off x="9586830" y="3104782"/>
              <a:ext cx="201881" cy="198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43C3C2-4A1B-FE6B-E1BE-D533703DFC4C}"/>
                </a:ext>
              </a:extLst>
            </p:cNvPr>
            <p:cNvSpPr/>
            <p:nvPr/>
          </p:nvSpPr>
          <p:spPr>
            <a:xfrm>
              <a:off x="9701303" y="2645150"/>
              <a:ext cx="201881" cy="198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B5ACF5-1C72-011A-B92D-512EFF4B5488}"/>
                </a:ext>
              </a:extLst>
            </p:cNvPr>
            <p:cNvSpPr/>
            <p:nvPr/>
          </p:nvSpPr>
          <p:spPr>
            <a:xfrm>
              <a:off x="8291597" y="2956261"/>
              <a:ext cx="95307" cy="858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78863E-53B2-FB17-F89C-2CAF85F34980}"/>
                </a:ext>
              </a:extLst>
            </p:cNvPr>
            <p:cNvSpPr/>
            <p:nvPr/>
          </p:nvSpPr>
          <p:spPr>
            <a:xfrm>
              <a:off x="9855530" y="2980486"/>
              <a:ext cx="95307" cy="858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B2C95A-D2DF-77C6-C1D1-E3E30673AFF9}"/>
                </a:ext>
              </a:extLst>
            </p:cNvPr>
            <p:cNvSpPr txBox="1"/>
            <p:nvPr/>
          </p:nvSpPr>
          <p:spPr>
            <a:xfrm>
              <a:off x="6701869" y="2288389"/>
              <a:ext cx="171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Plots that gained trees by visit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40AFAA-3F7E-0197-87D8-C1808862527A}"/>
                </a:ext>
              </a:extLst>
            </p:cNvPr>
            <p:cNvSpPr txBox="1"/>
            <p:nvPr/>
          </p:nvSpPr>
          <p:spPr>
            <a:xfrm>
              <a:off x="9687770" y="2288389"/>
              <a:ext cx="1600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Plots that lost trees by visit 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DAD629-896D-6165-03A6-F8B51A8AE7BF}"/>
                </a:ext>
              </a:extLst>
            </p:cNvPr>
            <p:cNvCxnSpPr>
              <a:cxnSpLocks/>
            </p:cNvCxnSpPr>
            <p:nvPr/>
          </p:nvCxnSpPr>
          <p:spPr>
            <a:xfrm>
              <a:off x="8396736" y="2999174"/>
              <a:ext cx="1435608" cy="242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44AF9C-E559-BCE2-45D9-C06F6ADB5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0067" y="2316829"/>
              <a:ext cx="0" cy="6942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DFE4E3-3B52-0D47-8D27-F8E535F84EE3}"/>
                </a:ext>
              </a:extLst>
            </p:cNvPr>
            <p:cNvSpPr txBox="1"/>
            <p:nvPr/>
          </p:nvSpPr>
          <p:spPr>
            <a:xfrm>
              <a:off x="8038588" y="1816858"/>
              <a:ext cx="2167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⁰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difference in means between tree loss/gain plots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056233-AFE9-A73D-4A2B-4255CAF46EC7}"/>
                </a:ext>
              </a:extLst>
            </p:cNvPr>
            <p:cNvCxnSpPr/>
            <p:nvPr/>
          </p:nvCxnSpPr>
          <p:spPr>
            <a:xfrm>
              <a:off x="7937648" y="2549999"/>
              <a:ext cx="316597" cy="194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C97EF8-E82F-AF0E-8AA7-8C9AE98671FA}"/>
                </a:ext>
              </a:extLst>
            </p:cNvPr>
            <p:cNvCxnSpPr>
              <a:cxnSpLocks/>
            </p:cNvCxnSpPr>
            <p:nvPr/>
          </p:nvCxnSpPr>
          <p:spPr>
            <a:xfrm>
              <a:off x="7937295" y="2542792"/>
              <a:ext cx="79009" cy="292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8FC54E-0441-70E3-AA71-3FCEAA91D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0837" y="2549999"/>
              <a:ext cx="148460" cy="194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5DDD7E-929F-5BBD-05F2-1BFFAB5E91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93405" y="2540167"/>
              <a:ext cx="100608" cy="402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55687E-EF39-BF49-4490-4952D52FA63F}"/>
              </a:ext>
            </a:extLst>
          </p:cNvPr>
          <p:cNvGrpSpPr/>
          <p:nvPr/>
        </p:nvGrpSpPr>
        <p:grpSpPr>
          <a:xfrm>
            <a:off x="4302980" y="3909776"/>
            <a:ext cx="3959519" cy="1974236"/>
            <a:chOff x="4302980" y="3909776"/>
            <a:chExt cx="3959519" cy="197423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96FC4C8-CC29-3001-FF87-F442B1C61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904" y="4991160"/>
              <a:ext cx="0" cy="513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946D4EE-68C2-4560-2BE4-2E62B6465AD9}"/>
                </a:ext>
              </a:extLst>
            </p:cNvPr>
            <p:cNvGrpSpPr/>
            <p:nvPr/>
          </p:nvGrpSpPr>
          <p:grpSpPr>
            <a:xfrm>
              <a:off x="4302980" y="3909776"/>
              <a:ext cx="3959519" cy="1974236"/>
              <a:chOff x="4302980" y="3909776"/>
              <a:chExt cx="3959519" cy="1974236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2F4E7E1-3396-DD1A-9E28-BD53FDA83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7355" y="4640826"/>
                <a:ext cx="0" cy="5131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6E9AE5-567B-8C2B-3139-9065B883F0F5}"/>
                  </a:ext>
                </a:extLst>
              </p:cNvPr>
              <p:cNvCxnSpPr/>
              <p:nvPr/>
            </p:nvCxnSpPr>
            <p:spPr>
              <a:xfrm>
                <a:off x="4892142" y="5514680"/>
                <a:ext cx="30873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2960EB-5608-44E8-9EB0-11FB490D8E2C}"/>
                  </a:ext>
                </a:extLst>
              </p:cNvPr>
              <p:cNvSpPr txBox="1"/>
              <p:nvPr/>
            </p:nvSpPr>
            <p:spPr>
              <a:xfrm>
                <a:off x="5659503" y="5514680"/>
                <a:ext cx="155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1Year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2C724E-3D4C-92D7-F44D-B1FC5548A81A}"/>
                  </a:ext>
                </a:extLst>
              </p:cNvPr>
              <p:cNvSpPr/>
              <p:nvPr/>
            </p:nvSpPr>
            <p:spPr>
              <a:xfrm>
                <a:off x="5929622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749CA3-A437-7C7B-E0F3-F54835FE7B18}"/>
                  </a:ext>
                </a:extLst>
              </p:cNvPr>
              <p:cNvSpPr/>
              <p:nvPr/>
            </p:nvSpPr>
            <p:spPr>
              <a:xfrm>
                <a:off x="6405743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9E76DA-9DF1-77CB-485E-08044FE44BE6}"/>
                  </a:ext>
                </a:extLst>
              </p:cNvPr>
              <p:cNvSpPr/>
              <p:nvPr/>
            </p:nvSpPr>
            <p:spPr>
              <a:xfrm>
                <a:off x="5372877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6844DD-8B02-3C3C-4A15-E3FEA42DE8FC}"/>
                  </a:ext>
                </a:extLst>
              </p:cNvPr>
              <p:cNvSpPr/>
              <p:nvPr/>
            </p:nvSpPr>
            <p:spPr>
              <a:xfrm>
                <a:off x="7345855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551600-05F2-78E4-9096-BCB1BD35B63D}"/>
                  </a:ext>
                </a:extLst>
              </p:cNvPr>
              <p:cNvSpPr/>
              <p:nvPr/>
            </p:nvSpPr>
            <p:spPr>
              <a:xfrm>
                <a:off x="6371490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30E0ED-3E54-6DE3-024E-A28EC45BE6BA}"/>
                  </a:ext>
                </a:extLst>
              </p:cNvPr>
              <p:cNvSpPr/>
              <p:nvPr/>
            </p:nvSpPr>
            <p:spPr>
              <a:xfrm>
                <a:off x="7001433" y="5145349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01E2FD-25AE-0CBD-8211-E3A21376054F}"/>
                  </a:ext>
                </a:extLst>
              </p:cNvPr>
              <p:cNvSpPr txBox="1"/>
              <p:nvPr/>
            </p:nvSpPr>
            <p:spPr>
              <a:xfrm>
                <a:off x="4302980" y="4288600"/>
                <a:ext cx="1373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gained trees by visit 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59D46-1B43-3069-99F8-5C63776D0169}"/>
                  </a:ext>
                </a:extLst>
              </p:cNvPr>
              <p:cNvSpPr txBox="1"/>
              <p:nvPr/>
            </p:nvSpPr>
            <p:spPr>
              <a:xfrm>
                <a:off x="6983315" y="4558260"/>
                <a:ext cx="1279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lost trees by visit 2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DCC881-A007-1567-D49D-C291BB7CE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179" y="5091274"/>
                <a:ext cx="1088136" cy="2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CCE89F3-3104-18E7-E5A2-03CA4F1E20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0740" y="4403151"/>
                <a:ext cx="0" cy="694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D8A6D4-34F2-1E4A-6B29-C58B735037AB}"/>
                  </a:ext>
                </a:extLst>
              </p:cNvPr>
              <p:cNvSpPr txBox="1"/>
              <p:nvPr/>
            </p:nvSpPr>
            <p:spPr>
              <a:xfrm>
                <a:off x="5092865" y="3909776"/>
                <a:ext cx="2604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difference in means between tree loss/gain plots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FB2BC65-E209-44ED-E377-AE3B7E27C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3959" y="4558556"/>
                <a:ext cx="426089" cy="230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9263C-7283-548C-B6A6-12617E8014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6570" y="4959134"/>
                <a:ext cx="148460" cy="194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F0C8BF-5399-2298-3759-7ED468B6C22D}"/>
                  </a:ext>
                </a:extLst>
              </p:cNvPr>
              <p:cNvSpPr/>
              <p:nvPr/>
            </p:nvSpPr>
            <p:spPr>
              <a:xfrm>
                <a:off x="5794239" y="479310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C75B8D-FAD2-81F5-DAE9-BC63D3C0CA29}"/>
                  </a:ext>
                </a:extLst>
              </p:cNvPr>
              <p:cNvSpPr/>
              <p:nvPr/>
            </p:nvSpPr>
            <p:spPr>
              <a:xfrm>
                <a:off x="5110076" y="479237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7B089E0-F9D3-5D85-DB88-938FE5BAF7C3}"/>
                  </a:ext>
                </a:extLst>
              </p:cNvPr>
              <p:cNvSpPr/>
              <p:nvPr/>
            </p:nvSpPr>
            <p:spPr>
              <a:xfrm>
                <a:off x="6478550" y="5151850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7F0DA9E-E9FA-2D8D-D304-E129423BCA35}"/>
                  </a:ext>
                </a:extLst>
              </p:cNvPr>
              <p:cNvSpPr/>
              <p:nvPr/>
            </p:nvSpPr>
            <p:spPr>
              <a:xfrm>
                <a:off x="7457237" y="5153604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32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FB76A8B-59B0-EB9E-0AC4-EBAAA3BA06E6}"/>
              </a:ext>
            </a:extLst>
          </p:cNvPr>
          <p:cNvGrpSpPr/>
          <p:nvPr/>
        </p:nvGrpSpPr>
        <p:grpSpPr>
          <a:xfrm>
            <a:off x="831392" y="1883503"/>
            <a:ext cx="5564626" cy="2128216"/>
            <a:chOff x="831392" y="1883503"/>
            <a:chExt cx="5564626" cy="212821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CE3C07-DDC2-5DF1-11FD-4EE6D6BBB3EA}"/>
                </a:ext>
              </a:extLst>
            </p:cNvPr>
            <p:cNvCxnSpPr/>
            <p:nvPr/>
          </p:nvCxnSpPr>
          <p:spPr>
            <a:xfrm>
              <a:off x="1316611" y="2479715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580D65-4DB9-239E-1025-D3F5F80A7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6611" y="3613809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5F8C09-B971-24AB-FE7E-468A517C5502}"/>
                </a:ext>
              </a:extLst>
            </p:cNvPr>
            <p:cNvSpPr txBox="1"/>
            <p:nvPr/>
          </p:nvSpPr>
          <p:spPr>
            <a:xfrm rot="16200000">
              <a:off x="851430" y="2677878"/>
              <a:ext cx="606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 ⁰C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2A8AE6-7162-7054-3E6E-16AD11A325FD}"/>
                </a:ext>
              </a:extLst>
            </p:cNvPr>
            <p:cNvSpPr txBox="1"/>
            <p:nvPr/>
          </p:nvSpPr>
          <p:spPr>
            <a:xfrm>
              <a:off x="1298259" y="1883503"/>
              <a:ext cx="2129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Species Y plots,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 only model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50D3B5-78D3-9BCA-4F99-6A4F4C43D14B}"/>
                </a:ext>
              </a:extLst>
            </p:cNvPr>
            <p:cNvSpPr txBox="1"/>
            <p:nvPr/>
          </p:nvSpPr>
          <p:spPr>
            <a:xfrm>
              <a:off x="1595972" y="3633258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 Year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1DBEA3-5329-A66E-92D2-758A1BE31D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6611" y="3247194"/>
              <a:ext cx="205926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2437E8-316E-F707-7F90-BBE1D4D59CE7}"/>
                </a:ext>
              </a:extLst>
            </p:cNvPr>
            <p:cNvSpPr txBox="1"/>
            <p:nvPr/>
          </p:nvSpPr>
          <p:spPr>
            <a:xfrm>
              <a:off x="996874" y="3178620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0⁰C 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D3F5CC3-4AA9-608F-191E-BF42A89B12F2}"/>
                </a:ext>
              </a:extLst>
            </p:cNvPr>
            <p:cNvGrpSpPr/>
            <p:nvPr/>
          </p:nvGrpSpPr>
          <p:grpSpPr>
            <a:xfrm>
              <a:off x="1556174" y="2655521"/>
              <a:ext cx="1580134" cy="797058"/>
              <a:chOff x="4002814" y="2430639"/>
              <a:chExt cx="1580134" cy="7970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F9DAB48-5F09-2F50-8DAE-AD19E5DCFE12}"/>
                  </a:ext>
                </a:extLst>
              </p:cNvPr>
              <p:cNvGrpSpPr/>
              <p:nvPr/>
            </p:nvGrpSpPr>
            <p:grpSpPr>
              <a:xfrm rot="551366">
                <a:off x="4002814" y="2430973"/>
                <a:ext cx="1339996" cy="610274"/>
                <a:chOff x="5847872" y="3046269"/>
                <a:chExt cx="1339996" cy="610274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35B0ADD-8C5C-7D48-2D9E-D15A6AB049A8}"/>
                    </a:ext>
                  </a:extLst>
                </p:cNvPr>
                <p:cNvSpPr/>
                <p:nvPr/>
              </p:nvSpPr>
              <p:spPr>
                <a:xfrm>
                  <a:off x="5847872" y="36108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72B0EEC-7C7E-ABBB-16AE-3FE1EEAEDB80}"/>
                    </a:ext>
                  </a:extLst>
                </p:cNvPr>
                <p:cNvSpPr/>
                <p:nvPr/>
              </p:nvSpPr>
              <p:spPr>
                <a:xfrm>
                  <a:off x="6014915" y="3566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14E32A1-27D7-25F7-AB85-E00EBCAAC455}"/>
                    </a:ext>
                  </a:extLst>
                </p:cNvPr>
                <p:cNvSpPr/>
                <p:nvPr/>
              </p:nvSpPr>
              <p:spPr>
                <a:xfrm>
                  <a:off x="6181958" y="3594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DC17059-B3A2-E142-7F36-5457E9BF3939}"/>
                    </a:ext>
                  </a:extLst>
                </p:cNvPr>
                <p:cNvSpPr/>
                <p:nvPr/>
              </p:nvSpPr>
              <p:spPr>
                <a:xfrm>
                  <a:off x="6258197" y="34072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24CE5F7-ECA3-D3B4-D5D2-6CFCE5D3C6E8}"/>
                    </a:ext>
                  </a:extLst>
                </p:cNvPr>
                <p:cNvSpPr/>
                <p:nvPr/>
              </p:nvSpPr>
              <p:spPr>
                <a:xfrm>
                  <a:off x="6411816" y="35207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EFAF9DA-C863-BD6E-1D75-7243A0D09820}"/>
                    </a:ext>
                  </a:extLst>
                </p:cNvPr>
                <p:cNvSpPr/>
                <p:nvPr/>
              </p:nvSpPr>
              <p:spPr>
                <a:xfrm>
                  <a:off x="6528590" y="338577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FD6D06F-C716-2C9B-888A-56E75B85685D}"/>
                    </a:ext>
                  </a:extLst>
                </p:cNvPr>
                <p:cNvSpPr/>
                <p:nvPr/>
              </p:nvSpPr>
              <p:spPr>
                <a:xfrm>
                  <a:off x="6639416" y="315253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BF37EFA-6A0D-1B2D-68D2-4BBDA87437FB}"/>
                    </a:ext>
                  </a:extLst>
                </p:cNvPr>
                <p:cNvSpPr/>
                <p:nvPr/>
              </p:nvSpPr>
              <p:spPr>
                <a:xfrm>
                  <a:off x="6785857" y="349791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CD8E5BF-CA74-30A6-9E01-C3FBE23D5876}"/>
                    </a:ext>
                  </a:extLst>
                </p:cNvPr>
                <p:cNvSpPr/>
                <p:nvPr/>
              </p:nvSpPr>
              <p:spPr>
                <a:xfrm>
                  <a:off x="6896725" y="3340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B00BDBA-8FD4-3C0F-0A16-4300F4762AC1}"/>
                    </a:ext>
                  </a:extLst>
                </p:cNvPr>
                <p:cNvSpPr/>
                <p:nvPr/>
              </p:nvSpPr>
              <p:spPr>
                <a:xfrm>
                  <a:off x="7013499" y="3046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4295056-4A40-FD06-A19C-320F9D89360D}"/>
                    </a:ext>
                  </a:extLst>
                </p:cNvPr>
                <p:cNvSpPr/>
                <p:nvPr/>
              </p:nvSpPr>
              <p:spPr>
                <a:xfrm>
                  <a:off x="7142149" y="32292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0793B5-5A59-5F72-A64F-91611335386E}"/>
                  </a:ext>
                </a:extLst>
              </p:cNvPr>
              <p:cNvSpPr/>
              <p:nvPr/>
            </p:nvSpPr>
            <p:spPr>
              <a:xfrm rot="551366">
                <a:off x="4274616" y="25713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F87A92A-DF33-B342-B42B-D35B43D81EE5}"/>
                  </a:ext>
                </a:extLst>
              </p:cNvPr>
              <p:cNvSpPr/>
              <p:nvPr/>
            </p:nvSpPr>
            <p:spPr>
              <a:xfrm rot="551366">
                <a:off x="4458826" y="318197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97918DB-D0AC-4EC8-F17C-9595B6C46058}"/>
                  </a:ext>
                </a:extLst>
              </p:cNvPr>
              <p:cNvSpPr/>
              <p:nvPr/>
            </p:nvSpPr>
            <p:spPr>
              <a:xfrm rot="551366">
                <a:off x="5537229" y="27140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D6E11A8-3997-0CEC-5983-E67B1924CAD0}"/>
                  </a:ext>
                </a:extLst>
              </p:cNvPr>
              <p:cNvSpPr/>
              <p:nvPr/>
            </p:nvSpPr>
            <p:spPr>
              <a:xfrm rot="551366">
                <a:off x="5080715" y="2430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0028CAB-0B18-49CD-4144-9364F5BA590A}"/>
                  </a:ext>
                </a:extLst>
              </p:cNvPr>
              <p:cNvSpPr/>
              <p:nvPr/>
            </p:nvSpPr>
            <p:spPr>
              <a:xfrm rot="551366">
                <a:off x="5467184" y="2491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1FD2821-D95B-E268-2B91-91993A00D510}"/>
                  </a:ext>
                </a:extLst>
              </p:cNvPr>
              <p:cNvSpPr/>
              <p:nvPr/>
            </p:nvSpPr>
            <p:spPr>
              <a:xfrm rot="551366">
                <a:off x="5028280" y="26311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AC91C23-CE89-ED87-C986-5D847E7EFD39}"/>
                  </a:ext>
                </a:extLst>
              </p:cNvPr>
              <p:cNvSpPr/>
              <p:nvPr/>
            </p:nvSpPr>
            <p:spPr>
              <a:xfrm rot="551366">
                <a:off x="4597278" y="26652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343F53-5370-8D85-9DE3-C487D8FCE0C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477724" y="3001044"/>
              <a:ext cx="1764669" cy="924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8AF01B-5FDA-C53F-19CC-EB96547D3950}"/>
                </a:ext>
              </a:extLst>
            </p:cNvPr>
            <p:cNvSpPr txBox="1"/>
            <p:nvPr/>
          </p:nvSpPr>
          <p:spPr>
            <a:xfrm>
              <a:off x="2361763" y="3284361"/>
              <a:ext cx="124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⁰C change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C9325E-FAFE-298C-504B-8F23FEC91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4061" y="3021914"/>
              <a:ext cx="4069" cy="347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4E716-805F-CCB2-3681-1971D3903423}"/>
                </a:ext>
              </a:extLst>
            </p:cNvPr>
            <p:cNvCxnSpPr/>
            <p:nvPr/>
          </p:nvCxnSpPr>
          <p:spPr>
            <a:xfrm>
              <a:off x="4051962" y="2479715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6150BE8-50C3-06EC-79EF-82B70A5A2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962" y="3613809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B223B5-1568-A850-854C-BD4CB2A44262}"/>
                </a:ext>
              </a:extLst>
            </p:cNvPr>
            <p:cNvSpPr txBox="1"/>
            <p:nvPr/>
          </p:nvSpPr>
          <p:spPr>
            <a:xfrm rot="16200000">
              <a:off x="3586781" y="2677878"/>
              <a:ext cx="606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 ⁰C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F04DDB-7703-80B3-F35E-54BECA915364}"/>
                </a:ext>
              </a:extLst>
            </p:cNvPr>
            <p:cNvSpPr txBox="1"/>
            <p:nvPr/>
          </p:nvSpPr>
          <p:spPr>
            <a:xfrm>
              <a:off x="4033610" y="1883503"/>
              <a:ext cx="2071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Species Y plots,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model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B53C82-F328-1E20-95E6-98ED37076EB4}"/>
                </a:ext>
              </a:extLst>
            </p:cNvPr>
            <p:cNvSpPr txBox="1"/>
            <p:nvPr/>
          </p:nvSpPr>
          <p:spPr>
            <a:xfrm>
              <a:off x="4352188" y="3642387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 Year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3E824A0-817D-A73A-BC9C-8FCEFE263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1962" y="3247194"/>
              <a:ext cx="2059261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DE58B1-B0F2-64FD-0FAE-FBCBFADED196}"/>
                </a:ext>
              </a:extLst>
            </p:cNvPr>
            <p:cNvSpPr txBox="1"/>
            <p:nvPr/>
          </p:nvSpPr>
          <p:spPr>
            <a:xfrm>
              <a:off x="3732225" y="3178620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0⁰C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3038CE-7DA8-498D-8157-7173A9BEE5FE}"/>
                </a:ext>
              </a:extLst>
            </p:cNvPr>
            <p:cNvGrpSpPr/>
            <p:nvPr/>
          </p:nvGrpSpPr>
          <p:grpSpPr>
            <a:xfrm>
              <a:off x="4291525" y="2655521"/>
              <a:ext cx="1580134" cy="797058"/>
              <a:chOff x="4002814" y="2430639"/>
              <a:chExt cx="1580134" cy="7970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9894AAF-3B89-88F8-1798-8E12FB12091D}"/>
                  </a:ext>
                </a:extLst>
              </p:cNvPr>
              <p:cNvGrpSpPr/>
              <p:nvPr/>
            </p:nvGrpSpPr>
            <p:grpSpPr>
              <a:xfrm rot="551366">
                <a:off x="4002814" y="2430973"/>
                <a:ext cx="1339996" cy="610274"/>
                <a:chOff x="5847872" y="3046269"/>
                <a:chExt cx="1339996" cy="610274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D9C68BA-A600-D6A6-7EEF-F030A9FEA236}"/>
                    </a:ext>
                  </a:extLst>
                </p:cNvPr>
                <p:cNvSpPr/>
                <p:nvPr/>
              </p:nvSpPr>
              <p:spPr>
                <a:xfrm>
                  <a:off x="5847872" y="36108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2A40DE3-2333-3F44-7BD8-F06B881DFCE6}"/>
                    </a:ext>
                  </a:extLst>
                </p:cNvPr>
                <p:cNvSpPr/>
                <p:nvPr/>
              </p:nvSpPr>
              <p:spPr>
                <a:xfrm>
                  <a:off x="6014915" y="3566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ED20F82-B482-56F5-2C5A-641706F20577}"/>
                    </a:ext>
                  </a:extLst>
                </p:cNvPr>
                <p:cNvSpPr/>
                <p:nvPr/>
              </p:nvSpPr>
              <p:spPr>
                <a:xfrm>
                  <a:off x="6181958" y="3594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F1086961-C275-1026-D4CC-8E8D19129215}"/>
                    </a:ext>
                  </a:extLst>
                </p:cNvPr>
                <p:cNvSpPr/>
                <p:nvPr/>
              </p:nvSpPr>
              <p:spPr>
                <a:xfrm>
                  <a:off x="6258197" y="34072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9D3169A-85EC-C62B-C6F0-77446CE28EB3}"/>
                    </a:ext>
                  </a:extLst>
                </p:cNvPr>
                <p:cNvSpPr/>
                <p:nvPr/>
              </p:nvSpPr>
              <p:spPr>
                <a:xfrm>
                  <a:off x="6411816" y="35207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95FECE9-06A4-43A1-DAF7-C978B5FD8697}"/>
                    </a:ext>
                  </a:extLst>
                </p:cNvPr>
                <p:cNvSpPr/>
                <p:nvPr/>
              </p:nvSpPr>
              <p:spPr>
                <a:xfrm>
                  <a:off x="6528590" y="338577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6BB7D30-8594-2AC9-9F6E-A9BFCB89341B}"/>
                    </a:ext>
                  </a:extLst>
                </p:cNvPr>
                <p:cNvSpPr/>
                <p:nvPr/>
              </p:nvSpPr>
              <p:spPr>
                <a:xfrm>
                  <a:off x="6639416" y="315253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395E2FB3-32F0-0688-AAAA-ABD74D0EBA8D}"/>
                    </a:ext>
                  </a:extLst>
                </p:cNvPr>
                <p:cNvSpPr/>
                <p:nvPr/>
              </p:nvSpPr>
              <p:spPr>
                <a:xfrm>
                  <a:off x="6785857" y="349791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90EAE30-55F5-BAA8-39EB-0C99D8510A2B}"/>
                    </a:ext>
                  </a:extLst>
                </p:cNvPr>
                <p:cNvSpPr/>
                <p:nvPr/>
              </p:nvSpPr>
              <p:spPr>
                <a:xfrm>
                  <a:off x="6896725" y="3340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0D65520-B074-FF89-C156-A2D50B9C0D24}"/>
                    </a:ext>
                  </a:extLst>
                </p:cNvPr>
                <p:cNvSpPr/>
                <p:nvPr/>
              </p:nvSpPr>
              <p:spPr>
                <a:xfrm>
                  <a:off x="7013499" y="3046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8600B37-8EC8-4736-37BF-7A9340FDCE09}"/>
                    </a:ext>
                  </a:extLst>
                </p:cNvPr>
                <p:cNvSpPr/>
                <p:nvPr/>
              </p:nvSpPr>
              <p:spPr>
                <a:xfrm>
                  <a:off x="7142149" y="32292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9A6E523-FE6B-7611-D32B-51D3E6A6C3A7}"/>
                  </a:ext>
                </a:extLst>
              </p:cNvPr>
              <p:cNvSpPr/>
              <p:nvPr/>
            </p:nvSpPr>
            <p:spPr>
              <a:xfrm rot="551366">
                <a:off x="4274616" y="25713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F61FB22-73D6-BD19-C2F4-C734EACB7E61}"/>
                  </a:ext>
                </a:extLst>
              </p:cNvPr>
              <p:cNvSpPr/>
              <p:nvPr/>
            </p:nvSpPr>
            <p:spPr>
              <a:xfrm rot="551366">
                <a:off x="4458826" y="318197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F0C9657-A08F-B52F-7C7D-B7AD073D4995}"/>
                  </a:ext>
                </a:extLst>
              </p:cNvPr>
              <p:cNvSpPr/>
              <p:nvPr/>
            </p:nvSpPr>
            <p:spPr>
              <a:xfrm rot="551366">
                <a:off x="5537229" y="27140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38AB938-17E3-0C7B-69FB-C7E11AE6CDBB}"/>
                  </a:ext>
                </a:extLst>
              </p:cNvPr>
              <p:cNvSpPr/>
              <p:nvPr/>
            </p:nvSpPr>
            <p:spPr>
              <a:xfrm rot="551366">
                <a:off x="5080715" y="2430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DBF168D-BCE8-586D-D4A8-8BAD913482E7}"/>
                  </a:ext>
                </a:extLst>
              </p:cNvPr>
              <p:cNvSpPr/>
              <p:nvPr/>
            </p:nvSpPr>
            <p:spPr>
              <a:xfrm rot="551366">
                <a:off x="5467184" y="2491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4FB2FAE-112C-A172-2CB0-F1200189078C}"/>
                  </a:ext>
                </a:extLst>
              </p:cNvPr>
              <p:cNvSpPr/>
              <p:nvPr/>
            </p:nvSpPr>
            <p:spPr>
              <a:xfrm rot="551366">
                <a:off x="5028280" y="26311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40994DE-4ECD-A480-5AB9-6BEBEDD771D2}"/>
                  </a:ext>
                </a:extLst>
              </p:cNvPr>
              <p:cNvSpPr/>
              <p:nvPr/>
            </p:nvSpPr>
            <p:spPr>
              <a:xfrm rot="551366">
                <a:off x="4597278" y="26652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0C5D1F-860B-2C9B-365B-C9C58482C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4734" y="2669335"/>
              <a:ext cx="1673932" cy="64433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85AAB84-B1D9-15A4-3788-81862B1676B3}"/>
                </a:ext>
              </a:extLst>
            </p:cNvPr>
            <p:cNvSpPr txBox="1"/>
            <p:nvPr/>
          </p:nvSpPr>
          <p:spPr>
            <a:xfrm>
              <a:off x="5153049" y="3304672"/>
              <a:ext cx="124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⁰C change 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723C066-6596-9473-0A45-C5512C8732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5681" y="2693041"/>
              <a:ext cx="92231" cy="690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16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</TotalTime>
  <Words>214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Groom</dc:creator>
  <cp:lastModifiedBy>Jeremiah Groom</cp:lastModifiedBy>
  <cp:revision>4</cp:revision>
  <dcterms:created xsi:type="dcterms:W3CDTF">2022-11-29T00:48:16Z</dcterms:created>
  <dcterms:modified xsi:type="dcterms:W3CDTF">2022-12-06T22:17:01Z</dcterms:modified>
</cp:coreProperties>
</file>