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FFC0-9F7D-446B-BA72-C864757962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150C-267A-4AC3-B654-DC34B778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F1AB35-E008-5ED5-3D05-7869BFA4422A}"/>
              </a:ext>
            </a:extLst>
          </p:cNvPr>
          <p:cNvSpPr txBox="1"/>
          <p:nvPr/>
        </p:nvSpPr>
        <p:spPr>
          <a:xfrm>
            <a:off x="653144" y="726621"/>
            <a:ext cx="25635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Predict temperature or precipitation values (open circles) for visits 1 and 2 at all FIA plots.  Figure to the right depicts the predictions of temperature at a single hypothetical FIA plot (Plot X).</a:t>
            </a:r>
          </a:p>
          <a:p>
            <a:pPr marL="228600" indent="-228600">
              <a:buAutoNum type="arabicPeriod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-228600">
              <a:buAutoNum type="arabicPeriod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B. C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onduct range shift analysis for species of interest.  Range shift = mean of temperature or precipitation values for the population of plots occupied in visit 2 – those occupied in visit 1.  </a:t>
            </a:r>
          </a:p>
          <a:p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onduct density shift analysis for species of interest, use only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FIA plots at which a species either lost or gained individuals between visits. Density shift = mean of temperature/precipitation values for plots that gained trees – those that lost trees. </a:t>
            </a:r>
          </a:p>
          <a:p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Using all FIA plots occupied by a species at either visit and the predicted temperature or precipitation values for visit 1 and visit 2, examine changes in plot temperature or precipitation (visit 2 – visit 1) across plots.  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if an intercept-only or slope model better fit the data.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sz="1100" dirty="0"/>
          </a:p>
        </p:txBody>
      </p:sp>
      <p:pic>
        <p:nvPicPr>
          <p:cNvPr id="2165" name="Picture 2164">
            <a:extLst>
              <a:ext uri="{FF2B5EF4-FFF2-40B4-BE49-F238E27FC236}">
                <a16:creationId xmlns:a16="http://schemas.microsoft.com/office/drawing/2014/main" id="{51B57C74-C181-EABD-A822-49EB9E61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70" y="726621"/>
            <a:ext cx="3008038" cy="1200340"/>
          </a:xfrm>
          <a:prstGeom prst="rect">
            <a:avLst/>
          </a:prstGeom>
        </p:spPr>
      </p:pic>
      <p:sp>
        <p:nvSpPr>
          <p:cNvPr id="2242" name="TextBox 2241">
            <a:extLst>
              <a:ext uri="{FF2B5EF4-FFF2-40B4-BE49-F238E27FC236}">
                <a16:creationId xmlns:a16="http://schemas.microsoft.com/office/drawing/2014/main" id="{33C588E1-DA69-179A-9D3F-B7191C59C6AD}"/>
              </a:ext>
            </a:extLst>
          </p:cNvPr>
          <p:cNvSpPr txBox="1"/>
          <p:nvPr/>
        </p:nvSpPr>
        <p:spPr>
          <a:xfrm>
            <a:off x="370662" y="6738213"/>
            <a:ext cx="6041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Analysis steps.  A: Temperature and precipitation values were predicted for the visit 1 and 2 years for all analysis plots.  B: The range shift analysis examined a species’ difference in mean temperature or precipitation between plots occupied during visits 1 and 2.  C: The density shift analysis finds mean temperature and precipitation differences between a species’ plots that gained and lost individuals.  D: For each species we examined how plot temperature and precipitation values changed between the two visits and related to visit 1 values.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for steps B, C, and D, plot x axes use temperature or precipitation values from the visit 1 year (see text for explanation).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examples are for temperature.  </a:t>
            </a:r>
          </a:p>
        </p:txBody>
      </p:sp>
      <p:pic>
        <p:nvPicPr>
          <p:cNvPr id="2268" name="Picture 2267">
            <a:extLst>
              <a:ext uri="{FF2B5EF4-FFF2-40B4-BE49-F238E27FC236}">
                <a16:creationId xmlns:a16="http://schemas.microsoft.com/office/drawing/2014/main" id="{050B4368-B2CF-8011-C978-BF4B0E36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65" y="4791907"/>
            <a:ext cx="3284495" cy="1327394"/>
          </a:xfrm>
          <a:prstGeom prst="rect">
            <a:avLst/>
          </a:prstGeom>
        </p:spPr>
      </p:pic>
      <p:pic>
        <p:nvPicPr>
          <p:cNvPr id="2270" name="Picture 2269">
            <a:extLst>
              <a:ext uri="{FF2B5EF4-FFF2-40B4-BE49-F238E27FC236}">
                <a16:creationId xmlns:a16="http://schemas.microsoft.com/office/drawing/2014/main" id="{60A6916E-6900-BA0E-704A-3792B19D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074" y="2013481"/>
            <a:ext cx="2021075" cy="1154353"/>
          </a:xfrm>
          <a:prstGeom prst="rect">
            <a:avLst/>
          </a:prstGeom>
        </p:spPr>
      </p:pic>
      <p:pic>
        <p:nvPicPr>
          <p:cNvPr id="2144" name="Picture 2143">
            <a:extLst>
              <a:ext uri="{FF2B5EF4-FFF2-40B4-BE49-F238E27FC236}">
                <a16:creationId xmlns:a16="http://schemas.microsoft.com/office/drawing/2014/main" id="{D173A771-91D4-1E93-19F6-0C360F5C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887" y="3301731"/>
            <a:ext cx="2609447" cy="13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5906</TotalTime>
  <Words>314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Jeremiah Groom</cp:lastModifiedBy>
  <cp:revision>10</cp:revision>
  <dcterms:created xsi:type="dcterms:W3CDTF">2022-11-29T21:05:49Z</dcterms:created>
  <dcterms:modified xsi:type="dcterms:W3CDTF">2022-12-09T01:19:51Z</dcterms:modified>
</cp:coreProperties>
</file>