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1"/>
    <p:sldMasterId id="2147483666" r:id="rId2"/>
    <p:sldMasterId id="2147483673" r:id="rId3"/>
    <p:sldMasterId id="2147483681" r:id="rId4"/>
  </p:sldMasterIdLst>
  <p:notesMasterIdLst>
    <p:notesMasterId r:id="rId31"/>
  </p:notesMasterIdLst>
  <p:sldIdLst>
    <p:sldId id="256" r:id="rId5"/>
    <p:sldId id="257" r:id="rId6"/>
    <p:sldId id="280"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81" r:id="rId29"/>
    <p:sldId id="279" r:id="rId30"/>
  </p:sldIdLst>
  <p:sldSz cx="9144000" cy="5143500" type="screen16x9"/>
  <p:notesSz cx="6858000" cy="9144000"/>
  <p:defaultText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00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277" d="100"/>
          <a:sy n="277" d="100"/>
        </p:scale>
        <p:origin x="-312" y="-104"/>
      </p:cViewPr>
      <p:guideLst>
        <p:guide orient="horz" pos="1582"/>
        <p:guide pos="3448"/>
      </p:guideLst>
    </p:cSldViewPr>
  </p:slideViewPr>
  <p:notesTextViewPr>
    <p:cViewPr>
      <p:scale>
        <a:sx n="100" d="100"/>
        <a:sy n="100" d="100"/>
      </p:scale>
      <p:origin x="0" y="0"/>
    </p:cViewPr>
  </p:notesTextViewPr>
  <p:sorterViewPr>
    <p:cViewPr>
      <p:scale>
        <a:sx n="167" d="100"/>
        <a:sy n="167"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157B2F-9D04-EA41-8B19-A78C9997970E}" type="datetimeFigureOut">
              <a:rPr lang="en-US" smtClean="0"/>
              <a:t>9/28/15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21DCA3-928E-4D4B-B9EF-373C0C305DC8}" type="slidenum">
              <a:rPr lang="en-US" smtClean="0"/>
              <a:t>‹#›</a:t>
            </a:fld>
            <a:endParaRPr lang="en-US"/>
          </a:p>
        </p:txBody>
      </p:sp>
    </p:spTree>
    <p:extLst>
      <p:ext uri="{BB962C8B-B14F-4D97-AF65-F5344CB8AC3E}">
        <p14:creationId xmlns:p14="http://schemas.microsoft.com/office/powerpoint/2010/main" val="111234713"/>
      </p:ext>
    </p:extLst>
  </p:cSld>
  <p:clrMap bg1="lt1" tx1="dk1" bg2="lt2" tx2="dk2" accent1="accent1" accent2="accent2" accent3="accent3" accent4="accent4" accent5="accent5" accent6="accent6" hlink="hlink" folHlink="folHlink"/>
  <p:notesStyle>
    <a:lvl1pPr marL="0" algn="l" defTabSz="457181" rtl="0" eaLnBrk="1" latinLnBrk="0" hangingPunct="1">
      <a:defRPr sz="1200" kern="1200">
        <a:solidFill>
          <a:schemeClr val="tx1"/>
        </a:solidFill>
        <a:latin typeface="+mn-lt"/>
        <a:ea typeface="+mn-ea"/>
        <a:cs typeface="+mn-cs"/>
      </a:defRPr>
    </a:lvl1pPr>
    <a:lvl2pPr marL="457181" algn="l" defTabSz="457181" rtl="0" eaLnBrk="1" latinLnBrk="0" hangingPunct="1">
      <a:defRPr sz="1200" kern="1200">
        <a:solidFill>
          <a:schemeClr val="tx1"/>
        </a:solidFill>
        <a:latin typeface="+mn-lt"/>
        <a:ea typeface="+mn-ea"/>
        <a:cs typeface="+mn-cs"/>
      </a:defRPr>
    </a:lvl2pPr>
    <a:lvl3pPr marL="914362" algn="l" defTabSz="457181" rtl="0" eaLnBrk="1" latinLnBrk="0" hangingPunct="1">
      <a:defRPr sz="1200" kern="1200">
        <a:solidFill>
          <a:schemeClr val="tx1"/>
        </a:solidFill>
        <a:latin typeface="+mn-lt"/>
        <a:ea typeface="+mn-ea"/>
        <a:cs typeface="+mn-cs"/>
      </a:defRPr>
    </a:lvl3pPr>
    <a:lvl4pPr marL="1371543" algn="l" defTabSz="457181" rtl="0" eaLnBrk="1" latinLnBrk="0" hangingPunct="1">
      <a:defRPr sz="1200" kern="1200">
        <a:solidFill>
          <a:schemeClr val="tx1"/>
        </a:solidFill>
        <a:latin typeface="+mn-lt"/>
        <a:ea typeface="+mn-ea"/>
        <a:cs typeface="+mn-cs"/>
      </a:defRPr>
    </a:lvl4pPr>
    <a:lvl5pPr marL="1828724" algn="l" defTabSz="457181" rtl="0" eaLnBrk="1" latinLnBrk="0" hangingPunct="1">
      <a:defRPr sz="1200" kern="1200">
        <a:solidFill>
          <a:schemeClr val="tx1"/>
        </a:solidFill>
        <a:latin typeface="+mn-lt"/>
        <a:ea typeface="+mn-ea"/>
        <a:cs typeface="+mn-cs"/>
      </a:defRPr>
    </a:lvl5pPr>
    <a:lvl6pPr marL="2285905" algn="l" defTabSz="457181" rtl="0" eaLnBrk="1" latinLnBrk="0" hangingPunct="1">
      <a:defRPr sz="1200" kern="1200">
        <a:solidFill>
          <a:schemeClr val="tx1"/>
        </a:solidFill>
        <a:latin typeface="+mn-lt"/>
        <a:ea typeface="+mn-ea"/>
        <a:cs typeface="+mn-cs"/>
      </a:defRPr>
    </a:lvl6pPr>
    <a:lvl7pPr marL="2743086" algn="l" defTabSz="457181" rtl="0" eaLnBrk="1" latinLnBrk="0" hangingPunct="1">
      <a:defRPr sz="1200" kern="1200">
        <a:solidFill>
          <a:schemeClr val="tx1"/>
        </a:solidFill>
        <a:latin typeface="+mn-lt"/>
        <a:ea typeface="+mn-ea"/>
        <a:cs typeface="+mn-cs"/>
      </a:defRPr>
    </a:lvl7pPr>
    <a:lvl8pPr marL="3200266" algn="l" defTabSz="457181" rtl="0" eaLnBrk="1" latinLnBrk="0" hangingPunct="1">
      <a:defRPr sz="1200" kern="1200">
        <a:solidFill>
          <a:schemeClr val="tx1"/>
        </a:solidFill>
        <a:latin typeface="+mn-lt"/>
        <a:ea typeface="+mn-ea"/>
        <a:cs typeface="+mn-cs"/>
      </a:defRPr>
    </a:lvl8pPr>
    <a:lvl9pPr marL="3657448" algn="l" defTabSz="45718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1" i="0" baseline="0" dirty="0" smtClean="0"/>
          </a:p>
        </p:txBody>
      </p:sp>
      <p:sp>
        <p:nvSpPr>
          <p:cNvPr id="4" name="Slide Number Placeholder 3"/>
          <p:cNvSpPr>
            <a:spLocks noGrp="1"/>
          </p:cNvSpPr>
          <p:nvPr>
            <p:ph type="sldNum" sz="quarter" idx="10"/>
          </p:nvPr>
        </p:nvSpPr>
        <p:spPr/>
        <p:txBody>
          <a:bodyPr/>
          <a:lstStyle/>
          <a:p>
            <a:fld id="{2C1E8096-F329-7647-8BCC-856D6F856EB3}" type="slidenum">
              <a:rPr lang="en-US" smtClean="0">
                <a:solidFill>
                  <a:prstClr val="black"/>
                </a:solidFill>
                <a:latin typeface="Calibri"/>
              </a:rPr>
              <a:pPr/>
              <a:t>12</a:t>
            </a:fld>
            <a:endParaRPr lang="en-US">
              <a:solidFill>
                <a:prstClr val="black"/>
              </a:solidFill>
              <a:latin typeface="Calibri"/>
            </a:endParaRPr>
          </a:p>
        </p:txBody>
      </p:sp>
    </p:spTree>
    <p:extLst>
      <p:ext uri="{BB962C8B-B14F-4D97-AF65-F5344CB8AC3E}">
        <p14:creationId xmlns:p14="http://schemas.microsoft.com/office/powerpoint/2010/main" val="155879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http://</a:t>
            </a:r>
            <a:r>
              <a:rPr lang="en-US" dirty="0" err="1" smtClean="0"/>
              <a:t>www.winshuttle.com</a:t>
            </a:r>
            <a:r>
              <a:rPr lang="en-US" dirty="0" smtClean="0"/>
              <a:t>/big-data-timeline/</a:t>
            </a:r>
            <a:endParaRPr lang="en-US" dirty="0"/>
          </a:p>
        </p:txBody>
      </p:sp>
      <p:sp>
        <p:nvSpPr>
          <p:cNvPr id="4" name="Slide Number Placeholder 3"/>
          <p:cNvSpPr>
            <a:spLocks noGrp="1"/>
          </p:cNvSpPr>
          <p:nvPr>
            <p:ph type="sldNum" sz="quarter" idx="10"/>
          </p:nvPr>
        </p:nvSpPr>
        <p:spPr/>
        <p:txBody>
          <a:bodyPr/>
          <a:lstStyle/>
          <a:p>
            <a:fld id="{D521DCA3-928E-4D4B-B9EF-373C0C305DC8}" type="slidenum">
              <a:rPr lang="en-US" smtClean="0"/>
              <a:t>19</a:t>
            </a:fld>
            <a:endParaRPr lang="en-US"/>
          </a:p>
        </p:txBody>
      </p:sp>
    </p:spTree>
    <p:extLst>
      <p:ext uri="{BB962C8B-B14F-4D97-AF65-F5344CB8AC3E}">
        <p14:creationId xmlns:p14="http://schemas.microsoft.com/office/powerpoint/2010/main" val="2441544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Reference: http</a:t>
            </a:r>
            <a:r>
              <a:rPr lang="en-US" dirty="0" smtClean="0"/>
              <a:t>://</a:t>
            </a:r>
            <a:r>
              <a:rPr lang="en-US" dirty="0" err="1" smtClean="0"/>
              <a:t>www.winshuttle.com</a:t>
            </a:r>
            <a:r>
              <a:rPr lang="en-US" dirty="0" smtClean="0"/>
              <a:t>/big-data-timeline/</a:t>
            </a:r>
            <a:endParaRPr lang="en-US" dirty="0"/>
          </a:p>
        </p:txBody>
      </p:sp>
      <p:sp>
        <p:nvSpPr>
          <p:cNvPr id="4" name="Slide Number Placeholder 3"/>
          <p:cNvSpPr>
            <a:spLocks noGrp="1"/>
          </p:cNvSpPr>
          <p:nvPr>
            <p:ph type="sldNum" sz="quarter" idx="10"/>
          </p:nvPr>
        </p:nvSpPr>
        <p:spPr/>
        <p:txBody>
          <a:bodyPr/>
          <a:lstStyle/>
          <a:p>
            <a:fld id="{D521DCA3-928E-4D4B-B9EF-373C0C305DC8}" type="slidenum">
              <a:rPr lang="en-US" smtClean="0"/>
              <a:t>20</a:t>
            </a:fld>
            <a:endParaRPr lang="en-US"/>
          </a:p>
        </p:txBody>
      </p:sp>
    </p:spTree>
    <p:extLst>
      <p:ext uri="{BB962C8B-B14F-4D97-AF65-F5344CB8AC3E}">
        <p14:creationId xmlns:p14="http://schemas.microsoft.com/office/powerpoint/2010/main" val="2441544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Reference: http</a:t>
            </a:r>
            <a:r>
              <a:rPr lang="en-US" dirty="0" smtClean="0"/>
              <a:t>://</a:t>
            </a:r>
            <a:r>
              <a:rPr lang="en-US" dirty="0" err="1" smtClean="0"/>
              <a:t>www.winshuttle.com</a:t>
            </a:r>
            <a:r>
              <a:rPr lang="en-US" dirty="0" smtClean="0"/>
              <a:t>/big-data-timeline/</a:t>
            </a:r>
            <a:endParaRPr lang="en-US" dirty="0"/>
          </a:p>
        </p:txBody>
      </p:sp>
      <p:sp>
        <p:nvSpPr>
          <p:cNvPr id="4" name="Slide Number Placeholder 3"/>
          <p:cNvSpPr>
            <a:spLocks noGrp="1"/>
          </p:cNvSpPr>
          <p:nvPr>
            <p:ph type="sldNum" sz="quarter" idx="10"/>
          </p:nvPr>
        </p:nvSpPr>
        <p:spPr/>
        <p:txBody>
          <a:bodyPr/>
          <a:lstStyle/>
          <a:p>
            <a:fld id="{D521DCA3-928E-4D4B-B9EF-373C0C305DC8}" type="slidenum">
              <a:rPr lang="en-US" smtClean="0"/>
              <a:t>21</a:t>
            </a:fld>
            <a:endParaRPr lang="en-US"/>
          </a:p>
        </p:txBody>
      </p:sp>
    </p:spTree>
    <p:extLst>
      <p:ext uri="{BB962C8B-B14F-4D97-AF65-F5344CB8AC3E}">
        <p14:creationId xmlns:p14="http://schemas.microsoft.com/office/powerpoint/2010/main" val="2441544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Reference: http</a:t>
            </a:r>
            <a:r>
              <a:rPr lang="en-US" dirty="0" smtClean="0"/>
              <a:t>://</a:t>
            </a:r>
            <a:r>
              <a:rPr lang="en-US" dirty="0" err="1" smtClean="0"/>
              <a:t>www.winshuttle.com</a:t>
            </a:r>
            <a:r>
              <a:rPr lang="en-US" dirty="0" smtClean="0"/>
              <a:t>/big-data-timeline/</a:t>
            </a:r>
            <a:endParaRPr lang="en-US" dirty="0"/>
          </a:p>
        </p:txBody>
      </p:sp>
      <p:sp>
        <p:nvSpPr>
          <p:cNvPr id="4" name="Slide Number Placeholder 3"/>
          <p:cNvSpPr>
            <a:spLocks noGrp="1"/>
          </p:cNvSpPr>
          <p:nvPr>
            <p:ph type="sldNum" sz="quarter" idx="10"/>
          </p:nvPr>
        </p:nvSpPr>
        <p:spPr/>
        <p:txBody>
          <a:bodyPr/>
          <a:lstStyle/>
          <a:p>
            <a:fld id="{D521DCA3-928E-4D4B-B9EF-373C0C305DC8}" type="slidenum">
              <a:rPr lang="en-US" smtClean="0"/>
              <a:t>22</a:t>
            </a:fld>
            <a:endParaRPr lang="en-US"/>
          </a:p>
        </p:txBody>
      </p:sp>
    </p:spTree>
    <p:extLst>
      <p:ext uri="{BB962C8B-B14F-4D97-AF65-F5344CB8AC3E}">
        <p14:creationId xmlns:p14="http://schemas.microsoft.com/office/powerpoint/2010/main" val="2441544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Reference: http</a:t>
            </a:r>
            <a:r>
              <a:rPr lang="en-US" dirty="0" smtClean="0"/>
              <a:t>://</a:t>
            </a:r>
            <a:r>
              <a:rPr lang="en-US" dirty="0" err="1" smtClean="0"/>
              <a:t>www.winshuttle.com</a:t>
            </a:r>
            <a:r>
              <a:rPr lang="en-US" dirty="0" smtClean="0"/>
              <a:t>/big-data-timeline/</a:t>
            </a:r>
            <a:endParaRPr lang="en-US" dirty="0"/>
          </a:p>
        </p:txBody>
      </p:sp>
      <p:sp>
        <p:nvSpPr>
          <p:cNvPr id="4" name="Slide Number Placeholder 3"/>
          <p:cNvSpPr>
            <a:spLocks noGrp="1"/>
          </p:cNvSpPr>
          <p:nvPr>
            <p:ph type="sldNum" sz="quarter" idx="10"/>
          </p:nvPr>
        </p:nvSpPr>
        <p:spPr/>
        <p:txBody>
          <a:bodyPr/>
          <a:lstStyle/>
          <a:p>
            <a:fld id="{D521DCA3-928E-4D4B-B9EF-373C0C305DC8}" type="slidenum">
              <a:rPr lang="en-US" smtClean="0"/>
              <a:t>23</a:t>
            </a:fld>
            <a:endParaRPr lang="en-US"/>
          </a:p>
        </p:txBody>
      </p:sp>
    </p:spTree>
    <p:extLst>
      <p:ext uri="{BB962C8B-B14F-4D97-AF65-F5344CB8AC3E}">
        <p14:creationId xmlns:p14="http://schemas.microsoft.com/office/powerpoint/2010/main" val="24415445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4.png"/><Relationship Id="rId1" Type="http://schemas.openxmlformats.org/officeDocument/2006/relationships/slideMaster" Target="../slideMasters/slideMaster2.xml"/><Relationship Id="rId2"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4.png"/><Relationship Id="rId1" Type="http://schemas.openxmlformats.org/officeDocument/2006/relationships/slideMaster" Target="../slideMasters/slideMaster2.xml"/><Relationship Id="rId2" Type="http://schemas.openxmlformats.org/officeDocument/2006/relationships/image" Target="../media/image7.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5.emf"/><Relationship Id="rId5"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5.emf"/><Relationship Id="rId5" Type="http://schemas.openxmlformats.org/officeDocument/2006/relationships/image" Target="../media/image4.png"/><Relationship Id="rId1" Type="http://schemas.openxmlformats.org/officeDocument/2006/relationships/slideMaster" Target="../slideMasters/slideMaster2.xml"/><Relationship Id="rId2"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4.png"/><Relationship Id="rId1" Type="http://schemas.openxmlformats.org/officeDocument/2006/relationships/slideMaster" Target="../slideMasters/slideMaster2.xml"/><Relationship Id="rId2" Type="http://schemas.openxmlformats.org/officeDocument/2006/relationships/image" Target="../media/image7.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8" y="1534546"/>
            <a:ext cx="6972300" cy="1981317"/>
          </a:xfrm>
          <a:prstGeom prst="rect">
            <a:avLst/>
          </a:prstGeom>
        </p:spPr>
        <p:txBody>
          <a:bodyPr lIns="91436" tIns="45718" rIns="91436" bIns="45718">
            <a:normAutofit/>
          </a:bodyPr>
          <a:lstStyle>
            <a:lvl1pPr marL="0" indent="0">
              <a:lnSpc>
                <a:spcPct val="100000"/>
              </a:lnSpc>
              <a:buNone/>
              <a:defRPr sz="5000" b="0" i="0" baseline="0">
                <a:solidFill>
                  <a:schemeClr val="tx1"/>
                </a:solidFill>
                <a:latin typeface="Encode Sans Normal Black"/>
                <a:cs typeface="Encode Sans Normal Black"/>
              </a:defRPr>
            </a:lvl1pPr>
            <a:lvl2pPr marL="457181" indent="0">
              <a:buNone/>
              <a:defRPr b="0" i="0">
                <a:solidFill>
                  <a:srgbClr val="E8D3A2"/>
                </a:solidFill>
                <a:latin typeface="Encode Sans Normal Black"/>
                <a:cs typeface="Encode Sans Normal Black"/>
              </a:defRPr>
            </a:lvl2pPr>
            <a:lvl3pPr marL="914362" indent="0">
              <a:buNone/>
              <a:defRPr b="0" i="0">
                <a:solidFill>
                  <a:srgbClr val="E8D3A2"/>
                </a:solidFill>
                <a:latin typeface="Encode Sans Normal Black"/>
                <a:cs typeface="Encode Sans Normal Black"/>
              </a:defRPr>
            </a:lvl3pPr>
            <a:lvl4pPr marL="1371543" indent="0">
              <a:buNone/>
              <a:defRPr b="0" i="0">
                <a:solidFill>
                  <a:srgbClr val="E8D3A2"/>
                </a:solidFill>
                <a:latin typeface="Encode Sans Normal Black"/>
                <a:cs typeface="Encode Sans Normal Black"/>
              </a:defRPr>
            </a:lvl4pPr>
            <a:lvl5pPr marL="1828724"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3" name="Picture 2"/>
          <p:cNvPicPr>
            <a:picLocks noChangeAspect="1"/>
          </p:cNvPicPr>
          <p:nvPr userDrawn="1"/>
        </p:nvPicPr>
        <p:blipFill>
          <a:blip r:embed="rId2"/>
          <a:stretch>
            <a:fillRect/>
          </a:stretch>
        </p:blipFill>
        <p:spPr>
          <a:xfrm>
            <a:off x="779463" y="3515863"/>
            <a:ext cx="1600200" cy="104775"/>
          </a:xfrm>
          <a:prstGeom prst="rect">
            <a:avLst/>
          </a:prstGeom>
        </p:spPr>
      </p:pic>
      <p:pic>
        <p:nvPicPr>
          <p:cNvPr id="4" name="Picture 3"/>
          <p:cNvPicPr>
            <a:picLocks noChangeAspect="1"/>
          </p:cNvPicPr>
          <p:nvPr userDrawn="1"/>
        </p:nvPicPr>
        <p:blipFill>
          <a:blip r:embed="rId3"/>
          <a:stretch>
            <a:fillRect/>
          </a:stretch>
        </p:blipFill>
        <p:spPr>
          <a:xfrm>
            <a:off x="7790289" y="4265074"/>
            <a:ext cx="1371600" cy="695325"/>
          </a:xfrm>
          <a:prstGeom prst="rect">
            <a:avLst/>
          </a:prstGeom>
        </p:spPr>
      </p:pic>
      <p:pic>
        <p:nvPicPr>
          <p:cNvPr id="5" name="Picture 4"/>
          <p:cNvPicPr>
            <a:picLocks noChangeAspect="1"/>
          </p:cNvPicPr>
          <p:nvPr userDrawn="1"/>
        </p:nvPicPr>
        <p:blipFill>
          <a:blip r:embed="rId4"/>
          <a:stretch>
            <a:fillRect/>
          </a:stretch>
        </p:blipFill>
        <p:spPr>
          <a:xfrm>
            <a:off x="792041" y="987678"/>
            <a:ext cx="2425295" cy="122224"/>
          </a:xfrm>
          <a:prstGeom prst="rect">
            <a:avLst/>
          </a:prstGeom>
        </p:spPr>
      </p:pic>
      <p:pic>
        <p:nvPicPr>
          <p:cNvPr id="7" name="Picture 6" descr="AngleBackground_gold_RGB.png"/>
          <p:cNvPicPr>
            <a:picLocks noChangeAspect="1"/>
          </p:cNvPicPr>
          <p:nvPr userDrawn="1"/>
        </p:nvPicPr>
        <p:blipFill rotWithShape="1">
          <a:blip r:embed="rId5">
            <a:extLst>
              <a:ext uri="{28A0092B-C50C-407E-A947-70E740481C1C}">
                <a14:useLocalDpi xmlns:a14="http://schemas.microsoft.com/office/drawing/2010/main" val="0"/>
              </a:ext>
            </a:extLst>
          </a:blip>
          <a:srcRect l="21047" t="2698" r="20731" b="93348"/>
          <a:stretch/>
        </p:blipFill>
        <p:spPr>
          <a:xfrm>
            <a:off x="-71553" y="-104775"/>
            <a:ext cx="9367953" cy="359801"/>
          </a:xfrm>
          <a:prstGeom prst="rect">
            <a:avLst/>
          </a:prstGeom>
        </p:spPr>
      </p:pic>
    </p:spTree>
    <p:extLst>
      <p:ext uri="{BB962C8B-B14F-4D97-AF65-F5344CB8AC3E}">
        <p14:creationId xmlns:p14="http://schemas.microsoft.com/office/powerpoint/2010/main" val="3397191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8" y="278633"/>
            <a:ext cx="8184662" cy="743999"/>
          </a:xfrm>
          <a:prstGeom prst="rect">
            <a:avLst/>
          </a:prstGeom>
        </p:spPr>
        <p:txBody>
          <a:bodyPr lIns="91436" tIns="45718" rIns="91436" bIns="45718">
            <a:normAutofit/>
          </a:bodyPr>
          <a:lstStyle>
            <a:lvl1pPr marL="0" indent="0">
              <a:lnSpc>
                <a:spcPct val="90000"/>
              </a:lnSpc>
              <a:buNone/>
              <a:defRPr sz="3000" b="0" i="0" baseline="0">
                <a:solidFill>
                  <a:srgbClr val="33006F"/>
                </a:solidFill>
                <a:latin typeface="Encode Sans Normal Black"/>
                <a:cs typeface="Encode Sans Normal Black"/>
              </a:defRPr>
            </a:lvl1pPr>
            <a:lvl2pPr marL="457181" indent="0">
              <a:buNone/>
              <a:defRPr b="0" i="0">
                <a:solidFill>
                  <a:srgbClr val="E8D3A2"/>
                </a:solidFill>
                <a:latin typeface="Encode Sans Normal Black"/>
                <a:cs typeface="Encode Sans Normal Black"/>
              </a:defRPr>
            </a:lvl2pPr>
            <a:lvl3pPr marL="914362" indent="0">
              <a:buNone/>
              <a:defRPr b="0" i="0">
                <a:solidFill>
                  <a:srgbClr val="E8D3A2"/>
                </a:solidFill>
                <a:latin typeface="Encode Sans Normal Black"/>
                <a:cs typeface="Encode Sans Normal Black"/>
              </a:defRPr>
            </a:lvl3pPr>
            <a:lvl4pPr marL="1371543" indent="0">
              <a:buNone/>
              <a:defRPr b="0" i="0">
                <a:solidFill>
                  <a:srgbClr val="E8D3A2"/>
                </a:solidFill>
                <a:latin typeface="Encode Sans Normal Black"/>
                <a:cs typeface="Encode Sans Normal Black"/>
              </a:defRPr>
            </a:lvl4pPr>
            <a:lvl5pPr marL="1828724"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6" name="Text Placeholder 9"/>
          <p:cNvSpPr>
            <a:spLocks noGrp="1"/>
          </p:cNvSpPr>
          <p:nvPr>
            <p:ph type="body" sz="quarter" idx="11" hasCustomPrompt="1"/>
          </p:nvPr>
        </p:nvSpPr>
        <p:spPr>
          <a:xfrm>
            <a:off x="659305" y="1302545"/>
            <a:ext cx="8196210" cy="3011623"/>
          </a:xfrm>
          <a:prstGeom prst="rect">
            <a:avLst/>
          </a:prstGeom>
        </p:spPr>
        <p:txBody>
          <a:bodyPr lIns="91436" tIns="45718" rIns="91436" bIns="45718"/>
          <a:lstStyle>
            <a:lvl1pPr marL="342886" indent="-342886">
              <a:buFont typeface="Lucida Grande"/>
              <a:buChar char="&gt;"/>
              <a:defRPr sz="2400" b="0" i="0" baseline="0">
                <a:solidFill>
                  <a:srgbClr val="33006F"/>
                </a:solidFill>
                <a:latin typeface="Open Sans Light"/>
                <a:cs typeface="Open Sans Light"/>
              </a:defRPr>
            </a:lvl1pPr>
            <a:lvl2pPr>
              <a:defRPr sz="2000" b="0" i="0" baseline="0">
                <a:solidFill>
                  <a:srgbClr val="33006F"/>
                </a:solidFill>
                <a:latin typeface="Open Sans Light"/>
                <a:cs typeface="Open Sans Light"/>
              </a:defRPr>
            </a:lvl2pPr>
            <a:lvl3pPr marL="1142952" indent="-228591">
              <a:buSzPct val="100000"/>
              <a:buFont typeface="Lucida Grande"/>
              <a:buChar char="&gt;"/>
              <a:defRPr sz="1800" b="0" i="0" baseline="0">
                <a:solidFill>
                  <a:srgbClr val="33006F"/>
                </a:solidFill>
                <a:latin typeface="Open Sans Light"/>
                <a:cs typeface="Open Sans Light"/>
              </a:defRPr>
            </a:lvl3pPr>
            <a:lvl4pPr>
              <a:defRPr sz="1600" b="0" i="0" baseline="0">
                <a:solidFill>
                  <a:srgbClr val="33006F"/>
                </a:solidFill>
                <a:latin typeface="Open Sans Light"/>
                <a:cs typeface="Open Sans Light"/>
              </a:defRPr>
            </a:lvl4pPr>
            <a:lvl5pPr marL="2057314" indent="-228591">
              <a:buFont typeface="Lucida Grande"/>
              <a:buChar char="&gt;"/>
              <a:defRPr sz="1400" b="0" i="0" baseline="0">
                <a:solidFill>
                  <a:srgbClr val="33006F"/>
                </a:solidFill>
                <a:latin typeface="Open Sans Light"/>
                <a:cs typeface="Open Sans Light"/>
              </a:defRPr>
            </a:lvl5pPr>
          </a:lstStyle>
          <a:p>
            <a:pPr lvl="0"/>
            <a:r>
              <a:rPr lang="en-US" dirty="0" smtClean="0"/>
              <a:t>Bulleted content here (Open Sans Light, 24 pt.)</a:t>
            </a:r>
          </a:p>
          <a:p>
            <a:pPr lvl="1"/>
            <a:r>
              <a:rPr lang="en-US" dirty="0" smtClean="0"/>
              <a:t>Second level (Open Sans Light, 20)</a:t>
            </a:r>
          </a:p>
          <a:p>
            <a:pPr lvl="2"/>
            <a:r>
              <a:rPr lang="en-US" dirty="0" smtClean="0"/>
              <a:t>Third level (Open Sans Light, 18)</a:t>
            </a:r>
          </a:p>
          <a:p>
            <a:pPr lvl="3"/>
            <a:r>
              <a:rPr lang="en-US" dirty="0" smtClean="0"/>
              <a:t>Fourth level (Open Sans Light, 16)</a:t>
            </a:r>
          </a:p>
          <a:p>
            <a:pPr lvl="4"/>
            <a:r>
              <a:rPr lang="en-US" dirty="0" smtClean="0"/>
              <a:t>Fifth level (Open Sans Light, 14)</a:t>
            </a:r>
            <a:endParaRPr lang="en-US" dirty="0"/>
          </a:p>
        </p:txBody>
      </p:sp>
      <p:pic>
        <p:nvPicPr>
          <p:cNvPr id="8" name="Picture 7"/>
          <p:cNvPicPr>
            <a:picLocks noChangeAspect="1"/>
          </p:cNvPicPr>
          <p:nvPr userDrawn="1"/>
        </p:nvPicPr>
        <p:blipFill>
          <a:blip r:embed="rId2"/>
          <a:stretch>
            <a:fillRect/>
          </a:stretch>
        </p:blipFill>
        <p:spPr>
          <a:xfrm>
            <a:off x="766765" y="1023304"/>
            <a:ext cx="1103781" cy="72271"/>
          </a:xfrm>
          <a:prstGeom prst="rect">
            <a:avLst/>
          </a:prstGeom>
        </p:spPr>
      </p:pic>
      <p:pic>
        <p:nvPicPr>
          <p:cNvPr id="10" name="Picture 9"/>
          <p:cNvPicPr>
            <a:picLocks noChangeAspect="1"/>
          </p:cNvPicPr>
          <p:nvPr userDrawn="1"/>
        </p:nvPicPr>
        <p:blipFill>
          <a:blip r:embed="rId3"/>
          <a:stretch>
            <a:fillRect/>
          </a:stretch>
        </p:blipFill>
        <p:spPr>
          <a:xfrm>
            <a:off x="7772400" y="4265074"/>
            <a:ext cx="1371600" cy="695325"/>
          </a:xfrm>
          <a:prstGeom prst="rect">
            <a:avLst/>
          </a:prstGeom>
        </p:spPr>
      </p:pic>
      <p:pic>
        <p:nvPicPr>
          <p:cNvPr id="7" name="Picture 6" descr="AngleBackground_gold_RGB.png"/>
          <p:cNvPicPr>
            <a:picLocks noChangeAspect="1"/>
          </p:cNvPicPr>
          <p:nvPr userDrawn="1"/>
        </p:nvPicPr>
        <p:blipFill rotWithShape="1">
          <a:blip r:embed="rId4">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2" y="-152401"/>
            <a:ext cx="9342553" cy="397081"/>
          </a:xfrm>
          <a:prstGeom prst="rect">
            <a:avLst/>
          </a:prstGeom>
        </p:spPr>
      </p:pic>
    </p:spTree>
    <p:extLst>
      <p:ext uri="{BB962C8B-B14F-4D97-AF65-F5344CB8AC3E}">
        <p14:creationId xmlns:p14="http://schemas.microsoft.com/office/powerpoint/2010/main" val="806958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5" y="1302545"/>
            <a:ext cx="8021637" cy="3324225"/>
          </a:xfrm>
          <a:prstGeom prst="rect">
            <a:avLst/>
          </a:prstGeom>
        </p:spPr>
        <p:txBody>
          <a:bodyPr lIns="91436" tIns="45718" rIns="91436" bIns="45718">
            <a:normAutofit/>
          </a:bodyPr>
          <a:lstStyle>
            <a:lvl1pPr marL="0" indent="0">
              <a:buNone/>
              <a:defRPr sz="2400" b="0" i="0" baseline="0">
                <a:solidFill>
                  <a:srgbClr val="33006F"/>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671758" y="278633"/>
            <a:ext cx="8184662" cy="743999"/>
          </a:xfrm>
          <a:prstGeom prst="rect">
            <a:avLst/>
          </a:prstGeom>
        </p:spPr>
        <p:txBody>
          <a:bodyPr lIns="91436" tIns="45718" rIns="91436" bIns="45718">
            <a:normAutofit/>
          </a:bodyPr>
          <a:lstStyle>
            <a:lvl1pPr marL="0" indent="0">
              <a:lnSpc>
                <a:spcPct val="90000"/>
              </a:lnSpc>
              <a:buNone/>
              <a:defRPr sz="3000" b="0" i="0" baseline="0">
                <a:solidFill>
                  <a:srgbClr val="33006F"/>
                </a:solidFill>
                <a:latin typeface="Encode Sans Normal Black"/>
                <a:cs typeface="Encode Sans Normal Black"/>
              </a:defRPr>
            </a:lvl1pPr>
            <a:lvl2pPr marL="457181" indent="0">
              <a:buNone/>
              <a:defRPr b="0" i="0">
                <a:solidFill>
                  <a:srgbClr val="E8D3A2"/>
                </a:solidFill>
                <a:latin typeface="Encode Sans Normal Black"/>
                <a:cs typeface="Encode Sans Normal Black"/>
              </a:defRPr>
            </a:lvl2pPr>
            <a:lvl3pPr marL="914362" indent="0">
              <a:buNone/>
              <a:defRPr b="0" i="0">
                <a:solidFill>
                  <a:srgbClr val="E8D3A2"/>
                </a:solidFill>
                <a:latin typeface="Encode Sans Normal Black"/>
                <a:cs typeface="Encode Sans Normal Black"/>
              </a:defRPr>
            </a:lvl3pPr>
            <a:lvl4pPr marL="1371543" indent="0">
              <a:buNone/>
              <a:defRPr b="0" i="0">
                <a:solidFill>
                  <a:srgbClr val="E8D3A2"/>
                </a:solidFill>
                <a:latin typeface="Encode Sans Normal Black"/>
                <a:cs typeface="Encode Sans Normal Black"/>
              </a:defRPr>
            </a:lvl4pPr>
            <a:lvl5pPr marL="1828724"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7" name="Picture 6"/>
          <p:cNvPicPr>
            <a:picLocks noChangeAspect="1"/>
          </p:cNvPicPr>
          <p:nvPr userDrawn="1"/>
        </p:nvPicPr>
        <p:blipFill>
          <a:blip r:embed="rId2"/>
          <a:stretch>
            <a:fillRect/>
          </a:stretch>
        </p:blipFill>
        <p:spPr>
          <a:xfrm>
            <a:off x="766765" y="1023304"/>
            <a:ext cx="1103781" cy="72271"/>
          </a:xfrm>
          <a:prstGeom prst="rect">
            <a:avLst/>
          </a:prstGeom>
        </p:spPr>
      </p:pic>
      <p:pic>
        <p:nvPicPr>
          <p:cNvPr id="8" name="Picture 7"/>
          <p:cNvPicPr>
            <a:picLocks noChangeAspect="1"/>
          </p:cNvPicPr>
          <p:nvPr userDrawn="1"/>
        </p:nvPicPr>
        <p:blipFill>
          <a:blip r:embed="rId3"/>
          <a:stretch>
            <a:fillRect/>
          </a:stretch>
        </p:blipFill>
        <p:spPr>
          <a:xfrm>
            <a:off x="7772400" y="4265074"/>
            <a:ext cx="1371600" cy="695325"/>
          </a:xfrm>
          <a:prstGeom prst="rect">
            <a:avLst/>
          </a:prstGeom>
        </p:spPr>
      </p:pic>
      <p:pic>
        <p:nvPicPr>
          <p:cNvPr id="6" name="Picture 5" descr="AngleBackground_gold_RGB.png"/>
          <p:cNvPicPr>
            <a:picLocks noChangeAspect="1"/>
          </p:cNvPicPr>
          <p:nvPr userDrawn="1"/>
        </p:nvPicPr>
        <p:blipFill rotWithShape="1">
          <a:blip r:embed="rId4">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2" y="-152401"/>
            <a:ext cx="9342553" cy="397081"/>
          </a:xfrm>
          <a:prstGeom prst="rect">
            <a:avLst/>
          </a:prstGeom>
        </p:spPr>
      </p:pic>
    </p:spTree>
    <p:extLst>
      <p:ext uri="{BB962C8B-B14F-4D97-AF65-F5344CB8AC3E}">
        <p14:creationId xmlns:p14="http://schemas.microsoft.com/office/powerpoint/2010/main" val="2724014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7" name="Rectangle 6"/>
          <p:cNvSpPr/>
          <p:nvPr userDrawn="1"/>
        </p:nvSpPr>
        <p:spPr>
          <a:xfrm rot="10800000" flipV="1">
            <a:off x="-2" y="1836526"/>
            <a:ext cx="9144000" cy="147447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a:solidFill>
                <a:srgbClr val="1E1E1E"/>
              </a:solidFill>
              <a:latin typeface="Arial"/>
            </a:endParaRPr>
          </a:p>
        </p:txBody>
      </p:sp>
      <p:sp>
        <p:nvSpPr>
          <p:cNvPr id="8" name="Rectangle 7"/>
          <p:cNvSpPr/>
          <p:nvPr userDrawn="1"/>
        </p:nvSpPr>
        <p:spPr>
          <a:xfrm>
            <a:off x="166" y="1836517"/>
            <a:ext cx="9144000" cy="342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a:solidFill>
                <a:srgbClr val="1E1E1E"/>
              </a:solidFill>
              <a:latin typeface="Arial"/>
            </a:endParaRPr>
          </a:p>
        </p:txBody>
      </p:sp>
      <p:sp>
        <p:nvSpPr>
          <p:cNvPr id="2" name="Title 1"/>
          <p:cNvSpPr>
            <a:spLocks noGrp="1"/>
          </p:cNvSpPr>
          <p:nvPr>
            <p:ph type="ctrTitle" hasCustomPrompt="1"/>
          </p:nvPr>
        </p:nvSpPr>
        <p:spPr bwMode="white">
          <a:xfrm>
            <a:off x="459607" y="2193134"/>
            <a:ext cx="6859786" cy="761238"/>
          </a:xfrm>
        </p:spPr>
        <p:txBody>
          <a:bodyPr>
            <a:normAutofit/>
          </a:bodyPr>
          <a:lstStyle>
            <a:lvl1pPr marL="0" indent="0" algn="l" defTabSz="454006" rtl="0" eaLnBrk="1" fontAlgn="base" hangingPunct="1">
              <a:spcBef>
                <a:spcPct val="0"/>
              </a:spcBef>
              <a:spcAft>
                <a:spcPct val="0"/>
              </a:spcAft>
              <a:tabLst/>
              <a:defRPr lang="en-US" sz="3600" kern="1200" baseline="0" dirty="0">
                <a:solidFill>
                  <a:schemeClr val="bg2"/>
                </a:solidFill>
                <a:latin typeface="Arial"/>
                <a:ea typeface="ヒラギノ角ゴ Pro W3" charset="-128"/>
                <a:cs typeface="Arial"/>
              </a:defRPr>
            </a:lvl1pPr>
          </a:lstStyle>
          <a:p>
            <a:r>
              <a:rPr lang="en-US" dirty="0" smtClean="0"/>
              <a:t>Company Name Goes Here</a:t>
            </a:r>
            <a:endParaRPr lang="en-US" dirty="0"/>
          </a:p>
        </p:txBody>
      </p:sp>
      <p:sp>
        <p:nvSpPr>
          <p:cNvPr id="39" name="Subtitle 2"/>
          <p:cNvSpPr txBox="1">
            <a:spLocks/>
          </p:cNvSpPr>
          <p:nvPr userDrawn="1"/>
        </p:nvSpPr>
        <p:spPr>
          <a:xfrm>
            <a:off x="6674737" y="3310988"/>
            <a:ext cx="2469523" cy="411480"/>
          </a:xfrm>
          <a:prstGeom prst="rect">
            <a:avLst/>
          </a:prstGeom>
          <a:solidFill>
            <a:schemeClr val="tx1"/>
          </a:solidFill>
        </p:spPr>
        <p:txBody>
          <a:bodyPr lIns="91436" tIns="45718" rIns="91436" bIns="45718" anchor="ctr" anchorCtr="0">
            <a:noAutofit/>
          </a:bodyPr>
          <a:lstStyle>
            <a:lvl1pPr marL="395478" indent="-285750" algn="l" defTabSz="457200" rtl="0" eaLnBrk="1" fontAlgn="base" hangingPunct="1">
              <a:spcBef>
                <a:spcPct val="20000"/>
              </a:spcBef>
              <a:spcAft>
                <a:spcPct val="0"/>
              </a:spcAft>
              <a:buFont typeface="Arial" charset="0"/>
              <a:buNone/>
              <a:defRPr lang="en-US" sz="1600" kern="1200" baseline="0" dirty="0">
                <a:solidFill>
                  <a:srgbClr val="FFFFFF"/>
                </a:solidFill>
                <a:latin typeface="Arial"/>
                <a:ea typeface="ヒラギノ角ゴ Pro W3" charset="-128"/>
                <a:cs typeface="Arial"/>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ヒラギノ角ゴ Pro W3" charset="-128"/>
                <a:cs typeface="ヒラギノ角ゴ Pro W3" charset="-128"/>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ヒラギノ角ゴ Pro W3" charset="-128"/>
                <a:cs typeface="ヒラギノ角ゴ Pro W3" charset="-128"/>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09723" indent="0"/>
            <a:endParaRPr/>
          </a:p>
        </p:txBody>
      </p:sp>
      <p:sp>
        <p:nvSpPr>
          <p:cNvPr id="70" name="Text Placeholder 5"/>
          <p:cNvSpPr>
            <a:spLocks noGrp="1"/>
          </p:cNvSpPr>
          <p:nvPr>
            <p:ph type="body" sz="quarter" idx="11" hasCustomPrompt="1"/>
          </p:nvPr>
        </p:nvSpPr>
        <p:spPr bwMode="white">
          <a:xfrm>
            <a:off x="6674572" y="3362423"/>
            <a:ext cx="2057936" cy="308610"/>
          </a:xfrm>
        </p:spPr>
        <p:txBody>
          <a:bodyPr lIns="182872" anchor="ctr">
            <a:normAutofit/>
          </a:bodyPr>
          <a:lstStyle>
            <a:lvl1pPr>
              <a:defRPr sz="1600" b="0">
                <a:solidFill>
                  <a:schemeClr val="bg2"/>
                </a:solidFill>
              </a:defRPr>
            </a:lvl1pPr>
          </a:lstStyle>
          <a:p>
            <a:pPr lvl="0"/>
            <a:r>
              <a:rPr lang="en-US" dirty="0" smtClean="0"/>
              <a:t>Tagline</a:t>
            </a:r>
            <a:endParaRPr lang="en-US" dirty="0"/>
          </a:p>
        </p:txBody>
      </p:sp>
      <p:pic>
        <p:nvPicPr>
          <p:cNvPr id="38" name="Picture 37" descr="Hortonworks_logo_whit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560224" y="4450104"/>
            <a:ext cx="1147404" cy="569214"/>
          </a:xfrm>
          <a:prstGeom prst="rect">
            <a:avLst/>
          </a:prstGeom>
        </p:spPr>
      </p:pic>
      <p:sp>
        <p:nvSpPr>
          <p:cNvPr id="74" name="TextBox 73"/>
          <p:cNvSpPr txBox="1"/>
          <p:nvPr userDrawn="1"/>
        </p:nvSpPr>
        <p:spPr>
          <a:xfrm>
            <a:off x="519875" y="4857355"/>
            <a:ext cx="721460" cy="171450"/>
          </a:xfrm>
          <a:prstGeom prst="rect">
            <a:avLst/>
          </a:prstGeom>
          <a:noFill/>
        </p:spPr>
        <p:txBody>
          <a:bodyPr wrap="square" lIns="0" tIns="0" rIns="0" bIns="0" rtlCol="0">
            <a:noAutofit/>
          </a:bodyPr>
          <a:lstStyle/>
          <a:p>
            <a:pPr>
              <a:lnSpc>
                <a:spcPct val="90000"/>
              </a:lnSpc>
            </a:pPr>
            <a:r>
              <a:rPr lang="en-US" sz="900" b="1" spc="-70" dirty="0" smtClean="0">
                <a:solidFill>
                  <a:srgbClr val="FFFFFF"/>
                </a:solidFill>
                <a:latin typeface="Arial"/>
              </a:rPr>
              <a:t>Page </a:t>
            </a:r>
            <a:fld id="{9484F7A5-6A8F-8446-A111-2677E1911D97}" type="slidenum">
              <a:rPr lang="en-US" sz="900" b="1" spc="-70" smtClean="0">
                <a:solidFill>
                  <a:srgbClr val="FFFFFF"/>
                </a:solidFill>
                <a:latin typeface="Arial"/>
              </a:rPr>
              <a:pPr>
                <a:lnSpc>
                  <a:spcPct val="90000"/>
                </a:lnSpc>
              </a:pPr>
              <a:t>‹#›</a:t>
            </a:fld>
            <a:endParaRPr lang="en-US" sz="900" b="1" spc="-70" dirty="0" smtClean="0">
              <a:solidFill>
                <a:srgbClr val="FFFFFF"/>
              </a:solidFill>
              <a:latin typeface="Arial"/>
            </a:endParaRPr>
          </a:p>
        </p:txBody>
      </p:sp>
      <p:sp>
        <p:nvSpPr>
          <p:cNvPr id="75" name="TextBox 74"/>
          <p:cNvSpPr txBox="1"/>
          <p:nvPr userDrawn="1"/>
        </p:nvSpPr>
        <p:spPr>
          <a:xfrm>
            <a:off x="1241337" y="4857355"/>
            <a:ext cx="2407691" cy="171450"/>
          </a:xfrm>
          <a:prstGeom prst="rect">
            <a:avLst/>
          </a:prstGeom>
        </p:spPr>
        <p:txBody>
          <a:bodyPr lIns="0" tIns="0" rIns="0" bIns="0">
            <a:noAutofit/>
          </a:bodyPr>
          <a:lstStyle/>
          <a:p>
            <a:pPr>
              <a:buFont typeface="Arial"/>
              <a:buNone/>
              <a:defRPr/>
            </a:pPr>
            <a:r>
              <a:rPr lang="en-US" sz="900" dirty="0" smtClean="0">
                <a:solidFill>
                  <a:srgbClr val="FFFFFF"/>
                </a:solidFill>
                <a:latin typeface="Arial"/>
                <a:ea typeface="ヒラギノ角ゴ Pro W3" charset="-128"/>
                <a:cs typeface="ヒラギノ角ゴ Pro W3" charset="-128"/>
              </a:rPr>
              <a:t>© Hortonworks Inc. 2011 – 2015. All Rights Reserved</a:t>
            </a:r>
            <a:endParaRPr lang="en-US" sz="900" dirty="0">
              <a:solidFill>
                <a:srgbClr val="FFFFFF"/>
              </a:solidFill>
              <a:latin typeface="Arial"/>
              <a:ea typeface="ヒラギノ角ゴ Pro W3" charset="-128"/>
              <a:cs typeface="ヒラギノ角ゴ Pro W3" charset="-128"/>
            </a:endParaRPr>
          </a:p>
        </p:txBody>
      </p:sp>
    </p:spTree>
    <p:extLst>
      <p:ext uri="{BB962C8B-B14F-4D97-AF65-F5344CB8AC3E}">
        <p14:creationId xmlns:p14="http://schemas.microsoft.com/office/powerpoint/2010/main" val="2916757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250" fill="hold"/>
                                        <p:tgtEl>
                                          <p:spTgt spid="7"/>
                                        </p:tgtEl>
                                        <p:attrNameLst>
                                          <p:attrName>ppt_x</p:attrName>
                                        </p:attrNameLst>
                                      </p:cBhvr>
                                      <p:tavLst>
                                        <p:tav tm="0">
                                          <p:val>
                                            <p:strVal val="1+#ppt_w/2"/>
                                          </p:val>
                                        </p:tav>
                                        <p:tav tm="100000">
                                          <p:val>
                                            <p:strVal val="#ppt_x"/>
                                          </p:val>
                                        </p:tav>
                                      </p:tavLst>
                                    </p:anim>
                                    <p:anim calcmode="lin" valueType="num">
                                      <p:cBhvr additive="base">
                                        <p:cTn id="8" dur="125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1" nodeType="withEffect">
                                  <p:stCondLst>
                                    <p:cond delay="3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par>
                                <p:cTn id="12" presetID="2" presetClass="entr" presetSubtype="8" fill="hold" grpId="0" nodeType="withEffect">
                                  <p:stCondLst>
                                    <p:cond delay="60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0-#ppt_w/2"/>
                                          </p:val>
                                        </p:tav>
                                        <p:tav tm="100000">
                                          <p:val>
                                            <p:strVal val="#ppt_x"/>
                                          </p:val>
                                        </p:tav>
                                      </p:tavLst>
                                    </p:anim>
                                    <p:anim calcmode="lin" valueType="num">
                                      <p:cBhvr additive="base">
                                        <p:cTn id="15" dur="1000" fill="hold"/>
                                        <p:tgtEl>
                                          <p:spTgt spid="8"/>
                                        </p:tgtEl>
                                        <p:attrNameLst>
                                          <p:attrName>ppt_y</p:attrName>
                                        </p:attrNameLst>
                                      </p:cBhvr>
                                      <p:tavLst>
                                        <p:tav tm="0">
                                          <p:val>
                                            <p:strVal val="#ppt_y"/>
                                          </p:val>
                                        </p:tav>
                                        <p:tav tm="100000">
                                          <p:val>
                                            <p:strVal val="#ppt_y"/>
                                          </p:val>
                                        </p:tav>
                                      </p:tavLst>
                                    </p:anim>
                                  </p:childTnLst>
                                </p:cTn>
                              </p:par>
                              <p:par>
                                <p:cTn id="16" presetID="10" presetClass="entr" presetSubtype="0" fill="hold" grpId="1" nodeType="withEffect">
                                  <p:stCondLst>
                                    <p:cond delay="60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750"/>
                                        <p:tgtEl>
                                          <p:spTgt spid="8"/>
                                        </p:tgtEl>
                                      </p:cBhvr>
                                    </p:animEffect>
                                  </p:childTnLst>
                                </p:cTn>
                              </p:par>
                              <p:par>
                                <p:cTn id="19" presetID="2" presetClass="entr" presetSubtype="2" fill="hold" grpId="0" nodeType="withEffect">
                                  <p:stCondLst>
                                    <p:cond delay="1000"/>
                                  </p:stCondLst>
                                  <p:childTnLst>
                                    <p:set>
                                      <p:cBhvr>
                                        <p:cTn id="20" dur="1" fill="hold">
                                          <p:stCondLst>
                                            <p:cond delay="0"/>
                                          </p:stCondLst>
                                        </p:cTn>
                                        <p:tgtEl>
                                          <p:spTgt spid="39"/>
                                        </p:tgtEl>
                                        <p:attrNameLst>
                                          <p:attrName>style.visibility</p:attrName>
                                        </p:attrNameLst>
                                      </p:cBhvr>
                                      <p:to>
                                        <p:strVal val="visible"/>
                                      </p:to>
                                    </p:set>
                                    <p:anim calcmode="lin" valueType="num">
                                      <p:cBhvr additive="base">
                                        <p:cTn id="21" dur="500" fill="hold"/>
                                        <p:tgtEl>
                                          <p:spTgt spid="39"/>
                                        </p:tgtEl>
                                        <p:attrNameLst>
                                          <p:attrName>ppt_x</p:attrName>
                                        </p:attrNameLst>
                                      </p:cBhvr>
                                      <p:tavLst>
                                        <p:tav tm="0">
                                          <p:val>
                                            <p:strVal val="1+#ppt_w/2"/>
                                          </p:val>
                                        </p:tav>
                                        <p:tav tm="100000">
                                          <p:val>
                                            <p:strVal val="#ppt_x"/>
                                          </p:val>
                                        </p:tav>
                                      </p:tavLst>
                                    </p:anim>
                                    <p:anim calcmode="lin" valueType="num">
                                      <p:cBhvr additive="base">
                                        <p:cTn id="22" dur="500" fill="hold"/>
                                        <p:tgtEl>
                                          <p:spTgt spid="39"/>
                                        </p:tgtEl>
                                        <p:attrNameLst>
                                          <p:attrName>ppt_y</p:attrName>
                                        </p:attrNameLst>
                                      </p:cBhvr>
                                      <p:tavLst>
                                        <p:tav tm="0">
                                          <p:val>
                                            <p:strVal val="#ppt_y"/>
                                          </p:val>
                                        </p:tav>
                                        <p:tav tm="100000">
                                          <p:val>
                                            <p:strVal val="#ppt_y"/>
                                          </p:val>
                                        </p:tav>
                                      </p:tavLst>
                                    </p:anim>
                                  </p:childTnLst>
                                </p:cTn>
                              </p:par>
                              <p:par>
                                <p:cTn id="23" presetID="10" presetClass="entr" presetSubtype="0" fill="hold" grpId="1" nodeType="withEffect">
                                  <p:stCondLst>
                                    <p:cond delay="100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39" grpId="0" animBg="1"/>
      <p:bldP spid="39" grpId="1"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 Data &amp; Bullets">
    <p:spTree>
      <p:nvGrpSpPr>
        <p:cNvPr id="1" name=""/>
        <p:cNvGrpSpPr/>
        <p:nvPr/>
      </p:nvGrpSpPr>
      <p:grpSpPr>
        <a:xfrm>
          <a:off x="0" y="0"/>
          <a:ext cx="0" cy="0"/>
          <a:chOff x="0" y="0"/>
          <a:chExt cx="0" cy="0"/>
        </a:xfrm>
      </p:grpSpPr>
      <p:cxnSp>
        <p:nvCxnSpPr>
          <p:cNvPr id="7" name="Straight Connector 6"/>
          <p:cNvCxnSpPr/>
          <p:nvPr userDrawn="1"/>
        </p:nvCxnSpPr>
        <p:spPr>
          <a:xfrm>
            <a:off x="4572000" y="1203102"/>
            <a:ext cx="4069081"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 name="Rectangle 5"/>
          <p:cNvSpPr/>
          <p:nvPr userDrawn="1"/>
        </p:nvSpPr>
        <p:spPr>
          <a:xfrm>
            <a:off x="160" y="0"/>
            <a:ext cx="4572000" cy="5143500"/>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91436" rIns="91436" bIns="91436" rtlCol="0" anchor="t" anchorCtr="0"/>
          <a:lstStyle/>
          <a:p>
            <a:endParaRPr lang="en-US" dirty="0">
              <a:solidFill>
                <a:srgbClr val="FFFFFF"/>
              </a:solidFill>
              <a:latin typeface="Arial"/>
            </a:endParaRPr>
          </a:p>
        </p:txBody>
      </p:sp>
      <p:pic>
        <p:nvPicPr>
          <p:cNvPr id="3" name="Picture 2" descr="hw_logo_green_black.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560059" y="4450104"/>
            <a:ext cx="1147404" cy="569214"/>
          </a:xfrm>
          <a:prstGeom prst="rect">
            <a:avLst/>
          </a:prstGeom>
        </p:spPr>
      </p:pic>
      <p:sp>
        <p:nvSpPr>
          <p:cNvPr id="4" name="TextBox 3"/>
          <p:cNvSpPr txBox="1"/>
          <p:nvPr userDrawn="1"/>
        </p:nvSpPr>
        <p:spPr>
          <a:xfrm>
            <a:off x="519875" y="4857355"/>
            <a:ext cx="721460" cy="171450"/>
          </a:xfrm>
          <a:prstGeom prst="rect">
            <a:avLst/>
          </a:prstGeom>
          <a:noFill/>
        </p:spPr>
        <p:txBody>
          <a:bodyPr wrap="square" lIns="0" tIns="0" rIns="0" bIns="0" rtlCol="0">
            <a:noAutofit/>
          </a:bodyPr>
          <a:lstStyle/>
          <a:p>
            <a:pPr>
              <a:lnSpc>
                <a:spcPct val="90000"/>
              </a:lnSpc>
            </a:pPr>
            <a:r>
              <a:rPr lang="en-US" sz="900" b="1" spc="-70" dirty="0" smtClean="0">
                <a:solidFill>
                  <a:srgbClr val="818A8F"/>
                </a:solidFill>
                <a:latin typeface="Arial"/>
              </a:rPr>
              <a:t>Page </a:t>
            </a:r>
            <a:fld id="{9484F7A5-6A8F-8446-A111-2677E1911D97}" type="slidenum">
              <a:rPr lang="en-US" sz="900" b="1" spc="-70" smtClean="0">
                <a:solidFill>
                  <a:srgbClr val="818A8F"/>
                </a:solidFill>
                <a:latin typeface="Arial"/>
              </a:rPr>
              <a:pPr>
                <a:lnSpc>
                  <a:spcPct val="90000"/>
                </a:lnSpc>
              </a:pPr>
              <a:t>‹#›</a:t>
            </a:fld>
            <a:endParaRPr lang="en-US" sz="900" b="1" spc="-70" dirty="0" smtClean="0">
              <a:solidFill>
                <a:srgbClr val="818A8F"/>
              </a:solidFill>
              <a:latin typeface="Arial"/>
            </a:endParaRPr>
          </a:p>
        </p:txBody>
      </p:sp>
      <p:sp>
        <p:nvSpPr>
          <p:cNvPr id="5" name="TextBox 4"/>
          <p:cNvSpPr txBox="1"/>
          <p:nvPr userDrawn="1"/>
        </p:nvSpPr>
        <p:spPr>
          <a:xfrm>
            <a:off x="1241337" y="4857355"/>
            <a:ext cx="2407691" cy="171450"/>
          </a:xfrm>
          <a:prstGeom prst="rect">
            <a:avLst/>
          </a:prstGeom>
        </p:spPr>
        <p:txBody>
          <a:bodyPr lIns="0" tIns="0" rIns="0" bIns="0">
            <a:noAutofit/>
          </a:bodyPr>
          <a:lstStyle/>
          <a:p>
            <a:pPr>
              <a:buFont typeface="Arial"/>
              <a:buNone/>
              <a:defRPr/>
            </a:pPr>
            <a:r>
              <a:rPr lang="en-US" sz="900" dirty="0" smtClean="0">
                <a:solidFill>
                  <a:srgbClr val="818A8F"/>
                </a:solidFill>
                <a:latin typeface="Arial"/>
                <a:ea typeface="ヒラギノ角ゴ Pro W3" charset="-128"/>
                <a:cs typeface="ヒラギノ角ゴ Pro W3" charset="-128"/>
              </a:rPr>
              <a:t>© Hortonworks Inc. 2011 – 2015. All Rights Reserved</a:t>
            </a:r>
            <a:endParaRPr lang="en-US" sz="900" dirty="0">
              <a:solidFill>
                <a:srgbClr val="818A8F"/>
              </a:solidFill>
              <a:latin typeface="Arial"/>
              <a:ea typeface="ヒラギノ角ゴ Pro W3" charset="-128"/>
              <a:cs typeface="ヒラギノ角ゴ Pro W3" charset="-128"/>
            </a:endParaRPr>
          </a:p>
        </p:txBody>
      </p:sp>
      <p:sp>
        <p:nvSpPr>
          <p:cNvPr id="2" name="Title 1"/>
          <p:cNvSpPr>
            <a:spLocks noGrp="1"/>
          </p:cNvSpPr>
          <p:nvPr>
            <p:ph type="title"/>
          </p:nvPr>
        </p:nvSpPr>
        <p:spPr>
          <a:xfrm>
            <a:off x="4773800" y="150876"/>
            <a:ext cx="3909060" cy="891540"/>
          </a:xfrm>
        </p:spPr>
        <p:txBody>
          <a:bodyPr/>
          <a:lstStyle/>
          <a:p>
            <a:r>
              <a:rPr lang="en-US" dirty="0" smtClean="0"/>
              <a:t>Click to edit Master title style</a:t>
            </a:r>
            <a:endParaRPr lang="en-US" dirty="0"/>
          </a:p>
        </p:txBody>
      </p:sp>
      <p:sp>
        <p:nvSpPr>
          <p:cNvPr id="11" name="Text Placeholder 15"/>
          <p:cNvSpPr>
            <a:spLocks noGrp="1"/>
          </p:cNvSpPr>
          <p:nvPr>
            <p:ph type="body" sz="quarter" idx="14" hasCustomPrompt="1"/>
          </p:nvPr>
        </p:nvSpPr>
        <p:spPr>
          <a:xfrm>
            <a:off x="4773957" y="1384248"/>
            <a:ext cx="3911600" cy="3086100"/>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1" indent="-166681">
              <a:spcBef>
                <a:spcPts val="776"/>
              </a:spcBef>
              <a:spcAft>
                <a:spcPts val="0"/>
              </a:spcAft>
              <a:buClr>
                <a:schemeClr val="accent1"/>
              </a:buClr>
              <a:buFont typeface="Arial"/>
              <a:buChar char="•"/>
              <a:tabLst/>
              <a:defRPr sz="1800">
                <a:solidFill>
                  <a:srgbClr val="1E1E1E"/>
                </a:solidFill>
              </a:defRPr>
            </a:lvl3pPr>
            <a:lvl4pPr marL="392097" indent="-171443">
              <a:spcBef>
                <a:spcPts val="776"/>
              </a:spcBef>
              <a:spcAft>
                <a:spcPts val="0"/>
              </a:spcAft>
              <a:defRPr sz="1600">
                <a:solidFill>
                  <a:srgbClr val="1E1E1E"/>
                </a:solidFill>
              </a:defRPr>
            </a:lvl4pPr>
            <a:lvl5pPr marL="631799" indent="-176206">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Tree>
    <p:extLst>
      <p:ext uri="{BB962C8B-B14F-4D97-AF65-F5344CB8AC3E}">
        <p14:creationId xmlns:p14="http://schemas.microsoft.com/office/powerpoint/2010/main" val="338693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7870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 White">
    <p:spTree>
      <p:nvGrpSpPr>
        <p:cNvPr id="1" name=""/>
        <p:cNvGrpSpPr/>
        <p:nvPr/>
      </p:nvGrpSpPr>
      <p:grpSpPr>
        <a:xfrm>
          <a:off x="0" y="0"/>
          <a:ext cx="0" cy="0"/>
          <a:chOff x="0" y="0"/>
          <a:chExt cx="0" cy="0"/>
        </a:xfrm>
      </p:grpSpPr>
      <p:pic>
        <p:nvPicPr>
          <p:cNvPr id="3" name="Picture 2" descr="hw_logo_green_black.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560059" y="4450104"/>
            <a:ext cx="1147404" cy="569214"/>
          </a:xfrm>
          <a:prstGeom prst="rect">
            <a:avLst/>
          </a:prstGeom>
        </p:spPr>
      </p:pic>
      <p:sp>
        <p:nvSpPr>
          <p:cNvPr id="4" name="TextBox 3"/>
          <p:cNvSpPr txBox="1"/>
          <p:nvPr userDrawn="1"/>
        </p:nvSpPr>
        <p:spPr>
          <a:xfrm>
            <a:off x="519875" y="4857355"/>
            <a:ext cx="721460" cy="171450"/>
          </a:xfrm>
          <a:prstGeom prst="rect">
            <a:avLst/>
          </a:prstGeom>
          <a:noFill/>
        </p:spPr>
        <p:txBody>
          <a:bodyPr wrap="square" lIns="0" tIns="0" rIns="0" bIns="0" rtlCol="0">
            <a:noAutofit/>
          </a:bodyPr>
          <a:lstStyle/>
          <a:p>
            <a:pPr>
              <a:lnSpc>
                <a:spcPct val="90000"/>
              </a:lnSpc>
            </a:pPr>
            <a:r>
              <a:rPr lang="en-US" sz="900" b="1" spc="-70" dirty="0" smtClean="0">
                <a:solidFill>
                  <a:srgbClr val="818A8F"/>
                </a:solidFill>
                <a:latin typeface="Arial"/>
              </a:rPr>
              <a:t>Page </a:t>
            </a:r>
            <a:fld id="{9484F7A5-6A8F-8446-A111-2677E1911D97}" type="slidenum">
              <a:rPr lang="en-US" sz="900" b="1" spc="-70" smtClean="0">
                <a:solidFill>
                  <a:srgbClr val="818A8F"/>
                </a:solidFill>
                <a:latin typeface="Arial"/>
              </a:rPr>
              <a:pPr>
                <a:lnSpc>
                  <a:spcPct val="90000"/>
                </a:lnSpc>
              </a:pPr>
              <a:t>‹#›</a:t>
            </a:fld>
            <a:endParaRPr lang="en-US" sz="900" b="1" spc="-70" dirty="0" smtClean="0">
              <a:solidFill>
                <a:srgbClr val="818A8F"/>
              </a:solidFill>
              <a:latin typeface="Arial"/>
            </a:endParaRPr>
          </a:p>
        </p:txBody>
      </p:sp>
      <p:sp>
        <p:nvSpPr>
          <p:cNvPr id="5" name="TextBox 4"/>
          <p:cNvSpPr txBox="1"/>
          <p:nvPr userDrawn="1"/>
        </p:nvSpPr>
        <p:spPr>
          <a:xfrm>
            <a:off x="1241337" y="4857355"/>
            <a:ext cx="2407691" cy="171450"/>
          </a:xfrm>
          <a:prstGeom prst="rect">
            <a:avLst/>
          </a:prstGeom>
        </p:spPr>
        <p:txBody>
          <a:bodyPr lIns="0" tIns="0" rIns="0" bIns="0">
            <a:noAutofit/>
          </a:bodyPr>
          <a:lstStyle/>
          <a:p>
            <a:pPr>
              <a:buFont typeface="Arial"/>
              <a:buNone/>
              <a:defRPr/>
            </a:pPr>
            <a:r>
              <a:rPr lang="en-US" sz="900" dirty="0" smtClean="0">
                <a:solidFill>
                  <a:srgbClr val="818A8F"/>
                </a:solidFill>
                <a:latin typeface="Arial"/>
                <a:ea typeface="ヒラギノ角ゴ Pro W3" charset="-128"/>
                <a:cs typeface="ヒラギノ角ゴ Pro W3" charset="-128"/>
              </a:rPr>
              <a:t>© Hortonworks Inc. 2011 – 2015. All Rights Reserved</a:t>
            </a:r>
            <a:endParaRPr lang="en-US" sz="900" dirty="0">
              <a:solidFill>
                <a:srgbClr val="818A8F"/>
              </a:solidFill>
              <a:latin typeface="Arial"/>
              <a:ea typeface="ヒラギノ角ゴ Pro W3" charset="-128"/>
              <a:cs typeface="ヒラギノ角ゴ Pro W3" charset="-128"/>
            </a:endParaRPr>
          </a:p>
        </p:txBody>
      </p:sp>
    </p:spTree>
    <p:extLst>
      <p:ext uri="{BB962C8B-B14F-4D97-AF65-F5344CB8AC3E}">
        <p14:creationId xmlns:p14="http://schemas.microsoft.com/office/powerpoint/2010/main" val="390380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 Green">
    <p:bg>
      <p:bgPr>
        <a:solidFill>
          <a:schemeClr val="accent1"/>
        </a:solidFill>
        <a:effectLst/>
      </p:bgPr>
    </p:bg>
    <p:spTree>
      <p:nvGrpSpPr>
        <p:cNvPr id="1" name=""/>
        <p:cNvGrpSpPr/>
        <p:nvPr/>
      </p:nvGrpSpPr>
      <p:grpSpPr>
        <a:xfrm>
          <a:off x="0" y="0"/>
          <a:ext cx="0" cy="0"/>
          <a:chOff x="0" y="0"/>
          <a:chExt cx="0" cy="0"/>
        </a:xfrm>
      </p:grpSpPr>
      <p:sp>
        <p:nvSpPr>
          <p:cNvPr id="4" name="TextBox 3"/>
          <p:cNvSpPr txBox="1"/>
          <p:nvPr userDrawn="1"/>
        </p:nvSpPr>
        <p:spPr>
          <a:xfrm>
            <a:off x="519875" y="4857355"/>
            <a:ext cx="721460" cy="171450"/>
          </a:xfrm>
          <a:prstGeom prst="rect">
            <a:avLst/>
          </a:prstGeom>
          <a:noFill/>
        </p:spPr>
        <p:txBody>
          <a:bodyPr wrap="square" lIns="0" tIns="0" rIns="0" bIns="0" rtlCol="0">
            <a:noAutofit/>
          </a:bodyPr>
          <a:lstStyle/>
          <a:p>
            <a:pPr>
              <a:lnSpc>
                <a:spcPct val="90000"/>
              </a:lnSpc>
            </a:pPr>
            <a:r>
              <a:rPr lang="en-US" sz="900" b="1" spc="-70" dirty="0" smtClean="0">
                <a:solidFill>
                  <a:srgbClr val="FFFFFF"/>
                </a:solidFill>
                <a:latin typeface="Arial"/>
              </a:rPr>
              <a:t>Page </a:t>
            </a:r>
            <a:fld id="{9484F7A5-6A8F-8446-A111-2677E1911D97}" type="slidenum">
              <a:rPr lang="en-US" sz="900" b="1" spc="-70" smtClean="0">
                <a:solidFill>
                  <a:srgbClr val="FFFFFF"/>
                </a:solidFill>
                <a:latin typeface="Arial"/>
              </a:rPr>
              <a:pPr>
                <a:lnSpc>
                  <a:spcPct val="90000"/>
                </a:lnSpc>
              </a:pPr>
              <a:t>‹#›</a:t>
            </a:fld>
            <a:endParaRPr lang="en-US" sz="900" b="1" spc="-70" dirty="0" smtClean="0">
              <a:solidFill>
                <a:srgbClr val="FFFFFF"/>
              </a:solidFill>
              <a:latin typeface="Arial"/>
            </a:endParaRPr>
          </a:p>
        </p:txBody>
      </p:sp>
      <p:sp>
        <p:nvSpPr>
          <p:cNvPr id="5" name="TextBox 4"/>
          <p:cNvSpPr txBox="1"/>
          <p:nvPr userDrawn="1"/>
        </p:nvSpPr>
        <p:spPr>
          <a:xfrm>
            <a:off x="1241337" y="4857355"/>
            <a:ext cx="2407691" cy="171450"/>
          </a:xfrm>
          <a:prstGeom prst="rect">
            <a:avLst/>
          </a:prstGeom>
        </p:spPr>
        <p:txBody>
          <a:bodyPr lIns="0" tIns="0" rIns="0" bIns="0">
            <a:noAutofit/>
          </a:bodyPr>
          <a:lstStyle/>
          <a:p>
            <a:pPr>
              <a:buFont typeface="Arial"/>
              <a:buNone/>
              <a:defRPr/>
            </a:pPr>
            <a:r>
              <a:rPr lang="en-US" sz="900" dirty="0" smtClean="0">
                <a:solidFill>
                  <a:srgbClr val="FFFFFF"/>
                </a:solidFill>
                <a:latin typeface="Arial"/>
                <a:ea typeface="ヒラギノ角ゴ Pro W3" charset="-128"/>
                <a:cs typeface="ヒラギノ角ゴ Pro W3" charset="-128"/>
              </a:rPr>
              <a:t>© Hortonworks Inc. 2011 – 2015. All Rights Reserved</a:t>
            </a:r>
            <a:endParaRPr lang="en-US" sz="900" dirty="0">
              <a:solidFill>
                <a:srgbClr val="FFFFFF"/>
              </a:solidFill>
              <a:latin typeface="Arial"/>
              <a:ea typeface="ヒラギノ角ゴ Pro W3" charset="-128"/>
              <a:cs typeface="ヒラギノ角ゴ Pro W3" charset="-128"/>
            </a:endParaRPr>
          </a:p>
        </p:txBody>
      </p:sp>
      <p:pic>
        <p:nvPicPr>
          <p:cNvPr id="6" name="Picture 5" descr="Hortonworks_logo_whit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560218" y="4450104"/>
            <a:ext cx="1147404" cy="569214"/>
          </a:xfrm>
          <a:prstGeom prst="rect">
            <a:avLst/>
          </a:prstGeom>
        </p:spPr>
      </p:pic>
    </p:spTree>
    <p:extLst>
      <p:ext uri="{BB962C8B-B14F-4D97-AF65-F5344CB8AC3E}">
        <p14:creationId xmlns:p14="http://schemas.microsoft.com/office/powerpoint/2010/main" val="266927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 16:9 Fullscreen">
    <p:bg>
      <p:bgPr>
        <a:solidFill>
          <a:schemeClr val="tx1"/>
        </a:solidFill>
        <a:effectLst/>
      </p:bgPr>
    </p:bg>
    <p:spTree>
      <p:nvGrpSpPr>
        <p:cNvPr id="1" name=""/>
        <p:cNvGrpSpPr/>
        <p:nvPr/>
      </p:nvGrpSpPr>
      <p:grpSpPr>
        <a:xfrm>
          <a:off x="0" y="0"/>
          <a:ext cx="0" cy="0"/>
          <a:chOff x="0" y="0"/>
          <a:chExt cx="0" cy="0"/>
        </a:xfrm>
      </p:grpSpPr>
      <p:sp>
        <p:nvSpPr>
          <p:cNvPr id="42" name="Media Placeholder 3"/>
          <p:cNvSpPr>
            <a:spLocks noGrp="1" noChangeAspect="1"/>
          </p:cNvSpPr>
          <p:nvPr>
            <p:ph type="media" sz="quarter" idx="15" hasCustomPrompt="1"/>
          </p:nvPr>
        </p:nvSpPr>
        <p:spPr>
          <a:xfrm>
            <a:off x="-48" y="1"/>
            <a:ext cx="9144095" cy="5142215"/>
          </a:xfrm>
        </p:spPr>
        <p:txBody>
          <a:bodyPr anchor="ctr">
            <a:normAutofit/>
          </a:bodyPr>
          <a:lstStyle>
            <a:lvl1pPr marL="0" indent="0" algn="ctr" defTabSz="457181" rtl="0" eaLnBrk="1" fontAlgn="base" latinLnBrk="0" hangingPunct="1">
              <a:spcBef>
                <a:spcPct val="0"/>
              </a:spcBef>
              <a:spcAft>
                <a:spcPct val="0"/>
              </a:spcAft>
              <a:buNone/>
              <a:tabLst/>
              <a:defRPr lang="en-US" sz="2800" b="0" kern="1200" baseline="0" noProof="0" dirty="0">
                <a:solidFill>
                  <a:schemeClr val="bg2"/>
                </a:solidFill>
                <a:latin typeface="Arial"/>
                <a:ea typeface="ヒラギノ角ゴ Pro W3" charset="-128"/>
                <a:cs typeface="Arial"/>
              </a:defRPr>
            </a:lvl1pPr>
          </a:lstStyle>
          <a:p>
            <a:r>
              <a:rPr lang="en-US" dirty="0" err="1" smtClean="0"/>
              <a:t>Fullscreen</a:t>
            </a:r>
            <a:r>
              <a:rPr lang="en-US" dirty="0" smtClean="0"/>
              <a:t> Video Goes Here</a:t>
            </a:r>
            <a:br>
              <a:rPr lang="en-US" dirty="0" smtClean="0"/>
            </a:br>
            <a:r>
              <a:rPr lang="en-US" dirty="0" smtClean="0"/>
              <a:t>(16:9 aspect ratio)</a:t>
            </a:r>
          </a:p>
        </p:txBody>
      </p:sp>
    </p:spTree>
    <p:extLst>
      <p:ext uri="{BB962C8B-B14F-4D97-AF65-F5344CB8AC3E}">
        <p14:creationId xmlns:p14="http://schemas.microsoft.com/office/powerpoint/2010/main" val="1916843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 4:3 Fullscreen">
    <p:bg>
      <p:bgPr>
        <a:solidFill>
          <a:schemeClr val="tx1"/>
        </a:solidFill>
        <a:effectLst/>
      </p:bgPr>
    </p:bg>
    <p:spTree>
      <p:nvGrpSpPr>
        <p:cNvPr id="1" name=""/>
        <p:cNvGrpSpPr/>
        <p:nvPr/>
      </p:nvGrpSpPr>
      <p:grpSpPr>
        <a:xfrm>
          <a:off x="0" y="0"/>
          <a:ext cx="0" cy="0"/>
          <a:chOff x="0" y="0"/>
          <a:chExt cx="0" cy="0"/>
        </a:xfrm>
      </p:grpSpPr>
      <p:sp>
        <p:nvSpPr>
          <p:cNvPr id="42" name="Media Placeholder 3"/>
          <p:cNvSpPr>
            <a:spLocks noGrp="1" noChangeAspect="1"/>
          </p:cNvSpPr>
          <p:nvPr>
            <p:ph type="media" sz="quarter" idx="15" hasCustomPrompt="1"/>
          </p:nvPr>
        </p:nvSpPr>
        <p:spPr>
          <a:xfrm>
            <a:off x="1142107" y="0"/>
            <a:ext cx="6859786" cy="5143500"/>
          </a:xfrm>
        </p:spPr>
        <p:txBody>
          <a:bodyPr anchor="ctr">
            <a:normAutofit/>
          </a:bodyPr>
          <a:lstStyle>
            <a:lvl1pPr marL="0" indent="0" algn="ctr" defTabSz="457181" rtl="0" eaLnBrk="1" fontAlgn="base" latinLnBrk="0" hangingPunct="1">
              <a:spcBef>
                <a:spcPct val="0"/>
              </a:spcBef>
              <a:spcAft>
                <a:spcPct val="0"/>
              </a:spcAft>
              <a:buNone/>
              <a:tabLst/>
              <a:defRPr lang="en-US" sz="2800" b="0" kern="1200" baseline="0" noProof="0" dirty="0">
                <a:solidFill>
                  <a:schemeClr val="bg2"/>
                </a:solidFill>
                <a:latin typeface="Arial"/>
                <a:ea typeface="ヒラギノ角ゴ Pro W3" charset="-128"/>
                <a:cs typeface="Arial"/>
              </a:defRPr>
            </a:lvl1pPr>
          </a:lstStyle>
          <a:p>
            <a:r>
              <a:rPr lang="en-US" dirty="0" err="1" smtClean="0"/>
              <a:t>Fullscreen</a:t>
            </a:r>
            <a:r>
              <a:rPr lang="en-US" dirty="0" smtClean="0"/>
              <a:t> Video Goes Here</a:t>
            </a:r>
            <a:br>
              <a:rPr lang="en-US" dirty="0" smtClean="0"/>
            </a:br>
            <a:r>
              <a:rPr lang="en-US" dirty="0" smtClean="0"/>
              <a:t>(4:3 aspect ratio)</a:t>
            </a:r>
          </a:p>
        </p:txBody>
      </p:sp>
    </p:spTree>
    <p:extLst>
      <p:ext uri="{BB962C8B-B14F-4D97-AF65-F5344CB8AC3E}">
        <p14:creationId xmlns:p14="http://schemas.microsoft.com/office/powerpoint/2010/main" val="253063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7" name="Rectangle 6"/>
          <p:cNvSpPr/>
          <p:nvPr userDrawn="1"/>
        </p:nvSpPr>
        <p:spPr>
          <a:xfrm rot="10800000" flipV="1">
            <a:off x="-2" y="1836525"/>
            <a:ext cx="9144000" cy="147447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342946"/>
            <a:endParaRPr lang="en-US" sz="1400">
              <a:solidFill>
                <a:srgbClr val="1E1E1E"/>
              </a:solidFill>
              <a:latin typeface="Arial"/>
            </a:endParaRPr>
          </a:p>
        </p:txBody>
      </p:sp>
      <p:sp>
        <p:nvSpPr>
          <p:cNvPr id="8" name="Rectangle 7"/>
          <p:cNvSpPr/>
          <p:nvPr userDrawn="1"/>
        </p:nvSpPr>
        <p:spPr>
          <a:xfrm>
            <a:off x="166" y="1836517"/>
            <a:ext cx="9144000" cy="342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342946"/>
            <a:endParaRPr lang="en-US" sz="1400">
              <a:solidFill>
                <a:srgbClr val="1E1E1E"/>
              </a:solidFill>
              <a:latin typeface="Arial"/>
            </a:endParaRPr>
          </a:p>
        </p:txBody>
      </p:sp>
      <p:sp>
        <p:nvSpPr>
          <p:cNvPr id="2" name="Title 1"/>
          <p:cNvSpPr>
            <a:spLocks noGrp="1"/>
          </p:cNvSpPr>
          <p:nvPr>
            <p:ph type="ctrTitle" hasCustomPrompt="1"/>
          </p:nvPr>
        </p:nvSpPr>
        <p:spPr bwMode="white">
          <a:xfrm>
            <a:off x="459606" y="2193134"/>
            <a:ext cx="6859786" cy="761238"/>
          </a:xfrm>
        </p:spPr>
        <p:txBody>
          <a:bodyPr>
            <a:normAutofit/>
          </a:bodyPr>
          <a:lstStyle>
            <a:lvl1pPr marL="0" indent="0" algn="l" defTabSz="340564" rtl="0" eaLnBrk="1" fontAlgn="base" hangingPunct="1">
              <a:spcBef>
                <a:spcPct val="0"/>
              </a:spcBef>
              <a:spcAft>
                <a:spcPct val="0"/>
              </a:spcAft>
              <a:tabLst/>
              <a:defRPr lang="en-US" sz="2700" kern="1200" baseline="0" dirty="0">
                <a:solidFill>
                  <a:schemeClr val="bg2"/>
                </a:solidFill>
                <a:latin typeface="Arial"/>
                <a:ea typeface="ヒラギノ角ゴ Pro W3" charset="-128"/>
                <a:cs typeface="Arial"/>
              </a:defRPr>
            </a:lvl1pPr>
          </a:lstStyle>
          <a:p>
            <a:r>
              <a:rPr lang="en-US" dirty="0" smtClean="0"/>
              <a:t>Company Name Goes Here</a:t>
            </a:r>
            <a:endParaRPr lang="en-US" dirty="0"/>
          </a:p>
        </p:txBody>
      </p:sp>
      <p:sp>
        <p:nvSpPr>
          <p:cNvPr id="39" name="Subtitle 2"/>
          <p:cNvSpPr txBox="1">
            <a:spLocks/>
          </p:cNvSpPr>
          <p:nvPr userDrawn="1"/>
        </p:nvSpPr>
        <p:spPr>
          <a:xfrm>
            <a:off x="6674736" y="3310988"/>
            <a:ext cx="2469523" cy="411480"/>
          </a:xfrm>
          <a:prstGeom prst="rect">
            <a:avLst/>
          </a:prstGeom>
          <a:solidFill>
            <a:schemeClr val="tx1"/>
          </a:solidFill>
        </p:spPr>
        <p:txBody>
          <a:bodyPr lIns="68589" tIns="34295" rIns="68589" bIns="34295" anchor="ctr" anchorCtr="0">
            <a:noAutofit/>
          </a:bodyPr>
          <a:lstStyle>
            <a:lvl1pPr marL="395478" indent="-285750" algn="l" defTabSz="457200" rtl="0" eaLnBrk="1" fontAlgn="base" hangingPunct="1">
              <a:spcBef>
                <a:spcPct val="20000"/>
              </a:spcBef>
              <a:spcAft>
                <a:spcPct val="0"/>
              </a:spcAft>
              <a:buFont typeface="Arial" charset="0"/>
              <a:buNone/>
              <a:defRPr lang="en-US" sz="1600" kern="1200" baseline="0" dirty="0">
                <a:solidFill>
                  <a:srgbClr val="FFFFFF"/>
                </a:solidFill>
                <a:latin typeface="Arial"/>
                <a:ea typeface="ヒラギノ角ゴ Pro W3" charset="-128"/>
                <a:cs typeface="Arial"/>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ヒラギノ角ゴ Pro W3" charset="-128"/>
                <a:cs typeface="ヒラギノ角ゴ Pro W3" charset="-128"/>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ヒラギノ角ゴ Pro W3" charset="-128"/>
                <a:cs typeface="ヒラギノ角ゴ Pro W3" charset="-128"/>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2307" indent="0"/>
            <a:endParaRPr/>
          </a:p>
        </p:txBody>
      </p:sp>
      <p:sp>
        <p:nvSpPr>
          <p:cNvPr id="70" name="Text Placeholder 5"/>
          <p:cNvSpPr>
            <a:spLocks noGrp="1"/>
          </p:cNvSpPr>
          <p:nvPr>
            <p:ph type="body" sz="quarter" idx="11" hasCustomPrompt="1"/>
          </p:nvPr>
        </p:nvSpPr>
        <p:spPr bwMode="white">
          <a:xfrm>
            <a:off x="6674572" y="3362423"/>
            <a:ext cx="2057936" cy="308610"/>
          </a:xfrm>
        </p:spPr>
        <p:txBody>
          <a:bodyPr lIns="137178" anchor="ctr">
            <a:normAutofit/>
          </a:bodyPr>
          <a:lstStyle>
            <a:lvl1pPr>
              <a:defRPr sz="1200" b="0">
                <a:solidFill>
                  <a:schemeClr val="bg2"/>
                </a:solidFill>
              </a:defRPr>
            </a:lvl1pPr>
          </a:lstStyle>
          <a:p>
            <a:pPr lvl="0"/>
            <a:r>
              <a:rPr lang="en-US" dirty="0" smtClean="0"/>
              <a:t>Tagline</a:t>
            </a:r>
            <a:endParaRPr lang="en-US" dirty="0"/>
          </a:p>
        </p:txBody>
      </p:sp>
      <p:pic>
        <p:nvPicPr>
          <p:cNvPr id="38" name="Picture 37" descr="Hortonworks_logo_whit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560224" y="4450104"/>
            <a:ext cx="1147404" cy="569214"/>
          </a:xfrm>
          <a:prstGeom prst="rect">
            <a:avLst/>
          </a:prstGeom>
        </p:spPr>
      </p:pic>
      <p:sp>
        <p:nvSpPr>
          <p:cNvPr id="74" name="TextBox 73"/>
          <p:cNvSpPr txBox="1"/>
          <p:nvPr userDrawn="1"/>
        </p:nvSpPr>
        <p:spPr>
          <a:xfrm>
            <a:off x="519875" y="4857355"/>
            <a:ext cx="721460" cy="171450"/>
          </a:xfrm>
          <a:prstGeom prst="rect">
            <a:avLst/>
          </a:prstGeom>
          <a:noFill/>
        </p:spPr>
        <p:txBody>
          <a:bodyPr wrap="square" lIns="0" tIns="0" rIns="0" bIns="0" rtlCol="0">
            <a:noAutofit/>
          </a:bodyPr>
          <a:lstStyle/>
          <a:p>
            <a:pPr defTabSz="342946">
              <a:lnSpc>
                <a:spcPct val="90000"/>
              </a:lnSpc>
            </a:pPr>
            <a:r>
              <a:rPr lang="en-US" sz="700" b="1" spc="-53" dirty="0" smtClean="0">
                <a:solidFill>
                  <a:srgbClr val="FFFFFF"/>
                </a:solidFill>
                <a:latin typeface="Arial"/>
              </a:rPr>
              <a:t>Page </a:t>
            </a:r>
            <a:fld id="{9484F7A5-6A8F-8446-A111-2677E1911D97}" type="slidenum">
              <a:rPr lang="en-US" sz="700" b="1" spc="-53" smtClean="0">
                <a:solidFill>
                  <a:srgbClr val="FFFFFF"/>
                </a:solidFill>
                <a:latin typeface="Arial"/>
              </a:rPr>
              <a:pPr defTabSz="342946">
                <a:lnSpc>
                  <a:spcPct val="90000"/>
                </a:lnSpc>
              </a:pPr>
              <a:t>‹#›</a:t>
            </a:fld>
            <a:endParaRPr lang="en-US" sz="700" b="1" spc="-53" dirty="0" smtClean="0">
              <a:solidFill>
                <a:srgbClr val="FFFFFF"/>
              </a:solidFill>
              <a:latin typeface="Arial"/>
            </a:endParaRPr>
          </a:p>
        </p:txBody>
      </p:sp>
      <p:sp>
        <p:nvSpPr>
          <p:cNvPr id="75" name="TextBox 74"/>
          <p:cNvSpPr txBox="1"/>
          <p:nvPr userDrawn="1"/>
        </p:nvSpPr>
        <p:spPr>
          <a:xfrm>
            <a:off x="1241335" y="4857355"/>
            <a:ext cx="2407691" cy="171450"/>
          </a:xfrm>
          <a:prstGeom prst="rect">
            <a:avLst/>
          </a:prstGeom>
        </p:spPr>
        <p:txBody>
          <a:bodyPr lIns="0" tIns="0" rIns="0" bIns="0">
            <a:noAutofit/>
          </a:bodyPr>
          <a:lstStyle/>
          <a:p>
            <a:pPr defTabSz="342946">
              <a:buFont typeface="Arial"/>
              <a:buNone/>
              <a:defRPr/>
            </a:pPr>
            <a:r>
              <a:rPr lang="en-US" sz="700" dirty="0" smtClean="0">
                <a:solidFill>
                  <a:srgbClr val="FFFFFF"/>
                </a:solidFill>
                <a:latin typeface="Arial"/>
                <a:ea typeface="ヒラギノ角ゴ Pro W3" charset="-128"/>
                <a:cs typeface="ヒラギノ角ゴ Pro W3" charset="-128"/>
              </a:rPr>
              <a:t>© Hortonworks Inc. 2011 – 2015. All Rights Reserved</a:t>
            </a:r>
            <a:endParaRPr lang="en-US" sz="700" dirty="0">
              <a:solidFill>
                <a:srgbClr val="FFFFFF"/>
              </a:solidFill>
              <a:latin typeface="Arial"/>
              <a:ea typeface="ヒラギノ角ゴ Pro W3" charset="-128"/>
              <a:cs typeface="ヒラギノ角ゴ Pro W3" charset="-128"/>
            </a:endParaRPr>
          </a:p>
        </p:txBody>
      </p:sp>
    </p:spTree>
    <p:extLst>
      <p:ext uri="{BB962C8B-B14F-4D97-AF65-F5344CB8AC3E}">
        <p14:creationId xmlns:p14="http://schemas.microsoft.com/office/powerpoint/2010/main" val="2040837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250" fill="hold"/>
                                        <p:tgtEl>
                                          <p:spTgt spid="7"/>
                                        </p:tgtEl>
                                        <p:attrNameLst>
                                          <p:attrName>ppt_x</p:attrName>
                                        </p:attrNameLst>
                                      </p:cBhvr>
                                      <p:tavLst>
                                        <p:tav tm="0">
                                          <p:val>
                                            <p:strVal val="1+#ppt_w/2"/>
                                          </p:val>
                                        </p:tav>
                                        <p:tav tm="100000">
                                          <p:val>
                                            <p:strVal val="#ppt_x"/>
                                          </p:val>
                                        </p:tav>
                                      </p:tavLst>
                                    </p:anim>
                                    <p:anim calcmode="lin" valueType="num">
                                      <p:cBhvr additive="base">
                                        <p:cTn id="8" dur="125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1" nodeType="withEffect">
                                  <p:stCondLst>
                                    <p:cond delay="3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par>
                                <p:cTn id="12" presetID="2" presetClass="entr" presetSubtype="8" fill="hold" grpId="0" nodeType="withEffect">
                                  <p:stCondLst>
                                    <p:cond delay="60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0-#ppt_w/2"/>
                                          </p:val>
                                        </p:tav>
                                        <p:tav tm="100000">
                                          <p:val>
                                            <p:strVal val="#ppt_x"/>
                                          </p:val>
                                        </p:tav>
                                      </p:tavLst>
                                    </p:anim>
                                    <p:anim calcmode="lin" valueType="num">
                                      <p:cBhvr additive="base">
                                        <p:cTn id="15" dur="1000" fill="hold"/>
                                        <p:tgtEl>
                                          <p:spTgt spid="8"/>
                                        </p:tgtEl>
                                        <p:attrNameLst>
                                          <p:attrName>ppt_y</p:attrName>
                                        </p:attrNameLst>
                                      </p:cBhvr>
                                      <p:tavLst>
                                        <p:tav tm="0">
                                          <p:val>
                                            <p:strVal val="#ppt_y"/>
                                          </p:val>
                                        </p:tav>
                                        <p:tav tm="100000">
                                          <p:val>
                                            <p:strVal val="#ppt_y"/>
                                          </p:val>
                                        </p:tav>
                                      </p:tavLst>
                                    </p:anim>
                                  </p:childTnLst>
                                </p:cTn>
                              </p:par>
                              <p:par>
                                <p:cTn id="16" presetID="10" presetClass="entr" presetSubtype="0" fill="hold" grpId="1" nodeType="withEffect">
                                  <p:stCondLst>
                                    <p:cond delay="60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750"/>
                                        <p:tgtEl>
                                          <p:spTgt spid="8"/>
                                        </p:tgtEl>
                                      </p:cBhvr>
                                    </p:animEffect>
                                  </p:childTnLst>
                                </p:cTn>
                              </p:par>
                              <p:par>
                                <p:cTn id="19" presetID="2" presetClass="entr" presetSubtype="2" fill="hold" grpId="0" nodeType="withEffect">
                                  <p:stCondLst>
                                    <p:cond delay="1000"/>
                                  </p:stCondLst>
                                  <p:childTnLst>
                                    <p:set>
                                      <p:cBhvr>
                                        <p:cTn id="20" dur="1" fill="hold">
                                          <p:stCondLst>
                                            <p:cond delay="0"/>
                                          </p:stCondLst>
                                        </p:cTn>
                                        <p:tgtEl>
                                          <p:spTgt spid="39"/>
                                        </p:tgtEl>
                                        <p:attrNameLst>
                                          <p:attrName>style.visibility</p:attrName>
                                        </p:attrNameLst>
                                      </p:cBhvr>
                                      <p:to>
                                        <p:strVal val="visible"/>
                                      </p:to>
                                    </p:set>
                                    <p:anim calcmode="lin" valueType="num">
                                      <p:cBhvr additive="base">
                                        <p:cTn id="21" dur="500" fill="hold"/>
                                        <p:tgtEl>
                                          <p:spTgt spid="39"/>
                                        </p:tgtEl>
                                        <p:attrNameLst>
                                          <p:attrName>ppt_x</p:attrName>
                                        </p:attrNameLst>
                                      </p:cBhvr>
                                      <p:tavLst>
                                        <p:tav tm="0">
                                          <p:val>
                                            <p:strVal val="1+#ppt_w/2"/>
                                          </p:val>
                                        </p:tav>
                                        <p:tav tm="100000">
                                          <p:val>
                                            <p:strVal val="#ppt_x"/>
                                          </p:val>
                                        </p:tav>
                                      </p:tavLst>
                                    </p:anim>
                                    <p:anim calcmode="lin" valueType="num">
                                      <p:cBhvr additive="base">
                                        <p:cTn id="22" dur="500" fill="hold"/>
                                        <p:tgtEl>
                                          <p:spTgt spid="39"/>
                                        </p:tgtEl>
                                        <p:attrNameLst>
                                          <p:attrName>ppt_y</p:attrName>
                                        </p:attrNameLst>
                                      </p:cBhvr>
                                      <p:tavLst>
                                        <p:tav tm="0">
                                          <p:val>
                                            <p:strVal val="#ppt_y"/>
                                          </p:val>
                                        </p:tav>
                                        <p:tav tm="100000">
                                          <p:val>
                                            <p:strVal val="#ppt_y"/>
                                          </p:val>
                                        </p:tav>
                                      </p:tavLst>
                                    </p:anim>
                                  </p:childTnLst>
                                </p:cTn>
                              </p:par>
                              <p:par>
                                <p:cTn id="23" presetID="10" presetClass="entr" presetSubtype="0" fill="hold" grpId="1" nodeType="withEffect">
                                  <p:stCondLst>
                                    <p:cond delay="100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39" grpId="0" animBg="1"/>
      <p:bldP spid="39" grpId="1"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8" y="278633"/>
            <a:ext cx="8184662" cy="743999"/>
          </a:xfrm>
          <a:prstGeom prst="rect">
            <a:avLst/>
          </a:prstGeom>
        </p:spPr>
        <p:txBody>
          <a:bodyPr lIns="91436" tIns="45718" rIns="91436" bIns="45718">
            <a:normAutofit/>
          </a:bodyPr>
          <a:lstStyle>
            <a:lvl1pPr marL="0" indent="0">
              <a:lnSpc>
                <a:spcPct val="90000"/>
              </a:lnSpc>
              <a:buNone/>
              <a:defRPr sz="3000" b="0" i="0" baseline="0">
                <a:solidFill>
                  <a:srgbClr val="33006F"/>
                </a:solidFill>
                <a:latin typeface="Encode Sans Normal Black"/>
                <a:cs typeface="Encode Sans Normal Black"/>
              </a:defRPr>
            </a:lvl1pPr>
            <a:lvl2pPr marL="457181" indent="0">
              <a:buNone/>
              <a:defRPr b="0" i="0">
                <a:solidFill>
                  <a:srgbClr val="E8D3A2"/>
                </a:solidFill>
                <a:latin typeface="Encode Sans Normal Black"/>
                <a:cs typeface="Encode Sans Normal Black"/>
              </a:defRPr>
            </a:lvl2pPr>
            <a:lvl3pPr marL="914362" indent="0">
              <a:buNone/>
              <a:defRPr b="0" i="0">
                <a:solidFill>
                  <a:srgbClr val="E8D3A2"/>
                </a:solidFill>
                <a:latin typeface="Encode Sans Normal Black"/>
                <a:cs typeface="Encode Sans Normal Black"/>
              </a:defRPr>
            </a:lvl3pPr>
            <a:lvl4pPr marL="1371543" indent="0">
              <a:buNone/>
              <a:defRPr b="0" i="0">
                <a:solidFill>
                  <a:srgbClr val="E8D3A2"/>
                </a:solidFill>
                <a:latin typeface="Encode Sans Normal Black"/>
                <a:cs typeface="Encode Sans Normal Black"/>
              </a:defRPr>
            </a:lvl4pPr>
            <a:lvl5pPr marL="1828724"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659305" y="1740181"/>
            <a:ext cx="8197114" cy="2338397"/>
          </a:xfrm>
          <a:prstGeom prst="rect">
            <a:avLst/>
          </a:prstGeom>
        </p:spPr>
        <p:txBody>
          <a:bodyPr lIns="91436" tIns="45718" rIns="91436" bIns="45718"/>
          <a:lstStyle>
            <a:lvl1pPr marL="342886" indent="-342886">
              <a:buFont typeface="Lucida Grande"/>
              <a:buChar char="&gt;"/>
              <a:defRPr sz="2400" b="0" i="0" baseline="0">
                <a:solidFill>
                  <a:schemeClr val="tx2"/>
                </a:solidFill>
                <a:latin typeface="Open Sans Light"/>
                <a:cs typeface="Open Sans Light"/>
              </a:defRPr>
            </a:lvl1pPr>
            <a:lvl2pPr>
              <a:defRPr sz="2000" b="0" i="0" baseline="0">
                <a:solidFill>
                  <a:schemeClr val="tx2"/>
                </a:solidFill>
                <a:latin typeface="Open Sans Light"/>
                <a:cs typeface="Open Sans Light"/>
              </a:defRPr>
            </a:lvl2pPr>
            <a:lvl3pPr marL="1142952" indent="-228591">
              <a:buSzPct val="100000"/>
              <a:buFont typeface="Lucida Grande"/>
              <a:buChar char="&gt;"/>
              <a:defRPr sz="1800" b="0" i="0" baseline="0">
                <a:solidFill>
                  <a:schemeClr val="tx2"/>
                </a:solidFill>
                <a:latin typeface="Open Sans Light"/>
                <a:cs typeface="Open Sans Light"/>
              </a:defRPr>
            </a:lvl3pPr>
            <a:lvl4pPr>
              <a:defRPr sz="1600" b="0" i="0" baseline="0">
                <a:solidFill>
                  <a:schemeClr val="tx2"/>
                </a:solidFill>
                <a:latin typeface="Open Sans Light"/>
                <a:cs typeface="Open Sans Light"/>
              </a:defRPr>
            </a:lvl4pPr>
            <a:lvl5pPr marL="2057314" indent="-228591">
              <a:buFont typeface="Lucida Grande"/>
              <a:buChar char="&gt;"/>
              <a:defRPr sz="1400" b="0" i="0" baseline="0">
                <a:solidFill>
                  <a:schemeClr val="tx2"/>
                </a:solidFill>
                <a:latin typeface="Open Sans Light"/>
                <a:cs typeface="Open Sans Light"/>
              </a:defRPr>
            </a:lvl5pPr>
          </a:lstStyle>
          <a:p>
            <a:pPr lvl="0"/>
            <a:r>
              <a:rPr lang="en-US" dirty="0" smtClean="0"/>
              <a:t>Content here (Open Sans Light, 24 pt.)</a:t>
            </a:r>
          </a:p>
          <a:p>
            <a:pPr lvl="1"/>
            <a:r>
              <a:rPr lang="en-US" dirty="0" smtClean="0"/>
              <a:t>Second level (Open Sans Light, 20)</a:t>
            </a:r>
          </a:p>
          <a:p>
            <a:pPr lvl="2"/>
            <a:r>
              <a:rPr lang="en-US" dirty="0" smtClean="0"/>
              <a:t>Third level (Open Sans Light, 18)</a:t>
            </a:r>
          </a:p>
          <a:p>
            <a:pPr lvl="3"/>
            <a:r>
              <a:rPr lang="en-US" dirty="0" smtClean="0"/>
              <a:t>Fourth level (Open Sans Light, 16)</a:t>
            </a:r>
          </a:p>
          <a:p>
            <a:pPr lvl="4"/>
            <a:r>
              <a:rPr lang="en-US" dirty="0" smtClean="0"/>
              <a:t>Fifth level (Open Sans Light, 14)</a:t>
            </a:r>
            <a:endParaRPr lang="en-US" dirty="0"/>
          </a:p>
        </p:txBody>
      </p:sp>
      <p:pic>
        <p:nvPicPr>
          <p:cNvPr id="5" name="Picture 4"/>
          <p:cNvPicPr>
            <a:picLocks noChangeAspect="1"/>
          </p:cNvPicPr>
          <p:nvPr userDrawn="1"/>
        </p:nvPicPr>
        <p:blipFill>
          <a:blip r:embed="rId2"/>
          <a:stretch>
            <a:fillRect/>
          </a:stretch>
        </p:blipFill>
        <p:spPr>
          <a:xfrm>
            <a:off x="766765" y="1022632"/>
            <a:ext cx="1103781" cy="72272"/>
          </a:xfrm>
          <a:prstGeom prst="rect">
            <a:avLst/>
          </a:prstGeom>
        </p:spPr>
      </p:pic>
      <p:sp>
        <p:nvSpPr>
          <p:cNvPr id="6" name="Text Placeholder 5"/>
          <p:cNvSpPr>
            <a:spLocks noGrp="1"/>
          </p:cNvSpPr>
          <p:nvPr>
            <p:ph type="body" sz="quarter" idx="12" hasCustomPrompt="1"/>
          </p:nvPr>
        </p:nvSpPr>
        <p:spPr>
          <a:xfrm>
            <a:off x="671758" y="1298002"/>
            <a:ext cx="8184662" cy="308378"/>
          </a:xfrm>
          <a:prstGeom prst="rect">
            <a:avLst/>
          </a:prstGeom>
        </p:spPr>
        <p:txBody>
          <a:bodyPr lIns="91436" tIns="45718" rIns="91436" bIns="45718">
            <a:noAutofit/>
          </a:bodyPr>
          <a:lstStyle>
            <a:lvl1pPr marL="0" indent="0">
              <a:lnSpc>
                <a:spcPct val="90000"/>
              </a:lnSpc>
              <a:buNone/>
              <a:defRPr sz="2400" b="0" i="0" baseline="0">
                <a:solidFill>
                  <a:srgbClr val="33006F"/>
                </a:solidFill>
                <a:latin typeface="Uni Sans Regular"/>
                <a:cs typeface="Uni Sans Regular"/>
              </a:defRPr>
            </a:lvl1pPr>
            <a:lvl2pPr marL="457181" indent="0">
              <a:buNone/>
              <a:defRPr b="0" i="0">
                <a:solidFill>
                  <a:srgbClr val="E8D3A2"/>
                </a:solidFill>
                <a:latin typeface="Encode Sans Normal Black"/>
                <a:cs typeface="Encode Sans Normal Black"/>
              </a:defRPr>
            </a:lvl2pPr>
            <a:lvl3pPr marL="914362" indent="0">
              <a:buNone/>
              <a:defRPr b="0" i="0">
                <a:solidFill>
                  <a:srgbClr val="E8D3A2"/>
                </a:solidFill>
                <a:latin typeface="Encode Sans Normal Black"/>
                <a:cs typeface="Encode Sans Normal Black"/>
              </a:defRPr>
            </a:lvl3pPr>
            <a:lvl4pPr marL="1371543" indent="0">
              <a:buNone/>
              <a:defRPr b="0" i="0">
                <a:solidFill>
                  <a:srgbClr val="E8D3A2"/>
                </a:solidFill>
                <a:latin typeface="Encode Sans Normal Black"/>
                <a:cs typeface="Encode Sans Normal Black"/>
              </a:defRPr>
            </a:lvl4pPr>
            <a:lvl5pPr marL="1828724" indent="0">
              <a:buNone/>
              <a:defRPr b="0" i="0">
                <a:solidFill>
                  <a:srgbClr val="E8D3A2"/>
                </a:solidFill>
                <a:latin typeface="Encode Sans Normal Black"/>
                <a:cs typeface="Encode Sans Normal Black"/>
              </a:defRPr>
            </a:lvl5pPr>
          </a:lstStyle>
          <a:p>
            <a:pPr lvl="0"/>
            <a:r>
              <a:rPr lang="en-US" dirty="0" smtClean="0"/>
              <a:t>SUB-HEADER HERE (UNI SANS LIGHT, 24 PT.)</a:t>
            </a:r>
            <a:endParaRPr lang="en-US" dirty="0"/>
          </a:p>
        </p:txBody>
      </p:sp>
      <p:pic>
        <p:nvPicPr>
          <p:cNvPr id="9" name="Picture 8"/>
          <p:cNvPicPr>
            <a:picLocks noChangeAspect="1"/>
          </p:cNvPicPr>
          <p:nvPr userDrawn="1"/>
        </p:nvPicPr>
        <p:blipFill>
          <a:blip r:embed="rId3"/>
          <a:stretch>
            <a:fillRect/>
          </a:stretch>
        </p:blipFill>
        <p:spPr>
          <a:xfrm>
            <a:off x="7790289" y="4265074"/>
            <a:ext cx="1371600" cy="695325"/>
          </a:xfrm>
          <a:prstGeom prst="rect">
            <a:avLst/>
          </a:prstGeom>
        </p:spPr>
      </p:pic>
      <p:pic>
        <p:nvPicPr>
          <p:cNvPr id="7" name="Picture 6" descr="AngleBackground_gold_RGB.png"/>
          <p:cNvPicPr>
            <a:picLocks noChangeAspect="1"/>
          </p:cNvPicPr>
          <p:nvPr userDrawn="1"/>
        </p:nvPicPr>
        <p:blipFill rotWithShape="1">
          <a:blip r:embed="rId4">
            <a:extLst>
              <a:ext uri="{28A0092B-C50C-407E-A947-70E740481C1C}">
                <a14:useLocalDpi xmlns:a14="http://schemas.microsoft.com/office/drawing/2010/main" val="0"/>
              </a:ext>
            </a:extLst>
          </a:blip>
          <a:srcRect l="21047" t="2698" r="20731" b="93348"/>
          <a:stretch/>
        </p:blipFill>
        <p:spPr>
          <a:xfrm>
            <a:off x="-71553" y="-104775"/>
            <a:ext cx="9367953" cy="359801"/>
          </a:xfrm>
          <a:prstGeom prst="rect">
            <a:avLst/>
          </a:prstGeom>
        </p:spPr>
      </p:pic>
    </p:spTree>
    <p:extLst>
      <p:ext uri="{BB962C8B-B14F-4D97-AF65-F5344CB8AC3E}">
        <p14:creationId xmlns:p14="http://schemas.microsoft.com/office/powerpoint/2010/main" val="30728726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 Data &amp; Bullets">
    <p:spTree>
      <p:nvGrpSpPr>
        <p:cNvPr id="1" name=""/>
        <p:cNvGrpSpPr/>
        <p:nvPr/>
      </p:nvGrpSpPr>
      <p:grpSpPr>
        <a:xfrm>
          <a:off x="0" y="0"/>
          <a:ext cx="0" cy="0"/>
          <a:chOff x="0" y="0"/>
          <a:chExt cx="0" cy="0"/>
        </a:xfrm>
      </p:grpSpPr>
      <p:cxnSp>
        <p:nvCxnSpPr>
          <p:cNvPr id="7" name="Straight Connector 6"/>
          <p:cNvCxnSpPr/>
          <p:nvPr userDrawn="1"/>
        </p:nvCxnSpPr>
        <p:spPr>
          <a:xfrm>
            <a:off x="4571999" y="1203102"/>
            <a:ext cx="4069081"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 name="Rectangle 5"/>
          <p:cNvSpPr/>
          <p:nvPr userDrawn="1"/>
        </p:nvSpPr>
        <p:spPr>
          <a:xfrm>
            <a:off x="160" y="0"/>
            <a:ext cx="4572000" cy="5143500"/>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68589" tIns="68589" rIns="68589" bIns="68589" rtlCol="0" anchor="t" anchorCtr="0"/>
          <a:lstStyle/>
          <a:p>
            <a:pPr defTabSz="342946"/>
            <a:endParaRPr lang="en-US" sz="1400" dirty="0">
              <a:solidFill>
                <a:srgbClr val="FFFFFF"/>
              </a:solidFill>
              <a:latin typeface="Arial"/>
            </a:endParaRPr>
          </a:p>
        </p:txBody>
      </p:sp>
      <p:pic>
        <p:nvPicPr>
          <p:cNvPr id="3" name="Picture 2" descr="hw_logo_green_black.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560059" y="4450104"/>
            <a:ext cx="1147404" cy="569214"/>
          </a:xfrm>
          <a:prstGeom prst="rect">
            <a:avLst/>
          </a:prstGeom>
        </p:spPr>
      </p:pic>
      <p:sp>
        <p:nvSpPr>
          <p:cNvPr id="4" name="TextBox 3"/>
          <p:cNvSpPr txBox="1"/>
          <p:nvPr userDrawn="1"/>
        </p:nvSpPr>
        <p:spPr>
          <a:xfrm>
            <a:off x="519875" y="4857355"/>
            <a:ext cx="721460" cy="171450"/>
          </a:xfrm>
          <a:prstGeom prst="rect">
            <a:avLst/>
          </a:prstGeom>
          <a:noFill/>
        </p:spPr>
        <p:txBody>
          <a:bodyPr wrap="square" lIns="0" tIns="0" rIns="0" bIns="0" rtlCol="0">
            <a:noAutofit/>
          </a:bodyPr>
          <a:lstStyle/>
          <a:p>
            <a:pPr defTabSz="342946">
              <a:lnSpc>
                <a:spcPct val="90000"/>
              </a:lnSpc>
            </a:pPr>
            <a:r>
              <a:rPr lang="en-US" sz="700" b="1" spc="-53" dirty="0" smtClean="0">
                <a:solidFill>
                  <a:srgbClr val="818A8F"/>
                </a:solidFill>
                <a:latin typeface="Arial"/>
              </a:rPr>
              <a:t>Page </a:t>
            </a:r>
            <a:fld id="{9484F7A5-6A8F-8446-A111-2677E1911D97}" type="slidenum">
              <a:rPr lang="en-US" sz="700" b="1" spc="-53" smtClean="0">
                <a:solidFill>
                  <a:srgbClr val="818A8F"/>
                </a:solidFill>
                <a:latin typeface="Arial"/>
              </a:rPr>
              <a:pPr defTabSz="342946">
                <a:lnSpc>
                  <a:spcPct val="90000"/>
                </a:lnSpc>
              </a:pPr>
              <a:t>‹#›</a:t>
            </a:fld>
            <a:endParaRPr lang="en-US" sz="700" b="1" spc="-53" dirty="0" smtClean="0">
              <a:solidFill>
                <a:srgbClr val="818A8F"/>
              </a:solidFill>
              <a:latin typeface="Arial"/>
            </a:endParaRPr>
          </a:p>
        </p:txBody>
      </p:sp>
      <p:sp>
        <p:nvSpPr>
          <p:cNvPr id="5" name="TextBox 4"/>
          <p:cNvSpPr txBox="1"/>
          <p:nvPr userDrawn="1"/>
        </p:nvSpPr>
        <p:spPr>
          <a:xfrm>
            <a:off x="1241335" y="4857355"/>
            <a:ext cx="2407691" cy="171450"/>
          </a:xfrm>
          <a:prstGeom prst="rect">
            <a:avLst/>
          </a:prstGeom>
        </p:spPr>
        <p:txBody>
          <a:bodyPr lIns="0" tIns="0" rIns="0" bIns="0">
            <a:noAutofit/>
          </a:bodyPr>
          <a:lstStyle/>
          <a:p>
            <a:pPr defTabSz="342946">
              <a:buFont typeface="Arial"/>
              <a:buNone/>
              <a:defRPr/>
            </a:pPr>
            <a:r>
              <a:rPr lang="en-US" sz="700" dirty="0" smtClean="0">
                <a:solidFill>
                  <a:srgbClr val="818A8F"/>
                </a:solidFill>
                <a:latin typeface="Arial"/>
                <a:ea typeface="ヒラギノ角ゴ Pro W3" charset="-128"/>
                <a:cs typeface="ヒラギノ角ゴ Pro W3" charset="-128"/>
              </a:rPr>
              <a:t>© Hortonworks Inc. 2011 – 2015. All Rights Reserved</a:t>
            </a:r>
            <a:endParaRPr lang="en-US" sz="700" dirty="0">
              <a:solidFill>
                <a:srgbClr val="818A8F"/>
              </a:solidFill>
              <a:latin typeface="Arial"/>
              <a:ea typeface="ヒラギノ角ゴ Pro W3" charset="-128"/>
              <a:cs typeface="ヒラギノ角ゴ Pro W3" charset="-128"/>
            </a:endParaRPr>
          </a:p>
        </p:txBody>
      </p:sp>
      <p:sp>
        <p:nvSpPr>
          <p:cNvPr id="2" name="Title 1"/>
          <p:cNvSpPr>
            <a:spLocks noGrp="1"/>
          </p:cNvSpPr>
          <p:nvPr>
            <p:ph type="title"/>
          </p:nvPr>
        </p:nvSpPr>
        <p:spPr>
          <a:xfrm>
            <a:off x="4773799" y="150876"/>
            <a:ext cx="3909060" cy="891540"/>
          </a:xfrm>
        </p:spPr>
        <p:txBody>
          <a:bodyPr/>
          <a:lstStyle/>
          <a:p>
            <a:r>
              <a:rPr lang="en-US" dirty="0" smtClean="0"/>
              <a:t>Click to edit Master title style</a:t>
            </a:r>
            <a:endParaRPr lang="en-US" dirty="0"/>
          </a:p>
        </p:txBody>
      </p:sp>
      <p:sp>
        <p:nvSpPr>
          <p:cNvPr id="11" name="Text Placeholder 15"/>
          <p:cNvSpPr>
            <a:spLocks noGrp="1"/>
          </p:cNvSpPr>
          <p:nvPr>
            <p:ph type="body" sz="quarter" idx="14" hasCustomPrompt="1"/>
          </p:nvPr>
        </p:nvSpPr>
        <p:spPr>
          <a:xfrm>
            <a:off x="4773957" y="1384248"/>
            <a:ext cx="3911600" cy="3086100"/>
          </a:xfrm>
          <a:prstGeom prst="rect">
            <a:avLst/>
          </a:prstGeom>
        </p:spPr>
        <p:txBody>
          <a:bodyPr vert="horz"/>
          <a:lstStyle>
            <a:lvl1pPr marL="0" indent="0">
              <a:spcBef>
                <a:spcPts val="924"/>
              </a:spcBef>
              <a:buClr>
                <a:srgbClr val="69BE28"/>
              </a:buClr>
              <a:buFont typeface="Wingdings" charset="2"/>
              <a:buNone/>
              <a:defRPr sz="1800" b="1" i="0">
                <a:latin typeface="Arial"/>
                <a:cs typeface="Arial"/>
              </a:defRPr>
            </a:lvl1pPr>
            <a:lvl2pPr marL="0" indent="0">
              <a:spcBef>
                <a:spcPts val="582"/>
              </a:spcBef>
              <a:spcAft>
                <a:spcPts val="0"/>
              </a:spcAft>
              <a:buFont typeface="Lucida Grande"/>
              <a:buNone/>
              <a:defRPr sz="1500">
                <a:solidFill>
                  <a:srgbClr val="1E1E1E"/>
                </a:solidFill>
              </a:defRPr>
            </a:lvl2pPr>
            <a:lvl3pPr marL="125033" indent="-125033">
              <a:spcBef>
                <a:spcPts val="582"/>
              </a:spcBef>
              <a:spcAft>
                <a:spcPts val="0"/>
              </a:spcAft>
              <a:buClr>
                <a:schemeClr val="accent1"/>
              </a:buClr>
              <a:buFont typeface="Arial"/>
              <a:buChar char="•"/>
              <a:tabLst/>
              <a:defRPr sz="1400">
                <a:solidFill>
                  <a:srgbClr val="1E1E1E"/>
                </a:solidFill>
              </a:defRPr>
            </a:lvl3pPr>
            <a:lvl4pPr marL="294124" indent="-128605">
              <a:spcBef>
                <a:spcPts val="582"/>
              </a:spcBef>
              <a:spcAft>
                <a:spcPts val="0"/>
              </a:spcAft>
              <a:defRPr sz="1200">
                <a:solidFill>
                  <a:srgbClr val="1E1E1E"/>
                </a:solidFill>
              </a:defRPr>
            </a:lvl4pPr>
            <a:lvl5pPr marL="473932" indent="-132177">
              <a:spcBef>
                <a:spcPts val="582"/>
              </a:spcBef>
              <a:spcAft>
                <a:spcPts val="0"/>
              </a:spcAft>
              <a:buFont typeface="Lucida Grande"/>
              <a:buChar char="-"/>
              <a:tabLst/>
              <a:defRPr sz="11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Tree>
    <p:extLst>
      <p:ext uri="{BB962C8B-B14F-4D97-AF65-F5344CB8AC3E}">
        <p14:creationId xmlns:p14="http://schemas.microsoft.com/office/powerpoint/2010/main" val="848655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90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 White">
    <p:spTree>
      <p:nvGrpSpPr>
        <p:cNvPr id="1" name=""/>
        <p:cNvGrpSpPr/>
        <p:nvPr/>
      </p:nvGrpSpPr>
      <p:grpSpPr>
        <a:xfrm>
          <a:off x="0" y="0"/>
          <a:ext cx="0" cy="0"/>
          <a:chOff x="0" y="0"/>
          <a:chExt cx="0" cy="0"/>
        </a:xfrm>
      </p:grpSpPr>
      <p:pic>
        <p:nvPicPr>
          <p:cNvPr id="3" name="Picture 2" descr="hw_logo_green_black.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560059" y="4450104"/>
            <a:ext cx="1147404" cy="569214"/>
          </a:xfrm>
          <a:prstGeom prst="rect">
            <a:avLst/>
          </a:prstGeom>
        </p:spPr>
      </p:pic>
      <p:sp>
        <p:nvSpPr>
          <p:cNvPr id="4" name="TextBox 3"/>
          <p:cNvSpPr txBox="1"/>
          <p:nvPr userDrawn="1"/>
        </p:nvSpPr>
        <p:spPr>
          <a:xfrm>
            <a:off x="519875" y="4857355"/>
            <a:ext cx="721460" cy="171450"/>
          </a:xfrm>
          <a:prstGeom prst="rect">
            <a:avLst/>
          </a:prstGeom>
          <a:noFill/>
        </p:spPr>
        <p:txBody>
          <a:bodyPr wrap="square" lIns="0" tIns="0" rIns="0" bIns="0" rtlCol="0">
            <a:noAutofit/>
          </a:bodyPr>
          <a:lstStyle/>
          <a:p>
            <a:pPr defTabSz="342946">
              <a:lnSpc>
                <a:spcPct val="90000"/>
              </a:lnSpc>
            </a:pPr>
            <a:r>
              <a:rPr lang="en-US" sz="700" b="1" spc="-53" dirty="0" smtClean="0">
                <a:solidFill>
                  <a:srgbClr val="818A8F"/>
                </a:solidFill>
                <a:latin typeface="Arial"/>
              </a:rPr>
              <a:t>Page </a:t>
            </a:r>
            <a:fld id="{9484F7A5-6A8F-8446-A111-2677E1911D97}" type="slidenum">
              <a:rPr lang="en-US" sz="700" b="1" spc="-53" smtClean="0">
                <a:solidFill>
                  <a:srgbClr val="818A8F"/>
                </a:solidFill>
                <a:latin typeface="Arial"/>
              </a:rPr>
              <a:pPr defTabSz="342946">
                <a:lnSpc>
                  <a:spcPct val="90000"/>
                </a:lnSpc>
              </a:pPr>
              <a:t>‹#›</a:t>
            </a:fld>
            <a:endParaRPr lang="en-US" sz="700" b="1" spc="-53" dirty="0" smtClean="0">
              <a:solidFill>
                <a:srgbClr val="818A8F"/>
              </a:solidFill>
              <a:latin typeface="Arial"/>
            </a:endParaRPr>
          </a:p>
        </p:txBody>
      </p:sp>
      <p:sp>
        <p:nvSpPr>
          <p:cNvPr id="5" name="TextBox 4"/>
          <p:cNvSpPr txBox="1"/>
          <p:nvPr userDrawn="1"/>
        </p:nvSpPr>
        <p:spPr>
          <a:xfrm>
            <a:off x="1241335" y="4857355"/>
            <a:ext cx="2407691" cy="171450"/>
          </a:xfrm>
          <a:prstGeom prst="rect">
            <a:avLst/>
          </a:prstGeom>
        </p:spPr>
        <p:txBody>
          <a:bodyPr lIns="0" tIns="0" rIns="0" bIns="0">
            <a:noAutofit/>
          </a:bodyPr>
          <a:lstStyle/>
          <a:p>
            <a:pPr defTabSz="342946">
              <a:buFont typeface="Arial"/>
              <a:buNone/>
              <a:defRPr/>
            </a:pPr>
            <a:r>
              <a:rPr lang="en-US" sz="700" dirty="0" smtClean="0">
                <a:solidFill>
                  <a:srgbClr val="818A8F"/>
                </a:solidFill>
                <a:latin typeface="Arial"/>
                <a:ea typeface="ヒラギノ角ゴ Pro W3" charset="-128"/>
                <a:cs typeface="ヒラギノ角ゴ Pro W3" charset="-128"/>
              </a:rPr>
              <a:t>© Hortonworks Inc. 2011 – 2015. All Rights Reserved</a:t>
            </a:r>
            <a:endParaRPr lang="en-US" sz="700" dirty="0">
              <a:solidFill>
                <a:srgbClr val="818A8F"/>
              </a:solidFill>
              <a:latin typeface="Arial"/>
              <a:ea typeface="ヒラギノ角ゴ Pro W3" charset="-128"/>
              <a:cs typeface="ヒラギノ角ゴ Pro W3" charset="-128"/>
            </a:endParaRPr>
          </a:p>
        </p:txBody>
      </p:sp>
    </p:spTree>
    <p:extLst>
      <p:ext uri="{BB962C8B-B14F-4D97-AF65-F5344CB8AC3E}">
        <p14:creationId xmlns:p14="http://schemas.microsoft.com/office/powerpoint/2010/main" val="375287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 Green">
    <p:bg>
      <p:bgPr>
        <a:solidFill>
          <a:schemeClr val="accent1"/>
        </a:solidFill>
        <a:effectLst/>
      </p:bgPr>
    </p:bg>
    <p:spTree>
      <p:nvGrpSpPr>
        <p:cNvPr id="1" name=""/>
        <p:cNvGrpSpPr/>
        <p:nvPr/>
      </p:nvGrpSpPr>
      <p:grpSpPr>
        <a:xfrm>
          <a:off x="0" y="0"/>
          <a:ext cx="0" cy="0"/>
          <a:chOff x="0" y="0"/>
          <a:chExt cx="0" cy="0"/>
        </a:xfrm>
      </p:grpSpPr>
      <p:sp>
        <p:nvSpPr>
          <p:cNvPr id="4" name="TextBox 3"/>
          <p:cNvSpPr txBox="1"/>
          <p:nvPr userDrawn="1"/>
        </p:nvSpPr>
        <p:spPr>
          <a:xfrm>
            <a:off x="519875" y="4857355"/>
            <a:ext cx="721460" cy="171450"/>
          </a:xfrm>
          <a:prstGeom prst="rect">
            <a:avLst/>
          </a:prstGeom>
          <a:noFill/>
        </p:spPr>
        <p:txBody>
          <a:bodyPr wrap="square" lIns="0" tIns="0" rIns="0" bIns="0" rtlCol="0">
            <a:noAutofit/>
          </a:bodyPr>
          <a:lstStyle/>
          <a:p>
            <a:pPr defTabSz="342946">
              <a:lnSpc>
                <a:spcPct val="90000"/>
              </a:lnSpc>
            </a:pPr>
            <a:r>
              <a:rPr lang="en-US" sz="700" b="1" spc="-53" dirty="0" smtClean="0">
                <a:solidFill>
                  <a:srgbClr val="FFFFFF"/>
                </a:solidFill>
                <a:latin typeface="Arial"/>
              </a:rPr>
              <a:t>Page </a:t>
            </a:r>
            <a:fld id="{9484F7A5-6A8F-8446-A111-2677E1911D97}" type="slidenum">
              <a:rPr lang="en-US" sz="700" b="1" spc="-53" smtClean="0">
                <a:solidFill>
                  <a:srgbClr val="FFFFFF"/>
                </a:solidFill>
                <a:latin typeface="Arial"/>
              </a:rPr>
              <a:pPr defTabSz="342946">
                <a:lnSpc>
                  <a:spcPct val="90000"/>
                </a:lnSpc>
              </a:pPr>
              <a:t>‹#›</a:t>
            </a:fld>
            <a:endParaRPr lang="en-US" sz="700" b="1" spc="-53" dirty="0" smtClean="0">
              <a:solidFill>
                <a:srgbClr val="FFFFFF"/>
              </a:solidFill>
              <a:latin typeface="Arial"/>
            </a:endParaRPr>
          </a:p>
        </p:txBody>
      </p:sp>
      <p:sp>
        <p:nvSpPr>
          <p:cNvPr id="5" name="TextBox 4"/>
          <p:cNvSpPr txBox="1"/>
          <p:nvPr userDrawn="1"/>
        </p:nvSpPr>
        <p:spPr>
          <a:xfrm>
            <a:off x="1241335" y="4857355"/>
            <a:ext cx="2407691" cy="171450"/>
          </a:xfrm>
          <a:prstGeom prst="rect">
            <a:avLst/>
          </a:prstGeom>
        </p:spPr>
        <p:txBody>
          <a:bodyPr lIns="0" tIns="0" rIns="0" bIns="0">
            <a:noAutofit/>
          </a:bodyPr>
          <a:lstStyle/>
          <a:p>
            <a:pPr defTabSz="342946">
              <a:buFont typeface="Arial"/>
              <a:buNone/>
              <a:defRPr/>
            </a:pPr>
            <a:r>
              <a:rPr lang="en-US" sz="700" dirty="0" smtClean="0">
                <a:solidFill>
                  <a:srgbClr val="FFFFFF"/>
                </a:solidFill>
                <a:latin typeface="Arial"/>
                <a:ea typeface="ヒラギノ角ゴ Pro W3" charset="-128"/>
                <a:cs typeface="ヒラギノ角ゴ Pro W3" charset="-128"/>
              </a:rPr>
              <a:t>© Hortonworks Inc. 2011 – 2015. All Rights Reserved</a:t>
            </a:r>
            <a:endParaRPr lang="en-US" sz="700" dirty="0">
              <a:solidFill>
                <a:srgbClr val="FFFFFF"/>
              </a:solidFill>
              <a:latin typeface="Arial"/>
              <a:ea typeface="ヒラギノ角ゴ Pro W3" charset="-128"/>
              <a:cs typeface="ヒラギノ角ゴ Pro W3" charset="-128"/>
            </a:endParaRPr>
          </a:p>
        </p:txBody>
      </p:sp>
      <p:pic>
        <p:nvPicPr>
          <p:cNvPr id="6" name="Picture 5" descr="Hortonworks_logo_whit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560218" y="4450104"/>
            <a:ext cx="1147404" cy="569214"/>
          </a:xfrm>
          <a:prstGeom prst="rect">
            <a:avLst/>
          </a:prstGeom>
        </p:spPr>
      </p:pic>
    </p:spTree>
    <p:extLst>
      <p:ext uri="{BB962C8B-B14F-4D97-AF65-F5344CB8AC3E}">
        <p14:creationId xmlns:p14="http://schemas.microsoft.com/office/powerpoint/2010/main" val="311646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 16:9 Fullscreen">
    <p:bg>
      <p:bgPr>
        <a:solidFill>
          <a:schemeClr val="tx1"/>
        </a:solidFill>
        <a:effectLst/>
      </p:bgPr>
    </p:bg>
    <p:spTree>
      <p:nvGrpSpPr>
        <p:cNvPr id="1" name=""/>
        <p:cNvGrpSpPr/>
        <p:nvPr/>
      </p:nvGrpSpPr>
      <p:grpSpPr>
        <a:xfrm>
          <a:off x="0" y="0"/>
          <a:ext cx="0" cy="0"/>
          <a:chOff x="0" y="0"/>
          <a:chExt cx="0" cy="0"/>
        </a:xfrm>
      </p:grpSpPr>
      <p:sp>
        <p:nvSpPr>
          <p:cNvPr id="42" name="Media Placeholder 3"/>
          <p:cNvSpPr>
            <a:spLocks noGrp="1" noChangeAspect="1"/>
          </p:cNvSpPr>
          <p:nvPr>
            <p:ph type="media" sz="quarter" idx="15" hasCustomPrompt="1"/>
          </p:nvPr>
        </p:nvSpPr>
        <p:spPr>
          <a:xfrm>
            <a:off x="-48" y="0"/>
            <a:ext cx="9144095" cy="5142215"/>
          </a:xfrm>
        </p:spPr>
        <p:txBody>
          <a:bodyPr anchor="ctr">
            <a:normAutofit/>
          </a:bodyPr>
          <a:lstStyle>
            <a:lvl1pPr marL="0" indent="0" algn="ctr" defTabSz="342946" rtl="0" eaLnBrk="1" fontAlgn="base" latinLnBrk="0" hangingPunct="1">
              <a:spcBef>
                <a:spcPct val="0"/>
              </a:spcBef>
              <a:spcAft>
                <a:spcPct val="0"/>
              </a:spcAft>
              <a:buNone/>
              <a:tabLst/>
              <a:defRPr lang="en-US" sz="2100" b="0" kern="1200" baseline="0" noProof="0" dirty="0">
                <a:solidFill>
                  <a:schemeClr val="bg2"/>
                </a:solidFill>
                <a:latin typeface="Arial"/>
                <a:ea typeface="ヒラギノ角ゴ Pro W3" charset="-128"/>
                <a:cs typeface="Arial"/>
              </a:defRPr>
            </a:lvl1pPr>
          </a:lstStyle>
          <a:p>
            <a:r>
              <a:rPr lang="en-US" dirty="0" err="1" smtClean="0"/>
              <a:t>Fullscreen</a:t>
            </a:r>
            <a:r>
              <a:rPr lang="en-US" dirty="0" smtClean="0"/>
              <a:t> Video Goes Here</a:t>
            </a:r>
            <a:br>
              <a:rPr lang="en-US" dirty="0" smtClean="0"/>
            </a:br>
            <a:r>
              <a:rPr lang="en-US" dirty="0" smtClean="0"/>
              <a:t>(16:9 aspect ratio)</a:t>
            </a:r>
          </a:p>
        </p:txBody>
      </p:sp>
    </p:spTree>
    <p:extLst>
      <p:ext uri="{BB962C8B-B14F-4D97-AF65-F5344CB8AC3E}">
        <p14:creationId xmlns:p14="http://schemas.microsoft.com/office/powerpoint/2010/main" val="233118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ideo - 4:3 Fullscreen">
    <p:bg>
      <p:bgPr>
        <a:solidFill>
          <a:schemeClr val="tx1"/>
        </a:solidFill>
        <a:effectLst/>
      </p:bgPr>
    </p:bg>
    <p:spTree>
      <p:nvGrpSpPr>
        <p:cNvPr id="1" name=""/>
        <p:cNvGrpSpPr/>
        <p:nvPr/>
      </p:nvGrpSpPr>
      <p:grpSpPr>
        <a:xfrm>
          <a:off x="0" y="0"/>
          <a:ext cx="0" cy="0"/>
          <a:chOff x="0" y="0"/>
          <a:chExt cx="0" cy="0"/>
        </a:xfrm>
      </p:grpSpPr>
      <p:sp>
        <p:nvSpPr>
          <p:cNvPr id="42" name="Media Placeholder 3"/>
          <p:cNvSpPr>
            <a:spLocks noGrp="1" noChangeAspect="1"/>
          </p:cNvSpPr>
          <p:nvPr>
            <p:ph type="media" sz="quarter" idx="15" hasCustomPrompt="1"/>
          </p:nvPr>
        </p:nvSpPr>
        <p:spPr>
          <a:xfrm>
            <a:off x="1142107" y="0"/>
            <a:ext cx="6859786" cy="5143500"/>
          </a:xfrm>
        </p:spPr>
        <p:txBody>
          <a:bodyPr anchor="ctr">
            <a:normAutofit/>
          </a:bodyPr>
          <a:lstStyle>
            <a:lvl1pPr marL="0" indent="0" algn="ctr" defTabSz="342946" rtl="0" eaLnBrk="1" fontAlgn="base" latinLnBrk="0" hangingPunct="1">
              <a:spcBef>
                <a:spcPct val="0"/>
              </a:spcBef>
              <a:spcAft>
                <a:spcPct val="0"/>
              </a:spcAft>
              <a:buNone/>
              <a:tabLst/>
              <a:defRPr lang="en-US" sz="2100" b="0" kern="1200" baseline="0" noProof="0" dirty="0">
                <a:solidFill>
                  <a:schemeClr val="bg2"/>
                </a:solidFill>
                <a:latin typeface="Arial"/>
                <a:ea typeface="ヒラギノ角ゴ Pro W3" charset="-128"/>
                <a:cs typeface="Arial"/>
              </a:defRPr>
            </a:lvl1pPr>
          </a:lstStyle>
          <a:p>
            <a:r>
              <a:rPr lang="en-US" dirty="0" err="1" smtClean="0"/>
              <a:t>Fullscreen</a:t>
            </a:r>
            <a:r>
              <a:rPr lang="en-US" dirty="0" smtClean="0"/>
              <a:t> Video Goes Here</a:t>
            </a:r>
            <a:br>
              <a:rPr lang="en-US" dirty="0" smtClean="0"/>
            </a:br>
            <a:r>
              <a:rPr lang="en-US" dirty="0" smtClean="0"/>
              <a:t>(4:3 aspect ratio)</a:t>
            </a:r>
          </a:p>
        </p:txBody>
      </p:sp>
    </p:spTree>
    <p:extLst>
      <p:ext uri="{BB962C8B-B14F-4D97-AF65-F5344CB8AC3E}">
        <p14:creationId xmlns:p14="http://schemas.microsoft.com/office/powerpoint/2010/main" val="1365469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8" y="278633"/>
            <a:ext cx="8184662" cy="743999"/>
          </a:xfrm>
          <a:prstGeom prst="rect">
            <a:avLst/>
          </a:prstGeom>
        </p:spPr>
        <p:txBody>
          <a:bodyPr lIns="91436" tIns="45718" rIns="91436" bIns="45718">
            <a:normAutofit/>
          </a:bodyPr>
          <a:lstStyle>
            <a:lvl1pPr marL="0" indent="0">
              <a:lnSpc>
                <a:spcPct val="90000"/>
              </a:lnSpc>
              <a:buNone/>
              <a:defRPr sz="3000" b="0" i="0" baseline="0">
                <a:solidFill>
                  <a:srgbClr val="33006F"/>
                </a:solidFill>
                <a:latin typeface="Encode Sans Normal Black"/>
                <a:cs typeface="Encode Sans Normal Black"/>
              </a:defRPr>
            </a:lvl1pPr>
            <a:lvl2pPr marL="457181" indent="0">
              <a:buNone/>
              <a:defRPr b="0" i="0">
                <a:solidFill>
                  <a:srgbClr val="E8D3A2"/>
                </a:solidFill>
                <a:latin typeface="Encode Sans Normal Black"/>
                <a:cs typeface="Encode Sans Normal Black"/>
              </a:defRPr>
            </a:lvl2pPr>
            <a:lvl3pPr marL="914362" indent="0">
              <a:buNone/>
              <a:defRPr b="0" i="0">
                <a:solidFill>
                  <a:srgbClr val="E8D3A2"/>
                </a:solidFill>
                <a:latin typeface="Encode Sans Normal Black"/>
                <a:cs typeface="Encode Sans Normal Black"/>
              </a:defRPr>
            </a:lvl3pPr>
            <a:lvl4pPr marL="1371543" indent="0">
              <a:buNone/>
              <a:defRPr b="0" i="0">
                <a:solidFill>
                  <a:srgbClr val="E8D3A2"/>
                </a:solidFill>
                <a:latin typeface="Encode Sans Normal Black"/>
                <a:cs typeface="Encode Sans Normal Black"/>
              </a:defRPr>
            </a:lvl4pPr>
            <a:lvl5pPr marL="1828724"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6" name="Text Placeholder 9"/>
          <p:cNvSpPr>
            <a:spLocks noGrp="1"/>
          </p:cNvSpPr>
          <p:nvPr>
            <p:ph type="body" sz="quarter" idx="11" hasCustomPrompt="1"/>
          </p:nvPr>
        </p:nvSpPr>
        <p:spPr>
          <a:xfrm>
            <a:off x="659305" y="1302545"/>
            <a:ext cx="8196210" cy="2776032"/>
          </a:xfrm>
          <a:prstGeom prst="rect">
            <a:avLst/>
          </a:prstGeom>
        </p:spPr>
        <p:txBody>
          <a:bodyPr lIns="91436" tIns="45718" rIns="91436" bIns="45718"/>
          <a:lstStyle>
            <a:lvl1pPr marL="342886" indent="-342886">
              <a:buFont typeface="Lucida Grande"/>
              <a:buChar char="&gt;"/>
              <a:defRPr sz="2400" b="0" i="0" baseline="0">
                <a:solidFill>
                  <a:schemeClr val="accent1"/>
                </a:solidFill>
                <a:latin typeface="Open Sans Light"/>
                <a:cs typeface="Open Sans Light"/>
              </a:defRPr>
            </a:lvl1pPr>
            <a:lvl2pPr>
              <a:defRPr sz="2000" b="0" i="0" baseline="0">
                <a:solidFill>
                  <a:schemeClr val="accent1"/>
                </a:solidFill>
                <a:latin typeface="Open Sans Light"/>
                <a:cs typeface="Open Sans Light"/>
              </a:defRPr>
            </a:lvl2pPr>
            <a:lvl3pPr marL="1142952" indent="-228591">
              <a:buSzPct val="100000"/>
              <a:buFont typeface="Lucida Grande"/>
              <a:buChar char="&gt;"/>
              <a:defRPr sz="1800" b="0" i="0" baseline="0">
                <a:solidFill>
                  <a:schemeClr val="accent1"/>
                </a:solidFill>
                <a:latin typeface="Open Sans Light"/>
                <a:cs typeface="Open Sans Light"/>
              </a:defRPr>
            </a:lvl3pPr>
            <a:lvl4pPr>
              <a:defRPr sz="1600" b="0" i="0" baseline="0">
                <a:solidFill>
                  <a:schemeClr val="accent1"/>
                </a:solidFill>
                <a:latin typeface="Open Sans Light"/>
                <a:cs typeface="Open Sans Light"/>
              </a:defRPr>
            </a:lvl4pPr>
            <a:lvl5pPr marL="2057314" indent="-228591">
              <a:buFont typeface="Lucida Grande"/>
              <a:buChar char="&gt;"/>
              <a:defRPr sz="1400" b="0" i="0" baseline="0">
                <a:solidFill>
                  <a:schemeClr val="accent1"/>
                </a:solidFill>
                <a:latin typeface="Open Sans Light"/>
                <a:cs typeface="Open Sans Light"/>
              </a:defRPr>
            </a:lvl5pPr>
          </a:lstStyle>
          <a:p>
            <a:pPr lvl="0"/>
            <a:r>
              <a:rPr lang="en-US" dirty="0" smtClean="0"/>
              <a:t>Bulleted content here (Open Sans Light, 24 pt.)</a:t>
            </a:r>
          </a:p>
          <a:p>
            <a:pPr lvl="1"/>
            <a:r>
              <a:rPr lang="en-US" dirty="0" smtClean="0"/>
              <a:t>Second level (Open Sans Light, 20)</a:t>
            </a:r>
          </a:p>
          <a:p>
            <a:pPr lvl="2"/>
            <a:r>
              <a:rPr lang="en-US" dirty="0" smtClean="0"/>
              <a:t>Third level (Open Sans Light, 18)</a:t>
            </a:r>
          </a:p>
          <a:p>
            <a:pPr lvl="3"/>
            <a:r>
              <a:rPr lang="en-US" dirty="0" smtClean="0"/>
              <a:t>Fourth level (Open Sans Light, 16)</a:t>
            </a:r>
          </a:p>
          <a:p>
            <a:pPr lvl="4"/>
            <a:r>
              <a:rPr lang="en-US" dirty="0" smtClean="0"/>
              <a:t>Fifth level (Open Sans Light, 14)</a:t>
            </a:r>
            <a:endParaRPr lang="en-US" dirty="0"/>
          </a:p>
        </p:txBody>
      </p:sp>
      <p:pic>
        <p:nvPicPr>
          <p:cNvPr id="7" name="Picture 6"/>
          <p:cNvPicPr>
            <a:picLocks noChangeAspect="1"/>
          </p:cNvPicPr>
          <p:nvPr userDrawn="1"/>
        </p:nvPicPr>
        <p:blipFill>
          <a:blip r:embed="rId2"/>
          <a:stretch>
            <a:fillRect/>
          </a:stretch>
        </p:blipFill>
        <p:spPr>
          <a:xfrm>
            <a:off x="766765" y="1022632"/>
            <a:ext cx="1103781" cy="72272"/>
          </a:xfrm>
          <a:prstGeom prst="rect">
            <a:avLst/>
          </a:prstGeom>
        </p:spPr>
      </p:pic>
      <p:pic>
        <p:nvPicPr>
          <p:cNvPr id="10" name="Picture 9"/>
          <p:cNvPicPr>
            <a:picLocks noChangeAspect="1"/>
          </p:cNvPicPr>
          <p:nvPr userDrawn="1"/>
        </p:nvPicPr>
        <p:blipFill>
          <a:blip r:embed="rId3"/>
          <a:stretch>
            <a:fillRect/>
          </a:stretch>
        </p:blipFill>
        <p:spPr>
          <a:xfrm>
            <a:off x="7790289" y="4265074"/>
            <a:ext cx="1371600" cy="695325"/>
          </a:xfrm>
          <a:prstGeom prst="rect">
            <a:avLst/>
          </a:prstGeom>
        </p:spPr>
      </p:pic>
      <p:pic>
        <p:nvPicPr>
          <p:cNvPr id="8" name="Picture 7" descr="AngleBackground_gold_RGB.png"/>
          <p:cNvPicPr>
            <a:picLocks noChangeAspect="1"/>
          </p:cNvPicPr>
          <p:nvPr userDrawn="1"/>
        </p:nvPicPr>
        <p:blipFill rotWithShape="1">
          <a:blip r:embed="rId4">
            <a:extLst>
              <a:ext uri="{28A0092B-C50C-407E-A947-70E740481C1C}">
                <a14:useLocalDpi xmlns:a14="http://schemas.microsoft.com/office/drawing/2010/main" val="0"/>
              </a:ext>
            </a:extLst>
          </a:blip>
          <a:srcRect l="21047" t="2698" r="20731" b="93348"/>
          <a:stretch/>
        </p:blipFill>
        <p:spPr>
          <a:xfrm>
            <a:off x="-71553" y="-104775"/>
            <a:ext cx="9367953" cy="359801"/>
          </a:xfrm>
          <a:prstGeom prst="rect">
            <a:avLst/>
          </a:prstGeom>
        </p:spPr>
      </p:pic>
    </p:spTree>
    <p:extLst>
      <p:ext uri="{BB962C8B-B14F-4D97-AF65-F5344CB8AC3E}">
        <p14:creationId xmlns:p14="http://schemas.microsoft.com/office/powerpoint/2010/main" val="145022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5" y="1302545"/>
            <a:ext cx="8021637" cy="2742491"/>
          </a:xfrm>
          <a:prstGeom prst="rect">
            <a:avLst/>
          </a:prstGeom>
        </p:spPr>
        <p:txBody>
          <a:bodyPr lIns="91436" tIns="45718" rIns="91436" bIns="45718">
            <a:normAutofit/>
          </a:bodyPr>
          <a:lstStyle>
            <a:lvl1pPr marL="0" indent="0">
              <a:buNone/>
              <a:defRPr sz="2400" b="0" i="0" baseline="0">
                <a:solidFill>
                  <a:srgbClr val="999999"/>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671758" y="278633"/>
            <a:ext cx="8184662" cy="743999"/>
          </a:xfrm>
          <a:prstGeom prst="rect">
            <a:avLst/>
          </a:prstGeom>
        </p:spPr>
        <p:txBody>
          <a:bodyPr lIns="91436" tIns="45718" rIns="91436" bIns="45718">
            <a:normAutofit/>
          </a:bodyPr>
          <a:lstStyle>
            <a:lvl1pPr marL="0" indent="0">
              <a:lnSpc>
                <a:spcPct val="90000"/>
              </a:lnSpc>
              <a:buNone/>
              <a:defRPr sz="3000" b="0" i="0" baseline="0">
                <a:solidFill>
                  <a:srgbClr val="33006F"/>
                </a:solidFill>
                <a:latin typeface="Encode Sans Normal Black"/>
                <a:cs typeface="Encode Sans Normal Black"/>
              </a:defRPr>
            </a:lvl1pPr>
            <a:lvl2pPr marL="457181" indent="0">
              <a:buNone/>
              <a:defRPr b="0" i="0">
                <a:solidFill>
                  <a:srgbClr val="E8D3A2"/>
                </a:solidFill>
                <a:latin typeface="Encode Sans Normal Black"/>
                <a:cs typeface="Encode Sans Normal Black"/>
              </a:defRPr>
            </a:lvl2pPr>
            <a:lvl3pPr marL="914362" indent="0">
              <a:buNone/>
              <a:defRPr b="0" i="0">
                <a:solidFill>
                  <a:srgbClr val="E8D3A2"/>
                </a:solidFill>
                <a:latin typeface="Encode Sans Normal Black"/>
                <a:cs typeface="Encode Sans Normal Black"/>
              </a:defRPr>
            </a:lvl3pPr>
            <a:lvl4pPr marL="1371543" indent="0">
              <a:buNone/>
              <a:defRPr b="0" i="0">
                <a:solidFill>
                  <a:srgbClr val="E8D3A2"/>
                </a:solidFill>
                <a:latin typeface="Encode Sans Normal Black"/>
                <a:cs typeface="Encode Sans Normal Black"/>
              </a:defRPr>
            </a:lvl4pPr>
            <a:lvl5pPr marL="1828724"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17" name="Picture 16"/>
          <p:cNvPicPr>
            <a:picLocks noChangeAspect="1"/>
          </p:cNvPicPr>
          <p:nvPr userDrawn="1"/>
        </p:nvPicPr>
        <p:blipFill>
          <a:blip r:embed="rId2"/>
          <a:stretch>
            <a:fillRect/>
          </a:stretch>
        </p:blipFill>
        <p:spPr>
          <a:xfrm>
            <a:off x="766765" y="1022632"/>
            <a:ext cx="1103781" cy="72272"/>
          </a:xfrm>
          <a:prstGeom prst="rect">
            <a:avLst/>
          </a:prstGeom>
        </p:spPr>
      </p:pic>
      <p:pic>
        <p:nvPicPr>
          <p:cNvPr id="7" name="Picture 6"/>
          <p:cNvPicPr>
            <a:picLocks noChangeAspect="1"/>
          </p:cNvPicPr>
          <p:nvPr userDrawn="1"/>
        </p:nvPicPr>
        <p:blipFill>
          <a:blip r:embed="rId3"/>
          <a:stretch>
            <a:fillRect/>
          </a:stretch>
        </p:blipFill>
        <p:spPr>
          <a:xfrm>
            <a:off x="7790289" y="4265074"/>
            <a:ext cx="1371600" cy="695325"/>
          </a:xfrm>
          <a:prstGeom prst="rect">
            <a:avLst/>
          </a:prstGeom>
        </p:spPr>
      </p:pic>
      <p:pic>
        <p:nvPicPr>
          <p:cNvPr id="6" name="Picture 5" descr="AngleBackground_gold_RGB.png"/>
          <p:cNvPicPr>
            <a:picLocks noChangeAspect="1"/>
          </p:cNvPicPr>
          <p:nvPr userDrawn="1"/>
        </p:nvPicPr>
        <p:blipFill rotWithShape="1">
          <a:blip r:embed="rId4">
            <a:extLst>
              <a:ext uri="{28A0092B-C50C-407E-A947-70E740481C1C}">
                <a14:useLocalDpi xmlns:a14="http://schemas.microsoft.com/office/drawing/2010/main" val="0"/>
              </a:ext>
            </a:extLst>
          </a:blip>
          <a:srcRect l="21047" t="2698" r="20731" b="93348"/>
          <a:stretch/>
        </p:blipFill>
        <p:spPr>
          <a:xfrm>
            <a:off x="-71553" y="-104775"/>
            <a:ext cx="9367953" cy="359801"/>
          </a:xfrm>
          <a:prstGeom prst="rect">
            <a:avLst/>
          </a:prstGeom>
        </p:spPr>
      </p:pic>
    </p:spTree>
    <p:extLst>
      <p:ext uri="{BB962C8B-B14F-4D97-AF65-F5344CB8AC3E}">
        <p14:creationId xmlns:p14="http://schemas.microsoft.com/office/powerpoint/2010/main" val="248955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8" y="278634"/>
            <a:ext cx="8184662" cy="342014"/>
          </a:xfrm>
          <a:prstGeom prst="rect">
            <a:avLst/>
          </a:prstGeom>
        </p:spPr>
        <p:txBody>
          <a:bodyPr lIns="91436" tIns="45718" rIns="91436" bIns="45718">
            <a:normAutofit/>
          </a:bodyPr>
          <a:lstStyle>
            <a:lvl1pPr marL="0" indent="0">
              <a:lnSpc>
                <a:spcPct val="90000"/>
              </a:lnSpc>
              <a:buNone/>
              <a:defRPr sz="3000" b="0" i="0" baseline="0">
                <a:solidFill>
                  <a:srgbClr val="33006F"/>
                </a:solidFill>
                <a:latin typeface="Encode Sans Normal Black"/>
                <a:cs typeface="Encode Sans Normal Black"/>
              </a:defRPr>
            </a:lvl1pPr>
            <a:lvl2pPr marL="457181" indent="0">
              <a:buNone/>
              <a:defRPr b="0" i="0">
                <a:solidFill>
                  <a:srgbClr val="E8D3A2"/>
                </a:solidFill>
                <a:latin typeface="Encode Sans Normal Black"/>
                <a:cs typeface="Encode Sans Normal Black"/>
              </a:defRPr>
            </a:lvl2pPr>
            <a:lvl3pPr marL="914362" indent="0">
              <a:buNone/>
              <a:defRPr b="0" i="0">
                <a:solidFill>
                  <a:srgbClr val="E8D3A2"/>
                </a:solidFill>
                <a:latin typeface="Encode Sans Normal Black"/>
                <a:cs typeface="Encode Sans Normal Black"/>
              </a:defRPr>
            </a:lvl3pPr>
            <a:lvl4pPr marL="1371543" indent="0">
              <a:buNone/>
              <a:defRPr b="0" i="0">
                <a:solidFill>
                  <a:srgbClr val="E8D3A2"/>
                </a:solidFill>
                <a:latin typeface="Encode Sans Normal Black"/>
                <a:cs typeface="Encode Sans Normal Black"/>
              </a:defRPr>
            </a:lvl4pPr>
            <a:lvl5pPr marL="1828724" indent="0">
              <a:buNone/>
              <a:defRPr b="0" i="0">
                <a:solidFill>
                  <a:srgbClr val="E8D3A2"/>
                </a:solidFill>
                <a:latin typeface="Encode Sans Normal Black"/>
                <a:cs typeface="Encode Sans Normal Black"/>
              </a:defRPr>
            </a:lvl5pPr>
          </a:lstStyle>
          <a:p>
            <a:pPr lvl="0"/>
            <a:r>
              <a:rPr lang="en-US" dirty="0" smtClean="0"/>
              <a:t>HEADER HERE </a:t>
            </a:r>
          </a:p>
        </p:txBody>
      </p:sp>
      <p:sp>
        <p:nvSpPr>
          <p:cNvPr id="4" name="Text Placeholder 9"/>
          <p:cNvSpPr>
            <a:spLocks noGrp="1"/>
          </p:cNvSpPr>
          <p:nvPr>
            <p:ph type="body" sz="quarter" idx="11" hasCustomPrompt="1"/>
          </p:nvPr>
        </p:nvSpPr>
        <p:spPr>
          <a:xfrm>
            <a:off x="659305" y="827530"/>
            <a:ext cx="8197114" cy="3986792"/>
          </a:xfrm>
          <a:prstGeom prst="rect">
            <a:avLst/>
          </a:prstGeom>
        </p:spPr>
        <p:txBody>
          <a:bodyPr lIns="91436" tIns="45718" rIns="91436" bIns="45718"/>
          <a:lstStyle>
            <a:lvl1pPr marL="342886" indent="-342886">
              <a:buFont typeface="Lucida Grande"/>
              <a:buChar char="&gt;"/>
              <a:defRPr sz="2400" b="0" i="0" baseline="0">
                <a:solidFill>
                  <a:schemeClr val="tx2"/>
                </a:solidFill>
                <a:latin typeface="Open Sans Light"/>
                <a:cs typeface="Open Sans Light"/>
              </a:defRPr>
            </a:lvl1pPr>
            <a:lvl2pPr>
              <a:defRPr sz="2000" b="0" i="0" baseline="0">
                <a:solidFill>
                  <a:schemeClr val="tx2"/>
                </a:solidFill>
                <a:latin typeface="Open Sans Light"/>
                <a:cs typeface="Open Sans Light"/>
              </a:defRPr>
            </a:lvl2pPr>
            <a:lvl3pPr marL="1142952" indent="-228591">
              <a:buSzPct val="100000"/>
              <a:buFont typeface="Lucida Grande"/>
              <a:buChar char="&gt;"/>
              <a:defRPr sz="1800" b="0" i="0" baseline="0">
                <a:solidFill>
                  <a:schemeClr val="tx2"/>
                </a:solidFill>
                <a:latin typeface="Open Sans Light"/>
                <a:cs typeface="Open Sans Light"/>
              </a:defRPr>
            </a:lvl3pPr>
            <a:lvl4pPr>
              <a:defRPr sz="1600" b="0" i="0" baseline="0">
                <a:solidFill>
                  <a:schemeClr val="tx2"/>
                </a:solidFill>
                <a:latin typeface="Open Sans Light"/>
                <a:cs typeface="Open Sans Light"/>
              </a:defRPr>
            </a:lvl4pPr>
            <a:lvl5pPr marL="2057314" indent="-228591">
              <a:buFont typeface="Lucida Grande"/>
              <a:buChar char="&gt;"/>
              <a:defRPr sz="1400" b="0" i="0" baseline="0">
                <a:solidFill>
                  <a:schemeClr val="tx2"/>
                </a:solidFill>
                <a:latin typeface="Open Sans Light"/>
                <a:cs typeface="Open Sans Light"/>
              </a:defRPr>
            </a:lvl5pPr>
          </a:lstStyle>
          <a:p>
            <a:pPr lvl="0"/>
            <a:r>
              <a:rPr lang="en-US" dirty="0" smtClean="0"/>
              <a:t>Content here (Open Sans Light, 24 pt.)</a:t>
            </a:r>
          </a:p>
          <a:p>
            <a:pPr lvl="1"/>
            <a:r>
              <a:rPr lang="en-US" dirty="0" smtClean="0"/>
              <a:t>Second level (Open Sans Light, 20)</a:t>
            </a:r>
          </a:p>
          <a:p>
            <a:pPr lvl="2"/>
            <a:r>
              <a:rPr lang="en-US" dirty="0" smtClean="0"/>
              <a:t>Third level (Open Sans Light, 18)</a:t>
            </a:r>
          </a:p>
          <a:p>
            <a:pPr lvl="3"/>
            <a:r>
              <a:rPr lang="en-US" dirty="0" smtClean="0"/>
              <a:t>Fourth level (Open Sans Light, 16)</a:t>
            </a:r>
          </a:p>
          <a:p>
            <a:pPr lvl="4"/>
            <a:r>
              <a:rPr lang="en-US" dirty="0" smtClean="0"/>
              <a:t>Fifth level (Open Sans Light, 14)</a:t>
            </a:r>
            <a:endParaRPr lang="en-US" dirty="0"/>
          </a:p>
        </p:txBody>
      </p:sp>
      <p:pic>
        <p:nvPicPr>
          <p:cNvPr id="5" name="Picture 4"/>
          <p:cNvPicPr>
            <a:picLocks noChangeAspect="1"/>
          </p:cNvPicPr>
          <p:nvPr userDrawn="1"/>
        </p:nvPicPr>
        <p:blipFill>
          <a:blip r:embed="rId2"/>
          <a:stretch>
            <a:fillRect/>
          </a:stretch>
        </p:blipFill>
        <p:spPr>
          <a:xfrm>
            <a:off x="766765" y="617467"/>
            <a:ext cx="1103781" cy="72272"/>
          </a:xfrm>
          <a:prstGeom prst="rect">
            <a:avLst/>
          </a:prstGeom>
        </p:spPr>
      </p:pic>
      <p:pic>
        <p:nvPicPr>
          <p:cNvPr id="9" name="Picture 8"/>
          <p:cNvPicPr>
            <a:picLocks noChangeAspect="1"/>
          </p:cNvPicPr>
          <p:nvPr userDrawn="1"/>
        </p:nvPicPr>
        <p:blipFill>
          <a:blip r:embed="rId3"/>
          <a:stretch>
            <a:fillRect/>
          </a:stretch>
        </p:blipFill>
        <p:spPr>
          <a:xfrm>
            <a:off x="8534529" y="4866040"/>
            <a:ext cx="483701" cy="245210"/>
          </a:xfrm>
          <a:prstGeom prst="rect">
            <a:avLst/>
          </a:prstGeom>
        </p:spPr>
      </p:pic>
      <p:pic>
        <p:nvPicPr>
          <p:cNvPr id="7" name="Picture 6" descr="AngleBackground_gold_RGB.png"/>
          <p:cNvPicPr>
            <a:picLocks noChangeAspect="1"/>
          </p:cNvPicPr>
          <p:nvPr userDrawn="1"/>
        </p:nvPicPr>
        <p:blipFill rotWithShape="1">
          <a:blip r:embed="rId4">
            <a:extLst>
              <a:ext uri="{28A0092B-C50C-407E-A947-70E740481C1C}">
                <a14:useLocalDpi xmlns:a14="http://schemas.microsoft.com/office/drawing/2010/main" val="0"/>
              </a:ext>
            </a:extLst>
          </a:blip>
          <a:srcRect l="21047" t="2698" r="20731" b="93348"/>
          <a:stretch/>
        </p:blipFill>
        <p:spPr>
          <a:xfrm>
            <a:off x="-71553" y="-104775"/>
            <a:ext cx="9367953" cy="359801"/>
          </a:xfrm>
          <a:prstGeom prst="rect">
            <a:avLst/>
          </a:prstGeom>
        </p:spPr>
      </p:pic>
    </p:spTree>
    <p:extLst>
      <p:ext uri="{BB962C8B-B14F-4D97-AF65-F5344CB8AC3E}">
        <p14:creationId xmlns:p14="http://schemas.microsoft.com/office/powerpoint/2010/main" val="3017670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8" y="1420507"/>
            <a:ext cx="6972300" cy="1981317"/>
          </a:xfrm>
          <a:prstGeom prst="rect">
            <a:avLst/>
          </a:prstGeom>
        </p:spPr>
        <p:txBody>
          <a:bodyPr lIns="91436" tIns="45718" rIns="91436" bIns="45718">
            <a:normAutofit/>
          </a:bodyPr>
          <a:lstStyle>
            <a:lvl1pPr marL="0" indent="0">
              <a:lnSpc>
                <a:spcPct val="100000"/>
              </a:lnSpc>
              <a:buNone/>
              <a:defRPr sz="5000" b="0" i="0" baseline="0">
                <a:solidFill>
                  <a:schemeClr val="tx1"/>
                </a:solidFill>
                <a:latin typeface="Encode Sans Normal Black"/>
                <a:cs typeface="Encode Sans Normal Black"/>
              </a:defRPr>
            </a:lvl1pPr>
            <a:lvl2pPr marL="457181" indent="0">
              <a:buNone/>
              <a:defRPr b="0" i="0">
                <a:solidFill>
                  <a:srgbClr val="E8D3A2"/>
                </a:solidFill>
                <a:latin typeface="Encode Sans Normal Black"/>
                <a:cs typeface="Encode Sans Normal Black"/>
              </a:defRPr>
            </a:lvl2pPr>
            <a:lvl3pPr marL="914362" indent="0">
              <a:buNone/>
              <a:defRPr b="0" i="0">
                <a:solidFill>
                  <a:srgbClr val="E8D3A2"/>
                </a:solidFill>
                <a:latin typeface="Encode Sans Normal Black"/>
                <a:cs typeface="Encode Sans Normal Black"/>
              </a:defRPr>
            </a:lvl3pPr>
            <a:lvl4pPr marL="1371543" indent="0">
              <a:buNone/>
              <a:defRPr b="0" i="0">
                <a:solidFill>
                  <a:srgbClr val="E8D3A2"/>
                </a:solidFill>
                <a:latin typeface="Encode Sans Normal Black"/>
                <a:cs typeface="Encode Sans Normal Black"/>
              </a:defRPr>
            </a:lvl4pPr>
            <a:lvl5pPr marL="1828724"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4" name="Picture 3"/>
          <p:cNvPicPr>
            <a:picLocks noChangeAspect="1"/>
          </p:cNvPicPr>
          <p:nvPr userDrawn="1"/>
        </p:nvPicPr>
        <p:blipFill>
          <a:blip r:embed="rId2"/>
          <a:stretch>
            <a:fillRect/>
          </a:stretch>
        </p:blipFill>
        <p:spPr>
          <a:xfrm>
            <a:off x="7772400" y="4265074"/>
            <a:ext cx="1371600" cy="695325"/>
          </a:xfrm>
          <a:prstGeom prst="rect">
            <a:avLst/>
          </a:prstGeom>
        </p:spPr>
      </p:pic>
      <p:pic>
        <p:nvPicPr>
          <p:cNvPr id="5" name="Picture 4"/>
          <p:cNvPicPr>
            <a:picLocks noChangeAspect="1"/>
          </p:cNvPicPr>
          <p:nvPr userDrawn="1"/>
        </p:nvPicPr>
        <p:blipFill>
          <a:blip r:embed="rId3"/>
          <a:stretch>
            <a:fillRect/>
          </a:stretch>
        </p:blipFill>
        <p:spPr>
          <a:xfrm>
            <a:off x="792041" y="934011"/>
            <a:ext cx="2425295" cy="122224"/>
          </a:xfrm>
          <a:prstGeom prst="rect">
            <a:avLst/>
          </a:prstGeom>
        </p:spPr>
      </p:pic>
      <p:pic>
        <p:nvPicPr>
          <p:cNvPr id="6" name="Picture 5"/>
          <p:cNvPicPr>
            <a:picLocks noChangeAspect="1"/>
          </p:cNvPicPr>
          <p:nvPr userDrawn="1"/>
        </p:nvPicPr>
        <p:blipFill>
          <a:blip r:embed="rId4"/>
          <a:stretch>
            <a:fillRect/>
          </a:stretch>
        </p:blipFill>
        <p:spPr>
          <a:xfrm>
            <a:off x="779463" y="3528001"/>
            <a:ext cx="1600200" cy="104775"/>
          </a:xfrm>
          <a:prstGeom prst="rect">
            <a:avLst/>
          </a:prstGeom>
        </p:spPr>
      </p:pic>
      <p:pic>
        <p:nvPicPr>
          <p:cNvPr id="7" name="Picture 6" descr="AngleBackground_gold_RGB.png"/>
          <p:cNvPicPr>
            <a:picLocks noChangeAspect="1"/>
          </p:cNvPicPr>
          <p:nvPr userDrawn="1"/>
        </p:nvPicPr>
        <p:blipFill rotWithShape="1">
          <a:blip r:embed="rId5">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2" y="-152401"/>
            <a:ext cx="9342553" cy="397081"/>
          </a:xfrm>
          <a:prstGeom prst="rect">
            <a:avLst/>
          </a:prstGeom>
        </p:spPr>
      </p:pic>
    </p:spTree>
    <p:extLst>
      <p:ext uri="{BB962C8B-B14F-4D97-AF65-F5344CB8AC3E}">
        <p14:creationId xmlns:p14="http://schemas.microsoft.com/office/powerpoint/2010/main" val="646082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 White">
    <p:spTree>
      <p:nvGrpSpPr>
        <p:cNvPr id="1" name=""/>
        <p:cNvGrpSpPr/>
        <p:nvPr/>
      </p:nvGrpSpPr>
      <p:grpSpPr>
        <a:xfrm>
          <a:off x="0" y="0"/>
          <a:ext cx="0" cy="0"/>
          <a:chOff x="0" y="0"/>
          <a:chExt cx="0" cy="0"/>
        </a:xfrm>
      </p:grpSpPr>
      <p:pic>
        <p:nvPicPr>
          <p:cNvPr id="3" name="Picture 2" descr="hw_logo_green_black.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560059" y="4450104"/>
            <a:ext cx="1147404" cy="569214"/>
          </a:xfrm>
          <a:prstGeom prst="rect">
            <a:avLst/>
          </a:prstGeom>
        </p:spPr>
      </p:pic>
      <p:sp>
        <p:nvSpPr>
          <p:cNvPr id="4" name="TextBox 3"/>
          <p:cNvSpPr txBox="1"/>
          <p:nvPr userDrawn="1"/>
        </p:nvSpPr>
        <p:spPr>
          <a:xfrm>
            <a:off x="519875" y="4857355"/>
            <a:ext cx="721460" cy="171450"/>
          </a:xfrm>
          <a:prstGeom prst="rect">
            <a:avLst/>
          </a:prstGeom>
          <a:noFill/>
        </p:spPr>
        <p:txBody>
          <a:bodyPr wrap="square" lIns="0" tIns="0" rIns="0" bIns="0" rtlCol="0">
            <a:noAutofit/>
          </a:bodyPr>
          <a:lstStyle/>
          <a:p>
            <a:pPr defTabSz="342946">
              <a:lnSpc>
                <a:spcPct val="90000"/>
              </a:lnSpc>
            </a:pPr>
            <a:r>
              <a:rPr lang="en-US" sz="700" b="1" spc="-53" dirty="0" smtClean="0">
                <a:solidFill>
                  <a:srgbClr val="818A8F"/>
                </a:solidFill>
                <a:latin typeface="Arial"/>
              </a:rPr>
              <a:t>Page </a:t>
            </a:r>
            <a:fld id="{9484F7A5-6A8F-8446-A111-2677E1911D97}" type="slidenum">
              <a:rPr lang="en-US" sz="700" b="1" spc="-53" smtClean="0">
                <a:solidFill>
                  <a:srgbClr val="818A8F"/>
                </a:solidFill>
                <a:latin typeface="Arial"/>
              </a:rPr>
              <a:pPr defTabSz="342946">
                <a:lnSpc>
                  <a:spcPct val="90000"/>
                </a:lnSpc>
              </a:pPr>
              <a:t>‹#›</a:t>
            </a:fld>
            <a:endParaRPr lang="en-US" sz="700" b="1" spc="-53" dirty="0" smtClean="0">
              <a:solidFill>
                <a:srgbClr val="818A8F"/>
              </a:solidFill>
              <a:latin typeface="Arial"/>
            </a:endParaRPr>
          </a:p>
        </p:txBody>
      </p:sp>
      <p:sp>
        <p:nvSpPr>
          <p:cNvPr id="5" name="TextBox 4"/>
          <p:cNvSpPr txBox="1"/>
          <p:nvPr userDrawn="1"/>
        </p:nvSpPr>
        <p:spPr>
          <a:xfrm>
            <a:off x="1241335" y="4857355"/>
            <a:ext cx="2407691" cy="171450"/>
          </a:xfrm>
          <a:prstGeom prst="rect">
            <a:avLst/>
          </a:prstGeom>
        </p:spPr>
        <p:txBody>
          <a:bodyPr lIns="0" tIns="0" rIns="0" bIns="0">
            <a:noAutofit/>
          </a:bodyPr>
          <a:lstStyle/>
          <a:p>
            <a:pPr defTabSz="342946">
              <a:buFont typeface="Arial"/>
              <a:buNone/>
              <a:defRPr/>
            </a:pPr>
            <a:r>
              <a:rPr lang="en-US" sz="700" dirty="0" smtClean="0">
                <a:solidFill>
                  <a:srgbClr val="818A8F"/>
                </a:solidFill>
                <a:latin typeface="Arial"/>
                <a:ea typeface="ヒラギノ角ゴ Pro W3" charset="-128"/>
                <a:cs typeface="ヒラギノ角ゴ Pro W3" charset="-128"/>
              </a:rPr>
              <a:t>© Hortonworks Inc. 2011 – 2015. All Rights Reserved</a:t>
            </a:r>
            <a:endParaRPr lang="en-US" sz="700" dirty="0">
              <a:solidFill>
                <a:srgbClr val="818A8F"/>
              </a:solidFill>
              <a:latin typeface="Arial"/>
              <a:ea typeface="ヒラギノ角ゴ Pro W3" charset="-128"/>
              <a:cs typeface="ヒラギノ角ゴ Pro W3" charset="-128"/>
            </a:endParaRPr>
          </a:p>
        </p:txBody>
      </p:sp>
    </p:spTree>
    <p:extLst>
      <p:ext uri="{BB962C8B-B14F-4D97-AF65-F5344CB8AC3E}">
        <p14:creationId xmlns:p14="http://schemas.microsoft.com/office/powerpoint/2010/main" val="213913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8" y="1420507"/>
            <a:ext cx="6972300" cy="1981317"/>
          </a:xfrm>
          <a:prstGeom prst="rect">
            <a:avLst/>
          </a:prstGeom>
        </p:spPr>
        <p:txBody>
          <a:bodyPr lIns="91436" tIns="45718" rIns="91436" bIns="45718">
            <a:normAutofit/>
          </a:bodyPr>
          <a:lstStyle>
            <a:lvl1pPr marL="0" indent="0">
              <a:lnSpc>
                <a:spcPct val="100000"/>
              </a:lnSpc>
              <a:buNone/>
              <a:defRPr sz="5000" b="0" i="0" baseline="0">
                <a:solidFill>
                  <a:schemeClr val="tx1"/>
                </a:solidFill>
                <a:latin typeface="Encode Sans Normal Black"/>
                <a:cs typeface="Encode Sans Normal Black"/>
              </a:defRPr>
            </a:lvl1pPr>
            <a:lvl2pPr marL="457181" indent="0">
              <a:buNone/>
              <a:defRPr b="0" i="0">
                <a:solidFill>
                  <a:srgbClr val="E8D3A2"/>
                </a:solidFill>
                <a:latin typeface="Encode Sans Normal Black"/>
                <a:cs typeface="Encode Sans Normal Black"/>
              </a:defRPr>
            </a:lvl2pPr>
            <a:lvl3pPr marL="914362" indent="0">
              <a:buNone/>
              <a:defRPr b="0" i="0">
                <a:solidFill>
                  <a:srgbClr val="E8D3A2"/>
                </a:solidFill>
                <a:latin typeface="Encode Sans Normal Black"/>
                <a:cs typeface="Encode Sans Normal Black"/>
              </a:defRPr>
            </a:lvl3pPr>
            <a:lvl4pPr marL="1371543" indent="0">
              <a:buNone/>
              <a:defRPr b="0" i="0">
                <a:solidFill>
                  <a:srgbClr val="E8D3A2"/>
                </a:solidFill>
                <a:latin typeface="Encode Sans Normal Black"/>
                <a:cs typeface="Encode Sans Normal Black"/>
              </a:defRPr>
            </a:lvl4pPr>
            <a:lvl5pPr marL="1828724"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4" name="Picture 3"/>
          <p:cNvPicPr>
            <a:picLocks noChangeAspect="1"/>
          </p:cNvPicPr>
          <p:nvPr userDrawn="1"/>
        </p:nvPicPr>
        <p:blipFill>
          <a:blip r:embed="rId2"/>
          <a:stretch>
            <a:fillRect/>
          </a:stretch>
        </p:blipFill>
        <p:spPr>
          <a:xfrm>
            <a:off x="7772400" y="4265074"/>
            <a:ext cx="1371600" cy="695325"/>
          </a:xfrm>
          <a:prstGeom prst="rect">
            <a:avLst/>
          </a:prstGeom>
        </p:spPr>
      </p:pic>
      <p:pic>
        <p:nvPicPr>
          <p:cNvPr id="5" name="Picture 4"/>
          <p:cNvPicPr>
            <a:picLocks noChangeAspect="1"/>
          </p:cNvPicPr>
          <p:nvPr userDrawn="1"/>
        </p:nvPicPr>
        <p:blipFill>
          <a:blip r:embed="rId3"/>
          <a:stretch>
            <a:fillRect/>
          </a:stretch>
        </p:blipFill>
        <p:spPr>
          <a:xfrm>
            <a:off x="792041" y="934011"/>
            <a:ext cx="2425295" cy="122224"/>
          </a:xfrm>
          <a:prstGeom prst="rect">
            <a:avLst/>
          </a:prstGeom>
        </p:spPr>
      </p:pic>
      <p:pic>
        <p:nvPicPr>
          <p:cNvPr id="6" name="Picture 5"/>
          <p:cNvPicPr>
            <a:picLocks noChangeAspect="1"/>
          </p:cNvPicPr>
          <p:nvPr userDrawn="1"/>
        </p:nvPicPr>
        <p:blipFill>
          <a:blip r:embed="rId4"/>
          <a:stretch>
            <a:fillRect/>
          </a:stretch>
        </p:blipFill>
        <p:spPr>
          <a:xfrm>
            <a:off x="779463" y="3528001"/>
            <a:ext cx="1600200" cy="104775"/>
          </a:xfrm>
          <a:prstGeom prst="rect">
            <a:avLst/>
          </a:prstGeom>
        </p:spPr>
      </p:pic>
      <p:pic>
        <p:nvPicPr>
          <p:cNvPr id="7" name="Picture 6" descr="AngleBackground_gold_RGB.png"/>
          <p:cNvPicPr>
            <a:picLocks noChangeAspect="1"/>
          </p:cNvPicPr>
          <p:nvPr userDrawn="1"/>
        </p:nvPicPr>
        <p:blipFill rotWithShape="1">
          <a:blip r:embed="rId5">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2" y="-152401"/>
            <a:ext cx="9342553" cy="397081"/>
          </a:xfrm>
          <a:prstGeom prst="rect">
            <a:avLst/>
          </a:prstGeom>
        </p:spPr>
      </p:pic>
    </p:spTree>
    <p:extLst>
      <p:ext uri="{BB962C8B-B14F-4D97-AF65-F5344CB8AC3E}">
        <p14:creationId xmlns:p14="http://schemas.microsoft.com/office/powerpoint/2010/main" val="3029503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8" y="278633"/>
            <a:ext cx="8184662" cy="743999"/>
          </a:xfrm>
          <a:prstGeom prst="rect">
            <a:avLst/>
          </a:prstGeom>
        </p:spPr>
        <p:txBody>
          <a:bodyPr lIns="91436" tIns="45718" rIns="91436" bIns="45718">
            <a:normAutofit/>
          </a:bodyPr>
          <a:lstStyle>
            <a:lvl1pPr marL="0" indent="0">
              <a:lnSpc>
                <a:spcPct val="90000"/>
              </a:lnSpc>
              <a:buNone/>
              <a:defRPr sz="3000" b="0" i="0" baseline="0">
                <a:solidFill>
                  <a:srgbClr val="33006F"/>
                </a:solidFill>
                <a:latin typeface="Encode Sans Normal Black"/>
                <a:cs typeface="Encode Sans Normal Black"/>
              </a:defRPr>
            </a:lvl1pPr>
            <a:lvl2pPr marL="457181" indent="0">
              <a:buNone/>
              <a:defRPr b="0" i="0">
                <a:solidFill>
                  <a:srgbClr val="E8D3A2"/>
                </a:solidFill>
                <a:latin typeface="Encode Sans Normal Black"/>
                <a:cs typeface="Encode Sans Normal Black"/>
              </a:defRPr>
            </a:lvl2pPr>
            <a:lvl3pPr marL="914362" indent="0">
              <a:buNone/>
              <a:defRPr b="0" i="0">
                <a:solidFill>
                  <a:srgbClr val="E8D3A2"/>
                </a:solidFill>
                <a:latin typeface="Encode Sans Normal Black"/>
                <a:cs typeface="Encode Sans Normal Black"/>
              </a:defRPr>
            </a:lvl3pPr>
            <a:lvl4pPr marL="1371543" indent="0">
              <a:buNone/>
              <a:defRPr b="0" i="0">
                <a:solidFill>
                  <a:srgbClr val="E8D3A2"/>
                </a:solidFill>
                <a:latin typeface="Encode Sans Normal Black"/>
                <a:cs typeface="Encode Sans Normal Black"/>
              </a:defRPr>
            </a:lvl4pPr>
            <a:lvl5pPr marL="1828724"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659305" y="1740180"/>
            <a:ext cx="8197114" cy="2857565"/>
          </a:xfrm>
          <a:prstGeom prst="rect">
            <a:avLst/>
          </a:prstGeom>
        </p:spPr>
        <p:txBody>
          <a:bodyPr lIns="91436" tIns="45718" rIns="91436" bIns="45718"/>
          <a:lstStyle>
            <a:lvl1pPr marL="342886" indent="-342886">
              <a:buFont typeface="Lucida Grande"/>
              <a:buChar char="&gt;"/>
              <a:defRPr sz="2400" b="0" i="0" baseline="0">
                <a:solidFill>
                  <a:schemeClr val="accent1"/>
                </a:solidFill>
                <a:latin typeface="Open Sans Light"/>
                <a:cs typeface="Open Sans Light"/>
              </a:defRPr>
            </a:lvl1pPr>
            <a:lvl2pPr>
              <a:defRPr sz="2000" b="0" i="0" baseline="0">
                <a:solidFill>
                  <a:schemeClr val="accent1"/>
                </a:solidFill>
                <a:latin typeface="Open Sans Light"/>
                <a:cs typeface="Open Sans Light"/>
              </a:defRPr>
            </a:lvl2pPr>
            <a:lvl3pPr marL="1142952" indent="-228591">
              <a:buSzPct val="100000"/>
              <a:buFont typeface="Lucida Grande"/>
              <a:buChar char="&gt;"/>
              <a:defRPr sz="1800" b="0" i="0" baseline="0">
                <a:solidFill>
                  <a:schemeClr val="accent1"/>
                </a:solidFill>
                <a:latin typeface="Open Sans Light"/>
                <a:cs typeface="Open Sans Light"/>
              </a:defRPr>
            </a:lvl3pPr>
            <a:lvl4pPr>
              <a:defRPr sz="1600" b="0" i="0" baseline="0">
                <a:solidFill>
                  <a:schemeClr val="accent1"/>
                </a:solidFill>
                <a:latin typeface="Open Sans Light"/>
                <a:cs typeface="Open Sans Light"/>
              </a:defRPr>
            </a:lvl4pPr>
            <a:lvl5pPr marL="2057314" indent="-228591">
              <a:buFont typeface="Lucida Grande"/>
              <a:buChar char="&gt;"/>
              <a:defRPr sz="1400" b="0" i="0" baseline="0">
                <a:solidFill>
                  <a:schemeClr val="accent1"/>
                </a:solidFill>
                <a:latin typeface="Open Sans Light"/>
                <a:cs typeface="Open Sans Light"/>
              </a:defRPr>
            </a:lvl5pPr>
          </a:lstStyle>
          <a:p>
            <a:pPr lvl="0"/>
            <a:r>
              <a:rPr lang="en-US" dirty="0" smtClean="0"/>
              <a:t>Content here (Open Sans Light, 24 pt.)</a:t>
            </a:r>
          </a:p>
          <a:p>
            <a:pPr lvl="1"/>
            <a:r>
              <a:rPr lang="en-US" dirty="0" smtClean="0"/>
              <a:t>Second level (Open Sans Light, 20)</a:t>
            </a:r>
          </a:p>
          <a:p>
            <a:pPr lvl="2"/>
            <a:r>
              <a:rPr lang="en-US" dirty="0" smtClean="0"/>
              <a:t>Third level (Open Sans Light, 18)</a:t>
            </a:r>
          </a:p>
          <a:p>
            <a:pPr lvl="3"/>
            <a:r>
              <a:rPr lang="en-US" dirty="0" smtClean="0"/>
              <a:t>Fourth level (Open Sans Light, 16)</a:t>
            </a:r>
          </a:p>
          <a:p>
            <a:pPr lvl="4"/>
            <a:r>
              <a:rPr lang="en-US" dirty="0" smtClean="0"/>
              <a:t>Fifth level (Open Sans Light, 14)</a:t>
            </a:r>
            <a:endParaRPr lang="en-US" dirty="0"/>
          </a:p>
        </p:txBody>
      </p:sp>
      <p:sp>
        <p:nvSpPr>
          <p:cNvPr id="6" name="Text Placeholder 5"/>
          <p:cNvSpPr>
            <a:spLocks noGrp="1"/>
          </p:cNvSpPr>
          <p:nvPr>
            <p:ph type="body" sz="quarter" idx="12" hasCustomPrompt="1"/>
          </p:nvPr>
        </p:nvSpPr>
        <p:spPr>
          <a:xfrm>
            <a:off x="671758" y="1298002"/>
            <a:ext cx="8184662" cy="308378"/>
          </a:xfrm>
          <a:prstGeom prst="rect">
            <a:avLst/>
          </a:prstGeom>
        </p:spPr>
        <p:txBody>
          <a:bodyPr lIns="91436" tIns="45718" rIns="91436" bIns="45718">
            <a:noAutofit/>
          </a:bodyPr>
          <a:lstStyle>
            <a:lvl1pPr marL="0" indent="0">
              <a:lnSpc>
                <a:spcPct val="90000"/>
              </a:lnSpc>
              <a:buNone/>
              <a:defRPr sz="2400" b="0" i="0" baseline="0">
                <a:solidFill>
                  <a:srgbClr val="33006F"/>
                </a:solidFill>
                <a:latin typeface="Uni Sans Regular"/>
                <a:cs typeface="Uni Sans Regular"/>
              </a:defRPr>
            </a:lvl1pPr>
            <a:lvl2pPr marL="457181" indent="0">
              <a:buNone/>
              <a:defRPr b="0" i="0">
                <a:solidFill>
                  <a:srgbClr val="E8D3A2"/>
                </a:solidFill>
                <a:latin typeface="Encode Sans Normal Black"/>
                <a:cs typeface="Encode Sans Normal Black"/>
              </a:defRPr>
            </a:lvl2pPr>
            <a:lvl3pPr marL="914362" indent="0">
              <a:buNone/>
              <a:defRPr b="0" i="0">
                <a:solidFill>
                  <a:srgbClr val="E8D3A2"/>
                </a:solidFill>
                <a:latin typeface="Encode Sans Normal Black"/>
                <a:cs typeface="Encode Sans Normal Black"/>
              </a:defRPr>
            </a:lvl3pPr>
            <a:lvl4pPr marL="1371543" indent="0">
              <a:buNone/>
              <a:defRPr b="0" i="0">
                <a:solidFill>
                  <a:srgbClr val="E8D3A2"/>
                </a:solidFill>
                <a:latin typeface="Encode Sans Normal Black"/>
                <a:cs typeface="Encode Sans Normal Black"/>
              </a:defRPr>
            </a:lvl4pPr>
            <a:lvl5pPr marL="1828724" indent="0">
              <a:buNone/>
              <a:defRPr b="0" i="0">
                <a:solidFill>
                  <a:srgbClr val="E8D3A2"/>
                </a:solidFill>
                <a:latin typeface="Encode Sans Normal Black"/>
                <a:cs typeface="Encode Sans Normal Black"/>
              </a:defRPr>
            </a:lvl5pPr>
          </a:lstStyle>
          <a:p>
            <a:pPr lvl="0"/>
            <a:r>
              <a:rPr lang="en-US" dirty="0" smtClean="0"/>
              <a:t>SUB-HEADER HERE (UNI SANS LIGHT, 24 PT.)</a:t>
            </a:r>
            <a:endParaRPr lang="en-US" dirty="0"/>
          </a:p>
        </p:txBody>
      </p:sp>
      <p:pic>
        <p:nvPicPr>
          <p:cNvPr id="7" name="Picture 6"/>
          <p:cNvPicPr>
            <a:picLocks noChangeAspect="1"/>
          </p:cNvPicPr>
          <p:nvPr userDrawn="1"/>
        </p:nvPicPr>
        <p:blipFill>
          <a:blip r:embed="rId2"/>
          <a:stretch>
            <a:fillRect/>
          </a:stretch>
        </p:blipFill>
        <p:spPr>
          <a:xfrm>
            <a:off x="766765" y="1023304"/>
            <a:ext cx="1103781" cy="72271"/>
          </a:xfrm>
          <a:prstGeom prst="rect">
            <a:avLst/>
          </a:prstGeom>
        </p:spPr>
      </p:pic>
      <p:pic>
        <p:nvPicPr>
          <p:cNvPr id="9" name="Picture 8"/>
          <p:cNvPicPr>
            <a:picLocks noChangeAspect="1"/>
          </p:cNvPicPr>
          <p:nvPr userDrawn="1"/>
        </p:nvPicPr>
        <p:blipFill>
          <a:blip r:embed="rId3"/>
          <a:stretch>
            <a:fillRect/>
          </a:stretch>
        </p:blipFill>
        <p:spPr>
          <a:xfrm>
            <a:off x="7772400" y="4265074"/>
            <a:ext cx="1371600" cy="695325"/>
          </a:xfrm>
          <a:prstGeom prst="rect">
            <a:avLst/>
          </a:prstGeom>
        </p:spPr>
      </p:pic>
      <p:pic>
        <p:nvPicPr>
          <p:cNvPr id="8" name="Picture 7" descr="AngleBackground_gold_RGB.png"/>
          <p:cNvPicPr>
            <a:picLocks noChangeAspect="1"/>
          </p:cNvPicPr>
          <p:nvPr userDrawn="1"/>
        </p:nvPicPr>
        <p:blipFill rotWithShape="1">
          <a:blip r:embed="rId4">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2" y="-152401"/>
            <a:ext cx="9342553" cy="397081"/>
          </a:xfrm>
          <a:prstGeom prst="rect">
            <a:avLst/>
          </a:prstGeom>
        </p:spPr>
      </p:pic>
    </p:spTree>
    <p:extLst>
      <p:ext uri="{BB962C8B-B14F-4D97-AF65-F5344CB8AC3E}">
        <p14:creationId xmlns:p14="http://schemas.microsoft.com/office/powerpoint/2010/main" val="5582631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theme" Target="../theme/theme2.xml"/><Relationship Id="rId1" Type="http://schemas.openxmlformats.org/officeDocument/2006/relationships/slideLayout" Target="../slideLayouts/slideLayout8.xml"/><Relationship Id="rId2"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theme" Target="../theme/theme3.xml"/><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theme" Target="../theme/theme4.xml"/><Relationship Id="rId1" Type="http://schemas.openxmlformats.org/officeDocument/2006/relationships/slideLayout" Target="../slideLayouts/slideLayout19.xml"/><Relationship Id="rId2"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 id="2147483672" r:id="rId5"/>
    <p:sldLayoutId id="2147483689" r:id="rId6"/>
    <p:sldLayoutId id="2147483690" r:id="rId7"/>
  </p:sldLayoutIdLst>
  <p:txStyles>
    <p:titleStyle>
      <a:lvl1pPr algn="ctr" defTabSz="457181" rtl="0" eaLnBrk="1" latinLnBrk="0" hangingPunct="1">
        <a:spcBef>
          <a:spcPct val="0"/>
        </a:spcBef>
        <a:buNone/>
        <a:defRPr sz="4400" kern="1200">
          <a:solidFill>
            <a:schemeClr val="tx1"/>
          </a:solidFill>
          <a:latin typeface="+mj-lt"/>
          <a:ea typeface="+mj-ea"/>
          <a:cs typeface="+mj-cs"/>
        </a:defRPr>
      </a:lvl1pPr>
    </p:titleStyle>
    <p:bodyStyle>
      <a:lvl1pPr marL="342886" indent="-342886" algn="l" defTabSz="457181" rtl="0" eaLnBrk="1" latinLnBrk="0" hangingPunct="1">
        <a:spcBef>
          <a:spcPct val="20000"/>
        </a:spcBef>
        <a:buFont typeface="Arial"/>
        <a:buChar char="•"/>
        <a:defRPr sz="3200" kern="1200">
          <a:solidFill>
            <a:schemeClr val="tx1"/>
          </a:solidFill>
          <a:latin typeface="+mn-lt"/>
          <a:ea typeface="+mn-ea"/>
          <a:cs typeface="+mn-cs"/>
        </a:defRPr>
      </a:lvl1pPr>
      <a:lvl2pPr marL="742919" indent="-285738" algn="l" defTabSz="457181" rtl="0" eaLnBrk="1" latinLnBrk="0" hangingPunct="1">
        <a:spcBef>
          <a:spcPct val="20000"/>
        </a:spcBef>
        <a:buFont typeface="Arial"/>
        <a:buChar char="–"/>
        <a:defRPr sz="2800" kern="1200">
          <a:solidFill>
            <a:schemeClr val="tx1"/>
          </a:solidFill>
          <a:latin typeface="+mn-lt"/>
          <a:ea typeface="+mn-ea"/>
          <a:cs typeface="+mn-cs"/>
        </a:defRPr>
      </a:lvl2pPr>
      <a:lvl3pPr marL="1142952" indent="-228591" algn="l" defTabSz="457181" rtl="0" eaLnBrk="1" latinLnBrk="0" hangingPunct="1">
        <a:spcBef>
          <a:spcPct val="20000"/>
        </a:spcBef>
        <a:buFont typeface="Arial"/>
        <a:buChar char="•"/>
        <a:defRPr sz="2400" kern="1200">
          <a:solidFill>
            <a:schemeClr val="tx1"/>
          </a:solidFill>
          <a:latin typeface="+mn-lt"/>
          <a:ea typeface="+mn-ea"/>
          <a:cs typeface="+mn-cs"/>
        </a:defRPr>
      </a:lvl3pPr>
      <a:lvl4pPr marL="1600134" indent="-228591" algn="l" defTabSz="457181" rtl="0" eaLnBrk="1" latinLnBrk="0" hangingPunct="1">
        <a:spcBef>
          <a:spcPct val="20000"/>
        </a:spcBef>
        <a:buFont typeface="Arial"/>
        <a:buChar char="–"/>
        <a:defRPr sz="2000" kern="1200">
          <a:solidFill>
            <a:schemeClr val="tx1"/>
          </a:solidFill>
          <a:latin typeface="+mn-lt"/>
          <a:ea typeface="+mn-ea"/>
          <a:cs typeface="+mn-cs"/>
        </a:defRPr>
      </a:lvl4pPr>
      <a:lvl5pPr marL="2057314" indent="-228591" algn="l" defTabSz="457181" rtl="0" eaLnBrk="1" latinLnBrk="0" hangingPunct="1">
        <a:spcBef>
          <a:spcPct val="20000"/>
        </a:spcBef>
        <a:buFont typeface="Arial"/>
        <a:buChar char="»"/>
        <a:defRPr sz="2000" kern="1200">
          <a:solidFill>
            <a:schemeClr val="tx1"/>
          </a:solidFill>
          <a:latin typeface="+mn-lt"/>
          <a:ea typeface="+mn-ea"/>
          <a:cs typeface="+mn-cs"/>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176121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Lst>
  <p:txStyles>
    <p:titleStyle>
      <a:lvl1pPr algn="ctr" defTabSz="457181" rtl="0" eaLnBrk="1" latinLnBrk="0" hangingPunct="1">
        <a:spcBef>
          <a:spcPct val="0"/>
        </a:spcBef>
        <a:buNone/>
        <a:defRPr sz="4400" kern="1200">
          <a:solidFill>
            <a:schemeClr val="tx1"/>
          </a:solidFill>
          <a:latin typeface="+mj-lt"/>
          <a:ea typeface="+mj-ea"/>
          <a:cs typeface="+mj-cs"/>
        </a:defRPr>
      </a:lvl1pPr>
    </p:titleStyle>
    <p:bodyStyle>
      <a:lvl1pPr marL="342886" indent="-342886" algn="l" defTabSz="457181" rtl="0" eaLnBrk="1" latinLnBrk="0" hangingPunct="1">
        <a:spcBef>
          <a:spcPct val="20000"/>
        </a:spcBef>
        <a:buFont typeface="Arial"/>
        <a:buChar char="•"/>
        <a:defRPr sz="3200" kern="1200">
          <a:solidFill>
            <a:schemeClr val="tx1"/>
          </a:solidFill>
          <a:latin typeface="+mn-lt"/>
          <a:ea typeface="+mn-ea"/>
          <a:cs typeface="+mn-cs"/>
        </a:defRPr>
      </a:lvl1pPr>
      <a:lvl2pPr marL="742919" indent="-285738" algn="l" defTabSz="457181" rtl="0" eaLnBrk="1" latinLnBrk="0" hangingPunct="1">
        <a:spcBef>
          <a:spcPct val="20000"/>
        </a:spcBef>
        <a:buFont typeface="Arial"/>
        <a:buChar char="–"/>
        <a:defRPr sz="2800" kern="1200">
          <a:solidFill>
            <a:schemeClr val="tx1"/>
          </a:solidFill>
          <a:latin typeface="+mn-lt"/>
          <a:ea typeface="+mn-ea"/>
          <a:cs typeface="+mn-cs"/>
        </a:defRPr>
      </a:lvl2pPr>
      <a:lvl3pPr marL="1142952" indent="-228591" algn="l" defTabSz="457181" rtl="0" eaLnBrk="1" latinLnBrk="0" hangingPunct="1">
        <a:spcBef>
          <a:spcPct val="20000"/>
        </a:spcBef>
        <a:buFont typeface="Arial"/>
        <a:buChar char="•"/>
        <a:defRPr sz="2400" kern="1200">
          <a:solidFill>
            <a:schemeClr val="tx1"/>
          </a:solidFill>
          <a:latin typeface="+mn-lt"/>
          <a:ea typeface="+mn-ea"/>
          <a:cs typeface="+mn-cs"/>
        </a:defRPr>
      </a:lvl3pPr>
      <a:lvl4pPr marL="1600134" indent="-228591" algn="l" defTabSz="457181" rtl="0" eaLnBrk="1" latinLnBrk="0" hangingPunct="1">
        <a:spcBef>
          <a:spcPct val="20000"/>
        </a:spcBef>
        <a:buFont typeface="Arial"/>
        <a:buChar char="–"/>
        <a:defRPr sz="2000" kern="1200">
          <a:solidFill>
            <a:schemeClr val="tx1"/>
          </a:solidFill>
          <a:latin typeface="+mn-lt"/>
          <a:ea typeface="+mn-ea"/>
          <a:cs typeface="+mn-cs"/>
        </a:defRPr>
      </a:lvl4pPr>
      <a:lvl5pPr marL="2057314" indent="-228591" algn="l" defTabSz="457181" rtl="0" eaLnBrk="1" latinLnBrk="0" hangingPunct="1">
        <a:spcBef>
          <a:spcPct val="20000"/>
        </a:spcBef>
        <a:buFont typeface="Arial"/>
        <a:buChar char="»"/>
        <a:defRPr sz="2000" kern="1200">
          <a:solidFill>
            <a:schemeClr val="tx1"/>
          </a:solidFill>
          <a:latin typeface="+mn-lt"/>
          <a:ea typeface="+mn-ea"/>
          <a:cs typeface="+mn-cs"/>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1" rtl="0" eaLnBrk="1" latinLnBrk="0" hangingPunct="1">
        <a:defRPr sz="1800" kern="1200">
          <a:solidFill>
            <a:schemeClr val="tx1"/>
          </a:solidFill>
          <a:latin typeface="+mn-lt"/>
          <a:ea typeface="+mn-ea"/>
          <a:cs typeface="+mn-cs"/>
        </a:defRPr>
      </a:lvl1pPr>
      <a:lvl2pPr marL="457181" algn="l" defTabSz="457181" rtl="0" eaLnBrk="1" latinLnBrk="0" hangingPunct="1">
        <a:defRPr sz="1800" kern="1200">
          <a:solidFill>
            <a:schemeClr val="tx1"/>
          </a:solidFill>
          <a:latin typeface="+mn-lt"/>
          <a:ea typeface="+mn-ea"/>
          <a:cs typeface="+mn-cs"/>
        </a:defRPr>
      </a:lvl2pPr>
      <a:lvl3pPr marL="914362" algn="l" defTabSz="457181" rtl="0" eaLnBrk="1" latinLnBrk="0" hangingPunct="1">
        <a:defRPr sz="1800" kern="1200">
          <a:solidFill>
            <a:schemeClr val="tx1"/>
          </a:solidFill>
          <a:latin typeface="+mn-lt"/>
          <a:ea typeface="+mn-ea"/>
          <a:cs typeface="+mn-cs"/>
        </a:defRPr>
      </a:lvl3pPr>
      <a:lvl4pPr marL="1371543" algn="l" defTabSz="457181" rtl="0" eaLnBrk="1" latinLnBrk="0" hangingPunct="1">
        <a:defRPr sz="1800" kern="1200">
          <a:solidFill>
            <a:schemeClr val="tx1"/>
          </a:solidFill>
          <a:latin typeface="+mn-lt"/>
          <a:ea typeface="+mn-ea"/>
          <a:cs typeface="+mn-cs"/>
        </a:defRPr>
      </a:lvl4pPr>
      <a:lvl5pPr marL="1828724" algn="l" defTabSz="457181" rtl="0" eaLnBrk="1" latinLnBrk="0" hangingPunct="1">
        <a:defRPr sz="1800" kern="1200">
          <a:solidFill>
            <a:schemeClr val="tx1"/>
          </a:solidFill>
          <a:latin typeface="+mn-lt"/>
          <a:ea typeface="+mn-ea"/>
          <a:cs typeface="+mn-cs"/>
        </a:defRPr>
      </a:lvl5pPr>
      <a:lvl6pPr marL="2285905" algn="l" defTabSz="457181" rtl="0" eaLnBrk="1" latinLnBrk="0" hangingPunct="1">
        <a:defRPr sz="1800" kern="1200">
          <a:solidFill>
            <a:schemeClr val="tx1"/>
          </a:solidFill>
          <a:latin typeface="+mn-lt"/>
          <a:ea typeface="+mn-ea"/>
          <a:cs typeface="+mn-cs"/>
        </a:defRPr>
      </a:lvl6pPr>
      <a:lvl7pPr marL="2743086" algn="l" defTabSz="457181" rtl="0" eaLnBrk="1" latinLnBrk="0" hangingPunct="1">
        <a:defRPr sz="1800" kern="1200">
          <a:solidFill>
            <a:schemeClr val="tx1"/>
          </a:solidFill>
          <a:latin typeface="+mn-lt"/>
          <a:ea typeface="+mn-ea"/>
          <a:cs typeface="+mn-cs"/>
        </a:defRPr>
      </a:lvl7pPr>
      <a:lvl8pPr marL="3200266" algn="l" defTabSz="457181" rtl="0" eaLnBrk="1" latinLnBrk="0" hangingPunct="1">
        <a:defRPr sz="1800" kern="1200">
          <a:solidFill>
            <a:schemeClr val="tx1"/>
          </a:solidFill>
          <a:latin typeface="+mn-lt"/>
          <a:ea typeface="+mn-ea"/>
          <a:cs typeface="+mn-cs"/>
        </a:defRPr>
      </a:lvl8pPr>
      <a:lvl9pPr marL="3657448" algn="l" defTabSz="457181"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478" y="0"/>
            <a:ext cx="8229362" cy="761238"/>
          </a:xfrm>
          <a:prstGeom prst="rect">
            <a:avLst/>
          </a:prstGeom>
        </p:spPr>
        <p:txBody>
          <a:bodyPr vert="horz" lIns="91436" tIns="45718" rIns="91436" bIns="45718" rtlCol="0" anchor="ctr">
            <a:normAutofit/>
          </a:bodyPr>
          <a:lstStyle/>
          <a:p>
            <a:r>
              <a:rPr kumimoji="0" lang="en-US" sz="3600" b="0" i="0" u="none" strike="noStrike" kern="1200" cap="none" spc="0" normalizeH="0" baseline="0" noProof="0" dirty="0" smtClean="0">
                <a:ln>
                  <a:noFill/>
                </a:ln>
                <a:solidFill>
                  <a:prstClr val="black"/>
                </a:solidFill>
                <a:effectLst/>
                <a:uLnTx/>
                <a:uFillTx/>
                <a:latin typeface="Arial"/>
                <a:ea typeface="ヒラギノ角ゴ Pro W3" charset="-128"/>
              </a:rPr>
              <a:t>Headline Goes Here (maximum one line)</a:t>
            </a:r>
            <a:endParaRPr lang="en-US" dirty="0"/>
          </a:p>
        </p:txBody>
      </p:sp>
      <p:sp>
        <p:nvSpPr>
          <p:cNvPr id="21" name="Text Placeholder 20"/>
          <p:cNvSpPr>
            <a:spLocks noGrp="1"/>
          </p:cNvSpPr>
          <p:nvPr>
            <p:ph type="body" idx="1"/>
          </p:nvPr>
        </p:nvSpPr>
        <p:spPr>
          <a:xfrm>
            <a:off x="457478" y="829817"/>
            <a:ext cx="8229362" cy="3717036"/>
          </a:xfrm>
          <a:prstGeom prst="rect">
            <a:avLst/>
          </a:prstGeom>
        </p:spPr>
        <p:txBody>
          <a:bodyPr vert="horz" lIns="91436" tIns="45718" rIns="91436" bIns="45718" rtlCol="0">
            <a:normAutofit/>
          </a:body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Tree>
    <p:extLst>
      <p:ext uri="{BB962C8B-B14F-4D97-AF65-F5344CB8AC3E}">
        <p14:creationId xmlns:p14="http://schemas.microsoft.com/office/powerpoint/2010/main" val="66438404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txStyles>
    <p:titleStyle>
      <a:lvl1pPr marL="0" indent="0" algn="l" defTabSz="457181" rtl="0" eaLnBrk="1" fontAlgn="base" latinLnBrk="0" hangingPunct="1">
        <a:spcBef>
          <a:spcPct val="0"/>
        </a:spcBef>
        <a:spcAft>
          <a:spcPct val="0"/>
        </a:spcAft>
        <a:buNone/>
        <a:tabLst/>
        <a:defRPr lang="en-US" sz="3600" kern="1200" baseline="0" noProof="0" dirty="0">
          <a:solidFill>
            <a:schemeClr val="tx1"/>
          </a:solidFill>
          <a:latin typeface="Arial"/>
          <a:ea typeface="ヒラギノ角ゴ Pro W3" charset="-128"/>
          <a:cs typeface="Arial"/>
        </a:defRPr>
      </a:lvl1pPr>
    </p:titleStyle>
    <p:bodyStyle>
      <a:lvl1pPr marL="0" indent="0" algn="l" defTabSz="914362" rtl="0" eaLnBrk="1" latinLnBrk="0" hangingPunct="1">
        <a:lnSpc>
          <a:spcPct val="100000"/>
        </a:lnSpc>
        <a:spcBef>
          <a:spcPts val="1376"/>
        </a:spcBef>
        <a:buFont typeface="Arial" panose="020B0604020202020204" pitchFamily="34" charset="0"/>
        <a:buNone/>
        <a:defRPr sz="2400" b="1" kern="1200">
          <a:solidFill>
            <a:schemeClr val="tx1"/>
          </a:solidFill>
          <a:latin typeface="+mn-lt"/>
          <a:ea typeface="+mn-ea"/>
          <a:cs typeface="+mn-cs"/>
        </a:defRPr>
      </a:lvl1pPr>
      <a:lvl2pPr marL="0" indent="0" algn="l" defTabSz="914362" rtl="0" eaLnBrk="1" latinLnBrk="0" hangingPunct="1">
        <a:spcBef>
          <a:spcPts val="776"/>
        </a:spcBef>
        <a:buFont typeface="Arial" panose="020B0604020202020204" pitchFamily="34" charset="0"/>
        <a:buNone/>
        <a:defRPr lang="en-US" sz="2000" kern="1200" baseline="0" dirty="0" smtClean="0">
          <a:solidFill>
            <a:schemeClr val="tx1"/>
          </a:solidFill>
          <a:latin typeface="+mn-lt"/>
          <a:ea typeface="ヒラギノ角ゴ Pro W3" charset="-128"/>
          <a:cs typeface="+mn-cs"/>
        </a:defRPr>
      </a:lvl2pPr>
      <a:lvl3pPr marL="166681" indent="-166681" algn="l" defTabSz="914362" rtl="0" eaLnBrk="1" latinLnBrk="0" hangingPunct="1">
        <a:spcBef>
          <a:spcPts val="776"/>
        </a:spcBef>
        <a:buClr>
          <a:schemeClr val="accent1"/>
        </a:buClr>
        <a:buFont typeface="Arial" panose="020B0604020202020204" pitchFamily="34" charset="0"/>
        <a:buChar char="•"/>
        <a:defRPr lang="en-US" sz="1800" kern="1200" baseline="0" dirty="0" smtClean="0">
          <a:solidFill>
            <a:schemeClr val="tx1"/>
          </a:solidFill>
          <a:latin typeface="+mn-lt"/>
          <a:ea typeface="ヒラギノ角ゴ Pro W3" charset="-128"/>
          <a:cs typeface="+mn-cs"/>
        </a:defRPr>
      </a:lvl3pPr>
      <a:lvl4pPr marL="393175" indent="-173728" algn="l" defTabSz="914362" rtl="0" eaLnBrk="1" latinLnBrk="0" hangingPunct="1">
        <a:spcBef>
          <a:spcPts val="776"/>
        </a:spcBef>
        <a:buFont typeface="Arial" panose="020B0604020202020204" pitchFamily="34" charset="0"/>
        <a:buChar char="–"/>
        <a:defRPr lang="en-US" sz="1600" kern="1200" dirty="0" smtClean="0">
          <a:solidFill>
            <a:schemeClr val="tx1"/>
          </a:solidFill>
          <a:latin typeface="+mn-lt"/>
          <a:ea typeface="ヒラギノ角ゴ Pro W3" charset="-128"/>
          <a:cs typeface="+mn-cs"/>
        </a:defRPr>
      </a:lvl4pPr>
      <a:lvl5pPr marL="630910" indent="-173728" algn="l" defTabSz="914362" rtl="0" eaLnBrk="1" latinLnBrk="0" hangingPunct="1">
        <a:spcBef>
          <a:spcPts val="776"/>
        </a:spcBef>
        <a:buFont typeface="Arial" panose="020B0604020202020204" pitchFamily="34" charset="0"/>
        <a:buChar char="-"/>
        <a:defRPr lang="en-US" sz="1400" kern="1200" dirty="0">
          <a:solidFill>
            <a:schemeClr val="tx1"/>
          </a:solidFill>
          <a:latin typeface="+mn-lt"/>
          <a:ea typeface="ヒラギノ角ゴ Pro W3" charset="-128"/>
          <a:cs typeface="+mn-cs"/>
        </a:defRPr>
      </a:lvl5pPr>
      <a:lvl6pPr marL="2514495" indent="-228591" algn="l" defTabSz="91436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62" rtl="0" eaLnBrk="1" latinLnBrk="0" hangingPunct="1">
        <a:defRPr sz="1800" kern="1200">
          <a:solidFill>
            <a:schemeClr val="tx1"/>
          </a:solidFill>
          <a:latin typeface="+mn-lt"/>
          <a:ea typeface="+mn-ea"/>
          <a:cs typeface="+mn-cs"/>
        </a:defRPr>
      </a:lvl1pPr>
      <a:lvl2pPr marL="457181"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3" algn="l" defTabSz="914362" rtl="0" eaLnBrk="1" latinLnBrk="0" hangingPunct="1">
        <a:defRPr sz="1800" kern="1200">
          <a:solidFill>
            <a:schemeClr val="tx1"/>
          </a:solidFill>
          <a:latin typeface="+mn-lt"/>
          <a:ea typeface="+mn-ea"/>
          <a:cs typeface="+mn-cs"/>
        </a:defRPr>
      </a:lvl4pPr>
      <a:lvl5pPr marL="1828724" algn="l" defTabSz="914362" rtl="0" eaLnBrk="1" latinLnBrk="0" hangingPunct="1">
        <a:defRPr sz="1800" kern="1200">
          <a:solidFill>
            <a:schemeClr val="tx1"/>
          </a:solidFill>
          <a:latin typeface="+mn-lt"/>
          <a:ea typeface="+mn-ea"/>
          <a:cs typeface="+mn-cs"/>
        </a:defRPr>
      </a:lvl5pPr>
      <a:lvl6pPr marL="2285905" algn="l" defTabSz="914362" rtl="0" eaLnBrk="1" latinLnBrk="0" hangingPunct="1">
        <a:defRPr sz="1800" kern="1200">
          <a:solidFill>
            <a:schemeClr val="tx1"/>
          </a:solidFill>
          <a:latin typeface="+mn-lt"/>
          <a:ea typeface="+mn-ea"/>
          <a:cs typeface="+mn-cs"/>
        </a:defRPr>
      </a:lvl6pPr>
      <a:lvl7pPr marL="2743086" algn="l" defTabSz="914362" rtl="0" eaLnBrk="1" latinLnBrk="0" hangingPunct="1">
        <a:defRPr sz="1800" kern="1200">
          <a:solidFill>
            <a:schemeClr val="tx1"/>
          </a:solidFill>
          <a:latin typeface="+mn-lt"/>
          <a:ea typeface="+mn-ea"/>
          <a:cs typeface="+mn-cs"/>
        </a:defRPr>
      </a:lvl7pPr>
      <a:lvl8pPr marL="3200266" algn="l" defTabSz="914362" rtl="0" eaLnBrk="1" latinLnBrk="0" hangingPunct="1">
        <a:defRPr sz="1800" kern="1200">
          <a:solidFill>
            <a:schemeClr val="tx1"/>
          </a:solidFill>
          <a:latin typeface="+mn-lt"/>
          <a:ea typeface="+mn-ea"/>
          <a:cs typeface="+mn-cs"/>
        </a:defRPr>
      </a:lvl8pPr>
      <a:lvl9pPr marL="3657448" algn="l" defTabSz="914362"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478" y="0"/>
            <a:ext cx="8229362" cy="761238"/>
          </a:xfrm>
          <a:prstGeom prst="rect">
            <a:avLst/>
          </a:prstGeom>
        </p:spPr>
        <p:txBody>
          <a:bodyPr vert="horz" lIns="68589" tIns="34295" rIns="68589" bIns="34295" rtlCol="0" anchor="ctr">
            <a:normAutofit/>
          </a:bodyPr>
          <a:lstStyle/>
          <a:p>
            <a:r>
              <a:rPr kumimoji="0" lang="en-US" sz="2700" b="0" i="0" u="none" strike="noStrike" kern="1200" cap="none" spc="0" normalizeH="0" baseline="0" noProof="0" dirty="0" smtClean="0">
                <a:ln>
                  <a:noFill/>
                </a:ln>
                <a:solidFill>
                  <a:prstClr val="black"/>
                </a:solidFill>
                <a:effectLst/>
                <a:uLnTx/>
                <a:uFillTx/>
                <a:latin typeface="Arial"/>
                <a:ea typeface="ヒラギノ角ゴ Pro W3" charset="-128"/>
              </a:rPr>
              <a:t>Headline Goes Here (maximum one line)</a:t>
            </a:r>
            <a:endParaRPr lang="en-US" dirty="0"/>
          </a:p>
        </p:txBody>
      </p:sp>
      <p:sp>
        <p:nvSpPr>
          <p:cNvPr id="21" name="Text Placeholder 20"/>
          <p:cNvSpPr>
            <a:spLocks noGrp="1"/>
          </p:cNvSpPr>
          <p:nvPr>
            <p:ph type="body" idx="1"/>
          </p:nvPr>
        </p:nvSpPr>
        <p:spPr>
          <a:xfrm>
            <a:off x="457478" y="829817"/>
            <a:ext cx="8229362" cy="3717036"/>
          </a:xfrm>
          <a:prstGeom prst="rect">
            <a:avLst/>
          </a:prstGeom>
        </p:spPr>
        <p:txBody>
          <a:bodyPr vert="horz" lIns="68589" tIns="34295" rIns="68589" bIns="34295" rtlCol="0">
            <a:normAutofit/>
          </a:body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Tree>
    <p:extLst>
      <p:ext uri="{BB962C8B-B14F-4D97-AF65-F5344CB8AC3E}">
        <p14:creationId xmlns:p14="http://schemas.microsoft.com/office/powerpoint/2010/main" val="153620891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txStyles>
    <p:titleStyle>
      <a:lvl1pPr marL="0" indent="0" algn="l" defTabSz="342946" rtl="0" eaLnBrk="1" fontAlgn="base" latinLnBrk="0" hangingPunct="1">
        <a:spcBef>
          <a:spcPct val="0"/>
        </a:spcBef>
        <a:spcAft>
          <a:spcPct val="0"/>
        </a:spcAft>
        <a:buNone/>
        <a:tabLst/>
        <a:defRPr lang="en-US" sz="2700" kern="1200" baseline="0" noProof="0" dirty="0">
          <a:solidFill>
            <a:schemeClr val="tx1"/>
          </a:solidFill>
          <a:latin typeface="Arial"/>
          <a:ea typeface="ヒラギノ角ゴ Pro W3" charset="-128"/>
          <a:cs typeface="Arial"/>
        </a:defRPr>
      </a:lvl1pPr>
    </p:titleStyle>
    <p:bodyStyle>
      <a:lvl1pPr marL="0" indent="0" algn="l" defTabSz="685891" rtl="0" eaLnBrk="1" latinLnBrk="0" hangingPunct="1">
        <a:lnSpc>
          <a:spcPct val="100000"/>
        </a:lnSpc>
        <a:spcBef>
          <a:spcPts val="1032"/>
        </a:spcBef>
        <a:buFont typeface="Arial" panose="020B0604020202020204" pitchFamily="34" charset="0"/>
        <a:buNone/>
        <a:defRPr sz="1800" b="1" kern="1200">
          <a:solidFill>
            <a:schemeClr val="tx1"/>
          </a:solidFill>
          <a:latin typeface="+mn-lt"/>
          <a:ea typeface="+mn-ea"/>
          <a:cs typeface="+mn-cs"/>
        </a:defRPr>
      </a:lvl1pPr>
      <a:lvl2pPr marL="0" indent="0" algn="l" defTabSz="685891" rtl="0" eaLnBrk="1" latinLnBrk="0" hangingPunct="1">
        <a:spcBef>
          <a:spcPts val="582"/>
        </a:spcBef>
        <a:buFont typeface="Arial" panose="020B0604020202020204" pitchFamily="34" charset="0"/>
        <a:buNone/>
        <a:defRPr lang="en-US" sz="1500" kern="1200" baseline="0" dirty="0" smtClean="0">
          <a:solidFill>
            <a:schemeClr val="tx1"/>
          </a:solidFill>
          <a:latin typeface="+mn-lt"/>
          <a:ea typeface="ヒラギノ角ゴ Pro W3" charset="-128"/>
          <a:cs typeface="+mn-cs"/>
        </a:defRPr>
      </a:lvl2pPr>
      <a:lvl3pPr marL="125033" indent="-125033" algn="l" defTabSz="685891" rtl="0" eaLnBrk="1" latinLnBrk="0" hangingPunct="1">
        <a:spcBef>
          <a:spcPts val="582"/>
        </a:spcBef>
        <a:buClr>
          <a:schemeClr val="accent1"/>
        </a:buClr>
        <a:buFont typeface="Arial" panose="020B0604020202020204" pitchFamily="34" charset="0"/>
        <a:buChar char="•"/>
        <a:defRPr lang="en-US" sz="1400" kern="1200" baseline="0" dirty="0" smtClean="0">
          <a:solidFill>
            <a:schemeClr val="tx1"/>
          </a:solidFill>
          <a:latin typeface="+mn-lt"/>
          <a:ea typeface="ヒラギノ角ゴ Pro W3" charset="-128"/>
          <a:cs typeface="+mn-cs"/>
        </a:defRPr>
      </a:lvl3pPr>
      <a:lvl4pPr marL="294933" indent="-130319" algn="l" defTabSz="685891" rtl="0" eaLnBrk="1" latinLnBrk="0" hangingPunct="1">
        <a:spcBef>
          <a:spcPts val="582"/>
        </a:spcBef>
        <a:buFont typeface="Arial" panose="020B0604020202020204" pitchFamily="34" charset="0"/>
        <a:buChar char="–"/>
        <a:defRPr lang="en-US" sz="1200" kern="1200" dirty="0" smtClean="0">
          <a:solidFill>
            <a:schemeClr val="tx1"/>
          </a:solidFill>
          <a:latin typeface="+mn-lt"/>
          <a:ea typeface="ヒラギノ角ゴ Pro W3" charset="-128"/>
          <a:cs typeface="+mn-cs"/>
        </a:defRPr>
      </a:lvl4pPr>
      <a:lvl5pPr marL="473265" indent="-130319" algn="l" defTabSz="685891" rtl="0" eaLnBrk="1" latinLnBrk="0" hangingPunct="1">
        <a:spcBef>
          <a:spcPts val="582"/>
        </a:spcBef>
        <a:buFont typeface="Arial" panose="020B0604020202020204" pitchFamily="34" charset="0"/>
        <a:buChar char="-"/>
        <a:defRPr lang="en-US" sz="1100" kern="1200" dirty="0">
          <a:solidFill>
            <a:schemeClr val="tx1"/>
          </a:solidFill>
          <a:latin typeface="+mn-lt"/>
          <a:ea typeface="ヒラギノ角ゴ Pro W3" charset="-128"/>
          <a:cs typeface="+mn-cs"/>
        </a:defRPr>
      </a:lvl5pPr>
      <a:lvl6pPr marL="1886201" indent="-171473" algn="l" defTabSz="685891"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9147" indent="-171473" algn="l" defTabSz="685891"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2093" indent="-171473" algn="l" defTabSz="685891"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5039" indent="-171473" algn="l" defTabSz="685891"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jpeg"/><Relationship Id="rId5" Type="http://schemas.openxmlformats.org/officeDocument/2006/relationships/image" Target="../media/image13.jpe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0"/>
          </p:nvPr>
        </p:nvSpPr>
        <p:spPr>
          <a:xfrm>
            <a:off x="621323" y="1358087"/>
            <a:ext cx="6972300" cy="1981317"/>
          </a:xfrm>
        </p:spPr>
        <p:txBody>
          <a:bodyPr/>
          <a:lstStyle/>
          <a:p>
            <a:r>
              <a:rPr lang="en-US" dirty="0" smtClean="0">
                <a:solidFill>
                  <a:srgbClr val="33006F"/>
                </a:solidFill>
              </a:rPr>
              <a:t>Big Data 101:</a:t>
            </a:r>
          </a:p>
          <a:p>
            <a:r>
              <a:rPr lang="en-US" dirty="0" smtClean="0">
                <a:solidFill>
                  <a:srgbClr val="33006F"/>
                </a:solidFill>
              </a:rPr>
              <a:t>Session 1</a:t>
            </a:r>
            <a:endParaRPr lang="en-US" dirty="0">
              <a:solidFill>
                <a:srgbClr val="33006F"/>
              </a:solidFill>
            </a:endParaRPr>
          </a:p>
        </p:txBody>
      </p:sp>
    </p:spTree>
    <p:extLst>
      <p:ext uri="{BB962C8B-B14F-4D97-AF65-F5344CB8AC3E}">
        <p14:creationId xmlns:p14="http://schemas.microsoft.com/office/powerpoint/2010/main" val="49353583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7500" lnSpcReduction="20000"/>
          </a:bodyPr>
          <a:lstStyle/>
          <a:p>
            <a:r>
              <a:rPr lang="en-US" dirty="0" smtClean="0"/>
              <a:t>Data Structure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49756520"/>
              </p:ext>
            </p:extLst>
          </p:nvPr>
        </p:nvGraphicFramePr>
        <p:xfrm>
          <a:off x="840849" y="888190"/>
          <a:ext cx="7595357" cy="3783657"/>
        </p:xfrm>
        <a:graphic>
          <a:graphicData uri="http://schemas.openxmlformats.org/drawingml/2006/table">
            <a:tbl>
              <a:tblPr firstRow="1" bandRow="1">
                <a:tableStyleId>{5C22544A-7EE6-4342-B048-85BDC9FD1C3A}</a:tableStyleId>
              </a:tblPr>
              <a:tblGrid>
                <a:gridCol w="2264113"/>
                <a:gridCol w="2665622"/>
                <a:gridCol w="2665622"/>
              </a:tblGrid>
              <a:tr h="567160">
                <a:tc>
                  <a:txBody>
                    <a:bodyPr/>
                    <a:lstStyle/>
                    <a:p>
                      <a:endParaRPr lang="en-US" dirty="0"/>
                    </a:p>
                  </a:txBody>
                  <a:tcPr/>
                </a:tc>
                <a:tc>
                  <a:txBody>
                    <a:bodyPr/>
                    <a:lstStyle/>
                    <a:p>
                      <a:r>
                        <a:rPr lang="en-US" dirty="0" smtClean="0"/>
                        <a:t>File</a:t>
                      </a:r>
                      <a:endParaRPr lang="en-US" dirty="0"/>
                    </a:p>
                  </a:txBody>
                  <a:tcPr/>
                </a:tc>
                <a:tc>
                  <a:txBody>
                    <a:bodyPr/>
                    <a:lstStyle/>
                    <a:p>
                      <a:r>
                        <a:rPr lang="en-US" dirty="0" smtClean="0"/>
                        <a:t>Data</a:t>
                      </a:r>
                      <a:endParaRPr lang="en-US" dirty="0"/>
                    </a:p>
                  </a:txBody>
                  <a:tcPr/>
                </a:tc>
              </a:tr>
              <a:tr h="1818020">
                <a:tc>
                  <a:txBody>
                    <a:bodyPr/>
                    <a:lstStyle/>
                    <a:p>
                      <a:r>
                        <a:rPr lang="en-US" sz="1800" b="1" kern="1200" dirty="0" smtClean="0">
                          <a:solidFill>
                            <a:schemeClr val="lt1"/>
                          </a:solidFill>
                          <a:latin typeface="+mn-lt"/>
                          <a:ea typeface="+mn-ea"/>
                          <a:cs typeface="+mn-cs"/>
                        </a:rPr>
                        <a:t>Structured</a:t>
                      </a:r>
                      <a:endParaRPr lang="en-US" sz="1800" b="1" kern="1200" dirty="0">
                        <a:solidFill>
                          <a:schemeClr val="lt1"/>
                        </a:solidFill>
                        <a:latin typeface="+mn-lt"/>
                        <a:ea typeface="+mn-ea"/>
                        <a:cs typeface="+mn-cs"/>
                      </a:endParaRPr>
                    </a:p>
                  </a:txBody>
                  <a:tcPr>
                    <a:solidFill>
                      <a:schemeClr val="tx1"/>
                    </a:solidFill>
                  </a:tcPr>
                </a:tc>
                <a:tc>
                  <a:txBody>
                    <a:bodyPr/>
                    <a:lstStyle/>
                    <a:p>
                      <a:r>
                        <a:rPr lang="en-US" dirty="0" smtClean="0"/>
                        <a:t>Almost</a:t>
                      </a:r>
                      <a:r>
                        <a:rPr lang="en-US" baseline="0" dirty="0" smtClean="0"/>
                        <a:t> all file types</a:t>
                      </a:r>
                      <a:endParaRPr lang="en-US" dirty="0"/>
                    </a:p>
                  </a:txBody>
                  <a:tcPr/>
                </a:tc>
                <a:tc>
                  <a:txBody>
                    <a:bodyPr/>
                    <a:lstStyle/>
                    <a:p>
                      <a:pPr marL="285750" marR="0" lvl="1" indent="-285750" algn="l" defTabSz="457181" rtl="0" eaLnBrk="1" fontAlgn="auto" latinLnBrk="0" hangingPunct="1">
                        <a:lnSpc>
                          <a:spcPct val="100000"/>
                        </a:lnSpc>
                        <a:spcBef>
                          <a:spcPts val="0"/>
                        </a:spcBef>
                        <a:spcAft>
                          <a:spcPts val="0"/>
                        </a:spcAft>
                        <a:buClrTx/>
                        <a:buSzTx/>
                        <a:buFont typeface="Arial"/>
                        <a:buChar char="•"/>
                        <a:tabLst/>
                        <a:defRPr/>
                      </a:pPr>
                      <a:r>
                        <a:rPr lang="en-US" dirty="0" smtClean="0"/>
                        <a:t>CSV</a:t>
                      </a:r>
                      <a:r>
                        <a:rPr lang="en-US" baseline="0" dirty="0" smtClean="0"/>
                        <a:t>, </a:t>
                      </a:r>
                      <a:r>
                        <a:rPr lang="en-US" dirty="0" smtClean="0"/>
                        <a:t>TSV</a:t>
                      </a:r>
                    </a:p>
                    <a:p>
                      <a:pPr marL="285750" marR="0" lvl="1" indent="-285750" algn="l" defTabSz="457181" rtl="0" eaLnBrk="1" fontAlgn="auto" latinLnBrk="0" hangingPunct="1">
                        <a:lnSpc>
                          <a:spcPct val="100000"/>
                        </a:lnSpc>
                        <a:spcBef>
                          <a:spcPts val="0"/>
                        </a:spcBef>
                        <a:spcAft>
                          <a:spcPts val="0"/>
                        </a:spcAft>
                        <a:buClrTx/>
                        <a:buSzTx/>
                        <a:buFont typeface="Arial"/>
                        <a:buChar char="•"/>
                        <a:tabLst/>
                        <a:defRPr/>
                      </a:pPr>
                      <a:r>
                        <a:rPr lang="en-US" dirty="0" smtClean="0"/>
                        <a:t>JSON, XML</a:t>
                      </a:r>
                    </a:p>
                    <a:p>
                      <a:pPr marL="285750" marR="0" lvl="1" indent="-285750" algn="l" defTabSz="457181" rtl="0" eaLnBrk="1" fontAlgn="auto" latinLnBrk="0" hangingPunct="1">
                        <a:lnSpc>
                          <a:spcPct val="100000"/>
                        </a:lnSpc>
                        <a:spcBef>
                          <a:spcPts val="0"/>
                        </a:spcBef>
                        <a:spcAft>
                          <a:spcPts val="0"/>
                        </a:spcAft>
                        <a:buClrTx/>
                        <a:buSzTx/>
                        <a:buFont typeface="Arial"/>
                        <a:buChar char="•"/>
                        <a:tabLst/>
                        <a:defRPr/>
                      </a:pPr>
                      <a:r>
                        <a:rPr lang="en-US" dirty="0" smtClean="0"/>
                        <a:t>Web Forms </a:t>
                      </a:r>
                    </a:p>
                    <a:p>
                      <a:pPr marL="285750" marR="0" lvl="1" indent="-285750" algn="l" defTabSz="457181" rtl="0" eaLnBrk="1" fontAlgn="auto" latinLnBrk="0" hangingPunct="1">
                        <a:lnSpc>
                          <a:spcPct val="100000"/>
                        </a:lnSpc>
                        <a:spcBef>
                          <a:spcPts val="0"/>
                        </a:spcBef>
                        <a:spcAft>
                          <a:spcPts val="0"/>
                        </a:spcAft>
                        <a:buClrTx/>
                        <a:buSzTx/>
                        <a:buFont typeface="Arial"/>
                        <a:buChar char="•"/>
                        <a:tabLst/>
                        <a:defRPr/>
                      </a:pPr>
                      <a:r>
                        <a:rPr lang="en-US" dirty="0" smtClean="0"/>
                        <a:t>Message Protocols</a:t>
                      </a:r>
                    </a:p>
                    <a:p>
                      <a:pPr marL="742931" marR="0" lvl="2" indent="-285750" algn="l" defTabSz="457181" rtl="0" eaLnBrk="1" fontAlgn="auto" latinLnBrk="0" hangingPunct="1">
                        <a:lnSpc>
                          <a:spcPct val="100000"/>
                        </a:lnSpc>
                        <a:spcBef>
                          <a:spcPts val="0"/>
                        </a:spcBef>
                        <a:spcAft>
                          <a:spcPts val="0"/>
                        </a:spcAft>
                        <a:buClrTx/>
                        <a:buSzTx/>
                        <a:buFont typeface="Arial"/>
                        <a:buChar char="•"/>
                        <a:tabLst/>
                        <a:defRPr/>
                      </a:pPr>
                      <a:r>
                        <a:rPr lang="en-US" dirty="0" smtClean="0"/>
                        <a:t>SPI, I2C, HL7</a:t>
                      </a:r>
                    </a:p>
                  </a:txBody>
                  <a:tcPr/>
                </a:tc>
              </a:tr>
              <a:tr h="1398477">
                <a:tc>
                  <a:txBody>
                    <a:bodyPr/>
                    <a:lstStyle/>
                    <a:p>
                      <a:r>
                        <a:rPr lang="en-US" sz="1800" b="1" kern="1200" dirty="0" smtClean="0">
                          <a:solidFill>
                            <a:schemeClr val="lt1"/>
                          </a:solidFill>
                          <a:latin typeface="+mn-lt"/>
                          <a:ea typeface="+mn-ea"/>
                          <a:cs typeface="+mn-cs"/>
                        </a:rPr>
                        <a:t>Semi-Structured</a:t>
                      </a:r>
                      <a:endParaRPr lang="en-US" sz="1800" b="1" kern="1200" dirty="0">
                        <a:solidFill>
                          <a:schemeClr val="lt1"/>
                        </a:solidFill>
                        <a:latin typeface="+mn-lt"/>
                        <a:ea typeface="+mn-ea"/>
                        <a:cs typeface="+mn-cs"/>
                      </a:endParaRPr>
                    </a:p>
                  </a:txBody>
                  <a:tcPr>
                    <a:solidFill>
                      <a:srgbClr val="33006F"/>
                    </a:solidFill>
                  </a:tcPr>
                </a:tc>
                <a:tc>
                  <a:txBody>
                    <a:bodyPr/>
                    <a:lstStyle/>
                    <a:p>
                      <a:r>
                        <a:rPr lang="en-US" dirty="0" smtClean="0"/>
                        <a:t>Text File</a:t>
                      </a:r>
                      <a:endParaRPr lang="en-US" dirty="0"/>
                    </a:p>
                  </a:txBody>
                  <a:tcPr/>
                </a:tc>
                <a:tc>
                  <a:txBody>
                    <a:bodyPr/>
                    <a:lstStyle/>
                    <a:p>
                      <a:pPr marL="285750" marR="0" lvl="1" indent="-285750" algn="l" defTabSz="457181" rtl="0" eaLnBrk="1" fontAlgn="auto" latinLnBrk="0" hangingPunct="1">
                        <a:lnSpc>
                          <a:spcPct val="100000"/>
                        </a:lnSpc>
                        <a:spcBef>
                          <a:spcPts val="0"/>
                        </a:spcBef>
                        <a:spcAft>
                          <a:spcPts val="0"/>
                        </a:spcAft>
                        <a:buClrTx/>
                        <a:buSzTx/>
                        <a:buFont typeface="Arial"/>
                        <a:buChar char="•"/>
                        <a:tabLst/>
                        <a:defRPr/>
                      </a:pPr>
                      <a:r>
                        <a:rPr lang="en-US" dirty="0" smtClean="0"/>
                        <a:t>Binary Data:</a:t>
                      </a:r>
                    </a:p>
                    <a:p>
                      <a:pPr marL="742931" marR="0" lvl="2" indent="-285750" algn="l" defTabSz="457181" rtl="0" eaLnBrk="1" fontAlgn="auto" latinLnBrk="0" hangingPunct="1">
                        <a:lnSpc>
                          <a:spcPct val="100000"/>
                        </a:lnSpc>
                        <a:spcBef>
                          <a:spcPts val="0"/>
                        </a:spcBef>
                        <a:spcAft>
                          <a:spcPts val="0"/>
                        </a:spcAft>
                        <a:buClrTx/>
                        <a:buSzTx/>
                        <a:buFont typeface="Arial"/>
                        <a:buChar char="•"/>
                        <a:tabLst/>
                        <a:defRPr/>
                      </a:pPr>
                      <a:r>
                        <a:rPr lang="en-US" dirty="0" smtClean="0"/>
                        <a:t>Images, audio </a:t>
                      </a:r>
                    </a:p>
                    <a:p>
                      <a:pPr marL="285750" marR="0" lvl="1" indent="-285750" algn="l" defTabSz="457181" rtl="0" eaLnBrk="1" fontAlgn="auto" latinLnBrk="0" hangingPunct="1">
                        <a:lnSpc>
                          <a:spcPct val="100000"/>
                        </a:lnSpc>
                        <a:spcBef>
                          <a:spcPts val="0"/>
                        </a:spcBef>
                        <a:spcAft>
                          <a:spcPts val="0"/>
                        </a:spcAft>
                        <a:buClrTx/>
                        <a:buSzTx/>
                        <a:buFont typeface="Arial"/>
                        <a:buChar char="•"/>
                        <a:tabLst/>
                        <a:defRPr/>
                      </a:pPr>
                      <a:r>
                        <a:rPr lang="en-US" dirty="0" smtClean="0"/>
                        <a:t>Free Text</a:t>
                      </a:r>
                    </a:p>
                    <a:p>
                      <a:endParaRPr lang="en-US" dirty="0"/>
                    </a:p>
                  </a:txBody>
                  <a:tcPr/>
                </a:tc>
              </a:tr>
            </a:tbl>
          </a:graphicData>
        </a:graphic>
      </p:graphicFrame>
    </p:spTree>
    <p:extLst>
      <p:ext uri="{BB962C8B-B14F-4D97-AF65-F5344CB8AC3E}">
        <p14:creationId xmlns:p14="http://schemas.microsoft.com/office/powerpoint/2010/main" val="1873991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7500" lnSpcReduction="20000"/>
          </a:bodyPr>
          <a:lstStyle/>
          <a:p>
            <a:r>
              <a:rPr lang="en-US" dirty="0" smtClean="0"/>
              <a:t>The Five </a:t>
            </a:r>
            <a:r>
              <a:rPr lang="en-US" dirty="0" err="1" smtClean="0"/>
              <a:t>Vs</a:t>
            </a:r>
            <a:endParaRPr lang="en-US" dirty="0"/>
          </a:p>
        </p:txBody>
      </p:sp>
      <p:sp>
        <p:nvSpPr>
          <p:cNvPr id="3" name="Text Placeholder 2"/>
          <p:cNvSpPr>
            <a:spLocks noGrp="1"/>
          </p:cNvSpPr>
          <p:nvPr>
            <p:ph type="body" sz="quarter" idx="11"/>
          </p:nvPr>
        </p:nvSpPr>
        <p:spPr/>
        <p:txBody>
          <a:bodyPr/>
          <a:lstStyle/>
          <a:p>
            <a:r>
              <a:rPr lang="en-US" dirty="0"/>
              <a:t>Volume</a:t>
            </a:r>
          </a:p>
          <a:p>
            <a:r>
              <a:rPr lang="en-US" dirty="0" smtClean="0"/>
              <a:t>Variety</a:t>
            </a:r>
            <a:endParaRPr lang="en-US" dirty="0"/>
          </a:p>
          <a:p>
            <a:r>
              <a:rPr lang="en-US" dirty="0" smtClean="0"/>
              <a:t>Velocity</a:t>
            </a:r>
            <a:endParaRPr lang="en-US" dirty="0"/>
          </a:p>
          <a:p>
            <a:r>
              <a:rPr lang="en-US" dirty="0" smtClean="0"/>
              <a:t>Viscosity</a:t>
            </a:r>
            <a:endParaRPr lang="en-US" dirty="0"/>
          </a:p>
          <a:p>
            <a:r>
              <a:rPr lang="en-US" dirty="0" smtClean="0"/>
              <a:t>Veracity</a:t>
            </a:r>
            <a:endParaRPr lang="en-US" dirty="0"/>
          </a:p>
        </p:txBody>
      </p:sp>
    </p:spTree>
    <p:extLst>
      <p:ext uri="{BB962C8B-B14F-4D97-AF65-F5344CB8AC3E}">
        <p14:creationId xmlns:p14="http://schemas.microsoft.com/office/powerpoint/2010/main" val="3631402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Oval 178"/>
          <p:cNvSpPr/>
          <p:nvPr/>
        </p:nvSpPr>
        <p:spPr>
          <a:xfrm>
            <a:off x="4746688" y="2354093"/>
            <a:ext cx="53516" cy="53502"/>
          </a:xfrm>
          <a:prstGeom prst="ellipse">
            <a:avLst/>
          </a:prstGeom>
          <a:solidFill>
            <a:srgbClr val="1E1E1E"/>
          </a:solidFill>
          <a:ln>
            <a:noFill/>
          </a:ln>
        </p:spPr>
        <p:txBody>
          <a:bodyPr vert="horz" wrap="square" lIns="68586" tIns="34294" rIns="68586" bIns="34294" numCol="1" anchor="t" anchorCtr="0" compatLnSpc="1">
            <a:prstTxWarp prst="textNoShape">
              <a:avLst/>
            </a:prstTxWarp>
          </a:bodyPr>
          <a:lstStyle/>
          <a:p>
            <a:pPr defTabSz="685862">
              <a:defRPr/>
            </a:pPr>
            <a:endParaRPr lang="en-US" sz="1400" kern="0" dirty="0">
              <a:solidFill>
                <a:prstClr val="black"/>
              </a:solidFill>
              <a:latin typeface="Arial"/>
            </a:endParaRPr>
          </a:p>
        </p:txBody>
      </p:sp>
      <p:sp>
        <p:nvSpPr>
          <p:cNvPr id="182" name="Oval 181"/>
          <p:cNvSpPr/>
          <p:nvPr/>
        </p:nvSpPr>
        <p:spPr>
          <a:xfrm>
            <a:off x="5604831" y="2256490"/>
            <a:ext cx="53516" cy="5350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6" tIns="34294" rIns="68586" bIns="34294" numCol="1" anchor="t" anchorCtr="0" compatLnSpc="1">
            <a:prstTxWarp prst="textNoShape">
              <a:avLst/>
            </a:prstTxWarp>
          </a:bodyPr>
          <a:lstStyle/>
          <a:p>
            <a:pPr defTabSz="685862">
              <a:defRPr/>
            </a:pPr>
            <a:endParaRPr lang="en-US" sz="1400" kern="0" dirty="0">
              <a:solidFill>
                <a:prstClr val="black"/>
              </a:solidFill>
              <a:latin typeface="Arial"/>
            </a:endParaRPr>
          </a:p>
        </p:txBody>
      </p:sp>
      <p:sp>
        <p:nvSpPr>
          <p:cNvPr id="183" name="Oval 182"/>
          <p:cNvSpPr/>
          <p:nvPr/>
        </p:nvSpPr>
        <p:spPr>
          <a:xfrm flipH="1">
            <a:off x="4684885" y="2347508"/>
            <a:ext cx="53516" cy="53502"/>
          </a:xfrm>
          <a:prstGeom prst="ellipse">
            <a:avLst/>
          </a:prstGeom>
          <a:solidFill>
            <a:srgbClr val="A6A6A6"/>
          </a:solidFill>
          <a:ln>
            <a:noFill/>
          </a:ln>
        </p:spPr>
        <p:txBody>
          <a:bodyPr vert="horz" wrap="square" lIns="68586" tIns="34294" rIns="68586" bIns="34294" numCol="1" anchor="t" anchorCtr="0" compatLnSpc="1">
            <a:prstTxWarp prst="textNoShape">
              <a:avLst/>
            </a:prstTxWarp>
          </a:bodyPr>
          <a:lstStyle/>
          <a:p>
            <a:pPr defTabSz="685862">
              <a:defRPr/>
            </a:pPr>
            <a:endParaRPr lang="en-US" sz="1400" kern="0" dirty="0">
              <a:solidFill>
                <a:prstClr val="black"/>
              </a:solidFill>
              <a:latin typeface="Arial"/>
            </a:endParaRPr>
          </a:p>
        </p:txBody>
      </p:sp>
      <p:sp>
        <p:nvSpPr>
          <p:cNvPr id="184" name="Oval 183"/>
          <p:cNvSpPr/>
          <p:nvPr/>
        </p:nvSpPr>
        <p:spPr>
          <a:xfrm flipH="1">
            <a:off x="5949700" y="2727485"/>
            <a:ext cx="53516" cy="53502"/>
          </a:xfrm>
          <a:prstGeom prst="ellipse">
            <a:avLst/>
          </a:prstGeom>
          <a:solidFill>
            <a:srgbClr val="1E1E1E"/>
          </a:solidFill>
          <a:ln>
            <a:noFill/>
          </a:ln>
        </p:spPr>
        <p:txBody>
          <a:bodyPr vert="horz" wrap="square" lIns="68586" tIns="34294" rIns="68586" bIns="34294" numCol="1" anchor="t" anchorCtr="0" compatLnSpc="1">
            <a:prstTxWarp prst="textNoShape">
              <a:avLst/>
            </a:prstTxWarp>
          </a:bodyPr>
          <a:lstStyle/>
          <a:p>
            <a:pPr defTabSz="685862">
              <a:defRPr/>
            </a:pPr>
            <a:endParaRPr lang="en-US" sz="1400" kern="0" dirty="0">
              <a:solidFill>
                <a:prstClr val="black"/>
              </a:solidFill>
              <a:latin typeface="Arial"/>
            </a:endParaRPr>
          </a:p>
        </p:txBody>
      </p:sp>
      <p:sp>
        <p:nvSpPr>
          <p:cNvPr id="185" name="Oval 184"/>
          <p:cNvSpPr/>
          <p:nvPr/>
        </p:nvSpPr>
        <p:spPr>
          <a:xfrm>
            <a:off x="3854279" y="1839486"/>
            <a:ext cx="53516" cy="5350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6" tIns="34294" rIns="68586" bIns="34294" numCol="1" anchor="t" anchorCtr="0" compatLnSpc="1">
            <a:prstTxWarp prst="textNoShape">
              <a:avLst/>
            </a:prstTxWarp>
          </a:bodyPr>
          <a:lstStyle/>
          <a:p>
            <a:pPr defTabSz="685862">
              <a:defRPr/>
            </a:pPr>
            <a:endParaRPr lang="en-US" sz="1400" kern="0" dirty="0">
              <a:solidFill>
                <a:prstClr val="black"/>
              </a:solidFill>
              <a:latin typeface="Arial"/>
            </a:endParaRPr>
          </a:p>
        </p:txBody>
      </p:sp>
      <p:sp>
        <p:nvSpPr>
          <p:cNvPr id="187" name="Oval 186"/>
          <p:cNvSpPr/>
          <p:nvPr/>
        </p:nvSpPr>
        <p:spPr>
          <a:xfrm>
            <a:off x="4192118" y="2253273"/>
            <a:ext cx="53516" cy="53502"/>
          </a:xfrm>
          <a:prstGeom prst="ellipse">
            <a:avLst/>
          </a:prstGeom>
          <a:solidFill>
            <a:srgbClr val="1E1E1E"/>
          </a:solidFill>
          <a:ln>
            <a:noFill/>
          </a:ln>
        </p:spPr>
        <p:txBody>
          <a:bodyPr vert="horz" wrap="square" lIns="68586" tIns="34294" rIns="68586" bIns="34294" numCol="1" anchor="t" anchorCtr="0" compatLnSpc="1">
            <a:prstTxWarp prst="textNoShape">
              <a:avLst/>
            </a:prstTxWarp>
          </a:bodyPr>
          <a:lstStyle/>
          <a:p>
            <a:pPr defTabSz="685862">
              <a:defRPr/>
            </a:pPr>
            <a:endParaRPr lang="en-US" sz="1400" kern="0" dirty="0">
              <a:solidFill>
                <a:prstClr val="black"/>
              </a:solidFill>
              <a:latin typeface="Arial"/>
            </a:endParaRPr>
          </a:p>
        </p:txBody>
      </p:sp>
      <p:sp>
        <p:nvSpPr>
          <p:cNvPr id="188" name="Oval 187"/>
          <p:cNvSpPr/>
          <p:nvPr/>
        </p:nvSpPr>
        <p:spPr>
          <a:xfrm>
            <a:off x="1934004" y="2956096"/>
            <a:ext cx="53516" cy="5350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6" tIns="34294" rIns="68586" bIns="34294" numCol="1" anchor="t" anchorCtr="0" compatLnSpc="1">
            <a:prstTxWarp prst="textNoShape">
              <a:avLst/>
            </a:prstTxWarp>
          </a:bodyPr>
          <a:lstStyle/>
          <a:p>
            <a:pPr defTabSz="685862">
              <a:defRPr/>
            </a:pPr>
            <a:endParaRPr lang="en-US" sz="1400" kern="0" dirty="0">
              <a:solidFill>
                <a:prstClr val="black"/>
              </a:solidFill>
              <a:latin typeface="Arial"/>
            </a:endParaRPr>
          </a:p>
        </p:txBody>
      </p:sp>
      <p:sp>
        <p:nvSpPr>
          <p:cNvPr id="189" name="Oval 188"/>
          <p:cNvSpPr/>
          <p:nvPr/>
        </p:nvSpPr>
        <p:spPr>
          <a:xfrm>
            <a:off x="2980276" y="3750481"/>
            <a:ext cx="53516" cy="5350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6" tIns="34294" rIns="68586" bIns="34294" numCol="1" anchor="t" anchorCtr="0" compatLnSpc="1">
            <a:prstTxWarp prst="textNoShape">
              <a:avLst/>
            </a:prstTxWarp>
          </a:bodyPr>
          <a:lstStyle/>
          <a:p>
            <a:pPr defTabSz="685862">
              <a:defRPr/>
            </a:pPr>
            <a:endParaRPr lang="en-US" sz="1400" kern="0" dirty="0">
              <a:solidFill>
                <a:prstClr val="black"/>
              </a:solidFill>
              <a:latin typeface="Arial"/>
            </a:endParaRPr>
          </a:p>
        </p:txBody>
      </p:sp>
      <p:sp>
        <p:nvSpPr>
          <p:cNvPr id="193" name="Oval 192"/>
          <p:cNvSpPr/>
          <p:nvPr/>
        </p:nvSpPr>
        <p:spPr>
          <a:xfrm>
            <a:off x="3673884" y="2353890"/>
            <a:ext cx="53516" cy="53502"/>
          </a:xfrm>
          <a:prstGeom prst="ellipse">
            <a:avLst/>
          </a:prstGeom>
          <a:solidFill>
            <a:srgbClr val="1E1E1E"/>
          </a:solidFill>
          <a:ln>
            <a:noFill/>
          </a:ln>
        </p:spPr>
        <p:txBody>
          <a:bodyPr vert="horz" wrap="square" lIns="68586" tIns="34294" rIns="68586" bIns="34294" numCol="1" anchor="t" anchorCtr="0" compatLnSpc="1">
            <a:prstTxWarp prst="textNoShape">
              <a:avLst/>
            </a:prstTxWarp>
          </a:bodyPr>
          <a:lstStyle/>
          <a:p>
            <a:pPr defTabSz="685862">
              <a:defRPr/>
            </a:pPr>
            <a:endParaRPr lang="en-US" sz="1400" kern="0" dirty="0">
              <a:solidFill>
                <a:prstClr val="black"/>
              </a:solidFill>
              <a:latin typeface="Arial"/>
            </a:endParaRPr>
          </a:p>
        </p:txBody>
      </p:sp>
      <p:sp>
        <p:nvSpPr>
          <p:cNvPr id="194" name="Oval 193"/>
          <p:cNvSpPr/>
          <p:nvPr/>
        </p:nvSpPr>
        <p:spPr>
          <a:xfrm>
            <a:off x="4020427" y="1549630"/>
            <a:ext cx="53516" cy="53502"/>
          </a:xfrm>
          <a:prstGeom prst="ellipse">
            <a:avLst/>
          </a:prstGeom>
          <a:solidFill>
            <a:srgbClr val="1E1E1E"/>
          </a:solidFill>
          <a:ln>
            <a:noFill/>
          </a:ln>
        </p:spPr>
        <p:txBody>
          <a:bodyPr vert="horz" wrap="square" lIns="68586" tIns="34294" rIns="68586" bIns="34294" numCol="1" anchor="t" anchorCtr="0" compatLnSpc="1">
            <a:prstTxWarp prst="textNoShape">
              <a:avLst/>
            </a:prstTxWarp>
          </a:bodyPr>
          <a:lstStyle/>
          <a:p>
            <a:pPr defTabSz="685862">
              <a:defRPr/>
            </a:pPr>
            <a:endParaRPr lang="en-US" sz="1400" kern="0" dirty="0">
              <a:solidFill>
                <a:prstClr val="black"/>
              </a:solidFill>
              <a:latin typeface="Arial"/>
            </a:endParaRPr>
          </a:p>
        </p:txBody>
      </p:sp>
      <p:sp>
        <p:nvSpPr>
          <p:cNvPr id="202" name="Oval 201"/>
          <p:cNvSpPr/>
          <p:nvPr/>
        </p:nvSpPr>
        <p:spPr>
          <a:xfrm flipH="1">
            <a:off x="5273485" y="2009133"/>
            <a:ext cx="53516" cy="5350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6" tIns="34294" rIns="68586" bIns="34294" numCol="1" anchor="t" anchorCtr="0" compatLnSpc="1">
            <a:prstTxWarp prst="textNoShape">
              <a:avLst/>
            </a:prstTxWarp>
          </a:bodyPr>
          <a:lstStyle/>
          <a:p>
            <a:pPr defTabSz="685862">
              <a:defRPr/>
            </a:pPr>
            <a:endParaRPr lang="en-US" sz="1400" kern="0" dirty="0">
              <a:solidFill>
                <a:prstClr val="black"/>
              </a:solidFill>
              <a:latin typeface="Arial"/>
            </a:endParaRPr>
          </a:p>
        </p:txBody>
      </p:sp>
      <p:sp>
        <p:nvSpPr>
          <p:cNvPr id="204" name="Oval 203"/>
          <p:cNvSpPr/>
          <p:nvPr/>
        </p:nvSpPr>
        <p:spPr>
          <a:xfrm>
            <a:off x="4206753" y="2643727"/>
            <a:ext cx="53516" cy="53502"/>
          </a:xfrm>
          <a:prstGeom prst="ellipse">
            <a:avLst/>
          </a:prstGeom>
          <a:solidFill>
            <a:srgbClr val="A6A6A6"/>
          </a:solidFill>
          <a:ln>
            <a:noFill/>
          </a:ln>
        </p:spPr>
        <p:txBody>
          <a:bodyPr vert="horz" wrap="square" lIns="68586" tIns="34294" rIns="68586" bIns="34294" numCol="1" anchor="t" anchorCtr="0" compatLnSpc="1">
            <a:prstTxWarp prst="textNoShape">
              <a:avLst/>
            </a:prstTxWarp>
          </a:bodyPr>
          <a:lstStyle/>
          <a:p>
            <a:pPr defTabSz="685862">
              <a:defRPr/>
            </a:pPr>
            <a:endParaRPr lang="en-US" sz="1400" kern="0" dirty="0">
              <a:solidFill>
                <a:prstClr val="black"/>
              </a:solidFill>
              <a:latin typeface="Arial"/>
            </a:endParaRPr>
          </a:p>
        </p:txBody>
      </p:sp>
      <p:sp>
        <p:nvSpPr>
          <p:cNvPr id="206" name="Oval 205"/>
          <p:cNvSpPr/>
          <p:nvPr/>
        </p:nvSpPr>
        <p:spPr>
          <a:xfrm>
            <a:off x="3332038" y="2654019"/>
            <a:ext cx="53516" cy="53502"/>
          </a:xfrm>
          <a:prstGeom prst="ellipse">
            <a:avLst/>
          </a:prstGeom>
          <a:solidFill>
            <a:srgbClr val="1E1E1E"/>
          </a:solidFill>
          <a:ln>
            <a:noFill/>
          </a:ln>
        </p:spPr>
        <p:txBody>
          <a:bodyPr vert="horz" wrap="square" lIns="68586" tIns="34294" rIns="68586" bIns="34294" numCol="1" anchor="t" anchorCtr="0" compatLnSpc="1">
            <a:prstTxWarp prst="textNoShape">
              <a:avLst/>
            </a:prstTxWarp>
          </a:bodyPr>
          <a:lstStyle/>
          <a:p>
            <a:pPr defTabSz="685862">
              <a:defRPr/>
            </a:pPr>
            <a:endParaRPr lang="en-US" sz="1400" kern="0" dirty="0">
              <a:solidFill>
                <a:prstClr val="black"/>
              </a:solidFill>
              <a:latin typeface="Arial"/>
            </a:endParaRPr>
          </a:p>
        </p:txBody>
      </p:sp>
      <p:sp>
        <p:nvSpPr>
          <p:cNvPr id="207" name="Oval 206"/>
          <p:cNvSpPr/>
          <p:nvPr/>
        </p:nvSpPr>
        <p:spPr>
          <a:xfrm>
            <a:off x="4477849" y="2499005"/>
            <a:ext cx="53516" cy="5350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6" tIns="34294" rIns="68586" bIns="34294" numCol="1" anchor="t" anchorCtr="0" compatLnSpc="1">
            <a:prstTxWarp prst="textNoShape">
              <a:avLst/>
            </a:prstTxWarp>
          </a:bodyPr>
          <a:lstStyle/>
          <a:p>
            <a:pPr defTabSz="685862">
              <a:defRPr/>
            </a:pPr>
            <a:endParaRPr lang="en-US" sz="1400" kern="0" dirty="0">
              <a:solidFill>
                <a:prstClr val="black"/>
              </a:solidFill>
              <a:latin typeface="Arial"/>
            </a:endParaRPr>
          </a:p>
        </p:txBody>
      </p:sp>
      <p:sp>
        <p:nvSpPr>
          <p:cNvPr id="209" name="Oval 208"/>
          <p:cNvSpPr/>
          <p:nvPr/>
        </p:nvSpPr>
        <p:spPr>
          <a:xfrm>
            <a:off x="5820159" y="2587008"/>
            <a:ext cx="53516" cy="5350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6" tIns="34294" rIns="68586" bIns="34294" numCol="1" anchor="t" anchorCtr="0" compatLnSpc="1">
            <a:prstTxWarp prst="textNoShape">
              <a:avLst/>
            </a:prstTxWarp>
          </a:bodyPr>
          <a:lstStyle/>
          <a:p>
            <a:pPr defTabSz="685862">
              <a:defRPr/>
            </a:pPr>
            <a:endParaRPr lang="en-US" sz="1400" kern="0" dirty="0">
              <a:solidFill>
                <a:prstClr val="black"/>
              </a:solidFill>
              <a:latin typeface="Arial"/>
            </a:endParaRPr>
          </a:p>
        </p:txBody>
      </p:sp>
      <p:sp>
        <p:nvSpPr>
          <p:cNvPr id="212" name="Oval 211"/>
          <p:cNvSpPr/>
          <p:nvPr/>
        </p:nvSpPr>
        <p:spPr>
          <a:xfrm>
            <a:off x="4890842" y="2071364"/>
            <a:ext cx="53516" cy="53502"/>
          </a:xfrm>
          <a:prstGeom prst="ellipse">
            <a:avLst/>
          </a:prstGeom>
          <a:solidFill>
            <a:srgbClr val="1E1E1E"/>
          </a:solidFill>
          <a:ln>
            <a:noFill/>
          </a:ln>
        </p:spPr>
        <p:txBody>
          <a:bodyPr vert="horz" wrap="square" lIns="68586" tIns="34294" rIns="68586" bIns="34294" numCol="1" anchor="t" anchorCtr="0" compatLnSpc="1">
            <a:prstTxWarp prst="textNoShape">
              <a:avLst/>
            </a:prstTxWarp>
          </a:bodyPr>
          <a:lstStyle/>
          <a:p>
            <a:pPr defTabSz="685862">
              <a:defRPr/>
            </a:pPr>
            <a:endParaRPr lang="en-US" sz="1400" kern="0" dirty="0">
              <a:solidFill>
                <a:prstClr val="black"/>
              </a:solidFill>
              <a:latin typeface="Arial"/>
            </a:endParaRPr>
          </a:p>
        </p:txBody>
      </p:sp>
      <p:sp>
        <p:nvSpPr>
          <p:cNvPr id="214" name="Oval 213"/>
          <p:cNvSpPr/>
          <p:nvPr/>
        </p:nvSpPr>
        <p:spPr>
          <a:xfrm>
            <a:off x="5238223" y="1661534"/>
            <a:ext cx="53516" cy="53502"/>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6" tIns="34294" rIns="68586" bIns="34294" numCol="1" anchor="t" anchorCtr="0" compatLnSpc="1">
            <a:prstTxWarp prst="textNoShape">
              <a:avLst/>
            </a:prstTxWarp>
          </a:bodyPr>
          <a:lstStyle/>
          <a:p>
            <a:pPr defTabSz="685862">
              <a:defRPr/>
            </a:pPr>
            <a:endParaRPr lang="en-US" sz="1400" kern="0" dirty="0">
              <a:solidFill>
                <a:prstClr val="black"/>
              </a:solidFill>
              <a:latin typeface="Arial"/>
            </a:endParaRPr>
          </a:p>
        </p:txBody>
      </p:sp>
      <p:sp>
        <p:nvSpPr>
          <p:cNvPr id="113" name="Hexagon 112"/>
          <p:cNvSpPr/>
          <p:nvPr/>
        </p:nvSpPr>
        <p:spPr>
          <a:xfrm rot="16200000">
            <a:off x="6003640" y="1612279"/>
            <a:ext cx="1977707" cy="1705364"/>
          </a:xfrm>
          <a:prstGeom prst="hexagon">
            <a:avLst>
              <a:gd name="adj" fmla="val 28681"/>
              <a:gd name="vf" fmla="val 11547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86" tIns="68586" rIns="68586" bIns="68586" rtlCol="0" anchor="t" anchorCtr="0"/>
          <a:lstStyle/>
          <a:p>
            <a:endParaRPr lang="en-US" sz="1400" dirty="0">
              <a:solidFill>
                <a:srgbClr val="FFFFFF"/>
              </a:solidFill>
              <a:latin typeface="Arial"/>
            </a:endParaRPr>
          </a:p>
        </p:txBody>
      </p:sp>
      <p:sp>
        <p:nvSpPr>
          <p:cNvPr id="114" name="TextBox 113"/>
          <p:cNvSpPr txBox="1"/>
          <p:nvPr/>
        </p:nvSpPr>
        <p:spPr>
          <a:xfrm>
            <a:off x="6418560" y="2790797"/>
            <a:ext cx="1148163" cy="433367"/>
          </a:xfrm>
          <a:prstGeom prst="rect">
            <a:avLst/>
          </a:prstGeom>
        </p:spPr>
        <p:txBody>
          <a:bodyPr vert="horz" wrap="square" lIns="68586" tIns="68586" rIns="68586" bIns="68586" rtlCol="0">
            <a:noAutofit/>
          </a:bodyPr>
          <a:lstStyle/>
          <a:p>
            <a:pPr algn="ctr"/>
            <a:endParaRPr lang="en-US" sz="1500" dirty="0">
              <a:solidFill>
                <a:srgbClr val="FFFFFF"/>
              </a:solidFill>
              <a:latin typeface="Arial"/>
            </a:endParaRPr>
          </a:p>
        </p:txBody>
      </p:sp>
      <p:sp>
        <p:nvSpPr>
          <p:cNvPr id="115" name="Oval 114"/>
          <p:cNvSpPr/>
          <p:nvPr/>
        </p:nvSpPr>
        <p:spPr>
          <a:xfrm>
            <a:off x="6965739" y="1447453"/>
            <a:ext cx="53516" cy="53502"/>
          </a:xfrm>
          <a:prstGeom prst="ellipse">
            <a:avLst/>
          </a:prstGeom>
          <a:solidFill>
            <a:schemeClr val="bg1"/>
          </a:solidFill>
          <a:ln>
            <a:noFill/>
          </a:ln>
        </p:spPr>
        <p:txBody>
          <a:bodyPr vert="horz" wrap="square" lIns="68586" tIns="34294" rIns="68586" bIns="34294" numCol="1" anchor="t" anchorCtr="0" compatLnSpc="1">
            <a:prstTxWarp prst="textNoShape">
              <a:avLst/>
            </a:prstTxWarp>
          </a:bodyPr>
          <a:lstStyle/>
          <a:p>
            <a:endParaRPr lang="en-US" sz="1400" dirty="0">
              <a:solidFill>
                <a:prstClr val="black"/>
              </a:solidFill>
              <a:latin typeface="Arial"/>
            </a:endParaRPr>
          </a:p>
        </p:txBody>
      </p:sp>
      <p:sp>
        <p:nvSpPr>
          <p:cNvPr id="116" name="Oval 115"/>
          <p:cNvSpPr/>
          <p:nvPr/>
        </p:nvSpPr>
        <p:spPr>
          <a:xfrm>
            <a:off x="6965739" y="3417038"/>
            <a:ext cx="53516" cy="53502"/>
          </a:xfrm>
          <a:prstGeom prst="ellipse">
            <a:avLst/>
          </a:prstGeom>
          <a:solidFill>
            <a:schemeClr val="bg1"/>
          </a:solidFill>
          <a:ln>
            <a:noFill/>
          </a:ln>
        </p:spPr>
        <p:txBody>
          <a:bodyPr vert="horz" wrap="square" lIns="68586" tIns="34294" rIns="68586" bIns="34294" numCol="1" anchor="t" anchorCtr="0" compatLnSpc="1">
            <a:prstTxWarp prst="textNoShape">
              <a:avLst/>
            </a:prstTxWarp>
          </a:bodyPr>
          <a:lstStyle/>
          <a:p>
            <a:endParaRPr lang="en-US" sz="1400" dirty="0">
              <a:solidFill>
                <a:prstClr val="black"/>
              </a:solidFill>
              <a:latin typeface="Arial"/>
            </a:endParaRPr>
          </a:p>
        </p:txBody>
      </p:sp>
      <p:sp>
        <p:nvSpPr>
          <p:cNvPr id="117" name="Oval 116"/>
          <p:cNvSpPr/>
          <p:nvPr/>
        </p:nvSpPr>
        <p:spPr>
          <a:xfrm>
            <a:off x="7812570" y="1942092"/>
            <a:ext cx="53516" cy="53502"/>
          </a:xfrm>
          <a:prstGeom prst="ellipse">
            <a:avLst/>
          </a:prstGeom>
          <a:solidFill>
            <a:schemeClr val="bg1"/>
          </a:solidFill>
          <a:ln>
            <a:noFill/>
          </a:ln>
        </p:spPr>
        <p:txBody>
          <a:bodyPr vert="horz" wrap="square" lIns="68586" tIns="34294" rIns="68586" bIns="34294" numCol="1" anchor="t" anchorCtr="0" compatLnSpc="1">
            <a:prstTxWarp prst="textNoShape">
              <a:avLst/>
            </a:prstTxWarp>
          </a:bodyPr>
          <a:lstStyle/>
          <a:p>
            <a:endParaRPr lang="en-US" sz="1400" dirty="0">
              <a:solidFill>
                <a:prstClr val="black"/>
              </a:solidFill>
              <a:latin typeface="Arial"/>
            </a:endParaRPr>
          </a:p>
        </p:txBody>
      </p:sp>
      <p:sp>
        <p:nvSpPr>
          <p:cNvPr id="119" name="Oval 118"/>
          <p:cNvSpPr/>
          <p:nvPr/>
        </p:nvSpPr>
        <p:spPr>
          <a:xfrm>
            <a:off x="7812570" y="2941253"/>
            <a:ext cx="53516" cy="53502"/>
          </a:xfrm>
          <a:prstGeom prst="ellipse">
            <a:avLst/>
          </a:prstGeom>
          <a:solidFill>
            <a:schemeClr val="bg1"/>
          </a:solidFill>
          <a:ln>
            <a:noFill/>
          </a:ln>
        </p:spPr>
        <p:txBody>
          <a:bodyPr vert="horz" wrap="square" lIns="68586" tIns="34294" rIns="68586" bIns="34294" numCol="1" anchor="t" anchorCtr="0" compatLnSpc="1">
            <a:prstTxWarp prst="textNoShape">
              <a:avLst/>
            </a:prstTxWarp>
          </a:bodyPr>
          <a:lstStyle/>
          <a:p>
            <a:endParaRPr lang="en-US" sz="1400" dirty="0">
              <a:solidFill>
                <a:prstClr val="black"/>
              </a:solidFill>
              <a:latin typeface="Arial"/>
            </a:endParaRPr>
          </a:p>
        </p:txBody>
      </p:sp>
      <p:sp>
        <p:nvSpPr>
          <p:cNvPr id="120" name="Oval 119"/>
          <p:cNvSpPr/>
          <p:nvPr/>
        </p:nvSpPr>
        <p:spPr>
          <a:xfrm>
            <a:off x="6112938" y="2941253"/>
            <a:ext cx="53516" cy="53502"/>
          </a:xfrm>
          <a:prstGeom prst="ellipse">
            <a:avLst/>
          </a:prstGeom>
          <a:solidFill>
            <a:schemeClr val="bg1"/>
          </a:solidFill>
          <a:ln>
            <a:noFill/>
          </a:ln>
        </p:spPr>
        <p:txBody>
          <a:bodyPr vert="horz" wrap="square" lIns="68586" tIns="34294" rIns="68586" bIns="34294" numCol="1" anchor="t" anchorCtr="0" compatLnSpc="1">
            <a:prstTxWarp prst="textNoShape">
              <a:avLst/>
            </a:prstTxWarp>
          </a:bodyPr>
          <a:lstStyle/>
          <a:p>
            <a:endParaRPr lang="en-US" sz="1400" dirty="0">
              <a:solidFill>
                <a:prstClr val="black"/>
              </a:solidFill>
              <a:latin typeface="Arial"/>
            </a:endParaRPr>
          </a:p>
        </p:txBody>
      </p:sp>
      <p:sp>
        <p:nvSpPr>
          <p:cNvPr id="121" name="TextBox 120"/>
          <p:cNvSpPr txBox="1"/>
          <p:nvPr/>
        </p:nvSpPr>
        <p:spPr>
          <a:xfrm>
            <a:off x="6401909" y="1776732"/>
            <a:ext cx="1148163" cy="866735"/>
          </a:xfrm>
          <a:prstGeom prst="rect">
            <a:avLst/>
          </a:prstGeom>
        </p:spPr>
        <p:txBody>
          <a:bodyPr vert="horz" wrap="square" lIns="68586" tIns="68586" rIns="68586" bIns="68586" rtlCol="0" anchor="ctr">
            <a:noAutofit/>
          </a:bodyPr>
          <a:lstStyle/>
          <a:p>
            <a:pPr algn="ctr"/>
            <a:r>
              <a:rPr lang="en-US" sz="3000" dirty="0">
                <a:solidFill>
                  <a:srgbClr val="FFFFFF"/>
                </a:solidFill>
                <a:latin typeface="Arial"/>
              </a:rPr>
              <a:t>4ZB</a:t>
            </a:r>
          </a:p>
          <a:p>
            <a:pPr algn="ctr"/>
            <a:r>
              <a:rPr lang="en-US" sz="1500" dirty="0">
                <a:solidFill>
                  <a:srgbClr val="FFFFFF"/>
                </a:solidFill>
                <a:latin typeface="Arial"/>
              </a:rPr>
              <a:t>DATA</a:t>
            </a:r>
            <a:endParaRPr lang="en-US" sz="3000" dirty="0">
              <a:solidFill>
                <a:srgbClr val="FFFFFF"/>
              </a:solidFill>
              <a:latin typeface="Arial"/>
            </a:endParaRPr>
          </a:p>
        </p:txBody>
      </p:sp>
      <p:cxnSp>
        <p:nvCxnSpPr>
          <p:cNvPr id="122" name="Straight Connector 121"/>
          <p:cNvCxnSpPr/>
          <p:nvPr/>
        </p:nvCxnSpPr>
        <p:spPr>
          <a:xfrm>
            <a:off x="6440026" y="2675141"/>
            <a:ext cx="1072249"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23" name="Picture 122"/>
          <p:cNvPicPr>
            <a:picLocks noChangeAspect="1"/>
          </p:cNvPicPr>
          <p:nvPr/>
        </p:nvPicPr>
        <p:blipFill>
          <a:blip r:embed="rId3"/>
          <a:stretch>
            <a:fillRect/>
          </a:stretch>
        </p:blipFill>
        <p:spPr>
          <a:xfrm>
            <a:off x="6241066" y="2704274"/>
            <a:ext cx="1486416" cy="484674"/>
          </a:xfrm>
          <a:prstGeom prst="rect">
            <a:avLst/>
          </a:prstGeom>
        </p:spPr>
      </p:pic>
      <p:grpSp>
        <p:nvGrpSpPr>
          <p:cNvPr id="124" name="Group 123"/>
          <p:cNvGrpSpPr/>
          <p:nvPr/>
        </p:nvGrpSpPr>
        <p:grpSpPr>
          <a:xfrm>
            <a:off x="2589992" y="1072237"/>
            <a:ext cx="1208891" cy="1401949"/>
            <a:chOff x="3575398" y="1453279"/>
            <a:chExt cx="1611435" cy="1869265"/>
          </a:xfrm>
        </p:grpSpPr>
        <p:sp>
          <p:nvSpPr>
            <p:cNvPr id="125" name="Hexagon 124"/>
            <p:cNvSpPr/>
            <p:nvPr/>
          </p:nvSpPr>
          <p:spPr>
            <a:xfrm rot="16200000">
              <a:off x="3446483" y="1582194"/>
              <a:ext cx="1869265" cy="1611435"/>
            </a:xfrm>
            <a:prstGeom prst="hexagon">
              <a:avLst>
                <a:gd name="adj" fmla="val 28681"/>
                <a:gd name="vf" fmla="val 115470"/>
              </a:avLst>
            </a:prstGeom>
            <a:solidFill>
              <a:schemeClr val="tx1"/>
            </a:solidFill>
            <a:ln>
              <a:noFill/>
            </a:ln>
          </p:spPr>
          <p:txBody>
            <a:bodyPr vert="vert" wrap="square" lIns="0" tIns="0" rIns="182880" bIns="0" numCol="1" anchor="ctr" anchorCtr="0" compatLnSpc="1">
              <a:prstTxWarp prst="textNoShape">
                <a:avLst/>
              </a:prstTxWarp>
            </a:bodyPr>
            <a:lstStyle/>
            <a:p>
              <a:pPr algn="ctr"/>
              <a:r>
                <a:rPr lang="en-US" sz="1200" dirty="0">
                  <a:solidFill>
                    <a:srgbClr val="FFFFFF"/>
                  </a:solidFill>
                  <a:latin typeface="Arial"/>
                </a:rPr>
                <a:t/>
              </a:r>
              <a:br>
                <a:rPr lang="en-US" sz="1200" dirty="0">
                  <a:solidFill>
                    <a:srgbClr val="FFFFFF"/>
                  </a:solidFill>
                  <a:latin typeface="Arial"/>
                </a:rPr>
              </a:br>
              <a:r>
                <a:rPr lang="en-US" sz="1200" dirty="0">
                  <a:solidFill>
                    <a:srgbClr val="FFFFFF"/>
                  </a:solidFill>
                  <a:latin typeface="Arial"/>
                </a:rPr>
                <a:t>MOBILE </a:t>
              </a:r>
              <a:br>
                <a:rPr lang="en-US" sz="1200" dirty="0">
                  <a:solidFill>
                    <a:srgbClr val="FFFFFF"/>
                  </a:solidFill>
                  <a:latin typeface="Arial"/>
                </a:rPr>
              </a:br>
              <a:r>
                <a:rPr lang="en-US" sz="1200" dirty="0">
                  <a:solidFill>
                    <a:srgbClr val="FFFFFF"/>
                  </a:solidFill>
                  <a:latin typeface="Arial"/>
                </a:rPr>
                <a:t>DEVICES</a:t>
              </a:r>
            </a:p>
          </p:txBody>
        </p:sp>
        <p:grpSp>
          <p:nvGrpSpPr>
            <p:cNvPr id="126" name="Group 125"/>
            <p:cNvGrpSpPr/>
            <p:nvPr/>
          </p:nvGrpSpPr>
          <p:grpSpPr>
            <a:xfrm>
              <a:off x="4249465" y="1706376"/>
              <a:ext cx="260350" cy="441325"/>
              <a:chOff x="10477500" y="2824163"/>
              <a:chExt cx="260350" cy="441325"/>
            </a:xfrm>
          </p:grpSpPr>
          <p:sp>
            <p:nvSpPr>
              <p:cNvPr id="127" name="Freeform 13"/>
              <p:cNvSpPr>
                <a:spLocks noEditPoints="1"/>
              </p:cNvSpPr>
              <p:nvPr/>
            </p:nvSpPr>
            <p:spPr bwMode="auto">
              <a:xfrm>
                <a:off x="10477500" y="2824163"/>
                <a:ext cx="260350" cy="441325"/>
              </a:xfrm>
              <a:custGeom>
                <a:avLst/>
                <a:gdLst>
                  <a:gd name="T0" fmla="*/ 140 w 177"/>
                  <a:gd name="T1" fmla="*/ 303 h 303"/>
                  <a:gd name="T2" fmla="*/ 37 w 177"/>
                  <a:gd name="T3" fmla="*/ 303 h 303"/>
                  <a:gd name="T4" fmla="*/ 0 w 177"/>
                  <a:gd name="T5" fmla="*/ 267 h 303"/>
                  <a:gd name="T6" fmla="*/ 0 w 177"/>
                  <a:gd name="T7" fmla="*/ 36 h 303"/>
                  <a:gd name="T8" fmla="*/ 37 w 177"/>
                  <a:gd name="T9" fmla="*/ 0 h 303"/>
                  <a:gd name="T10" fmla="*/ 140 w 177"/>
                  <a:gd name="T11" fmla="*/ 0 h 303"/>
                  <a:gd name="T12" fmla="*/ 177 w 177"/>
                  <a:gd name="T13" fmla="*/ 36 h 303"/>
                  <a:gd name="T14" fmla="*/ 177 w 177"/>
                  <a:gd name="T15" fmla="*/ 267 h 303"/>
                  <a:gd name="T16" fmla="*/ 140 w 177"/>
                  <a:gd name="T17" fmla="*/ 303 h 303"/>
                  <a:gd name="T18" fmla="*/ 37 w 177"/>
                  <a:gd name="T19" fmla="*/ 10 h 303"/>
                  <a:gd name="T20" fmla="*/ 10 w 177"/>
                  <a:gd name="T21" fmla="*/ 36 h 303"/>
                  <a:gd name="T22" fmla="*/ 10 w 177"/>
                  <a:gd name="T23" fmla="*/ 267 h 303"/>
                  <a:gd name="T24" fmla="*/ 37 w 177"/>
                  <a:gd name="T25" fmla="*/ 293 h 303"/>
                  <a:gd name="T26" fmla="*/ 140 w 177"/>
                  <a:gd name="T27" fmla="*/ 293 h 303"/>
                  <a:gd name="T28" fmla="*/ 167 w 177"/>
                  <a:gd name="T29" fmla="*/ 267 h 303"/>
                  <a:gd name="T30" fmla="*/ 167 w 177"/>
                  <a:gd name="T31" fmla="*/ 36 h 303"/>
                  <a:gd name="T32" fmla="*/ 140 w 177"/>
                  <a:gd name="T33" fmla="*/ 10 h 303"/>
                  <a:gd name="T34" fmla="*/ 37 w 177"/>
                  <a:gd name="T35" fmla="*/ 1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7" h="303">
                    <a:moveTo>
                      <a:pt x="140" y="303"/>
                    </a:moveTo>
                    <a:cubicBezTo>
                      <a:pt x="37" y="303"/>
                      <a:pt x="37" y="303"/>
                      <a:pt x="37" y="303"/>
                    </a:cubicBezTo>
                    <a:cubicBezTo>
                      <a:pt x="17" y="303"/>
                      <a:pt x="0" y="287"/>
                      <a:pt x="0" y="267"/>
                    </a:cubicBezTo>
                    <a:cubicBezTo>
                      <a:pt x="0" y="36"/>
                      <a:pt x="0" y="36"/>
                      <a:pt x="0" y="36"/>
                    </a:cubicBezTo>
                    <a:cubicBezTo>
                      <a:pt x="0" y="16"/>
                      <a:pt x="17" y="0"/>
                      <a:pt x="37" y="0"/>
                    </a:cubicBezTo>
                    <a:cubicBezTo>
                      <a:pt x="140" y="0"/>
                      <a:pt x="140" y="0"/>
                      <a:pt x="140" y="0"/>
                    </a:cubicBezTo>
                    <a:cubicBezTo>
                      <a:pt x="160" y="0"/>
                      <a:pt x="177" y="16"/>
                      <a:pt x="177" y="36"/>
                    </a:cubicBezTo>
                    <a:cubicBezTo>
                      <a:pt x="177" y="267"/>
                      <a:pt x="177" y="267"/>
                      <a:pt x="177" y="267"/>
                    </a:cubicBezTo>
                    <a:cubicBezTo>
                      <a:pt x="177" y="287"/>
                      <a:pt x="160" y="303"/>
                      <a:pt x="140" y="303"/>
                    </a:cubicBezTo>
                    <a:close/>
                    <a:moveTo>
                      <a:pt x="37" y="10"/>
                    </a:moveTo>
                    <a:cubicBezTo>
                      <a:pt x="22" y="10"/>
                      <a:pt x="10" y="22"/>
                      <a:pt x="10" y="36"/>
                    </a:cubicBezTo>
                    <a:cubicBezTo>
                      <a:pt x="10" y="267"/>
                      <a:pt x="10" y="267"/>
                      <a:pt x="10" y="267"/>
                    </a:cubicBezTo>
                    <a:cubicBezTo>
                      <a:pt x="10" y="281"/>
                      <a:pt x="22" y="293"/>
                      <a:pt x="37" y="293"/>
                    </a:cubicBezTo>
                    <a:cubicBezTo>
                      <a:pt x="140" y="293"/>
                      <a:pt x="140" y="293"/>
                      <a:pt x="140" y="293"/>
                    </a:cubicBezTo>
                    <a:cubicBezTo>
                      <a:pt x="155" y="293"/>
                      <a:pt x="167" y="281"/>
                      <a:pt x="167" y="267"/>
                    </a:cubicBezTo>
                    <a:cubicBezTo>
                      <a:pt x="167" y="36"/>
                      <a:pt x="167" y="36"/>
                      <a:pt x="167" y="36"/>
                    </a:cubicBezTo>
                    <a:cubicBezTo>
                      <a:pt x="167" y="22"/>
                      <a:pt x="155" y="10"/>
                      <a:pt x="140" y="10"/>
                    </a:cubicBezTo>
                    <a:lnTo>
                      <a:pt x="37" y="1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sz="1400" dirty="0">
                  <a:solidFill>
                    <a:prstClr val="black"/>
                  </a:solidFill>
                  <a:latin typeface="Arial"/>
                </a:endParaRPr>
              </a:p>
            </p:txBody>
          </p:sp>
          <p:sp>
            <p:nvSpPr>
              <p:cNvPr id="128" name="Freeform 14"/>
              <p:cNvSpPr>
                <a:spLocks noEditPoints="1"/>
              </p:cNvSpPr>
              <p:nvPr/>
            </p:nvSpPr>
            <p:spPr bwMode="auto">
              <a:xfrm>
                <a:off x="10477500" y="2876551"/>
                <a:ext cx="260350" cy="293688"/>
              </a:xfrm>
              <a:custGeom>
                <a:avLst/>
                <a:gdLst>
                  <a:gd name="T0" fmla="*/ 172 w 177"/>
                  <a:gd name="T1" fmla="*/ 202 h 202"/>
                  <a:gd name="T2" fmla="*/ 5 w 177"/>
                  <a:gd name="T3" fmla="*/ 202 h 202"/>
                  <a:gd name="T4" fmla="*/ 0 w 177"/>
                  <a:gd name="T5" fmla="*/ 197 h 202"/>
                  <a:gd name="T6" fmla="*/ 0 w 177"/>
                  <a:gd name="T7" fmla="*/ 5 h 202"/>
                  <a:gd name="T8" fmla="*/ 5 w 177"/>
                  <a:gd name="T9" fmla="*/ 0 h 202"/>
                  <a:gd name="T10" fmla="*/ 172 w 177"/>
                  <a:gd name="T11" fmla="*/ 0 h 202"/>
                  <a:gd name="T12" fmla="*/ 177 w 177"/>
                  <a:gd name="T13" fmla="*/ 5 h 202"/>
                  <a:gd name="T14" fmla="*/ 177 w 177"/>
                  <a:gd name="T15" fmla="*/ 197 h 202"/>
                  <a:gd name="T16" fmla="*/ 172 w 177"/>
                  <a:gd name="T17" fmla="*/ 202 h 202"/>
                  <a:gd name="T18" fmla="*/ 10 w 177"/>
                  <a:gd name="T19" fmla="*/ 192 h 202"/>
                  <a:gd name="T20" fmla="*/ 167 w 177"/>
                  <a:gd name="T21" fmla="*/ 192 h 202"/>
                  <a:gd name="T22" fmla="*/ 167 w 177"/>
                  <a:gd name="T23" fmla="*/ 10 h 202"/>
                  <a:gd name="T24" fmla="*/ 10 w 177"/>
                  <a:gd name="T25" fmla="*/ 10 h 202"/>
                  <a:gd name="T26" fmla="*/ 10 w 177"/>
                  <a:gd name="T27" fmla="*/ 19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202">
                    <a:moveTo>
                      <a:pt x="172" y="202"/>
                    </a:moveTo>
                    <a:cubicBezTo>
                      <a:pt x="5" y="202"/>
                      <a:pt x="5" y="202"/>
                      <a:pt x="5" y="202"/>
                    </a:cubicBezTo>
                    <a:cubicBezTo>
                      <a:pt x="3" y="202"/>
                      <a:pt x="0" y="200"/>
                      <a:pt x="0" y="197"/>
                    </a:cubicBezTo>
                    <a:cubicBezTo>
                      <a:pt x="0" y="5"/>
                      <a:pt x="0" y="5"/>
                      <a:pt x="0" y="5"/>
                    </a:cubicBezTo>
                    <a:cubicBezTo>
                      <a:pt x="0" y="3"/>
                      <a:pt x="3" y="0"/>
                      <a:pt x="5" y="0"/>
                    </a:cubicBezTo>
                    <a:cubicBezTo>
                      <a:pt x="172" y="0"/>
                      <a:pt x="172" y="0"/>
                      <a:pt x="172" y="0"/>
                    </a:cubicBezTo>
                    <a:cubicBezTo>
                      <a:pt x="174" y="0"/>
                      <a:pt x="177" y="3"/>
                      <a:pt x="177" y="5"/>
                    </a:cubicBezTo>
                    <a:cubicBezTo>
                      <a:pt x="177" y="197"/>
                      <a:pt x="177" y="197"/>
                      <a:pt x="177" y="197"/>
                    </a:cubicBezTo>
                    <a:cubicBezTo>
                      <a:pt x="177" y="200"/>
                      <a:pt x="174" y="202"/>
                      <a:pt x="172" y="202"/>
                    </a:cubicBezTo>
                    <a:close/>
                    <a:moveTo>
                      <a:pt x="10" y="192"/>
                    </a:moveTo>
                    <a:cubicBezTo>
                      <a:pt x="167" y="192"/>
                      <a:pt x="167" y="192"/>
                      <a:pt x="167" y="192"/>
                    </a:cubicBezTo>
                    <a:cubicBezTo>
                      <a:pt x="167" y="10"/>
                      <a:pt x="167" y="10"/>
                      <a:pt x="167" y="10"/>
                    </a:cubicBezTo>
                    <a:cubicBezTo>
                      <a:pt x="10" y="10"/>
                      <a:pt x="10" y="10"/>
                      <a:pt x="10" y="10"/>
                    </a:cubicBezTo>
                    <a:lnTo>
                      <a:pt x="10" y="192"/>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sz="1400" dirty="0">
                  <a:solidFill>
                    <a:prstClr val="black"/>
                  </a:solidFill>
                  <a:latin typeface="Arial"/>
                </a:endParaRPr>
              </a:p>
            </p:txBody>
          </p:sp>
          <p:sp>
            <p:nvSpPr>
              <p:cNvPr id="129" name="Freeform 15"/>
              <p:cNvSpPr>
                <a:spLocks noEditPoints="1"/>
              </p:cNvSpPr>
              <p:nvPr/>
            </p:nvSpPr>
            <p:spPr bwMode="auto">
              <a:xfrm>
                <a:off x="10579100" y="3184526"/>
                <a:ext cx="57150" cy="53975"/>
              </a:xfrm>
              <a:custGeom>
                <a:avLst/>
                <a:gdLst>
                  <a:gd name="T0" fmla="*/ 20 w 39"/>
                  <a:gd name="T1" fmla="*/ 38 h 38"/>
                  <a:gd name="T2" fmla="*/ 0 w 39"/>
                  <a:gd name="T3" fmla="*/ 19 h 38"/>
                  <a:gd name="T4" fmla="*/ 20 w 39"/>
                  <a:gd name="T5" fmla="*/ 0 h 38"/>
                  <a:gd name="T6" fmla="*/ 39 w 39"/>
                  <a:gd name="T7" fmla="*/ 19 h 38"/>
                  <a:gd name="T8" fmla="*/ 20 w 39"/>
                  <a:gd name="T9" fmla="*/ 38 h 38"/>
                  <a:gd name="T10" fmla="*/ 20 w 39"/>
                  <a:gd name="T11" fmla="*/ 10 h 38"/>
                  <a:gd name="T12" fmla="*/ 10 w 39"/>
                  <a:gd name="T13" fmla="*/ 19 h 38"/>
                  <a:gd name="T14" fmla="*/ 20 w 39"/>
                  <a:gd name="T15" fmla="*/ 28 h 38"/>
                  <a:gd name="T16" fmla="*/ 29 w 39"/>
                  <a:gd name="T17" fmla="*/ 19 h 38"/>
                  <a:gd name="T18" fmla="*/ 20 w 39"/>
                  <a:gd name="T19"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8">
                    <a:moveTo>
                      <a:pt x="20" y="38"/>
                    </a:moveTo>
                    <a:cubicBezTo>
                      <a:pt x="9" y="38"/>
                      <a:pt x="0" y="29"/>
                      <a:pt x="0" y="19"/>
                    </a:cubicBezTo>
                    <a:cubicBezTo>
                      <a:pt x="0" y="8"/>
                      <a:pt x="9" y="0"/>
                      <a:pt x="20" y="0"/>
                    </a:cubicBezTo>
                    <a:cubicBezTo>
                      <a:pt x="30" y="0"/>
                      <a:pt x="39" y="8"/>
                      <a:pt x="39" y="19"/>
                    </a:cubicBezTo>
                    <a:cubicBezTo>
                      <a:pt x="39" y="29"/>
                      <a:pt x="30" y="38"/>
                      <a:pt x="20" y="38"/>
                    </a:cubicBezTo>
                    <a:close/>
                    <a:moveTo>
                      <a:pt x="20" y="10"/>
                    </a:moveTo>
                    <a:cubicBezTo>
                      <a:pt x="15" y="10"/>
                      <a:pt x="10" y="14"/>
                      <a:pt x="10" y="19"/>
                    </a:cubicBezTo>
                    <a:cubicBezTo>
                      <a:pt x="10" y="24"/>
                      <a:pt x="15" y="28"/>
                      <a:pt x="20" y="28"/>
                    </a:cubicBezTo>
                    <a:cubicBezTo>
                      <a:pt x="24" y="28"/>
                      <a:pt x="29" y="24"/>
                      <a:pt x="29" y="19"/>
                    </a:cubicBezTo>
                    <a:cubicBezTo>
                      <a:pt x="29" y="14"/>
                      <a:pt x="24" y="10"/>
                      <a:pt x="20" y="1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sz="1400" dirty="0">
                  <a:solidFill>
                    <a:prstClr val="black"/>
                  </a:solidFill>
                  <a:latin typeface="Arial"/>
                </a:endParaRPr>
              </a:p>
            </p:txBody>
          </p:sp>
        </p:grpSp>
      </p:grpSp>
      <p:grpSp>
        <p:nvGrpSpPr>
          <p:cNvPr id="130" name="Group 129"/>
          <p:cNvGrpSpPr/>
          <p:nvPr/>
        </p:nvGrpSpPr>
        <p:grpSpPr>
          <a:xfrm>
            <a:off x="2589992" y="2670071"/>
            <a:ext cx="1208891" cy="1401949"/>
            <a:chOff x="3580920" y="3587653"/>
            <a:chExt cx="1611435" cy="1869265"/>
          </a:xfrm>
        </p:grpSpPr>
        <p:sp>
          <p:nvSpPr>
            <p:cNvPr id="131" name="Hexagon 130"/>
            <p:cNvSpPr/>
            <p:nvPr/>
          </p:nvSpPr>
          <p:spPr>
            <a:xfrm rot="16200000">
              <a:off x="3452005" y="3716568"/>
              <a:ext cx="1869265" cy="1611435"/>
            </a:xfrm>
            <a:prstGeom prst="hexagon">
              <a:avLst>
                <a:gd name="adj" fmla="val 28681"/>
                <a:gd name="vf" fmla="val 115470"/>
              </a:avLst>
            </a:prstGeom>
            <a:solidFill>
              <a:srgbClr val="A6A6A6"/>
            </a:solidFill>
            <a:ln>
              <a:noFill/>
            </a:ln>
          </p:spPr>
          <p:txBody>
            <a:bodyPr vert="vert" wrap="none" lIns="0" tIns="0" rIns="182880" bIns="0" numCol="1" anchor="ctr" anchorCtr="0" compatLnSpc="1">
              <a:prstTxWarp prst="textNoShape">
                <a:avLst/>
              </a:prstTxWarp>
            </a:bodyPr>
            <a:lstStyle/>
            <a:p>
              <a:pPr algn="ctr"/>
              <a:r>
                <a:rPr lang="en-US" sz="1200" dirty="0">
                  <a:solidFill>
                    <a:srgbClr val="FFFFFF"/>
                  </a:solidFill>
                  <a:latin typeface="Arial"/>
                </a:rPr>
                <a:t/>
              </a:r>
              <a:br>
                <a:rPr lang="en-US" sz="1200" dirty="0">
                  <a:solidFill>
                    <a:srgbClr val="FFFFFF"/>
                  </a:solidFill>
                  <a:latin typeface="Arial"/>
                </a:rPr>
              </a:br>
              <a:r>
                <a:rPr lang="en-US" sz="1200" dirty="0">
                  <a:solidFill>
                    <a:srgbClr val="FFFFFF"/>
                  </a:solidFill>
                  <a:latin typeface="Arial"/>
                </a:rPr>
                <a:t>HUMAN</a:t>
              </a:r>
              <a:br>
                <a:rPr lang="en-US" sz="1200" dirty="0">
                  <a:solidFill>
                    <a:srgbClr val="FFFFFF"/>
                  </a:solidFill>
                  <a:latin typeface="Arial"/>
                </a:rPr>
              </a:br>
              <a:r>
                <a:rPr lang="en-US" sz="1200" dirty="0">
                  <a:solidFill>
                    <a:srgbClr val="FFFFFF"/>
                  </a:solidFill>
                  <a:latin typeface="Arial"/>
                </a:rPr>
                <a:t>CONTENT</a:t>
              </a:r>
            </a:p>
          </p:txBody>
        </p:sp>
        <p:grpSp>
          <p:nvGrpSpPr>
            <p:cNvPr id="132" name="Group 131"/>
            <p:cNvGrpSpPr/>
            <p:nvPr/>
          </p:nvGrpSpPr>
          <p:grpSpPr>
            <a:xfrm>
              <a:off x="4147545" y="3904973"/>
              <a:ext cx="477838" cy="420687"/>
              <a:chOff x="8601075" y="3452813"/>
              <a:chExt cx="477838" cy="420687"/>
            </a:xfrm>
          </p:grpSpPr>
          <p:sp>
            <p:nvSpPr>
              <p:cNvPr id="133" name="Freeform 19"/>
              <p:cNvSpPr>
                <a:spLocks/>
              </p:cNvSpPr>
              <p:nvPr/>
            </p:nvSpPr>
            <p:spPr bwMode="auto">
              <a:xfrm>
                <a:off x="8601075" y="3657600"/>
                <a:ext cx="147638" cy="166688"/>
              </a:xfrm>
              <a:custGeom>
                <a:avLst/>
                <a:gdLst>
                  <a:gd name="T0" fmla="*/ 94 w 101"/>
                  <a:gd name="T1" fmla="*/ 114 h 114"/>
                  <a:gd name="T2" fmla="*/ 93 w 101"/>
                  <a:gd name="T3" fmla="*/ 114 h 114"/>
                  <a:gd name="T4" fmla="*/ 4 w 101"/>
                  <a:gd name="T5" fmla="*/ 100 h 114"/>
                  <a:gd name="T6" fmla="*/ 0 w 101"/>
                  <a:gd name="T7" fmla="*/ 94 h 114"/>
                  <a:gd name="T8" fmla="*/ 32 w 101"/>
                  <a:gd name="T9" fmla="*/ 28 h 114"/>
                  <a:gd name="T10" fmla="*/ 93 w 101"/>
                  <a:gd name="T11" fmla="*/ 1 h 114"/>
                  <a:gd name="T12" fmla="*/ 100 w 101"/>
                  <a:gd name="T13" fmla="*/ 4 h 114"/>
                  <a:gd name="T14" fmla="*/ 97 w 101"/>
                  <a:gd name="T15" fmla="*/ 10 h 114"/>
                  <a:gd name="T16" fmla="*/ 38 w 101"/>
                  <a:gd name="T17" fmla="*/ 37 h 114"/>
                  <a:gd name="T18" fmla="*/ 11 w 101"/>
                  <a:gd name="T19" fmla="*/ 91 h 114"/>
                  <a:gd name="T20" fmla="*/ 94 w 101"/>
                  <a:gd name="T21" fmla="*/ 104 h 114"/>
                  <a:gd name="T22" fmla="*/ 99 w 101"/>
                  <a:gd name="T23" fmla="*/ 109 h 114"/>
                  <a:gd name="T24" fmla="*/ 94 w 101"/>
                  <a:gd name="T25"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114">
                    <a:moveTo>
                      <a:pt x="94" y="114"/>
                    </a:moveTo>
                    <a:cubicBezTo>
                      <a:pt x="93" y="114"/>
                      <a:pt x="93" y="114"/>
                      <a:pt x="93" y="114"/>
                    </a:cubicBezTo>
                    <a:cubicBezTo>
                      <a:pt x="37" y="111"/>
                      <a:pt x="5" y="100"/>
                      <a:pt x="4" y="100"/>
                    </a:cubicBezTo>
                    <a:cubicBezTo>
                      <a:pt x="1" y="99"/>
                      <a:pt x="0" y="96"/>
                      <a:pt x="0" y="94"/>
                    </a:cubicBezTo>
                    <a:cubicBezTo>
                      <a:pt x="1" y="92"/>
                      <a:pt x="8" y="43"/>
                      <a:pt x="32" y="28"/>
                    </a:cubicBezTo>
                    <a:cubicBezTo>
                      <a:pt x="46" y="20"/>
                      <a:pt x="73" y="9"/>
                      <a:pt x="93" y="1"/>
                    </a:cubicBezTo>
                    <a:cubicBezTo>
                      <a:pt x="96" y="0"/>
                      <a:pt x="99" y="1"/>
                      <a:pt x="100" y="4"/>
                    </a:cubicBezTo>
                    <a:cubicBezTo>
                      <a:pt x="101" y="6"/>
                      <a:pt x="100" y="9"/>
                      <a:pt x="97" y="10"/>
                    </a:cubicBezTo>
                    <a:cubicBezTo>
                      <a:pt x="77" y="18"/>
                      <a:pt x="51" y="29"/>
                      <a:pt x="38" y="37"/>
                    </a:cubicBezTo>
                    <a:cubicBezTo>
                      <a:pt x="22" y="46"/>
                      <a:pt x="14" y="76"/>
                      <a:pt x="11" y="91"/>
                    </a:cubicBezTo>
                    <a:cubicBezTo>
                      <a:pt x="21" y="94"/>
                      <a:pt x="50" y="101"/>
                      <a:pt x="94" y="104"/>
                    </a:cubicBezTo>
                    <a:cubicBezTo>
                      <a:pt x="97" y="104"/>
                      <a:pt x="99" y="106"/>
                      <a:pt x="99" y="109"/>
                    </a:cubicBezTo>
                    <a:cubicBezTo>
                      <a:pt x="98" y="112"/>
                      <a:pt x="96" y="114"/>
                      <a:pt x="94" y="11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sz="1400" dirty="0">
                  <a:solidFill>
                    <a:prstClr val="black"/>
                  </a:solidFill>
                  <a:latin typeface="Arial"/>
                </a:endParaRPr>
              </a:p>
            </p:txBody>
          </p:sp>
          <p:sp>
            <p:nvSpPr>
              <p:cNvPr id="134" name="Freeform 20"/>
              <p:cNvSpPr>
                <a:spLocks/>
              </p:cNvSpPr>
              <p:nvPr/>
            </p:nvSpPr>
            <p:spPr bwMode="auto">
              <a:xfrm>
                <a:off x="8728075" y="3705225"/>
                <a:ext cx="350838" cy="168275"/>
              </a:xfrm>
              <a:custGeom>
                <a:avLst/>
                <a:gdLst>
                  <a:gd name="T0" fmla="*/ 126 w 240"/>
                  <a:gd name="T1" fmla="*/ 115 h 115"/>
                  <a:gd name="T2" fmla="*/ 120 w 240"/>
                  <a:gd name="T3" fmla="*/ 115 h 115"/>
                  <a:gd name="T4" fmla="*/ 113 w 240"/>
                  <a:gd name="T5" fmla="*/ 115 h 115"/>
                  <a:gd name="T6" fmla="*/ 3 w 240"/>
                  <a:gd name="T7" fmla="*/ 100 h 115"/>
                  <a:gd name="T8" fmla="*/ 0 w 240"/>
                  <a:gd name="T9" fmla="*/ 95 h 115"/>
                  <a:gd name="T10" fmla="*/ 32 w 240"/>
                  <a:gd name="T11" fmla="*/ 29 h 115"/>
                  <a:gd name="T12" fmla="*/ 93 w 240"/>
                  <a:gd name="T13" fmla="*/ 2 h 115"/>
                  <a:gd name="T14" fmla="*/ 100 w 240"/>
                  <a:gd name="T15" fmla="*/ 5 h 115"/>
                  <a:gd name="T16" fmla="*/ 97 w 240"/>
                  <a:gd name="T17" fmla="*/ 11 h 115"/>
                  <a:gd name="T18" fmla="*/ 37 w 240"/>
                  <a:gd name="T19" fmla="*/ 38 h 115"/>
                  <a:gd name="T20" fmla="*/ 11 w 240"/>
                  <a:gd name="T21" fmla="*/ 93 h 115"/>
                  <a:gd name="T22" fmla="*/ 113 w 240"/>
                  <a:gd name="T23" fmla="*/ 105 h 115"/>
                  <a:gd name="T24" fmla="*/ 120 w 240"/>
                  <a:gd name="T25" fmla="*/ 105 h 115"/>
                  <a:gd name="T26" fmla="*/ 126 w 240"/>
                  <a:gd name="T27" fmla="*/ 105 h 115"/>
                  <a:gd name="T28" fmla="*/ 229 w 240"/>
                  <a:gd name="T29" fmla="*/ 93 h 115"/>
                  <a:gd name="T30" fmla="*/ 202 w 240"/>
                  <a:gd name="T31" fmla="*/ 38 h 115"/>
                  <a:gd name="T32" fmla="*/ 141 w 240"/>
                  <a:gd name="T33" fmla="*/ 10 h 115"/>
                  <a:gd name="T34" fmla="*/ 138 w 240"/>
                  <a:gd name="T35" fmla="*/ 4 h 115"/>
                  <a:gd name="T36" fmla="*/ 145 w 240"/>
                  <a:gd name="T37" fmla="*/ 1 h 115"/>
                  <a:gd name="T38" fmla="*/ 207 w 240"/>
                  <a:gd name="T39" fmla="*/ 29 h 115"/>
                  <a:gd name="T40" fmla="*/ 239 w 240"/>
                  <a:gd name="T41" fmla="*/ 95 h 115"/>
                  <a:gd name="T42" fmla="*/ 237 w 240"/>
                  <a:gd name="T43" fmla="*/ 100 h 115"/>
                  <a:gd name="T44" fmla="*/ 126 w 240"/>
                  <a:gd name="T45"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0" h="115">
                    <a:moveTo>
                      <a:pt x="126" y="115"/>
                    </a:moveTo>
                    <a:cubicBezTo>
                      <a:pt x="124" y="115"/>
                      <a:pt x="122" y="115"/>
                      <a:pt x="120" y="115"/>
                    </a:cubicBezTo>
                    <a:cubicBezTo>
                      <a:pt x="118" y="115"/>
                      <a:pt x="115" y="115"/>
                      <a:pt x="113" y="115"/>
                    </a:cubicBezTo>
                    <a:cubicBezTo>
                      <a:pt x="33" y="115"/>
                      <a:pt x="4" y="101"/>
                      <a:pt x="3" y="100"/>
                    </a:cubicBezTo>
                    <a:cubicBezTo>
                      <a:pt x="1" y="99"/>
                      <a:pt x="0" y="97"/>
                      <a:pt x="0" y="95"/>
                    </a:cubicBezTo>
                    <a:cubicBezTo>
                      <a:pt x="1" y="93"/>
                      <a:pt x="8" y="44"/>
                      <a:pt x="32" y="29"/>
                    </a:cubicBezTo>
                    <a:cubicBezTo>
                      <a:pt x="46" y="21"/>
                      <a:pt x="73" y="10"/>
                      <a:pt x="93" y="2"/>
                    </a:cubicBezTo>
                    <a:cubicBezTo>
                      <a:pt x="96" y="1"/>
                      <a:pt x="99" y="2"/>
                      <a:pt x="100" y="5"/>
                    </a:cubicBezTo>
                    <a:cubicBezTo>
                      <a:pt x="101" y="7"/>
                      <a:pt x="99" y="10"/>
                      <a:pt x="97" y="11"/>
                    </a:cubicBezTo>
                    <a:cubicBezTo>
                      <a:pt x="77" y="19"/>
                      <a:pt x="51" y="30"/>
                      <a:pt x="37" y="38"/>
                    </a:cubicBezTo>
                    <a:cubicBezTo>
                      <a:pt x="21" y="48"/>
                      <a:pt x="13" y="81"/>
                      <a:pt x="11" y="93"/>
                    </a:cubicBezTo>
                    <a:cubicBezTo>
                      <a:pt x="20" y="96"/>
                      <a:pt x="50" y="105"/>
                      <a:pt x="113" y="105"/>
                    </a:cubicBezTo>
                    <a:cubicBezTo>
                      <a:pt x="115" y="105"/>
                      <a:pt x="118" y="105"/>
                      <a:pt x="120" y="105"/>
                    </a:cubicBezTo>
                    <a:cubicBezTo>
                      <a:pt x="122" y="105"/>
                      <a:pt x="124" y="105"/>
                      <a:pt x="126" y="105"/>
                    </a:cubicBezTo>
                    <a:cubicBezTo>
                      <a:pt x="189" y="105"/>
                      <a:pt x="219" y="96"/>
                      <a:pt x="229" y="93"/>
                    </a:cubicBezTo>
                    <a:cubicBezTo>
                      <a:pt x="227" y="81"/>
                      <a:pt x="219" y="48"/>
                      <a:pt x="202" y="38"/>
                    </a:cubicBezTo>
                    <a:cubicBezTo>
                      <a:pt x="191" y="31"/>
                      <a:pt x="170" y="22"/>
                      <a:pt x="141" y="10"/>
                    </a:cubicBezTo>
                    <a:cubicBezTo>
                      <a:pt x="138" y="9"/>
                      <a:pt x="137" y="6"/>
                      <a:pt x="138" y="4"/>
                    </a:cubicBezTo>
                    <a:cubicBezTo>
                      <a:pt x="139" y="1"/>
                      <a:pt x="142" y="0"/>
                      <a:pt x="145" y="1"/>
                    </a:cubicBezTo>
                    <a:cubicBezTo>
                      <a:pt x="165" y="9"/>
                      <a:pt x="193" y="21"/>
                      <a:pt x="207" y="29"/>
                    </a:cubicBezTo>
                    <a:cubicBezTo>
                      <a:pt x="231" y="44"/>
                      <a:pt x="239" y="93"/>
                      <a:pt x="239" y="95"/>
                    </a:cubicBezTo>
                    <a:cubicBezTo>
                      <a:pt x="240" y="97"/>
                      <a:pt x="239" y="99"/>
                      <a:pt x="237" y="100"/>
                    </a:cubicBezTo>
                    <a:cubicBezTo>
                      <a:pt x="236" y="101"/>
                      <a:pt x="207" y="115"/>
                      <a:pt x="126" y="115"/>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sz="1400" dirty="0">
                  <a:solidFill>
                    <a:prstClr val="black"/>
                  </a:solidFill>
                  <a:latin typeface="Arial"/>
                </a:endParaRPr>
              </a:p>
            </p:txBody>
          </p:sp>
          <p:sp>
            <p:nvSpPr>
              <p:cNvPr id="135" name="Freeform 21"/>
              <p:cNvSpPr>
                <a:spLocks noEditPoints="1"/>
              </p:cNvSpPr>
              <p:nvPr/>
            </p:nvSpPr>
            <p:spPr bwMode="auto">
              <a:xfrm>
                <a:off x="8810625" y="3502025"/>
                <a:ext cx="182563" cy="236538"/>
              </a:xfrm>
              <a:custGeom>
                <a:avLst/>
                <a:gdLst>
                  <a:gd name="T0" fmla="*/ 63 w 125"/>
                  <a:gd name="T1" fmla="*/ 162 h 162"/>
                  <a:gd name="T2" fmla="*/ 63 w 125"/>
                  <a:gd name="T3" fmla="*/ 162 h 162"/>
                  <a:gd name="T4" fmla="*/ 62 w 125"/>
                  <a:gd name="T5" fmla="*/ 162 h 162"/>
                  <a:gd name="T6" fmla="*/ 10 w 125"/>
                  <a:gd name="T7" fmla="*/ 111 h 162"/>
                  <a:gd name="T8" fmla="*/ 0 w 125"/>
                  <a:gd name="T9" fmla="*/ 84 h 162"/>
                  <a:gd name="T10" fmla="*/ 7 w 125"/>
                  <a:gd name="T11" fmla="*/ 67 h 162"/>
                  <a:gd name="T12" fmla="*/ 8 w 125"/>
                  <a:gd name="T13" fmla="*/ 49 h 162"/>
                  <a:gd name="T14" fmla="*/ 19 w 125"/>
                  <a:gd name="T15" fmla="*/ 19 h 162"/>
                  <a:gd name="T16" fmla="*/ 63 w 125"/>
                  <a:gd name="T17" fmla="*/ 0 h 162"/>
                  <a:gd name="T18" fmla="*/ 64 w 125"/>
                  <a:gd name="T19" fmla="*/ 0 h 162"/>
                  <a:gd name="T20" fmla="*/ 104 w 125"/>
                  <a:gd name="T21" fmla="*/ 19 h 162"/>
                  <a:gd name="T22" fmla="*/ 118 w 125"/>
                  <a:gd name="T23" fmla="*/ 50 h 162"/>
                  <a:gd name="T24" fmla="*/ 118 w 125"/>
                  <a:gd name="T25" fmla="*/ 66 h 162"/>
                  <a:gd name="T26" fmla="*/ 125 w 125"/>
                  <a:gd name="T27" fmla="*/ 84 h 162"/>
                  <a:gd name="T28" fmla="*/ 115 w 125"/>
                  <a:gd name="T29" fmla="*/ 111 h 162"/>
                  <a:gd name="T30" fmla="*/ 63 w 125"/>
                  <a:gd name="T31" fmla="*/ 162 h 162"/>
                  <a:gd name="T32" fmla="*/ 63 w 125"/>
                  <a:gd name="T33" fmla="*/ 10 h 162"/>
                  <a:gd name="T34" fmla="*/ 27 w 125"/>
                  <a:gd name="T35" fmla="*/ 25 h 162"/>
                  <a:gd name="T36" fmla="*/ 17 w 125"/>
                  <a:gd name="T37" fmla="*/ 50 h 162"/>
                  <a:gd name="T38" fmla="*/ 17 w 125"/>
                  <a:gd name="T39" fmla="*/ 69 h 162"/>
                  <a:gd name="T40" fmla="*/ 14 w 125"/>
                  <a:gd name="T41" fmla="*/ 74 h 162"/>
                  <a:gd name="T42" fmla="*/ 10 w 125"/>
                  <a:gd name="T43" fmla="*/ 84 h 162"/>
                  <a:gd name="T44" fmla="*/ 16 w 125"/>
                  <a:gd name="T45" fmla="*/ 103 h 162"/>
                  <a:gd name="T46" fmla="*/ 19 w 125"/>
                  <a:gd name="T47" fmla="*/ 106 h 162"/>
                  <a:gd name="T48" fmla="*/ 61 w 125"/>
                  <a:gd name="T49" fmla="*/ 152 h 162"/>
                  <a:gd name="T50" fmla="*/ 62 w 125"/>
                  <a:gd name="T51" fmla="*/ 152 h 162"/>
                  <a:gd name="T52" fmla="*/ 63 w 125"/>
                  <a:gd name="T53" fmla="*/ 152 h 162"/>
                  <a:gd name="T54" fmla="*/ 64 w 125"/>
                  <a:gd name="T55" fmla="*/ 152 h 162"/>
                  <a:gd name="T56" fmla="*/ 107 w 125"/>
                  <a:gd name="T57" fmla="*/ 106 h 162"/>
                  <a:gd name="T58" fmla="*/ 109 w 125"/>
                  <a:gd name="T59" fmla="*/ 103 h 162"/>
                  <a:gd name="T60" fmla="*/ 109 w 125"/>
                  <a:gd name="T61" fmla="*/ 103 h 162"/>
                  <a:gd name="T62" fmla="*/ 115 w 125"/>
                  <a:gd name="T63" fmla="*/ 84 h 162"/>
                  <a:gd name="T64" fmla="*/ 111 w 125"/>
                  <a:gd name="T65" fmla="*/ 74 h 162"/>
                  <a:gd name="T66" fmla="*/ 108 w 125"/>
                  <a:gd name="T67" fmla="*/ 69 h 162"/>
                  <a:gd name="T68" fmla="*/ 108 w 125"/>
                  <a:gd name="T69" fmla="*/ 50 h 162"/>
                  <a:gd name="T70" fmla="*/ 96 w 125"/>
                  <a:gd name="T71" fmla="*/ 25 h 162"/>
                  <a:gd name="T72" fmla="*/ 64 w 125"/>
                  <a:gd name="T73" fmla="*/ 10 h 162"/>
                  <a:gd name="T74" fmla="*/ 63 w 125"/>
                  <a:gd name="T75" fmla="*/ 1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5" h="162">
                    <a:moveTo>
                      <a:pt x="63" y="162"/>
                    </a:moveTo>
                    <a:cubicBezTo>
                      <a:pt x="63" y="162"/>
                      <a:pt x="63" y="162"/>
                      <a:pt x="63" y="162"/>
                    </a:cubicBezTo>
                    <a:cubicBezTo>
                      <a:pt x="62" y="162"/>
                      <a:pt x="62" y="162"/>
                      <a:pt x="62" y="162"/>
                    </a:cubicBezTo>
                    <a:cubicBezTo>
                      <a:pt x="35" y="162"/>
                      <a:pt x="15" y="121"/>
                      <a:pt x="10" y="111"/>
                    </a:cubicBezTo>
                    <a:cubicBezTo>
                      <a:pt x="7" y="109"/>
                      <a:pt x="0" y="102"/>
                      <a:pt x="0" y="84"/>
                    </a:cubicBezTo>
                    <a:cubicBezTo>
                      <a:pt x="0" y="74"/>
                      <a:pt x="4" y="69"/>
                      <a:pt x="7" y="67"/>
                    </a:cubicBezTo>
                    <a:cubicBezTo>
                      <a:pt x="7" y="62"/>
                      <a:pt x="7" y="55"/>
                      <a:pt x="8" y="49"/>
                    </a:cubicBezTo>
                    <a:cubicBezTo>
                      <a:pt x="8" y="41"/>
                      <a:pt x="9" y="33"/>
                      <a:pt x="19" y="19"/>
                    </a:cubicBezTo>
                    <a:cubicBezTo>
                      <a:pt x="31" y="2"/>
                      <a:pt x="54" y="0"/>
                      <a:pt x="63" y="0"/>
                    </a:cubicBezTo>
                    <a:cubicBezTo>
                      <a:pt x="64" y="0"/>
                      <a:pt x="64" y="0"/>
                      <a:pt x="64" y="0"/>
                    </a:cubicBezTo>
                    <a:cubicBezTo>
                      <a:pt x="81" y="0"/>
                      <a:pt x="94" y="6"/>
                      <a:pt x="104" y="19"/>
                    </a:cubicBezTo>
                    <a:cubicBezTo>
                      <a:pt x="114" y="31"/>
                      <a:pt x="118" y="40"/>
                      <a:pt x="118" y="50"/>
                    </a:cubicBezTo>
                    <a:cubicBezTo>
                      <a:pt x="118" y="66"/>
                      <a:pt x="118" y="66"/>
                      <a:pt x="118" y="66"/>
                    </a:cubicBezTo>
                    <a:cubicBezTo>
                      <a:pt x="121" y="69"/>
                      <a:pt x="125" y="74"/>
                      <a:pt x="125" y="84"/>
                    </a:cubicBezTo>
                    <a:cubicBezTo>
                      <a:pt x="125" y="102"/>
                      <a:pt x="118" y="109"/>
                      <a:pt x="115" y="111"/>
                    </a:cubicBezTo>
                    <a:cubicBezTo>
                      <a:pt x="111" y="121"/>
                      <a:pt x="90" y="162"/>
                      <a:pt x="63" y="162"/>
                    </a:cubicBezTo>
                    <a:close/>
                    <a:moveTo>
                      <a:pt x="63" y="10"/>
                    </a:moveTo>
                    <a:cubicBezTo>
                      <a:pt x="57" y="10"/>
                      <a:pt x="37" y="11"/>
                      <a:pt x="27" y="25"/>
                    </a:cubicBezTo>
                    <a:cubicBezTo>
                      <a:pt x="19" y="37"/>
                      <a:pt x="18" y="43"/>
                      <a:pt x="17" y="50"/>
                    </a:cubicBezTo>
                    <a:cubicBezTo>
                      <a:pt x="17" y="57"/>
                      <a:pt x="17" y="69"/>
                      <a:pt x="17" y="69"/>
                    </a:cubicBezTo>
                    <a:cubicBezTo>
                      <a:pt x="18" y="71"/>
                      <a:pt x="16" y="74"/>
                      <a:pt x="14" y="74"/>
                    </a:cubicBezTo>
                    <a:cubicBezTo>
                      <a:pt x="14" y="74"/>
                      <a:pt x="10" y="76"/>
                      <a:pt x="10" y="84"/>
                    </a:cubicBezTo>
                    <a:cubicBezTo>
                      <a:pt x="10" y="100"/>
                      <a:pt x="16" y="103"/>
                      <a:pt x="16" y="103"/>
                    </a:cubicBezTo>
                    <a:cubicBezTo>
                      <a:pt x="17" y="104"/>
                      <a:pt x="18" y="105"/>
                      <a:pt x="19" y="106"/>
                    </a:cubicBezTo>
                    <a:cubicBezTo>
                      <a:pt x="24" y="119"/>
                      <a:pt x="43" y="152"/>
                      <a:pt x="61" y="152"/>
                    </a:cubicBezTo>
                    <a:cubicBezTo>
                      <a:pt x="62" y="152"/>
                      <a:pt x="62" y="152"/>
                      <a:pt x="62" y="152"/>
                    </a:cubicBezTo>
                    <a:cubicBezTo>
                      <a:pt x="62" y="152"/>
                      <a:pt x="63" y="152"/>
                      <a:pt x="63" y="152"/>
                    </a:cubicBezTo>
                    <a:cubicBezTo>
                      <a:pt x="63" y="152"/>
                      <a:pt x="64" y="152"/>
                      <a:pt x="64" y="152"/>
                    </a:cubicBezTo>
                    <a:cubicBezTo>
                      <a:pt x="82" y="152"/>
                      <a:pt x="101" y="119"/>
                      <a:pt x="107" y="106"/>
                    </a:cubicBezTo>
                    <a:cubicBezTo>
                      <a:pt x="107" y="105"/>
                      <a:pt x="108" y="104"/>
                      <a:pt x="109" y="103"/>
                    </a:cubicBezTo>
                    <a:cubicBezTo>
                      <a:pt x="109" y="103"/>
                      <a:pt x="109" y="103"/>
                      <a:pt x="109" y="103"/>
                    </a:cubicBezTo>
                    <a:cubicBezTo>
                      <a:pt x="109" y="103"/>
                      <a:pt x="115" y="100"/>
                      <a:pt x="115" y="84"/>
                    </a:cubicBezTo>
                    <a:cubicBezTo>
                      <a:pt x="115" y="76"/>
                      <a:pt x="112" y="74"/>
                      <a:pt x="111" y="74"/>
                    </a:cubicBezTo>
                    <a:cubicBezTo>
                      <a:pt x="109" y="74"/>
                      <a:pt x="108" y="72"/>
                      <a:pt x="108" y="69"/>
                    </a:cubicBezTo>
                    <a:cubicBezTo>
                      <a:pt x="108" y="50"/>
                      <a:pt x="108" y="50"/>
                      <a:pt x="108" y="50"/>
                    </a:cubicBezTo>
                    <a:cubicBezTo>
                      <a:pt x="108" y="45"/>
                      <a:pt x="106" y="38"/>
                      <a:pt x="96" y="25"/>
                    </a:cubicBezTo>
                    <a:cubicBezTo>
                      <a:pt x="88" y="15"/>
                      <a:pt x="78" y="10"/>
                      <a:pt x="64" y="10"/>
                    </a:cubicBezTo>
                    <a:lnTo>
                      <a:pt x="63" y="1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sz="1400" dirty="0">
                  <a:solidFill>
                    <a:prstClr val="black"/>
                  </a:solidFill>
                  <a:latin typeface="Arial"/>
                </a:endParaRPr>
              </a:p>
            </p:txBody>
          </p:sp>
          <p:sp>
            <p:nvSpPr>
              <p:cNvPr id="136" name="Freeform 22"/>
              <p:cNvSpPr>
                <a:spLocks/>
              </p:cNvSpPr>
              <p:nvPr/>
            </p:nvSpPr>
            <p:spPr bwMode="auto">
              <a:xfrm>
                <a:off x="8683625" y="3452813"/>
                <a:ext cx="171450" cy="236538"/>
              </a:xfrm>
              <a:custGeom>
                <a:avLst/>
                <a:gdLst>
                  <a:gd name="T0" fmla="*/ 63 w 118"/>
                  <a:gd name="T1" fmla="*/ 162 h 162"/>
                  <a:gd name="T2" fmla="*/ 63 w 118"/>
                  <a:gd name="T3" fmla="*/ 162 h 162"/>
                  <a:gd name="T4" fmla="*/ 62 w 118"/>
                  <a:gd name="T5" fmla="*/ 162 h 162"/>
                  <a:gd name="T6" fmla="*/ 10 w 118"/>
                  <a:gd name="T7" fmla="*/ 112 h 162"/>
                  <a:gd name="T8" fmla="*/ 0 w 118"/>
                  <a:gd name="T9" fmla="*/ 85 h 162"/>
                  <a:gd name="T10" fmla="*/ 7 w 118"/>
                  <a:gd name="T11" fmla="*/ 67 h 162"/>
                  <a:gd name="T12" fmla="*/ 8 w 118"/>
                  <a:gd name="T13" fmla="*/ 50 h 162"/>
                  <a:gd name="T14" fmla="*/ 19 w 118"/>
                  <a:gd name="T15" fmla="*/ 19 h 162"/>
                  <a:gd name="T16" fmla="*/ 64 w 118"/>
                  <a:gd name="T17" fmla="*/ 0 h 162"/>
                  <a:gd name="T18" fmla="*/ 104 w 118"/>
                  <a:gd name="T19" fmla="*/ 19 h 162"/>
                  <a:gd name="T20" fmla="*/ 110 w 118"/>
                  <a:gd name="T21" fmla="*/ 26 h 162"/>
                  <a:gd name="T22" fmla="*/ 118 w 118"/>
                  <a:gd name="T23" fmla="*/ 50 h 162"/>
                  <a:gd name="T24" fmla="*/ 113 w 118"/>
                  <a:gd name="T25" fmla="*/ 55 h 162"/>
                  <a:gd name="T26" fmla="*/ 108 w 118"/>
                  <a:gd name="T27" fmla="*/ 50 h 162"/>
                  <a:gd name="T28" fmla="*/ 101 w 118"/>
                  <a:gd name="T29" fmla="*/ 32 h 162"/>
                  <a:gd name="T30" fmla="*/ 96 w 118"/>
                  <a:gd name="T31" fmla="*/ 25 h 162"/>
                  <a:gd name="T32" fmla="*/ 64 w 118"/>
                  <a:gd name="T33" fmla="*/ 10 h 162"/>
                  <a:gd name="T34" fmla="*/ 27 w 118"/>
                  <a:gd name="T35" fmla="*/ 25 h 162"/>
                  <a:gd name="T36" fmla="*/ 18 w 118"/>
                  <a:gd name="T37" fmla="*/ 51 h 162"/>
                  <a:gd name="T38" fmla="*/ 18 w 118"/>
                  <a:gd name="T39" fmla="*/ 69 h 162"/>
                  <a:gd name="T40" fmla="*/ 14 w 118"/>
                  <a:gd name="T41" fmla="*/ 74 h 162"/>
                  <a:gd name="T42" fmla="*/ 10 w 118"/>
                  <a:gd name="T43" fmla="*/ 85 h 162"/>
                  <a:gd name="T44" fmla="*/ 16 w 118"/>
                  <a:gd name="T45" fmla="*/ 104 h 162"/>
                  <a:gd name="T46" fmla="*/ 19 w 118"/>
                  <a:gd name="T47" fmla="*/ 106 h 162"/>
                  <a:gd name="T48" fmla="*/ 61 w 118"/>
                  <a:gd name="T49" fmla="*/ 152 h 162"/>
                  <a:gd name="T50" fmla="*/ 62 w 118"/>
                  <a:gd name="T51" fmla="*/ 152 h 162"/>
                  <a:gd name="T52" fmla="*/ 63 w 118"/>
                  <a:gd name="T53" fmla="*/ 152 h 162"/>
                  <a:gd name="T54" fmla="*/ 64 w 118"/>
                  <a:gd name="T55" fmla="*/ 152 h 162"/>
                  <a:gd name="T56" fmla="*/ 89 w 118"/>
                  <a:gd name="T57" fmla="*/ 134 h 162"/>
                  <a:gd name="T58" fmla="*/ 96 w 118"/>
                  <a:gd name="T59" fmla="*/ 133 h 162"/>
                  <a:gd name="T60" fmla="*/ 97 w 118"/>
                  <a:gd name="T61" fmla="*/ 141 h 162"/>
                  <a:gd name="T62" fmla="*/ 63 w 118"/>
                  <a:gd name="T63"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8" h="162">
                    <a:moveTo>
                      <a:pt x="63" y="162"/>
                    </a:moveTo>
                    <a:cubicBezTo>
                      <a:pt x="63" y="162"/>
                      <a:pt x="63" y="162"/>
                      <a:pt x="63" y="162"/>
                    </a:cubicBezTo>
                    <a:cubicBezTo>
                      <a:pt x="62" y="162"/>
                      <a:pt x="62" y="162"/>
                      <a:pt x="62" y="162"/>
                    </a:cubicBezTo>
                    <a:cubicBezTo>
                      <a:pt x="35" y="162"/>
                      <a:pt x="15" y="121"/>
                      <a:pt x="10" y="112"/>
                    </a:cubicBezTo>
                    <a:cubicBezTo>
                      <a:pt x="7" y="109"/>
                      <a:pt x="0" y="102"/>
                      <a:pt x="0" y="85"/>
                    </a:cubicBezTo>
                    <a:cubicBezTo>
                      <a:pt x="0" y="74"/>
                      <a:pt x="4" y="69"/>
                      <a:pt x="7" y="67"/>
                    </a:cubicBezTo>
                    <a:cubicBezTo>
                      <a:pt x="7" y="63"/>
                      <a:pt x="7" y="55"/>
                      <a:pt x="8" y="50"/>
                    </a:cubicBezTo>
                    <a:cubicBezTo>
                      <a:pt x="8" y="41"/>
                      <a:pt x="9" y="33"/>
                      <a:pt x="19" y="19"/>
                    </a:cubicBezTo>
                    <a:cubicBezTo>
                      <a:pt x="32" y="1"/>
                      <a:pt x="56" y="0"/>
                      <a:pt x="64" y="0"/>
                    </a:cubicBezTo>
                    <a:cubicBezTo>
                      <a:pt x="81" y="0"/>
                      <a:pt x="94" y="6"/>
                      <a:pt x="104" y="19"/>
                    </a:cubicBezTo>
                    <a:cubicBezTo>
                      <a:pt x="106" y="21"/>
                      <a:pt x="108" y="24"/>
                      <a:pt x="110" y="26"/>
                    </a:cubicBezTo>
                    <a:cubicBezTo>
                      <a:pt x="115" y="35"/>
                      <a:pt x="118" y="42"/>
                      <a:pt x="118" y="50"/>
                    </a:cubicBezTo>
                    <a:cubicBezTo>
                      <a:pt x="118" y="53"/>
                      <a:pt x="115" y="55"/>
                      <a:pt x="113" y="55"/>
                    </a:cubicBezTo>
                    <a:cubicBezTo>
                      <a:pt x="110" y="55"/>
                      <a:pt x="108" y="53"/>
                      <a:pt x="108" y="50"/>
                    </a:cubicBezTo>
                    <a:cubicBezTo>
                      <a:pt x="108" y="46"/>
                      <a:pt x="107" y="41"/>
                      <a:pt x="101" y="32"/>
                    </a:cubicBezTo>
                    <a:cubicBezTo>
                      <a:pt x="100" y="30"/>
                      <a:pt x="98" y="27"/>
                      <a:pt x="96" y="25"/>
                    </a:cubicBezTo>
                    <a:cubicBezTo>
                      <a:pt x="88" y="15"/>
                      <a:pt x="78" y="10"/>
                      <a:pt x="64" y="10"/>
                    </a:cubicBezTo>
                    <a:cubicBezTo>
                      <a:pt x="58" y="10"/>
                      <a:pt x="37" y="11"/>
                      <a:pt x="27" y="25"/>
                    </a:cubicBezTo>
                    <a:cubicBezTo>
                      <a:pt x="19" y="37"/>
                      <a:pt x="18" y="43"/>
                      <a:pt x="18" y="51"/>
                    </a:cubicBezTo>
                    <a:cubicBezTo>
                      <a:pt x="17" y="58"/>
                      <a:pt x="18" y="69"/>
                      <a:pt x="18" y="69"/>
                    </a:cubicBezTo>
                    <a:cubicBezTo>
                      <a:pt x="18" y="72"/>
                      <a:pt x="16" y="74"/>
                      <a:pt x="14" y="74"/>
                    </a:cubicBezTo>
                    <a:cubicBezTo>
                      <a:pt x="14" y="74"/>
                      <a:pt x="10" y="76"/>
                      <a:pt x="10" y="85"/>
                    </a:cubicBezTo>
                    <a:cubicBezTo>
                      <a:pt x="10" y="100"/>
                      <a:pt x="16" y="104"/>
                      <a:pt x="16" y="104"/>
                    </a:cubicBezTo>
                    <a:cubicBezTo>
                      <a:pt x="17" y="104"/>
                      <a:pt x="18" y="105"/>
                      <a:pt x="19" y="106"/>
                    </a:cubicBezTo>
                    <a:cubicBezTo>
                      <a:pt x="24" y="119"/>
                      <a:pt x="43" y="152"/>
                      <a:pt x="61" y="152"/>
                    </a:cubicBezTo>
                    <a:cubicBezTo>
                      <a:pt x="62" y="152"/>
                      <a:pt x="62" y="152"/>
                      <a:pt x="62" y="152"/>
                    </a:cubicBezTo>
                    <a:cubicBezTo>
                      <a:pt x="62" y="152"/>
                      <a:pt x="63" y="152"/>
                      <a:pt x="63" y="152"/>
                    </a:cubicBezTo>
                    <a:cubicBezTo>
                      <a:pt x="63" y="152"/>
                      <a:pt x="64" y="152"/>
                      <a:pt x="64" y="152"/>
                    </a:cubicBezTo>
                    <a:cubicBezTo>
                      <a:pt x="74" y="152"/>
                      <a:pt x="83" y="142"/>
                      <a:pt x="89" y="134"/>
                    </a:cubicBezTo>
                    <a:cubicBezTo>
                      <a:pt x="91" y="132"/>
                      <a:pt x="94" y="132"/>
                      <a:pt x="96" y="133"/>
                    </a:cubicBezTo>
                    <a:cubicBezTo>
                      <a:pt x="99" y="135"/>
                      <a:pt x="99" y="138"/>
                      <a:pt x="97" y="141"/>
                    </a:cubicBezTo>
                    <a:cubicBezTo>
                      <a:pt x="86" y="155"/>
                      <a:pt x="75" y="162"/>
                      <a:pt x="63" y="16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sz="1400" dirty="0">
                  <a:solidFill>
                    <a:prstClr val="black"/>
                  </a:solidFill>
                  <a:latin typeface="Arial"/>
                </a:endParaRPr>
              </a:p>
            </p:txBody>
          </p:sp>
        </p:grpSp>
      </p:grpSp>
      <p:grpSp>
        <p:nvGrpSpPr>
          <p:cNvPr id="137" name="Group 136"/>
          <p:cNvGrpSpPr/>
          <p:nvPr/>
        </p:nvGrpSpPr>
        <p:grpSpPr>
          <a:xfrm>
            <a:off x="1200186" y="1873465"/>
            <a:ext cx="1208891" cy="1401949"/>
            <a:chOff x="1721630" y="2511632"/>
            <a:chExt cx="1611435" cy="1869265"/>
          </a:xfrm>
        </p:grpSpPr>
        <p:sp>
          <p:nvSpPr>
            <p:cNvPr id="138" name="Hexagon 137"/>
            <p:cNvSpPr/>
            <p:nvPr/>
          </p:nvSpPr>
          <p:spPr>
            <a:xfrm rot="16200000">
              <a:off x="1592715" y="2640547"/>
              <a:ext cx="1869265" cy="1611435"/>
            </a:xfrm>
            <a:prstGeom prst="hexagon">
              <a:avLst>
                <a:gd name="adj" fmla="val 28681"/>
                <a:gd name="vf" fmla="val 11547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vert" wrap="square" lIns="0" tIns="0" rIns="182880" bIns="0" numCol="1" anchor="ctr" anchorCtr="0" compatLnSpc="1">
              <a:prstTxWarp prst="textNoShape">
                <a:avLst/>
              </a:prstTxWarp>
            </a:bodyPr>
            <a:lstStyle/>
            <a:p>
              <a:pPr algn="ctr"/>
              <a:r>
                <a:rPr lang="en-US" sz="1200" dirty="0">
                  <a:solidFill>
                    <a:srgbClr val="FFFFFF"/>
                  </a:solidFill>
                  <a:latin typeface="Arial"/>
                </a:rPr>
                <a:t/>
              </a:r>
              <a:br>
                <a:rPr lang="en-US" sz="1200" dirty="0">
                  <a:solidFill>
                    <a:srgbClr val="FFFFFF"/>
                  </a:solidFill>
                  <a:latin typeface="Arial"/>
                </a:rPr>
              </a:br>
              <a:r>
                <a:rPr lang="en-US" sz="1200" dirty="0">
                  <a:solidFill>
                    <a:srgbClr val="FFFFFF"/>
                  </a:solidFill>
                  <a:latin typeface="Arial"/>
                </a:rPr>
                <a:t>INTERNET OF THINGS</a:t>
              </a:r>
            </a:p>
          </p:txBody>
        </p:sp>
        <p:grpSp>
          <p:nvGrpSpPr>
            <p:cNvPr id="139" name="Group 138"/>
            <p:cNvGrpSpPr/>
            <p:nvPr/>
          </p:nvGrpSpPr>
          <p:grpSpPr>
            <a:xfrm>
              <a:off x="2319960" y="2744303"/>
              <a:ext cx="431799" cy="420688"/>
              <a:chOff x="2319960" y="2686637"/>
              <a:chExt cx="431799" cy="420688"/>
            </a:xfrm>
          </p:grpSpPr>
          <p:sp>
            <p:nvSpPr>
              <p:cNvPr id="140" name="Freeform 26"/>
              <p:cNvSpPr>
                <a:spLocks noEditPoints="1"/>
              </p:cNvSpPr>
              <p:nvPr/>
            </p:nvSpPr>
            <p:spPr bwMode="auto">
              <a:xfrm>
                <a:off x="2532684" y="2891425"/>
                <a:ext cx="219075" cy="215900"/>
              </a:xfrm>
              <a:custGeom>
                <a:avLst/>
                <a:gdLst>
                  <a:gd name="T0" fmla="*/ 145 w 150"/>
                  <a:gd name="T1" fmla="*/ 148 h 148"/>
                  <a:gd name="T2" fmla="*/ 5 w 150"/>
                  <a:gd name="T3" fmla="*/ 148 h 148"/>
                  <a:gd name="T4" fmla="*/ 0 w 150"/>
                  <a:gd name="T5" fmla="*/ 143 h 148"/>
                  <a:gd name="T6" fmla="*/ 0 w 150"/>
                  <a:gd name="T7" fmla="*/ 36 h 148"/>
                  <a:gd name="T8" fmla="*/ 1 w 150"/>
                  <a:gd name="T9" fmla="*/ 33 h 148"/>
                  <a:gd name="T10" fmla="*/ 32 w 150"/>
                  <a:gd name="T11" fmla="*/ 2 h 148"/>
                  <a:gd name="T12" fmla="*/ 36 w 150"/>
                  <a:gd name="T13" fmla="*/ 0 h 148"/>
                  <a:gd name="T14" fmla="*/ 145 w 150"/>
                  <a:gd name="T15" fmla="*/ 0 h 148"/>
                  <a:gd name="T16" fmla="*/ 150 w 150"/>
                  <a:gd name="T17" fmla="*/ 5 h 148"/>
                  <a:gd name="T18" fmla="*/ 150 w 150"/>
                  <a:gd name="T19" fmla="*/ 143 h 148"/>
                  <a:gd name="T20" fmla="*/ 145 w 150"/>
                  <a:gd name="T21" fmla="*/ 148 h 148"/>
                  <a:gd name="T22" fmla="*/ 10 w 150"/>
                  <a:gd name="T23" fmla="*/ 138 h 148"/>
                  <a:gd name="T24" fmla="*/ 140 w 150"/>
                  <a:gd name="T25" fmla="*/ 138 h 148"/>
                  <a:gd name="T26" fmla="*/ 140 w 150"/>
                  <a:gd name="T27" fmla="*/ 10 h 148"/>
                  <a:gd name="T28" fmla="*/ 38 w 150"/>
                  <a:gd name="T29" fmla="*/ 10 h 148"/>
                  <a:gd name="T30" fmla="*/ 10 w 150"/>
                  <a:gd name="T31" fmla="*/ 38 h 148"/>
                  <a:gd name="T32" fmla="*/ 10 w 150"/>
                  <a:gd name="T3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48">
                    <a:moveTo>
                      <a:pt x="145" y="148"/>
                    </a:moveTo>
                    <a:cubicBezTo>
                      <a:pt x="5" y="148"/>
                      <a:pt x="5" y="148"/>
                      <a:pt x="5" y="148"/>
                    </a:cubicBezTo>
                    <a:cubicBezTo>
                      <a:pt x="2" y="148"/>
                      <a:pt x="0" y="146"/>
                      <a:pt x="0" y="143"/>
                    </a:cubicBezTo>
                    <a:cubicBezTo>
                      <a:pt x="0" y="36"/>
                      <a:pt x="0" y="36"/>
                      <a:pt x="0" y="36"/>
                    </a:cubicBezTo>
                    <a:cubicBezTo>
                      <a:pt x="0" y="35"/>
                      <a:pt x="0" y="33"/>
                      <a:pt x="1" y="33"/>
                    </a:cubicBezTo>
                    <a:cubicBezTo>
                      <a:pt x="32" y="2"/>
                      <a:pt x="32" y="2"/>
                      <a:pt x="32" y="2"/>
                    </a:cubicBezTo>
                    <a:cubicBezTo>
                      <a:pt x="33" y="1"/>
                      <a:pt x="34" y="0"/>
                      <a:pt x="36" y="0"/>
                    </a:cubicBezTo>
                    <a:cubicBezTo>
                      <a:pt x="145" y="0"/>
                      <a:pt x="145" y="0"/>
                      <a:pt x="145" y="0"/>
                    </a:cubicBezTo>
                    <a:cubicBezTo>
                      <a:pt x="147" y="0"/>
                      <a:pt x="150" y="2"/>
                      <a:pt x="150" y="5"/>
                    </a:cubicBezTo>
                    <a:cubicBezTo>
                      <a:pt x="150" y="143"/>
                      <a:pt x="150" y="143"/>
                      <a:pt x="150" y="143"/>
                    </a:cubicBezTo>
                    <a:cubicBezTo>
                      <a:pt x="150" y="146"/>
                      <a:pt x="147" y="148"/>
                      <a:pt x="145" y="148"/>
                    </a:cubicBezTo>
                    <a:close/>
                    <a:moveTo>
                      <a:pt x="10" y="138"/>
                    </a:moveTo>
                    <a:cubicBezTo>
                      <a:pt x="140" y="138"/>
                      <a:pt x="140" y="138"/>
                      <a:pt x="140" y="138"/>
                    </a:cubicBezTo>
                    <a:cubicBezTo>
                      <a:pt x="140" y="10"/>
                      <a:pt x="140" y="10"/>
                      <a:pt x="140" y="10"/>
                    </a:cubicBezTo>
                    <a:cubicBezTo>
                      <a:pt x="38" y="10"/>
                      <a:pt x="38" y="10"/>
                      <a:pt x="38" y="10"/>
                    </a:cubicBezTo>
                    <a:cubicBezTo>
                      <a:pt x="10" y="38"/>
                      <a:pt x="10" y="38"/>
                      <a:pt x="10" y="38"/>
                    </a:cubicBezTo>
                    <a:lnTo>
                      <a:pt x="10" y="1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sz="1400" dirty="0">
                  <a:solidFill>
                    <a:prstClr val="black"/>
                  </a:solidFill>
                  <a:latin typeface="Arial"/>
                </a:endParaRPr>
              </a:p>
            </p:txBody>
          </p:sp>
          <p:sp>
            <p:nvSpPr>
              <p:cNvPr id="141" name="Freeform 27"/>
              <p:cNvSpPr>
                <a:spLocks noEditPoints="1"/>
              </p:cNvSpPr>
              <p:nvPr/>
            </p:nvSpPr>
            <p:spPr bwMode="auto">
              <a:xfrm>
                <a:off x="2605709" y="2964450"/>
                <a:ext cx="71437" cy="71438"/>
              </a:xfrm>
              <a:custGeom>
                <a:avLst/>
                <a:gdLst>
                  <a:gd name="T0" fmla="*/ 44 w 49"/>
                  <a:gd name="T1" fmla="*/ 49 h 49"/>
                  <a:gd name="T2" fmla="*/ 5 w 49"/>
                  <a:gd name="T3" fmla="*/ 49 h 49"/>
                  <a:gd name="T4" fmla="*/ 0 w 49"/>
                  <a:gd name="T5" fmla="*/ 44 h 49"/>
                  <a:gd name="T6" fmla="*/ 0 w 49"/>
                  <a:gd name="T7" fmla="*/ 5 h 49"/>
                  <a:gd name="T8" fmla="*/ 5 w 49"/>
                  <a:gd name="T9" fmla="*/ 0 h 49"/>
                  <a:gd name="T10" fmla="*/ 44 w 49"/>
                  <a:gd name="T11" fmla="*/ 0 h 49"/>
                  <a:gd name="T12" fmla="*/ 49 w 49"/>
                  <a:gd name="T13" fmla="*/ 5 h 49"/>
                  <a:gd name="T14" fmla="*/ 49 w 49"/>
                  <a:gd name="T15" fmla="*/ 44 h 49"/>
                  <a:gd name="T16" fmla="*/ 44 w 49"/>
                  <a:gd name="T17" fmla="*/ 49 h 49"/>
                  <a:gd name="T18" fmla="*/ 10 w 49"/>
                  <a:gd name="T19" fmla="*/ 39 h 49"/>
                  <a:gd name="T20" fmla="*/ 39 w 49"/>
                  <a:gd name="T21" fmla="*/ 39 h 49"/>
                  <a:gd name="T22" fmla="*/ 39 w 49"/>
                  <a:gd name="T23" fmla="*/ 10 h 49"/>
                  <a:gd name="T24" fmla="*/ 10 w 49"/>
                  <a:gd name="T25" fmla="*/ 10 h 49"/>
                  <a:gd name="T26" fmla="*/ 10 w 49"/>
                  <a:gd name="T27" fmla="*/ 3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49">
                    <a:moveTo>
                      <a:pt x="44" y="49"/>
                    </a:moveTo>
                    <a:cubicBezTo>
                      <a:pt x="5" y="49"/>
                      <a:pt x="5" y="49"/>
                      <a:pt x="5" y="49"/>
                    </a:cubicBezTo>
                    <a:cubicBezTo>
                      <a:pt x="2" y="49"/>
                      <a:pt x="0" y="46"/>
                      <a:pt x="0" y="44"/>
                    </a:cubicBezTo>
                    <a:cubicBezTo>
                      <a:pt x="0" y="5"/>
                      <a:pt x="0" y="5"/>
                      <a:pt x="0" y="5"/>
                    </a:cubicBezTo>
                    <a:cubicBezTo>
                      <a:pt x="0" y="2"/>
                      <a:pt x="2" y="0"/>
                      <a:pt x="5" y="0"/>
                    </a:cubicBezTo>
                    <a:cubicBezTo>
                      <a:pt x="44" y="0"/>
                      <a:pt x="44" y="0"/>
                      <a:pt x="44" y="0"/>
                    </a:cubicBezTo>
                    <a:cubicBezTo>
                      <a:pt x="47" y="0"/>
                      <a:pt x="49" y="2"/>
                      <a:pt x="49" y="5"/>
                    </a:cubicBezTo>
                    <a:cubicBezTo>
                      <a:pt x="49" y="44"/>
                      <a:pt x="49" y="44"/>
                      <a:pt x="49" y="44"/>
                    </a:cubicBezTo>
                    <a:cubicBezTo>
                      <a:pt x="49" y="46"/>
                      <a:pt x="47" y="49"/>
                      <a:pt x="44" y="49"/>
                    </a:cubicBezTo>
                    <a:close/>
                    <a:moveTo>
                      <a:pt x="10" y="39"/>
                    </a:moveTo>
                    <a:cubicBezTo>
                      <a:pt x="39" y="39"/>
                      <a:pt x="39" y="39"/>
                      <a:pt x="39" y="39"/>
                    </a:cubicBezTo>
                    <a:cubicBezTo>
                      <a:pt x="39" y="10"/>
                      <a:pt x="39" y="10"/>
                      <a:pt x="39" y="10"/>
                    </a:cubicBezTo>
                    <a:cubicBezTo>
                      <a:pt x="10" y="10"/>
                      <a:pt x="10" y="10"/>
                      <a:pt x="10" y="10"/>
                    </a:cubicBezTo>
                    <a:lnTo>
                      <a:pt x="10" y="39"/>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sz="1400" dirty="0">
                  <a:solidFill>
                    <a:prstClr val="black"/>
                  </a:solidFill>
                  <a:latin typeface="Arial"/>
                </a:endParaRPr>
              </a:p>
            </p:txBody>
          </p:sp>
          <p:sp>
            <p:nvSpPr>
              <p:cNvPr id="142" name="Freeform 28"/>
              <p:cNvSpPr>
                <a:spLocks/>
              </p:cNvSpPr>
              <p:nvPr/>
            </p:nvSpPr>
            <p:spPr bwMode="auto">
              <a:xfrm>
                <a:off x="2426322" y="2791412"/>
                <a:ext cx="152400" cy="153988"/>
              </a:xfrm>
              <a:custGeom>
                <a:avLst/>
                <a:gdLst>
                  <a:gd name="T0" fmla="*/ 52 w 104"/>
                  <a:gd name="T1" fmla="*/ 105 h 105"/>
                  <a:gd name="T2" fmla="*/ 0 w 104"/>
                  <a:gd name="T3" fmla="*/ 52 h 105"/>
                  <a:gd name="T4" fmla="*/ 52 w 104"/>
                  <a:gd name="T5" fmla="*/ 0 h 105"/>
                  <a:gd name="T6" fmla="*/ 104 w 104"/>
                  <a:gd name="T7" fmla="*/ 52 h 105"/>
                  <a:gd name="T8" fmla="*/ 99 w 104"/>
                  <a:gd name="T9" fmla="*/ 57 h 105"/>
                  <a:gd name="T10" fmla="*/ 94 w 104"/>
                  <a:gd name="T11" fmla="*/ 52 h 105"/>
                  <a:gd name="T12" fmla="*/ 52 w 104"/>
                  <a:gd name="T13" fmla="*/ 10 h 105"/>
                  <a:gd name="T14" fmla="*/ 10 w 104"/>
                  <a:gd name="T15" fmla="*/ 52 h 105"/>
                  <a:gd name="T16" fmla="*/ 52 w 104"/>
                  <a:gd name="T17" fmla="*/ 95 h 105"/>
                  <a:gd name="T18" fmla="*/ 57 w 104"/>
                  <a:gd name="T19" fmla="*/ 100 h 105"/>
                  <a:gd name="T20" fmla="*/ 52 w 104"/>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05">
                    <a:moveTo>
                      <a:pt x="52" y="105"/>
                    </a:moveTo>
                    <a:cubicBezTo>
                      <a:pt x="23" y="105"/>
                      <a:pt x="0" y="81"/>
                      <a:pt x="0" y="52"/>
                    </a:cubicBezTo>
                    <a:cubicBezTo>
                      <a:pt x="0" y="24"/>
                      <a:pt x="23" y="0"/>
                      <a:pt x="52" y="0"/>
                    </a:cubicBezTo>
                    <a:cubicBezTo>
                      <a:pt x="81" y="0"/>
                      <a:pt x="104" y="24"/>
                      <a:pt x="104" y="52"/>
                    </a:cubicBezTo>
                    <a:cubicBezTo>
                      <a:pt x="104" y="55"/>
                      <a:pt x="102" y="57"/>
                      <a:pt x="99" y="57"/>
                    </a:cubicBezTo>
                    <a:cubicBezTo>
                      <a:pt x="96" y="57"/>
                      <a:pt x="94" y="55"/>
                      <a:pt x="94" y="52"/>
                    </a:cubicBezTo>
                    <a:cubicBezTo>
                      <a:pt x="94" y="29"/>
                      <a:pt x="75" y="10"/>
                      <a:pt x="52" y="10"/>
                    </a:cubicBezTo>
                    <a:cubicBezTo>
                      <a:pt x="29" y="10"/>
                      <a:pt x="10" y="29"/>
                      <a:pt x="10" y="52"/>
                    </a:cubicBezTo>
                    <a:cubicBezTo>
                      <a:pt x="10" y="76"/>
                      <a:pt x="29" y="95"/>
                      <a:pt x="52" y="95"/>
                    </a:cubicBezTo>
                    <a:cubicBezTo>
                      <a:pt x="55" y="95"/>
                      <a:pt x="57" y="97"/>
                      <a:pt x="57" y="100"/>
                    </a:cubicBezTo>
                    <a:cubicBezTo>
                      <a:pt x="57" y="102"/>
                      <a:pt x="55" y="105"/>
                      <a:pt x="52" y="105"/>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sz="1400" dirty="0">
                  <a:solidFill>
                    <a:prstClr val="black"/>
                  </a:solidFill>
                  <a:latin typeface="Arial"/>
                </a:endParaRPr>
              </a:p>
            </p:txBody>
          </p:sp>
          <p:sp>
            <p:nvSpPr>
              <p:cNvPr id="143" name="Freeform 29"/>
              <p:cNvSpPr>
                <a:spLocks/>
              </p:cNvSpPr>
              <p:nvPr/>
            </p:nvSpPr>
            <p:spPr bwMode="auto">
              <a:xfrm>
                <a:off x="2373934" y="2739025"/>
                <a:ext cx="258762" cy="258763"/>
              </a:xfrm>
              <a:custGeom>
                <a:avLst/>
                <a:gdLst>
                  <a:gd name="T0" fmla="*/ 88 w 176"/>
                  <a:gd name="T1" fmla="*/ 177 h 177"/>
                  <a:gd name="T2" fmla="*/ 0 w 176"/>
                  <a:gd name="T3" fmla="*/ 88 h 177"/>
                  <a:gd name="T4" fmla="*/ 88 w 176"/>
                  <a:gd name="T5" fmla="*/ 0 h 177"/>
                  <a:gd name="T6" fmla="*/ 176 w 176"/>
                  <a:gd name="T7" fmla="*/ 88 h 177"/>
                  <a:gd name="T8" fmla="*/ 171 w 176"/>
                  <a:gd name="T9" fmla="*/ 93 h 177"/>
                  <a:gd name="T10" fmla="*/ 166 w 176"/>
                  <a:gd name="T11" fmla="*/ 88 h 177"/>
                  <a:gd name="T12" fmla="*/ 88 w 176"/>
                  <a:gd name="T13" fmla="*/ 10 h 177"/>
                  <a:gd name="T14" fmla="*/ 10 w 176"/>
                  <a:gd name="T15" fmla="*/ 88 h 177"/>
                  <a:gd name="T16" fmla="*/ 88 w 176"/>
                  <a:gd name="T17" fmla="*/ 167 h 177"/>
                  <a:gd name="T18" fmla="*/ 93 w 176"/>
                  <a:gd name="T19" fmla="*/ 172 h 177"/>
                  <a:gd name="T20" fmla="*/ 88 w 176"/>
                  <a:gd name="T21"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6" h="177">
                    <a:moveTo>
                      <a:pt x="88" y="177"/>
                    </a:moveTo>
                    <a:cubicBezTo>
                      <a:pt x="39" y="177"/>
                      <a:pt x="0" y="137"/>
                      <a:pt x="0" y="88"/>
                    </a:cubicBezTo>
                    <a:cubicBezTo>
                      <a:pt x="0" y="40"/>
                      <a:pt x="39" y="0"/>
                      <a:pt x="88" y="0"/>
                    </a:cubicBezTo>
                    <a:cubicBezTo>
                      <a:pt x="137" y="0"/>
                      <a:pt x="176" y="40"/>
                      <a:pt x="176" y="88"/>
                    </a:cubicBezTo>
                    <a:cubicBezTo>
                      <a:pt x="176" y="91"/>
                      <a:pt x="174" y="93"/>
                      <a:pt x="171" y="93"/>
                    </a:cubicBezTo>
                    <a:cubicBezTo>
                      <a:pt x="168" y="93"/>
                      <a:pt x="166" y="91"/>
                      <a:pt x="166" y="88"/>
                    </a:cubicBezTo>
                    <a:cubicBezTo>
                      <a:pt x="166" y="45"/>
                      <a:pt x="131" y="10"/>
                      <a:pt x="88" y="10"/>
                    </a:cubicBezTo>
                    <a:cubicBezTo>
                      <a:pt x="45" y="10"/>
                      <a:pt x="10" y="45"/>
                      <a:pt x="10" y="88"/>
                    </a:cubicBezTo>
                    <a:cubicBezTo>
                      <a:pt x="10" y="132"/>
                      <a:pt x="45" y="167"/>
                      <a:pt x="88" y="167"/>
                    </a:cubicBezTo>
                    <a:cubicBezTo>
                      <a:pt x="91" y="167"/>
                      <a:pt x="93" y="169"/>
                      <a:pt x="93" y="172"/>
                    </a:cubicBezTo>
                    <a:cubicBezTo>
                      <a:pt x="93" y="174"/>
                      <a:pt x="91" y="177"/>
                      <a:pt x="88" y="17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sz="1400" dirty="0">
                  <a:solidFill>
                    <a:prstClr val="black"/>
                  </a:solidFill>
                  <a:latin typeface="Arial"/>
                </a:endParaRPr>
              </a:p>
            </p:txBody>
          </p:sp>
          <p:sp>
            <p:nvSpPr>
              <p:cNvPr id="144" name="Freeform 30"/>
              <p:cNvSpPr>
                <a:spLocks/>
              </p:cNvSpPr>
              <p:nvPr/>
            </p:nvSpPr>
            <p:spPr bwMode="auto">
              <a:xfrm>
                <a:off x="2319960" y="2686637"/>
                <a:ext cx="366712" cy="363538"/>
              </a:xfrm>
              <a:custGeom>
                <a:avLst/>
                <a:gdLst>
                  <a:gd name="T0" fmla="*/ 125 w 250"/>
                  <a:gd name="T1" fmla="*/ 249 h 249"/>
                  <a:gd name="T2" fmla="*/ 0 w 250"/>
                  <a:gd name="T3" fmla="*/ 124 h 249"/>
                  <a:gd name="T4" fmla="*/ 125 w 250"/>
                  <a:gd name="T5" fmla="*/ 0 h 249"/>
                  <a:gd name="T6" fmla="*/ 250 w 250"/>
                  <a:gd name="T7" fmla="*/ 124 h 249"/>
                  <a:gd name="T8" fmla="*/ 245 w 250"/>
                  <a:gd name="T9" fmla="*/ 129 h 249"/>
                  <a:gd name="T10" fmla="*/ 240 w 250"/>
                  <a:gd name="T11" fmla="*/ 124 h 249"/>
                  <a:gd name="T12" fmla="*/ 125 w 250"/>
                  <a:gd name="T13" fmla="*/ 10 h 249"/>
                  <a:gd name="T14" fmla="*/ 10 w 250"/>
                  <a:gd name="T15" fmla="*/ 124 h 249"/>
                  <a:gd name="T16" fmla="*/ 125 w 250"/>
                  <a:gd name="T17" fmla="*/ 239 h 249"/>
                  <a:gd name="T18" fmla="*/ 130 w 250"/>
                  <a:gd name="T19" fmla="*/ 244 h 249"/>
                  <a:gd name="T20" fmla="*/ 125 w 250"/>
                  <a:gd name="T21"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249">
                    <a:moveTo>
                      <a:pt x="125" y="249"/>
                    </a:moveTo>
                    <a:cubicBezTo>
                      <a:pt x="56" y="249"/>
                      <a:pt x="0" y="193"/>
                      <a:pt x="0" y="124"/>
                    </a:cubicBezTo>
                    <a:cubicBezTo>
                      <a:pt x="0" y="56"/>
                      <a:pt x="56" y="0"/>
                      <a:pt x="125" y="0"/>
                    </a:cubicBezTo>
                    <a:cubicBezTo>
                      <a:pt x="194" y="0"/>
                      <a:pt x="250" y="56"/>
                      <a:pt x="250" y="124"/>
                    </a:cubicBezTo>
                    <a:cubicBezTo>
                      <a:pt x="250" y="127"/>
                      <a:pt x="247" y="129"/>
                      <a:pt x="245" y="129"/>
                    </a:cubicBezTo>
                    <a:cubicBezTo>
                      <a:pt x="242" y="129"/>
                      <a:pt x="240" y="127"/>
                      <a:pt x="240" y="124"/>
                    </a:cubicBezTo>
                    <a:cubicBezTo>
                      <a:pt x="240" y="61"/>
                      <a:pt x="188" y="10"/>
                      <a:pt x="125" y="10"/>
                    </a:cubicBezTo>
                    <a:cubicBezTo>
                      <a:pt x="62" y="10"/>
                      <a:pt x="10" y="61"/>
                      <a:pt x="10" y="124"/>
                    </a:cubicBezTo>
                    <a:cubicBezTo>
                      <a:pt x="10" y="188"/>
                      <a:pt x="62" y="239"/>
                      <a:pt x="125" y="239"/>
                    </a:cubicBezTo>
                    <a:cubicBezTo>
                      <a:pt x="128" y="239"/>
                      <a:pt x="130" y="241"/>
                      <a:pt x="130" y="244"/>
                    </a:cubicBezTo>
                    <a:cubicBezTo>
                      <a:pt x="130" y="247"/>
                      <a:pt x="128" y="249"/>
                      <a:pt x="125" y="249"/>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sz="1400" dirty="0">
                  <a:solidFill>
                    <a:prstClr val="black"/>
                  </a:solidFill>
                  <a:latin typeface="Arial"/>
                </a:endParaRPr>
              </a:p>
            </p:txBody>
          </p:sp>
        </p:grpSp>
      </p:grpSp>
      <p:sp>
        <p:nvSpPr>
          <p:cNvPr id="96" name="Oval 95"/>
          <p:cNvSpPr/>
          <p:nvPr/>
        </p:nvSpPr>
        <p:spPr>
          <a:xfrm>
            <a:off x="6113052" y="1942092"/>
            <a:ext cx="53516" cy="53502"/>
          </a:xfrm>
          <a:prstGeom prst="ellipse">
            <a:avLst/>
          </a:prstGeom>
          <a:solidFill>
            <a:schemeClr val="bg1"/>
          </a:solidFill>
          <a:ln>
            <a:noFill/>
          </a:ln>
        </p:spPr>
        <p:txBody>
          <a:bodyPr vert="horz" wrap="square" lIns="68586" tIns="34294" rIns="68586" bIns="34294" numCol="1" anchor="t" anchorCtr="0" compatLnSpc="1">
            <a:prstTxWarp prst="textNoShape">
              <a:avLst/>
            </a:prstTxWarp>
          </a:bodyPr>
          <a:lstStyle/>
          <a:p>
            <a:endParaRPr lang="en-US" sz="1400" dirty="0">
              <a:solidFill>
                <a:prstClr val="black"/>
              </a:solidFill>
              <a:latin typeface="Arial"/>
            </a:endParaRPr>
          </a:p>
        </p:txBody>
      </p:sp>
      <p:pic>
        <p:nvPicPr>
          <p:cNvPr id="63" name="Diamond_M"/>
          <p:cNvPicPr>
            <a:picLocks noChangeAspect="1" noChangeArrowheads="1"/>
          </p:cNvPicPr>
          <p:nvPr/>
        </p:nvPicPr>
        <p:blipFill>
          <a:blip r:embed="rId4" cstate="screen">
            <a:extLst>
              <a:ext uri="{28A0092B-C50C-407E-A947-70E740481C1C}">
                <a14:useLocalDpi xmlns:a14="http://schemas.microsoft.com/office/drawing/2010/main"/>
              </a:ext>
            </a:extLst>
          </a:blip>
          <a:stretch>
            <a:fillRect/>
          </a:stretch>
        </p:blipFill>
        <p:spPr bwMode="auto">
          <a:xfrm>
            <a:off x="155" y="1"/>
            <a:ext cx="9143627" cy="5141951"/>
          </a:xfrm>
          <a:prstGeom prst="rect">
            <a:avLst/>
          </a:prstGeom>
          <a:noFill/>
          <a:extLst>
            <a:ext uri="{909E8E84-426E-40dd-AFC4-6F175D3DCCD1}">
              <a14:hiddenFill xmlns:a14="http://schemas.microsoft.com/office/drawing/2010/main">
                <a:solidFill>
                  <a:srgbClr val="FFFFFF"/>
                </a:solidFill>
              </a14:hiddenFill>
            </a:ext>
          </a:extLst>
        </p:spPr>
      </p:pic>
      <p:pic>
        <p:nvPicPr>
          <p:cNvPr id="64" name="Diamond_S"/>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155" y="312"/>
            <a:ext cx="9143626" cy="514195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5"/>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1199432" y="1071566"/>
            <a:ext cx="6668045" cy="3003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Hexagon 65"/>
          <p:cNvSpPr>
            <a:spLocks noChangeAspect="1"/>
          </p:cNvSpPr>
          <p:nvPr/>
        </p:nvSpPr>
        <p:spPr bwMode="gray">
          <a:xfrm rot="16200000">
            <a:off x="4184321" y="1045448"/>
            <a:ext cx="3540100" cy="3052605"/>
          </a:xfrm>
          <a:prstGeom prst="hexagon">
            <a:avLst>
              <a:gd name="adj" fmla="val 28966"/>
              <a:gd name="vf" fmla="val 11547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86" tIns="68586" rIns="68586" bIns="68586" rtlCol="0" anchor="t" anchorCtr="0"/>
          <a:lstStyle/>
          <a:p>
            <a:endParaRPr lang="en-US" sz="1400" dirty="0">
              <a:solidFill>
                <a:srgbClr val="FFFFFF"/>
              </a:solidFill>
              <a:latin typeface="Arial"/>
            </a:endParaRPr>
          </a:p>
        </p:txBody>
      </p:sp>
      <p:sp>
        <p:nvSpPr>
          <p:cNvPr id="67" name="TextBox 66"/>
          <p:cNvSpPr txBox="1"/>
          <p:nvPr/>
        </p:nvSpPr>
        <p:spPr bwMode="gray">
          <a:xfrm>
            <a:off x="4981200" y="1435480"/>
            <a:ext cx="1916341" cy="1330927"/>
          </a:xfrm>
          <a:prstGeom prst="rect">
            <a:avLst/>
          </a:prstGeom>
        </p:spPr>
        <p:txBody>
          <a:bodyPr vert="horz" wrap="square" lIns="68586" tIns="68586" rIns="68586" bIns="68586" rtlCol="0" anchor="ctr">
            <a:noAutofit/>
          </a:bodyPr>
          <a:lstStyle/>
          <a:p>
            <a:pPr algn="ctr"/>
            <a:r>
              <a:rPr lang="en-US" sz="5400" dirty="0">
                <a:solidFill>
                  <a:srgbClr val="FFFFFF"/>
                </a:solidFill>
                <a:latin typeface="Arial"/>
              </a:rPr>
              <a:t>44ZB</a:t>
            </a:r>
          </a:p>
          <a:p>
            <a:pPr algn="ctr"/>
            <a:r>
              <a:rPr lang="en-US" sz="3300" dirty="0">
                <a:solidFill>
                  <a:srgbClr val="FFFFFF"/>
                </a:solidFill>
                <a:latin typeface="Arial"/>
              </a:rPr>
              <a:t>DATA</a:t>
            </a:r>
            <a:endParaRPr lang="en-US" sz="5400" dirty="0">
              <a:solidFill>
                <a:srgbClr val="FFFFFF"/>
              </a:solidFill>
              <a:latin typeface="Arial"/>
            </a:endParaRPr>
          </a:p>
        </p:txBody>
      </p:sp>
      <p:sp>
        <p:nvSpPr>
          <p:cNvPr id="68" name="Oval 67"/>
          <p:cNvSpPr/>
          <p:nvPr/>
        </p:nvSpPr>
        <p:spPr>
          <a:xfrm>
            <a:off x="4386662" y="3441215"/>
            <a:ext cx="53516" cy="53502"/>
          </a:xfrm>
          <a:prstGeom prst="ellipse">
            <a:avLst/>
          </a:prstGeom>
          <a:solidFill>
            <a:schemeClr val="bg1"/>
          </a:solidFill>
          <a:ln>
            <a:noFill/>
          </a:ln>
        </p:spPr>
        <p:txBody>
          <a:bodyPr vert="horz" wrap="square" lIns="68586" tIns="34294" rIns="68586" bIns="34294" numCol="1" anchor="t" anchorCtr="0" compatLnSpc="1">
            <a:prstTxWarp prst="textNoShape">
              <a:avLst/>
            </a:prstTxWarp>
          </a:bodyPr>
          <a:lstStyle/>
          <a:p>
            <a:endParaRPr lang="en-US" sz="1400" dirty="0">
              <a:solidFill>
                <a:prstClr val="black"/>
              </a:solidFill>
              <a:latin typeface="Arial"/>
            </a:endParaRPr>
          </a:p>
        </p:txBody>
      </p:sp>
      <p:sp>
        <p:nvSpPr>
          <p:cNvPr id="69" name="Oval 68"/>
          <p:cNvSpPr/>
          <p:nvPr/>
        </p:nvSpPr>
        <p:spPr>
          <a:xfrm>
            <a:off x="7474202" y="3441215"/>
            <a:ext cx="53516" cy="53502"/>
          </a:xfrm>
          <a:prstGeom prst="ellipse">
            <a:avLst/>
          </a:prstGeom>
          <a:solidFill>
            <a:schemeClr val="bg1"/>
          </a:solidFill>
          <a:ln>
            <a:noFill/>
          </a:ln>
        </p:spPr>
        <p:txBody>
          <a:bodyPr vert="horz" wrap="square" lIns="68586" tIns="34294" rIns="68586" bIns="34294" numCol="1" anchor="t" anchorCtr="0" compatLnSpc="1">
            <a:prstTxWarp prst="textNoShape">
              <a:avLst/>
            </a:prstTxWarp>
          </a:bodyPr>
          <a:lstStyle/>
          <a:p>
            <a:endParaRPr lang="en-US" sz="1400" dirty="0">
              <a:solidFill>
                <a:prstClr val="black"/>
              </a:solidFill>
              <a:latin typeface="Arial"/>
            </a:endParaRPr>
          </a:p>
        </p:txBody>
      </p:sp>
      <p:sp>
        <p:nvSpPr>
          <p:cNvPr id="70" name="Oval 69"/>
          <p:cNvSpPr/>
          <p:nvPr/>
        </p:nvSpPr>
        <p:spPr>
          <a:xfrm>
            <a:off x="4386662" y="1653664"/>
            <a:ext cx="53516" cy="53502"/>
          </a:xfrm>
          <a:prstGeom prst="ellipse">
            <a:avLst/>
          </a:prstGeom>
          <a:solidFill>
            <a:schemeClr val="bg1"/>
          </a:solidFill>
          <a:ln>
            <a:noFill/>
          </a:ln>
        </p:spPr>
        <p:txBody>
          <a:bodyPr vert="horz" wrap="square" lIns="68586" tIns="34294" rIns="68586" bIns="34294" numCol="1" anchor="t" anchorCtr="0" compatLnSpc="1">
            <a:prstTxWarp prst="textNoShape">
              <a:avLst/>
            </a:prstTxWarp>
          </a:bodyPr>
          <a:lstStyle/>
          <a:p>
            <a:endParaRPr lang="en-US" sz="1400" dirty="0">
              <a:solidFill>
                <a:prstClr val="black"/>
              </a:solidFill>
              <a:latin typeface="Arial"/>
            </a:endParaRPr>
          </a:p>
        </p:txBody>
      </p:sp>
      <p:sp>
        <p:nvSpPr>
          <p:cNvPr id="74" name="Oval 73"/>
          <p:cNvSpPr/>
          <p:nvPr/>
        </p:nvSpPr>
        <p:spPr>
          <a:xfrm>
            <a:off x="7474202" y="1653664"/>
            <a:ext cx="53516" cy="53502"/>
          </a:xfrm>
          <a:prstGeom prst="ellipse">
            <a:avLst/>
          </a:prstGeom>
          <a:solidFill>
            <a:schemeClr val="bg1"/>
          </a:solidFill>
          <a:ln>
            <a:noFill/>
          </a:ln>
        </p:spPr>
        <p:txBody>
          <a:bodyPr vert="horz" wrap="square" lIns="68586" tIns="34294" rIns="68586" bIns="34294" numCol="1" anchor="t" anchorCtr="0" compatLnSpc="1">
            <a:prstTxWarp prst="textNoShape">
              <a:avLst/>
            </a:prstTxWarp>
          </a:bodyPr>
          <a:lstStyle/>
          <a:p>
            <a:endParaRPr lang="en-US" sz="1400" dirty="0">
              <a:solidFill>
                <a:prstClr val="black"/>
              </a:solidFill>
              <a:latin typeface="Arial"/>
            </a:endParaRPr>
          </a:p>
        </p:txBody>
      </p:sp>
      <p:sp>
        <p:nvSpPr>
          <p:cNvPr id="75" name="Oval 74"/>
          <p:cNvSpPr/>
          <p:nvPr/>
        </p:nvSpPr>
        <p:spPr>
          <a:xfrm>
            <a:off x="5926671" y="754550"/>
            <a:ext cx="53516" cy="53502"/>
          </a:xfrm>
          <a:prstGeom prst="ellipse">
            <a:avLst/>
          </a:prstGeom>
          <a:solidFill>
            <a:schemeClr val="bg1"/>
          </a:solidFill>
          <a:ln>
            <a:noFill/>
          </a:ln>
        </p:spPr>
        <p:txBody>
          <a:bodyPr vert="horz" wrap="square" lIns="68586" tIns="34294" rIns="68586" bIns="34294" numCol="1" anchor="t" anchorCtr="0" compatLnSpc="1">
            <a:prstTxWarp prst="textNoShape">
              <a:avLst/>
            </a:prstTxWarp>
          </a:bodyPr>
          <a:lstStyle/>
          <a:p>
            <a:endParaRPr lang="en-US" sz="1400" dirty="0">
              <a:solidFill>
                <a:prstClr val="black"/>
              </a:solidFill>
              <a:latin typeface="Arial"/>
            </a:endParaRPr>
          </a:p>
        </p:txBody>
      </p:sp>
      <p:cxnSp>
        <p:nvCxnSpPr>
          <p:cNvPr id="77" name="Straight Connector 76"/>
          <p:cNvCxnSpPr/>
          <p:nvPr/>
        </p:nvCxnSpPr>
        <p:spPr bwMode="gray">
          <a:xfrm>
            <a:off x="4944020" y="2971978"/>
            <a:ext cx="1899554"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flipH="1" flipV="1">
            <a:off x="5355963" y="434614"/>
            <a:ext cx="2723993" cy="1583016"/>
          </a:xfrm>
          <a:prstGeom prst="line">
            <a:avLst/>
          </a:prstGeom>
          <a:ln w="9525">
            <a:gradFill>
              <a:gsLst>
                <a:gs pos="100000">
                  <a:schemeClr val="bg1">
                    <a:alpha val="0"/>
                  </a:schemeClr>
                </a:gs>
                <a:gs pos="87000">
                  <a:schemeClr val="bg1">
                    <a:alpha val="20000"/>
                  </a:schemeClr>
                </a:gs>
                <a:gs pos="19488">
                  <a:schemeClr val="tx1">
                    <a:alpha val="20000"/>
                  </a:schemeClr>
                </a:gs>
                <a:gs pos="0">
                  <a:schemeClr val="bg1">
                    <a:alpha val="0"/>
                  </a:schemeClr>
                </a:gs>
              </a:gsLst>
              <a:lin ang="5400000" scaled="1"/>
            </a:gra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flipH="1">
            <a:off x="5338700" y="3063346"/>
            <a:ext cx="2862204" cy="1654785"/>
          </a:xfrm>
          <a:prstGeom prst="line">
            <a:avLst/>
          </a:prstGeom>
          <a:ln w="9525">
            <a:gradFill>
              <a:gsLst>
                <a:gs pos="100000">
                  <a:schemeClr val="bg1">
                    <a:alpha val="0"/>
                  </a:schemeClr>
                </a:gs>
                <a:gs pos="87000">
                  <a:schemeClr val="bg1">
                    <a:alpha val="20000"/>
                  </a:schemeClr>
                </a:gs>
                <a:gs pos="19488">
                  <a:schemeClr val="tx1">
                    <a:alpha val="20000"/>
                  </a:schemeClr>
                </a:gs>
                <a:gs pos="0">
                  <a:schemeClr val="bg1">
                    <a:alpha val="0"/>
                  </a:schemeClr>
                </a:gs>
              </a:gsLst>
              <a:lin ang="5400000" scaled="1"/>
            </a:gra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flipV="1">
            <a:off x="2407777" y="477570"/>
            <a:ext cx="4068574" cy="2352248"/>
          </a:xfrm>
          <a:prstGeom prst="line">
            <a:avLst/>
          </a:prstGeom>
          <a:ln w="9525">
            <a:gradFill>
              <a:gsLst>
                <a:gs pos="100000">
                  <a:schemeClr val="bg1">
                    <a:alpha val="0"/>
                  </a:schemeClr>
                </a:gs>
                <a:gs pos="87000">
                  <a:schemeClr val="bg1">
                    <a:alpha val="20000"/>
                  </a:schemeClr>
                </a:gs>
                <a:gs pos="19488">
                  <a:schemeClr val="tx1">
                    <a:alpha val="20000"/>
                  </a:schemeClr>
                </a:gs>
                <a:gs pos="0">
                  <a:schemeClr val="bg1">
                    <a:alpha val="0"/>
                  </a:schemeClr>
                </a:gs>
              </a:gsLst>
              <a:lin ang="5400000" scaled="1"/>
            </a:gra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2412895" y="2318617"/>
            <a:ext cx="4068574" cy="2352248"/>
          </a:xfrm>
          <a:prstGeom prst="line">
            <a:avLst/>
          </a:prstGeom>
          <a:ln w="9525">
            <a:gradFill>
              <a:gsLst>
                <a:gs pos="100000">
                  <a:schemeClr val="bg1">
                    <a:alpha val="0"/>
                  </a:schemeClr>
                </a:gs>
                <a:gs pos="87000">
                  <a:schemeClr val="bg1">
                    <a:alpha val="20000"/>
                  </a:schemeClr>
                </a:gs>
                <a:gs pos="19488">
                  <a:schemeClr val="tx1">
                    <a:alpha val="20000"/>
                  </a:schemeClr>
                </a:gs>
                <a:gs pos="0">
                  <a:schemeClr val="bg1">
                    <a:alpha val="0"/>
                  </a:schemeClr>
                </a:gs>
              </a:gsLst>
              <a:lin ang="5400000" scaled="1"/>
            </a:gradFill>
          </a:ln>
          <a:effectLst/>
        </p:spPr>
        <p:style>
          <a:lnRef idx="2">
            <a:schemeClr val="accent1"/>
          </a:lnRef>
          <a:fillRef idx="0">
            <a:schemeClr val="accent1"/>
          </a:fillRef>
          <a:effectRef idx="1">
            <a:schemeClr val="accent1"/>
          </a:effectRef>
          <a:fontRef idx="minor">
            <a:schemeClr val="tx1"/>
          </a:fontRef>
        </p:style>
      </p:cxnSp>
      <p:pic>
        <p:nvPicPr>
          <p:cNvPr id="82" name="Picture 81"/>
          <p:cNvPicPr>
            <a:picLocks noChangeAspect="1"/>
          </p:cNvPicPr>
          <p:nvPr/>
        </p:nvPicPr>
        <p:blipFill>
          <a:blip r:embed="rId7"/>
          <a:stretch>
            <a:fillRect/>
          </a:stretch>
        </p:blipFill>
        <p:spPr>
          <a:xfrm>
            <a:off x="5177124" y="3119361"/>
            <a:ext cx="1486416" cy="736156"/>
          </a:xfrm>
          <a:prstGeom prst="rect">
            <a:avLst/>
          </a:prstGeom>
        </p:spPr>
      </p:pic>
      <p:pic>
        <p:nvPicPr>
          <p:cNvPr id="83" name="Picture 5"/>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1321080" y="2299694"/>
            <a:ext cx="1202627" cy="541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Oval 75"/>
          <p:cNvSpPr/>
          <p:nvPr/>
        </p:nvSpPr>
        <p:spPr>
          <a:xfrm>
            <a:off x="5926671" y="4340690"/>
            <a:ext cx="53516" cy="53502"/>
          </a:xfrm>
          <a:prstGeom prst="ellipse">
            <a:avLst/>
          </a:prstGeom>
          <a:solidFill>
            <a:schemeClr val="bg1"/>
          </a:solidFill>
          <a:ln>
            <a:noFill/>
          </a:ln>
        </p:spPr>
        <p:txBody>
          <a:bodyPr vert="horz" wrap="square" lIns="68586" tIns="34294" rIns="68586" bIns="34294" numCol="1" anchor="t" anchorCtr="0" compatLnSpc="1">
            <a:prstTxWarp prst="textNoShape">
              <a:avLst/>
            </a:prstTxWarp>
          </a:bodyPr>
          <a:lstStyle/>
          <a:p>
            <a:endParaRPr lang="en-US" sz="1400" dirty="0">
              <a:solidFill>
                <a:prstClr val="black"/>
              </a:solidFill>
              <a:latin typeface="Arial"/>
            </a:endParaRPr>
          </a:p>
        </p:txBody>
      </p:sp>
    </p:spTree>
    <p:extLst>
      <p:ext uri="{BB962C8B-B14F-4D97-AF65-F5344CB8AC3E}">
        <p14:creationId xmlns:p14="http://schemas.microsoft.com/office/powerpoint/2010/main" val="127868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137"/>
                                            </p:tgtEl>
                                            <p:attrNameLst>
                                              <p:attrName>style.visibility</p:attrName>
                                            </p:attrNameLst>
                                          </p:cBhvr>
                                          <p:to>
                                            <p:strVal val="visible"/>
                                          </p:to>
                                        </p:set>
                                        <p:anim calcmode="lin" valueType="num">
                                          <p:cBhvr>
                                            <p:cTn id="7" dur="500" fill="hold"/>
                                            <p:tgtEl>
                                              <p:spTgt spid="137"/>
                                            </p:tgtEl>
                                            <p:attrNameLst>
                                              <p:attrName>ppt_w</p:attrName>
                                            </p:attrNameLst>
                                          </p:cBhvr>
                                          <p:tavLst>
                                            <p:tav tm="0">
                                              <p:val>
                                                <p:strVal val="4/3*#ppt_w"/>
                                              </p:val>
                                            </p:tav>
                                            <p:tav tm="100000">
                                              <p:val>
                                                <p:strVal val="#ppt_w"/>
                                              </p:val>
                                            </p:tav>
                                          </p:tavLst>
                                        </p:anim>
                                        <p:anim calcmode="lin" valueType="num">
                                          <p:cBhvr>
                                            <p:cTn id="8" dur="500" fill="hold"/>
                                            <p:tgtEl>
                                              <p:spTgt spid="137"/>
                                            </p:tgtEl>
                                            <p:attrNameLst>
                                              <p:attrName>ppt_h</p:attrName>
                                            </p:attrNameLst>
                                          </p:cBhvr>
                                          <p:tavLst>
                                            <p:tav tm="0">
                                              <p:val>
                                                <p:strVal val="4/3*#ppt_h"/>
                                              </p:val>
                                            </p:tav>
                                            <p:tav tm="100000">
                                              <p:val>
                                                <p:strVal val="#ppt_h"/>
                                              </p:val>
                                            </p:tav>
                                          </p:tavLst>
                                        </p:anim>
                                      </p:childTnLst>
                                    </p:cTn>
                                  </p:par>
                                  <p:par>
                                    <p:cTn id="9" presetID="23" presetClass="entr" presetSubtype="288" fill="hold" nodeType="withEffect">
                                      <p:stCondLst>
                                        <p:cond delay="250"/>
                                      </p:stCondLst>
                                      <p:childTnLst>
                                        <p:set>
                                          <p:cBhvr>
                                            <p:cTn id="10" dur="1" fill="hold">
                                              <p:stCondLst>
                                                <p:cond delay="0"/>
                                              </p:stCondLst>
                                            </p:cTn>
                                            <p:tgtEl>
                                              <p:spTgt spid="124"/>
                                            </p:tgtEl>
                                            <p:attrNameLst>
                                              <p:attrName>style.visibility</p:attrName>
                                            </p:attrNameLst>
                                          </p:cBhvr>
                                          <p:to>
                                            <p:strVal val="visible"/>
                                          </p:to>
                                        </p:set>
                                        <p:anim calcmode="lin" valueType="num">
                                          <p:cBhvr>
                                            <p:cTn id="11" dur="500" fill="hold"/>
                                            <p:tgtEl>
                                              <p:spTgt spid="124"/>
                                            </p:tgtEl>
                                            <p:attrNameLst>
                                              <p:attrName>ppt_w</p:attrName>
                                            </p:attrNameLst>
                                          </p:cBhvr>
                                          <p:tavLst>
                                            <p:tav tm="0">
                                              <p:val>
                                                <p:strVal val="4/3*#ppt_w"/>
                                              </p:val>
                                            </p:tav>
                                            <p:tav tm="100000">
                                              <p:val>
                                                <p:strVal val="#ppt_w"/>
                                              </p:val>
                                            </p:tav>
                                          </p:tavLst>
                                        </p:anim>
                                        <p:anim calcmode="lin" valueType="num">
                                          <p:cBhvr>
                                            <p:cTn id="12" dur="500" fill="hold"/>
                                            <p:tgtEl>
                                              <p:spTgt spid="124"/>
                                            </p:tgtEl>
                                            <p:attrNameLst>
                                              <p:attrName>ppt_h</p:attrName>
                                            </p:attrNameLst>
                                          </p:cBhvr>
                                          <p:tavLst>
                                            <p:tav tm="0">
                                              <p:val>
                                                <p:strVal val="4/3*#ppt_h"/>
                                              </p:val>
                                            </p:tav>
                                            <p:tav tm="100000">
                                              <p:val>
                                                <p:strVal val="#ppt_h"/>
                                              </p:val>
                                            </p:tav>
                                          </p:tavLst>
                                        </p:anim>
                                      </p:childTnLst>
                                    </p:cTn>
                                  </p:par>
                                  <p:par>
                                    <p:cTn id="13" presetID="23" presetClass="entr" presetSubtype="288" fill="hold" nodeType="withEffect">
                                      <p:stCondLst>
                                        <p:cond delay="500"/>
                                      </p:stCondLst>
                                      <p:childTnLst>
                                        <p:set>
                                          <p:cBhvr>
                                            <p:cTn id="14" dur="1" fill="hold">
                                              <p:stCondLst>
                                                <p:cond delay="0"/>
                                              </p:stCondLst>
                                            </p:cTn>
                                            <p:tgtEl>
                                              <p:spTgt spid="130"/>
                                            </p:tgtEl>
                                            <p:attrNameLst>
                                              <p:attrName>style.visibility</p:attrName>
                                            </p:attrNameLst>
                                          </p:cBhvr>
                                          <p:to>
                                            <p:strVal val="visible"/>
                                          </p:to>
                                        </p:set>
                                        <p:anim calcmode="lin" valueType="num">
                                          <p:cBhvr>
                                            <p:cTn id="15" dur="500" fill="hold"/>
                                            <p:tgtEl>
                                              <p:spTgt spid="130"/>
                                            </p:tgtEl>
                                            <p:attrNameLst>
                                              <p:attrName>ppt_w</p:attrName>
                                            </p:attrNameLst>
                                          </p:cBhvr>
                                          <p:tavLst>
                                            <p:tav tm="0">
                                              <p:val>
                                                <p:strVal val="4/3*#ppt_w"/>
                                              </p:val>
                                            </p:tav>
                                            <p:tav tm="100000">
                                              <p:val>
                                                <p:strVal val="#ppt_w"/>
                                              </p:val>
                                            </p:tav>
                                          </p:tavLst>
                                        </p:anim>
                                        <p:anim calcmode="lin" valueType="num">
                                          <p:cBhvr>
                                            <p:cTn id="16" dur="500" fill="hold"/>
                                            <p:tgtEl>
                                              <p:spTgt spid="130"/>
                                            </p:tgtEl>
                                            <p:attrNameLst>
                                              <p:attrName>ppt_h</p:attrName>
                                            </p:attrNameLst>
                                          </p:cBhvr>
                                          <p:tavLst>
                                            <p:tav tm="0">
                                              <p:val>
                                                <p:strVal val="4/3*#ppt_h"/>
                                              </p:val>
                                            </p:tav>
                                            <p:tav tm="100000">
                                              <p:val>
                                                <p:strVal val="#ppt_h"/>
                                              </p:val>
                                            </p:tav>
                                          </p:tavLst>
                                        </p:anim>
                                      </p:childTnLst>
                                    </p:cTn>
                                  </p:par>
                                  <p:par>
                                    <p:cTn id="17" presetID="10" presetClass="entr" presetSubtype="0" fill="hold" grpId="1" nodeType="withEffect">
                                      <p:stCondLst>
                                        <p:cond delay="850"/>
                                      </p:stCondLst>
                                      <p:childTnLst>
                                        <p:set>
                                          <p:cBhvr>
                                            <p:cTn id="18" dur="1" fill="hold">
                                              <p:stCondLst>
                                                <p:cond delay="0"/>
                                              </p:stCondLst>
                                            </p:cTn>
                                            <p:tgtEl>
                                              <p:spTgt spid="179"/>
                                            </p:tgtEl>
                                            <p:attrNameLst>
                                              <p:attrName>style.visibility</p:attrName>
                                            </p:attrNameLst>
                                          </p:cBhvr>
                                          <p:to>
                                            <p:strVal val="visible"/>
                                          </p:to>
                                        </p:set>
                                        <p:animEffect transition="in" filter="fade">
                                          <p:cBhvr>
                                            <p:cTn id="19" dur="500"/>
                                            <p:tgtEl>
                                              <p:spTgt spid="179"/>
                                            </p:tgtEl>
                                          </p:cBhvr>
                                        </p:animEffect>
                                      </p:childTnLst>
                                    </p:cTn>
                                  </p:par>
                                  <p:par>
                                    <p:cTn id="20" presetID="10" presetClass="entr" presetSubtype="0" fill="hold" grpId="1" nodeType="withEffect">
                                      <p:stCondLst>
                                        <p:cond delay="1000"/>
                                      </p:stCondLst>
                                      <p:childTnLst>
                                        <p:set>
                                          <p:cBhvr>
                                            <p:cTn id="21" dur="1" fill="hold">
                                              <p:stCondLst>
                                                <p:cond delay="0"/>
                                              </p:stCondLst>
                                            </p:cTn>
                                            <p:tgtEl>
                                              <p:spTgt spid="182"/>
                                            </p:tgtEl>
                                            <p:attrNameLst>
                                              <p:attrName>style.visibility</p:attrName>
                                            </p:attrNameLst>
                                          </p:cBhvr>
                                          <p:to>
                                            <p:strVal val="visible"/>
                                          </p:to>
                                        </p:set>
                                        <p:animEffect transition="in" filter="fade">
                                          <p:cBhvr>
                                            <p:cTn id="22" dur="500"/>
                                            <p:tgtEl>
                                              <p:spTgt spid="182"/>
                                            </p:tgtEl>
                                          </p:cBhvr>
                                        </p:animEffect>
                                      </p:childTnLst>
                                    </p:cTn>
                                  </p:par>
                                  <p:par>
                                    <p:cTn id="23" presetID="10" presetClass="entr" presetSubtype="0" fill="hold" grpId="1" nodeType="withEffect">
                                      <p:stCondLst>
                                        <p:cond delay="1000"/>
                                      </p:stCondLst>
                                      <p:childTnLst>
                                        <p:set>
                                          <p:cBhvr>
                                            <p:cTn id="24" dur="1" fill="hold">
                                              <p:stCondLst>
                                                <p:cond delay="0"/>
                                              </p:stCondLst>
                                            </p:cTn>
                                            <p:tgtEl>
                                              <p:spTgt spid="183"/>
                                            </p:tgtEl>
                                            <p:attrNameLst>
                                              <p:attrName>style.visibility</p:attrName>
                                            </p:attrNameLst>
                                          </p:cBhvr>
                                          <p:to>
                                            <p:strVal val="visible"/>
                                          </p:to>
                                        </p:set>
                                        <p:animEffect transition="in" filter="fade">
                                          <p:cBhvr>
                                            <p:cTn id="25" dur="500"/>
                                            <p:tgtEl>
                                              <p:spTgt spid="183"/>
                                            </p:tgtEl>
                                          </p:cBhvr>
                                        </p:animEffect>
                                      </p:childTnLst>
                                    </p:cTn>
                                  </p:par>
                                  <p:par>
                                    <p:cTn id="26" presetID="10" presetClass="entr" presetSubtype="0" fill="hold" grpId="1" nodeType="withEffect">
                                      <p:stCondLst>
                                        <p:cond delay="1000"/>
                                      </p:stCondLst>
                                      <p:childTnLst>
                                        <p:set>
                                          <p:cBhvr>
                                            <p:cTn id="27" dur="1" fill="hold">
                                              <p:stCondLst>
                                                <p:cond delay="0"/>
                                              </p:stCondLst>
                                            </p:cTn>
                                            <p:tgtEl>
                                              <p:spTgt spid="184"/>
                                            </p:tgtEl>
                                            <p:attrNameLst>
                                              <p:attrName>style.visibility</p:attrName>
                                            </p:attrNameLst>
                                          </p:cBhvr>
                                          <p:to>
                                            <p:strVal val="visible"/>
                                          </p:to>
                                        </p:set>
                                        <p:animEffect transition="in" filter="fade">
                                          <p:cBhvr>
                                            <p:cTn id="28" dur="500"/>
                                            <p:tgtEl>
                                              <p:spTgt spid="184"/>
                                            </p:tgtEl>
                                          </p:cBhvr>
                                        </p:animEffect>
                                      </p:childTnLst>
                                    </p:cTn>
                                  </p:par>
                                  <p:par>
                                    <p:cTn id="29" presetID="10" presetClass="entr" presetSubtype="0" fill="hold" grpId="1" nodeType="withEffect">
                                      <p:stCondLst>
                                        <p:cond delay="1000"/>
                                      </p:stCondLst>
                                      <p:childTnLst>
                                        <p:set>
                                          <p:cBhvr>
                                            <p:cTn id="30" dur="1" fill="hold">
                                              <p:stCondLst>
                                                <p:cond delay="0"/>
                                              </p:stCondLst>
                                            </p:cTn>
                                            <p:tgtEl>
                                              <p:spTgt spid="185"/>
                                            </p:tgtEl>
                                            <p:attrNameLst>
                                              <p:attrName>style.visibility</p:attrName>
                                            </p:attrNameLst>
                                          </p:cBhvr>
                                          <p:to>
                                            <p:strVal val="visible"/>
                                          </p:to>
                                        </p:set>
                                        <p:animEffect transition="in" filter="fade">
                                          <p:cBhvr>
                                            <p:cTn id="31" dur="500"/>
                                            <p:tgtEl>
                                              <p:spTgt spid="185"/>
                                            </p:tgtEl>
                                          </p:cBhvr>
                                        </p:animEffect>
                                      </p:childTnLst>
                                    </p:cTn>
                                  </p:par>
                                  <p:par>
                                    <p:cTn id="32" presetID="10" presetClass="entr" presetSubtype="0" fill="hold" grpId="1" nodeType="withEffect">
                                      <p:stCondLst>
                                        <p:cond delay="1250"/>
                                      </p:stCondLst>
                                      <p:childTnLst>
                                        <p:set>
                                          <p:cBhvr>
                                            <p:cTn id="33" dur="1" fill="hold">
                                              <p:stCondLst>
                                                <p:cond delay="0"/>
                                              </p:stCondLst>
                                            </p:cTn>
                                            <p:tgtEl>
                                              <p:spTgt spid="187"/>
                                            </p:tgtEl>
                                            <p:attrNameLst>
                                              <p:attrName>style.visibility</p:attrName>
                                            </p:attrNameLst>
                                          </p:cBhvr>
                                          <p:to>
                                            <p:strVal val="visible"/>
                                          </p:to>
                                        </p:set>
                                        <p:animEffect transition="in" filter="fade">
                                          <p:cBhvr>
                                            <p:cTn id="34" dur="500"/>
                                            <p:tgtEl>
                                              <p:spTgt spid="187"/>
                                            </p:tgtEl>
                                          </p:cBhvr>
                                        </p:animEffect>
                                      </p:childTnLst>
                                    </p:cTn>
                                  </p:par>
                                  <p:par>
                                    <p:cTn id="35" presetID="10" presetClass="entr" presetSubtype="0" fill="hold" grpId="1" nodeType="withEffect">
                                      <p:stCondLst>
                                        <p:cond delay="1250"/>
                                      </p:stCondLst>
                                      <p:childTnLst>
                                        <p:set>
                                          <p:cBhvr>
                                            <p:cTn id="36" dur="1" fill="hold">
                                              <p:stCondLst>
                                                <p:cond delay="0"/>
                                              </p:stCondLst>
                                            </p:cTn>
                                            <p:tgtEl>
                                              <p:spTgt spid="188"/>
                                            </p:tgtEl>
                                            <p:attrNameLst>
                                              <p:attrName>style.visibility</p:attrName>
                                            </p:attrNameLst>
                                          </p:cBhvr>
                                          <p:to>
                                            <p:strVal val="visible"/>
                                          </p:to>
                                        </p:set>
                                        <p:animEffect transition="in" filter="fade">
                                          <p:cBhvr>
                                            <p:cTn id="37" dur="500"/>
                                            <p:tgtEl>
                                              <p:spTgt spid="188"/>
                                            </p:tgtEl>
                                          </p:cBhvr>
                                        </p:animEffect>
                                      </p:childTnLst>
                                    </p:cTn>
                                  </p:par>
                                  <p:par>
                                    <p:cTn id="38" presetID="10" presetClass="entr" presetSubtype="0" fill="hold" grpId="1" nodeType="withEffect">
                                      <p:stCondLst>
                                        <p:cond delay="1250"/>
                                      </p:stCondLst>
                                      <p:childTnLst>
                                        <p:set>
                                          <p:cBhvr>
                                            <p:cTn id="39" dur="1" fill="hold">
                                              <p:stCondLst>
                                                <p:cond delay="0"/>
                                              </p:stCondLst>
                                            </p:cTn>
                                            <p:tgtEl>
                                              <p:spTgt spid="189"/>
                                            </p:tgtEl>
                                            <p:attrNameLst>
                                              <p:attrName>style.visibility</p:attrName>
                                            </p:attrNameLst>
                                          </p:cBhvr>
                                          <p:to>
                                            <p:strVal val="visible"/>
                                          </p:to>
                                        </p:set>
                                        <p:animEffect transition="in" filter="fade">
                                          <p:cBhvr>
                                            <p:cTn id="40" dur="500"/>
                                            <p:tgtEl>
                                              <p:spTgt spid="189"/>
                                            </p:tgtEl>
                                          </p:cBhvr>
                                        </p:animEffect>
                                      </p:childTnLst>
                                    </p:cTn>
                                  </p:par>
                                  <p:par>
                                    <p:cTn id="41" presetID="10" presetClass="entr" presetSubtype="0" fill="hold" grpId="1" nodeType="withEffect">
                                      <p:stCondLst>
                                        <p:cond delay="1250"/>
                                      </p:stCondLst>
                                      <p:childTnLst>
                                        <p:set>
                                          <p:cBhvr>
                                            <p:cTn id="42" dur="1" fill="hold">
                                              <p:stCondLst>
                                                <p:cond delay="0"/>
                                              </p:stCondLst>
                                            </p:cTn>
                                            <p:tgtEl>
                                              <p:spTgt spid="193"/>
                                            </p:tgtEl>
                                            <p:attrNameLst>
                                              <p:attrName>style.visibility</p:attrName>
                                            </p:attrNameLst>
                                          </p:cBhvr>
                                          <p:to>
                                            <p:strVal val="visible"/>
                                          </p:to>
                                        </p:set>
                                        <p:animEffect transition="in" filter="fade">
                                          <p:cBhvr>
                                            <p:cTn id="43" dur="500"/>
                                            <p:tgtEl>
                                              <p:spTgt spid="193"/>
                                            </p:tgtEl>
                                          </p:cBhvr>
                                        </p:animEffect>
                                      </p:childTnLst>
                                    </p:cTn>
                                  </p:par>
                                  <p:par>
                                    <p:cTn id="44" presetID="10" presetClass="entr" presetSubtype="0" fill="hold" grpId="1" nodeType="withEffect">
                                      <p:stCondLst>
                                        <p:cond delay="1250"/>
                                      </p:stCondLst>
                                      <p:childTnLst>
                                        <p:set>
                                          <p:cBhvr>
                                            <p:cTn id="45" dur="1" fill="hold">
                                              <p:stCondLst>
                                                <p:cond delay="0"/>
                                              </p:stCondLst>
                                            </p:cTn>
                                            <p:tgtEl>
                                              <p:spTgt spid="194"/>
                                            </p:tgtEl>
                                            <p:attrNameLst>
                                              <p:attrName>style.visibility</p:attrName>
                                            </p:attrNameLst>
                                          </p:cBhvr>
                                          <p:to>
                                            <p:strVal val="visible"/>
                                          </p:to>
                                        </p:set>
                                        <p:animEffect transition="in" filter="fade">
                                          <p:cBhvr>
                                            <p:cTn id="46" dur="500"/>
                                            <p:tgtEl>
                                              <p:spTgt spid="194"/>
                                            </p:tgtEl>
                                          </p:cBhvr>
                                        </p:animEffect>
                                      </p:childTnLst>
                                    </p:cTn>
                                  </p:par>
                                  <p:par>
                                    <p:cTn id="47" presetID="10" presetClass="entr" presetSubtype="0" fill="hold" grpId="1" nodeType="withEffect">
                                      <p:stCondLst>
                                        <p:cond delay="1750"/>
                                      </p:stCondLst>
                                      <p:childTnLst>
                                        <p:set>
                                          <p:cBhvr>
                                            <p:cTn id="48" dur="1" fill="hold">
                                              <p:stCondLst>
                                                <p:cond delay="0"/>
                                              </p:stCondLst>
                                            </p:cTn>
                                            <p:tgtEl>
                                              <p:spTgt spid="202"/>
                                            </p:tgtEl>
                                            <p:attrNameLst>
                                              <p:attrName>style.visibility</p:attrName>
                                            </p:attrNameLst>
                                          </p:cBhvr>
                                          <p:to>
                                            <p:strVal val="visible"/>
                                          </p:to>
                                        </p:set>
                                        <p:animEffect transition="in" filter="fade">
                                          <p:cBhvr>
                                            <p:cTn id="49" dur="500"/>
                                            <p:tgtEl>
                                              <p:spTgt spid="202"/>
                                            </p:tgtEl>
                                          </p:cBhvr>
                                        </p:animEffect>
                                      </p:childTnLst>
                                    </p:cTn>
                                  </p:par>
                                  <p:par>
                                    <p:cTn id="50" presetID="10" presetClass="entr" presetSubtype="0" fill="hold" grpId="1" nodeType="withEffect">
                                      <p:stCondLst>
                                        <p:cond delay="1750"/>
                                      </p:stCondLst>
                                      <p:childTnLst>
                                        <p:set>
                                          <p:cBhvr>
                                            <p:cTn id="51" dur="1" fill="hold">
                                              <p:stCondLst>
                                                <p:cond delay="0"/>
                                              </p:stCondLst>
                                            </p:cTn>
                                            <p:tgtEl>
                                              <p:spTgt spid="204"/>
                                            </p:tgtEl>
                                            <p:attrNameLst>
                                              <p:attrName>style.visibility</p:attrName>
                                            </p:attrNameLst>
                                          </p:cBhvr>
                                          <p:to>
                                            <p:strVal val="visible"/>
                                          </p:to>
                                        </p:set>
                                        <p:animEffect transition="in" filter="fade">
                                          <p:cBhvr>
                                            <p:cTn id="52" dur="500"/>
                                            <p:tgtEl>
                                              <p:spTgt spid="204"/>
                                            </p:tgtEl>
                                          </p:cBhvr>
                                        </p:animEffect>
                                      </p:childTnLst>
                                    </p:cTn>
                                  </p:par>
                                  <p:par>
                                    <p:cTn id="53" presetID="10" presetClass="entr" presetSubtype="0" fill="hold" grpId="1" nodeType="withEffect">
                                      <p:stCondLst>
                                        <p:cond delay="1750"/>
                                      </p:stCondLst>
                                      <p:childTnLst>
                                        <p:set>
                                          <p:cBhvr>
                                            <p:cTn id="54" dur="1" fill="hold">
                                              <p:stCondLst>
                                                <p:cond delay="0"/>
                                              </p:stCondLst>
                                            </p:cTn>
                                            <p:tgtEl>
                                              <p:spTgt spid="206"/>
                                            </p:tgtEl>
                                            <p:attrNameLst>
                                              <p:attrName>style.visibility</p:attrName>
                                            </p:attrNameLst>
                                          </p:cBhvr>
                                          <p:to>
                                            <p:strVal val="visible"/>
                                          </p:to>
                                        </p:set>
                                        <p:animEffect transition="in" filter="fade">
                                          <p:cBhvr>
                                            <p:cTn id="55" dur="500"/>
                                            <p:tgtEl>
                                              <p:spTgt spid="206"/>
                                            </p:tgtEl>
                                          </p:cBhvr>
                                        </p:animEffect>
                                      </p:childTnLst>
                                    </p:cTn>
                                  </p:par>
                                  <p:par>
                                    <p:cTn id="56" presetID="10" presetClass="entr" presetSubtype="0" fill="hold" grpId="1" nodeType="withEffect">
                                      <p:stCondLst>
                                        <p:cond delay="1750"/>
                                      </p:stCondLst>
                                      <p:childTnLst>
                                        <p:set>
                                          <p:cBhvr>
                                            <p:cTn id="57" dur="1" fill="hold">
                                              <p:stCondLst>
                                                <p:cond delay="0"/>
                                              </p:stCondLst>
                                            </p:cTn>
                                            <p:tgtEl>
                                              <p:spTgt spid="207"/>
                                            </p:tgtEl>
                                            <p:attrNameLst>
                                              <p:attrName>style.visibility</p:attrName>
                                            </p:attrNameLst>
                                          </p:cBhvr>
                                          <p:to>
                                            <p:strVal val="visible"/>
                                          </p:to>
                                        </p:set>
                                        <p:animEffect transition="in" filter="fade">
                                          <p:cBhvr>
                                            <p:cTn id="58" dur="500"/>
                                            <p:tgtEl>
                                              <p:spTgt spid="207"/>
                                            </p:tgtEl>
                                          </p:cBhvr>
                                        </p:animEffect>
                                      </p:childTnLst>
                                    </p:cTn>
                                  </p:par>
                                  <p:par>
                                    <p:cTn id="59" presetID="10" presetClass="entr" presetSubtype="0" fill="hold" grpId="1" nodeType="withEffect">
                                      <p:stCondLst>
                                        <p:cond delay="1750"/>
                                      </p:stCondLst>
                                      <p:childTnLst>
                                        <p:set>
                                          <p:cBhvr>
                                            <p:cTn id="60" dur="1" fill="hold">
                                              <p:stCondLst>
                                                <p:cond delay="0"/>
                                              </p:stCondLst>
                                            </p:cTn>
                                            <p:tgtEl>
                                              <p:spTgt spid="209"/>
                                            </p:tgtEl>
                                            <p:attrNameLst>
                                              <p:attrName>style.visibility</p:attrName>
                                            </p:attrNameLst>
                                          </p:cBhvr>
                                          <p:to>
                                            <p:strVal val="visible"/>
                                          </p:to>
                                        </p:set>
                                        <p:animEffect transition="in" filter="fade">
                                          <p:cBhvr>
                                            <p:cTn id="61" dur="500"/>
                                            <p:tgtEl>
                                              <p:spTgt spid="209"/>
                                            </p:tgtEl>
                                          </p:cBhvr>
                                        </p:animEffect>
                                      </p:childTnLst>
                                    </p:cTn>
                                  </p:par>
                                  <p:par>
                                    <p:cTn id="62" presetID="10" presetClass="entr" presetSubtype="0" fill="hold" grpId="1" nodeType="withEffect">
                                      <p:stCondLst>
                                        <p:cond delay="1750"/>
                                      </p:stCondLst>
                                      <p:childTnLst>
                                        <p:set>
                                          <p:cBhvr>
                                            <p:cTn id="63" dur="1" fill="hold">
                                              <p:stCondLst>
                                                <p:cond delay="0"/>
                                              </p:stCondLst>
                                            </p:cTn>
                                            <p:tgtEl>
                                              <p:spTgt spid="212"/>
                                            </p:tgtEl>
                                            <p:attrNameLst>
                                              <p:attrName>style.visibility</p:attrName>
                                            </p:attrNameLst>
                                          </p:cBhvr>
                                          <p:to>
                                            <p:strVal val="visible"/>
                                          </p:to>
                                        </p:set>
                                        <p:animEffect transition="in" filter="fade">
                                          <p:cBhvr>
                                            <p:cTn id="64" dur="500"/>
                                            <p:tgtEl>
                                              <p:spTgt spid="212"/>
                                            </p:tgtEl>
                                          </p:cBhvr>
                                        </p:animEffect>
                                      </p:childTnLst>
                                    </p:cTn>
                                  </p:par>
                                  <p:par>
                                    <p:cTn id="65" presetID="10" presetClass="entr" presetSubtype="0" fill="hold" grpId="1" nodeType="withEffect">
                                      <p:stCondLst>
                                        <p:cond delay="1750"/>
                                      </p:stCondLst>
                                      <p:childTnLst>
                                        <p:set>
                                          <p:cBhvr>
                                            <p:cTn id="66" dur="1" fill="hold">
                                              <p:stCondLst>
                                                <p:cond delay="0"/>
                                              </p:stCondLst>
                                            </p:cTn>
                                            <p:tgtEl>
                                              <p:spTgt spid="214"/>
                                            </p:tgtEl>
                                            <p:attrNameLst>
                                              <p:attrName>style.visibility</p:attrName>
                                            </p:attrNameLst>
                                          </p:cBhvr>
                                          <p:to>
                                            <p:strVal val="visible"/>
                                          </p:to>
                                        </p:set>
                                        <p:animEffect transition="in" filter="fade">
                                          <p:cBhvr>
                                            <p:cTn id="67" dur="500"/>
                                            <p:tgtEl>
                                              <p:spTgt spid="214"/>
                                            </p:tgtEl>
                                          </p:cBhvr>
                                        </p:animEffect>
                                      </p:childTnLst>
                                    </p:cTn>
                                  </p:par>
                                  <p:par>
                                    <p:cTn id="68" presetID="37" presetClass="path" presetSubtype="0" repeatCount="indefinite" accel="100000" fill="hold" grpId="0" nodeType="withEffect">
                                      <p:stCondLst>
                                        <p:cond delay="750"/>
                                      </p:stCondLst>
                                      <p:endCondLst>
                                        <p:cond evt="onNext" delay="0">
                                          <p:tgtEl>
                                            <p:sldTgt/>
                                          </p:tgtEl>
                                        </p:cond>
                                      </p:endCondLst>
                                      <p:childTnLst>
                                        <p:animMotion origin="layout" path="M -0.17517 -0.05694 C -0.16241 -0.02268 -0.09937 0.02662 -0.06134 0.03982 C -0.03777 0.04908 -0.00182 0.05394 0.03556 0.05394 C 0.07789 0.05394 0.11227 0.04908 0.13597 0.03982 L 0.25007 -1.48148E-6 " pathEditMode="relative" rAng="0" ptsTypes="AAAAA">
                                          <p:cBhvr>
                                            <p:cTn id="69" dur="1500" fill="hold"/>
                                            <p:tgtEl>
                                              <p:spTgt spid="179"/>
                                            </p:tgtEl>
                                            <p:attrNameLst>
                                              <p:attrName>ppt_x</p:attrName>
                                              <p:attrName>ppt_y</p:attrName>
                                            </p:attrNameLst>
                                          </p:cBhvr>
                                          <p:rCtr x="21256" y="5532"/>
                                        </p:animMotion>
                                      </p:childTnLst>
                                    </p:cTn>
                                  </p:par>
                                  <p:par>
                                    <p:cTn id="70" presetID="37" presetClass="path" presetSubtype="0" repeatCount="indefinite" accel="100000" fill="hold" grpId="0" nodeType="withEffect">
                                      <p:stCondLst>
                                        <p:cond delay="550"/>
                                      </p:stCondLst>
                                      <p:endCondLst>
                                        <p:cond evt="onNext" delay="0">
                                          <p:tgtEl>
                                            <p:sldTgt/>
                                          </p:tgtEl>
                                        </p:cond>
                                      </p:endCondLst>
                                      <p:childTnLst>
                                        <p:animMotion origin="layout" path="M -0.26518 -0.01921 L -0.13454 0.02084 C -0.10719 0.02986 -0.06617 0.03473 -0.02332 0.03473 C 0.02552 0.03473 0.06473 0.02986 0.09182 0.02084 L 0.22284 -0.01921 " pathEditMode="relative" rAng="0" ptsTypes="AAAAA">
                                          <p:cBhvr>
                                            <p:cTn id="71" dur="1250" fill="hold"/>
                                            <p:tgtEl>
                                              <p:spTgt spid="182"/>
                                            </p:tgtEl>
                                            <p:attrNameLst>
                                              <p:attrName>ppt_x</p:attrName>
                                              <p:attrName>ppt_y</p:attrName>
                                            </p:attrNameLst>
                                          </p:cBhvr>
                                          <p:rCtr x="24394" y="2685"/>
                                        </p:animMotion>
                                      </p:childTnLst>
                                    </p:cTn>
                                  </p:par>
                                  <p:par>
                                    <p:cTn id="72" presetID="37" presetClass="path" presetSubtype="0" repeatCount="indefinite" accel="100000" fill="hold" grpId="0" nodeType="withEffect">
                                      <p:stCondLst>
                                        <p:cond delay="850"/>
                                      </p:stCondLst>
                                      <p:endCondLst>
                                        <p:cond evt="onNext" delay="0">
                                          <p:tgtEl>
                                            <p:sldTgt/>
                                          </p:tgtEl>
                                        </p:cond>
                                      </p:endCondLst>
                                      <p:childTnLst>
                                        <p:animMotion origin="layout" path="M -0.15707 0.21944 L -0.05614 0.11597 C -0.03504 0.09328 -0.00196 0.07176 0.03386 0.05578 C 0.0745 0.03773 0.10784 0.02986 0.13232 0.0324 L 0.24902 0.03935 " pathEditMode="relative" rAng="20760000" ptsTypes="AAAAA">
                                          <p:cBhvr>
                                            <p:cTn id="73" dur="1500" fill="hold"/>
                                            <p:tgtEl>
                                              <p:spTgt spid="183"/>
                                            </p:tgtEl>
                                            <p:attrNameLst>
                                              <p:attrName>ppt_x</p:attrName>
                                              <p:attrName>ppt_y</p:attrName>
                                            </p:attrNameLst>
                                          </p:cBhvr>
                                          <p:rCtr x="19784" y="-12731"/>
                                        </p:animMotion>
                                      </p:childTnLst>
                                    </p:cTn>
                                  </p:par>
                                  <p:par>
                                    <p:cTn id="74" presetID="37" presetClass="path" presetSubtype="0" repeatCount="indefinite" accel="100000" fill="hold" grpId="0" nodeType="withEffect">
                                      <p:stCondLst>
                                        <p:cond delay="0"/>
                                      </p:stCondLst>
                                      <p:endCondLst>
                                        <p:cond evt="onNext" delay="0">
                                          <p:tgtEl>
                                            <p:sldTgt/>
                                          </p:tgtEl>
                                        </p:cond>
                                      </p:endCondLst>
                                      <p:childTnLst>
                                        <p:animMotion origin="layout" path="M -0.42694 0 L -0.26153 0.04005 C -0.22663 0.04907 -0.17492 0.05394 -0.12035 0.05394 C -0.05861 0.05394 -0.00899 0.04907 0.02539 0.04005 L 0.19184 0 " pathEditMode="relative" rAng="0" ptsTypes="AAAAA">
                                          <p:cBhvr>
                                            <p:cTn id="75" dur="2250" fill="hold"/>
                                            <p:tgtEl>
                                              <p:spTgt spid="184"/>
                                            </p:tgtEl>
                                            <p:attrNameLst>
                                              <p:attrName>ppt_x</p:attrName>
                                              <p:attrName>ppt_y</p:attrName>
                                            </p:attrNameLst>
                                          </p:cBhvr>
                                          <p:rCtr x="30933" y="2685"/>
                                        </p:animMotion>
                                      </p:childTnLst>
                                    </p:cTn>
                                  </p:par>
                                  <p:par>
                                    <p:cTn id="76" presetID="37" presetClass="path" presetSubtype="0" repeatCount="indefinite" accel="100000" fill="hold" grpId="0" nodeType="withEffect">
                                      <p:stCondLst>
                                        <p:cond delay="150"/>
                                      </p:stCondLst>
                                      <p:endCondLst>
                                        <p:cond evt="onNext" delay="0">
                                          <p:tgtEl>
                                            <p:sldTgt/>
                                          </p:tgtEl>
                                        </p:cond>
                                      </p:endCondLst>
                                      <p:childTnLst>
                                        <p:animMotion origin="layout" path="M -0.06147 -0.05324 L 0.01759 0.01481 C 0.03413 0.02963 0.05966 0.04352 0.08714 0.05301 C 0.11826 0.06366 0.14379 0.06759 0.16216 0.06481 L 0.25007 0.0544 " pathEditMode="relative" rAng="660000" ptsTypes="AAAAA">
                                          <p:cBhvr>
                                            <p:cTn id="77" dur="2000" fill="hold"/>
                                            <p:tgtEl>
                                              <p:spTgt spid="185"/>
                                            </p:tgtEl>
                                            <p:attrNameLst>
                                              <p:attrName>ppt_x</p:attrName>
                                              <p:attrName>ppt_y</p:attrName>
                                            </p:attrNameLst>
                                          </p:cBhvr>
                                          <p:rCtr x="15277" y="8009"/>
                                        </p:animMotion>
                                      </p:childTnLst>
                                    </p:cTn>
                                  </p:par>
                                  <p:par>
                                    <p:cTn id="78" presetID="37" presetClass="path" presetSubtype="0" repeatCount="indefinite" accel="100000" fill="hold" grpId="0" nodeType="withEffect">
                                      <p:stCondLst>
                                        <p:cond delay="1050"/>
                                      </p:stCondLst>
                                      <p:endCondLst>
                                        <p:cond evt="onNext" delay="0">
                                          <p:tgtEl>
                                            <p:sldTgt/>
                                          </p:tgtEl>
                                        </p:cond>
                                      </p:endCondLst>
                                      <p:childTnLst>
                                        <p:animMotion origin="layout" path="M -0.12816 -3.7037E-6 L -0.02696 0.04005 C -0.00573 0.04908 0.02605 0.05394 0.05926 0.05394 C 0.09716 0.05394 0.12751 0.04908 0.1486 0.04005 L 0.25006 -3.7037E-6 " pathEditMode="relative" rAng="0" ptsTypes="AAAAA">
                                          <p:cBhvr>
                                            <p:cTn id="79" dur="2000" fill="hold"/>
                                            <p:tgtEl>
                                              <p:spTgt spid="187"/>
                                            </p:tgtEl>
                                            <p:attrNameLst>
                                              <p:attrName>ppt_x</p:attrName>
                                              <p:attrName>ppt_y</p:attrName>
                                            </p:attrNameLst>
                                          </p:cBhvr>
                                          <p:rCtr x="18911" y="2685"/>
                                        </p:animMotion>
                                      </p:childTnLst>
                                    </p:cTn>
                                  </p:par>
                                  <p:par>
                                    <p:cTn id="80" presetID="37" presetClass="path" presetSubtype="0" repeatCount="indefinite" accel="100000" fill="hold" grpId="0" nodeType="withEffect">
                                      <p:stCondLst>
                                        <p:cond delay="350"/>
                                      </p:stCondLst>
                                      <p:endCondLst>
                                        <p:cond evt="onNext" delay="0">
                                          <p:tgtEl>
                                            <p:sldTgt/>
                                          </p:tgtEl>
                                        </p:cond>
                                      </p:endCondLst>
                                      <p:childTnLst>
                                        <p:animMotion origin="layout" path="M 1.14874E-6 -4.44444E-6 L 0.13584 0.04005 C 0.16436 0.04908 0.20695 0.05394 0.25163 0.05394 C 0.30229 0.05394 0.34306 0.04908 0.37132 0.04005 L 0.50755 -4.44444E-6 " pathEditMode="relative" rAng="0" ptsTypes="AAAAA">
                                          <p:cBhvr>
                                            <p:cTn id="81" dur="1800" fill="hold"/>
                                            <p:tgtEl>
                                              <p:spTgt spid="188"/>
                                            </p:tgtEl>
                                            <p:attrNameLst>
                                              <p:attrName>ppt_x</p:attrName>
                                              <p:attrName>ppt_y</p:attrName>
                                            </p:attrNameLst>
                                          </p:cBhvr>
                                          <p:rCtr x="25371" y="2685"/>
                                        </p:animMotion>
                                      </p:childTnLst>
                                    </p:cTn>
                                  </p:par>
                                  <p:par>
                                    <p:cTn id="82" presetID="37" presetClass="path" presetSubtype="0" repeatCount="indefinite" accel="100000" fill="hold" grpId="0" nodeType="withEffect">
                                      <p:stCondLst>
                                        <p:cond delay="150"/>
                                      </p:stCondLst>
                                      <p:endCondLst>
                                        <p:cond evt="onNext" delay="0">
                                          <p:tgtEl>
                                            <p:sldTgt/>
                                          </p:tgtEl>
                                        </p:cond>
                                      </p:endCondLst>
                                      <p:childTnLst>
                                        <p:animMotion origin="layout" path="M 0.01993 0.01343 L 0.11383 -0.09953 C 0.13311 -0.12338 0.16411 -0.15486 0.19693 -0.18449 C 0.23444 -0.21852 0.26531 -0.24305 0.28745 -0.25694 C 0.32313 -0.27986 0.40128 -0.30185 0.43136 -0.28449 " pathEditMode="relative" rAng="19980000" ptsTypes="AAAAA">
                                          <p:cBhvr>
                                            <p:cTn id="83" dur="2000" fill="hold"/>
                                            <p:tgtEl>
                                              <p:spTgt spid="189"/>
                                            </p:tgtEl>
                                            <p:attrNameLst>
                                              <p:attrName>ppt_x</p:attrName>
                                              <p:attrName>ppt_y</p:attrName>
                                            </p:attrNameLst>
                                          </p:cBhvr>
                                          <p:rCtr x="20135" y="-16389"/>
                                        </p:animMotion>
                                      </p:childTnLst>
                                    </p:cTn>
                                  </p:par>
                                  <p:par>
                                    <p:cTn id="84" presetID="37" presetClass="path" presetSubtype="0" repeatCount="indefinite" accel="100000" fill="hold" grpId="0" nodeType="withEffect">
                                      <p:stCondLst>
                                        <p:cond delay="1050"/>
                                      </p:stCondLst>
                                      <p:endCondLst>
                                        <p:cond evt="onNext" delay="0">
                                          <p:tgtEl>
                                            <p:sldTgt/>
                                          </p:tgtEl>
                                        </p:cond>
                                      </p:endCondLst>
                                      <p:childTnLst>
                                        <p:animMotion origin="layout" path="M -0.04819 -0.1699 L 0.03308 -0.09004 C 0.05002 -0.07291 0.07659 -0.05555 0.10524 -0.04282 C 0.1378 -0.02847 0.16463 -0.02199 0.18404 -0.02337 L 0.27703 -0.02569 " pathEditMode="relative" rAng="840000" ptsTypes="AAAAA">
                                          <p:cBhvr>
                                            <p:cTn id="85" dur="2000" fill="hold"/>
                                            <p:tgtEl>
                                              <p:spTgt spid="193"/>
                                            </p:tgtEl>
                                            <p:attrNameLst>
                                              <p:attrName>ppt_x</p:attrName>
                                              <p:attrName>ppt_y</p:attrName>
                                            </p:attrNameLst>
                                          </p:cBhvr>
                                          <p:rCtr x="15877" y="9977"/>
                                        </p:animMotion>
                                      </p:childTnLst>
                                    </p:cTn>
                                  </p:par>
                                  <p:par>
                                    <p:cTn id="86" presetID="37" presetClass="path" presetSubtype="0" repeatCount="indefinite" accel="100000" fill="hold" grpId="0" nodeType="withEffect">
                                      <p:stCondLst>
                                        <p:cond delay="450"/>
                                      </p:stCondLst>
                                      <p:endCondLst>
                                        <p:cond evt="onNext" delay="0">
                                          <p:tgtEl>
                                            <p:sldTgt/>
                                          </p:tgtEl>
                                        </p:cond>
                                      </p:endCondLst>
                                      <p:childTnLst>
                                        <p:animMotion origin="layout" path="M -0.03555 0.01898 L 0.04976 0.06412 C 0.06773 0.07407 0.09469 0.08333 0.12347 0.08958 C 0.15603 0.09676 0.18234 0.0993 0.20097 0.09722 L 0.29018 0.09005 " pathEditMode="relative" rAng="420000" ptsTypes="AAAAA">
                                          <p:cBhvr>
                                            <p:cTn id="87" dur="1250" fill="hold"/>
                                            <p:tgtEl>
                                              <p:spTgt spid="194"/>
                                            </p:tgtEl>
                                            <p:attrNameLst>
                                              <p:attrName>ppt_x</p:attrName>
                                              <p:attrName>ppt_y</p:attrName>
                                            </p:attrNameLst>
                                          </p:cBhvr>
                                          <p:rCtr x="16163" y="5324"/>
                                        </p:animMotion>
                                      </p:childTnLst>
                                    </p:cTn>
                                  </p:par>
                                  <p:par>
                                    <p:cTn id="88" presetID="37" presetClass="path" presetSubtype="0" repeatCount="indefinite" accel="100000" fill="hold" grpId="0" nodeType="withEffect">
                                      <p:stCondLst>
                                        <p:cond delay="450"/>
                                      </p:stCondLst>
                                      <p:endCondLst>
                                        <p:cond evt="onNext" delay="0">
                                          <p:tgtEl>
                                            <p:sldTgt/>
                                          </p:tgtEl>
                                        </p:cond>
                                      </p:endCondLst>
                                      <p:childTnLst>
                                        <p:animMotion origin="layout" path="M -0.21516 -1.85185E-6 L -0.09065 0.04005 C -0.06447 0.04908 -0.02553 0.05394 0.0155 0.05394 C 0.06199 0.05394 0.09924 0.04908 0.12516 0.04005 L 0.25006 -1.85185E-6 " pathEditMode="relative" rAng="0" ptsTypes="AAAAA">
                                          <p:cBhvr>
                                            <p:cTn id="89" dur="1250" fill="hold"/>
                                            <p:tgtEl>
                                              <p:spTgt spid="202"/>
                                            </p:tgtEl>
                                            <p:attrNameLst>
                                              <p:attrName>ppt_x</p:attrName>
                                              <p:attrName>ppt_y</p:attrName>
                                            </p:attrNameLst>
                                          </p:cBhvr>
                                          <p:rCtr x="23261" y="2685"/>
                                        </p:animMotion>
                                      </p:childTnLst>
                                    </p:cTn>
                                  </p:par>
                                  <p:par>
                                    <p:cTn id="90" presetID="37" presetClass="path" presetSubtype="0" repeatCount="indefinite" accel="100000" fill="hold" grpId="0" nodeType="withEffect">
                                      <p:stCondLst>
                                        <p:cond delay="350"/>
                                      </p:stCondLst>
                                      <p:endCondLst>
                                        <p:cond evt="onNext" delay="0">
                                          <p:tgtEl>
                                            <p:sldTgt/>
                                          </p:tgtEl>
                                        </p:cond>
                                      </p:endCondLst>
                                      <p:childTnLst>
                                        <p:animMotion origin="layout" path="M -0.1163 -0.12755 C -0.07879 -0.09028 -0.03047 0.01782 0.06408 0.05324 C 0.15043 0.07245 0.21126 0.01018 0.25007 -0.00116 " pathEditMode="relative" rAng="0" ptsTypes="AAA">
                                          <p:cBhvr>
                                            <p:cTn id="91" dur="2000" fill="hold"/>
                                            <p:tgtEl>
                                              <p:spTgt spid="204"/>
                                            </p:tgtEl>
                                            <p:attrNameLst>
                                              <p:attrName>ppt_x</p:attrName>
                                              <p:attrName>ppt_y</p:attrName>
                                            </p:attrNameLst>
                                          </p:cBhvr>
                                          <p:rCtr x="18312" y="9213"/>
                                        </p:animMotion>
                                      </p:childTnLst>
                                    </p:cTn>
                                  </p:par>
                                  <p:par>
                                    <p:cTn id="92" presetID="37" presetClass="path" presetSubtype="0" repeatCount="indefinite" accel="100000" fill="hold" grpId="0" nodeType="withEffect">
                                      <p:stCondLst>
                                        <p:cond delay="150"/>
                                      </p:stCondLst>
                                      <p:endCondLst>
                                        <p:cond evt="onNext" delay="0">
                                          <p:tgtEl>
                                            <p:sldTgt/>
                                          </p:tgtEl>
                                        </p:cond>
                                      </p:endCondLst>
                                      <p:childTnLst>
                                        <p:animMotion origin="layout" path="M -0.01094 0.03957 L 0.08285 0.0796 C 0.10251 0.08862 0.13195 0.09348 0.16269 0.09348 C 0.19773 0.09348 0.22587 0.08862 0.24554 0.0796 L 0.33959 0.03957 " pathEditMode="relative" rAng="0" ptsTypes="AAAAA">
                                          <p:cBhvr>
                                            <p:cTn id="93" dur="1500" fill="hold"/>
                                            <p:tgtEl>
                                              <p:spTgt spid="206"/>
                                            </p:tgtEl>
                                            <p:attrNameLst>
                                              <p:attrName>ppt_x</p:attrName>
                                              <p:attrName>ppt_y</p:attrName>
                                            </p:attrNameLst>
                                          </p:cBhvr>
                                          <p:rCtr x="17520" y="2684"/>
                                        </p:animMotion>
                                      </p:childTnLst>
                                    </p:cTn>
                                  </p:par>
                                  <p:par>
                                    <p:cTn id="94" presetID="37" presetClass="path" presetSubtype="0" repeatCount="indefinite" accel="100000" fill="hold" grpId="0" nodeType="withEffect">
                                      <p:stCondLst>
                                        <p:cond delay="350"/>
                                      </p:stCondLst>
                                      <p:endCondLst>
                                        <p:cond evt="onNext" delay="0">
                                          <p:tgtEl>
                                            <p:sldTgt/>
                                          </p:tgtEl>
                                        </p:cond>
                                      </p:endCondLst>
                                      <p:childTnLst>
                                        <p:animMotion origin="layout" path="M -0.12725 0.13125 L -0.03087 0.06041 C -0.01081 0.04537 0.02005 0.02777 0.053 0.01226 C 0.09025 -0.00556 0.1206 -0.01713 0.14222 -0.022 L 0.24589 -0.0463 " pathEditMode="relative" rAng="20700000" ptsTypes="AAAAA">
                                          <p:cBhvr>
                                            <p:cTn id="95" dur="2000" fill="hold"/>
                                            <p:tgtEl>
                                              <p:spTgt spid="207"/>
                                            </p:tgtEl>
                                            <p:attrNameLst>
                                              <p:attrName>ppt_x</p:attrName>
                                              <p:attrName>ppt_y</p:attrName>
                                            </p:attrNameLst>
                                          </p:cBhvr>
                                          <p:rCtr x="18416" y="-10440"/>
                                        </p:animMotion>
                                      </p:childTnLst>
                                    </p:cTn>
                                  </p:par>
                                  <p:par>
                                    <p:cTn id="96" presetID="37" presetClass="path" presetSubtype="0" repeatCount="indefinite" accel="100000" fill="hold" grpId="0" nodeType="withEffect">
                                      <p:stCondLst>
                                        <p:cond delay="750"/>
                                      </p:stCondLst>
                                      <p:endCondLst>
                                        <p:cond evt="onNext" delay="0">
                                          <p:tgtEl>
                                            <p:sldTgt/>
                                          </p:tgtEl>
                                        </p:cond>
                                      </p:endCondLst>
                                      <p:childTnLst>
                                        <p:animMotion origin="layout" path="M -0.45989 4.81481E-6 L -0.28289 0.04004 C -0.24577 0.04907 -0.19041 0.05393 -0.13194 0.05393 C -0.06577 0.05393 -0.0125 0.04907 0.02422 0.04004 L 0.20214 4.81481E-6 " pathEditMode="relative" rAng="0" ptsTypes="AAAAA">
                                          <p:cBhvr>
                                            <p:cTn id="97" dur="1500" fill="hold"/>
                                            <p:tgtEl>
                                              <p:spTgt spid="209"/>
                                            </p:tgtEl>
                                            <p:attrNameLst>
                                              <p:attrName>ppt_x</p:attrName>
                                              <p:attrName>ppt_y</p:attrName>
                                            </p:attrNameLst>
                                          </p:cBhvr>
                                          <p:rCtr x="33095" y="2685"/>
                                        </p:animMotion>
                                      </p:childTnLst>
                                    </p:cTn>
                                  </p:par>
                                  <p:par>
                                    <p:cTn id="98" presetID="37" presetClass="path" presetSubtype="0" repeatCount="indefinite" accel="100000" fill="hold" grpId="0" nodeType="withEffect">
                                      <p:stCondLst>
                                        <p:cond delay="750"/>
                                      </p:stCondLst>
                                      <p:endCondLst>
                                        <p:cond evt="onNext" delay="0">
                                          <p:tgtEl>
                                            <p:sldTgt/>
                                          </p:tgtEl>
                                        </p:cond>
                                      </p:endCondLst>
                                      <p:childTnLst>
                                        <p:animMotion origin="layout" path="M -0.19159 -3.7037E-7 L -0.07346 -0.02199 C -0.04858 -0.02685 -0.01159 -0.0294 0.02735 -0.0294 C 0.0715 -0.0294 0.10693 -0.02685 0.13154 -0.02199 L 0.25007 -3.7037E-7 " pathEditMode="relative" rAng="0" ptsTypes="AAAAA">
                                          <p:cBhvr>
                                            <p:cTn id="99" dur="1500" fill="hold"/>
                                            <p:tgtEl>
                                              <p:spTgt spid="212"/>
                                            </p:tgtEl>
                                            <p:attrNameLst>
                                              <p:attrName>ppt_x</p:attrName>
                                              <p:attrName>ppt_y</p:attrName>
                                            </p:attrNameLst>
                                          </p:cBhvr>
                                          <p:rCtr x="22076" y="-1481"/>
                                        </p:animMotion>
                                      </p:childTnLst>
                                    </p:cTn>
                                  </p:par>
                                  <p:par>
                                    <p:cTn id="100" presetID="37" presetClass="path" presetSubtype="0" repeatCount="indefinite" accel="100000" fill="hold" grpId="0" nodeType="withEffect">
                                      <p:stCondLst>
                                        <p:cond delay="150"/>
                                      </p:stCondLst>
                                      <p:endCondLst>
                                        <p:cond evt="onNext" delay="0">
                                          <p:tgtEl>
                                            <p:sldTgt/>
                                          </p:tgtEl>
                                        </p:cond>
                                      </p:endCondLst>
                                      <p:childTnLst>
                                        <p:animMotion origin="layout" path="M -0.1938 0.00648 L -0.08961 0.04167 C -0.06759 0.04954 -0.03503 0.05394 -0.00065 0.05394 C 0.03829 0.05394 0.06955 0.04954 0.0913 0.04167 L 0.19602 0.00648 " pathEditMode="relative" rAng="0" ptsTypes="AAAAA">
                                          <p:cBhvr>
                                            <p:cTn id="101" dur="2000" fill="hold"/>
                                            <p:tgtEl>
                                              <p:spTgt spid="214"/>
                                            </p:tgtEl>
                                            <p:attrNameLst>
                                              <p:attrName>ppt_x</p:attrName>
                                              <p:attrName>ppt_y</p:attrName>
                                            </p:attrNameLst>
                                          </p:cBhvr>
                                          <p:rCtr x="19484" y="2361"/>
                                        </p:animMotion>
                                      </p:childTnLst>
                                    </p:cTn>
                                  </p:par>
                                  <p:par>
                                    <p:cTn id="102" presetID="10" presetClass="entr" presetSubtype="0" fill="hold" grpId="0" nodeType="withEffect">
                                      <p:stCondLst>
                                        <p:cond delay="1250"/>
                                      </p:stCondLst>
                                      <p:childTnLst>
                                        <p:set>
                                          <p:cBhvr>
                                            <p:cTn id="103" dur="1" fill="hold">
                                              <p:stCondLst>
                                                <p:cond delay="0"/>
                                              </p:stCondLst>
                                            </p:cTn>
                                            <p:tgtEl>
                                              <p:spTgt spid="121"/>
                                            </p:tgtEl>
                                            <p:attrNameLst>
                                              <p:attrName>style.visibility</p:attrName>
                                            </p:attrNameLst>
                                          </p:cBhvr>
                                          <p:to>
                                            <p:strVal val="visible"/>
                                          </p:to>
                                        </p:set>
                                        <p:animEffect transition="in" filter="fade">
                                          <p:cBhvr>
                                            <p:cTn id="104" dur="500"/>
                                            <p:tgtEl>
                                              <p:spTgt spid="121"/>
                                            </p:tgtEl>
                                          </p:cBhvr>
                                        </p:animEffect>
                                      </p:childTnLst>
                                    </p:cTn>
                                  </p:par>
                                  <p:par>
                                    <p:cTn id="105" presetID="22" presetClass="entr" presetSubtype="8" fill="hold" nodeType="withEffect">
                                      <p:stCondLst>
                                        <p:cond delay="1250"/>
                                      </p:stCondLst>
                                      <p:childTnLst>
                                        <p:set>
                                          <p:cBhvr>
                                            <p:cTn id="106" dur="1" fill="hold">
                                              <p:stCondLst>
                                                <p:cond delay="0"/>
                                              </p:stCondLst>
                                            </p:cTn>
                                            <p:tgtEl>
                                              <p:spTgt spid="122"/>
                                            </p:tgtEl>
                                            <p:attrNameLst>
                                              <p:attrName>style.visibility</p:attrName>
                                            </p:attrNameLst>
                                          </p:cBhvr>
                                          <p:to>
                                            <p:strVal val="visible"/>
                                          </p:to>
                                        </p:set>
                                        <p:animEffect transition="in" filter="wipe(left)">
                                          <p:cBhvr>
                                            <p:cTn id="107" dur="500"/>
                                            <p:tgtEl>
                                              <p:spTgt spid="122"/>
                                            </p:tgtEl>
                                          </p:cBhvr>
                                        </p:animEffect>
                                      </p:childTnLst>
                                    </p:cTn>
                                  </p:par>
                                  <p:par>
                                    <p:cTn id="108" presetID="10" presetClass="entr" presetSubtype="0" fill="hold" nodeType="withEffect">
                                      <p:stCondLst>
                                        <p:cond delay="1500"/>
                                      </p:stCondLst>
                                      <p:childTnLst>
                                        <p:set>
                                          <p:cBhvr>
                                            <p:cTn id="109" dur="1" fill="hold">
                                              <p:stCondLst>
                                                <p:cond delay="0"/>
                                              </p:stCondLst>
                                            </p:cTn>
                                            <p:tgtEl>
                                              <p:spTgt spid="123"/>
                                            </p:tgtEl>
                                            <p:attrNameLst>
                                              <p:attrName>style.visibility</p:attrName>
                                            </p:attrNameLst>
                                          </p:cBhvr>
                                          <p:to>
                                            <p:strVal val="visible"/>
                                          </p:to>
                                        </p:set>
                                        <p:animEffect transition="in" filter="fade">
                                          <p:cBhvr>
                                            <p:cTn id="110" dur="500"/>
                                            <p:tgtEl>
                                              <p:spTgt spid="123"/>
                                            </p:tgtEl>
                                          </p:cBhvr>
                                        </p:animEffect>
                                      </p:childTnLst>
                                    </p:cTn>
                                  </p:par>
                                  <p:par>
                                    <p:cTn id="111" presetID="1" presetClass="entr" presetSubtype="0" fill="hold" grpId="1" nodeType="withEffect">
                                      <p:stCondLst>
                                        <p:cond delay="1500"/>
                                      </p:stCondLst>
                                      <p:childTnLst>
                                        <p:set>
                                          <p:cBhvr>
                                            <p:cTn id="112" dur="1" fill="hold">
                                              <p:stCondLst>
                                                <p:cond delay="0"/>
                                              </p:stCondLst>
                                            </p:cTn>
                                            <p:tgtEl>
                                              <p:spTgt spid="113"/>
                                            </p:tgtEl>
                                            <p:attrNameLst>
                                              <p:attrName>style.visibility</p:attrName>
                                            </p:attrNameLst>
                                          </p:cBhvr>
                                          <p:to>
                                            <p:strVal val="visible"/>
                                          </p:to>
                                        </p:set>
                                      </p:childTnLst>
                                    </p:cTn>
                                  </p:par>
                                  <p:par>
                                    <p:cTn id="113" presetID="6" presetClass="emph" presetSubtype="0" fill="hold" grpId="0" nodeType="withEffect" p14:presetBounceEnd="100000">
                                      <p:stCondLst>
                                        <p:cond delay="1500"/>
                                      </p:stCondLst>
                                      <p:childTnLst>
                                        <p:animScale p14:bounceEnd="100000">
                                          <p:cBhvr>
                                            <p:cTn id="114" dur="1000" fill="hold"/>
                                            <p:tgtEl>
                                              <p:spTgt spid="113"/>
                                            </p:tgtEl>
                                          </p:cBhvr>
                                          <p:by x="101000" y="101000"/>
                                        </p:animScale>
                                      </p:childTnLst>
                                    </p:cTn>
                                  </p:par>
                                  <p:par>
                                    <p:cTn id="115" presetID="1" presetClass="entr" presetSubtype="0" fill="hold" grpId="0" nodeType="withEffect">
                                      <p:stCondLst>
                                        <p:cond delay="1750"/>
                                      </p:stCondLst>
                                      <p:childTnLst>
                                        <p:set>
                                          <p:cBhvr>
                                            <p:cTn id="116" dur="1" fill="hold">
                                              <p:stCondLst>
                                                <p:cond delay="0"/>
                                              </p:stCondLst>
                                            </p:cTn>
                                            <p:tgtEl>
                                              <p:spTgt spid="115"/>
                                            </p:tgtEl>
                                            <p:attrNameLst>
                                              <p:attrName>style.visibility</p:attrName>
                                            </p:attrNameLst>
                                          </p:cBhvr>
                                          <p:to>
                                            <p:strVal val="visible"/>
                                          </p:to>
                                        </p:set>
                                      </p:childTnLst>
                                    </p:cTn>
                                  </p:par>
                                  <p:par>
                                    <p:cTn id="117" presetID="1" presetClass="entr" presetSubtype="0" fill="hold" grpId="0" nodeType="withEffect">
                                      <p:stCondLst>
                                        <p:cond delay="1850"/>
                                      </p:stCondLst>
                                      <p:childTnLst>
                                        <p:set>
                                          <p:cBhvr>
                                            <p:cTn id="118" dur="1" fill="hold">
                                              <p:stCondLst>
                                                <p:cond delay="0"/>
                                              </p:stCondLst>
                                            </p:cTn>
                                            <p:tgtEl>
                                              <p:spTgt spid="117"/>
                                            </p:tgtEl>
                                            <p:attrNameLst>
                                              <p:attrName>style.visibility</p:attrName>
                                            </p:attrNameLst>
                                          </p:cBhvr>
                                          <p:to>
                                            <p:strVal val="visible"/>
                                          </p:to>
                                        </p:set>
                                      </p:childTnLst>
                                    </p:cTn>
                                  </p:par>
                                  <p:par>
                                    <p:cTn id="119" presetID="1" presetClass="entr" presetSubtype="0" fill="hold" grpId="0" nodeType="withEffect">
                                      <p:stCondLst>
                                        <p:cond delay="1950"/>
                                      </p:stCondLst>
                                      <p:childTnLst>
                                        <p:set>
                                          <p:cBhvr>
                                            <p:cTn id="120" dur="1" fill="hold">
                                              <p:stCondLst>
                                                <p:cond delay="0"/>
                                              </p:stCondLst>
                                            </p:cTn>
                                            <p:tgtEl>
                                              <p:spTgt spid="119"/>
                                            </p:tgtEl>
                                            <p:attrNameLst>
                                              <p:attrName>style.visibility</p:attrName>
                                            </p:attrNameLst>
                                          </p:cBhvr>
                                          <p:to>
                                            <p:strVal val="visible"/>
                                          </p:to>
                                        </p:set>
                                      </p:childTnLst>
                                    </p:cTn>
                                  </p:par>
                                  <p:par>
                                    <p:cTn id="121" presetID="1" presetClass="entr" presetSubtype="0" fill="hold" grpId="0" nodeType="withEffect">
                                      <p:stCondLst>
                                        <p:cond delay="2050"/>
                                      </p:stCondLst>
                                      <p:childTnLst>
                                        <p:set>
                                          <p:cBhvr>
                                            <p:cTn id="122" dur="1" fill="hold">
                                              <p:stCondLst>
                                                <p:cond delay="0"/>
                                              </p:stCondLst>
                                            </p:cTn>
                                            <p:tgtEl>
                                              <p:spTgt spid="116"/>
                                            </p:tgtEl>
                                            <p:attrNameLst>
                                              <p:attrName>style.visibility</p:attrName>
                                            </p:attrNameLst>
                                          </p:cBhvr>
                                          <p:to>
                                            <p:strVal val="visible"/>
                                          </p:to>
                                        </p:set>
                                      </p:childTnLst>
                                    </p:cTn>
                                  </p:par>
                                  <p:par>
                                    <p:cTn id="123" presetID="1" presetClass="entr" presetSubtype="0" fill="hold" grpId="0" nodeType="withEffect">
                                      <p:stCondLst>
                                        <p:cond delay="2150"/>
                                      </p:stCondLst>
                                      <p:childTnLst>
                                        <p:set>
                                          <p:cBhvr>
                                            <p:cTn id="124" dur="1" fill="hold">
                                              <p:stCondLst>
                                                <p:cond delay="0"/>
                                              </p:stCondLst>
                                            </p:cTn>
                                            <p:tgtEl>
                                              <p:spTgt spid="120"/>
                                            </p:tgtEl>
                                            <p:attrNameLst>
                                              <p:attrName>style.visibility</p:attrName>
                                            </p:attrNameLst>
                                          </p:cBhvr>
                                          <p:to>
                                            <p:strVal val="visible"/>
                                          </p:to>
                                        </p:set>
                                      </p:childTnLst>
                                    </p:cTn>
                                  </p:par>
                                  <p:par>
                                    <p:cTn id="125" presetID="1" presetClass="entr" presetSubtype="0" fill="hold" grpId="0" nodeType="withEffect">
                                      <p:stCondLst>
                                        <p:cond delay="2250"/>
                                      </p:stCondLst>
                                      <p:childTnLst>
                                        <p:set>
                                          <p:cBhvr>
                                            <p:cTn id="126" dur="1" fill="hold">
                                              <p:stCondLst>
                                                <p:cond delay="0"/>
                                              </p:stCondLst>
                                            </p:cTn>
                                            <p:tgtEl>
                                              <p:spTgt spid="9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63"/>
                                            </p:tgtEl>
                                            <p:attrNameLst>
                                              <p:attrName>style.visibility</p:attrName>
                                            </p:attrNameLst>
                                          </p:cBhvr>
                                          <p:to>
                                            <p:strVal val="visible"/>
                                          </p:to>
                                        </p:set>
                                        <p:animEffect transition="in" filter="fade">
                                          <p:cBhvr>
                                            <p:cTn id="131" dur="500"/>
                                            <p:tgtEl>
                                              <p:spTgt spid="63"/>
                                            </p:tgtEl>
                                          </p:cBhvr>
                                        </p:animEffect>
                                      </p:childTnLst>
                                    </p:cTn>
                                  </p:par>
                                  <p:par>
                                    <p:cTn id="132" presetID="1" presetClass="entr" presetSubtype="0" fill="hold" nodeType="withEffect">
                                      <p:stCondLst>
                                        <p:cond delay="0"/>
                                      </p:stCondLst>
                                      <p:childTnLst>
                                        <p:set>
                                          <p:cBhvr>
                                            <p:cTn id="133" dur="1" fill="hold">
                                              <p:stCondLst>
                                                <p:cond delay="0"/>
                                              </p:stCondLst>
                                            </p:cTn>
                                            <p:tgtEl>
                                              <p:spTgt spid="65"/>
                                            </p:tgtEl>
                                            <p:attrNameLst>
                                              <p:attrName>style.visibility</p:attrName>
                                            </p:attrNameLst>
                                          </p:cBhvr>
                                          <p:to>
                                            <p:strVal val="visible"/>
                                          </p:to>
                                        </p:set>
                                      </p:childTnLst>
                                    </p:cTn>
                                  </p:par>
                                  <p:par>
                                    <p:cTn id="134" presetID="1" presetClass="exit" presetSubtype="0" fill="hold" nodeType="withEffect">
                                      <p:stCondLst>
                                        <p:cond delay="0"/>
                                      </p:stCondLst>
                                      <p:childTnLst>
                                        <p:set>
                                          <p:cBhvr>
                                            <p:cTn id="135" dur="1" fill="hold">
                                              <p:stCondLst>
                                                <p:cond delay="0"/>
                                              </p:stCondLst>
                                            </p:cTn>
                                            <p:tgtEl>
                                              <p:spTgt spid="137"/>
                                            </p:tgtEl>
                                            <p:attrNameLst>
                                              <p:attrName>style.visibility</p:attrName>
                                            </p:attrNameLst>
                                          </p:cBhvr>
                                          <p:to>
                                            <p:strVal val="hidden"/>
                                          </p:to>
                                        </p:set>
                                      </p:childTnLst>
                                    </p:cTn>
                                  </p:par>
                                  <p:par>
                                    <p:cTn id="136" presetID="1" presetClass="exit" presetSubtype="0" fill="hold" nodeType="withEffect">
                                      <p:stCondLst>
                                        <p:cond delay="0"/>
                                      </p:stCondLst>
                                      <p:childTnLst>
                                        <p:set>
                                          <p:cBhvr>
                                            <p:cTn id="137" dur="1" fill="hold">
                                              <p:stCondLst>
                                                <p:cond delay="0"/>
                                              </p:stCondLst>
                                            </p:cTn>
                                            <p:tgtEl>
                                              <p:spTgt spid="124"/>
                                            </p:tgtEl>
                                            <p:attrNameLst>
                                              <p:attrName>style.visibility</p:attrName>
                                            </p:attrNameLst>
                                          </p:cBhvr>
                                          <p:to>
                                            <p:strVal val="hidden"/>
                                          </p:to>
                                        </p:set>
                                      </p:childTnLst>
                                    </p:cTn>
                                  </p:par>
                                  <p:par>
                                    <p:cTn id="138" presetID="1" presetClass="exit" presetSubtype="0" fill="hold" nodeType="withEffect">
                                      <p:stCondLst>
                                        <p:cond delay="0"/>
                                      </p:stCondLst>
                                      <p:childTnLst>
                                        <p:set>
                                          <p:cBhvr>
                                            <p:cTn id="139" dur="1" fill="hold">
                                              <p:stCondLst>
                                                <p:cond delay="0"/>
                                              </p:stCondLst>
                                            </p:cTn>
                                            <p:tgtEl>
                                              <p:spTgt spid="130"/>
                                            </p:tgtEl>
                                            <p:attrNameLst>
                                              <p:attrName>style.visibility</p:attrName>
                                            </p:attrNameLst>
                                          </p:cBhvr>
                                          <p:to>
                                            <p:strVal val="hidden"/>
                                          </p:to>
                                        </p:set>
                                      </p:childTnLst>
                                    </p:cTn>
                                  </p:par>
                                  <p:par>
                                    <p:cTn id="140" presetID="1" presetClass="exit" presetSubtype="0" fill="hold" grpId="2" nodeType="withEffect">
                                      <p:stCondLst>
                                        <p:cond delay="0"/>
                                      </p:stCondLst>
                                      <p:childTnLst>
                                        <p:set>
                                          <p:cBhvr>
                                            <p:cTn id="141" dur="1" fill="hold">
                                              <p:stCondLst>
                                                <p:cond delay="0"/>
                                              </p:stCondLst>
                                            </p:cTn>
                                            <p:tgtEl>
                                              <p:spTgt spid="113"/>
                                            </p:tgtEl>
                                            <p:attrNameLst>
                                              <p:attrName>style.visibility</p:attrName>
                                            </p:attrNameLst>
                                          </p:cBhvr>
                                          <p:to>
                                            <p:strVal val="hidden"/>
                                          </p:to>
                                        </p:set>
                                      </p:childTnLst>
                                    </p:cTn>
                                  </p:par>
                                  <p:par>
                                    <p:cTn id="142" presetID="9" presetClass="entr" presetSubtype="0" fill="hold" nodeType="withEffect">
                                      <p:stCondLst>
                                        <p:cond delay="0"/>
                                      </p:stCondLst>
                                      <p:childTnLst>
                                        <p:set>
                                          <p:cBhvr>
                                            <p:cTn id="143" dur="1" fill="hold">
                                              <p:stCondLst>
                                                <p:cond delay="0"/>
                                              </p:stCondLst>
                                            </p:cTn>
                                            <p:tgtEl>
                                              <p:spTgt spid="64"/>
                                            </p:tgtEl>
                                            <p:attrNameLst>
                                              <p:attrName>style.visibility</p:attrName>
                                            </p:attrNameLst>
                                          </p:cBhvr>
                                          <p:to>
                                            <p:strVal val="visible"/>
                                          </p:to>
                                        </p:set>
                                        <p:animEffect transition="in" filter="dissolve">
                                          <p:cBhvr>
                                            <p:cTn id="144" dur="1000"/>
                                            <p:tgtEl>
                                              <p:spTgt spid="64"/>
                                            </p:tgtEl>
                                          </p:cBhvr>
                                        </p:animEffect>
                                      </p:childTnLst>
                                    </p:cTn>
                                  </p:par>
                                  <p:par>
                                    <p:cTn id="145" presetID="42" presetClass="path" presetSubtype="0" accel="50000" decel="50000" fill="hold" nodeType="withEffect">
                                      <p:stCondLst>
                                        <p:cond delay="0"/>
                                      </p:stCondLst>
                                      <p:childTnLst>
                                        <p:animMotion origin="layout" path="M -2.00573E-6 -1.48148E-6 L -0.28627 -0.00023 " pathEditMode="relative" rAng="0" ptsTypes="AA">
                                          <p:cBhvr>
                                            <p:cTn id="146" dur="1000" fill="hold"/>
                                            <p:tgtEl>
                                              <p:spTgt spid="65"/>
                                            </p:tgtEl>
                                            <p:attrNameLst>
                                              <p:attrName>ppt_x</p:attrName>
                                              <p:attrName>ppt_y</p:attrName>
                                            </p:attrNameLst>
                                          </p:cBhvr>
                                          <p:rCtr x="-14314" y="-23"/>
                                        </p:animMotion>
                                      </p:childTnLst>
                                    </p:cTn>
                                  </p:par>
                                  <p:par>
                                    <p:cTn id="147" presetID="6" presetClass="emph" presetSubtype="0" accel="50000" decel="50000" fill="hold" nodeType="withEffect">
                                      <p:stCondLst>
                                        <p:cond delay="0"/>
                                      </p:stCondLst>
                                      <p:childTnLst>
                                        <p:animScale>
                                          <p:cBhvr>
                                            <p:cTn id="148" dur="1000" fill="hold"/>
                                            <p:tgtEl>
                                              <p:spTgt spid="65"/>
                                            </p:tgtEl>
                                          </p:cBhvr>
                                          <p:by x="18000" y="18000"/>
                                        </p:animScale>
                                      </p:childTnLst>
                                    </p:cTn>
                                  </p:par>
                                </p:childTnLst>
                              </p:cTn>
                            </p:par>
                            <p:par>
                              <p:cTn id="149" fill="hold">
                                <p:stCondLst>
                                  <p:cond delay="1000"/>
                                </p:stCondLst>
                                <p:childTnLst>
                                  <p:par>
                                    <p:cTn id="150" presetID="1" presetClass="exit" presetSubtype="0" fill="hold" nodeType="afterEffect">
                                      <p:stCondLst>
                                        <p:cond delay="0"/>
                                      </p:stCondLst>
                                      <p:childTnLst>
                                        <p:set>
                                          <p:cBhvr>
                                            <p:cTn id="151" dur="1" fill="hold">
                                              <p:stCondLst>
                                                <p:cond delay="0"/>
                                              </p:stCondLst>
                                            </p:cTn>
                                            <p:tgtEl>
                                              <p:spTgt spid="65"/>
                                            </p:tgtEl>
                                            <p:attrNameLst>
                                              <p:attrName>style.visibility</p:attrName>
                                            </p:attrNameLst>
                                          </p:cBhvr>
                                          <p:to>
                                            <p:strVal val="hidden"/>
                                          </p:to>
                                        </p:set>
                                      </p:childTnLst>
                                    </p:cTn>
                                  </p:par>
                                  <p:par>
                                    <p:cTn id="152" presetID="1" presetClass="entr" presetSubtype="0" fill="hold" nodeType="withEffect">
                                      <p:stCondLst>
                                        <p:cond delay="0"/>
                                      </p:stCondLst>
                                      <p:childTnLst>
                                        <p:set>
                                          <p:cBhvr>
                                            <p:cTn id="153" dur="1" fill="hold">
                                              <p:stCondLst>
                                                <p:cond delay="0"/>
                                              </p:stCondLst>
                                            </p:cTn>
                                            <p:tgtEl>
                                              <p:spTgt spid="83"/>
                                            </p:tgtEl>
                                            <p:attrNameLst>
                                              <p:attrName>style.visibility</p:attrName>
                                            </p:attrNameLst>
                                          </p:cBhvr>
                                          <p:to>
                                            <p:strVal val="visible"/>
                                          </p:to>
                                        </p:set>
                                      </p:childTnLst>
                                    </p:cTn>
                                  </p:par>
                                </p:childTnLst>
                              </p:cTn>
                            </p:par>
                            <p:par>
                              <p:cTn id="154" fill="hold">
                                <p:stCondLst>
                                  <p:cond delay="1000"/>
                                </p:stCondLst>
                                <p:childTnLst>
                                  <p:par>
                                    <p:cTn id="155" presetID="35" presetClass="emph" presetSubtype="0" repeatCount="2000" fill="hold" nodeType="afterEffect">
                                      <p:stCondLst>
                                        <p:cond delay="0"/>
                                      </p:stCondLst>
                                      <p:childTnLst>
                                        <p:anim calcmode="discrete" valueType="str">
                                          <p:cBhvr>
                                            <p:cTn id="156" dur="100" fill="hold"/>
                                            <p:tgtEl>
                                              <p:spTgt spid="83"/>
                                            </p:tgtEl>
                                            <p:attrNameLst>
                                              <p:attrName>style.visibility</p:attrName>
                                            </p:attrNameLst>
                                          </p:cBhvr>
                                          <p:tavLst>
                                            <p:tav tm="0">
                                              <p:val>
                                                <p:strVal val="hidden"/>
                                              </p:val>
                                            </p:tav>
                                            <p:tav tm="50000">
                                              <p:val>
                                                <p:strVal val="visible"/>
                                              </p:val>
                                            </p:tav>
                                          </p:tavLst>
                                        </p:anim>
                                      </p:childTnLst>
                                    </p:cTn>
                                  </p:par>
                                </p:childTnLst>
                              </p:cTn>
                            </p:par>
                            <p:par>
                              <p:cTn id="157" fill="hold">
                                <p:stCondLst>
                                  <p:cond delay="1200"/>
                                </p:stCondLst>
                                <p:childTnLst>
                                  <p:par>
                                    <p:cTn id="158" presetID="22" presetClass="entr" presetSubtype="8" fill="hold" nodeType="afterEffect">
                                      <p:stCondLst>
                                        <p:cond delay="0"/>
                                      </p:stCondLst>
                                      <p:childTnLst>
                                        <p:set>
                                          <p:cBhvr>
                                            <p:cTn id="159" dur="1" fill="hold">
                                              <p:stCondLst>
                                                <p:cond delay="0"/>
                                              </p:stCondLst>
                                            </p:cTn>
                                            <p:tgtEl>
                                              <p:spTgt spid="80"/>
                                            </p:tgtEl>
                                            <p:attrNameLst>
                                              <p:attrName>style.visibility</p:attrName>
                                            </p:attrNameLst>
                                          </p:cBhvr>
                                          <p:to>
                                            <p:strVal val="visible"/>
                                          </p:to>
                                        </p:set>
                                        <p:animEffect transition="in" filter="wipe(left)">
                                          <p:cBhvr>
                                            <p:cTn id="160" dur="500"/>
                                            <p:tgtEl>
                                              <p:spTgt spid="80"/>
                                            </p:tgtEl>
                                          </p:cBhvr>
                                        </p:animEffect>
                                      </p:childTnLst>
                                    </p:cTn>
                                  </p:par>
                                  <p:par>
                                    <p:cTn id="161" presetID="22" presetClass="entr" presetSubtype="8" fill="hold" nodeType="withEffect">
                                      <p:stCondLst>
                                        <p:cond delay="250"/>
                                      </p:stCondLst>
                                      <p:childTnLst>
                                        <p:set>
                                          <p:cBhvr>
                                            <p:cTn id="162" dur="1" fill="hold">
                                              <p:stCondLst>
                                                <p:cond delay="0"/>
                                              </p:stCondLst>
                                            </p:cTn>
                                            <p:tgtEl>
                                              <p:spTgt spid="81"/>
                                            </p:tgtEl>
                                            <p:attrNameLst>
                                              <p:attrName>style.visibility</p:attrName>
                                            </p:attrNameLst>
                                          </p:cBhvr>
                                          <p:to>
                                            <p:strVal val="visible"/>
                                          </p:to>
                                        </p:set>
                                        <p:animEffect transition="in" filter="wipe(left)">
                                          <p:cBhvr>
                                            <p:cTn id="163" dur="500"/>
                                            <p:tgtEl>
                                              <p:spTgt spid="81"/>
                                            </p:tgtEl>
                                          </p:cBhvr>
                                        </p:animEffect>
                                      </p:childTnLst>
                                    </p:cTn>
                                  </p:par>
                                  <p:par>
                                    <p:cTn id="164" presetID="22" presetClass="entr" presetSubtype="2" fill="hold" nodeType="withEffect">
                                      <p:stCondLst>
                                        <p:cond delay="500"/>
                                      </p:stCondLst>
                                      <p:childTnLst>
                                        <p:set>
                                          <p:cBhvr>
                                            <p:cTn id="165" dur="1" fill="hold">
                                              <p:stCondLst>
                                                <p:cond delay="0"/>
                                              </p:stCondLst>
                                            </p:cTn>
                                            <p:tgtEl>
                                              <p:spTgt spid="78"/>
                                            </p:tgtEl>
                                            <p:attrNameLst>
                                              <p:attrName>style.visibility</p:attrName>
                                            </p:attrNameLst>
                                          </p:cBhvr>
                                          <p:to>
                                            <p:strVal val="visible"/>
                                          </p:to>
                                        </p:set>
                                        <p:animEffect transition="in" filter="wipe(right)">
                                          <p:cBhvr>
                                            <p:cTn id="166" dur="500"/>
                                            <p:tgtEl>
                                              <p:spTgt spid="78"/>
                                            </p:tgtEl>
                                          </p:cBhvr>
                                        </p:animEffect>
                                      </p:childTnLst>
                                    </p:cTn>
                                  </p:par>
                                  <p:par>
                                    <p:cTn id="167" presetID="22" presetClass="entr" presetSubtype="2" fill="hold" nodeType="withEffect">
                                      <p:stCondLst>
                                        <p:cond delay="750"/>
                                      </p:stCondLst>
                                      <p:childTnLst>
                                        <p:set>
                                          <p:cBhvr>
                                            <p:cTn id="168" dur="1" fill="hold">
                                              <p:stCondLst>
                                                <p:cond delay="0"/>
                                              </p:stCondLst>
                                            </p:cTn>
                                            <p:tgtEl>
                                              <p:spTgt spid="79"/>
                                            </p:tgtEl>
                                            <p:attrNameLst>
                                              <p:attrName>style.visibility</p:attrName>
                                            </p:attrNameLst>
                                          </p:cBhvr>
                                          <p:to>
                                            <p:strVal val="visible"/>
                                          </p:to>
                                        </p:set>
                                        <p:animEffect transition="in" filter="wipe(right)">
                                          <p:cBhvr>
                                            <p:cTn id="169" dur="500"/>
                                            <p:tgtEl>
                                              <p:spTgt spid="79"/>
                                            </p:tgtEl>
                                          </p:cBhvr>
                                        </p:animEffect>
                                      </p:childTnLst>
                                    </p:cTn>
                                  </p:par>
                                </p:childTnLst>
                              </p:cTn>
                            </p:par>
                            <p:par>
                              <p:cTn id="170" fill="hold">
                                <p:stCondLst>
                                  <p:cond delay="2450"/>
                                </p:stCondLst>
                                <p:childTnLst>
                                  <p:par>
                                    <p:cTn id="171" presetID="1" presetClass="entr" presetSubtype="0" fill="hold" grpId="0" nodeType="afterEffect">
                                      <p:stCondLst>
                                        <p:cond delay="0"/>
                                      </p:stCondLst>
                                      <p:childTnLst>
                                        <p:set>
                                          <p:cBhvr>
                                            <p:cTn id="172" dur="1" fill="hold">
                                              <p:stCondLst>
                                                <p:cond delay="0"/>
                                              </p:stCondLst>
                                            </p:cTn>
                                            <p:tgtEl>
                                              <p:spTgt spid="66"/>
                                            </p:tgtEl>
                                            <p:attrNameLst>
                                              <p:attrName>style.visibility</p:attrName>
                                            </p:attrNameLst>
                                          </p:cBhvr>
                                          <p:to>
                                            <p:strVal val="visible"/>
                                          </p:to>
                                        </p:set>
                                      </p:childTnLst>
                                    </p:cTn>
                                  </p:par>
                                  <p:par>
                                    <p:cTn id="173" presetID="6" presetClass="emph" presetSubtype="0" fill="hold" grpId="1" nodeType="withEffect" p14:presetBounceEnd="100000">
                                      <p:stCondLst>
                                        <p:cond delay="0"/>
                                      </p:stCondLst>
                                      <p:childTnLst>
                                        <p:animScale p14:bounceEnd="100000">
                                          <p:cBhvr>
                                            <p:cTn id="174" dur="1000" fill="hold"/>
                                            <p:tgtEl>
                                              <p:spTgt spid="66"/>
                                            </p:tgtEl>
                                          </p:cBhvr>
                                          <p:by x="101000" y="101000"/>
                                        </p:animScale>
                                      </p:childTnLst>
                                    </p:cTn>
                                  </p:par>
                                  <p:par>
                                    <p:cTn id="175" presetID="10" presetClass="entr" presetSubtype="0" fill="hold" grpId="0" nodeType="withEffect">
                                      <p:stCondLst>
                                        <p:cond delay="250"/>
                                      </p:stCondLst>
                                      <p:childTnLst>
                                        <p:set>
                                          <p:cBhvr>
                                            <p:cTn id="176" dur="1" fill="hold">
                                              <p:stCondLst>
                                                <p:cond delay="0"/>
                                              </p:stCondLst>
                                            </p:cTn>
                                            <p:tgtEl>
                                              <p:spTgt spid="67"/>
                                            </p:tgtEl>
                                            <p:attrNameLst>
                                              <p:attrName>style.visibility</p:attrName>
                                            </p:attrNameLst>
                                          </p:cBhvr>
                                          <p:to>
                                            <p:strVal val="visible"/>
                                          </p:to>
                                        </p:set>
                                        <p:animEffect transition="in" filter="fade">
                                          <p:cBhvr>
                                            <p:cTn id="177" dur="500"/>
                                            <p:tgtEl>
                                              <p:spTgt spid="67"/>
                                            </p:tgtEl>
                                          </p:cBhvr>
                                        </p:animEffect>
                                      </p:childTnLst>
                                    </p:cTn>
                                  </p:par>
                                  <p:par>
                                    <p:cTn id="178" presetID="22" presetClass="entr" presetSubtype="8" fill="hold" nodeType="withEffect">
                                      <p:stCondLst>
                                        <p:cond delay="250"/>
                                      </p:stCondLst>
                                      <p:childTnLst>
                                        <p:set>
                                          <p:cBhvr>
                                            <p:cTn id="179" dur="1" fill="hold">
                                              <p:stCondLst>
                                                <p:cond delay="0"/>
                                              </p:stCondLst>
                                            </p:cTn>
                                            <p:tgtEl>
                                              <p:spTgt spid="77"/>
                                            </p:tgtEl>
                                            <p:attrNameLst>
                                              <p:attrName>style.visibility</p:attrName>
                                            </p:attrNameLst>
                                          </p:cBhvr>
                                          <p:to>
                                            <p:strVal val="visible"/>
                                          </p:to>
                                        </p:set>
                                        <p:animEffect transition="in" filter="wipe(left)">
                                          <p:cBhvr>
                                            <p:cTn id="180" dur="500"/>
                                            <p:tgtEl>
                                              <p:spTgt spid="77"/>
                                            </p:tgtEl>
                                          </p:cBhvr>
                                        </p:animEffect>
                                      </p:childTnLst>
                                    </p:cTn>
                                  </p:par>
                                  <p:par>
                                    <p:cTn id="181" presetID="10" presetClass="entr" presetSubtype="0" fill="hold" nodeType="withEffect">
                                      <p:stCondLst>
                                        <p:cond delay="500"/>
                                      </p:stCondLst>
                                      <p:childTnLst>
                                        <p:set>
                                          <p:cBhvr>
                                            <p:cTn id="182" dur="1" fill="hold">
                                              <p:stCondLst>
                                                <p:cond delay="0"/>
                                              </p:stCondLst>
                                            </p:cTn>
                                            <p:tgtEl>
                                              <p:spTgt spid="82"/>
                                            </p:tgtEl>
                                            <p:attrNameLst>
                                              <p:attrName>style.visibility</p:attrName>
                                            </p:attrNameLst>
                                          </p:cBhvr>
                                          <p:to>
                                            <p:strVal val="visible"/>
                                          </p:to>
                                        </p:set>
                                        <p:animEffect transition="in" filter="fade">
                                          <p:cBhvr>
                                            <p:cTn id="183" dur="500"/>
                                            <p:tgtEl>
                                              <p:spTgt spid="82"/>
                                            </p:tgtEl>
                                          </p:cBhvr>
                                        </p:animEffect>
                                      </p:childTnLst>
                                    </p:cTn>
                                  </p:par>
                                  <p:par>
                                    <p:cTn id="184" presetID="1" presetClass="entr" presetSubtype="0" fill="hold" grpId="0" nodeType="withEffect">
                                      <p:stCondLst>
                                        <p:cond delay="0"/>
                                      </p:stCondLst>
                                      <p:childTnLst>
                                        <p:set>
                                          <p:cBhvr>
                                            <p:cTn id="185" dur="1" fill="hold">
                                              <p:stCondLst>
                                                <p:cond delay="0"/>
                                              </p:stCondLst>
                                            </p:cTn>
                                            <p:tgtEl>
                                              <p:spTgt spid="75"/>
                                            </p:tgtEl>
                                            <p:attrNameLst>
                                              <p:attrName>style.visibility</p:attrName>
                                            </p:attrNameLst>
                                          </p:cBhvr>
                                          <p:to>
                                            <p:strVal val="visible"/>
                                          </p:to>
                                        </p:set>
                                      </p:childTnLst>
                                    </p:cTn>
                                  </p:par>
                                  <p:par>
                                    <p:cTn id="186" presetID="1" presetClass="entr" presetSubtype="0" fill="hold" grpId="0" nodeType="withEffect">
                                      <p:stCondLst>
                                        <p:cond delay="100"/>
                                      </p:stCondLst>
                                      <p:childTnLst>
                                        <p:set>
                                          <p:cBhvr>
                                            <p:cTn id="187" dur="1" fill="hold">
                                              <p:stCondLst>
                                                <p:cond delay="0"/>
                                              </p:stCondLst>
                                            </p:cTn>
                                            <p:tgtEl>
                                              <p:spTgt spid="74"/>
                                            </p:tgtEl>
                                            <p:attrNameLst>
                                              <p:attrName>style.visibility</p:attrName>
                                            </p:attrNameLst>
                                          </p:cBhvr>
                                          <p:to>
                                            <p:strVal val="visible"/>
                                          </p:to>
                                        </p:set>
                                      </p:childTnLst>
                                    </p:cTn>
                                  </p:par>
                                  <p:par>
                                    <p:cTn id="188" presetID="1" presetClass="entr" presetSubtype="0" fill="hold" grpId="0" nodeType="withEffect">
                                      <p:stCondLst>
                                        <p:cond delay="200"/>
                                      </p:stCondLst>
                                      <p:childTnLst>
                                        <p:set>
                                          <p:cBhvr>
                                            <p:cTn id="189" dur="1" fill="hold">
                                              <p:stCondLst>
                                                <p:cond delay="0"/>
                                              </p:stCondLst>
                                            </p:cTn>
                                            <p:tgtEl>
                                              <p:spTgt spid="69"/>
                                            </p:tgtEl>
                                            <p:attrNameLst>
                                              <p:attrName>style.visibility</p:attrName>
                                            </p:attrNameLst>
                                          </p:cBhvr>
                                          <p:to>
                                            <p:strVal val="visible"/>
                                          </p:to>
                                        </p:set>
                                      </p:childTnLst>
                                    </p:cTn>
                                  </p:par>
                                  <p:par>
                                    <p:cTn id="190" presetID="1" presetClass="entr" presetSubtype="0" fill="hold" grpId="0" nodeType="withEffect">
                                      <p:stCondLst>
                                        <p:cond delay="300"/>
                                      </p:stCondLst>
                                      <p:childTnLst>
                                        <p:set>
                                          <p:cBhvr>
                                            <p:cTn id="191" dur="1" fill="hold">
                                              <p:stCondLst>
                                                <p:cond delay="0"/>
                                              </p:stCondLst>
                                            </p:cTn>
                                            <p:tgtEl>
                                              <p:spTgt spid="76"/>
                                            </p:tgtEl>
                                            <p:attrNameLst>
                                              <p:attrName>style.visibility</p:attrName>
                                            </p:attrNameLst>
                                          </p:cBhvr>
                                          <p:to>
                                            <p:strVal val="visible"/>
                                          </p:to>
                                        </p:set>
                                      </p:childTnLst>
                                    </p:cTn>
                                  </p:par>
                                  <p:par>
                                    <p:cTn id="192" presetID="1" presetClass="entr" presetSubtype="0" fill="hold" grpId="0" nodeType="withEffect">
                                      <p:stCondLst>
                                        <p:cond delay="400"/>
                                      </p:stCondLst>
                                      <p:childTnLst>
                                        <p:set>
                                          <p:cBhvr>
                                            <p:cTn id="193" dur="1" fill="hold">
                                              <p:stCondLst>
                                                <p:cond delay="0"/>
                                              </p:stCondLst>
                                            </p:cTn>
                                            <p:tgtEl>
                                              <p:spTgt spid="68"/>
                                            </p:tgtEl>
                                            <p:attrNameLst>
                                              <p:attrName>style.visibility</p:attrName>
                                            </p:attrNameLst>
                                          </p:cBhvr>
                                          <p:to>
                                            <p:strVal val="visible"/>
                                          </p:to>
                                        </p:set>
                                      </p:childTnLst>
                                    </p:cTn>
                                  </p:par>
                                  <p:par>
                                    <p:cTn id="194" presetID="1" presetClass="entr" presetSubtype="0" fill="hold" grpId="0" nodeType="withEffect">
                                      <p:stCondLst>
                                        <p:cond delay="500"/>
                                      </p:stCondLst>
                                      <p:childTnLst>
                                        <p:set>
                                          <p:cBhvr>
                                            <p:cTn id="195"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P spid="179" grpId="1" animBg="1"/>
          <p:bldP spid="182" grpId="0" animBg="1"/>
          <p:bldP spid="182" grpId="1" animBg="1"/>
          <p:bldP spid="183" grpId="0" animBg="1"/>
          <p:bldP spid="183" grpId="1" animBg="1"/>
          <p:bldP spid="184" grpId="0" animBg="1"/>
          <p:bldP spid="184" grpId="1" animBg="1"/>
          <p:bldP spid="185" grpId="0" animBg="1"/>
          <p:bldP spid="185" grpId="1" animBg="1"/>
          <p:bldP spid="187" grpId="0" animBg="1"/>
          <p:bldP spid="187" grpId="1" animBg="1"/>
          <p:bldP spid="188" grpId="0" animBg="1"/>
          <p:bldP spid="188" grpId="1" animBg="1"/>
          <p:bldP spid="189" grpId="0" animBg="1"/>
          <p:bldP spid="189" grpId="1" animBg="1"/>
          <p:bldP spid="193" grpId="0" animBg="1"/>
          <p:bldP spid="193" grpId="1" animBg="1"/>
          <p:bldP spid="194" grpId="0" animBg="1"/>
          <p:bldP spid="194" grpId="1" animBg="1"/>
          <p:bldP spid="202" grpId="0" animBg="1"/>
          <p:bldP spid="202" grpId="1" animBg="1"/>
          <p:bldP spid="204" grpId="0" animBg="1"/>
          <p:bldP spid="204" grpId="1" animBg="1"/>
          <p:bldP spid="206" grpId="0" animBg="1"/>
          <p:bldP spid="206" grpId="1" animBg="1"/>
          <p:bldP spid="207" grpId="0" animBg="1"/>
          <p:bldP spid="207" grpId="1" animBg="1"/>
          <p:bldP spid="209" grpId="0" animBg="1"/>
          <p:bldP spid="209" grpId="1" animBg="1"/>
          <p:bldP spid="212" grpId="0" animBg="1"/>
          <p:bldP spid="212" grpId="1" animBg="1"/>
          <p:bldP spid="214" grpId="0" animBg="1"/>
          <p:bldP spid="214" grpId="1" animBg="1"/>
          <p:bldP spid="113" grpId="0" animBg="1"/>
          <p:bldP spid="113" grpId="1" animBg="1"/>
          <p:bldP spid="113" grpId="2" animBg="1"/>
          <p:bldP spid="115" grpId="0" animBg="1"/>
          <p:bldP spid="116" grpId="0" animBg="1"/>
          <p:bldP spid="117" grpId="0" animBg="1"/>
          <p:bldP spid="119" grpId="0" animBg="1"/>
          <p:bldP spid="120" grpId="0" animBg="1"/>
          <p:bldP spid="121" grpId="0"/>
          <p:bldP spid="96" grpId="0" animBg="1"/>
          <p:bldP spid="66" grpId="0" animBg="1"/>
          <p:bldP spid="66" grpId="1" animBg="1"/>
          <p:bldP spid="67" grpId="0"/>
          <p:bldP spid="68" grpId="0" animBg="1"/>
          <p:bldP spid="69" grpId="0" animBg="1"/>
          <p:bldP spid="70" grpId="0" animBg="1"/>
          <p:bldP spid="74" grpId="0" animBg="1"/>
          <p:bldP spid="75" grpId="0" animBg="1"/>
          <p:bldP spid="7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137"/>
                                            </p:tgtEl>
                                            <p:attrNameLst>
                                              <p:attrName>style.visibility</p:attrName>
                                            </p:attrNameLst>
                                          </p:cBhvr>
                                          <p:to>
                                            <p:strVal val="visible"/>
                                          </p:to>
                                        </p:set>
                                        <p:anim calcmode="lin" valueType="num">
                                          <p:cBhvr>
                                            <p:cTn id="7" dur="500" fill="hold"/>
                                            <p:tgtEl>
                                              <p:spTgt spid="137"/>
                                            </p:tgtEl>
                                            <p:attrNameLst>
                                              <p:attrName>ppt_w</p:attrName>
                                            </p:attrNameLst>
                                          </p:cBhvr>
                                          <p:tavLst>
                                            <p:tav tm="0">
                                              <p:val>
                                                <p:strVal val="4/3*#ppt_w"/>
                                              </p:val>
                                            </p:tav>
                                            <p:tav tm="100000">
                                              <p:val>
                                                <p:strVal val="#ppt_w"/>
                                              </p:val>
                                            </p:tav>
                                          </p:tavLst>
                                        </p:anim>
                                        <p:anim calcmode="lin" valueType="num">
                                          <p:cBhvr>
                                            <p:cTn id="8" dur="500" fill="hold"/>
                                            <p:tgtEl>
                                              <p:spTgt spid="137"/>
                                            </p:tgtEl>
                                            <p:attrNameLst>
                                              <p:attrName>ppt_h</p:attrName>
                                            </p:attrNameLst>
                                          </p:cBhvr>
                                          <p:tavLst>
                                            <p:tav tm="0">
                                              <p:val>
                                                <p:strVal val="4/3*#ppt_h"/>
                                              </p:val>
                                            </p:tav>
                                            <p:tav tm="100000">
                                              <p:val>
                                                <p:strVal val="#ppt_h"/>
                                              </p:val>
                                            </p:tav>
                                          </p:tavLst>
                                        </p:anim>
                                      </p:childTnLst>
                                    </p:cTn>
                                  </p:par>
                                  <p:par>
                                    <p:cTn id="9" presetID="23" presetClass="entr" presetSubtype="288" fill="hold" nodeType="withEffect">
                                      <p:stCondLst>
                                        <p:cond delay="250"/>
                                      </p:stCondLst>
                                      <p:childTnLst>
                                        <p:set>
                                          <p:cBhvr>
                                            <p:cTn id="10" dur="1" fill="hold">
                                              <p:stCondLst>
                                                <p:cond delay="0"/>
                                              </p:stCondLst>
                                            </p:cTn>
                                            <p:tgtEl>
                                              <p:spTgt spid="124"/>
                                            </p:tgtEl>
                                            <p:attrNameLst>
                                              <p:attrName>style.visibility</p:attrName>
                                            </p:attrNameLst>
                                          </p:cBhvr>
                                          <p:to>
                                            <p:strVal val="visible"/>
                                          </p:to>
                                        </p:set>
                                        <p:anim calcmode="lin" valueType="num">
                                          <p:cBhvr>
                                            <p:cTn id="11" dur="500" fill="hold"/>
                                            <p:tgtEl>
                                              <p:spTgt spid="124"/>
                                            </p:tgtEl>
                                            <p:attrNameLst>
                                              <p:attrName>ppt_w</p:attrName>
                                            </p:attrNameLst>
                                          </p:cBhvr>
                                          <p:tavLst>
                                            <p:tav tm="0">
                                              <p:val>
                                                <p:strVal val="4/3*#ppt_w"/>
                                              </p:val>
                                            </p:tav>
                                            <p:tav tm="100000">
                                              <p:val>
                                                <p:strVal val="#ppt_w"/>
                                              </p:val>
                                            </p:tav>
                                          </p:tavLst>
                                        </p:anim>
                                        <p:anim calcmode="lin" valueType="num">
                                          <p:cBhvr>
                                            <p:cTn id="12" dur="500" fill="hold"/>
                                            <p:tgtEl>
                                              <p:spTgt spid="124"/>
                                            </p:tgtEl>
                                            <p:attrNameLst>
                                              <p:attrName>ppt_h</p:attrName>
                                            </p:attrNameLst>
                                          </p:cBhvr>
                                          <p:tavLst>
                                            <p:tav tm="0">
                                              <p:val>
                                                <p:strVal val="4/3*#ppt_h"/>
                                              </p:val>
                                            </p:tav>
                                            <p:tav tm="100000">
                                              <p:val>
                                                <p:strVal val="#ppt_h"/>
                                              </p:val>
                                            </p:tav>
                                          </p:tavLst>
                                        </p:anim>
                                      </p:childTnLst>
                                    </p:cTn>
                                  </p:par>
                                  <p:par>
                                    <p:cTn id="13" presetID="23" presetClass="entr" presetSubtype="288" fill="hold" nodeType="withEffect">
                                      <p:stCondLst>
                                        <p:cond delay="500"/>
                                      </p:stCondLst>
                                      <p:childTnLst>
                                        <p:set>
                                          <p:cBhvr>
                                            <p:cTn id="14" dur="1" fill="hold">
                                              <p:stCondLst>
                                                <p:cond delay="0"/>
                                              </p:stCondLst>
                                            </p:cTn>
                                            <p:tgtEl>
                                              <p:spTgt spid="130"/>
                                            </p:tgtEl>
                                            <p:attrNameLst>
                                              <p:attrName>style.visibility</p:attrName>
                                            </p:attrNameLst>
                                          </p:cBhvr>
                                          <p:to>
                                            <p:strVal val="visible"/>
                                          </p:to>
                                        </p:set>
                                        <p:anim calcmode="lin" valueType="num">
                                          <p:cBhvr>
                                            <p:cTn id="15" dur="500" fill="hold"/>
                                            <p:tgtEl>
                                              <p:spTgt spid="130"/>
                                            </p:tgtEl>
                                            <p:attrNameLst>
                                              <p:attrName>ppt_w</p:attrName>
                                            </p:attrNameLst>
                                          </p:cBhvr>
                                          <p:tavLst>
                                            <p:tav tm="0">
                                              <p:val>
                                                <p:strVal val="4/3*#ppt_w"/>
                                              </p:val>
                                            </p:tav>
                                            <p:tav tm="100000">
                                              <p:val>
                                                <p:strVal val="#ppt_w"/>
                                              </p:val>
                                            </p:tav>
                                          </p:tavLst>
                                        </p:anim>
                                        <p:anim calcmode="lin" valueType="num">
                                          <p:cBhvr>
                                            <p:cTn id="16" dur="500" fill="hold"/>
                                            <p:tgtEl>
                                              <p:spTgt spid="130"/>
                                            </p:tgtEl>
                                            <p:attrNameLst>
                                              <p:attrName>ppt_h</p:attrName>
                                            </p:attrNameLst>
                                          </p:cBhvr>
                                          <p:tavLst>
                                            <p:tav tm="0">
                                              <p:val>
                                                <p:strVal val="4/3*#ppt_h"/>
                                              </p:val>
                                            </p:tav>
                                            <p:tav tm="100000">
                                              <p:val>
                                                <p:strVal val="#ppt_h"/>
                                              </p:val>
                                            </p:tav>
                                          </p:tavLst>
                                        </p:anim>
                                      </p:childTnLst>
                                    </p:cTn>
                                  </p:par>
                                  <p:par>
                                    <p:cTn id="17" presetID="10" presetClass="entr" presetSubtype="0" fill="hold" grpId="1" nodeType="withEffect">
                                      <p:stCondLst>
                                        <p:cond delay="850"/>
                                      </p:stCondLst>
                                      <p:childTnLst>
                                        <p:set>
                                          <p:cBhvr>
                                            <p:cTn id="18" dur="1" fill="hold">
                                              <p:stCondLst>
                                                <p:cond delay="0"/>
                                              </p:stCondLst>
                                            </p:cTn>
                                            <p:tgtEl>
                                              <p:spTgt spid="179"/>
                                            </p:tgtEl>
                                            <p:attrNameLst>
                                              <p:attrName>style.visibility</p:attrName>
                                            </p:attrNameLst>
                                          </p:cBhvr>
                                          <p:to>
                                            <p:strVal val="visible"/>
                                          </p:to>
                                        </p:set>
                                        <p:animEffect transition="in" filter="fade">
                                          <p:cBhvr>
                                            <p:cTn id="19" dur="500"/>
                                            <p:tgtEl>
                                              <p:spTgt spid="179"/>
                                            </p:tgtEl>
                                          </p:cBhvr>
                                        </p:animEffect>
                                      </p:childTnLst>
                                    </p:cTn>
                                  </p:par>
                                  <p:par>
                                    <p:cTn id="20" presetID="10" presetClass="entr" presetSubtype="0" fill="hold" grpId="1" nodeType="withEffect">
                                      <p:stCondLst>
                                        <p:cond delay="1000"/>
                                      </p:stCondLst>
                                      <p:childTnLst>
                                        <p:set>
                                          <p:cBhvr>
                                            <p:cTn id="21" dur="1" fill="hold">
                                              <p:stCondLst>
                                                <p:cond delay="0"/>
                                              </p:stCondLst>
                                            </p:cTn>
                                            <p:tgtEl>
                                              <p:spTgt spid="182"/>
                                            </p:tgtEl>
                                            <p:attrNameLst>
                                              <p:attrName>style.visibility</p:attrName>
                                            </p:attrNameLst>
                                          </p:cBhvr>
                                          <p:to>
                                            <p:strVal val="visible"/>
                                          </p:to>
                                        </p:set>
                                        <p:animEffect transition="in" filter="fade">
                                          <p:cBhvr>
                                            <p:cTn id="22" dur="500"/>
                                            <p:tgtEl>
                                              <p:spTgt spid="182"/>
                                            </p:tgtEl>
                                          </p:cBhvr>
                                        </p:animEffect>
                                      </p:childTnLst>
                                    </p:cTn>
                                  </p:par>
                                  <p:par>
                                    <p:cTn id="23" presetID="10" presetClass="entr" presetSubtype="0" fill="hold" grpId="1" nodeType="withEffect">
                                      <p:stCondLst>
                                        <p:cond delay="1000"/>
                                      </p:stCondLst>
                                      <p:childTnLst>
                                        <p:set>
                                          <p:cBhvr>
                                            <p:cTn id="24" dur="1" fill="hold">
                                              <p:stCondLst>
                                                <p:cond delay="0"/>
                                              </p:stCondLst>
                                            </p:cTn>
                                            <p:tgtEl>
                                              <p:spTgt spid="183"/>
                                            </p:tgtEl>
                                            <p:attrNameLst>
                                              <p:attrName>style.visibility</p:attrName>
                                            </p:attrNameLst>
                                          </p:cBhvr>
                                          <p:to>
                                            <p:strVal val="visible"/>
                                          </p:to>
                                        </p:set>
                                        <p:animEffect transition="in" filter="fade">
                                          <p:cBhvr>
                                            <p:cTn id="25" dur="500"/>
                                            <p:tgtEl>
                                              <p:spTgt spid="183"/>
                                            </p:tgtEl>
                                          </p:cBhvr>
                                        </p:animEffect>
                                      </p:childTnLst>
                                    </p:cTn>
                                  </p:par>
                                  <p:par>
                                    <p:cTn id="26" presetID="10" presetClass="entr" presetSubtype="0" fill="hold" grpId="1" nodeType="withEffect">
                                      <p:stCondLst>
                                        <p:cond delay="1000"/>
                                      </p:stCondLst>
                                      <p:childTnLst>
                                        <p:set>
                                          <p:cBhvr>
                                            <p:cTn id="27" dur="1" fill="hold">
                                              <p:stCondLst>
                                                <p:cond delay="0"/>
                                              </p:stCondLst>
                                            </p:cTn>
                                            <p:tgtEl>
                                              <p:spTgt spid="184"/>
                                            </p:tgtEl>
                                            <p:attrNameLst>
                                              <p:attrName>style.visibility</p:attrName>
                                            </p:attrNameLst>
                                          </p:cBhvr>
                                          <p:to>
                                            <p:strVal val="visible"/>
                                          </p:to>
                                        </p:set>
                                        <p:animEffect transition="in" filter="fade">
                                          <p:cBhvr>
                                            <p:cTn id="28" dur="500"/>
                                            <p:tgtEl>
                                              <p:spTgt spid="184"/>
                                            </p:tgtEl>
                                          </p:cBhvr>
                                        </p:animEffect>
                                      </p:childTnLst>
                                    </p:cTn>
                                  </p:par>
                                  <p:par>
                                    <p:cTn id="29" presetID="10" presetClass="entr" presetSubtype="0" fill="hold" grpId="1" nodeType="withEffect">
                                      <p:stCondLst>
                                        <p:cond delay="1000"/>
                                      </p:stCondLst>
                                      <p:childTnLst>
                                        <p:set>
                                          <p:cBhvr>
                                            <p:cTn id="30" dur="1" fill="hold">
                                              <p:stCondLst>
                                                <p:cond delay="0"/>
                                              </p:stCondLst>
                                            </p:cTn>
                                            <p:tgtEl>
                                              <p:spTgt spid="185"/>
                                            </p:tgtEl>
                                            <p:attrNameLst>
                                              <p:attrName>style.visibility</p:attrName>
                                            </p:attrNameLst>
                                          </p:cBhvr>
                                          <p:to>
                                            <p:strVal val="visible"/>
                                          </p:to>
                                        </p:set>
                                        <p:animEffect transition="in" filter="fade">
                                          <p:cBhvr>
                                            <p:cTn id="31" dur="500"/>
                                            <p:tgtEl>
                                              <p:spTgt spid="185"/>
                                            </p:tgtEl>
                                          </p:cBhvr>
                                        </p:animEffect>
                                      </p:childTnLst>
                                    </p:cTn>
                                  </p:par>
                                  <p:par>
                                    <p:cTn id="32" presetID="10" presetClass="entr" presetSubtype="0" fill="hold" grpId="1" nodeType="withEffect">
                                      <p:stCondLst>
                                        <p:cond delay="1250"/>
                                      </p:stCondLst>
                                      <p:childTnLst>
                                        <p:set>
                                          <p:cBhvr>
                                            <p:cTn id="33" dur="1" fill="hold">
                                              <p:stCondLst>
                                                <p:cond delay="0"/>
                                              </p:stCondLst>
                                            </p:cTn>
                                            <p:tgtEl>
                                              <p:spTgt spid="187"/>
                                            </p:tgtEl>
                                            <p:attrNameLst>
                                              <p:attrName>style.visibility</p:attrName>
                                            </p:attrNameLst>
                                          </p:cBhvr>
                                          <p:to>
                                            <p:strVal val="visible"/>
                                          </p:to>
                                        </p:set>
                                        <p:animEffect transition="in" filter="fade">
                                          <p:cBhvr>
                                            <p:cTn id="34" dur="500"/>
                                            <p:tgtEl>
                                              <p:spTgt spid="187"/>
                                            </p:tgtEl>
                                          </p:cBhvr>
                                        </p:animEffect>
                                      </p:childTnLst>
                                    </p:cTn>
                                  </p:par>
                                  <p:par>
                                    <p:cTn id="35" presetID="10" presetClass="entr" presetSubtype="0" fill="hold" grpId="1" nodeType="withEffect">
                                      <p:stCondLst>
                                        <p:cond delay="1250"/>
                                      </p:stCondLst>
                                      <p:childTnLst>
                                        <p:set>
                                          <p:cBhvr>
                                            <p:cTn id="36" dur="1" fill="hold">
                                              <p:stCondLst>
                                                <p:cond delay="0"/>
                                              </p:stCondLst>
                                            </p:cTn>
                                            <p:tgtEl>
                                              <p:spTgt spid="188"/>
                                            </p:tgtEl>
                                            <p:attrNameLst>
                                              <p:attrName>style.visibility</p:attrName>
                                            </p:attrNameLst>
                                          </p:cBhvr>
                                          <p:to>
                                            <p:strVal val="visible"/>
                                          </p:to>
                                        </p:set>
                                        <p:animEffect transition="in" filter="fade">
                                          <p:cBhvr>
                                            <p:cTn id="37" dur="500"/>
                                            <p:tgtEl>
                                              <p:spTgt spid="188"/>
                                            </p:tgtEl>
                                          </p:cBhvr>
                                        </p:animEffect>
                                      </p:childTnLst>
                                    </p:cTn>
                                  </p:par>
                                  <p:par>
                                    <p:cTn id="38" presetID="10" presetClass="entr" presetSubtype="0" fill="hold" grpId="1" nodeType="withEffect">
                                      <p:stCondLst>
                                        <p:cond delay="1250"/>
                                      </p:stCondLst>
                                      <p:childTnLst>
                                        <p:set>
                                          <p:cBhvr>
                                            <p:cTn id="39" dur="1" fill="hold">
                                              <p:stCondLst>
                                                <p:cond delay="0"/>
                                              </p:stCondLst>
                                            </p:cTn>
                                            <p:tgtEl>
                                              <p:spTgt spid="189"/>
                                            </p:tgtEl>
                                            <p:attrNameLst>
                                              <p:attrName>style.visibility</p:attrName>
                                            </p:attrNameLst>
                                          </p:cBhvr>
                                          <p:to>
                                            <p:strVal val="visible"/>
                                          </p:to>
                                        </p:set>
                                        <p:animEffect transition="in" filter="fade">
                                          <p:cBhvr>
                                            <p:cTn id="40" dur="500"/>
                                            <p:tgtEl>
                                              <p:spTgt spid="189"/>
                                            </p:tgtEl>
                                          </p:cBhvr>
                                        </p:animEffect>
                                      </p:childTnLst>
                                    </p:cTn>
                                  </p:par>
                                  <p:par>
                                    <p:cTn id="41" presetID="10" presetClass="entr" presetSubtype="0" fill="hold" grpId="1" nodeType="withEffect">
                                      <p:stCondLst>
                                        <p:cond delay="1250"/>
                                      </p:stCondLst>
                                      <p:childTnLst>
                                        <p:set>
                                          <p:cBhvr>
                                            <p:cTn id="42" dur="1" fill="hold">
                                              <p:stCondLst>
                                                <p:cond delay="0"/>
                                              </p:stCondLst>
                                            </p:cTn>
                                            <p:tgtEl>
                                              <p:spTgt spid="193"/>
                                            </p:tgtEl>
                                            <p:attrNameLst>
                                              <p:attrName>style.visibility</p:attrName>
                                            </p:attrNameLst>
                                          </p:cBhvr>
                                          <p:to>
                                            <p:strVal val="visible"/>
                                          </p:to>
                                        </p:set>
                                        <p:animEffect transition="in" filter="fade">
                                          <p:cBhvr>
                                            <p:cTn id="43" dur="500"/>
                                            <p:tgtEl>
                                              <p:spTgt spid="193"/>
                                            </p:tgtEl>
                                          </p:cBhvr>
                                        </p:animEffect>
                                      </p:childTnLst>
                                    </p:cTn>
                                  </p:par>
                                  <p:par>
                                    <p:cTn id="44" presetID="10" presetClass="entr" presetSubtype="0" fill="hold" grpId="1" nodeType="withEffect">
                                      <p:stCondLst>
                                        <p:cond delay="1250"/>
                                      </p:stCondLst>
                                      <p:childTnLst>
                                        <p:set>
                                          <p:cBhvr>
                                            <p:cTn id="45" dur="1" fill="hold">
                                              <p:stCondLst>
                                                <p:cond delay="0"/>
                                              </p:stCondLst>
                                            </p:cTn>
                                            <p:tgtEl>
                                              <p:spTgt spid="194"/>
                                            </p:tgtEl>
                                            <p:attrNameLst>
                                              <p:attrName>style.visibility</p:attrName>
                                            </p:attrNameLst>
                                          </p:cBhvr>
                                          <p:to>
                                            <p:strVal val="visible"/>
                                          </p:to>
                                        </p:set>
                                        <p:animEffect transition="in" filter="fade">
                                          <p:cBhvr>
                                            <p:cTn id="46" dur="500"/>
                                            <p:tgtEl>
                                              <p:spTgt spid="194"/>
                                            </p:tgtEl>
                                          </p:cBhvr>
                                        </p:animEffect>
                                      </p:childTnLst>
                                    </p:cTn>
                                  </p:par>
                                  <p:par>
                                    <p:cTn id="47" presetID="10" presetClass="entr" presetSubtype="0" fill="hold" grpId="1" nodeType="withEffect">
                                      <p:stCondLst>
                                        <p:cond delay="1750"/>
                                      </p:stCondLst>
                                      <p:childTnLst>
                                        <p:set>
                                          <p:cBhvr>
                                            <p:cTn id="48" dur="1" fill="hold">
                                              <p:stCondLst>
                                                <p:cond delay="0"/>
                                              </p:stCondLst>
                                            </p:cTn>
                                            <p:tgtEl>
                                              <p:spTgt spid="202"/>
                                            </p:tgtEl>
                                            <p:attrNameLst>
                                              <p:attrName>style.visibility</p:attrName>
                                            </p:attrNameLst>
                                          </p:cBhvr>
                                          <p:to>
                                            <p:strVal val="visible"/>
                                          </p:to>
                                        </p:set>
                                        <p:animEffect transition="in" filter="fade">
                                          <p:cBhvr>
                                            <p:cTn id="49" dur="500"/>
                                            <p:tgtEl>
                                              <p:spTgt spid="202"/>
                                            </p:tgtEl>
                                          </p:cBhvr>
                                        </p:animEffect>
                                      </p:childTnLst>
                                    </p:cTn>
                                  </p:par>
                                  <p:par>
                                    <p:cTn id="50" presetID="10" presetClass="entr" presetSubtype="0" fill="hold" grpId="1" nodeType="withEffect">
                                      <p:stCondLst>
                                        <p:cond delay="1750"/>
                                      </p:stCondLst>
                                      <p:childTnLst>
                                        <p:set>
                                          <p:cBhvr>
                                            <p:cTn id="51" dur="1" fill="hold">
                                              <p:stCondLst>
                                                <p:cond delay="0"/>
                                              </p:stCondLst>
                                            </p:cTn>
                                            <p:tgtEl>
                                              <p:spTgt spid="204"/>
                                            </p:tgtEl>
                                            <p:attrNameLst>
                                              <p:attrName>style.visibility</p:attrName>
                                            </p:attrNameLst>
                                          </p:cBhvr>
                                          <p:to>
                                            <p:strVal val="visible"/>
                                          </p:to>
                                        </p:set>
                                        <p:animEffect transition="in" filter="fade">
                                          <p:cBhvr>
                                            <p:cTn id="52" dur="500"/>
                                            <p:tgtEl>
                                              <p:spTgt spid="204"/>
                                            </p:tgtEl>
                                          </p:cBhvr>
                                        </p:animEffect>
                                      </p:childTnLst>
                                    </p:cTn>
                                  </p:par>
                                  <p:par>
                                    <p:cTn id="53" presetID="10" presetClass="entr" presetSubtype="0" fill="hold" grpId="1" nodeType="withEffect">
                                      <p:stCondLst>
                                        <p:cond delay="1750"/>
                                      </p:stCondLst>
                                      <p:childTnLst>
                                        <p:set>
                                          <p:cBhvr>
                                            <p:cTn id="54" dur="1" fill="hold">
                                              <p:stCondLst>
                                                <p:cond delay="0"/>
                                              </p:stCondLst>
                                            </p:cTn>
                                            <p:tgtEl>
                                              <p:spTgt spid="206"/>
                                            </p:tgtEl>
                                            <p:attrNameLst>
                                              <p:attrName>style.visibility</p:attrName>
                                            </p:attrNameLst>
                                          </p:cBhvr>
                                          <p:to>
                                            <p:strVal val="visible"/>
                                          </p:to>
                                        </p:set>
                                        <p:animEffect transition="in" filter="fade">
                                          <p:cBhvr>
                                            <p:cTn id="55" dur="500"/>
                                            <p:tgtEl>
                                              <p:spTgt spid="206"/>
                                            </p:tgtEl>
                                          </p:cBhvr>
                                        </p:animEffect>
                                      </p:childTnLst>
                                    </p:cTn>
                                  </p:par>
                                  <p:par>
                                    <p:cTn id="56" presetID="10" presetClass="entr" presetSubtype="0" fill="hold" grpId="1" nodeType="withEffect">
                                      <p:stCondLst>
                                        <p:cond delay="1750"/>
                                      </p:stCondLst>
                                      <p:childTnLst>
                                        <p:set>
                                          <p:cBhvr>
                                            <p:cTn id="57" dur="1" fill="hold">
                                              <p:stCondLst>
                                                <p:cond delay="0"/>
                                              </p:stCondLst>
                                            </p:cTn>
                                            <p:tgtEl>
                                              <p:spTgt spid="207"/>
                                            </p:tgtEl>
                                            <p:attrNameLst>
                                              <p:attrName>style.visibility</p:attrName>
                                            </p:attrNameLst>
                                          </p:cBhvr>
                                          <p:to>
                                            <p:strVal val="visible"/>
                                          </p:to>
                                        </p:set>
                                        <p:animEffect transition="in" filter="fade">
                                          <p:cBhvr>
                                            <p:cTn id="58" dur="500"/>
                                            <p:tgtEl>
                                              <p:spTgt spid="207"/>
                                            </p:tgtEl>
                                          </p:cBhvr>
                                        </p:animEffect>
                                      </p:childTnLst>
                                    </p:cTn>
                                  </p:par>
                                  <p:par>
                                    <p:cTn id="59" presetID="10" presetClass="entr" presetSubtype="0" fill="hold" grpId="1" nodeType="withEffect">
                                      <p:stCondLst>
                                        <p:cond delay="1750"/>
                                      </p:stCondLst>
                                      <p:childTnLst>
                                        <p:set>
                                          <p:cBhvr>
                                            <p:cTn id="60" dur="1" fill="hold">
                                              <p:stCondLst>
                                                <p:cond delay="0"/>
                                              </p:stCondLst>
                                            </p:cTn>
                                            <p:tgtEl>
                                              <p:spTgt spid="209"/>
                                            </p:tgtEl>
                                            <p:attrNameLst>
                                              <p:attrName>style.visibility</p:attrName>
                                            </p:attrNameLst>
                                          </p:cBhvr>
                                          <p:to>
                                            <p:strVal val="visible"/>
                                          </p:to>
                                        </p:set>
                                        <p:animEffect transition="in" filter="fade">
                                          <p:cBhvr>
                                            <p:cTn id="61" dur="500"/>
                                            <p:tgtEl>
                                              <p:spTgt spid="209"/>
                                            </p:tgtEl>
                                          </p:cBhvr>
                                        </p:animEffect>
                                      </p:childTnLst>
                                    </p:cTn>
                                  </p:par>
                                  <p:par>
                                    <p:cTn id="62" presetID="10" presetClass="entr" presetSubtype="0" fill="hold" grpId="1" nodeType="withEffect">
                                      <p:stCondLst>
                                        <p:cond delay="1750"/>
                                      </p:stCondLst>
                                      <p:childTnLst>
                                        <p:set>
                                          <p:cBhvr>
                                            <p:cTn id="63" dur="1" fill="hold">
                                              <p:stCondLst>
                                                <p:cond delay="0"/>
                                              </p:stCondLst>
                                            </p:cTn>
                                            <p:tgtEl>
                                              <p:spTgt spid="212"/>
                                            </p:tgtEl>
                                            <p:attrNameLst>
                                              <p:attrName>style.visibility</p:attrName>
                                            </p:attrNameLst>
                                          </p:cBhvr>
                                          <p:to>
                                            <p:strVal val="visible"/>
                                          </p:to>
                                        </p:set>
                                        <p:animEffect transition="in" filter="fade">
                                          <p:cBhvr>
                                            <p:cTn id="64" dur="500"/>
                                            <p:tgtEl>
                                              <p:spTgt spid="212"/>
                                            </p:tgtEl>
                                          </p:cBhvr>
                                        </p:animEffect>
                                      </p:childTnLst>
                                    </p:cTn>
                                  </p:par>
                                  <p:par>
                                    <p:cTn id="65" presetID="10" presetClass="entr" presetSubtype="0" fill="hold" grpId="1" nodeType="withEffect">
                                      <p:stCondLst>
                                        <p:cond delay="1750"/>
                                      </p:stCondLst>
                                      <p:childTnLst>
                                        <p:set>
                                          <p:cBhvr>
                                            <p:cTn id="66" dur="1" fill="hold">
                                              <p:stCondLst>
                                                <p:cond delay="0"/>
                                              </p:stCondLst>
                                            </p:cTn>
                                            <p:tgtEl>
                                              <p:spTgt spid="214"/>
                                            </p:tgtEl>
                                            <p:attrNameLst>
                                              <p:attrName>style.visibility</p:attrName>
                                            </p:attrNameLst>
                                          </p:cBhvr>
                                          <p:to>
                                            <p:strVal val="visible"/>
                                          </p:to>
                                        </p:set>
                                        <p:animEffect transition="in" filter="fade">
                                          <p:cBhvr>
                                            <p:cTn id="67" dur="500"/>
                                            <p:tgtEl>
                                              <p:spTgt spid="214"/>
                                            </p:tgtEl>
                                          </p:cBhvr>
                                        </p:animEffect>
                                      </p:childTnLst>
                                    </p:cTn>
                                  </p:par>
                                  <p:par>
                                    <p:cTn id="68" presetID="37" presetClass="path" presetSubtype="0" repeatCount="indefinite" accel="100000" fill="hold" grpId="0" nodeType="withEffect">
                                      <p:stCondLst>
                                        <p:cond delay="750"/>
                                      </p:stCondLst>
                                      <p:endCondLst>
                                        <p:cond evt="onNext" delay="0">
                                          <p:tgtEl>
                                            <p:sldTgt/>
                                          </p:tgtEl>
                                        </p:cond>
                                      </p:endCondLst>
                                      <p:childTnLst>
                                        <p:animMotion origin="layout" path="M -0.17517 -0.05694 C -0.16241 -0.02268 -0.09937 0.02662 -0.06134 0.03982 C -0.03777 0.04908 -0.00182 0.05394 0.03556 0.05394 C 0.07789 0.05394 0.11227 0.04908 0.13597 0.03982 L 0.25007 -1.48148E-6 " pathEditMode="relative" rAng="0" ptsTypes="AAAAA">
                                          <p:cBhvr>
                                            <p:cTn id="69" dur="1500" fill="hold"/>
                                            <p:tgtEl>
                                              <p:spTgt spid="179"/>
                                            </p:tgtEl>
                                            <p:attrNameLst>
                                              <p:attrName>ppt_x</p:attrName>
                                              <p:attrName>ppt_y</p:attrName>
                                            </p:attrNameLst>
                                          </p:cBhvr>
                                          <p:rCtr x="21256" y="5532"/>
                                        </p:animMotion>
                                      </p:childTnLst>
                                    </p:cTn>
                                  </p:par>
                                  <p:par>
                                    <p:cTn id="70" presetID="37" presetClass="path" presetSubtype="0" repeatCount="indefinite" accel="100000" fill="hold" grpId="0" nodeType="withEffect">
                                      <p:stCondLst>
                                        <p:cond delay="550"/>
                                      </p:stCondLst>
                                      <p:endCondLst>
                                        <p:cond evt="onNext" delay="0">
                                          <p:tgtEl>
                                            <p:sldTgt/>
                                          </p:tgtEl>
                                        </p:cond>
                                      </p:endCondLst>
                                      <p:childTnLst>
                                        <p:animMotion origin="layout" path="M -0.26518 -0.01921 L -0.13454 0.02084 C -0.10719 0.02986 -0.06617 0.03473 -0.02332 0.03473 C 0.02552 0.03473 0.06473 0.02986 0.09182 0.02084 L 0.22284 -0.01921 " pathEditMode="relative" rAng="0" ptsTypes="AAAAA">
                                          <p:cBhvr>
                                            <p:cTn id="71" dur="1250" fill="hold"/>
                                            <p:tgtEl>
                                              <p:spTgt spid="182"/>
                                            </p:tgtEl>
                                            <p:attrNameLst>
                                              <p:attrName>ppt_x</p:attrName>
                                              <p:attrName>ppt_y</p:attrName>
                                            </p:attrNameLst>
                                          </p:cBhvr>
                                          <p:rCtr x="24394" y="2685"/>
                                        </p:animMotion>
                                      </p:childTnLst>
                                    </p:cTn>
                                  </p:par>
                                  <p:par>
                                    <p:cTn id="72" presetID="37" presetClass="path" presetSubtype="0" repeatCount="indefinite" accel="100000" fill="hold" grpId="0" nodeType="withEffect">
                                      <p:stCondLst>
                                        <p:cond delay="850"/>
                                      </p:stCondLst>
                                      <p:endCondLst>
                                        <p:cond evt="onNext" delay="0">
                                          <p:tgtEl>
                                            <p:sldTgt/>
                                          </p:tgtEl>
                                        </p:cond>
                                      </p:endCondLst>
                                      <p:childTnLst>
                                        <p:animMotion origin="layout" path="M -0.15707 0.21944 L -0.05614 0.11597 C -0.03504 0.09328 -0.00196 0.07176 0.03386 0.05578 C 0.0745 0.03773 0.10784 0.02986 0.13232 0.0324 L 0.24902 0.03935 " pathEditMode="relative" rAng="20760000" ptsTypes="AAAAA">
                                          <p:cBhvr>
                                            <p:cTn id="73" dur="1500" fill="hold"/>
                                            <p:tgtEl>
                                              <p:spTgt spid="183"/>
                                            </p:tgtEl>
                                            <p:attrNameLst>
                                              <p:attrName>ppt_x</p:attrName>
                                              <p:attrName>ppt_y</p:attrName>
                                            </p:attrNameLst>
                                          </p:cBhvr>
                                          <p:rCtr x="19784" y="-12731"/>
                                        </p:animMotion>
                                      </p:childTnLst>
                                    </p:cTn>
                                  </p:par>
                                  <p:par>
                                    <p:cTn id="74" presetID="37" presetClass="path" presetSubtype="0" repeatCount="indefinite" accel="100000" fill="hold" grpId="0" nodeType="withEffect">
                                      <p:stCondLst>
                                        <p:cond delay="0"/>
                                      </p:stCondLst>
                                      <p:endCondLst>
                                        <p:cond evt="onNext" delay="0">
                                          <p:tgtEl>
                                            <p:sldTgt/>
                                          </p:tgtEl>
                                        </p:cond>
                                      </p:endCondLst>
                                      <p:childTnLst>
                                        <p:animMotion origin="layout" path="M -0.42694 0 L -0.26153 0.04005 C -0.22663 0.04907 -0.17492 0.05394 -0.12035 0.05394 C -0.05861 0.05394 -0.00899 0.04907 0.02539 0.04005 L 0.19184 0 " pathEditMode="relative" rAng="0" ptsTypes="AAAAA">
                                          <p:cBhvr>
                                            <p:cTn id="75" dur="2250" fill="hold"/>
                                            <p:tgtEl>
                                              <p:spTgt spid="184"/>
                                            </p:tgtEl>
                                            <p:attrNameLst>
                                              <p:attrName>ppt_x</p:attrName>
                                              <p:attrName>ppt_y</p:attrName>
                                            </p:attrNameLst>
                                          </p:cBhvr>
                                          <p:rCtr x="30933" y="2685"/>
                                        </p:animMotion>
                                      </p:childTnLst>
                                    </p:cTn>
                                  </p:par>
                                  <p:par>
                                    <p:cTn id="76" presetID="37" presetClass="path" presetSubtype="0" repeatCount="indefinite" accel="100000" fill="hold" grpId="0" nodeType="withEffect">
                                      <p:stCondLst>
                                        <p:cond delay="150"/>
                                      </p:stCondLst>
                                      <p:endCondLst>
                                        <p:cond evt="onNext" delay="0">
                                          <p:tgtEl>
                                            <p:sldTgt/>
                                          </p:tgtEl>
                                        </p:cond>
                                      </p:endCondLst>
                                      <p:childTnLst>
                                        <p:animMotion origin="layout" path="M -0.06147 -0.05324 L 0.01759 0.01481 C 0.03413 0.02963 0.05966 0.04352 0.08714 0.05301 C 0.11826 0.06366 0.14379 0.06759 0.16216 0.06481 L 0.25007 0.0544 " pathEditMode="relative" rAng="660000" ptsTypes="AAAAA">
                                          <p:cBhvr>
                                            <p:cTn id="77" dur="2000" fill="hold"/>
                                            <p:tgtEl>
                                              <p:spTgt spid="185"/>
                                            </p:tgtEl>
                                            <p:attrNameLst>
                                              <p:attrName>ppt_x</p:attrName>
                                              <p:attrName>ppt_y</p:attrName>
                                            </p:attrNameLst>
                                          </p:cBhvr>
                                          <p:rCtr x="15277" y="8009"/>
                                        </p:animMotion>
                                      </p:childTnLst>
                                    </p:cTn>
                                  </p:par>
                                  <p:par>
                                    <p:cTn id="78" presetID="37" presetClass="path" presetSubtype="0" repeatCount="indefinite" accel="100000" fill="hold" grpId="0" nodeType="withEffect">
                                      <p:stCondLst>
                                        <p:cond delay="1050"/>
                                      </p:stCondLst>
                                      <p:endCondLst>
                                        <p:cond evt="onNext" delay="0">
                                          <p:tgtEl>
                                            <p:sldTgt/>
                                          </p:tgtEl>
                                        </p:cond>
                                      </p:endCondLst>
                                      <p:childTnLst>
                                        <p:animMotion origin="layout" path="M -0.12816 -3.7037E-6 L -0.02696 0.04005 C -0.00573 0.04908 0.02605 0.05394 0.05926 0.05394 C 0.09716 0.05394 0.12751 0.04908 0.1486 0.04005 L 0.25006 -3.7037E-6 " pathEditMode="relative" rAng="0" ptsTypes="AAAAA">
                                          <p:cBhvr>
                                            <p:cTn id="79" dur="2000" fill="hold"/>
                                            <p:tgtEl>
                                              <p:spTgt spid="187"/>
                                            </p:tgtEl>
                                            <p:attrNameLst>
                                              <p:attrName>ppt_x</p:attrName>
                                              <p:attrName>ppt_y</p:attrName>
                                            </p:attrNameLst>
                                          </p:cBhvr>
                                          <p:rCtr x="18911" y="2685"/>
                                        </p:animMotion>
                                      </p:childTnLst>
                                    </p:cTn>
                                  </p:par>
                                  <p:par>
                                    <p:cTn id="80" presetID="37" presetClass="path" presetSubtype="0" repeatCount="indefinite" accel="100000" fill="hold" grpId="0" nodeType="withEffect">
                                      <p:stCondLst>
                                        <p:cond delay="350"/>
                                      </p:stCondLst>
                                      <p:endCondLst>
                                        <p:cond evt="onNext" delay="0">
                                          <p:tgtEl>
                                            <p:sldTgt/>
                                          </p:tgtEl>
                                        </p:cond>
                                      </p:endCondLst>
                                      <p:childTnLst>
                                        <p:animMotion origin="layout" path="M 1.14874E-6 -4.44444E-6 L 0.13584 0.04005 C 0.16436 0.04908 0.20695 0.05394 0.25163 0.05394 C 0.30229 0.05394 0.34306 0.04908 0.37132 0.04005 L 0.50755 -4.44444E-6 " pathEditMode="relative" rAng="0" ptsTypes="AAAAA">
                                          <p:cBhvr>
                                            <p:cTn id="81" dur="1800" fill="hold"/>
                                            <p:tgtEl>
                                              <p:spTgt spid="188"/>
                                            </p:tgtEl>
                                            <p:attrNameLst>
                                              <p:attrName>ppt_x</p:attrName>
                                              <p:attrName>ppt_y</p:attrName>
                                            </p:attrNameLst>
                                          </p:cBhvr>
                                          <p:rCtr x="25371" y="2685"/>
                                        </p:animMotion>
                                      </p:childTnLst>
                                    </p:cTn>
                                  </p:par>
                                  <p:par>
                                    <p:cTn id="82" presetID="37" presetClass="path" presetSubtype="0" repeatCount="indefinite" accel="100000" fill="hold" grpId="0" nodeType="withEffect">
                                      <p:stCondLst>
                                        <p:cond delay="150"/>
                                      </p:stCondLst>
                                      <p:endCondLst>
                                        <p:cond evt="onNext" delay="0">
                                          <p:tgtEl>
                                            <p:sldTgt/>
                                          </p:tgtEl>
                                        </p:cond>
                                      </p:endCondLst>
                                      <p:childTnLst>
                                        <p:animMotion origin="layout" path="M 0.01993 0.01343 L 0.11383 -0.09953 C 0.13311 -0.12338 0.16411 -0.15486 0.19693 -0.18449 C 0.23444 -0.21852 0.26531 -0.24305 0.28745 -0.25694 C 0.32313 -0.27986 0.40128 -0.30185 0.43136 -0.28449 " pathEditMode="relative" rAng="19980000" ptsTypes="AAAAA">
                                          <p:cBhvr>
                                            <p:cTn id="83" dur="2000" fill="hold"/>
                                            <p:tgtEl>
                                              <p:spTgt spid="189"/>
                                            </p:tgtEl>
                                            <p:attrNameLst>
                                              <p:attrName>ppt_x</p:attrName>
                                              <p:attrName>ppt_y</p:attrName>
                                            </p:attrNameLst>
                                          </p:cBhvr>
                                          <p:rCtr x="20135" y="-16389"/>
                                        </p:animMotion>
                                      </p:childTnLst>
                                    </p:cTn>
                                  </p:par>
                                  <p:par>
                                    <p:cTn id="84" presetID="37" presetClass="path" presetSubtype="0" repeatCount="indefinite" accel="100000" fill="hold" grpId="0" nodeType="withEffect">
                                      <p:stCondLst>
                                        <p:cond delay="1050"/>
                                      </p:stCondLst>
                                      <p:endCondLst>
                                        <p:cond evt="onNext" delay="0">
                                          <p:tgtEl>
                                            <p:sldTgt/>
                                          </p:tgtEl>
                                        </p:cond>
                                      </p:endCondLst>
                                      <p:childTnLst>
                                        <p:animMotion origin="layout" path="M -0.04819 -0.1699 L 0.03308 -0.09004 C 0.05002 -0.07291 0.07659 -0.05555 0.10524 -0.04282 C 0.1378 -0.02847 0.16463 -0.02199 0.18404 -0.02337 L 0.27703 -0.02569 " pathEditMode="relative" rAng="840000" ptsTypes="AAAAA">
                                          <p:cBhvr>
                                            <p:cTn id="85" dur="2000" fill="hold"/>
                                            <p:tgtEl>
                                              <p:spTgt spid="193"/>
                                            </p:tgtEl>
                                            <p:attrNameLst>
                                              <p:attrName>ppt_x</p:attrName>
                                              <p:attrName>ppt_y</p:attrName>
                                            </p:attrNameLst>
                                          </p:cBhvr>
                                          <p:rCtr x="15877" y="9977"/>
                                        </p:animMotion>
                                      </p:childTnLst>
                                    </p:cTn>
                                  </p:par>
                                  <p:par>
                                    <p:cTn id="86" presetID="37" presetClass="path" presetSubtype="0" repeatCount="indefinite" accel="100000" fill="hold" grpId="0" nodeType="withEffect">
                                      <p:stCondLst>
                                        <p:cond delay="450"/>
                                      </p:stCondLst>
                                      <p:endCondLst>
                                        <p:cond evt="onNext" delay="0">
                                          <p:tgtEl>
                                            <p:sldTgt/>
                                          </p:tgtEl>
                                        </p:cond>
                                      </p:endCondLst>
                                      <p:childTnLst>
                                        <p:animMotion origin="layout" path="M -0.03555 0.01898 L 0.04976 0.06412 C 0.06773 0.07407 0.09469 0.08333 0.12347 0.08958 C 0.15603 0.09676 0.18234 0.0993 0.20097 0.09722 L 0.29018 0.09005 " pathEditMode="relative" rAng="420000" ptsTypes="AAAAA">
                                          <p:cBhvr>
                                            <p:cTn id="87" dur="1250" fill="hold"/>
                                            <p:tgtEl>
                                              <p:spTgt spid="194"/>
                                            </p:tgtEl>
                                            <p:attrNameLst>
                                              <p:attrName>ppt_x</p:attrName>
                                              <p:attrName>ppt_y</p:attrName>
                                            </p:attrNameLst>
                                          </p:cBhvr>
                                          <p:rCtr x="16163" y="5324"/>
                                        </p:animMotion>
                                      </p:childTnLst>
                                    </p:cTn>
                                  </p:par>
                                  <p:par>
                                    <p:cTn id="88" presetID="37" presetClass="path" presetSubtype="0" repeatCount="indefinite" accel="100000" fill="hold" grpId="0" nodeType="withEffect">
                                      <p:stCondLst>
                                        <p:cond delay="450"/>
                                      </p:stCondLst>
                                      <p:endCondLst>
                                        <p:cond evt="onNext" delay="0">
                                          <p:tgtEl>
                                            <p:sldTgt/>
                                          </p:tgtEl>
                                        </p:cond>
                                      </p:endCondLst>
                                      <p:childTnLst>
                                        <p:animMotion origin="layout" path="M -0.21516 -1.85185E-6 L -0.09065 0.04005 C -0.06447 0.04908 -0.02553 0.05394 0.0155 0.05394 C 0.06199 0.05394 0.09924 0.04908 0.12516 0.04005 L 0.25006 -1.85185E-6 " pathEditMode="relative" rAng="0" ptsTypes="AAAAA">
                                          <p:cBhvr>
                                            <p:cTn id="89" dur="1250" fill="hold"/>
                                            <p:tgtEl>
                                              <p:spTgt spid="202"/>
                                            </p:tgtEl>
                                            <p:attrNameLst>
                                              <p:attrName>ppt_x</p:attrName>
                                              <p:attrName>ppt_y</p:attrName>
                                            </p:attrNameLst>
                                          </p:cBhvr>
                                          <p:rCtr x="23261" y="2685"/>
                                        </p:animMotion>
                                      </p:childTnLst>
                                    </p:cTn>
                                  </p:par>
                                  <p:par>
                                    <p:cTn id="90" presetID="37" presetClass="path" presetSubtype="0" repeatCount="indefinite" accel="100000" fill="hold" grpId="0" nodeType="withEffect">
                                      <p:stCondLst>
                                        <p:cond delay="350"/>
                                      </p:stCondLst>
                                      <p:endCondLst>
                                        <p:cond evt="onNext" delay="0">
                                          <p:tgtEl>
                                            <p:sldTgt/>
                                          </p:tgtEl>
                                        </p:cond>
                                      </p:endCondLst>
                                      <p:childTnLst>
                                        <p:animMotion origin="layout" path="M -0.1163 -0.12755 C -0.07879 -0.09028 -0.03047 0.01782 0.06408 0.05324 C 0.15043 0.07245 0.21126 0.01018 0.25007 -0.00116 " pathEditMode="relative" rAng="0" ptsTypes="AAA">
                                          <p:cBhvr>
                                            <p:cTn id="91" dur="2000" fill="hold"/>
                                            <p:tgtEl>
                                              <p:spTgt spid="204"/>
                                            </p:tgtEl>
                                            <p:attrNameLst>
                                              <p:attrName>ppt_x</p:attrName>
                                              <p:attrName>ppt_y</p:attrName>
                                            </p:attrNameLst>
                                          </p:cBhvr>
                                          <p:rCtr x="18312" y="9213"/>
                                        </p:animMotion>
                                      </p:childTnLst>
                                    </p:cTn>
                                  </p:par>
                                  <p:par>
                                    <p:cTn id="92" presetID="37" presetClass="path" presetSubtype="0" repeatCount="indefinite" accel="100000" fill="hold" grpId="0" nodeType="withEffect">
                                      <p:stCondLst>
                                        <p:cond delay="150"/>
                                      </p:stCondLst>
                                      <p:endCondLst>
                                        <p:cond evt="onNext" delay="0">
                                          <p:tgtEl>
                                            <p:sldTgt/>
                                          </p:tgtEl>
                                        </p:cond>
                                      </p:endCondLst>
                                      <p:childTnLst>
                                        <p:animMotion origin="layout" path="M -0.01094 0.03957 L 0.08285 0.0796 C 0.10251 0.08862 0.13195 0.09348 0.16269 0.09348 C 0.19773 0.09348 0.22587 0.08862 0.24554 0.0796 L 0.33959 0.03957 " pathEditMode="relative" rAng="0" ptsTypes="AAAAA">
                                          <p:cBhvr>
                                            <p:cTn id="93" dur="1500" fill="hold"/>
                                            <p:tgtEl>
                                              <p:spTgt spid="206"/>
                                            </p:tgtEl>
                                            <p:attrNameLst>
                                              <p:attrName>ppt_x</p:attrName>
                                              <p:attrName>ppt_y</p:attrName>
                                            </p:attrNameLst>
                                          </p:cBhvr>
                                          <p:rCtr x="17520" y="2684"/>
                                        </p:animMotion>
                                      </p:childTnLst>
                                    </p:cTn>
                                  </p:par>
                                  <p:par>
                                    <p:cTn id="94" presetID="37" presetClass="path" presetSubtype="0" repeatCount="indefinite" accel="100000" fill="hold" grpId="0" nodeType="withEffect">
                                      <p:stCondLst>
                                        <p:cond delay="350"/>
                                      </p:stCondLst>
                                      <p:endCondLst>
                                        <p:cond evt="onNext" delay="0">
                                          <p:tgtEl>
                                            <p:sldTgt/>
                                          </p:tgtEl>
                                        </p:cond>
                                      </p:endCondLst>
                                      <p:childTnLst>
                                        <p:animMotion origin="layout" path="M -0.12725 0.13125 L -0.03087 0.06041 C -0.01081 0.04537 0.02005 0.02777 0.053 0.01226 C 0.09025 -0.00556 0.1206 -0.01713 0.14222 -0.022 L 0.24589 -0.0463 " pathEditMode="relative" rAng="20700000" ptsTypes="AAAAA">
                                          <p:cBhvr>
                                            <p:cTn id="95" dur="2000" fill="hold"/>
                                            <p:tgtEl>
                                              <p:spTgt spid="207"/>
                                            </p:tgtEl>
                                            <p:attrNameLst>
                                              <p:attrName>ppt_x</p:attrName>
                                              <p:attrName>ppt_y</p:attrName>
                                            </p:attrNameLst>
                                          </p:cBhvr>
                                          <p:rCtr x="18416" y="-10440"/>
                                        </p:animMotion>
                                      </p:childTnLst>
                                    </p:cTn>
                                  </p:par>
                                  <p:par>
                                    <p:cTn id="96" presetID="37" presetClass="path" presetSubtype="0" repeatCount="indefinite" accel="100000" fill="hold" grpId="0" nodeType="withEffect">
                                      <p:stCondLst>
                                        <p:cond delay="750"/>
                                      </p:stCondLst>
                                      <p:endCondLst>
                                        <p:cond evt="onNext" delay="0">
                                          <p:tgtEl>
                                            <p:sldTgt/>
                                          </p:tgtEl>
                                        </p:cond>
                                      </p:endCondLst>
                                      <p:childTnLst>
                                        <p:animMotion origin="layout" path="M -0.45989 4.81481E-6 L -0.28289 0.04004 C -0.24577 0.04907 -0.19041 0.05393 -0.13194 0.05393 C -0.06577 0.05393 -0.0125 0.04907 0.02422 0.04004 L 0.20214 4.81481E-6 " pathEditMode="relative" rAng="0" ptsTypes="AAAAA">
                                          <p:cBhvr>
                                            <p:cTn id="97" dur="1500" fill="hold"/>
                                            <p:tgtEl>
                                              <p:spTgt spid="209"/>
                                            </p:tgtEl>
                                            <p:attrNameLst>
                                              <p:attrName>ppt_x</p:attrName>
                                              <p:attrName>ppt_y</p:attrName>
                                            </p:attrNameLst>
                                          </p:cBhvr>
                                          <p:rCtr x="33095" y="2685"/>
                                        </p:animMotion>
                                      </p:childTnLst>
                                    </p:cTn>
                                  </p:par>
                                  <p:par>
                                    <p:cTn id="98" presetID="37" presetClass="path" presetSubtype="0" repeatCount="indefinite" accel="100000" fill="hold" grpId="0" nodeType="withEffect">
                                      <p:stCondLst>
                                        <p:cond delay="750"/>
                                      </p:stCondLst>
                                      <p:endCondLst>
                                        <p:cond evt="onNext" delay="0">
                                          <p:tgtEl>
                                            <p:sldTgt/>
                                          </p:tgtEl>
                                        </p:cond>
                                      </p:endCondLst>
                                      <p:childTnLst>
                                        <p:animMotion origin="layout" path="M -0.19159 -3.7037E-7 L -0.07346 -0.02199 C -0.04858 -0.02685 -0.01159 -0.0294 0.02735 -0.0294 C 0.0715 -0.0294 0.10693 -0.02685 0.13154 -0.02199 L 0.25007 -3.7037E-7 " pathEditMode="relative" rAng="0" ptsTypes="AAAAA">
                                          <p:cBhvr>
                                            <p:cTn id="99" dur="1500" fill="hold"/>
                                            <p:tgtEl>
                                              <p:spTgt spid="212"/>
                                            </p:tgtEl>
                                            <p:attrNameLst>
                                              <p:attrName>ppt_x</p:attrName>
                                              <p:attrName>ppt_y</p:attrName>
                                            </p:attrNameLst>
                                          </p:cBhvr>
                                          <p:rCtr x="22076" y="-1481"/>
                                        </p:animMotion>
                                      </p:childTnLst>
                                    </p:cTn>
                                  </p:par>
                                  <p:par>
                                    <p:cTn id="100" presetID="37" presetClass="path" presetSubtype="0" repeatCount="indefinite" accel="100000" fill="hold" grpId="0" nodeType="withEffect">
                                      <p:stCondLst>
                                        <p:cond delay="150"/>
                                      </p:stCondLst>
                                      <p:endCondLst>
                                        <p:cond evt="onNext" delay="0">
                                          <p:tgtEl>
                                            <p:sldTgt/>
                                          </p:tgtEl>
                                        </p:cond>
                                      </p:endCondLst>
                                      <p:childTnLst>
                                        <p:animMotion origin="layout" path="M -0.1938 0.00648 L -0.08961 0.04167 C -0.06759 0.04954 -0.03503 0.05394 -0.00065 0.05394 C 0.03829 0.05394 0.06955 0.04954 0.0913 0.04167 L 0.19602 0.00648 " pathEditMode="relative" rAng="0" ptsTypes="AAAAA">
                                          <p:cBhvr>
                                            <p:cTn id="101" dur="2000" fill="hold"/>
                                            <p:tgtEl>
                                              <p:spTgt spid="214"/>
                                            </p:tgtEl>
                                            <p:attrNameLst>
                                              <p:attrName>ppt_x</p:attrName>
                                              <p:attrName>ppt_y</p:attrName>
                                            </p:attrNameLst>
                                          </p:cBhvr>
                                          <p:rCtr x="19484" y="2361"/>
                                        </p:animMotion>
                                      </p:childTnLst>
                                    </p:cTn>
                                  </p:par>
                                  <p:par>
                                    <p:cTn id="102" presetID="10" presetClass="entr" presetSubtype="0" fill="hold" grpId="0" nodeType="withEffect">
                                      <p:stCondLst>
                                        <p:cond delay="1250"/>
                                      </p:stCondLst>
                                      <p:childTnLst>
                                        <p:set>
                                          <p:cBhvr>
                                            <p:cTn id="103" dur="1" fill="hold">
                                              <p:stCondLst>
                                                <p:cond delay="0"/>
                                              </p:stCondLst>
                                            </p:cTn>
                                            <p:tgtEl>
                                              <p:spTgt spid="121"/>
                                            </p:tgtEl>
                                            <p:attrNameLst>
                                              <p:attrName>style.visibility</p:attrName>
                                            </p:attrNameLst>
                                          </p:cBhvr>
                                          <p:to>
                                            <p:strVal val="visible"/>
                                          </p:to>
                                        </p:set>
                                        <p:animEffect transition="in" filter="fade">
                                          <p:cBhvr>
                                            <p:cTn id="104" dur="500"/>
                                            <p:tgtEl>
                                              <p:spTgt spid="121"/>
                                            </p:tgtEl>
                                          </p:cBhvr>
                                        </p:animEffect>
                                      </p:childTnLst>
                                    </p:cTn>
                                  </p:par>
                                  <p:par>
                                    <p:cTn id="105" presetID="22" presetClass="entr" presetSubtype="8" fill="hold" nodeType="withEffect">
                                      <p:stCondLst>
                                        <p:cond delay="1250"/>
                                      </p:stCondLst>
                                      <p:childTnLst>
                                        <p:set>
                                          <p:cBhvr>
                                            <p:cTn id="106" dur="1" fill="hold">
                                              <p:stCondLst>
                                                <p:cond delay="0"/>
                                              </p:stCondLst>
                                            </p:cTn>
                                            <p:tgtEl>
                                              <p:spTgt spid="122"/>
                                            </p:tgtEl>
                                            <p:attrNameLst>
                                              <p:attrName>style.visibility</p:attrName>
                                            </p:attrNameLst>
                                          </p:cBhvr>
                                          <p:to>
                                            <p:strVal val="visible"/>
                                          </p:to>
                                        </p:set>
                                        <p:animEffect transition="in" filter="wipe(left)">
                                          <p:cBhvr>
                                            <p:cTn id="107" dur="500"/>
                                            <p:tgtEl>
                                              <p:spTgt spid="122"/>
                                            </p:tgtEl>
                                          </p:cBhvr>
                                        </p:animEffect>
                                      </p:childTnLst>
                                    </p:cTn>
                                  </p:par>
                                  <p:par>
                                    <p:cTn id="108" presetID="10" presetClass="entr" presetSubtype="0" fill="hold" nodeType="withEffect">
                                      <p:stCondLst>
                                        <p:cond delay="1500"/>
                                      </p:stCondLst>
                                      <p:childTnLst>
                                        <p:set>
                                          <p:cBhvr>
                                            <p:cTn id="109" dur="1" fill="hold">
                                              <p:stCondLst>
                                                <p:cond delay="0"/>
                                              </p:stCondLst>
                                            </p:cTn>
                                            <p:tgtEl>
                                              <p:spTgt spid="123"/>
                                            </p:tgtEl>
                                            <p:attrNameLst>
                                              <p:attrName>style.visibility</p:attrName>
                                            </p:attrNameLst>
                                          </p:cBhvr>
                                          <p:to>
                                            <p:strVal val="visible"/>
                                          </p:to>
                                        </p:set>
                                        <p:animEffect transition="in" filter="fade">
                                          <p:cBhvr>
                                            <p:cTn id="110" dur="500"/>
                                            <p:tgtEl>
                                              <p:spTgt spid="123"/>
                                            </p:tgtEl>
                                          </p:cBhvr>
                                        </p:animEffect>
                                      </p:childTnLst>
                                    </p:cTn>
                                  </p:par>
                                  <p:par>
                                    <p:cTn id="111" presetID="1" presetClass="entr" presetSubtype="0" fill="hold" grpId="1" nodeType="withEffect">
                                      <p:stCondLst>
                                        <p:cond delay="1500"/>
                                      </p:stCondLst>
                                      <p:childTnLst>
                                        <p:set>
                                          <p:cBhvr>
                                            <p:cTn id="112" dur="1" fill="hold">
                                              <p:stCondLst>
                                                <p:cond delay="0"/>
                                              </p:stCondLst>
                                            </p:cTn>
                                            <p:tgtEl>
                                              <p:spTgt spid="113"/>
                                            </p:tgtEl>
                                            <p:attrNameLst>
                                              <p:attrName>style.visibility</p:attrName>
                                            </p:attrNameLst>
                                          </p:cBhvr>
                                          <p:to>
                                            <p:strVal val="visible"/>
                                          </p:to>
                                        </p:set>
                                      </p:childTnLst>
                                    </p:cTn>
                                  </p:par>
                                  <p:par>
                                    <p:cTn id="113" presetID="6" presetClass="emph" presetSubtype="0" fill="hold" grpId="0" nodeType="withEffect">
                                      <p:stCondLst>
                                        <p:cond delay="1500"/>
                                      </p:stCondLst>
                                      <p:childTnLst>
                                        <p:animScale>
                                          <p:cBhvr>
                                            <p:cTn id="114" dur="1000" fill="hold"/>
                                            <p:tgtEl>
                                              <p:spTgt spid="113"/>
                                            </p:tgtEl>
                                          </p:cBhvr>
                                          <p:by x="101000" y="101000"/>
                                        </p:animScale>
                                      </p:childTnLst>
                                    </p:cTn>
                                  </p:par>
                                  <p:par>
                                    <p:cTn id="115" presetID="1" presetClass="entr" presetSubtype="0" fill="hold" grpId="0" nodeType="withEffect">
                                      <p:stCondLst>
                                        <p:cond delay="1750"/>
                                      </p:stCondLst>
                                      <p:childTnLst>
                                        <p:set>
                                          <p:cBhvr>
                                            <p:cTn id="116" dur="1" fill="hold">
                                              <p:stCondLst>
                                                <p:cond delay="0"/>
                                              </p:stCondLst>
                                            </p:cTn>
                                            <p:tgtEl>
                                              <p:spTgt spid="115"/>
                                            </p:tgtEl>
                                            <p:attrNameLst>
                                              <p:attrName>style.visibility</p:attrName>
                                            </p:attrNameLst>
                                          </p:cBhvr>
                                          <p:to>
                                            <p:strVal val="visible"/>
                                          </p:to>
                                        </p:set>
                                      </p:childTnLst>
                                    </p:cTn>
                                  </p:par>
                                  <p:par>
                                    <p:cTn id="117" presetID="1" presetClass="entr" presetSubtype="0" fill="hold" grpId="0" nodeType="withEffect">
                                      <p:stCondLst>
                                        <p:cond delay="1850"/>
                                      </p:stCondLst>
                                      <p:childTnLst>
                                        <p:set>
                                          <p:cBhvr>
                                            <p:cTn id="118" dur="1" fill="hold">
                                              <p:stCondLst>
                                                <p:cond delay="0"/>
                                              </p:stCondLst>
                                            </p:cTn>
                                            <p:tgtEl>
                                              <p:spTgt spid="117"/>
                                            </p:tgtEl>
                                            <p:attrNameLst>
                                              <p:attrName>style.visibility</p:attrName>
                                            </p:attrNameLst>
                                          </p:cBhvr>
                                          <p:to>
                                            <p:strVal val="visible"/>
                                          </p:to>
                                        </p:set>
                                      </p:childTnLst>
                                    </p:cTn>
                                  </p:par>
                                  <p:par>
                                    <p:cTn id="119" presetID="1" presetClass="entr" presetSubtype="0" fill="hold" grpId="0" nodeType="withEffect">
                                      <p:stCondLst>
                                        <p:cond delay="1950"/>
                                      </p:stCondLst>
                                      <p:childTnLst>
                                        <p:set>
                                          <p:cBhvr>
                                            <p:cTn id="120" dur="1" fill="hold">
                                              <p:stCondLst>
                                                <p:cond delay="0"/>
                                              </p:stCondLst>
                                            </p:cTn>
                                            <p:tgtEl>
                                              <p:spTgt spid="119"/>
                                            </p:tgtEl>
                                            <p:attrNameLst>
                                              <p:attrName>style.visibility</p:attrName>
                                            </p:attrNameLst>
                                          </p:cBhvr>
                                          <p:to>
                                            <p:strVal val="visible"/>
                                          </p:to>
                                        </p:set>
                                      </p:childTnLst>
                                    </p:cTn>
                                  </p:par>
                                  <p:par>
                                    <p:cTn id="121" presetID="1" presetClass="entr" presetSubtype="0" fill="hold" grpId="0" nodeType="withEffect">
                                      <p:stCondLst>
                                        <p:cond delay="2050"/>
                                      </p:stCondLst>
                                      <p:childTnLst>
                                        <p:set>
                                          <p:cBhvr>
                                            <p:cTn id="122" dur="1" fill="hold">
                                              <p:stCondLst>
                                                <p:cond delay="0"/>
                                              </p:stCondLst>
                                            </p:cTn>
                                            <p:tgtEl>
                                              <p:spTgt spid="116"/>
                                            </p:tgtEl>
                                            <p:attrNameLst>
                                              <p:attrName>style.visibility</p:attrName>
                                            </p:attrNameLst>
                                          </p:cBhvr>
                                          <p:to>
                                            <p:strVal val="visible"/>
                                          </p:to>
                                        </p:set>
                                      </p:childTnLst>
                                    </p:cTn>
                                  </p:par>
                                  <p:par>
                                    <p:cTn id="123" presetID="1" presetClass="entr" presetSubtype="0" fill="hold" grpId="0" nodeType="withEffect">
                                      <p:stCondLst>
                                        <p:cond delay="2150"/>
                                      </p:stCondLst>
                                      <p:childTnLst>
                                        <p:set>
                                          <p:cBhvr>
                                            <p:cTn id="124" dur="1" fill="hold">
                                              <p:stCondLst>
                                                <p:cond delay="0"/>
                                              </p:stCondLst>
                                            </p:cTn>
                                            <p:tgtEl>
                                              <p:spTgt spid="120"/>
                                            </p:tgtEl>
                                            <p:attrNameLst>
                                              <p:attrName>style.visibility</p:attrName>
                                            </p:attrNameLst>
                                          </p:cBhvr>
                                          <p:to>
                                            <p:strVal val="visible"/>
                                          </p:to>
                                        </p:set>
                                      </p:childTnLst>
                                    </p:cTn>
                                  </p:par>
                                  <p:par>
                                    <p:cTn id="125" presetID="1" presetClass="entr" presetSubtype="0" fill="hold" grpId="0" nodeType="withEffect">
                                      <p:stCondLst>
                                        <p:cond delay="2250"/>
                                      </p:stCondLst>
                                      <p:childTnLst>
                                        <p:set>
                                          <p:cBhvr>
                                            <p:cTn id="126" dur="1" fill="hold">
                                              <p:stCondLst>
                                                <p:cond delay="0"/>
                                              </p:stCondLst>
                                            </p:cTn>
                                            <p:tgtEl>
                                              <p:spTgt spid="9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63"/>
                                            </p:tgtEl>
                                            <p:attrNameLst>
                                              <p:attrName>style.visibility</p:attrName>
                                            </p:attrNameLst>
                                          </p:cBhvr>
                                          <p:to>
                                            <p:strVal val="visible"/>
                                          </p:to>
                                        </p:set>
                                        <p:animEffect transition="in" filter="fade">
                                          <p:cBhvr>
                                            <p:cTn id="131" dur="500"/>
                                            <p:tgtEl>
                                              <p:spTgt spid="63"/>
                                            </p:tgtEl>
                                          </p:cBhvr>
                                        </p:animEffect>
                                      </p:childTnLst>
                                    </p:cTn>
                                  </p:par>
                                  <p:par>
                                    <p:cTn id="132" presetID="1" presetClass="entr" presetSubtype="0" fill="hold" nodeType="withEffect">
                                      <p:stCondLst>
                                        <p:cond delay="0"/>
                                      </p:stCondLst>
                                      <p:childTnLst>
                                        <p:set>
                                          <p:cBhvr>
                                            <p:cTn id="133" dur="1" fill="hold">
                                              <p:stCondLst>
                                                <p:cond delay="0"/>
                                              </p:stCondLst>
                                            </p:cTn>
                                            <p:tgtEl>
                                              <p:spTgt spid="65"/>
                                            </p:tgtEl>
                                            <p:attrNameLst>
                                              <p:attrName>style.visibility</p:attrName>
                                            </p:attrNameLst>
                                          </p:cBhvr>
                                          <p:to>
                                            <p:strVal val="visible"/>
                                          </p:to>
                                        </p:set>
                                      </p:childTnLst>
                                    </p:cTn>
                                  </p:par>
                                  <p:par>
                                    <p:cTn id="134" presetID="1" presetClass="exit" presetSubtype="0" fill="hold" nodeType="withEffect">
                                      <p:stCondLst>
                                        <p:cond delay="0"/>
                                      </p:stCondLst>
                                      <p:childTnLst>
                                        <p:set>
                                          <p:cBhvr>
                                            <p:cTn id="135" dur="1" fill="hold">
                                              <p:stCondLst>
                                                <p:cond delay="0"/>
                                              </p:stCondLst>
                                            </p:cTn>
                                            <p:tgtEl>
                                              <p:spTgt spid="137"/>
                                            </p:tgtEl>
                                            <p:attrNameLst>
                                              <p:attrName>style.visibility</p:attrName>
                                            </p:attrNameLst>
                                          </p:cBhvr>
                                          <p:to>
                                            <p:strVal val="hidden"/>
                                          </p:to>
                                        </p:set>
                                      </p:childTnLst>
                                    </p:cTn>
                                  </p:par>
                                  <p:par>
                                    <p:cTn id="136" presetID="1" presetClass="exit" presetSubtype="0" fill="hold" nodeType="withEffect">
                                      <p:stCondLst>
                                        <p:cond delay="0"/>
                                      </p:stCondLst>
                                      <p:childTnLst>
                                        <p:set>
                                          <p:cBhvr>
                                            <p:cTn id="137" dur="1" fill="hold">
                                              <p:stCondLst>
                                                <p:cond delay="0"/>
                                              </p:stCondLst>
                                            </p:cTn>
                                            <p:tgtEl>
                                              <p:spTgt spid="124"/>
                                            </p:tgtEl>
                                            <p:attrNameLst>
                                              <p:attrName>style.visibility</p:attrName>
                                            </p:attrNameLst>
                                          </p:cBhvr>
                                          <p:to>
                                            <p:strVal val="hidden"/>
                                          </p:to>
                                        </p:set>
                                      </p:childTnLst>
                                    </p:cTn>
                                  </p:par>
                                  <p:par>
                                    <p:cTn id="138" presetID="1" presetClass="exit" presetSubtype="0" fill="hold" nodeType="withEffect">
                                      <p:stCondLst>
                                        <p:cond delay="0"/>
                                      </p:stCondLst>
                                      <p:childTnLst>
                                        <p:set>
                                          <p:cBhvr>
                                            <p:cTn id="139" dur="1" fill="hold">
                                              <p:stCondLst>
                                                <p:cond delay="0"/>
                                              </p:stCondLst>
                                            </p:cTn>
                                            <p:tgtEl>
                                              <p:spTgt spid="130"/>
                                            </p:tgtEl>
                                            <p:attrNameLst>
                                              <p:attrName>style.visibility</p:attrName>
                                            </p:attrNameLst>
                                          </p:cBhvr>
                                          <p:to>
                                            <p:strVal val="hidden"/>
                                          </p:to>
                                        </p:set>
                                      </p:childTnLst>
                                    </p:cTn>
                                  </p:par>
                                  <p:par>
                                    <p:cTn id="140" presetID="1" presetClass="exit" presetSubtype="0" fill="hold" grpId="2" nodeType="withEffect">
                                      <p:stCondLst>
                                        <p:cond delay="0"/>
                                      </p:stCondLst>
                                      <p:childTnLst>
                                        <p:set>
                                          <p:cBhvr>
                                            <p:cTn id="141" dur="1" fill="hold">
                                              <p:stCondLst>
                                                <p:cond delay="0"/>
                                              </p:stCondLst>
                                            </p:cTn>
                                            <p:tgtEl>
                                              <p:spTgt spid="113"/>
                                            </p:tgtEl>
                                            <p:attrNameLst>
                                              <p:attrName>style.visibility</p:attrName>
                                            </p:attrNameLst>
                                          </p:cBhvr>
                                          <p:to>
                                            <p:strVal val="hidden"/>
                                          </p:to>
                                        </p:set>
                                      </p:childTnLst>
                                    </p:cTn>
                                  </p:par>
                                  <p:par>
                                    <p:cTn id="142" presetID="9" presetClass="entr" presetSubtype="0" fill="hold" nodeType="withEffect">
                                      <p:stCondLst>
                                        <p:cond delay="0"/>
                                      </p:stCondLst>
                                      <p:childTnLst>
                                        <p:set>
                                          <p:cBhvr>
                                            <p:cTn id="143" dur="1" fill="hold">
                                              <p:stCondLst>
                                                <p:cond delay="0"/>
                                              </p:stCondLst>
                                            </p:cTn>
                                            <p:tgtEl>
                                              <p:spTgt spid="64"/>
                                            </p:tgtEl>
                                            <p:attrNameLst>
                                              <p:attrName>style.visibility</p:attrName>
                                            </p:attrNameLst>
                                          </p:cBhvr>
                                          <p:to>
                                            <p:strVal val="visible"/>
                                          </p:to>
                                        </p:set>
                                        <p:animEffect transition="in" filter="dissolve">
                                          <p:cBhvr>
                                            <p:cTn id="144" dur="1000"/>
                                            <p:tgtEl>
                                              <p:spTgt spid="64"/>
                                            </p:tgtEl>
                                          </p:cBhvr>
                                        </p:animEffect>
                                      </p:childTnLst>
                                    </p:cTn>
                                  </p:par>
                                  <p:par>
                                    <p:cTn id="145" presetID="42" presetClass="path" presetSubtype="0" accel="50000" decel="50000" fill="hold" nodeType="withEffect">
                                      <p:stCondLst>
                                        <p:cond delay="0"/>
                                      </p:stCondLst>
                                      <p:childTnLst>
                                        <p:animMotion origin="layout" path="M -2.00573E-6 -1.48148E-6 L -0.28627 -0.00023 " pathEditMode="relative" rAng="0" ptsTypes="AA">
                                          <p:cBhvr>
                                            <p:cTn id="146" dur="1000" fill="hold"/>
                                            <p:tgtEl>
                                              <p:spTgt spid="65"/>
                                            </p:tgtEl>
                                            <p:attrNameLst>
                                              <p:attrName>ppt_x</p:attrName>
                                              <p:attrName>ppt_y</p:attrName>
                                            </p:attrNameLst>
                                          </p:cBhvr>
                                          <p:rCtr x="-14314" y="-23"/>
                                        </p:animMotion>
                                      </p:childTnLst>
                                    </p:cTn>
                                  </p:par>
                                  <p:par>
                                    <p:cTn id="147" presetID="6" presetClass="emph" presetSubtype="0" accel="50000" decel="50000" fill="hold" nodeType="withEffect">
                                      <p:stCondLst>
                                        <p:cond delay="0"/>
                                      </p:stCondLst>
                                      <p:childTnLst>
                                        <p:animScale>
                                          <p:cBhvr>
                                            <p:cTn id="148" dur="1000" fill="hold"/>
                                            <p:tgtEl>
                                              <p:spTgt spid="65"/>
                                            </p:tgtEl>
                                          </p:cBhvr>
                                          <p:by x="18000" y="18000"/>
                                        </p:animScale>
                                      </p:childTnLst>
                                    </p:cTn>
                                  </p:par>
                                </p:childTnLst>
                              </p:cTn>
                            </p:par>
                            <p:par>
                              <p:cTn id="149" fill="hold">
                                <p:stCondLst>
                                  <p:cond delay="1000"/>
                                </p:stCondLst>
                                <p:childTnLst>
                                  <p:par>
                                    <p:cTn id="150" presetID="1" presetClass="exit" presetSubtype="0" fill="hold" nodeType="afterEffect">
                                      <p:stCondLst>
                                        <p:cond delay="0"/>
                                      </p:stCondLst>
                                      <p:childTnLst>
                                        <p:set>
                                          <p:cBhvr>
                                            <p:cTn id="151" dur="1" fill="hold">
                                              <p:stCondLst>
                                                <p:cond delay="0"/>
                                              </p:stCondLst>
                                            </p:cTn>
                                            <p:tgtEl>
                                              <p:spTgt spid="65"/>
                                            </p:tgtEl>
                                            <p:attrNameLst>
                                              <p:attrName>style.visibility</p:attrName>
                                            </p:attrNameLst>
                                          </p:cBhvr>
                                          <p:to>
                                            <p:strVal val="hidden"/>
                                          </p:to>
                                        </p:set>
                                      </p:childTnLst>
                                    </p:cTn>
                                  </p:par>
                                  <p:par>
                                    <p:cTn id="152" presetID="1" presetClass="entr" presetSubtype="0" fill="hold" nodeType="withEffect">
                                      <p:stCondLst>
                                        <p:cond delay="0"/>
                                      </p:stCondLst>
                                      <p:childTnLst>
                                        <p:set>
                                          <p:cBhvr>
                                            <p:cTn id="153" dur="1" fill="hold">
                                              <p:stCondLst>
                                                <p:cond delay="0"/>
                                              </p:stCondLst>
                                            </p:cTn>
                                            <p:tgtEl>
                                              <p:spTgt spid="83"/>
                                            </p:tgtEl>
                                            <p:attrNameLst>
                                              <p:attrName>style.visibility</p:attrName>
                                            </p:attrNameLst>
                                          </p:cBhvr>
                                          <p:to>
                                            <p:strVal val="visible"/>
                                          </p:to>
                                        </p:set>
                                      </p:childTnLst>
                                    </p:cTn>
                                  </p:par>
                                </p:childTnLst>
                              </p:cTn>
                            </p:par>
                            <p:par>
                              <p:cTn id="154" fill="hold">
                                <p:stCondLst>
                                  <p:cond delay="1000"/>
                                </p:stCondLst>
                                <p:childTnLst>
                                  <p:par>
                                    <p:cTn id="155" presetID="35" presetClass="emph" presetSubtype="0" repeatCount="2000" fill="hold" nodeType="afterEffect">
                                      <p:stCondLst>
                                        <p:cond delay="0"/>
                                      </p:stCondLst>
                                      <p:childTnLst>
                                        <p:anim calcmode="discrete" valueType="str">
                                          <p:cBhvr>
                                            <p:cTn id="156" dur="100" fill="hold"/>
                                            <p:tgtEl>
                                              <p:spTgt spid="83"/>
                                            </p:tgtEl>
                                            <p:attrNameLst>
                                              <p:attrName>style.visibility</p:attrName>
                                            </p:attrNameLst>
                                          </p:cBhvr>
                                          <p:tavLst>
                                            <p:tav tm="0">
                                              <p:val>
                                                <p:strVal val="hidden"/>
                                              </p:val>
                                            </p:tav>
                                            <p:tav tm="50000">
                                              <p:val>
                                                <p:strVal val="visible"/>
                                              </p:val>
                                            </p:tav>
                                          </p:tavLst>
                                        </p:anim>
                                      </p:childTnLst>
                                    </p:cTn>
                                  </p:par>
                                </p:childTnLst>
                              </p:cTn>
                            </p:par>
                            <p:par>
                              <p:cTn id="157" fill="hold">
                                <p:stCondLst>
                                  <p:cond delay="1200"/>
                                </p:stCondLst>
                                <p:childTnLst>
                                  <p:par>
                                    <p:cTn id="158" presetID="22" presetClass="entr" presetSubtype="8" fill="hold" nodeType="afterEffect">
                                      <p:stCondLst>
                                        <p:cond delay="0"/>
                                      </p:stCondLst>
                                      <p:childTnLst>
                                        <p:set>
                                          <p:cBhvr>
                                            <p:cTn id="159" dur="1" fill="hold">
                                              <p:stCondLst>
                                                <p:cond delay="0"/>
                                              </p:stCondLst>
                                            </p:cTn>
                                            <p:tgtEl>
                                              <p:spTgt spid="80"/>
                                            </p:tgtEl>
                                            <p:attrNameLst>
                                              <p:attrName>style.visibility</p:attrName>
                                            </p:attrNameLst>
                                          </p:cBhvr>
                                          <p:to>
                                            <p:strVal val="visible"/>
                                          </p:to>
                                        </p:set>
                                        <p:animEffect transition="in" filter="wipe(left)">
                                          <p:cBhvr>
                                            <p:cTn id="160" dur="500"/>
                                            <p:tgtEl>
                                              <p:spTgt spid="80"/>
                                            </p:tgtEl>
                                          </p:cBhvr>
                                        </p:animEffect>
                                      </p:childTnLst>
                                    </p:cTn>
                                  </p:par>
                                  <p:par>
                                    <p:cTn id="161" presetID="22" presetClass="entr" presetSubtype="8" fill="hold" nodeType="withEffect">
                                      <p:stCondLst>
                                        <p:cond delay="250"/>
                                      </p:stCondLst>
                                      <p:childTnLst>
                                        <p:set>
                                          <p:cBhvr>
                                            <p:cTn id="162" dur="1" fill="hold">
                                              <p:stCondLst>
                                                <p:cond delay="0"/>
                                              </p:stCondLst>
                                            </p:cTn>
                                            <p:tgtEl>
                                              <p:spTgt spid="81"/>
                                            </p:tgtEl>
                                            <p:attrNameLst>
                                              <p:attrName>style.visibility</p:attrName>
                                            </p:attrNameLst>
                                          </p:cBhvr>
                                          <p:to>
                                            <p:strVal val="visible"/>
                                          </p:to>
                                        </p:set>
                                        <p:animEffect transition="in" filter="wipe(left)">
                                          <p:cBhvr>
                                            <p:cTn id="163" dur="500"/>
                                            <p:tgtEl>
                                              <p:spTgt spid="81"/>
                                            </p:tgtEl>
                                          </p:cBhvr>
                                        </p:animEffect>
                                      </p:childTnLst>
                                    </p:cTn>
                                  </p:par>
                                  <p:par>
                                    <p:cTn id="164" presetID="22" presetClass="entr" presetSubtype="2" fill="hold" nodeType="withEffect">
                                      <p:stCondLst>
                                        <p:cond delay="500"/>
                                      </p:stCondLst>
                                      <p:childTnLst>
                                        <p:set>
                                          <p:cBhvr>
                                            <p:cTn id="165" dur="1" fill="hold">
                                              <p:stCondLst>
                                                <p:cond delay="0"/>
                                              </p:stCondLst>
                                            </p:cTn>
                                            <p:tgtEl>
                                              <p:spTgt spid="78"/>
                                            </p:tgtEl>
                                            <p:attrNameLst>
                                              <p:attrName>style.visibility</p:attrName>
                                            </p:attrNameLst>
                                          </p:cBhvr>
                                          <p:to>
                                            <p:strVal val="visible"/>
                                          </p:to>
                                        </p:set>
                                        <p:animEffect transition="in" filter="wipe(right)">
                                          <p:cBhvr>
                                            <p:cTn id="166" dur="500"/>
                                            <p:tgtEl>
                                              <p:spTgt spid="78"/>
                                            </p:tgtEl>
                                          </p:cBhvr>
                                        </p:animEffect>
                                      </p:childTnLst>
                                    </p:cTn>
                                  </p:par>
                                  <p:par>
                                    <p:cTn id="167" presetID="22" presetClass="entr" presetSubtype="2" fill="hold" nodeType="withEffect">
                                      <p:stCondLst>
                                        <p:cond delay="750"/>
                                      </p:stCondLst>
                                      <p:childTnLst>
                                        <p:set>
                                          <p:cBhvr>
                                            <p:cTn id="168" dur="1" fill="hold">
                                              <p:stCondLst>
                                                <p:cond delay="0"/>
                                              </p:stCondLst>
                                            </p:cTn>
                                            <p:tgtEl>
                                              <p:spTgt spid="79"/>
                                            </p:tgtEl>
                                            <p:attrNameLst>
                                              <p:attrName>style.visibility</p:attrName>
                                            </p:attrNameLst>
                                          </p:cBhvr>
                                          <p:to>
                                            <p:strVal val="visible"/>
                                          </p:to>
                                        </p:set>
                                        <p:animEffect transition="in" filter="wipe(right)">
                                          <p:cBhvr>
                                            <p:cTn id="169" dur="500"/>
                                            <p:tgtEl>
                                              <p:spTgt spid="79"/>
                                            </p:tgtEl>
                                          </p:cBhvr>
                                        </p:animEffect>
                                      </p:childTnLst>
                                    </p:cTn>
                                  </p:par>
                                </p:childTnLst>
                              </p:cTn>
                            </p:par>
                            <p:par>
                              <p:cTn id="170" fill="hold">
                                <p:stCondLst>
                                  <p:cond delay="2450"/>
                                </p:stCondLst>
                                <p:childTnLst>
                                  <p:par>
                                    <p:cTn id="171" presetID="1" presetClass="entr" presetSubtype="0" fill="hold" grpId="0" nodeType="afterEffect">
                                      <p:stCondLst>
                                        <p:cond delay="0"/>
                                      </p:stCondLst>
                                      <p:childTnLst>
                                        <p:set>
                                          <p:cBhvr>
                                            <p:cTn id="172" dur="1" fill="hold">
                                              <p:stCondLst>
                                                <p:cond delay="0"/>
                                              </p:stCondLst>
                                            </p:cTn>
                                            <p:tgtEl>
                                              <p:spTgt spid="66"/>
                                            </p:tgtEl>
                                            <p:attrNameLst>
                                              <p:attrName>style.visibility</p:attrName>
                                            </p:attrNameLst>
                                          </p:cBhvr>
                                          <p:to>
                                            <p:strVal val="visible"/>
                                          </p:to>
                                        </p:set>
                                      </p:childTnLst>
                                    </p:cTn>
                                  </p:par>
                                  <p:par>
                                    <p:cTn id="173" presetID="6" presetClass="emph" presetSubtype="0" fill="hold" grpId="1" nodeType="withEffect">
                                      <p:stCondLst>
                                        <p:cond delay="0"/>
                                      </p:stCondLst>
                                      <p:childTnLst>
                                        <p:animScale>
                                          <p:cBhvr>
                                            <p:cTn id="174" dur="1000" fill="hold"/>
                                            <p:tgtEl>
                                              <p:spTgt spid="66"/>
                                            </p:tgtEl>
                                          </p:cBhvr>
                                          <p:by x="101000" y="101000"/>
                                        </p:animScale>
                                      </p:childTnLst>
                                    </p:cTn>
                                  </p:par>
                                  <p:par>
                                    <p:cTn id="175" presetID="10" presetClass="entr" presetSubtype="0" fill="hold" grpId="0" nodeType="withEffect">
                                      <p:stCondLst>
                                        <p:cond delay="250"/>
                                      </p:stCondLst>
                                      <p:childTnLst>
                                        <p:set>
                                          <p:cBhvr>
                                            <p:cTn id="176" dur="1" fill="hold">
                                              <p:stCondLst>
                                                <p:cond delay="0"/>
                                              </p:stCondLst>
                                            </p:cTn>
                                            <p:tgtEl>
                                              <p:spTgt spid="67"/>
                                            </p:tgtEl>
                                            <p:attrNameLst>
                                              <p:attrName>style.visibility</p:attrName>
                                            </p:attrNameLst>
                                          </p:cBhvr>
                                          <p:to>
                                            <p:strVal val="visible"/>
                                          </p:to>
                                        </p:set>
                                        <p:animEffect transition="in" filter="fade">
                                          <p:cBhvr>
                                            <p:cTn id="177" dur="500"/>
                                            <p:tgtEl>
                                              <p:spTgt spid="67"/>
                                            </p:tgtEl>
                                          </p:cBhvr>
                                        </p:animEffect>
                                      </p:childTnLst>
                                    </p:cTn>
                                  </p:par>
                                  <p:par>
                                    <p:cTn id="178" presetID="22" presetClass="entr" presetSubtype="8" fill="hold" nodeType="withEffect">
                                      <p:stCondLst>
                                        <p:cond delay="250"/>
                                      </p:stCondLst>
                                      <p:childTnLst>
                                        <p:set>
                                          <p:cBhvr>
                                            <p:cTn id="179" dur="1" fill="hold">
                                              <p:stCondLst>
                                                <p:cond delay="0"/>
                                              </p:stCondLst>
                                            </p:cTn>
                                            <p:tgtEl>
                                              <p:spTgt spid="77"/>
                                            </p:tgtEl>
                                            <p:attrNameLst>
                                              <p:attrName>style.visibility</p:attrName>
                                            </p:attrNameLst>
                                          </p:cBhvr>
                                          <p:to>
                                            <p:strVal val="visible"/>
                                          </p:to>
                                        </p:set>
                                        <p:animEffect transition="in" filter="wipe(left)">
                                          <p:cBhvr>
                                            <p:cTn id="180" dur="500"/>
                                            <p:tgtEl>
                                              <p:spTgt spid="77"/>
                                            </p:tgtEl>
                                          </p:cBhvr>
                                        </p:animEffect>
                                      </p:childTnLst>
                                    </p:cTn>
                                  </p:par>
                                  <p:par>
                                    <p:cTn id="181" presetID="10" presetClass="entr" presetSubtype="0" fill="hold" nodeType="withEffect">
                                      <p:stCondLst>
                                        <p:cond delay="500"/>
                                      </p:stCondLst>
                                      <p:childTnLst>
                                        <p:set>
                                          <p:cBhvr>
                                            <p:cTn id="182" dur="1" fill="hold">
                                              <p:stCondLst>
                                                <p:cond delay="0"/>
                                              </p:stCondLst>
                                            </p:cTn>
                                            <p:tgtEl>
                                              <p:spTgt spid="82"/>
                                            </p:tgtEl>
                                            <p:attrNameLst>
                                              <p:attrName>style.visibility</p:attrName>
                                            </p:attrNameLst>
                                          </p:cBhvr>
                                          <p:to>
                                            <p:strVal val="visible"/>
                                          </p:to>
                                        </p:set>
                                        <p:animEffect transition="in" filter="fade">
                                          <p:cBhvr>
                                            <p:cTn id="183" dur="500"/>
                                            <p:tgtEl>
                                              <p:spTgt spid="82"/>
                                            </p:tgtEl>
                                          </p:cBhvr>
                                        </p:animEffect>
                                      </p:childTnLst>
                                    </p:cTn>
                                  </p:par>
                                  <p:par>
                                    <p:cTn id="184" presetID="1" presetClass="entr" presetSubtype="0" fill="hold" grpId="0" nodeType="withEffect">
                                      <p:stCondLst>
                                        <p:cond delay="0"/>
                                      </p:stCondLst>
                                      <p:childTnLst>
                                        <p:set>
                                          <p:cBhvr>
                                            <p:cTn id="185" dur="1" fill="hold">
                                              <p:stCondLst>
                                                <p:cond delay="0"/>
                                              </p:stCondLst>
                                            </p:cTn>
                                            <p:tgtEl>
                                              <p:spTgt spid="75"/>
                                            </p:tgtEl>
                                            <p:attrNameLst>
                                              <p:attrName>style.visibility</p:attrName>
                                            </p:attrNameLst>
                                          </p:cBhvr>
                                          <p:to>
                                            <p:strVal val="visible"/>
                                          </p:to>
                                        </p:set>
                                      </p:childTnLst>
                                    </p:cTn>
                                  </p:par>
                                  <p:par>
                                    <p:cTn id="186" presetID="1" presetClass="entr" presetSubtype="0" fill="hold" grpId="0" nodeType="withEffect">
                                      <p:stCondLst>
                                        <p:cond delay="100"/>
                                      </p:stCondLst>
                                      <p:childTnLst>
                                        <p:set>
                                          <p:cBhvr>
                                            <p:cTn id="187" dur="1" fill="hold">
                                              <p:stCondLst>
                                                <p:cond delay="0"/>
                                              </p:stCondLst>
                                            </p:cTn>
                                            <p:tgtEl>
                                              <p:spTgt spid="74"/>
                                            </p:tgtEl>
                                            <p:attrNameLst>
                                              <p:attrName>style.visibility</p:attrName>
                                            </p:attrNameLst>
                                          </p:cBhvr>
                                          <p:to>
                                            <p:strVal val="visible"/>
                                          </p:to>
                                        </p:set>
                                      </p:childTnLst>
                                    </p:cTn>
                                  </p:par>
                                  <p:par>
                                    <p:cTn id="188" presetID="1" presetClass="entr" presetSubtype="0" fill="hold" grpId="0" nodeType="withEffect">
                                      <p:stCondLst>
                                        <p:cond delay="200"/>
                                      </p:stCondLst>
                                      <p:childTnLst>
                                        <p:set>
                                          <p:cBhvr>
                                            <p:cTn id="189" dur="1" fill="hold">
                                              <p:stCondLst>
                                                <p:cond delay="0"/>
                                              </p:stCondLst>
                                            </p:cTn>
                                            <p:tgtEl>
                                              <p:spTgt spid="69"/>
                                            </p:tgtEl>
                                            <p:attrNameLst>
                                              <p:attrName>style.visibility</p:attrName>
                                            </p:attrNameLst>
                                          </p:cBhvr>
                                          <p:to>
                                            <p:strVal val="visible"/>
                                          </p:to>
                                        </p:set>
                                      </p:childTnLst>
                                    </p:cTn>
                                  </p:par>
                                  <p:par>
                                    <p:cTn id="190" presetID="1" presetClass="entr" presetSubtype="0" fill="hold" grpId="0" nodeType="withEffect">
                                      <p:stCondLst>
                                        <p:cond delay="300"/>
                                      </p:stCondLst>
                                      <p:childTnLst>
                                        <p:set>
                                          <p:cBhvr>
                                            <p:cTn id="191" dur="1" fill="hold">
                                              <p:stCondLst>
                                                <p:cond delay="0"/>
                                              </p:stCondLst>
                                            </p:cTn>
                                            <p:tgtEl>
                                              <p:spTgt spid="76"/>
                                            </p:tgtEl>
                                            <p:attrNameLst>
                                              <p:attrName>style.visibility</p:attrName>
                                            </p:attrNameLst>
                                          </p:cBhvr>
                                          <p:to>
                                            <p:strVal val="visible"/>
                                          </p:to>
                                        </p:set>
                                      </p:childTnLst>
                                    </p:cTn>
                                  </p:par>
                                  <p:par>
                                    <p:cTn id="192" presetID="1" presetClass="entr" presetSubtype="0" fill="hold" grpId="0" nodeType="withEffect">
                                      <p:stCondLst>
                                        <p:cond delay="400"/>
                                      </p:stCondLst>
                                      <p:childTnLst>
                                        <p:set>
                                          <p:cBhvr>
                                            <p:cTn id="193" dur="1" fill="hold">
                                              <p:stCondLst>
                                                <p:cond delay="0"/>
                                              </p:stCondLst>
                                            </p:cTn>
                                            <p:tgtEl>
                                              <p:spTgt spid="68"/>
                                            </p:tgtEl>
                                            <p:attrNameLst>
                                              <p:attrName>style.visibility</p:attrName>
                                            </p:attrNameLst>
                                          </p:cBhvr>
                                          <p:to>
                                            <p:strVal val="visible"/>
                                          </p:to>
                                        </p:set>
                                      </p:childTnLst>
                                    </p:cTn>
                                  </p:par>
                                  <p:par>
                                    <p:cTn id="194" presetID="1" presetClass="entr" presetSubtype="0" fill="hold" grpId="0" nodeType="withEffect">
                                      <p:stCondLst>
                                        <p:cond delay="500"/>
                                      </p:stCondLst>
                                      <p:childTnLst>
                                        <p:set>
                                          <p:cBhvr>
                                            <p:cTn id="195"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P spid="179" grpId="1" animBg="1"/>
          <p:bldP spid="182" grpId="0" animBg="1"/>
          <p:bldP spid="182" grpId="1" animBg="1"/>
          <p:bldP spid="183" grpId="0" animBg="1"/>
          <p:bldP spid="183" grpId="1" animBg="1"/>
          <p:bldP spid="184" grpId="0" animBg="1"/>
          <p:bldP spid="184" grpId="1" animBg="1"/>
          <p:bldP spid="185" grpId="0" animBg="1"/>
          <p:bldP spid="185" grpId="1" animBg="1"/>
          <p:bldP spid="187" grpId="0" animBg="1"/>
          <p:bldP spid="187" grpId="1" animBg="1"/>
          <p:bldP spid="188" grpId="0" animBg="1"/>
          <p:bldP spid="188" grpId="1" animBg="1"/>
          <p:bldP spid="189" grpId="0" animBg="1"/>
          <p:bldP spid="189" grpId="1" animBg="1"/>
          <p:bldP spid="193" grpId="0" animBg="1"/>
          <p:bldP spid="193" grpId="1" animBg="1"/>
          <p:bldP spid="194" grpId="0" animBg="1"/>
          <p:bldP spid="194" grpId="1" animBg="1"/>
          <p:bldP spid="202" grpId="0" animBg="1"/>
          <p:bldP spid="202" grpId="1" animBg="1"/>
          <p:bldP spid="204" grpId="0" animBg="1"/>
          <p:bldP spid="204" grpId="1" animBg="1"/>
          <p:bldP spid="206" grpId="0" animBg="1"/>
          <p:bldP spid="206" grpId="1" animBg="1"/>
          <p:bldP spid="207" grpId="0" animBg="1"/>
          <p:bldP spid="207" grpId="1" animBg="1"/>
          <p:bldP spid="209" grpId="0" animBg="1"/>
          <p:bldP spid="209" grpId="1" animBg="1"/>
          <p:bldP spid="212" grpId="0" animBg="1"/>
          <p:bldP spid="212" grpId="1" animBg="1"/>
          <p:bldP spid="214" grpId="0" animBg="1"/>
          <p:bldP spid="214" grpId="1" animBg="1"/>
          <p:bldP spid="113" grpId="0" animBg="1"/>
          <p:bldP spid="113" grpId="1" animBg="1"/>
          <p:bldP spid="113" grpId="2" animBg="1"/>
          <p:bldP spid="115" grpId="0" animBg="1"/>
          <p:bldP spid="116" grpId="0" animBg="1"/>
          <p:bldP spid="117" grpId="0" animBg="1"/>
          <p:bldP spid="119" grpId="0" animBg="1"/>
          <p:bldP spid="120" grpId="0" animBg="1"/>
          <p:bldP spid="121" grpId="0"/>
          <p:bldP spid="96" grpId="0" animBg="1"/>
          <p:bldP spid="66" grpId="0" animBg="1"/>
          <p:bldP spid="66" grpId="1" animBg="1"/>
          <p:bldP spid="67" grpId="0"/>
          <p:bldP spid="68" grpId="0" animBg="1"/>
          <p:bldP spid="69" grpId="0" animBg="1"/>
          <p:bldP spid="70" grpId="0" animBg="1"/>
          <p:bldP spid="74" grpId="0" animBg="1"/>
          <p:bldP spid="75" grpId="0" animBg="1"/>
          <p:bldP spid="76"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7500" lnSpcReduction="20000"/>
          </a:bodyPr>
          <a:lstStyle/>
          <a:p>
            <a:r>
              <a:rPr lang="en-US" dirty="0" smtClean="0"/>
              <a:t>The Five </a:t>
            </a:r>
            <a:r>
              <a:rPr lang="en-US" dirty="0" err="1" smtClean="0"/>
              <a:t>Vs</a:t>
            </a:r>
            <a:r>
              <a:rPr lang="en-US" dirty="0" smtClean="0"/>
              <a:t> – Volume</a:t>
            </a:r>
            <a:endParaRPr lang="en-US" dirty="0"/>
          </a:p>
        </p:txBody>
      </p:sp>
      <p:sp>
        <p:nvSpPr>
          <p:cNvPr id="3" name="Text Placeholder 2"/>
          <p:cNvSpPr>
            <a:spLocks noGrp="1"/>
          </p:cNvSpPr>
          <p:nvPr>
            <p:ph type="body" sz="quarter" idx="11"/>
          </p:nvPr>
        </p:nvSpPr>
        <p:spPr/>
        <p:txBody>
          <a:bodyPr/>
          <a:lstStyle/>
          <a:p>
            <a:pPr marL="0" indent="0">
              <a:buNone/>
            </a:pPr>
            <a:r>
              <a:rPr lang="en-US" dirty="0"/>
              <a:t>The quantity of generated data is important in this context. The size of the data determines the value and potential of the data under consideration, and whether it can actually be considered big data or not. The name ‘big data’ itself contains a term related to size, and hence the characteristic.</a:t>
            </a:r>
          </a:p>
        </p:txBody>
      </p:sp>
    </p:spTree>
    <p:extLst>
      <p:ext uri="{BB962C8B-B14F-4D97-AF65-F5344CB8AC3E}">
        <p14:creationId xmlns:p14="http://schemas.microsoft.com/office/powerpoint/2010/main" val="1660494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7500" lnSpcReduction="20000"/>
          </a:bodyPr>
          <a:lstStyle/>
          <a:p>
            <a:r>
              <a:rPr lang="en-US" dirty="0" smtClean="0"/>
              <a:t>The Five </a:t>
            </a:r>
            <a:r>
              <a:rPr lang="en-US" dirty="0" err="1" smtClean="0"/>
              <a:t>Vs</a:t>
            </a:r>
            <a:r>
              <a:rPr lang="en-US" dirty="0" smtClean="0"/>
              <a:t> – Variety</a:t>
            </a:r>
            <a:endParaRPr lang="en-US" dirty="0"/>
          </a:p>
        </p:txBody>
      </p:sp>
      <p:sp>
        <p:nvSpPr>
          <p:cNvPr id="3" name="Text Placeholder 2"/>
          <p:cNvSpPr>
            <a:spLocks noGrp="1"/>
          </p:cNvSpPr>
          <p:nvPr>
            <p:ph type="body" sz="quarter" idx="11"/>
          </p:nvPr>
        </p:nvSpPr>
        <p:spPr/>
        <p:txBody>
          <a:bodyPr/>
          <a:lstStyle/>
          <a:p>
            <a:pPr marL="0" indent="0">
              <a:buNone/>
            </a:pPr>
            <a:r>
              <a:rPr lang="en-US" dirty="0"/>
              <a:t>The type of content, and an essential fact that data analysts must know. This helps people who are associated with and analyze the data to effectively use the data to their advantage and thus uphold its importance</a:t>
            </a:r>
            <a:r>
              <a:rPr lang="en-US" dirty="0" smtClean="0"/>
              <a:t>.</a:t>
            </a:r>
            <a:endParaRPr lang="en-US" dirty="0"/>
          </a:p>
        </p:txBody>
      </p:sp>
    </p:spTree>
    <p:extLst>
      <p:ext uri="{BB962C8B-B14F-4D97-AF65-F5344CB8AC3E}">
        <p14:creationId xmlns:p14="http://schemas.microsoft.com/office/powerpoint/2010/main" val="3028184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7500" lnSpcReduction="20000"/>
          </a:bodyPr>
          <a:lstStyle/>
          <a:p>
            <a:r>
              <a:rPr lang="en-US" dirty="0" smtClean="0"/>
              <a:t>The Five </a:t>
            </a:r>
            <a:r>
              <a:rPr lang="en-US" dirty="0" err="1" smtClean="0"/>
              <a:t>Vs</a:t>
            </a:r>
            <a:r>
              <a:rPr lang="en-US" dirty="0" smtClean="0"/>
              <a:t> – Velocity</a:t>
            </a:r>
            <a:endParaRPr lang="en-US" dirty="0"/>
          </a:p>
        </p:txBody>
      </p:sp>
      <p:sp>
        <p:nvSpPr>
          <p:cNvPr id="3" name="Text Placeholder 2"/>
          <p:cNvSpPr>
            <a:spLocks noGrp="1"/>
          </p:cNvSpPr>
          <p:nvPr>
            <p:ph type="body" sz="quarter" idx="11"/>
          </p:nvPr>
        </p:nvSpPr>
        <p:spPr/>
        <p:txBody>
          <a:bodyPr/>
          <a:lstStyle/>
          <a:p>
            <a:pPr marL="0" indent="0">
              <a:buNone/>
            </a:pPr>
            <a:r>
              <a:rPr lang="en-US" dirty="0"/>
              <a:t>In this context, the speed at which the data is generated and processed to meet the demands and the challenges that lie in the path of growth and development.</a:t>
            </a:r>
          </a:p>
        </p:txBody>
      </p:sp>
    </p:spTree>
    <p:extLst>
      <p:ext uri="{BB962C8B-B14F-4D97-AF65-F5344CB8AC3E}">
        <p14:creationId xmlns:p14="http://schemas.microsoft.com/office/powerpoint/2010/main" val="731061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7500" lnSpcReduction="20000"/>
          </a:bodyPr>
          <a:lstStyle/>
          <a:p>
            <a:r>
              <a:rPr lang="en-US" dirty="0" smtClean="0"/>
              <a:t>The Five </a:t>
            </a:r>
            <a:r>
              <a:rPr lang="en-US" dirty="0" err="1" smtClean="0"/>
              <a:t>Vs</a:t>
            </a:r>
            <a:r>
              <a:rPr lang="en-US" dirty="0" smtClean="0"/>
              <a:t> – Veracity</a:t>
            </a:r>
            <a:endParaRPr lang="en-US" dirty="0"/>
          </a:p>
        </p:txBody>
      </p:sp>
      <p:sp>
        <p:nvSpPr>
          <p:cNvPr id="3" name="Text Placeholder 2"/>
          <p:cNvSpPr>
            <a:spLocks noGrp="1"/>
          </p:cNvSpPr>
          <p:nvPr>
            <p:ph type="body" sz="quarter" idx="11"/>
          </p:nvPr>
        </p:nvSpPr>
        <p:spPr/>
        <p:txBody>
          <a:bodyPr/>
          <a:lstStyle/>
          <a:p>
            <a:pPr marL="0" indent="0">
              <a:buNone/>
            </a:pPr>
            <a:r>
              <a:rPr lang="en-US" dirty="0"/>
              <a:t>The quality of captured data, which can vary greatly. Accurate analysis depends on the veracity of source data.</a:t>
            </a:r>
          </a:p>
        </p:txBody>
      </p:sp>
    </p:spTree>
    <p:extLst>
      <p:ext uri="{BB962C8B-B14F-4D97-AF65-F5344CB8AC3E}">
        <p14:creationId xmlns:p14="http://schemas.microsoft.com/office/powerpoint/2010/main" val="1914419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7500" lnSpcReduction="20000"/>
          </a:bodyPr>
          <a:lstStyle/>
          <a:p>
            <a:r>
              <a:rPr lang="en-US" dirty="0" smtClean="0"/>
              <a:t>The Five </a:t>
            </a:r>
            <a:r>
              <a:rPr lang="en-US" dirty="0" err="1" smtClean="0"/>
              <a:t>Vs</a:t>
            </a:r>
            <a:r>
              <a:rPr lang="en-US" dirty="0" smtClean="0"/>
              <a:t> – Viscosity</a:t>
            </a:r>
            <a:endParaRPr lang="en-US" dirty="0"/>
          </a:p>
        </p:txBody>
      </p:sp>
      <p:sp>
        <p:nvSpPr>
          <p:cNvPr id="3" name="Text Placeholder 2"/>
          <p:cNvSpPr>
            <a:spLocks noGrp="1"/>
          </p:cNvSpPr>
          <p:nvPr>
            <p:ph type="body" sz="quarter" idx="11"/>
          </p:nvPr>
        </p:nvSpPr>
        <p:spPr/>
        <p:txBody>
          <a:bodyPr/>
          <a:lstStyle/>
          <a:p>
            <a:pPr marL="0" indent="0">
              <a:buNone/>
            </a:pPr>
            <a:r>
              <a:rPr lang="en-US" dirty="0" smtClean="0"/>
              <a:t>The timeliness and relevance of data in regards to to our analysis and decision making.  Also refers to the requirement to retain the data due to organizational or regulatory needs.</a:t>
            </a:r>
            <a:endParaRPr lang="en-US" dirty="0"/>
          </a:p>
        </p:txBody>
      </p:sp>
    </p:spTree>
    <p:extLst>
      <p:ext uri="{BB962C8B-B14F-4D97-AF65-F5344CB8AC3E}">
        <p14:creationId xmlns:p14="http://schemas.microsoft.com/office/powerpoint/2010/main" val="80033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7500" lnSpcReduction="20000"/>
          </a:bodyPr>
          <a:lstStyle/>
          <a:p>
            <a:r>
              <a:rPr lang="en-US" dirty="0" smtClean="0"/>
              <a:t>The Five </a:t>
            </a:r>
            <a:r>
              <a:rPr lang="en-US" dirty="0" err="1" smtClean="0"/>
              <a:t>Vs</a:t>
            </a:r>
            <a:r>
              <a:rPr lang="en-US" dirty="0" smtClean="0"/>
              <a:t> – Viscosity</a:t>
            </a:r>
            <a:endParaRPr lang="en-US" dirty="0"/>
          </a:p>
        </p:txBody>
      </p:sp>
      <p:sp>
        <p:nvSpPr>
          <p:cNvPr id="3" name="Text Placeholder 2"/>
          <p:cNvSpPr>
            <a:spLocks noGrp="1"/>
          </p:cNvSpPr>
          <p:nvPr>
            <p:ph type="body" sz="quarter" idx="11"/>
          </p:nvPr>
        </p:nvSpPr>
        <p:spPr/>
        <p:txBody>
          <a:bodyPr/>
          <a:lstStyle/>
          <a:p>
            <a:pPr marL="0" indent="0">
              <a:buNone/>
            </a:pPr>
            <a:r>
              <a:rPr lang="en-US" dirty="0" smtClean="0"/>
              <a:t>The timeliness and relevance of data in regards to to our analysis and decision making.  Also refers to the requirement to retain the data due to organizational or regulatory needs.</a:t>
            </a:r>
            <a:endParaRPr lang="en-US" dirty="0"/>
          </a:p>
        </p:txBody>
      </p:sp>
    </p:spTree>
    <p:extLst>
      <p:ext uri="{BB962C8B-B14F-4D97-AF65-F5344CB8AC3E}">
        <p14:creationId xmlns:p14="http://schemas.microsoft.com/office/powerpoint/2010/main" val="308691464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7500" lnSpcReduction="20000"/>
          </a:bodyPr>
          <a:lstStyle/>
          <a:p>
            <a:r>
              <a:rPr lang="en-US" dirty="0" smtClean="0"/>
              <a:t>Big Data History</a:t>
            </a:r>
            <a:endParaRPr lang="en-US" dirty="0"/>
          </a:p>
        </p:txBody>
      </p:sp>
      <p:sp>
        <p:nvSpPr>
          <p:cNvPr id="3" name="Text Placeholder 2"/>
          <p:cNvSpPr>
            <a:spLocks noGrp="1"/>
          </p:cNvSpPr>
          <p:nvPr>
            <p:ph type="body" sz="quarter" idx="11"/>
          </p:nvPr>
        </p:nvSpPr>
        <p:spPr/>
        <p:txBody>
          <a:bodyPr/>
          <a:lstStyle/>
          <a:p>
            <a:pPr marL="0" indent="0">
              <a:buNone/>
            </a:pPr>
            <a:r>
              <a:rPr lang="en-US" dirty="0" smtClean="0"/>
              <a:t>1880 – Census took 8 years to tabulate.</a:t>
            </a:r>
          </a:p>
          <a:p>
            <a:pPr marL="0" indent="0">
              <a:buNone/>
            </a:pPr>
            <a:r>
              <a:rPr lang="en-US" dirty="0" smtClean="0"/>
              <a:t>1881 – Hollerith Tabulating Machine developed to tabulate Census. Led to the start of IBM</a:t>
            </a:r>
          </a:p>
          <a:p>
            <a:pPr marL="0" indent="0">
              <a:buNone/>
            </a:pPr>
            <a:r>
              <a:rPr lang="en-US" dirty="0" smtClean="0"/>
              <a:t>1941 – Term “Information Explosion” coined</a:t>
            </a:r>
          </a:p>
          <a:p>
            <a:pPr marL="0" indent="0">
              <a:buNone/>
            </a:pPr>
            <a:r>
              <a:rPr lang="en-US" dirty="0" smtClean="0"/>
              <a:t>1944 – Estimated that American University libraries are doubling their content every 16 years.</a:t>
            </a:r>
          </a:p>
          <a:p>
            <a:pPr marL="0" indent="0">
              <a:buNone/>
            </a:pPr>
            <a:r>
              <a:rPr lang="en-US" dirty="0" smtClean="0"/>
              <a:t>1948 – Information Theory founded by Claude Shannon</a:t>
            </a:r>
          </a:p>
          <a:p>
            <a:pPr marL="0" indent="0">
              <a:buNone/>
            </a:pPr>
            <a:r>
              <a:rPr lang="en-US" dirty="0" smtClean="0"/>
              <a:t>1966 – Centralized Computing enters the mainstream</a:t>
            </a:r>
          </a:p>
          <a:p>
            <a:pPr marL="0" indent="0">
              <a:buNone/>
            </a:pPr>
            <a:r>
              <a:rPr lang="en-US" dirty="0" smtClean="0"/>
              <a:t>1970 – Edgar </a:t>
            </a:r>
            <a:r>
              <a:rPr lang="en-US" dirty="0" err="1" smtClean="0"/>
              <a:t>Codd</a:t>
            </a:r>
            <a:r>
              <a:rPr lang="en-US" dirty="0" smtClean="0"/>
              <a:t> develops the Relational Database</a:t>
            </a:r>
            <a:endParaRPr lang="en-US" dirty="0"/>
          </a:p>
        </p:txBody>
      </p:sp>
    </p:spTree>
    <p:extLst>
      <p:ext uri="{BB962C8B-B14F-4D97-AF65-F5344CB8AC3E}">
        <p14:creationId xmlns:p14="http://schemas.microsoft.com/office/powerpoint/2010/main" val="35498312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77500" lnSpcReduction="20000"/>
          </a:bodyPr>
          <a:lstStyle/>
          <a:p>
            <a:r>
              <a:rPr lang="en-US" dirty="0" smtClean="0"/>
              <a:t>Week 1</a:t>
            </a:r>
            <a:endParaRPr lang="en-US" dirty="0"/>
          </a:p>
        </p:txBody>
      </p:sp>
      <p:sp>
        <p:nvSpPr>
          <p:cNvPr id="6" name="Text Placeholder 5"/>
          <p:cNvSpPr>
            <a:spLocks noGrp="1"/>
          </p:cNvSpPr>
          <p:nvPr>
            <p:ph type="body" sz="quarter" idx="11"/>
          </p:nvPr>
        </p:nvSpPr>
        <p:spPr/>
        <p:txBody>
          <a:bodyPr/>
          <a:lstStyle/>
          <a:p>
            <a:r>
              <a:rPr lang="en-US" dirty="0"/>
              <a:t>Introduction</a:t>
            </a:r>
          </a:p>
          <a:p>
            <a:r>
              <a:rPr lang="en-US" dirty="0"/>
              <a:t>What is Big Data</a:t>
            </a:r>
          </a:p>
          <a:p>
            <a:r>
              <a:rPr lang="en-US" dirty="0"/>
              <a:t>Background and History </a:t>
            </a:r>
          </a:p>
        </p:txBody>
      </p:sp>
    </p:spTree>
    <p:extLst>
      <p:ext uri="{BB962C8B-B14F-4D97-AF65-F5344CB8AC3E}">
        <p14:creationId xmlns:p14="http://schemas.microsoft.com/office/powerpoint/2010/main" val="4000178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7500" lnSpcReduction="20000"/>
          </a:bodyPr>
          <a:lstStyle/>
          <a:p>
            <a:r>
              <a:rPr lang="en-US" dirty="0" smtClean="0"/>
              <a:t>Big Data History</a:t>
            </a:r>
            <a:endParaRPr lang="en-US" dirty="0"/>
          </a:p>
        </p:txBody>
      </p:sp>
      <p:sp>
        <p:nvSpPr>
          <p:cNvPr id="3" name="Text Placeholder 2"/>
          <p:cNvSpPr>
            <a:spLocks noGrp="1"/>
          </p:cNvSpPr>
          <p:nvPr>
            <p:ph type="body" sz="quarter" idx="11"/>
          </p:nvPr>
        </p:nvSpPr>
        <p:spPr/>
        <p:txBody>
          <a:bodyPr>
            <a:normAutofit lnSpcReduction="10000"/>
          </a:bodyPr>
          <a:lstStyle/>
          <a:p>
            <a:pPr marL="0" indent="0">
              <a:buNone/>
            </a:pPr>
            <a:r>
              <a:rPr lang="en-US" dirty="0" smtClean="0"/>
              <a:t>1980 </a:t>
            </a:r>
            <a:r>
              <a:rPr lang="en-US" dirty="0"/>
              <a:t>– </a:t>
            </a:r>
            <a:r>
              <a:rPr lang="en-US" dirty="0" err="1" smtClean="0"/>
              <a:t>Parkinsons</a:t>
            </a:r>
            <a:r>
              <a:rPr lang="en-US" dirty="0" smtClean="0"/>
              <a:t> Law. Data </a:t>
            </a:r>
            <a:r>
              <a:rPr lang="en-US" dirty="0"/>
              <a:t>expands to fill the space </a:t>
            </a:r>
            <a:r>
              <a:rPr lang="en-US" dirty="0" smtClean="0"/>
              <a:t>available . . . because </a:t>
            </a:r>
            <a:r>
              <a:rPr lang="en-US" dirty="0"/>
              <a:t>users have no way of identifying obsolete </a:t>
            </a:r>
            <a:r>
              <a:rPr lang="en-US" dirty="0" smtClean="0"/>
              <a:t>data.</a:t>
            </a:r>
          </a:p>
          <a:p>
            <a:pPr marL="0" indent="0">
              <a:buNone/>
            </a:pPr>
            <a:r>
              <a:rPr lang="en-US" dirty="0" smtClean="0"/>
              <a:t>1985 – Advent of the Data Warehouse</a:t>
            </a:r>
          </a:p>
          <a:p>
            <a:pPr marL="0" indent="0">
              <a:buNone/>
            </a:pPr>
            <a:r>
              <a:rPr lang="en-US" dirty="0" smtClean="0"/>
              <a:t>1989 – The term Business Intelligence is defined by Howard </a:t>
            </a:r>
            <a:r>
              <a:rPr lang="en-US" dirty="0" err="1" smtClean="0"/>
              <a:t>Dresner</a:t>
            </a:r>
            <a:r>
              <a:rPr lang="en-US" dirty="0" smtClean="0"/>
              <a:t>.</a:t>
            </a:r>
          </a:p>
          <a:p>
            <a:pPr marL="0" indent="0">
              <a:buNone/>
            </a:pPr>
            <a:r>
              <a:rPr lang="en-US" dirty="0" smtClean="0"/>
              <a:t>1992 – The first database reporting tool released; Crystal Reports.</a:t>
            </a:r>
          </a:p>
          <a:p>
            <a:pPr marL="0" indent="0">
              <a:buNone/>
            </a:pPr>
            <a:r>
              <a:rPr lang="en-US" dirty="0" smtClean="0"/>
              <a:t>1996 – The Internet goes mainstream.</a:t>
            </a:r>
          </a:p>
          <a:p>
            <a:pPr marL="0" indent="0">
              <a:buNone/>
            </a:pPr>
            <a:r>
              <a:rPr lang="en-US" dirty="0" smtClean="0"/>
              <a:t>1996 – The emergence of true BI platforms.</a:t>
            </a:r>
            <a:endParaRPr lang="en-US" dirty="0"/>
          </a:p>
        </p:txBody>
      </p:sp>
    </p:spTree>
    <p:extLst>
      <p:ext uri="{BB962C8B-B14F-4D97-AF65-F5344CB8AC3E}">
        <p14:creationId xmlns:p14="http://schemas.microsoft.com/office/powerpoint/2010/main" val="344311097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7500" lnSpcReduction="20000"/>
          </a:bodyPr>
          <a:lstStyle/>
          <a:p>
            <a:r>
              <a:rPr lang="en-US" dirty="0" smtClean="0"/>
              <a:t>Big Data History</a:t>
            </a:r>
            <a:endParaRPr lang="en-US" dirty="0"/>
          </a:p>
        </p:txBody>
      </p:sp>
      <p:sp>
        <p:nvSpPr>
          <p:cNvPr id="3" name="Text Placeholder 2"/>
          <p:cNvSpPr>
            <a:spLocks noGrp="1"/>
          </p:cNvSpPr>
          <p:nvPr>
            <p:ph type="body" sz="quarter" idx="11"/>
          </p:nvPr>
        </p:nvSpPr>
        <p:spPr/>
        <p:txBody>
          <a:bodyPr>
            <a:normAutofit fontScale="92500"/>
          </a:bodyPr>
          <a:lstStyle/>
          <a:p>
            <a:pPr marL="0" indent="0">
              <a:buNone/>
            </a:pPr>
            <a:r>
              <a:rPr lang="en-US" dirty="0"/>
              <a:t>1997 </a:t>
            </a:r>
            <a:r>
              <a:rPr lang="en-US" dirty="0" smtClean="0"/>
              <a:t>– The </a:t>
            </a:r>
            <a:r>
              <a:rPr lang="en-US" dirty="0"/>
              <a:t>term "big data" used for the first time in an article by NASA researchers Michael Cox and David </a:t>
            </a:r>
            <a:r>
              <a:rPr lang="en-US" dirty="0" smtClean="0"/>
              <a:t>Ellsworth</a:t>
            </a:r>
          </a:p>
          <a:p>
            <a:pPr marL="0" indent="0">
              <a:buNone/>
            </a:pPr>
            <a:r>
              <a:rPr lang="en-US" dirty="0" smtClean="0"/>
              <a:t>1997 – Estimated that </a:t>
            </a:r>
            <a:r>
              <a:rPr lang="en-US" dirty="0"/>
              <a:t>there are </a:t>
            </a:r>
            <a:r>
              <a:rPr lang="en-US" dirty="0" smtClean="0"/>
              <a:t>a few </a:t>
            </a:r>
            <a:r>
              <a:rPr lang="en-US" dirty="0"/>
              <a:t>thousand petabytes of information </a:t>
            </a:r>
            <a:r>
              <a:rPr lang="en-US" dirty="0" smtClean="0"/>
              <a:t>in the world</a:t>
            </a:r>
          </a:p>
          <a:p>
            <a:pPr marL="0" indent="0">
              <a:buNone/>
            </a:pPr>
            <a:r>
              <a:rPr lang="en-US" dirty="0" smtClean="0"/>
              <a:t>1999 – The </a:t>
            </a:r>
            <a:r>
              <a:rPr lang="en-US" dirty="0"/>
              <a:t>term “Internet of Things” </a:t>
            </a:r>
            <a:r>
              <a:rPr lang="en-US" dirty="0" smtClean="0"/>
              <a:t>is </a:t>
            </a:r>
            <a:r>
              <a:rPr lang="en-US" dirty="0"/>
              <a:t>coined </a:t>
            </a:r>
            <a:r>
              <a:rPr lang="en-US" dirty="0" smtClean="0"/>
              <a:t>by Kevin Ashton of MIT</a:t>
            </a:r>
          </a:p>
          <a:p>
            <a:pPr marL="0" indent="0">
              <a:buNone/>
            </a:pPr>
            <a:r>
              <a:rPr lang="en-US" dirty="0"/>
              <a:t>1999 </a:t>
            </a:r>
            <a:r>
              <a:rPr lang="en-US" dirty="0" smtClean="0"/>
              <a:t>– First </a:t>
            </a:r>
            <a:r>
              <a:rPr lang="en-US" dirty="0"/>
              <a:t>study that quantified, in computer storage terms is completed and estimated at 1.5 </a:t>
            </a:r>
            <a:r>
              <a:rPr lang="en-US" dirty="0" err="1" smtClean="0"/>
              <a:t>Exabytes</a:t>
            </a:r>
            <a:r>
              <a:rPr lang="en-US" dirty="0" smtClean="0"/>
              <a:t>.</a:t>
            </a:r>
          </a:p>
          <a:p>
            <a:pPr marL="0" indent="0">
              <a:buNone/>
            </a:pPr>
            <a:r>
              <a:rPr lang="en-US" dirty="0" smtClean="0"/>
              <a:t>2001 – First appearance of the THREE </a:t>
            </a:r>
            <a:r>
              <a:rPr lang="en-US" dirty="0" err="1" smtClean="0"/>
              <a:t>Vs</a:t>
            </a:r>
            <a:r>
              <a:rPr lang="en-US" dirty="0" smtClean="0"/>
              <a:t> in a Gartner report.</a:t>
            </a:r>
            <a:endParaRPr lang="en-US" dirty="0"/>
          </a:p>
        </p:txBody>
      </p:sp>
    </p:spTree>
    <p:extLst>
      <p:ext uri="{BB962C8B-B14F-4D97-AF65-F5344CB8AC3E}">
        <p14:creationId xmlns:p14="http://schemas.microsoft.com/office/powerpoint/2010/main" val="313355453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7500" lnSpcReduction="20000"/>
          </a:bodyPr>
          <a:lstStyle/>
          <a:p>
            <a:r>
              <a:rPr lang="en-US" dirty="0" smtClean="0"/>
              <a:t>Big Data History</a:t>
            </a:r>
            <a:endParaRPr lang="en-US" dirty="0"/>
          </a:p>
        </p:txBody>
      </p:sp>
      <p:sp>
        <p:nvSpPr>
          <p:cNvPr id="3" name="Text Placeholder 2"/>
          <p:cNvSpPr>
            <a:spLocks noGrp="1"/>
          </p:cNvSpPr>
          <p:nvPr>
            <p:ph type="body" sz="quarter" idx="11"/>
          </p:nvPr>
        </p:nvSpPr>
        <p:spPr/>
        <p:txBody>
          <a:bodyPr>
            <a:normAutofit lnSpcReduction="10000"/>
          </a:bodyPr>
          <a:lstStyle/>
          <a:p>
            <a:pPr marL="0" indent="0">
              <a:buNone/>
            </a:pPr>
            <a:r>
              <a:rPr lang="en-US" dirty="0" smtClean="0"/>
              <a:t>2002 – Development of Web Services contributes to easy information access online.</a:t>
            </a:r>
          </a:p>
          <a:p>
            <a:pPr marL="0" indent="0">
              <a:buNone/>
            </a:pPr>
            <a:r>
              <a:rPr lang="en-US" dirty="0" smtClean="0"/>
              <a:t>2003 – Google File System paper published.</a:t>
            </a:r>
          </a:p>
          <a:p>
            <a:pPr marL="0" indent="0">
              <a:buNone/>
            </a:pPr>
            <a:r>
              <a:rPr lang="en-US" dirty="0" smtClean="0"/>
              <a:t>2004 – Google MapReduce paper published</a:t>
            </a:r>
          </a:p>
          <a:p>
            <a:pPr marL="0" indent="0">
              <a:buNone/>
            </a:pPr>
            <a:r>
              <a:rPr lang="en-US" dirty="0" smtClean="0"/>
              <a:t>2005 – Tim O’Reilly coins the term ‘Web 2.0’.</a:t>
            </a:r>
          </a:p>
          <a:p>
            <a:pPr marL="0" indent="0">
              <a:buNone/>
            </a:pPr>
            <a:r>
              <a:rPr lang="en-US" dirty="0" smtClean="0"/>
              <a:t>2006 – Hadoop is created</a:t>
            </a:r>
          </a:p>
          <a:p>
            <a:pPr marL="0" indent="0">
              <a:buNone/>
            </a:pPr>
            <a:r>
              <a:rPr lang="en-US" dirty="0"/>
              <a:t>2007 </a:t>
            </a:r>
            <a:r>
              <a:rPr lang="en-US" dirty="0" smtClean="0"/>
              <a:t>– IDC </a:t>
            </a:r>
            <a:r>
              <a:rPr lang="en-US" dirty="0"/>
              <a:t>estimates that in 2006 alone, 161 </a:t>
            </a:r>
            <a:r>
              <a:rPr lang="en-US" dirty="0" err="1"/>
              <a:t>exabytes</a:t>
            </a:r>
            <a:r>
              <a:rPr lang="en-US" dirty="0"/>
              <a:t> of data was created world-</a:t>
            </a:r>
            <a:r>
              <a:rPr lang="en-US" dirty="0" smtClean="0"/>
              <a:t>wide</a:t>
            </a:r>
          </a:p>
          <a:p>
            <a:pPr marL="0" indent="0">
              <a:buNone/>
            </a:pPr>
            <a:r>
              <a:rPr lang="en-US" dirty="0"/>
              <a:t>2008 </a:t>
            </a:r>
            <a:r>
              <a:rPr lang="en-US" dirty="0" smtClean="0"/>
              <a:t>– Bret </a:t>
            </a:r>
            <a:r>
              <a:rPr lang="en-US" dirty="0"/>
              <a:t>Swanson and George Gilder projected that U.S. IP traffic could reach one </a:t>
            </a:r>
            <a:r>
              <a:rPr lang="en-US" dirty="0" err="1"/>
              <a:t>zettabyte</a:t>
            </a:r>
            <a:r>
              <a:rPr lang="en-US" dirty="0"/>
              <a:t> by 2015 </a:t>
            </a:r>
          </a:p>
        </p:txBody>
      </p:sp>
    </p:spTree>
    <p:extLst>
      <p:ext uri="{BB962C8B-B14F-4D97-AF65-F5344CB8AC3E}">
        <p14:creationId xmlns:p14="http://schemas.microsoft.com/office/powerpoint/2010/main" val="84833983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7500" lnSpcReduction="20000"/>
          </a:bodyPr>
          <a:lstStyle/>
          <a:p>
            <a:r>
              <a:rPr lang="en-US" dirty="0" smtClean="0"/>
              <a:t>Big Data History</a:t>
            </a:r>
            <a:endParaRPr lang="en-US" dirty="0"/>
          </a:p>
        </p:txBody>
      </p:sp>
      <p:sp>
        <p:nvSpPr>
          <p:cNvPr id="3" name="Text Placeholder 2"/>
          <p:cNvSpPr>
            <a:spLocks noGrp="1"/>
          </p:cNvSpPr>
          <p:nvPr>
            <p:ph type="body" sz="quarter" idx="11"/>
          </p:nvPr>
        </p:nvSpPr>
        <p:spPr/>
        <p:txBody>
          <a:bodyPr>
            <a:normAutofit/>
          </a:bodyPr>
          <a:lstStyle/>
          <a:p>
            <a:pPr marL="0" indent="0">
              <a:buNone/>
            </a:pPr>
            <a:r>
              <a:rPr lang="en-US" dirty="0"/>
              <a:t>2008 – </a:t>
            </a:r>
            <a:r>
              <a:rPr lang="en-US" dirty="0" smtClean="0"/>
              <a:t>Paper ‘Big </a:t>
            </a:r>
            <a:r>
              <a:rPr lang="en-US" dirty="0"/>
              <a:t>Data Computing: Creating Revolutionary Breakthroughs in Commerce, Science, and </a:t>
            </a:r>
            <a:r>
              <a:rPr lang="en-US" dirty="0" smtClean="0"/>
              <a:t>Society’ is published endorsing the credibility of Big Data.</a:t>
            </a:r>
          </a:p>
          <a:p>
            <a:pPr marL="0" indent="0">
              <a:buNone/>
            </a:pPr>
            <a:r>
              <a:rPr lang="en-US" dirty="0"/>
              <a:t>2009 </a:t>
            </a:r>
            <a:r>
              <a:rPr lang="en-US" dirty="0" smtClean="0"/>
              <a:t>– Estimated </a:t>
            </a:r>
            <a:r>
              <a:rPr lang="en-US" dirty="0"/>
              <a:t>that in 2008, </a:t>
            </a:r>
            <a:r>
              <a:rPr lang="en-US" dirty="0" smtClean="0"/>
              <a:t>the </a:t>
            </a:r>
            <a:r>
              <a:rPr lang="en-US" dirty="0"/>
              <a:t>world’s </a:t>
            </a:r>
            <a:r>
              <a:rPr lang="en-US" dirty="0" smtClean="0"/>
              <a:t>servers processed </a:t>
            </a:r>
            <a:r>
              <a:rPr lang="en-US" dirty="0"/>
              <a:t>9.57 </a:t>
            </a:r>
            <a:r>
              <a:rPr lang="en-US" dirty="0" err="1"/>
              <a:t>Zettabytes</a:t>
            </a:r>
            <a:r>
              <a:rPr lang="en-US" dirty="0"/>
              <a:t> of </a:t>
            </a:r>
            <a:r>
              <a:rPr lang="en-US" dirty="0" smtClean="0"/>
              <a:t>information</a:t>
            </a:r>
          </a:p>
          <a:p>
            <a:pPr marL="0" indent="0">
              <a:buNone/>
            </a:pPr>
            <a:r>
              <a:rPr lang="en-US" dirty="0"/>
              <a:t>2009 </a:t>
            </a:r>
            <a:r>
              <a:rPr lang="en-US" dirty="0" smtClean="0"/>
              <a:t>– Tim </a:t>
            </a:r>
            <a:r>
              <a:rPr lang="en-US" dirty="0"/>
              <a:t>Berners-</a:t>
            </a:r>
            <a:r>
              <a:rPr lang="en-US" dirty="0" smtClean="0"/>
              <a:t>Lee coins the </a:t>
            </a:r>
            <a:r>
              <a:rPr lang="en-US" dirty="0"/>
              <a:t>term "linked </a:t>
            </a:r>
            <a:r>
              <a:rPr lang="en-US" dirty="0" smtClean="0"/>
              <a:t>data</a:t>
            </a:r>
            <a:r>
              <a:rPr lang="en-US" dirty="0"/>
              <a:t>” which </a:t>
            </a:r>
            <a:r>
              <a:rPr lang="en-US" dirty="0" smtClean="0"/>
              <a:t>describes a </a:t>
            </a:r>
            <a:r>
              <a:rPr lang="en-US" dirty="0"/>
              <a:t>set of best practices for using the Web to create links between structured </a:t>
            </a:r>
            <a:r>
              <a:rPr lang="en-US" dirty="0" smtClean="0"/>
              <a:t>data</a:t>
            </a:r>
          </a:p>
          <a:p>
            <a:pPr marL="0" indent="0">
              <a:buNone/>
            </a:pPr>
            <a:r>
              <a:rPr lang="en-US" dirty="0" smtClean="0"/>
              <a:t>2009 – T</a:t>
            </a:r>
            <a:r>
              <a:rPr lang="en-US" dirty="0" smtClean="0"/>
              <a:t>he </a:t>
            </a:r>
            <a:r>
              <a:rPr lang="en-US" dirty="0"/>
              <a:t>world’s servers processed 9.57 </a:t>
            </a:r>
            <a:r>
              <a:rPr lang="en-US" dirty="0" err="1"/>
              <a:t>Zettabytes</a:t>
            </a:r>
            <a:r>
              <a:rPr lang="en-US" dirty="0"/>
              <a:t> of information</a:t>
            </a:r>
            <a:endParaRPr lang="en-US" dirty="0"/>
          </a:p>
        </p:txBody>
      </p:sp>
    </p:spTree>
    <p:extLst>
      <p:ext uri="{BB962C8B-B14F-4D97-AF65-F5344CB8AC3E}">
        <p14:creationId xmlns:p14="http://schemas.microsoft.com/office/powerpoint/2010/main" val="221045093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7500" lnSpcReduction="20000"/>
          </a:bodyPr>
          <a:lstStyle/>
          <a:p>
            <a:r>
              <a:rPr lang="en-US" dirty="0" smtClean="0"/>
              <a:t>Big Data History</a:t>
            </a:r>
            <a:endParaRPr lang="en-US" dirty="0"/>
          </a:p>
        </p:txBody>
      </p:sp>
      <p:sp>
        <p:nvSpPr>
          <p:cNvPr id="3" name="Text Placeholder 2"/>
          <p:cNvSpPr>
            <a:spLocks noGrp="1"/>
          </p:cNvSpPr>
          <p:nvPr>
            <p:ph type="body" sz="quarter" idx="11"/>
          </p:nvPr>
        </p:nvSpPr>
        <p:spPr/>
        <p:txBody>
          <a:bodyPr/>
          <a:lstStyle/>
          <a:p>
            <a:r>
              <a:rPr lang="en-US" dirty="0" smtClean="0"/>
              <a:t>There is no definitive history of Big Data.</a:t>
            </a:r>
          </a:p>
          <a:p>
            <a:r>
              <a:rPr lang="en-US" dirty="0" smtClean="0"/>
              <a:t>But there is a history of Hadoop.</a:t>
            </a:r>
          </a:p>
          <a:p>
            <a:r>
              <a:rPr lang="en-US" dirty="0" smtClean="0"/>
              <a:t>Created in by Doug Cutting and other Engineers at Yahoo as a distributed platform for </a:t>
            </a:r>
            <a:r>
              <a:rPr lang="en-US" dirty="0" err="1" smtClean="0"/>
              <a:t>Nutch</a:t>
            </a:r>
            <a:r>
              <a:rPr lang="en-US" dirty="0" smtClean="0"/>
              <a:t> (a web search engine also written by Doug Cutting) in 2006</a:t>
            </a:r>
          </a:p>
          <a:p>
            <a:r>
              <a:rPr lang="en-US" dirty="0" smtClean="0"/>
              <a:t>Based on the Google File System (GFS) and the Google MapReduce Paper published in 2003</a:t>
            </a:r>
          </a:p>
          <a:p>
            <a:r>
              <a:rPr lang="en-US" dirty="0" smtClean="0"/>
              <a:t>Donated to </a:t>
            </a:r>
            <a:r>
              <a:rPr lang="en-US" smtClean="0"/>
              <a:t>Apache in 2008</a:t>
            </a:r>
            <a:endParaRPr lang="en-US" dirty="0"/>
          </a:p>
        </p:txBody>
      </p:sp>
    </p:spTree>
    <p:extLst>
      <p:ext uri="{BB962C8B-B14F-4D97-AF65-F5344CB8AC3E}">
        <p14:creationId xmlns:p14="http://schemas.microsoft.com/office/powerpoint/2010/main" val="205015524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7500" lnSpcReduction="20000"/>
          </a:bodyPr>
          <a:lstStyle/>
          <a:p>
            <a:r>
              <a:rPr lang="en-US" dirty="0" smtClean="0"/>
              <a:t>Homework</a:t>
            </a:r>
            <a:endParaRPr lang="en-US" dirty="0"/>
          </a:p>
        </p:txBody>
      </p:sp>
      <p:sp>
        <p:nvSpPr>
          <p:cNvPr id="3" name="Text Placeholder 2"/>
          <p:cNvSpPr>
            <a:spLocks noGrp="1"/>
          </p:cNvSpPr>
          <p:nvPr>
            <p:ph type="body" sz="quarter" idx="11"/>
          </p:nvPr>
        </p:nvSpPr>
        <p:spPr/>
        <p:txBody>
          <a:bodyPr>
            <a:normAutofit/>
          </a:bodyPr>
          <a:lstStyle/>
          <a:p>
            <a:r>
              <a:rPr lang="en-US" dirty="0"/>
              <a:t>Read Big Data: The Management </a:t>
            </a:r>
            <a:r>
              <a:rPr lang="en-US" dirty="0" smtClean="0"/>
              <a:t>Revolution, Harvard Business Review Online. https</a:t>
            </a:r>
            <a:r>
              <a:rPr lang="en-US" dirty="0"/>
              <a:t>://hbr.org/2012/10/big-data-the-management-revolution/</a:t>
            </a:r>
            <a:r>
              <a:rPr lang="en-US" dirty="0" err="1" smtClean="0"/>
              <a:t>ar</a:t>
            </a:r>
            <a:endParaRPr lang="en-US" dirty="0" smtClean="0"/>
          </a:p>
          <a:p>
            <a:r>
              <a:rPr lang="en-US" dirty="0" smtClean="0"/>
              <a:t>Get a Google Drive account setup.</a:t>
            </a:r>
          </a:p>
          <a:p>
            <a:r>
              <a:rPr lang="en-US" dirty="0" smtClean="0"/>
              <a:t>Sign up for Amazon </a:t>
            </a:r>
            <a:r>
              <a:rPr lang="en-US" dirty="0"/>
              <a:t>Web Services (AWS). http://aws.amazon.com</a:t>
            </a:r>
            <a:r>
              <a:rPr lang="en-US" dirty="0" smtClean="0"/>
              <a:t>/</a:t>
            </a:r>
          </a:p>
          <a:p>
            <a:r>
              <a:rPr lang="en-US" dirty="0" smtClean="0"/>
              <a:t>Download the </a:t>
            </a:r>
            <a:r>
              <a:rPr lang="en-US" dirty="0"/>
              <a:t>Hortonworks Sandbox </a:t>
            </a:r>
            <a:r>
              <a:rPr lang="en-US" dirty="0" smtClean="0"/>
              <a:t>HDP2.3.  Its stupid big like 6GB big so give it time. http</a:t>
            </a:r>
            <a:r>
              <a:rPr lang="en-US" dirty="0"/>
              <a:t>://hortonworks.com/products/hortonworks-sandbox/#</a:t>
            </a:r>
            <a:r>
              <a:rPr lang="en-US" dirty="0" smtClean="0"/>
              <a:t>install</a:t>
            </a:r>
          </a:p>
        </p:txBody>
      </p:sp>
    </p:spTree>
    <p:extLst>
      <p:ext uri="{BB962C8B-B14F-4D97-AF65-F5344CB8AC3E}">
        <p14:creationId xmlns:p14="http://schemas.microsoft.com/office/powerpoint/2010/main" val="278474270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7500" lnSpcReduction="20000"/>
          </a:bodyPr>
          <a:lstStyle/>
          <a:p>
            <a:r>
              <a:rPr lang="en-US" dirty="0" smtClean="0"/>
              <a:t>Additional Sources</a:t>
            </a:r>
            <a:endParaRPr lang="en-US" dirty="0"/>
          </a:p>
        </p:txBody>
      </p:sp>
      <p:sp>
        <p:nvSpPr>
          <p:cNvPr id="3" name="Text Placeholder 2"/>
          <p:cNvSpPr>
            <a:spLocks noGrp="1"/>
          </p:cNvSpPr>
          <p:nvPr>
            <p:ph type="body" sz="quarter" idx="11"/>
          </p:nvPr>
        </p:nvSpPr>
        <p:spPr/>
        <p:txBody>
          <a:bodyPr>
            <a:normAutofit fontScale="85000" lnSpcReduction="20000"/>
          </a:bodyPr>
          <a:lstStyle/>
          <a:p>
            <a:r>
              <a:rPr lang="en-US" dirty="0"/>
              <a:t>Jeffrey Dean, Sanjay </a:t>
            </a:r>
            <a:r>
              <a:rPr lang="en-US" dirty="0" err="1"/>
              <a:t>Ghemawat</a:t>
            </a:r>
            <a:r>
              <a:rPr lang="en-US" dirty="0"/>
              <a:t> (2004) MapReduce: Simplified Data Processing on Large </a:t>
            </a:r>
            <a:r>
              <a:rPr lang="en-US" dirty="0" smtClean="0"/>
              <a:t>Clusters</a:t>
            </a:r>
          </a:p>
          <a:p>
            <a:r>
              <a:rPr lang="en-US" dirty="0"/>
              <a:t>http://</a:t>
            </a:r>
            <a:r>
              <a:rPr lang="en-US" dirty="0" err="1"/>
              <a:t>research.google.com</a:t>
            </a:r>
            <a:r>
              <a:rPr lang="en-US" dirty="0"/>
              <a:t>/archive/gfs-sosp2003.</a:t>
            </a:r>
            <a:r>
              <a:rPr lang="en-US" dirty="0" smtClean="0"/>
              <a:t>pdf</a:t>
            </a:r>
          </a:p>
          <a:p>
            <a:r>
              <a:rPr lang="en-US" dirty="0"/>
              <a:t>Fay Chang et al. (2006) </a:t>
            </a:r>
            <a:r>
              <a:rPr lang="en-US" dirty="0" err="1"/>
              <a:t>Bigtable</a:t>
            </a:r>
            <a:r>
              <a:rPr lang="en-US" dirty="0"/>
              <a:t>: A Distributed Storage System for Structured Data</a:t>
            </a:r>
          </a:p>
          <a:p>
            <a:r>
              <a:rPr lang="en-US" dirty="0" smtClean="0"/>
              <a:t>http://</a:t>
            </a:r>
            <a:r>
              <a:rPr lang="en-US" dirty="0" err="1" smtClean="0"/>
              <a:t>hadoop.apache.org</a:t>
            </a:r>
            <a:endParaRPr lang="en-US" dirty="0" smtClean="0"/>
          </a:p>
          <a:p>
            <a:r>
              <a:rPr lang="en-US" dirty="0" smtClean="0"/>
              <a:t>Chapter 1 – White, Tom. (2012) Hadoop: The Definitive Guide. O’Reilly </a:t>
            </a:r>
            <a:r>
              <a:rPr lang="en-US" dirty="0" smtClean="0"/>
              <a:t>Media</a:t>
            </a:r>
          </a:p>
          <a:p>
            <a:r>
              <a:rPr lang="en-US" dirty="0"/>
              <a:t>Bryant, Randle, et al. "Big-Data Computing: Creating revolutionary breakthroughs in commerce, science, and soc</a:t>
            </a:r>
            <a:r>
              <a:rPr lang="en-US" dirty="0"/>
              <a:t>iety" http://cra.org/ccc/wp-content/uploads/sites/2/2015/05/</a:t>
            </a:r>
            <a:r>
              <a:rPr lang="en-US" dirty="0"/>
              <a:t>Big_Data.pdf</a:t>
            </a:r>
          </a:p>
          <a:p>
            <a:r>
              <a:rPr lang="en-US" dirty="0" err="1"/>
              <a:t>Boyda</a:t>
            </a:r>
            <a:r>
              <a:rPr lang="en-US" dirty="0"/>
              <a:t>, </a:t>
            </a:r>
            <a:r>
              <a:rPr lang="en-US" dirty="0" err="1"/>
              <a:t>Danah</a:t>
            </a:r>
            <a:r>
              <a:rPr lang="en-US" dirty="0"/>
              <a:t> and Crawford, Kate.  "Critical Questions for Big Data". http://</a:t>
            </a:r>
            <a:r>
              <a:rPr lang="en-US" dirty="0" err="1"/>
              <a:t>www.tandfonline.com</a:t>
            </a:r>
            <a:r>
              <a:rPr lang="en-US" dirty="0"/>
              <a:t>/</a:t>
            </a:r>
            <a:r>
              <a:rPr lang="en-US" dirty="0" err="1"/>
              <a:t>doi</a:t>
            </a:r>
            <a:r>
              <a:rPr lang="en-US" dirty="0"/>
              <a:t>/full/10.1080/1369118X.2012.678878#abstract</a:t>
            </a:r>
            <a:endParaRPr lang="en-US" dirty="0"/>
          </a:p>
        </p:txBody>
      </p:sp>
    </p:spTree>
    <p:extLst>
      <p:ext uri="{BB962C8B-B14F-4D97-AF65-F5344CB8AC3E}">
        <p14:creationId xmlns:p14="http://schemas.microsoft.com/office/powerpoint/2010/main" val="396444039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7500" lnSpcReduction="20000"/>
          </a:bodyPr>
          <a:lstStyle/>
          <a:p>
            <a:r>
              <a:rPr lang="en-US" dirty="0" smtClean="0"/>
              <a:t>Introduction</a:t>
            </a:r>
            <a:endParaRPr lang="en-US" dirty="0"/>
          </a:p>
        </p:txBody>
      </p:sp>
      <p:sp>
        <p:nvSpPr>
          <p:cNvPr id="3" name="Text Placeholder 2"/>
          <p:cNvSpPr>
            <a:spLocks noGrp="1"/>
          </p:cNvSpPr>
          <p:nvPr>
            <p:ph type="body" sz="quarter" idx="11"/>
          </p:nvPr>
        </p:nvSpPr>
        <p:spPr/>
        <p:txBody>
          <a:bodyPr/>
          <a:lstStyle/>
          <a:p>
            <a:r>
              <a:rPr lang="en-US" dirty="0" smtClean="0"/>
              <a:t>I hate lectures.  I like conversations.</a:t>
            </a:r>
          </a:p>
          <a:p>
            <a:r>
              <a:rPr lang="en-US" dirty="0" smtClean="0"/>
              <a:t>Logistics:</a:t>
            </a:r>
          </a:p>
          <a:p>
            <a:pPr lvl="1"/>
            <a:r>
              <a:rPr lang="en-US" dirty="0" smtClean="0"/>
              <a:t>Weekly Homework</a:t>
            </a:r>
          </a:p>
          <a:p>
            <a:pPr lvl="1"/>
            <a:r>
              <a:rPr lang="en-US" dirty="0" smtClean="0"/>
              <a:t>Class Projects</a:t>
            </a:r>
          </a:p>
          <a:p>
            <a:endParaRPr lang="en-US" dirty="0"/>
          </a:p>
          <a:p>
            <a:r>
              <a:rPr lang="en-US" dirty="0" smtClean="0"/>
              <a:t>About me.</a:t>
            </a:r>
          </a:p>
          <a:p>
            <a:r>
              <a:rPr lang="en-US" dirty="0" smtClean="0"/>
              <a:t>Enough about me.  About you.</a:t>
            </a:r>
            <a:endParaRPr lang="en-US" dirty="0"/>
          </a:p>
        </p:txBody>
      </p:sp>
    </p:spTree>
    <p:extLst>
      <p:ext uri="{BB962C8B-B14F-4D97-AF65-F5344CB8AC3E}">
        <p14:creationId xmlns:p14="http://schemas.microsoft.com/office/powerpoint/2010/main" val="532137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7500" lnSpcReduction="20000"/>
          </a:bodyPr>
          <a:lstStyle/>
          <a:p>
            <a:r>
              <a:rPr lang="en-US" dirty="0" smtClean="0"/>
              <a:t>What is Big Data</a:t>
            </a:r>
            <a:endParaRPr lang="en-US" dirty="0"/>
          </a:p>
        </p:txBody>
      </p:sp>
      <p:sp>
        <p:nvSpPr>
          <p:cNvPr id="3" name="Text Placeholder 2"/>
          <p:cNvSpPr>
            <a:spLocks noGrp="1"/>
          </p:cNvSpPr>
          <p:nvPr>
            <p:ph type="body" sz="quarter" idx="11"/>
          </p:nvPr>
        </p:nvSpPr>
        <p:spPr/>
        <p:txBody>
          <a:bodyPr>
            <a:normAutofit fontScale="70000" lnSpcReduction="20000"/>
          </a:bodyPr>
          <a:lstStyle/>
          <a:p>
            <a:pPr marL="0" indent="0">
              <a:spcBef>
                <a:spcPts val="0"/>
              </a:spcBef>
              <a:buNone/>
            </a:pPr>
            <a:r>
              <a:rPr lang="en-US" dirty="0" smtClean="0"/>
              <a:t>Wikipedia:</a:t>
            </a:r>
          </a:p>
          <a:p>
            <a:pPr marL="0" indent="0">
              <a:spcBef>
                <a:spcPts val="0"/>
              </a:spcBef>
              <a:buNone/>
            </a:pPr>
            <a:r>
              <a:rPr lang="en-US" dirty="0" smtClean="0"/>
              <a:t>Big </a:t>
            </a:r>
            <a:r>
              <a:rPr lang="en-US" dirty="0"/>
              <a:t>data is a broad term for data sets so large or complex that traditional data processing applications are inadequate. </a:t>
            </a:r>
            <a:endParaRPr lang="en-US" dirty="0" smtClean="0"/>
          </a:p>
          <a:p>
            <a:pPr marL="0" indent="0">
              <a:spcBef>
                <a:spcPts val="0"/>
              </a:spcBef>
              <a:buNone/>
            </a:pPr>
            <a:endParaRPr lang="en-US" dirty="0"/>
          </a:p>
          <a:p>
            <a:pPr marL="0" indent="0">
              <a:spcBef>
                <a:spcPts val="0"/>
              </a:spcBef>
              <a:buNone/>
            </a:pPr>
            <a:r>
              <a:rPr lang="en-US" dirty="0" smtClean="0"/>
              <a:t>Forbes:</a:t>
            </a:r>
          </a:p>
          <a:p>
            <a:pPr marL="0" indent="0">
              <a:spcBef>
                <a:spcPts val="0"/>
              </a:spcBef>
              <a:buNone/>
            </a:pPr>
            <a:r>
              <a:rPr lang="en-US" dirty="0"/>
              <a:t>Big data is a collection of data from traditional and digital sources inside and outside your company that represents a source for ongoing discovery and analysis</a:t>
            </a:r>
            <a:r>
              <a:rPr lang="en-US" dirty="0" smtClean="0"/>
              <a:t>.</a:t>
            </a:r>
            <a:br>
              <a:rPr lang="en-US" dirty="0" smtClean="0"/>
            </a:br>
            <a:endParaRPr lang="en-US" dirty="0" smtClean="0"/>
          </a:p>
          <a:p>
            <a:pPr marL="0" indent="0">
              <a:spcBef>
                <a:spcPts val="0"/>
              </a:spcBef>
              <a:buNone/>
            </a:pPr>
            <a:r>
              <a:rPr lang="en-US" dirty="0" smtClean="0"/>
              <a:t>Gartner:</a:t>
            </a:r>
          </a:p>
          <a:p>
            <a:pPr marL="0" indent="0">
              <a:spcBef>
                <a:spcPts val="0"/>
              </a:spcBef>
              <a:buNone/>
            </a:pPr>
            <a:r>
              <a:rPr lang="en-US" dirty="0"/>
              <a:t>Big data is high-volume, high-velocity and/or high-variety information assets that demand cost-effective, innovative forms of information processing that enable enhanced insight, decision making, and process automation</a:t>
            </a:r>
            <a:r>
              <a:rPr lang="en-US" dirty="0" smtClean="0"/>
              <a:t>.</a:t>
            </a:r>
          </a:p>
          <a:p>
            <a:pPr marL="0" indent="0">
              <a:spcBef>
                <a:spcPts val="0"/>
              </a:spcBef>
              <a:buNone/>
            </a:pPr>
            <a:endParaRPr lang="en-US" dirty="0"/>
          </a:p>
          <a:p>
            <a:pPr marL="0" indent="0">
              <a:spcBef>
                <a:spcPts val="0"/>
              </a:spcBef>
              <a:buNone/>
            </a:pPr>
            <a:r>
              <a:rPr lang="en-US" dirty="0" err="1" smtClean="0"/>
              <a:t>O’reilly</a:t>
            </a:r>
            <a:r>
              <a:rPr lang="en-US" dirty="0" smtClean="0"/>
              <a:t>:</a:t>
            </a:r>
          </a:p>
          <a:p>
            <a:pPr marL="0" indent="0">
              <a:spcBef>
                <a:spcPts val="0"/>
              </a:spcBef>
              <a:buNone/>
            </a:pPr>
            <a:r>
              <a:rPr lang="en-US" dirty="0"/>
              <a:t>Big data is data that exceeds the processing capacity of conventional database systems. The data is too big, moves too fast, or doesn’t fit the strictures of your database architectures.</a:t>
            </a:r>
          </a:p>
        </p:txBody>
      </p:sp>
    </p:spTree>
    <p:extLst>
      <p:ext uri="{BB962C8B-B14F-4D97-AF65-F5344CB8AC3E}">
        <p14:creationId xmlns:p14="http://schemas.microsoft.com/office/powerpoint/2010/main" val="3426567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7500" lnSpcReduction="20000"/>
          </a:bodyPr>
          <a:lstStyle/>
          <a:p>
            <a:r>
              <a:rPr lang="en-US" dirty="0" smtClean="0"/>
              <a:t>What is Big Data</a:t>
            </a:r>
            <a:endParaRPr lang="en-US" dirty="0"/>
          </a:p>
        </p:txBody>
      </p:sp>
      <p:sp>
        <p:nvSpPr>
          <p:cNvPr id="3" name="Text Placeholder 2"/>
          <p:cNvSpPr>
            <a:spLocks noGrp="1"/>
          </p:cNvSpPr>
          <p:nvPr>
            <p:ph type="body" sz="quarter" idx="11"/>
          </p:nvPr>
        </p:nvSpPr>
        <p:spPr/>
        <p:txBody>
          <a:bodyPr>
            <a:normAutofit/>
          </a:bodyPr>
          <a:lstStyle/>
          <a:p>
            <a:pPr>
              <a:spcBef>
                <a:spcPts val="0"/>
              </a:spcBef>
            </a:pPr>
            <a:r>
              <a:rPr lang="en-US" dirty="0" smtClean="0"/>
              <a:t>There is no agreed upon definition.</a:t>
            </a:r>
          </a:p>
          <a:p>
            <a:pPr>
              <a:spcBef>
                <a:spcPts val="0"/>
              </a:spcBef>
            </a:pPr>
            <a:r>
              <a:rPr lang="en-US" dirty="0" smtClean="0"/>
              <a:t>But there are agreed upon characteristics:</a:t>
            </a:r>
          </a:p>
          <a:p>
            <a:pPr lvl="1">
              <a:spcBef>
                <a:spcPts val="0"/>
              </a:spcBef>
            </a:pPr>
            <a:r>
              <a:rPr lang="en-US" dirty="0" smtClean="0"/>
              <a:t>Data Size</a:t>
            </a:r>
          </a:p>
          <a:p>
            <a:pPr lvl="1">
              <a:spcBef>
                <a:spcPts val="0"/>
              </a:spcBef>
            </a:pPr>
            <a:r>
              <a:rPr lang="en-US" dirty="0" smtClean="0"/>
              <a:t>Data Complexity</a:t>
            </a:r>
          </a:p>
          <a:p>
            <a:pPr>
              <a:spcBef>
                <a:spcPts val="0"/>
              </a:spcBef>
            </a:pPr>
            <a:r>
              <a:rPr lang="en-US" dirty="0" smtClean="0"/>
              <a:t>Lets add a few more:</a:t>
            </a:r>
          </a:p>
          <a:p>
            <a:pPr lvl="1">
              <a:spcBef>
                <a:spcPts val="0"/>
              </a:spcBef>
            </a:pPr>
            <a:r>
              <a:rPr lang="en-US" dirty="0" smtClean="0"/>
              <a:t>Data Structure</a:t>
            </a:r>
          </a:p>
          <a:p>
            <a:pPr lvl="2">
              <a:spcBef>
                <a:spcPts val="0"/>
              </a:spcBef>
            </a:pPr>
            <a:r>
              <a:rPr lang="en-US" dirty="0" smtClean="0"/>
              <a:t>Structured vs. Semi-Structured</a:t>
            </a:r>
          </a:p>
          <a:p>
            <a:pPr lvl="1">
              <a:spcBef>
                <a:spcPts val="0"/>
              </a:spcBef>
            </a:pPr>
            <a:r>
              <a:rPr lang="en-US" dirty="0" smtClean="0"/>
              <a:t>Data Variability</a:t>
            </a:r>
          </a:p>
          <a:p>
            <a:pPr lvl="1">
              <a:spcBef>
                <a:spcPts val="0"/>
              </a:spcBef>
            </a:pPr>
            <a:r>
              <a:rPr lang="en-US" dirty="0" smtClean="0"/>
              <a:t>Data Usage Patterns</a:t>
            </a:r>
          </a:p>
          <a:p>
            <a:pPr lvl="1">
              <a:spcBef>
                <a:spcPts val="0"/>
              </a:spcBef>
            </a:pPr>
            <a:endParaRPr lang="en-US" dirty="0" smtClean="0"/>
          </a:p>
        </p:txBody>
      </p:sp>
    </p:spTree>
    <p:extLst>
      <p:ext uri="{BB962C8B-B14F-4D97-AF65-F5344CB8AC3E}">
        <p14:creationId xmlns:p14="http://schemas.microsoft.com/office/powerpoint/2010/main" val="2578038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7500" lnSpcReduction="20000"/>
          </a:bodyPr>
          <a:lstStyle/>
          <a:p>
            <a:r>
              <a:rPr lang="en-US" dirty="0" smtClean="0"/>
              <a:t>What is Big Data – Our Definition</a:t>
            </a:r>
            <a:endParaRPr lang="en-US" dirty="0"/>
          </a:p>
        </p:txBody>
      </p:sp>
      <p:sp>
        <p:nvSpPr>
          <p:cNvPr id="3" name="Text Placeholder 2"/>
          <p:cNvSpPr>
            <a:spLocks noGrp="1"/>
          </p:cNvSpPr>
          <p:nvPr>
            <p:ph type="body" sz="quarter" idx="11"/>
          </p:nvPr>
        </p:nvSpPr>
        <p:spPr/>
        <p:txBody>
          <a:bodyPr>
            <a:normAutofit/>
          </a:bodyPr>
          <a:lstStyle/>
          <a:p>
            <a:pPr>
              <a:spcBef>
                <a:spcPts val="0"/>
              </a:spcBef>
            </a:pPr>
            <a:r>
              <a:rPr lang="en-US" dirty="0" smtClean="0"/>
              <a:t>Perhaps a better definition is:</a:t>
            </a:r>
          </a:p>
          <a:p>
            <a:pPr marL="0" indent="0">
              <a:spcBef>
                <a:spcPts val="0"/>
              </a:spcBef>
              <a:buNone/>
            </a:pPr>
            <a:endParaRPr lang="en-US" dirty="0" smtClean="0"/>
          </a:p>
          <a:p>
            <a:pPr marL="457181" lvl="1" indent="0" algn="ctr">
              <a:spcBef>
                <a:spcPts val="0"/>
              </a:spcBef>
              <a:buNone/>
            </a:pPr>
            <a:r>
              <a:rPr lang="en-US" sz="2800" dirty="0" smtClean="0"/>
              <a:t>Big </a:t>
            </a:r>
            <a:r>
              <a:rPr lang="en-US" sz="2800" dirty="0" smtClean="0"/>
              <a:t>Data / Big </a:t>
            </a:r>
            <a:r>
              <a:rPr lang="en-US" sz="2800" dirty="0" smtClean="0"/>
              <a:t>Compute</a:t>
            </a:r>
          </a:p>
          <a:p>
            <a:pPr marL="457181" lvl="1" indent="0" algn="ctr">
              <a:spcBef>
                <a:spcPts val="0"/>
              </a:spcBef>
              <a:buNone/>
            </a:pPr>
            <a:endParaRPr lang="en-US" sz="2800" dirty="0" smtClean="0"/>
          </a:p>
          <a:p>
            <a:pPr>
              <a:spcBef>
                <a:spcPts val="0"/>
              </a:spcBef>
            </a:pPr>
            <a:r>
              <a:rPr lang="en-US" dirty="0" smtClean="0"/>
              <a:t>Big Data – You data SIZE is large</a:t>
            </a:r>
          </a:p>
          <a:p>
            <a:pPr>
              <a:spcBef>
                <a:spcPts val="0"/>
              </a:spcBef>
            </a:pPr>
            <a:r>
              <a:rPr lang="en-US" dirty="0" smtClean="0"/>
              <a:t>Big Compute – Your data or usage COMPLEXITY is high</a:t>
            </a:r>
          </a:p>
          <a:p>
            <a:pPr>
              <a:spcBef>
                <a:spcPts val="0"/>
              </a:spcBef>
            </a:pPr>
            <a:endParaRPr lang="en-US" dirty="0" smtClean="0"/>
          </a:p>
          <a:p>
            <a:pPr lvl="1">
              <a:spcBef>
                <a:spcPts val="0"/>
              </a:spcBef>
            </a:pPr>
            <a:endParaRPr lang="en-US" dirty="0" smtClean="0"/>
          </a:p>
        </p:txBody>
      </p:sp>
    </p:spTree>
    <p:extLst>
      <p:ext uri="{BB962C8B-B14F-4D97-AF65-F5344CB8AC3E}">
        <p14:creationId xmlns:p14="http://schemas.microsoft.com/office/powerpoint/2010/main" val="44122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7500" lnSpcReduction="20000"/>
          </a:bodyPr>
          <a:lstStyle/>
          <a:p>
            <a:r>
              <a:rPr lang="en-US" dirty="0" smtClean="0"/>
              <a:t>What is Big Data – Our Definition</a:t>
            </a:r>
            <a:endParaRPr lang="en-US" dirty="0"/>
          </a:p>
        </p:txBody>
      </p:sp>
      <p:sp>
        <p:nvSpPr>
          <p:cNvPr id="3" name="Text Placeholder 2"/>
          <p:cNvSpPr>
            <a:spLocks noGrp="1"/>
          </p:cNvSpPr>
          <p:nvPr>
            <p:ph type="body" sz="quarter" idx="11"/>
          </p:nvPr>
        </p:nvSpPr>
        <p:spPr/>
        <p:txBody>
          <a:bodyPr>
            <a:normAutofit/>
          </a:bodyPr>
          <a:lstStyle/>
          <a:p>
            <a:pPr>
              <a:spcBef>
                <a:spcPts val="0"/>
              </a:spcBef>
            </a:pPr>
            <a:r>
              <a:rPr lang="en-US" dirty="0" smtClean="0"/>
              <a:t>Big Data is made up of:</a:t>
            </a:r>
          </a:p>
          <a:p>
            <a:pPr lvl="1">
              <a:spcBef>
                <a:spcPts val="0"/>
              </a:spcBef>
            </a:pPr>
            <a:r>
              <a:rPr lang="en-US" dirty="0" smtClean="0"/>
              <a:t>Data Ingest</a:t>
            </a:r>
          </a:p>
          <a:p>
            <a:pPr lvl="1">
              <a:spcBef>
                <a:spcPts val="0"/>
              </a:spcBef>
            </a:pPr>
            <a:r>
              <a:rPr lang="en-US" dirty="0" smtClean="0"/>
              <a:t>Data Storage</a:t>
            </a:r>
          </a:p>
          <a:p>
            <a:pPr lvl="1">
              <a:spcBef>
                <a:spcPts val="0"/>
              </a:spcBef>
            </a:pPr>
            <a:r>
              <a:rPr lang="en-US" dirty="0" smtClean="0"/>
              <a:t>Data Governance</a:t>
            </a:r>
          </a:p>
          <a:p>
            <a:pPr lvl="1">
              <a:spcBef>
                <a:spcPts val="0"/>
              </a:spcBef>
            </a:pPr>
            <a:r>
              <a:rPr lang="en-US" dirty="0" smtClean="0"/>
              <a:t>Data Analytics</a:t>
            </a:r>
          </a:p>
          <a:p>
            <a:pPr lvl="1">
              <a:spcBef>
                <a:spcPts val="0"/>
              </a:spcBef>
            </a:pPr>
            <a:r>
              <a:rPr lang="en-US" dirty="0" smtClean="0"/>
              <a:t>Data Streaming</a:t>
            </a:r>
          </a:p>
          <a:p>
            <a:pPr lvl="1">
              <a:spcBef>
                <a:spcPts val="0"/>
              </a:spcBef>
            </a:pPr>
            <a:r>
              <a:rPr lang="en-US" dirty="0" smtClean="0"/>
              <a:t>Complex Event Processing</a:t>
            </a:r>
          </a:p>
          <a:p>
            <a:pPr lvl="1">
              <a:spcBef>
                <a:spcPts val="0"/>
              </a:spcBef>
            </a:pPr>
            <a:r>
              <a:rPr lang="en-US" dirty="0" smtClean="0"/>
              <a:t>ETL</a:t>
            </a:r>
          </a:p>
          <a:p>
            <a:pPr lvl="1">
              <a:spcBef>
                <a:spcPts val="0"/>
              </a:spcBef>
            </a:pPr>
            <a:r>
              <a:rPr lang="en-US" dirty="0" smtClean="0"/>
              <a:t>Distributed Infrastructure</a:t>
            </a:r>
          </a:p>
          <a:p>
            <a:pPr lvl="1">
              <a:spcBef>
                <a:spcPts val="0"/>
              </a:spcBef>
            </a:pPr>
            <a:r>
              <a:rPr lang="en-US" dirty="0" smtClean="0"/>
              <a:t>Distributed Applications</a:t>
            </a:r>
          </a:p>
          <a:p>
            <a:pPr>
              <a:spcBef>
                <a:spcPts val="0"/>
              </a:spcBef>
            </a:pPr>
            <a:endParaRPr lang="en-US" dirty="0" smtClean="0"/>
          </a:p>
          <a:p>
            <a:pPr lvl="1">
              <a:spcBef>
                <a:spcPts val="0"/>
              </a:spcBef>
            </a:pPr>
            <a:endParaRPr lang="en-US" dirty="0" smtClean="0"/>
          </a:p>
        </p:txBody>
      </p:sp>
    </p:spTree>
    <p:extLst>
      <p:ext uri="{BB962C8B-B14F-4D97-AF65-F5344CB8AC3E}">
        <p14:creationId xmlns:p14="http://schemas.microsoft.com/office/powerpoint/2010/main" val="3135185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7500" lnSpcReduction="20000"/>
          </a:bodyPr>
          <a:lstStyle/>
          <a:p>
            <a:r>
              <a:rPr lang="en-US" dirty="0" smtClean="0"/>
              <a:t>What is Big Data – Still Deciding</a:t>
            </a:r>
            <a:endParaRPr lang="en-US" dirty="0"/>
          </a:p>
        </p:txBody>
      </p:sp>
      <p:pic>
        <p:nvPicPr>
          <p:cNvPr id="6" name="Picture 5"/>
          <p:cNvPicPr>
            <a:picLocks noChangeAspect="1"/>
          </p:cNvPicPr>
          <p:nvPr/>
        </p:nvPicPr>
        <p:blipFill>
          <a:blip r:embed="rId2"/>
          <a:stretch>
            <a:fillRect/>
          </a:stretch>
        </p:blipFill>
        <p:spPr>
          <a:xfrm>
            <a:off x="994922" y="731495"/>
            <a:ext cx="6843177" cy="4356987"/>
          </a:xfrm>
          <a:prstGeom prst="rect">
            <a:avLst/>
          </a:prstGeom>
        </p:spPr>
      </p:pic>
    </p:spTree>
    <p:extLst>
      <p:ext uri="{BB962C8B-B14F-4D97-AF65-F5344CB8AC3E}">
        <p14:creationId xmlns:p14="http://schemas.microsoft.com/office/powerpoint/2010/main" val="4003689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7500" lnSpcReduction="20000"/>
          </a:bodyPr>
          <a:lstStyle/>
          <a:p>
            <a:r>
              <a:rPr lang="en-US" dirty="0" smtClean="0"/>
              <a:t>Data Structure</a:t>
            </a:r>
            <a:endParaRPr lang="en-US" dirty="0"/>
          </a:p>
        </p:txBody>
      </p:sp>
      <p:sp>
        <p:nvSpPr>
          <p:cNvPr id="3" name="Text Placeholder 2"/>
          <p:cNvSpPr>
            <a:spLocks noGrp="1"/>
          </p:cNvSpPr>
          <p:nvPr>
            <p:ph type="body" sz="quarter" idx="11"/>
          </p:nvPr>
        </p:nvSpPr>
        <p:spPr/>
        <p:txBody>
          <a:bodyPr/>
          <a:lstStyle/>
          <a:p>
            <a:r>
              <a:rPr lang="en-US" dirty="0" smtClean="0"/>
              <a:t>All data has structure.  There is no such thing as unstructured data (Except for completely random bits).</a:t>
            </a:r>
          </a:p>
          <a:p>
            <a:r>
              <a:rPr lang="en-US" dirty="0" smtClean="0"/>
              <a:t>There are two kinds of structure:</a:t>
            </a:r>
          </a:p>
          <a:p>
            <a:pPr lvl="1"/>
            <a:r>
              <a:rPr lang="en-US" dirty="0" smtClean="0"/>
              <a:t>The File</a:t>
            </a:r>
          </a:p>
          <a:p>
            <a:pPr lvl="1"/>
            <a:r>
              <a:rPr lang="en-US" dirty="0" smtClean="0"/>
              <a:t>The Data in the file</a:t>
            </a:r>
          </a:p>
          <a:p>
            <a:r>
              <a:rPr lang="en-US" dirty="0" smtClean="0"/>
              <a:t>Structured Data:</a:t>
            </a:r>
          </a:p>
          <a:p>
            <a:pPr lvl="1"/>
            <a:r>
              <a:rPr lang="en-US" dirty="0" smtClean="0"/>
              <a:t>CSV, TSV, JSON, XML, Web Forms, Message Protocols</a:t>
            </a:r>
          </a:p>
          <a:p>
            <a:r>
              <a:rPr lang="en-US" dirty="0" smtClean="0"/>
              <a:t>Semi Structured Data:</a:t>
            </a:r>
          </a:p>
          <a:p>
            <a:pPr lvl="1"/>
            <a:r>
              <a:rPr lang="en-US" dirty="0" smtClean="0"/>
              <a:t>Images, audio, Free Text</a:t>
            </a:r>
            <a:endParaRPr lang="en-US" dirty="0"/>
          </a:p>
        </p:txBody>
      </p:sp>
    </p:spTree>
    <p:extLst>
      <p:ext uri="{BB962C8B-B14F-4D97-AF65-F5344CB8AC3E}">
        <p14:creationId xmlns:p14="http://schemas.microsoft.com/office/powerpoint/2010/main" val="2288204895"/>
      </p:ext>
    </p:extLst>
  </p:cSld>
  <p:clrMapOvr>
    <a:masterClrMapping/>
  </p:clrMapOvr>
</p:sld>
</file>

<file path=ppt/theme/theme1.xml><?xml version="1.0" encoding="utf-8"?>
<a:theme xmlns:a="http://schemas.openxmlformats.org/drawingml/2006/main" name="1_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Hortonworks_PPT_AdditionalMasters">
  <a:themeElements>
    <a:clrScheme name="Hortonworks">
      <a:dk1>
        <a:srgbClr val="000000"/>
      </a:dk1>
      <a:lt1>
        <a:srgbClr val="1E1E1E"/>
      </a:lt1>
      <a:dk2>
        <a:srgbClr val="FFFFFF"/>
      </a:dk2>
      <a:lt2>
        <a:srgbClr val="FFFFFF"/>
      </a:lt2>
      <a:accent1>
        <a:srgbClr val="69BE28"/>
      </a:accent1>
      <a:accent2>
        <a:srgbClr val="3DB5E6"/>
      </a:accent2>
      <a:accent3>
        <a:srgbClr val="44697D"/>
      </a:accent3>
      <a:accent4>
        <a:srgbClr val="818A8F"/>
      </a:accent4>
      <a:accent5>
        <a:srgbClr val="E17000"/>
      </a:accent5>
      <a:accent6>
        <a:srgbClr val="F6A800"/>
      </a:accent6>
      <a:hlink>
        <a:srgbClr val="FFFFFF"/>
      </a:hlink>
      <a:folHlink>
        <a:srgbClr val="FFFF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9BE28"/>
        </a:solidFill>
        <a:ln w="9525" cap="flat" cmpd="sng" algn="ctr">
          <a:noFill/>
          <a:prstDash val="solid"/>
        </a:ln>
        <a:effectLst/>
      </a:spPr>
      <a:bodyPr tIns="91440" bIns="91440" rtlCol="0" anchor="t" anchorCtr="0"/>
      <a:lstStyle>
        <a:defPPr marL="0" marR="0" indent="0"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FFFFFF"/>
            </a:solidFill>
            <a:effectLst/>
            <a:uLnTx/>
            <a:uFillTx/>
            <a:latin typeface="Arial"/>
            <a:ea typeface="+mn-ea"/>
            <a:cs typeface="+mn-cs"/>
          </a:defRPr>
        </a:defPPr>
      </a:lstStyle>
    </a:spDef>
    <a:lnDef>
      <a:spPr>
        <a:noFill/>
        <a:ln w="12700" cap="flat" cmpd="sng" algn="ctr">
          <a:solidFill>
            <a:srgbClr val="818A8F"/>
          </a:solidFill>
          <a:prstDash val="solid"/>
        </a:ln>
        <a:effectLst/>
      </a:spPr>
      <a:bodyPr/>
      <a:lstStyle/>
    </a:lnDef>
  </a:objectDefaults>
  <a:extraClrSchemeLst/>
</a:theme>
</file>

<file path=ppt/theme/theme4.xml><?xml version="1.0" encoding="utf-8"?>
<a:theme xmlns:a="http://schemas.openxmlformats.org/drawingml/2006/main" name="1_Hortonworks_PPT_AdditionalMasters">
  <a:themeElements>
    <a:clrScheme name="Hortonworks">
      <a:dk1>
        <a:srgbClr val="000000"/>
      </a:dk1>
      <a:lt1>
        <a:srgbClr val="1E1E1E"/>
      </a:lt1>
      <a:dk2>
        <a:srgbClr val="FFFFFF"/>
      </a:dk2>
      <a:lt2>
        <a:srgbClr val="FFFFFF"/>
      </a:lt2>
      <a:accent1>
        <a:srgbClr val="69BE28"/>
      </a:accent1>
      <a:accent2>
        <a:srgbClr val="3DB5E6"/>
      </a:accent2>
      <a:accent3>
        <a:srgbClr val="44697D"/>
      </a:accent3>
      <a:accent4>
        <a:srgbClr val="818A8F"/>
      </a:accent4>
      <a:accent5>
        <a:srgbClr val="E17000"/>
      </a:accent5>
      <a:accent6>
        <a:srgbClr val="F6A800"/>
      </a:accent6>
      <a:hlink>
        <a:srgbClr val="FFFFFF"/>
      </a:hlink>
      <a:folHlink>
        <a:srgbClr val="FFFF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9BE28"/>
        </a:solidFill>
        <a:ln w="9525" cap="flat" cmpd="sng" algn="ctr">
          <a:noFill/>
          <a:prstDash val="solid"/>
        </a:ln>
        <a:effectLst/>
      </a:spPr>
      <a:bodyPr tIns="91440" bIns="91440" rtlCol="0" anchor="t" anchorCtr="0"/>
      <a:lstStyle>
        <a:defPPr marL="0" marR="0" indent="0"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FFFFFF"/>
            </a:solidFill>
            <a:effectLst/>
            <a:uLnTx/>
            <a:uFillTx/>
            <a:latin typeface="Arial"/>
            <a:ea typeface="+mn-ea"/>
            <a:cs typeface="+mn-cs"/>
          </a:defRPr>
        </a:defPPr>
      </a:lstStyle>
    </a:spDef>
    <a:lnDef>
      <a:spPr>
        <a:noFill/>
        <a:ln w="12700" cap="flat" cmpd="sng" algn="ctr">
          <a:solidFill>
            <a:srgbClr val="818A8F"/>
          </a:solidFill>
          <a:prstDash val="solid"/>
        </a:ln>
        <a:effectLst/>
      </a:spPr>
      <a:bodyPr/>
      <a:lst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1410</TotalTime>
  <Words>1365</Words>
  <Application>Microsoft Macintosh PowerPoint</Application>
  <PresentationFormat>On-screen Show (16:9)</PresentationFormat>
  <Paragraphs>167</Paragraphs>
  <Slides>26</Slides>
  <Notes>6</Notes>
  <HiddenSlides>0</HiddenSlides>
  <MMClips>0</MMClips>
  <ScaleCrop>false</ScaleCrop>
  <HeadingPairs>
    <vt:vector size="4" baseType="variant">
      <vt:variant>
        <vt:lpstr>Theme</vt:lpstr>
      </vt:variant>
      <vt:variant>
        <vt:i4>4</vt:i4>
      </vt:variant>
      <vt:variant>
        <vt:lpstr>Slide Titles</vt:lpstr>
      </vt:variant>
      <vt:variant>
        <vt:i4>26</vt:i4>
      </vt:variant>
    </vt:vector>
  </HeadingPairs>
  <TitlesOfParts>
    <vt:vector size="30" baseType="lpstr">
      <vt:lpstr>1_Custom Design</vt:lpstr>
      <vt:lpstr>2_Custom Design</vt:lpstr>
      <vt:lpstr>Hortonworks_PPT_AdditionalMasters</vt:lpstr>
      <vt:lpstr>1_Hortonworks_PPT_AdditionalMasters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Dave Patton</cp:lastModifiedBy>
  <cp:revision>28</cp:revision>
  <dcterms:created xsi:type="dcterms:W3CDTF">2014-10-14T00:51:43Z</dcterms:created>
  <dcterms:modified xsi:type="dcterms:W3CDTF">2015-09-28T18:33:39Z</dcterms:modified>
</cp:coreProperties>
</file>