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3" r:id="rId3"/>
    <p:sldMasterId id="2147483681" r:id="rId4"/>
    <p:sldMasterId id="2147483692" r:id="rId5"/>
    <p:sldMasterId id="2147483707" r:id="rId6"/>
    <p:sldMasterId id="2147483723" r:id="rId7"/>
  </p:sldMasterIdLst>
  <p:notesMasterIdLst>
    <p:notesMasterId r:id="rId25"/>
  </p:notesMasterIdLst>
  <p:sldIdLst>
    <p:sldId id="256" r:id="rId8"/>
    <p:sldId id="314" r:id="rId9"/>
    <p:sldId id="257" r:id="rId10"/>
    <p:sldId id="281" r:id="rId11"/>
    <p:sldId id="315" r:id="rId12"/>
    <p:sldId id="316" r:id="rId13"/>
    <p:sldId id="329" r:id="rId14"/>
    <p:sldId id="326" r:id="rId15"/>
    <p:sldId id="330" r:id="rId16"/>
    <p:sldId id="318" r:id="rId17"/>
    <p:sldId id="331" r:id="rId18"/>
    <p:sldId id="319" r:id="rId19"/>
    <p:sldId id="320" r:id="rId20"/>
    <p:sldId id="322" r:id="rId21"/>
    <p:sldId id="325" r:id="rId22"/>
    <p:sldId id="32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1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82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73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61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46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46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32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21" algn="l" defTabSz="4569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202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77" d="100"/>
          <a:sy n="277" d="100"/>
        </p:scale>
        <p:origin x="-304" y="-264"/>
      </p:cViewPr>
      <p:guideLst>
        <p:guide orient="horz" pos="1582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57B2F-9D04-EA41-8B19-A78C9997970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1DCA3-928E-4D4B-B9EF-373C0C30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1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82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73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61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46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46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32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21" algn="l" defTabSz="456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E9DF8-B3F6-A743-BFAE-B34D19E4B18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47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E9DF8-B3F6-A743-BFAE-B34D19E4B18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47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Hive and Pig jobs no longer need to move to the end of the queue between steps in the pipeline.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1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7.jpeg"/><Relationship Id="rId3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eg"/><Relationship Id="rId3" Type="http://schemas.openxmlformats.org/officeDocument/2006/relationships/image" Target="../media/image1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jpeg"/><Relationship Id="rId3" Type="http://schemas.openxmlformats.org/officeDocument/2006/relationships/image" Target="../media/image19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1534547"/>
            <a:ext cx="6972300" cy="1981317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515864"/>
            <a:ext cx="1600200" cy="10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265075"/>
            <a:ext cx="137160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51" y="987678"/>
            <a:ext cx="2425295" cy="122224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43" y="-104775"/>
            <a:ext cx="9367953" cy="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75" y="1302545"/>
            <a:ext cx="8021637" cy="3324225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278637"/>
            <a:ext cx="8184662" cy="743999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75" y="1023314"/>
            <a:ext cx="1103781" cy="72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4265075"/>
            <a:ext cx="1371600" cy="695325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42" y="-152401"/>
            <a:ext cx="9342553" cy="3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-2" y="1836536"/>
            <a:ext cx="9144000" cy="147447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8" rIns="91396" bIns="45698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66" y="1836517"/>
            <a:ext cx="9144000" cy="34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8" rIns="91396" bIns="45698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9607" y="2193134"/>
            <a:ext cx="6859786" cy="761238"/>
          </a:xfrm>
        </p:spPr>
        <p:txBody>
          <a:bodyPr>
            <a:normAutofit/>
          </a:bodyPr>
          <a:lstStyle>
            <a:lvl1pPr marL="0" indent="0" algn="l" defTabSz="453816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lang="en-US" sz="3600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smtClean="0"/>
              <a:t>Company Name Goes Here</a:t>
            </a:r>
            <a:endParaRPr lang="en-US" dirty="0"/>
          </a:p>
        </p:txBody>
      </p:sp>
      <p:sp>
        <p:nvSpPr>
          <p:cNvPr id="39" name="Subtitle 2"/>
          <p:cNvSpPr txBox="1">
            <a:spLocks/>
          </p:cNvSpPr>
          <p:nvPr userDrawn="1"/>
        </p:nvSpPr>
        <p:spPr>
          <a:xfrm>
            <a:off x="6674737" y="3310988"/>
            <a:ext cx="2469523" cy="411480"/>
          </a:xfrm>
          <a:prstGeom prst="rect">
            <a:avLst/>
          </a:prstGeom>
          <a:solidFill>
            <a:schemeClr val="tx1"/>
          </a:solidFill>
        </p:spPr>
        <p:txBody>
          <a:bodyPr lIns="91396" tIns="45698" rIns="91396" bIns="45698" anchor="ctr" anchorCtr="0">
            <a:noAutofit/>
          </a:bodyPr>
          <a:lstStyle>
            <a:lvl1pPr marL="395478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600" kern="1200" baseline="0" dirty="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678" indent="0"/>
            <a:endParaRPr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674572" y="3362423"/>
            <a:ext cx="2057936" cy="308610"/>
          </a:xfrm>
        </p:spPr>
        <p:txBody>
          <a:bodyPr lIns="182797" anchor="ctr">
            <a:norm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Tagline</a:t>
            </a:r>
            <a:endParaRPr lang="en-US" dirty="0"/>
          </a:p>
        </p:txBody>
      </p:sp>
      <p:pic>
        <p:nvPicPr>
          <p:cNvPr id="38" name="Picture 37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224" y="4450104"/>
            <a:ext cx="1147404" cy="569214"/>
          </a:xfrm>
          <a:prstGeom prst="rect">
            <a:avLst/>
          </a:prstGeom>
        </p:spPr>
      </p:pic>
      <p:sp>
        <p:nvSpPr>
          <p:cNvPr id="74" name="TextBox 73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 userDrawn="1"/>
        </p:nvSpPr>
        <p:spPr>
          <a:xfrm>
            <a:off x="1241347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7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39" grpId="0" animBg="1"/>
      <p:bldP spid="39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0" y="1203102"/>
            <a:ext cx="4069081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160" y="0"/>
            <a:ext cx="45720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91396" rIns="91396" bIns="91396" rtlCol="0" anchor="t" anchorCtr="0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059" y="4450104"/>
            <a:ext cx="1147404" cy="56921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241347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800" y="150876"/>
            <a:ext cx="3909060" cy="8915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957" y="1384248"/>
            <a:ext cx="3911600" cy="30861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11" indent="-16661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1937" indent="-171373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529" indent="-17613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8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059" y="4450104"/>
            <a:ext cx="1147404" cy="56921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241347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8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241347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218" y="4450104"/>
            <a:ext cx="1147404" cy="5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48" y="11"/>
            <a:ext cx="9144095" cy="5142215"/>
          </a:xfrm>
        </p:spPr>
        <p:txBody>
          <a:bodyPr anchor="ctr">
            <a:normAutofit/>
          </a:bodyPr>
          <a:lstStyle>
            <a:lvl1pPr marL="0" indent="0" algn="ctr" defTabSz="456991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9168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142107" y="0"/>
            <a:ext cx="6859786" cy="5143500"/>
          </a:xfrm>
        </p:spPr>
        <p:txBody>
          <a:bodyPr anchor="ctr">
            <a:normAutofit/>
          </a:bodyPr>
          <a:lstStyle>
            <a:lvl1pPr marL="0" indent="0" algn="ctr" defTabSz="456991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5306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1999" y="1203102"/>
            <a:ext cx="4069081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160" y="0"/>
            <a:ext cx="45720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9" tIns="68559" rIns="68559" bIns="68559" rtlCol="0" anchor="t" anchorCtr="0"/>
          <a:lstStyle/>
          <a:p>
            <a:pPr defTabSz="342796"/>
            <a:endParaRPr lang="en-US" sz="140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059" y="4450104"/>
            <a:ext cx="1147404" cy="56921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2796">
              <a:lnSpc>
                <a:spcPct val="90000"/>
              </a:lnSpc>
            </a:pPr>
            <a:r>
              <a:rPr lang="en-US" sz="700" b="1" spc="-53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700" b="1" spc="-53" smtClean="0">
                <a:solidFill>
                  <a:srgbClr val="818A8F"/>
                </a:solidFill>
                <a:latin typeface="Arial"/>
              </a:rPr>
              <a:pPr defTabSz="342796">
                <a:lnSpc>
                  <a:spcPct val="90000"/>
                </a:lnSpc>
              </a:pPr>
              <a:t>‹#›</a:t>
            </a:fld>
            <a:endParaRPr lang="en-US" sz="700" b="1" spc="-53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241345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342796">
              <a:buFont typeface="Arial"/>
              <a:buNone/>
              <a:defRPr/>
            </a:pPr>
            <a:r>
              <a:rPr lang="en-US" sz="7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7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800" y="150876"/>
            <a:ext cx="3909060" cy="8915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957" y="1384248"/>
            <a:ext cx="3911600" cy="30861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77" indent="-12497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4004" indent="-128545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3732" indent="-132117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9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278637"/>
            <a:ext cx="8184662" cy="743999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91"/>
            <a:ext cx="8197114" cy="2338397"/>
          </a:xfrm>
          <a:prstGeom prst="rect">
            <a:avLst/>
          </a:prstGeom>
        </p:spPr>
        <p:txBody>
          <a:bodyPr lIns="91396" tIns="45698" rIns="91396" bIns="45698"/>
          <a:lstStyle>
            <a:lvl1pPr marL="342736" indent="-342736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2472" indent="-228501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6454" indent="-228501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75" y="1022632"/>
            <a:ext cx="1103781" cy="7227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298002"/>
            <a:ext cx="8184662" cy="308378"/>
          </a:xfrm>
          <a:prstGeom prst="rect">
            <a:avLst/>
          </a:prstGeom>
        </p:spPr>
        <p:txBody>
          <a:bodyPr lIns="91396" tIns="45698" rIns="91396" bIns="45698"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265075"/>
            <a:ext cx="1371600" cy="69532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43" y="-104775"/>
            <a:ext cx="9367953" cy="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059" y="4450104"/>
            <a:ext cx="1147404" cy="56921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2796">
              <a:lnSpc>
                <a:spcPct val="90000"/>
              </a:lnSpc>
            </a:pPr>
            <a:r>
              <a:rPr lang="en-US" sz="700" b="1" spc="-53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700" b="1" spc="-53" smtClean="0">
                <a:solidFill>
                  <a:srgbClr val="818A8F"/>
                </a:solidFill>
                <a:latin typeface="Arial"/>
              </a:rPr>
              <a:pPr defTabSz="342796">
                <a:lnSpc>
                  <a:spcPct val="90000"/>
                </a:lnSpc>
              </a:pPr>
              <a:t>‹#›</a:t>
            </a:fld>
            <a:endParaRPr lang="en-US" sz="700" b="1" spc="-53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241345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342796">
              <a:buFont typeface="Arial"/>
              <a:buNone/>
              <a:defRPr/>
            </a:pPr>
            <a:r>
              <a:rPr lang="en-US" sz="7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7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87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2796">
              <a:lnSpc>
                <a:spcPct val="90000"/>
              </a:lnSpc>
            </a:pPr>
            <a:r>
              <a:rPr lang="en-US" sz="700" b="1" spc="-53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700" b="1" spc="-53" smtClean="0">
                <a:solidFill>
                  <a:srgbClr val="FFFFFF"/>
                </a:solidFill>
                <a:latin typeface="Arial"/>
              </a:rPr>
              <a:pPr defTabSz="342796">
                <a:lnSpc>
                  <a:spcPct val="90000"/>
                </a:lnSpc>
              </a:pPr>
              <a:t>‹#›</a:t>
            </a:fld>
            <a:endParaRPr lang="en-US" sz="700" b="1" spc="-53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241345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342796">
              <a:buFont typeface="Arial"/>
              <a:buNone/>
              <a:defRPr/>
            </a:pPr>
            <a:r>
              <a:rPr lang="en-US" sz="7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7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218" y="4450104"/>
            <a:ext cx="1147404" cy="5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48" y="10"/>
            <a:ext cx="9144095" cy="5142215"/>
          </a:xfrm>
        </p:spPr>
        <p:txBody>
          <a:bodyPr anchor="ctr">
            <a:normAutofit/>
          </a:bodyPr>
          <a:lstStyle>
            <a:lvl1pPr marL="0" indent="0" algn="ctr" defTabSz="34279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1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3311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142107" y="0"/>
            <a:ext cx="6859786" cy="5143500"/>
          </a:xfrm>
        </p:spPr>
        <p:txBody>
          <a:bodyPr anchor="ctr">
            <a:normAutofit/>
          </a:bodyPr>
          <a:lstStyle>
            <a:lvl1pPr marL="0" indent="0" algn="ctr" defTabSz="34279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1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3654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51421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0"/>
            <a:ext cx="9144000" cy="258364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 defTabSz="34279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7" y="740579"/>
            <a:ext cx="138530" cy="288539"/>
          </a:xfrm>
          <a:prstGeom prst="rect">
            <a:avLst/>
          </a:prstGeom>
          <a:noFill/>
        </p:spPr>
        <p:txBody>
          <a:bodyPr wrap="none" lIns="68559" tIns="34280" rIns="68559" bIns="34280">
            <a:spAutoFit/>
          </a:bodyPr>
          <a:lstStyle/>
          <a:p>
            <a:pPr defTabSz="342796">
              <a:defRPr/>
            </a:pPr>
            <a:endParaRPr lang="en-US" sz="14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363456"/>
            <a:ext cx="8431088" cy="1091877"/>
          </a:xfrm>
          <a:prstGeom prst="rect">
            <a:avLst/>
          </a:prstGeom>
        </p:spPr>
        <p:txBody>
          <a:bodyPr lIns="68559" tIns="34280" rIns="68559" bIns="34280" anchor="b" anchorCtr="0">
            <a:noAutofit/>
          </a:bodyPr>
          <a:lstStyle>
            <a:lvl1pPr marL="0" indent="0" algn="l" defTabSz="340424">
              <a:tabLst/>
              <a:defRPr sz="33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27" y="4733663"/>
            <a:ext cx="3390723" cy="353085"/>
          </a:xfrm>
          <a:prstGeom prst="rect">
            <a:avLst/>
          </a:prstGeom>
        </p:spPr>
        <p:txBody>
          <a:bodyPr vert="horz" lIns="68559" tIns="34280" rIns="68559" bIns="34280"/>
          <a:lstStyle>
            <a:lvl1pPr algn="l"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342796" indent="0">
              <a:buFontTx/>
              <a:buNone/>
              <a:defRPr sz="900"/>
            </a:lvl2pPr>
            <a:lvl3pPr marL="685606" indent="0">
              <a:buFontTx/>
              <a:buNone/>
              <a:defRPr sz="9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2580065"/>
            <a:ext cx="3951111" cy="480203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68559" tIns="34280" rIns="68559" bIns="34280" anchor="ctr" anchorCtr="0">
            <a:noAutofit/>
          </a:bodyPr>
          <a:lstStyle>
            <a:lvl1pPr marL="82275" indent="0" algn="l">
              <a:buNone/>
              <a:defRPr sz="15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34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4" y="267238"/>
            <a:ext cx="1289640" cy="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51421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0"/>
            <a:ext cx="9144000" cy="258364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 defTabSz="34279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7" y="740579"/>
            <a:ext cx="138530" cy="288539"/>
          </a:xfrm>
          <a:prstGeom prst="rect">
            <a:avLst/>
          </a:prstGeom>
          <a:noFill/>
        </p:spPr>
        <p:txBody>
          <a:bodyPr wrap="none" lIns="68559" tIns="34280" rIns="68559" bIns="34280">
            <a:spAutoFit/>
          </a:bodyPr>
          <a:lstStyle/>
          <a:p>
            <a:pPr defTabSz="342796">
              <a:defRPr/>
            </a:pPr>
            <a:endParaRPr lang="en-US" sz="14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363456"/>
            <a:ext cx="8431088" cy="1091877"/>
          </a:xfrm>
          <a:prstGeom prst="rect">
            <a:avLst/>
          </a:prstGeom>
        </p:spPr>
        <p:txBody>
          <a:bodyPr lIns="68559" tIns="34280" rIns="68559" bIns="34280" anchor="b" anchorCtr="0">
            <a:noAutofit/>
          </a:bodyPr>
          <a:lstStyle>
            <a:lvl1pPr marL="0" indent="0" algn="l" defTabSz="340424">
              <a:tabLst/>
              <a:defRPr sz="33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27" y="4733663"/>
            <a:ext cx="3390723" cy="353085"/>
          </a:xfrm>
          <a:prstGeom prst="rect">
            <a:avLst/>
          </a:prstGeom>
        </p:spPr>
        <p:txBody>
          <a:bodyPr vert="horz" lIns="68559" tIns="34280" rIns="68559" bIns="34280"/>
          <a:lstStyle>
            <a:lvl1pPr algn="l"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342796" indent="0">
              <a:buFontTx/>
              <a:buNone/>
              <a:defRPr sz="900"/>
            </a:lvl2pPr>
            <a:lvl3pPr marL="685606" indent="0">
              <a:buFontTx/>
              <a:buNone/>
              <a:defRPr sz="9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2580065"/>
            <a:ext cx="3951111" cy="480203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68559" tIns="34280" rIns="68559" bIns="34280" anchor="ctr" anchorCtr="0">
            <a:noAutofit/>
          </a:bodyPr>
          <a:lstStyle>
            <a:lvl1pPr marL="82275" indent="0" algn="l">
              <a:buNone/>
              <a:defRPr sz="1500">
                <a:solidFill>
                  <a:schemeClr val="bg2"/>
                </a:solidFill>
                <a:latin typeface="Arial"/>
                <a:cs typeface="Arial"/>
              </a:defRPr>
            </a:lvl1pPr>
            <a:lvl2pPr marL="34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4" y="267238"/>
            <a:ext cx="1289640" cy="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 defTabSz="34279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285307"/>
            <a:ext cx="8259884" cy="1695197"/>
          </a:xfrm>
          <a:prstGeom prst="rect">
            <a:avLst/>
          </a:prstGeom>
        </p:spPr>
        <p:txBody>
          <a:bodyPr lIns="68559" tIns="34280" rIns="68559" bIns="34280" anchor="b" anchorCtr="0">
            <a:noAutofit/>
          </a:bodyPr>
          <a:lstStyle>
            <a:lvl1pPr marL="0" indent="0" algn="l" defTabSz="340424"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3020190"/>
            <a:ext cx="8259884" cy="681217"/>
          </a:xfrm>
          <a:prstGeom prst="rect">
            <a:avLst/>
          </a:prstGeom>
        </p:spPr>
        <p:txBody>
          <a:bodyPr lIns="68559" tIns="34280" rIns="68559" bIns="3428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34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74" y="4567900"/>
            <a:ext cx="977391" cy="3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514216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9144000" cy="23545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 defTabSz="34279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285882"/>
            <a:ext cx="9144000" cy="85761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 defTabSz="34279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712010"/>
            <a:ext cx="8259884" cy="1140257"/>
          </a:xfrm>
          <a:prstGeom prst="rect">
            <a:avLst/>
          </a:prstGeom>
        </p:spPr>
        <p:txBody>
          <a:bodyPr lIns="68559" tIns="34280" rIns="68559" bIns="34280" anchor="b" anchorCtr="0">
            <a:noAutofit/>
          </a:bodyPr>
          <a:lstStyle>
            <a:lvl1pPr marL="0" indent="0" algn="l" defTabSz="340424"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1891952"/>
            <a:ext cx="8259884" cy="480203"/>
          </a:xfrm>
          <a:prstGeom prst="rect">
            <a:avLst/>
          </a:prstGeom>
        </p:spPr>
        <p:txBody>
          <a:bodyPr lIns="68559" tIns="34280" rIns="68559" bIns="34280">
            <a:no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4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74" y="4567900"/>
            <a:ext cx="977391" cy="3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9144000" cy="2980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 defTabSz="34279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285307"/>
            <a:ext cx="8259884" cy="1695197"/>
          </a:xfrm>
          <a:prstGeom prst="rect">
            <a:avLst/>
          </a:prstGeom>
          <a:noFill/>
        </p:spPr>
        <p:txBody>
          <a:bodyPr wrap="square" lIns="68559" tIns="34280" rIns="68559" bIns="102839" anchor="b" anchorCtr="0">
            <a:noAutofit/>
          </a:bodyPr>
          <a:lstStyle>
            <a:lvl1pPr marL="0" indent="0" algn="l" defTabSz="340424">
              <a:spcAft>
                <a:spcPts val="0"/>
              </a:spcAft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3042232"/>
            <a:ext cx="8259884" cy="721201"/>
          </a:xfrm>
          <a:prstGeom prst="rect">
            <a:avLst/>
          </a:prstGeom>
        </p:spPr>
        <p:txBody>
          <a:bodyPr lIns="68559" tIns="34280" rIns="68559" bIns="34280">
            <a:noAutofit/>
          </a:bodyPr>
          <a:lstStyle>
            <a:lvl1pPr marL="0" indent="0" algn="l">
              <a:buNone/>
              <a:defRPr sz="21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34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Arial"/>
                <a:cs typeface="Arial"/>
              </a:defRPr>
            </a:lvl1pPr>
            <a:lvl2pPr marL="0" indent="0" defTabSz="44039">
              <a:spcBef>
                <a:spcPts val="582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</a:defRPr>
            </a:lvl2pPr>
            <a:lvl3pPr marL="124977" indent="-124977" defTabSz="211870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7576" indent="-128545" defTabSz="211870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0164" indent="-132117" defTabSz="211870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278637"/>
            <a:ext cx="8184662" cy="743999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 lIns="91396" tIns="45698" rIns="91396" bIns="45698"/>
          <a:lstStyle>
            <a:lvl1pPr marL="342736" indent="-342736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2472" indent="-228501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6454" indent="-228501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75" y="1022632"/>
            <a:ext cx="1103781" cy="722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265075"/>
            <a:ext cx="1371600" cy="695325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43" y="-104775"/>
            <a:ext cx="9367953" cy="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3911600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77" indent="-12497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400">
                <a:solidFill>
                  <a:srgbClr val="1E1E1E"/>
                </a:solidFill>
              </a:defRPr>
            </a:lvl3pPr>
            <a:lvl4pPr marL="296386" indent="-120220" defTabSz="-126173">
              <a:spcBef>
                <a:spcPts val="582"/>
              </a:spcBef>
              <a:spcAft>
                <a:spcPts val="0"/>
              </a:spcAft>
              <a:defRPr sz="1200" baseline="0">
                <a:solidFill>
                  <a:srgbClr val="1E1E1E"/>
                </a:solidFill>
              </a:defRPr>
            </a:lvl4pPr>
            <a:lvl5pPr marL="473732" indent="-132117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827447"/>
            <a:ext cx="3911600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77" indent="-12497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4004" indent="-128545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3732" indent="-132117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2635386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77" indent="-12497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386" marR="0" indent="-120220" algn="l" defTabSz="301149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4930" indent="-128545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829826"/>
            <a:ext cx="2635386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77" indent="-12497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386" marR="0" indent="-120220" algn="l" defTabSz="301149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4930" indent="-128545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829826"/>
            <a:ext cx="2635386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77" indent="-12497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386" marR="0" indent="-120220" algn="l" defTabSz="301149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4930" indent="-128545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Arial"/>
                <a:cs typeface="Arial"/>
              </a:defRPr>
            </a:lvl1pPr>
            <a:lvl2pPr marL="0" indent="0" defTabSz="44039">
              <a:spcBef>
                <a:spcPts val="582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</a:defRPr>
            </a:lvl2pPr>
            <a:lvl3pPr marL="124977" indent="-124977" defTabSz="211870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7576" indent="-128545" defTabSz="211870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0164" indent="-132117" defTabSz="211870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73292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59" tIns="68559" rIns="68559" bIns="68559" rtlCol="0" anchor="ctr" anchorCtr="0">
            <a:noAutofit/>
          </a:bodyPr>
          <a:lstStyle/>
          <a:p>
            <a:pPr algn="ctr" defTabSz="34279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0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3911600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77" indent="-12497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400">
                <a:solidFill>
                  <a:srgbClr val="1E1E1E"/>
                </a:solidFill>
              </a:defRPr>
            </a:lvl3pPr>
            <a:lvl4pPr marL="296386" indent="-120220" defTabSz="-126173">
              <a:spcBef>
                <a:spcPts val="582"/>
              </a:spcBef>
              <a:spcAft>
                <a:spcPts val="0"/>
              </a:spcAft>
              <a:defRPr sz="1200" baseline="0">
                <a:solidFill>
                  <a:srgbClr val="1E1E1E"/>
                </a:solidFill>
              </a:defRPr>
            </a:lvl4pPr>
            <a:lvl5pPr marL="473732" indent="-132117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827447"/>
            <a:ext cx="3911600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77" indent="-12497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4004" indent="-128545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3732" indent="-132117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73292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59" tIns="68559" rIns="68559" bIns="68559" rtlCol="0" anchor="ctr" anchorCtr="0">
            <a:noAutofit/>
          </a:bodyPr>
          <a:lstStyle/>
          <a:p>
            <a:pPr algn="ctr" defTabSz="34279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2635386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77" indent="-12497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386" marR="0" indent="-120220" algn="l" defTabSz="301149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4930" indent="-128545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829826"/>
            <a:ext cx="2635386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77" indent="-12497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386" marR="0" indent="-120220" algn="l" defTabSz="301149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4930" indent="-128545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829826"/>
            <a:ext cx="2635386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77" indent="-12497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386" marR="0" indent="-120220" algn="l" defTabSz="301149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4930" indent="-128545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373292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59" tIns="68559" rIns="68559" bIns="68559" rtlCol="0" anchor="ctr" anchorCtr="0">
            <a:noAutofit/>
          </a:bodyPr>
          <a:lstStyle/>
          <a:p>
            <a:pPr algn="ctr" defTabSz="34279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0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73292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59" tIns="68559" rIns="68559" bIns="68559" rtlCol="0" anchor="ctr" anchorCtr="0">
            <a:noAutofit/>
          </a:bodyPr>
          <a:lstStyle/>
          <a:p>
            <a:pPr algn="ctr" defTabSz="34279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5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59" tIns="34280" rIns="68559" bIns="3428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59" tIns="34280" rIns="68559" bIns="34280"/>
          <a:lstStyle>
            <a:lvl1pPr marL="0" indent="0">
              <a:spcBef>
                <a:spcPts val="582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167831" indent="-167831">
              <a:spcBef>
                <a:spcPts val="582"/>
              </a:spcBef>
              <a:buClr>
                <a:schemeClr val="accent1"/>
              </a:buClr>
              <a:buFont typeface="Wingdings" charset="2"/>
              <a:buChar char="§"/>
              <a:tabLst/>
              <a:defRPr sz="1500">
                <a:solidFill>
                  <a:srgbClr val="818A8F"/>
                </a:solidFill>
              </a:defRPr>
            </a:lvl2pPr>
            <a:lvl3pPr marL="473732" indent="-124977">
              <a:spcBef>
                <a:spcPts val="582"/>
              </a:spcBef>
              <a:spcAft>
                <a:spcPts val="0"/>
              </a:spcAft>
              <a:buFont typeface="Lucida Grande"/>
              <a:buChar char="–"/>
              <a:tabLst/>
              <a:defRPr sz="1400">
                <a:solidFill>
                  <a:srgbClr val="818A8F"/>
                </a:solidFill>
              </a:defRPr>
            </a:lvl3pPr>
            <a:lvl4pPr marL="685606" indent="-128545">
              <a:spcBef>
                <a:spcPts val="582"/>
              </a:spcBef>
              <a:spcAft>
                <a:spcPts val="0"/>
              </a:spcAft>
              <a:defRPr sz="1200">
                <a:solidFill>
                  <a:srgbClr val="818A8F"/>
                </a:solidFill>
              </a:defRPr>
            </a:lvl4pPr>
            <a:lvl5pPr marL="858195" indent="-132117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9144000" cy="51421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"/>
            <a:ext cx="9144000" cy="258364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 defTabSz="34285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7" y="740575"/>
            <a:ext cx="138530" cy="288539"/>
          </a:xfrm>
          <a:prstGeom prst="rect">
            <a:avLst/>
          </a:prstGeom>
          <a:noFill/>
        </p:spPr>
        <p:txBody>
          <a:bodyPr wrap="none" lIns="68571" tIns="34286" rIns="68571" bIns="34286">
            <a:spAutoFit/>
          </a:bodyPr>
          <a:lstStyle/>
          <a:p>
            <a:pPr defTabSz="342856">
              <a:defRPr/>
            </a:pPr>
            <a:endParaRPr lang="en-US" sz="14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363456"/>
            <a:ext cx="8431088" cy="1091877"/>
          </a:xfrm>
          <a:prstGeom prst="rect">
            <a:avLst/>
          </a:prstGeom>
        </p:spPr>
        <p:txBody>
          <a:bodyPr lIns="68571" tIns="34286" rIns="68571" bIns="34286" anchor="b" anchorCtr="0">
            <a:noAutofit/>
          </a:bodyPr>
          <a:lstStyle>
            <a:lvl1pPr marL="0" indent="0" algn="l" defTabSz="340480">
              <a:tabLst/>
              <a:defRPr sz="33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23" y="4733663"/>
            <a:ext cx="3390723" cy="353085"/>
          </a:xfrm>
          <a:prstGeom prst="rect">
            <a:avLst/>
          </a:prstGeom>
        </p:spPr>
        <p:txBody>
          <a:bodyPr vert="horz" lIns="68571" tIns="34286" rIns="68571" bIns="34286"/>
          <a:lstStyle>
            <a:lvl1pPr algn="l"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342856" indent="0">
              <a:buFontTx/>
              <a:buNone/>
              <a:defRPr sz="900"/>
            </a:lvl2pPr>
            <a:lvl3pPr marL="685720" indent="0">
              <a:buFontTx/>
              <a:buNone/>
              <a:defRPr sz="9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2580061"/>
            <a:ext cx="3951111" cy="480203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68571" tIns="34286" rIns="68571" bIns="34286" anchor="ctr" anchorCtr="0">
            <a:noAutofit/>
          </a:bodyPr>
          <a:lstStyle>
            <a:lvl1pPr marL="82287" indent="0" algn="l">
              <a:buNone/>
              <a:defRPr sz="15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4" y="267238"/>
            <a:ext cx="1289640" cy="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9144000" cy="51421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"/>
            <a:ext cx="9144000" cy="258364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 defTabSz="34285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7" y="740575"/>
            <a:ext cx="138530" cy="288539"/>
          </a:xfrm>
          <a:prstGeom prst="rect">
            <a:avLst/>
          </a:prstGeom>
          <a:noFill/>
        </p:spPr>
        <p:txBody>
          <a:bodyPr wrap="none" lIns="68571" tIns="34286" rIns="68571" bIns="34286">
            <a:spAutoFit/>
          </a:bodyPr>
          <a:lstStyle/>
          <a:p>
            <a:pPr defTabSz="342856">
              <a:defRPr/>
            </a:pPr>
            <a:endParaRPr lang="en-US" sz="14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363456"/>
            <a:ext cx="8431088" cy="1091877"/>
          </a:xfrm>
          <a:prstGeom prst="rect">
            <a:avLst/>
          </a:prstGeom>
        </p:spPr>
        <p:txBody>
          <a:bodyPr lIns="68571" tIns="34286" rIns="68571" bIns="34286" anchor="b" anchorCtr="0">
            <a:noAutofit/>
          </a:bodyPr>
          <a:lstStyle>
            <a:lvl1pPr marL="0" indent="0" algn="l" defTabSz="340480">
              <a:tabLst/>
              <a:defRPr sz="33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23" y="4733663"/>
            <a:ext cx="3390723" cy="353085"/>
          </a:xfrm>
          <a:prstGeom prst="rect">
            <a:avLst/>
          </a:prstGeom>
        </p:spPr>
        <p:txBody>
          <a:bodyPr vert="horz" lIns="68571" tIns="34286" rIns="68571" bIns="34286"/>
          <a:lstStyle>
            <a:lvl1pPr algn="l"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342856" indent="0">
              <a:buFontTx/>
              <a:buNone/>
              <a:defRPr sz="900"/>
            </a:lvl2pPr>
            <a:lvl3pPr marL="685720" indent="0">
              <a:buFontTx/>
              <a:buNone/>
              <a:defRPr sz="9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2580061"/>
            <a:ext cx="3951111" cy="480203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68571" tIns="34286" rIns="68571" bIns="34286" anchor="ctr" anchorCtr="0">
            <a:noAutofit/>
          </a:bodyPr>
          <a:lstStyle>
            <a:lvl1pPr marL="82287" indent="0" algn="l">
              <a:buNone/>
              <a:defRPr sz="1500">
                <a:solidFill>
                  <a:schemeClr val="bg2"/>
                </a:solidFill>
                <a:latin typeface="Arial"/>
                <a:cs typeface="Arial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4" y="267238"/>
            <a:ext cx="1289640" cy="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75" y="1302552"/>
            <a:ext cx="8021637" cy="2742491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278637"/>
            <a:ext cx="8184662" cy="743999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75" y="1022632"/>
            <a:ext cx="1103781" cy="72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265075"/>
            <a:ext cx="1371600" cy="695325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43" y="-104775"/>
            <a:ext cx="9367953" cy="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 defTabSz="34285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285303"/>
            <a:ext cx="8259884" cy="1695197"/>
          </a:xfrm>
          <a:prstGeom prst="rect">
            <a:avLst/>
          </a:prstGeom>
        </p:spPr>
        <p:txBody>
          <a:bodyPr lIns="68571" tIns="34286" rIns="68571" bIns="34286" anchor="b" anchorCtr="0">
            <a:noAutofit/>
          </a:bodyPr>
          <a:lstStyle>
            <a:lvl1pPr marL="0" indent="0" algn="l" defTabSz="340480"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3020186"/>
            <a:ext cx="8259884" cy="681217"/>
          </a:xfrm>
          <a:prstGeom prst="rect">
            <a:avLst/>
          </a:prstGeom>
        </p:spPr>
        <p:txBody>
          <a:bodyPr lIns="68571" tIns="34286" rIns="68571" bIns="34286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70" y="4567896"/>
            <a:ext cx="977391" cy="3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9144000" cy="514216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9144000" cy="23545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 defTabSz="34285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285882"/>
            <a:ext cx="9144000" cy="85761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 defTabSz="34285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712006"/>
            <a:ext cx="8259884" cy="1140257"/>
          </a:xfrm>
          <a:prstGeom prst="rect">
            <a:avLst/>
          </a:prstGeom>
        </p:spPr>
        <p:txBody>
          <a:bodyPr lIns="68571" tIns="34286" rIns="68571" bIns="34286" anchor="b" anchorCtr="0">
            <a:noAutofit/>
          </a:bodyPr>
          <a:lstStyle>
            <a:lvl1pPr marL="0" indent="0" algn="l" defTabSz="340480"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1891948"/>
            <a:ext cx="8259884" cy="480203"/>
          </a:xfrm>
          <a:prstGeom prst="rect">
            <a:avLst/>
          </a:prstGeom>
        </p:spPr>
        <p:txBody>
          <a:bodyPr lIns="68571" tIns="34286" rIns="68571" bIns="34286">
            <a:no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70" y="4567896"/>
            <a:ext cx="977391" cy="3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9144000" cy="2980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 defTabSz="34285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285303"/>
            <a:ext cx="8259884" cy="1695197"/>
          </a:xfrm>
          <a:prstGeom prst="rect">
            <a:avLst/>
          </a:prstGeom>
          <a:noFill/>
        </p:spPr>
        <p:txBody>
          <a:bodyPr wrap="square" lIns="68571" tIns="34286" rIns="68571" bIns="102857" anchor="b" anchorCtr="0">
            <a:noAutofit/>
          </a:bodyPr>
          <a:lstStyle>
            <a:lvl1pPr marL="0" indent="0" algn="l" defTabSz="340480">
              <a:spcAft>
                <a:spcPts val="0"/>
              </a:spcAft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3042228"/>
            <a:ext cx="8259884" cy="721201"/>
          </a:xfrm>
          <a:prstGeom prst="rect">
            <a:avLst/>
          </a:prstGeom>
        </p:spPr>
        <p:txBody>
          <a:bodyPr lIns="68571" tIns="34286" rIns="68571" bIns="34286">
            <a:noAutofit/>
          </a:bodyPr>
          <a:lstStyle>
            <a:lvl1pPr marL="0" indent="0" algn="l">
              <a:buNone/>
              <a:defRPr sz="21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Arial"/>
                <a:cs typeface="Arial"/>
              </a:defRPr>
            </a:lvl1pPr>
            <a:lvl2pPr marL="0" indent="0" defTabSz="44047">
              <a:spcBef>
                <a:spcPts val="582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</a:defRPr>
            </a:lvl2pPr>
            <a:lvl3pPr marL="124997" indent="-124997" defTabSz="211906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7624" indent="-128569" defTabSz="211906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0242" indent="-132141" defTabSz="211906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3911600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97" indent="-12499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400">
                <a:solidFill>
                  <a:srgbClr val="1E1E1E"/>
                </a:solidFill>
              </a:defRPr>
            </a:lvl3pPr>
            <a:lvl4pPr marL="296434" indent="-120240" defTabSz="-126193">
              <a:spcBef>
                <a:spcPts val="582"/>
              </a:spcBef>
              <a:spcAft>
                <a:spcPts val="0"/>
              </a:spcAft>
              <a:defRPr sz="1200" baseline="0">
                <a:solidFill>
                  <a:srgbClr val="1E1E1E"/>
                </a:solidFill>
              </a:defRPr>
            </a:lvl4pPr>
            <a:lvl5pPr marL="473812" indent="-132141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827447"/>
            <a:ext cx="3911600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97" indent="-12499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4052" indent="-128569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3812" indent="-132141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2635386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97" indent="-12499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34" marR="0" indent="-120240" algn="l" defTabSz="301197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02" indent="-128569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829826"/>
            <a:ext cx="2635386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97" indent="-12499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34" marR="0" indent="-120240" algn="l" defTabSz="301197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02" indent="-128569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829826"/>
            <a:ext cx="2635386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97" indent="-12499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34" marR="0" indent="-120240" algn="l" defTabSz="301197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02" indent="-128569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Arial"/>
                <a:cs typeface="Arial"/>
              </a:defRPr>
            </a:lvl1pPr>
            <a:lvl2pPr marL="0" indent="0" defTabSz="44047">
              <a:spcBef>
                <a:spcPts val="582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</a:defRPr>
            </a:lvl2pPr>
            <a:lvl3pPr marL="124997" indent="-124997" defTabSz="211906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7624" indent="-128569" defTabSz="211906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0242" indent="-132141" defTabSz="211906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839749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71" tIns="68571" rIns="68571" bIns="68571" rtlCol="0" anchor="ctr" anchorCtr="0">
            <a:noAutofit/>
          </a:bodyPr>
          <a:lstStyle/>
          <a:p>
            <a:pPr algn="ctr" defTabSz="34285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2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3911600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97" indent="-12499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400">
                <a:solidFill>
                  <a:srgbClr val="1E1E1E"/>
                </a:solidFill>
              </a:defRPr>
            </a:lvl3pPr>
            <a:lvl4pPr marL="296434" indent="-120240" defTabSz="-126193">
              <a:spcBef>
                <a:spcPts val="582"/>
              </a:spcBef>
              <a:spcAft>
                <a:spcPts val="0"/>
              </a:spcAft>
              <a:defRPr sz="1200" baseline="0">
                <a:solidFill>
                  <a:srgbClr val="1E1E1E"/>
                </a:solidFill>
              </a:defRPr>
            </a:lvl4pPr>
            <a:lvl5pPr marL="473812" indent="-132141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827447"/>
            <a:ext cx="3911600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4997" indent="-124997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4052" indent="-128569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3812" indent="-132141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39749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71" tIns="68571" rIns="68571" bIns="68571" rtlCol="0" anchor="ctr" anchorCtr="0">
            <a:noAutofit/>
          </a:bodyPr>
          <a:lstStyle/>
          <a:p>
            <a:pPr algn="ctr" defTabSz="34285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50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2635386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97" indent="-12499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34" marR="0" indent="-120240" algn="l" defTabSz="301197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02" indent="-128569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829826"/>
            <a:ext cx="2635386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97" indent="-12499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34" marR="0" indent="-120240" algn="l" defTabSz="301197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02" indent="-128569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829826"/>
            <a:ext cx="2635386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4997" indent="-124997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34" marR="0" indent="-120240" algn="l" defTabSz="301197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02" indent="-128569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839749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71" tIns="68571" rIns="68571" bIns="68571" rtlCol="0" anchor="ctr" anchorCtr="0">
            <a:noAutofit/>
          </a:bodyPr>
          <a:lstStyle/>
          <a:p>
            <a:pPr algn="ctr" defTabSz="34285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9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278635"/>
            <a:ext cx="8184662" cy="342014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827530"/>
            <a:ext cx="8197114" cy="3986792"/>
          </a:xfrm>
          <a:prstGeom prst="rect">
            <a:avLst/>
          </a:prstGeom>
        </p:spPr>
        <p:txBody>
          <a:bodyPr lIns="91396" tIns="45698" rIns="91396" bIns="45698"/>
          <a:lstStyle>
            <a:lvl1pPr marL="342736" indent="-342736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2472" indent="-228501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6454" indent="-228501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75" y="617467"/>
            <a:ext cx="1103781" cy="72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4539" y="4866040"/>
            <a:ext cx="483701" cy="24521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43" y="-104775"/>
            <a:ext cx="9367953" cy="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02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839749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71" tIns="68571" rIns="68571" bIns="68571" rtlCol="0" anchor="ctr" anchorCtr="0">
            <a:noAutofit/>
          </a:bodyPr>
          <a:lstStyle/>
          <a:p>
            <a:pPr algn="ctr" defTabSz="34285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73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71" tIns="34286" rIns="68571" bIns="34286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71" tIns="34286" rIns="68571" bIns="34286"/>
          <a:lstStyle>
            <a:lvl1pPr marL="0" indent="0">
              <a:spcBef>
                <a:spcPts val="582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167859" indent="-167859">
              <a:spcBef>
                <a:spcPts val="582"/>
              </a:spcBef>
              <a:buClr>
                <a:schemeClr val="accent1"/>
              </a:buClr>
              <a:buFont typeface="Wingdings" charset="2"/>
              <a:buChar char="§"/>
              <a:tabLst/>
              <a:defRPr sz="1500">
                <a:solidFill>
                  <a:srgbClr val="818A8F"/>
                </a:solidFill>
              </a:defRPr>
            </a:lvl2pPr>
            <a:lvl3pPr marL="473812" indent="-124997">
              <a:spcBef>
                <a:spcPts val="582"/>
              </a:spcBef>
              <a:spcAft>
                <a:spcPts val="0"/>
              </a:spcAft>
              <a:buFont typeface="Lucida Grande"/>
              <a:buChar char="–"/>
              <a:tabLst/>
              <a:defRPr sz="1400">
                <a:solidFill>
                  <a:srgbClr val="818A8F"/>
                </a:solidFill>
              </a:defRPr>
            </a:lvl3pPr>
            <a:lvl4pPr marL="685720" indent="-128569">
              <a:spcBef>
                <a:spcPts val="582"/>
              </a:spcBef>
              <a:spcAft>
                <a:spcPts val="0"/>
              </a:spcAft>
              <a:defRPr sz="1200">
                <a:solidFill>
                  <a:srgbClr val="818A8F"/>
                </a:solidFill>
              </a:defRPr>
            </a:lvl4pPr>
            <a:lvl5pPr marL="858339" indent="-132141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144000" cy="51421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"/>
            <a:ext cx="9144000" cy="258364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34291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7" y="740571"/>
            <a:ext cx="138530" cy="288539"/>
          </a:xfrm>
          <a:prstGeom prst="rect">
            <a:avLst/>
          </a:prstGeom>
          <a:noFill/>
        </p:spPr>
        <p:txBody>
          <a:bodyPr wrap="none" lIns="68583" tIns="34292" rIns="68583" bIns="34292">
            <a:spAutoFit/>
          </a:bodyPr>
          <a:lstStyle/>
          <a:p>
            <a:pPr defTabSz="342916">
              <a:defRPr/>
            </a:pPr>
            <a:endParaRPr lang="en-US" sz="14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363456"/>
            <a:ext cx="8431088" cy="1091877"/>
          </a:xfrm>
          <a:prstGeom prst="rect">
            <a:avLst/>
          </a:prstGeom>
        </p:spPr>
        <p:txBody>
          <a:bodyPr lIns="68583" tIns="34292" rIns="68583" bIns="34292" anchor="b" anchorCtr="0">
            <a:noAutofit/>
          </a:bodyPr>
          <a:lstStyle>
            <a:lvl1pPr marL="0" indent="0" algn="l" defTabSz="340536">
              <a:tabLst/>
              <a:defRPr sz="33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19" y="4733663"/>
            <a:ext cx="3390723" cy="353085"/>
          </a:xfrm>
          <a:prstGeom prst="rect">
            <a:avLst/>
          </a:prstGeom>
        </p:spPr>
        <p:txBody>
          <a:bodyPr vert="horz" lIns="68583" tIns="34292" rIns="68583" bIns="34292"/>
          <a:lstStyle>
            <a:lvl1pPr algn="l"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342916" indent="0">
              <a:buFontTx/>
              <a:buNone/>
              <a:defRPr sz="900"/>
            </a:lvl2pPr>
            <a:lvl3pPr marL="685834" indent="0">
              <a:buFontTx/>
              <a:buNone/>
              <a:defRPr sz="9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2580057"/>
            <a:ext cx="3951111" cy="480203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68583" tIns="34292" rIns="68583" bIns="34292" anchor="ctr" anchorCtr="0">
            <a:noAutofit/>
          </a:bodyPr>
          <a:lstStyle>
            <a:lvl1pPr marL="82299" indent="0" algn="l">
              <a:buNone/>
              <a:defRPr sz="15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34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04" y="267238"/>
            <a:ext cx="1289640" cy="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144000" cy="51421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"/>
            <a:ext cx="9144000" cy="258364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34291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0237" y="740571"/>
            <a:ext cx="138530" cy="288539"/>
          </a:xfrm>
          <a:prstGeom prst="rect">
            <a:avLst/>
          </a:prstGeom>
          <a:noFill/>
        </p:spPr>
        <p:txBody>
          <a:bodyPr wrap="none" lIns="68583" tIns="34292" rIns="68583" bIns="34292">
            <a:spAutoFit/>
          </a:bodyPr>
          <a:lstStyle/>
          <a:p>
            <a:pPr defTabSz="342916">
              <a:defRPr/>
            </a:pPr>
            <a:endParaRPr lang="en-US" sz="14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363456"/>
            <a:ext cx="8431088" cy="1091877"/>
          </a:xfrm>
          <a:prstGeom prst="rect">
            <a:avLst/>
          </a:prstGeom>
        </p:spPr>
        <p:txBody>
          <a:bodyPr lIns="68583" tIns="34292" rIns="68583" bIns="34292" anchor="b" anchorCtr="0">
            <a:noAutofit/>
          </a:bodyPr>
          <a:lstStyle>
            <a:lvl1pPr marL="0" indent="0" algn="l" defTabSz="340536">
              <a:tabLst/>
              <a:defRPr sz="33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6919" y="4733663"/>
            <a:ext cx="3390723" cy="353085"/>
          </a:xfrm>
          <a:prstGeom prst="rect">
            <a:avLst/>
          </a:prstGeom>
        </p:spPr>
        <p:txBody>
          <a:bodyPr vert="horz" lIns="68583" tIns="34292" rIns="68583" bIns="34292"/>
          <a:lstStyle>
            <a:lvl1pPr algn="l"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342916" indent="0">
              <a:buFontTx/>
              <a:buNone/>
              <a:defRPr sz="900"/>
            </a:lvl2pPr>
            <a:lvl3pPr marL="685834" indent="0">
              <a:buFontTx/>
              <a:buNone/>
              <a:defRPr sz="9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2891" y="2580057"/>
            <a:ext cx="3951111" cy="480203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68583" tIns="34292" rIns="68583" bIns="34292" anchor="ctr" anchorCtr="0">
            <a:noAutofit/>
          </a:bodyPr>
          <a:lstStyle>
            <a:lvl1pPr marL="82299" indent="0" algn="l">
              <a:buNone/>
              <a:defRPr sz="1500">
                <a:solidFill>
                  <a:schemeClr val="bg2"/>
                </a:solidFill>
                <a:latin typeface="Arial"/>
                <a:cs typeface="Arial"/>
              </a:defRPr>
            </a:lvl1pPr>
            <a:lvl2pPr marL="34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04" y="267238"/>
            <a:ext cx="1289640" cy="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34291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285299"/>
            <a:ext cx="8259884" cy="1695197"/>
          </a:xfrm>
          <a:prstGeom prst="rect">
            <a:avLst/>
          </a:prstGeom>
        </p:spPr>
        <p:txBody>
          <a:bodyPr lIns="68583" tIns="34292" rIns="68583" bIns="34292" anchor="b" anchorCtr="0">
            <a:noAutofit/>
          </a:bodyPr>
          <a:lstStyle>
            <a:lvl1pPr marL="0" indent="0" algn="l" defTabSz="340536"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3020182"/>
            <a:ext cx="8259884" cy="681217"/>
          </a:xfrm>
          <a:prstGeom prst="rect">
            <a:avLst/>
          </a:prstGeom>
        </p:spPr>
        <p:txBody>
          <a:bodyPr lIns="68583" tIns="34292" rIns="68583" bIns="34292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34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666" y="4567892"/>
            <a:ext cx="977391" cy="3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144000" cy="514216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9144000" cy="23545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34291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285882"/>
            <a:ext cx="9144000" cy="85761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34291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712002"/>
            <a:ext cx="8259884" cy="1140257"/>
          </a:xfrm>
          <a:prstGeom prst="rect">
            <a:avLst/>
          </a:prstGeom>
        </p:spPr>
        <p:txBody>
          <a:bodyPr lIns="68583" tIns="34292" rIns="68583" bIns="34292" anchor="b" anchorCtr="0">
            <a:noAutofit/>
          </a:bodyPr>
          <a:lstStyle>
            <a:lvl1pPr marL="0" indent="0" algn="l" defTabSz="340536"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1891944"/>
            <a:ext cx="8259884" cy="480203"/>
          </a:xfrm>
          <a:prstGeom prst="rect">
            <a:avLst/>
          </a:prstGeom>
        </p:spPr>
        <p:txBody>
          <a:bodyPr lIns="68583" tIns="34292" rIns="68583" bIns="34292">
            <a:no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4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666" y="4567892"/>
            <a:ext cx="977391" cy="3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9144000" cy="2980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34291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285299"/>
            <a:ext cx="8259884" cy="1695197"/>
          </a:xfrm>
          <a:prstGeom prst="rect">
            <a:avLst/>
          </a:prstGeom>
          <a:noFill/>
        </p:spPr>
        <p:txBody>
          <a:bodyPr wrap="square" lIns="68583" tIns="34292" rIns="68583" bIns="102875" anchor="b" anchorCtr="0">
            <a:noAutofit/>
          </a:bodyPr>
          <a:lstStyle>
            <a:lvl1pPr marL="0" indent="0" algn="l" defTabSz="340536">
              <a:spcAft>
                <a:spcPts val="0"/>
              </a:spcAft>
              <a:tabLst/>
              <a:defRPr sz="3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3042224"/>
            <a:ext cx="8259884" cy="721201"/>
          </a:xfrm>
          <a:prstGeom prst="rect">
            <a:avLst/>
          </a:prstGeom>
        </p:spPr>
        <p:txBody>
          <a:bodyPr lIns="68583" tIns="34292" rIns="68583" bIns="34292">
            <a:noAutofit/>
          </a:bodyPr>
          <a:lstStyle>
            <a:lvl1pPr marL="0" indent="0" algn="l">
              <a:buNone/>
              <a:defRPr sz="21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34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Arial"/>
                <a:cs typeface="Arial"/>
              </a:defRPr>
            </a:lvl1pPr>
            <a:lvl2pPr marL="0" indent="0" defTabSz="44055">
              <a:spcBef>
                <a:spcPts val="582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</a:defRPr>
            </a:lvl2pPr>
            <a:lvl3pPr marL="125021" indent="-125021" defTabSz="211942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7672" indent="-128593" defTabSz="211942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0320" indent="-132165" defTabSz="211942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3911600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5021" indent="-125021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400">
                <a:solidFill>
                  <a:srgbClr val="1E1E1E"/>
                </a:solidFill>
              </a:defRPr>
            </a:lvl3pPr>
            <a:lvl4pPr marL="296482" indent="-120260" defTabSz="-126213">
              <a:spcBef>
                <a:spcPts val="582"/>
              </a:spcBef>
              <a:spcAft>
                <a:spcPts val="0"/>
              </a:spcAft>
              <a:defRPr sz="1200" baseline="0">
                <a:solidFill>
                  <a:srgbClr val="1E1E1E"/>
                </a:solidFill>
              </a:defRPr>
            </a:lvl4pPr>
            <a:lvl5pPr marL="473892" indent="-132165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827447"/>
            <a:ext cx="3911600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5021" indent="-125021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4100" indent="-128593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3892" indent="-132165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2635386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5021" indent="-125021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82" marR="0" indent="-120260" algn="l" defTabSz="301245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74" indent="-128593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829826"/>
            <a:ext cx="2635386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5021" indent="-125021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82" marR="0" indent="-120260" algn="l" defTabSz="301245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74" indent="-128593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829826"/>
            <a:ext cx="2635386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5021" indent="-125021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82" marR="0" indent="-120260" algn="l" defTabSz="301245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74" indent="-128593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1420508"/>
            <a:ext cx="6972300" cy="1981317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265075"/>
            <a:ext cx="137160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51" y="934011"/>
            <a:ext cx="2425295" cy="122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3528002"/>
            <a:ext cx="1600200" cy="10477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42" y="-152401"/>
            <a:ext cx="9342553" cy="3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2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Arial"/>
                <a:cs typeface="Arial"/>
              </a:defRPr>
            </a:lvl1pPr>
            <a:lvl2pPr marL="0" indent="0" defTabSz="44055">
              <a:spcBef>
                <a:spcPts val="582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</a:defRPr>
            </a:lvl2pPr>
            <a:lvl3pPr marL="125021" indent="-125021" defTabSz="211942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7672" indent="-128593" defTabSz="211942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0320" indent="-132165" defTabSz="211942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73284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83" tIns="68583" rIns="68583" bIns="68583" rtlCol="0" anchor="ctr" anchorCtr="0">
            <a:noAutofit/>
          </a:bodyPr>
          <a:lstStyle/>
          <a:p>
            <a:pPr algn="ctr" defTabSz="34291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3911600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5021" indent="-125021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400">
                <a:solidFill>
                  <a:srgbClr val="1E1E1E"/>
                </a:solidFill>
              </a:defRPr>
            </a:lvl3pPr>
            <a:lvl4pPr marL="296482" indent="-120260" defTabSz="-126213">
              <a:spcBef>
                <a:spcPts val="582"/>
              </a:spcBef>
              <a:spcAft>
                <a:spcPts val="0"/>
              </a:spcAft>
              <a:defRPr sz="1200" baseline="0">
                <a:solidFill>
                  <a:srgbClr val="1E1E1E"/>
                </a:solidFill>
              </a:defRPr>
            </a:lvl4pPr>
            <a:lvl5pPr marL="473892" indent="-132165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3785" y="827447"/>
            <a:ext cx="3911600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924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0" indent="0">
              <a:spcBef>
                <a:spcPts val="582"/>
              </a:spcBef>
              <a:spcAft>
                <a:spcPts val="0"/>
              </a:spcAft>
              <a:buFont typeface="Lucida Grande"/>
              <a:buNone/>
              <a:defRPr sz="1500">
                <a:solidFill>
                  <a:srgbClr val="1E1E1E"/>
                </a:solidFill>
              </a:defRPr>
            </a:lvl2pPr>
            <a:lvl3pPr marL="125021" indent="-125021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4100" indent="-128593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3892" indent="-132165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tabLst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73284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83" tIns="68583" rIns="68583" bIns="68583" rtlCol="0" anchor="ctr" anchorCtr="0">
            <a:noAutofit/>
          </a:bodyPr>
          <a:lstStyle/>
          <a:p>
            <a:pPr algn="ctr" defTabSz="34291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0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9826"/>
            <a:ext cx="2635386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5021" indent="-125021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82" marR="0" indent="-120260" algn="l" defTabSz="301245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74" indent="-128593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065" y="829826"/>
            <a:ext cx="2635386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5021" indent="-125021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82" marR="0" indent="-120260" algn="l" defTabSz="301245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74" indent="-128593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51415" y="829826"/>
            <a:ext cx="2635386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474"/>
              </a:spcBef>
              <a:buClr>
                <a:srgbClr val="69BE28"/>
              </a:buClr>
              <a:buFont typeface="Wingdings" charset="2"/>
              <a:buNone/>
              <a:defRPr sz="1700" b="1" i="0">
                <a:latin typeface="Arial"/>
                <a:cs typeface="Arial"/>
              </a:defRPr>
            </a:lvl1pPr>
            <a:lvl2pPr marL="0" indent="0">
              <a:spcBef>
                <a:spcPts val="474"/>
              </a:spcBef>
              <a:spcAft>
                <a:spcPts val="0"/>
              </a:spcAft>
              <a:buFont typeface="Lucida Grande"/>
              <a:buNone/>
              <a:defRPr sz="1400">
                <a:solidFill>
                  <a:srgbClr val="1E1E1E"/>
                </a:solidFill>
              </a:defRPr>
            </a:lvl2pPr>
            <a:lvl3pPr marL="125021" indent="-125021">
              <a:spcBef>
                <a:spcPts val="47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200">
                <a:solidFill>
                  <a:srgbClr val="1E1E1E"/>
                </a:solidFill>
              </a:defRPr>
            </a:lvl3pPr>
            <a:lvl4pPr marL="296482" marR="0" indent="-120260" algn="l" defTabSz="301245" rtl="0" eaLnBrk="1" fontAlgn="base" latinLnBrk="0" hangingPunct="1">
              <a:lnSpc>
                <a:spcPct val="100000"/>
              </a:lnSpc>
              <a:spcBef>
                <a:spcPts val="474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100">
                <a:solidFill>
                  <a:srgbClr val="1E1E1E"/>
                </a:solidFill>
              </a:defRPr>
            </a:lvl4pPr>
            <a:lvl5pPr marL="425074" indent="-128593">
              <a:spcBef>
                <a:spcPts val="474"/>
              </a:spcBef>
              <a:spcAft>
                <a:spcPts val="0"/>
              </a:spcAft>
              <a:buFont typeface="Lucida Grande"/>
              <a:buChar char="-"/>
              <a:tabLst/>
              <a:defRPr sz="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373284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83" tIns="68583" rIns="68583" bIns="68583" rtlCol="0" anchor="ctr" anchorCtr="0">
            <a:noAutofit/>
          </a:bodyPr>
          <a:lstStyle/>
          <a:p>
            <a:pPr algn="ctr" defTabSz="34291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8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73284" y="4799060"/>
            <a:ext cx="3459377" cy="184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68583" tIns="68583" rIns="68583" bIns="68583" rtlCol="0" anchor="ctr" anchorCtr="0">
            <a:noAutofit/>
          </a:bodyPr>
          <a:lstStyle/>
          <a:p>
            <a:pPr algn="ctr" defTabSz="342916"/>
            <a:r>
              <a:rPr lang="en-US" sz="8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8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5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68583" tIns="34292" rIns="68583" bIns="34292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829826"/>
            <a:ext cx="8229600" cy="3715941"/>
          </a:xfrm>
          <a:prstGeom prst="rect">
            <a:avLst/>
          </a:prstGeom>
        </p:spPr>
        <p:txBody>
          <a:bodyPr vert="horz" lIns="68583" tIns="34292" rIns="68583" bIns="34292"/>
          <a:lstStyle>
            <a:lvl1pPr marL="0" indent="0">
              <a:spcBef>
                <a:spcPts val="582"/>
              </a:spcBef>
              <a:buClr>
                <a:srgbClr val="69BE28"/>
              </a:buClr>
              <a:buFont typeface="Wingdings" charset="2"/>
              <a:buNone/>
              <a:defRPr sz="1800" b="1" i="0">
                <a:latin typeface="Arial"/>
                <a:cs typeface="Arial"/>
              </a:defRPr>
            </a:lvl1pPr>
            <a:lvl2pPr marL="167887" indent="-167887">
              <a:spcBef>
                <a:spcPts val="582"/>
              </a:spcBef>
              <a:buClr>
                <a:schemeClr val="accent1"/>
              </a:buClr>
              <a:buFont typeface="Wingdings" charset="2"/>
              <a:buChar char="§"/>
              <a:tabLst/>
              <a:defRPr sz="1500">
                <a:solidFill>
                  <a:srgbClr val="818A8F"/>
                </a:solidFill>
              </a:defRPr>
            </a:lvl2pPr>
            <a:lvl3pPr marL="473892" indent="-125021">
              <a:spcBef>
                <a:spcPts val="582"/>
              </a:spcBef>
              <a:spcAft>
                <a:spcPts val="0"/>
              </a:spcAft>
              <a:buFont typeface="Lucida Grande"/>
              <a:buChar char="–"/>
              <a:tabLst/>
              <a:defRPr sz="1400">
                <a:solidFill>
                  <a:srgbClr val="818A8F"/>
                </a:solidFill>
              </a:defRPr>
            </a:lvl3pPr>
            <a:lvl4pPr marL="685834" indent="-128593">
              <a:spcBef>
                <a:spcPts val="582"/>
              </a:spcBef>
              <a:spcAft>
                <a:spcPts val="0"/>
              </a:spcAft>
              <a:defRPr sz="1200">
                <a:solidFill>
                  <a:srgbClr val="818A8F"/>
                </a:solidFill>
              </a:defRPr>
            </a:lvl4pPr>
            <a:lvl5pPr marL="858483" indent="-132165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22672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00601"/>
            <a:ext cx="3581400" cy="24050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/>
            </a:lvl1pPr>
          </a:lstStyle>
          <a:p>
            <a:pPr defTabSz="342916"/>
            <a:r>
              <a:rPr lang="en-US" sz="1400" dirty="0" smtClean="0">
                <a:solidFill>
                  <a:prstClr val="black"/>
                </a:solidFill>
                <a:latin typeface="Arial"/>
              </a:rPr>
              <a:t>© 2012 Avalon Consulting, LLC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267200" y="4800601"/>
            <a:ext cx="533400" cy="242888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/>
            </a:lvl1pPr>
          </a:lstStyle>
          <a:p>
            <a:pPr defTabSz="342916"/>
            <a:fld id="{ED3FE4E2-F1D4-446B-95D7-37BE7F4D9665}" type="slidenum">
              <a:rPr lang="en-US" sz="1400">
                <a:solidFill>
                  <a:prstClr val="black"/>
                </a:solidFill>
                <a:latin typeface="Arial"/>
              </a:rPr>
              <a:pPr defTabSz="342916"/>
              <a:t>‹#›</a:t>
            </a:fld>
            <a:endParaRPr lang="en-US" sz="14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1198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369994"/>
            <a:ext cx="8229600" cy="4219866"/>
          </a:xfrm>
          <a:prstGeom prst="rect">
            <a:avLst/>
          </a:prstGeom>
        </p:spPr>
        <p:txBody>
          <a:bodyPr vert="horz" lIns="91428" tIns="45714" rIns="91428" bIns="45714"/>
          <a:lstStyle>
            <a:lvl1pPr marL="126191" indent="-126191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425000" indent="-126191">
              <a:spcAft>
                <a:spcPts val="0"/>
              </a:spcAft>
              <a:buFont typeface="Lucida Grande"/>
              <a:buChar char="–"/>
              <a:defRPr sz="1500"/>
            </a:lvl2pPr>
            <a:lvl3pPr marL="810714" indent="-125000">
              <a:spcAft>
                <a:spcPts val="0"/>
              </a:spcAft>
              <a:buFont typeface="Lucida Grande"/>
              <a:buChar char="–"/>
              <a:defRPr sz="1400"/>
            </a:lvl3pPr>
            <a:lvl4pPr marL="1157144" indent="-128572">
              <a:spcAft>
                <a:spcPts val="0"/>
              </a:spcAft>
              <a:defRPr sz="1200"/>
            </a:lvl4pPr>
            <a:lvl5pPr marL="1503571" indent="-132142">
              <a:spcAft>
                <a:spcPts val="0"/>
              </a:spcAft>
              <a:buFont typeface="Lucida Grande"/>
              <a:buChar char="-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3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1420508"/>
            <a:ext cx="6972300" cy="1981317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265075"/>
            <a:ext cx="137160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51" y="934011"/>
            <a:ext cx="2425295" cy="122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3528002"/>
            <a:ext cx="1600200" cy="10477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42" y="-152401"/>
            <a:ext cx="9342553" cy="3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278637"/>
            <a:ext cx="8184662" cy="743999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90"/>
            <a:ext cx="8197114" cy="2857565"/>
          </a:xfrm>
          <a:prstGeom prst="rect">
            <a:avLst/>
          </a:prstGeom>
        </p:spPr>
        <p:txBody>
          <a:bodyPr lIns="91396" tIns="45698" rIns="91396" bIns="45698"/>
          <a:lstStyle>
            <a:lvl1pPr marL="342736" indent="-342736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2472" indent="-228501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6454" indent="-228501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298002"/>
            <a:ext cx="8184662" cy="308378"/>
          </a:xfrm>
          <a:prstGeom prst="rect">
            <a:avLst/>
          </a:prstGeom>
        </p:spPr>
        <p:txBody>
          <a:bodyPr lIns="91396" tIns="45698" rIns="91396" bIns="45698"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75" y="1023314"/>
            <a:ext cx="1103781" cy="72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4265075"/>
            <a:ext cx="1371600" cy="695325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42" y="-152401"/>
            <a:ext cx="9342553" cy="3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8" y="278637"/>
            <a:ext cx="8184662" cy="743999"/>
          </a:xfrm>
          <a:prstGeom prst="rect">
            <a:avLst/>
          </a:prstGeom>
        </p:spPr>
        <p:txBody>
          <a:bodyPr lIns="91396" tIns="45698" rIns="91396" bIns="45698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69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3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0973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796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3011623"/>
          </a:xfrm>
          <a:prstGeom prst="rect">
            <a:avLst/>
          </a:prstGeom>
        </p:spPr>
        <p:txBody>
          <a:bodyPr lIns="91396" tIns="45698" rIns="91396" bIns="45698"/>
          <a:lstStyle>
            <a:lvl1pPr marL="342736" indent="-342736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2472" indent="-228501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6454" indent="-228501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75" y="1023314"/>
            <a:ext cx="1103781" cy="72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4265075"/>
            <a:ext cx="1371600" cy="69532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42" y="-152401"/>
            <a:ext cx="9342553" cy="3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theme" Target="../theme/theme6.xml"/><Relationship Id="rId16" Type="http://schemas.openxmlformats.org/officeDocument/2006/relationships/image" Target="../media/image15.jpeg"/><Relationship Id="rId17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theme" Target="../theme/theme7.xml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  <p:sldLayoutId id="2147483689" r:id="rId6"/>
  </p:sldLayoutIdLst>
  <p:txStyles>
    <p:titleStyle>
      <a:lvl1pPr algn="ctr" defTabSz="4569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6" indent="-342736" algn="l" defTabSz="45699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09" indent="-285618" algn="l" defTabSz="4569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72" indent="-228501" algn="l" defTabSz="4569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2" indent="-228501" algn="l" defTabSz="45699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54" indent="-228501" algn="l" defTabSz="45699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46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37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27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18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1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2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3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61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46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6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32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21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69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6" indent="-342736" algn="l" defTabSz="45699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09" indent="-285618" algn="l" defTabSz="4569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72" indent="-228501" algn="l" defTabSz="4569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2" indent="-228501" algn="l" defTabSz="45699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54" indent="-228501" algn="l" defTabSz="45699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46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37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27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18" indent="-228501" algn="l" defTabSz="4569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1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2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3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61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46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6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32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21" algn="l" defTabSz="4569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478" y="0"/>
            <a:ext cx="8229362" cy="761238"/>
          </a:xfrm>
          <a:prstGeom prst="rect">
            <a:avLst/>
          </a:prstGeom>
        </p:spPr>
        <p:txBody>
          <a:bodyPr vert="horz" lIns="91396" tIns="45698" rIns="91396" bIns="45698" rtlCol="0" anchor="ctr"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478" y="829817"/>
            <a:ext cx="8229362" cy="3717036"/>
          </a:xfrm>
          <a:prstGeom prst="rect">
            <a:avLst/>
          </a:prstGeom>
        </p:spPr>
        <p:txBody>
          <a:bodyPr vert="horz" lIns="91396" tIns="45698" rIns="91396" bIns="45698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456991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36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913982" rtl="0" eaLnBrk="1" latinLnBrk="0" hangingPunct="1">
        <a:lnSpc>
          <a:spcPct val="100000"/>
        </a:lnSpc>
        <a:spcBef>
          <a:spcPts val="1376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3982" rtl="0" eaLnBrk="1" latinLnBrk="0" hangingPunct="1">
        <a:spcBef>
          <a:spcPts val="776"/>
        </a:spcBef>
        <a:buFont typeface="Arial" panose="020B0604020202020204" pitchFamily="34" charset="0"/>
        <a:buNone/>
        <a:defRPr lang="en-US" sz="20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66611" indent="-166611" algn="l" defTabSz="913982" rtl="0" eaLnBrk="1" latinLnBrk="0" hangingPunct="1">
        <a:spcBef>
          <a:spcPts val="776"/>
        </a:spcBef>
        <a:buClr>
          <a:schemeClr val="accent1"/>
        </a:buClr>
        <a:buFont typeface="Arial" panose="020B0604020202020204" pitchFamily="34" charset="0"/>
        <a:buChar char="•"/>
        <a:defRPr lang="en-US" sz="18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393010" indent="-173653" algn="l" defTabSz="913982" rtl="0" eaLnBrk="1" latinLnBrk="0" hangingPunct="1">
        <a:spcBef>
          <a:spcPts val="776"/>
        </a:spcBef>
        <a:buFont typeface="Arial" panose="020B0604020202020204" pitchFamily="34" charset="0"/>
        <a:buChar char="–"/>
        <a:defRPr lang="en-US" sz="16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630643" indent="-173653" algn="l" defTabSz="913982" rtl="0" eaLnBrk="1" latinLnBrk="0" hangingPunct="1">
        <a:spcBef>
          <a:spcPts val="776"/>
        </a:spcBef>
        <a:buFont typeface="Arial" panose="020B0604020202020204" pitchFamily="34" charset="0"/>
        <a:buChar char="-"/>
        <a:defRPr lang="en-US" sz="14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3446" indent="-228501" algn="l" defTabSz="9139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37" indent="-228501" algn="l" defTabSz="9139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27" indent="-228501" algn="l" defTabSz="9139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18" indent="-228501" algn="l" defTabSz="9139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1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2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3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61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46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6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32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21" algn="l" defTabSz="913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478" y="0"/>
            <a:ext cx="8229362" cy="761238"/>
          </a:xfrm>
          <a:prstGeom prst="rect">
            <a:avLst/>
          </a:prstGeom>
        </p:spPr>
        <p:txBody>
          <a:bodyPr vert="horz" lIns="68559" tIns="34280" rIns="68559" bIns="34280" rtlCol="0" anchor="ctr">
            <a:normAutofit/>
          </a:bodyPr>
          <a:lstStyle/>
          <a:p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478" y="829817"/>
            <a:ext cx="8229362" cy="3717036"/>
          </a:xfrm>
          <a:prstGeom prst="rect">
            <a:avLst/>
          </a:prstGeom>
        </p:spPr>
        <p:txBody>
          <a:bodyPr vert="horz" lIns="68559" tIns="34280" rIns="68559" bIns="34280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342796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27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685606" rtl="0" eaLnBrk="1" latinLnBrk="0" hangingPunct="1">
        <a:lnSpc>
          <a:spcPct val="100000"/>
        </a:lnSpc>
        <a:spcBef>
          <a:spcPts val="1032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606" rtl="0" eaLnBrk="1" latinLnBrk="0" hangingPunct="1">
        <a:spcBef>
          <a:spcPts val="582"/>
        </a:spcBef>
        <a:buFont typeface="Arial" panose="020B0604020202020204" pitchFamily="34" charset="0"/>
        <a:buNone/>
        <a:defRPr lang="en-US" sz="15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24977" indent="-124977" algn="l" defTabSz="685606" rtl="0" eaLnBrk="1" latinLnBrk="0" hangingPunct="1">
        <a:spcBef>
          <a:spcPts val="582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294813" indent="-130259" algn="l" defTabSz="685606" rtl="0" eaLnBrk="1" latinLnBrk="0" hangingPunct="1">
        <a:spcBef>
          <a:spcPts val="582"/>
        </a:spcBef>
        <a:buFont typeface="Arial" panose="020B0604020202020204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473070" indent="-130259" algn="l" defTabSz="685606" rtl="0" eaLnBrk="1" latinLnBrk="0" hangingPunct="1">
        <a:spcBef>
          <a:spcPts val="582"/>
        </a:spcBef>
        <a:buFont typeface="Arial" panose="020B0604020202020204" pitchFamily="34" charset="0"/>
        <a:buChar char="-"/>
        <a:defRPr lang="en-US" sz="11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1885421" indent="-171403" algn="l" defTabSz="6856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7" indent="-171403" algn="l" defTabSz="6856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23" indent="-171403" algn="l" defTabSz="6856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24" indent="-171403" algn="l" defTabSz="6856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6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06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07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13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09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17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20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26" algn="l" defTabSz="6856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6576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 defTabSz="34279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90" y="4573558"/>
            <a:ext cx="974090" cy="36657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2796">
              <a:lnSpc>
                <a:spcPct val="90000"/>
              </a:lnSpc>
            </a:pPr>
            <a:r>
              <a:rPr lang="en-US" sz="700" b="1" spc="-53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700" b="1" spc="-53" smtClean="0">
                <a:solidFill>
                  <a:srgbClr val="818A8F"/>
                </a:solidFill>
                <a:latin typeface="Arial"/>
              </a:rPr>
              <a:pPr defTabSz="342796">
                <a:lnSpc>
                  <a:spcPct val="90000"/>
                </a:lnSpc>
              </a:pPr>
              <a:t>‹#›</a:t>
            </a:fld>
            <a:endParaRPr lang="en-US" sz="700" b="1" spc="-53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41345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342796">
              <a:buFont typeface="Arial"/>
              <a:buNone/>
              <a:defRPr/>
            </a:pPr>
            <a:r>
              <a:rPr lang="en-US" sz="7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2014. All Rights Reserved</a:t>
            </a:r>
            <a:endParaRPr lang="en-US" sz="7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7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342796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42796"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685606"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28407"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371213" algn="l" defTabSz="34279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57104" indent="-257104" algn="l" defTabSz="34279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557057" indent="-214251" algn="l" defTabSz="34279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857004" indent="-171403" algn="l" defTabSz="34279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199810" indent="-171403" algn="l" defTabSz="34279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1542611" indent="-171403" algn="l" defTabSz="34279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1885421" indent="-171403" algn="l" defTabSz="34279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7" indent="-171403" algn="l" defTabSz="34279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23" indent="-171403" algn="l" defTabSz="34279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24" indent="-171403" algn="l" defTabSz="34279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6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06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07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13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09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17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20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26" algn="l" defTabSz="342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6576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 defTabSz="34285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71" y="4705858"/>
            <a:ext cx="974090" cy="36657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9145" y="4900979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2856">
              <a:lnSpc>
                <a:spcPct val="90000"/>
              </a:lnSpc>
            </a:pPr>
            <a:r>
              <a:rPr lang="en-US" sz="700" b="1" spc="-53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700" b="1" spc="-53" smtClean="0">
                <a:solidFill>
                  <a:srgbClr val="818A8F"/>
                </a:solidFill>
                <a:latin typeface="Arial"/>
              </a:rPr>
              <a:pPr defTabSz="342856">
                <a:lnSpc>
                  <a:spcPct val="90000"/>
                </a:lnSpc>
              </a:pPr>
              <a:t>‹#›</a:t>
            </a:fld>
            <a:endParaRPr lang="en-US" sz="700" b="1" spc="-53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0611" y="4900979"/>
            <a:ext cx="1992359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342856">
              <a:buFont typeface="Arial"/>
              <a:buNone/>
              <a:defRPr/>
            </a:pPr>
            <a:r>
              <a:rPr lang="en-US" sz="7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2014</a:t>
            </a:r>
            <a:endParaRPr lang="en-US" sz="7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9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2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342856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42856"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685720"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28579"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371441" algn="l" defTabSz="34285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57146" indent="-257146" algn="l" defTabSz="3428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557149" indent="-214287" algn="l" defTabSz="3428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857148" indent="-171431" algn="l" defTabSz="3428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200010" indent="-171431" algn="l" defTabSz="3428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1542869" indent="-171431" algn="l" defTabSz="3428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1885733" indent="-171431" algn="l" defTabSz="34285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9" indent="-171431" algn="l" defTabSz="34285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51" indent="-171431" algn="l" defTabSz="34285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1" algn="l" defTabSz="34285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6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1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7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2" algn="l" defTabSz="3428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w_logo_green_black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059" y="4450104"/>
            <a:ext cx="1147404" cy="569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36576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342916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9875" y="4857355"/>
            <a:ext cx="721460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2916">
              <a:lnSpc>
                <a:spcPct val="90000"/>
              </a:lnSpc>
            </a:pPr>
            <a:r>
              <a:rPr lang="en-US" sz="700" b="1" spc="-53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700" b="1" spc="-53" smtClean="0">
                <a:solidFill>
                  <a:srgbClr val="818A8F"/>
                </a:solidFill>
                <a:latin typeface="Arial"/>
              </a:rPr>
              <a:pPr defTabSz="342916">
                <a:lnSpc>
                  <a:spcPct val="90000"/>
                </a:lnSpc>
              </a:pPr>
              <a:t>‹#›</a:t>
            </a:fld>
            <a:endParaRPr lang="en-US" sz="700" b="1" spc="-53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41337" y="4857355"/>
            <a:ext cx="2407691" cy="1714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342916">
              <a:buFont typeface="Arial"/>
              <a:buNone/>
              <a:defRPr/>
            </a:pPr>
            <a:r>
              <a:rPr lang="en-US" sz="7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7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23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342916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42916"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685834"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28751"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371669" algn="l" defTabSz="342916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57188" indent="-257188" algn="l" defTabSz="3429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557241" indent="-214323" algn="l" defTabSz="3429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857292" indent="-171459" algn="l" defTabSz="3429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200210" indent="-171459" algn="l" defTabSz="3429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1543127" indent="-171459" algn="l" defTabSz="34291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1886045" indent="-171459" algn="l" defTabSz="34291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1" indent="-171459" algn="l" defTabSz="34291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79" indent="-171459" algn="l" defTabSz="34291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96" indent="-171459" algn="l" defTabSz="34291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6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4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1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5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3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0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8" algn="l" defTabSz="3429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elerik.com/download/fiddl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1323" y="1358087"/>
            <a:ext cx="6972300" cy="1981317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Big Data 101: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Session 3</a:t>
            </a:r>
            <a:endParaRPr lang="en-US" dirty="0">
              <a:solidFill>
                <a:srgbClr val="330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3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>
              <a:lnSpc>
                <a:spcPct val="90000"/>
              </a:lnSpc>
              <a:buClr>
                <a:srgbClr val="69BE28"/>
              </a:buClr>
            </a:pPr>
            <a:r>
              <a:rPr lang="en-US" sz="2300" dirty="0">
                <a:solidFill>
                  <a:srgbClr val="33006F"/>
                </a:solidFill>
              </a:rPr>
              <a:t>Map Reduce V1 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buClr>
                <a:srgbClr val="69BE28"/>
              </a:buClr>
            </a:pPr>
            <a:r>
              <a:rPr lang="en-US" sz="1800" dirty="0" err="1"/>
              <a:t>JobTracker</a:t>
            </a:r>
            <a:endParaRPr lang="en-US" sz="1800" dirty="0"/>
          </a:p>
          <a:p>
            <a:pPr lvl="1">
              <a:lnSpc>
                <a:spcPct val="150000"/>
              </a:lnSpc>
              <a:buClr>
                <a:srgbClr val="69BE28"/>
              </a:buClr>
            </a:pPr>
            <a:r>
              <a:rPr lang="en-US" sz="1700" dirty="0"/>
              <a:t>Manages cluster resources and job scheduling</a:t>
            </a:r>
          </a:p>
          <a:p>
            <a:pPr>
              <a:buClr>
                <a:srgbClr val="69BE28"/>
              </a:buClr>
            </a:pPr>
            <a:r>
              <a:rPr lang="en-US" sz="1800" dirty="0" err="1"/>
              <a:t>TaskTracker</a:t>
            </a:r>
            <a:endParaRPr lang="en-US" sz="1800" dirty="0"/>
          </a:p>
          <a:p>
            <a:pPr lvl="1">
              <a:lnSpc>
                <a:spcPct val="150000"/>
              </a:lnSpc>
              <a:buClr>
                <a:srgbClr val="69BE28"/>
              </a:buClr>
            </a:pPr>
            <a:r>
              <a:rPr lang="en-US" sz="1700" dirty="0"/>
              <a:t>Per-node agent</a:t>
            </a:r>
          </a:p>
          <a:p>
            <a:pPr lvl="1">
              <a:lnSpc>
                <a:spcPct val="150000"/>
              </a:lnSpc>
              <a:buClr>
                <a:srgbClr val="69BE28"/>
              </a:buClr>
            </a:pPr>
            <a:r>
              <a:rPr lang="en-US" sz="1700" dirty="0"/>
              <a:t>Manage tasks</a:t>
            </a:r>
          </a:p>
          <a:p>
            <a:pPr lvl="1">
              <a:lnSpc>
                <a:spcPct val="150000"/>
              </a:lnSpc>
              <a:buClr>
                <a:srgbClr val="69BE28"/>
              </a:buClr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6" descr="MapReduceProcesses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3409" y="1277610"/>
            <a:ext cx="4605338" cy="280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68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>
              <a:lnSpc>
                <a:spcPct val="90000"/>
              </a:lnSpc>
              <a:buClr>
                <a:srgbClr val="69BE28"/>
              </a:buClr>
            </a:pPr>
            <a:r>
              <a:rPr lang="en-US" sz="2300" dirty="0">
                <a:solidFill>
                  <a:srgbClr val="33006F"/>
                </a:solidFill>
              </a:rPr>
              <a:t>Map </a:t>
            </a:r>
            <a:r>
              <a:rPr lang="en-US" sz="2300" dirty="0" smtClean="0">
                <a:solidFill>
                  <a:srgbClr val="33006F"/>
                </a:solidFill>
              </a:rPr>
              <a:t>Reduce</a:t>
            </a:r>
            <a:endParaRPr lang="en-US" sz="2300" dirty="0">
              <a:solidFill>
                <a:srgbClr val="33006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1" y="881851"/>
            <a:ext cx="8014397" cy="37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47" y="1039811"/>
            <a:ext cx="3989594" cy="313386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64122" y="843085"/>
            <a:ext cx="4354946" cy="3642374"/>
          </a:xfrm>
          <a:prstGeom prst="rect">
            <a:avLst/>
          </a:prstGeom>
        </p:spPr>
        <p:txBody>
          <a:bodyPr lIns="68568" tIns="34285" rIns="68568" bIns="34285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BE28"/>
              </a:buClr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Resource Manager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Global resource scheduler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Hierarchical queues</a:t>
            </a:r>
          </a:p>
          <a:p>
            <a:pPr>
              <a:lnSpc>
                <a:spcPct val="150000"/>
              </a:lnSpc>
              <a:buClr>
                <a:srgbClr val="69BE28"/>
              </a:buClr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Node Manager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Per-machine agent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Manages the life-cycle of container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Container resource monitoring</a:t>
            </a:r>
          </a:p>
          <a:p>
            <a:pPr>
              <a:lnSpc>
                <a:spcPct val="150000"/>
              </a:lnSpc>
              <a:buClr>
                <a:srgbClr val="69BE28"/>
              </a:buClr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Application Master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Per-application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Manages application scheduling and task execution</a:t>
            </a:r>
          </a:p>
          <a:p>
            <a:pPr lvl="1">
              <a:buClr>
                <a:srgbClr val="69BE28"/>
              </a:buClr>
            </a:pPr>
            <a:r>
              <a:rPr lang="en-US" sz="1700" dirty="0">
                <a:solidFill>
                  <a:prstClr val="black"/>
                </a:solidFill>
                <a:latin typeface="Arial"/>
              </a:rPr>
              <a:t>E.g. MapReduce Application Master</a:t>
            </a:r>
          </a:p>
          <a:p>
            <a:pPr lvl="1">
              <a:buClr>
                <a:srgbClr val="69BE28"/>
              </a:buClr>
            </a:pPr>
            <a:endParaRPr lang="en-US" sz="17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630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Capacity Scheduler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619" y="879716"/>
            <a:ext cx="2767144" cy="3909060"/>
          </a:xfrm>
          <a:prstGeom prst="rect">
            <a:avLst/>
          </a:prstGeom>
        </p:spPr>
        <p:txBody>
          <a:bodyPr vert="horz" wrap="square" lIns="91408" tIns="91408" rIns="91408" bIns="91408" rtlCol="0">
            <a:noAutofit/>
          </a:bodyPr>
          <a:lstStyle/>
          <a:p>
            <a:pPr defTabSz="342841"/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53" y="879716"/>
            <a:ext cx="2816811" cy="3909060"/>
          </a:xfrm>
          <a:prstGeom prst="rect">
            <a:avLst/>
          </a:prstGeom>
        </p:spPr>
        <p:txBody>
          <a:bodyPr vert="horz" wrap="square" lIns="91408" tIns="91408" rIns="91408" bIns="91408" rtlCol="0">
            <a:noAutofit/>
          </a:bodyPr>
          <a:lstStyle/>
          <a:p>
            <a:pPr defTabSz="342841"/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76" y="1529598"/>
            <a:ext cx="1644480" cy="19637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" y="879716"/>
            <a:ext cx="3852719" cy="3909060"/>
          </a:xfrm>
          <a:prstGeom prst="rect">
            <a:avLst/>
          </a:prstGeom>
        </p:spPr>
        <p:txBody>
          <a:bodyPr vert="horz" wrap="square" lIns="91408" tIns="91408" rIns="91408" bIns="91408" rtlCol="0">
            <a:noAutofit/>
          </a:bodyPr>
          <a:lstStyle/>
          <a:p>
            <a:pPr defTabSz="342841"/>
            <a:r>
              <a:rPr lang="en-US" sz="900" b="1" dirty="0">
                <a:solidFill>
                  <a:prstClr val="black"/>
                </a:solidFill>
                <a:latin typeface="Arial"/>
              </a:rPr>
              <a:t>ROOT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yarn.scheduler.capacity.root.capacity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=100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yarn.scheduler.capacity.root.queues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</a:t>
            </a:r>
            <a:r>
              <a:rPr lang="en-US" sz="900" dirty="0" err="1">
                <a:solidFill>
                  <a:prstClr val="black"/>
                </a:solidFill>
                <a:latin typeface="Arial"/>
              </a:rPr>
              <a:t>adhoc,batch,prod</a:t>
            </a:r>
            <a:endParaRPr lang="en-US" sz="900" dirty="0">
              <a:solidFill>
                <a:prstClr val="black"/>
              </a:solidFill>
              <a:latin typeface="Arial"/>
            </a:endParaRPr>
          </a:p>
          <a:p>
            <a:pPr defTabSz="342841"/>
            <a:endParaRPr lang="en-US" sz="900" dirty="0">
              <a:solidFill>
                <a:prstClr val="black"/>
              </a:solidFill>
              <a:latin typeface="Arial"/>
            </a:endParaRPr>
          </a:p>
          <a:p>
            <a:pPr defTabSz="342841"/>
            <a:r>
              <a:rPr lang="en-US" sz="900" b="1" dirty="0">
                <a:solidFill>
                  <a:prstClr val="black"/>
                </a:solidFill>
                <a:latin typeface="Arial"/>
              </a:rPr>
              <a:t>ADHOC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yarn.scheduler.capacity.root.adhoc.acl_submit_applications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=*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yarn.scheduler.capacity.root.adhoc.capacity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=25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yarn.scheduler.capacity.root.adhoc.maximum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-capacity=50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yarn.scheduler.capacity.root.adhoc.state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=RUNNING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yarn.scheduler.capacity.root.adhoc.user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-limit-factor=2</a:t>
            </a:r>
          </a:p>
          <a:p>
            <a:pPr defTabSz="342841"/>
            <a:endParaRPr lang="en-US" sz="900" dirty="0">
              <a:solidFill>
                <a:prstClr val="black"/>
              </a:solidFill>
              <a:latin typeface="Arial"/>
            </a:endParaRPr>
          </a:p>
          <a:p>
            <a:pPr defTabSz="342841"/>
            <a:r>
              <a:rPr lang="en-US" sz="900" b="1" dirty="0">
                <a:solidFill>
                  <a:prstClr val="black"/>
                </a:solidFill>
                <a:latin typeface="Arial"/>
              </a:rPr>
              <a:t>PROD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yarn.scheduler.capacity.root.prod.acl_administer_queue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=yarn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yarn.scheduler.capacity.root.prod.acl_submit_applications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</a:t>
            </a:r>
            <a:r>
              <a:rPr lang="en-US" sz="900" dirty="0" err="1">
                <a:solidFill>
                  <a:prstClr val="black"/>
                </a:solidFill>
                <a:latin typeface="Arial"/>
              </a:rPr>
              <a:t>yarn,mapred</a:t>
            </a:r>
            <a:endParaRPr lang="en-US" sz="900" dirty="0">
              <a:solidFill>
                <a:prstClr val="black"/>
              </a:solidFill>
              <a:latin typeface="Arial"/>
            </a:endParaRP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yarn.scheduler.capacity.root.prod.capacity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=50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yarn.scheduler.capacity.root.prod.queues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</a:t>
            </a:r>
            <a:r>
              <a:rPr lang="en-US" sz="900" dirty="0" err="1">
                <a:solidFill>
                  <a:prstClr val="black"/>
                </a:solidFill>
                <a:latin typeface="Arial"/>
              </a:rPr>
              <a:t>reports,ops</a:t>
            </a:r>
            <a:endParaRPr lang="en-US" sz="900" dirty="0">
              <a:solidFill>
                <a:prstClr val="black"/>
              </a:solidFill>
              <a:latin typeface="Arial"/>
            </a:endParaRPr>
          </a:p>
          <a:p>
            <a:pPr defTabSz="342841"/>
            <a:endParaRPr lang="en-US" sz="900" dirty="0">
              <a:solidFill>
                <a:prstClr val="black"/>
              </a:solidFill>
              <a:latin typeface="Arial"/>
            </a:endParaRPr>
          </a:p>
          <a:p>
            <a:pPr defTabSz="342841"/>
            <a:r>
              <a:rPr lang="en-US" sz="900" b="1" dirty="0">
                <a:solidFill>
                  <a:prstClr val="black"/>
                </a:solidFill>
                <a:latin typeface="Arial"/>
              </a:rPr>
              <a:t>PROD - Reports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yarn.scheduler.capacity.root.prod.reports.state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=RUNNING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yarn.scheduler.capacity.root.prod.reports.capacity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=80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yarn.scheduler.capacity.root.prod.reports.maximum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-capacity=100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yarn.scheduler.capacity.root.prod.reports.user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-limit-factor=3</a:t>
            </a:r>
          </a:p>
          <a:p>
            <a:pPr defTabSz="342841"/>
            <a:r>
              <a:rPr lang="en-US" sz="900" dirty="0">
                <a:solidFill>
                  <a:prstClr val="black"/>
                </a:solidFill>
                <a:latin typeface="Arial"/>
              </a:rPr>
              <a:t>yarn.scheduler.capacity.root.prod.reports.minimum-user-limit-percent=20</a:t>
            </a:r>
          </a:p>
          <a:p>
            <a:pPr defTabSz="342841"/>
            <a:r>
              <a:rPr lang="en-US" sz="900" dirty="0" err="1">
                <a:solidFill>
                  <a:prstClr val="black"/>
                </a:solidFill>
                <a:latin typeface="Arial"/>
              </a:rPr>
              <a:t>yarn.scheduler.capacity.prod.reports.maximum</a:t>
            </a:r>
            <a:r>
              <a:rPr lang="en-US" sz="900" dirty="0">
                <a:solidFill>
                  <a:prstClr val="black"/>
                </a:solidFill>
                <a:latin typeface="Arial"/>
              </a:rPr>
              <a:t>-applications = 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269" y="1086919"/>
            <a:ext cx="3879631" cy="36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08177"/>
              </p:ext>
            </p:extLst>
          </p:nvPr>
        </p:nvGraphicFramePr>
        <p:xfrm>
          <a:off x="213961" y="1778502"/>
          <a:ext cx="8635402" cy="2990071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317701"/>
                <a:gridCol w="4317701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3006F"/>
                          </a:solidFill>
                        </a:rPr>
                        <a:t>Hive – MR</a:t>
                      </a:r>
                      <a:endParaRPr lang="en-US" sz="1400" dirty="0">
                        <a:solidFill>
                          <a:srgbClr val="33006F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3006F"/>
                          </a:solidFill>
                        </a:rPr>
                        <a:t>Hive – </a:t>
                      </a:r>
                      <a:r>
                        <a:rPr lang="en-US" sz="1400" dirty="0" err="1" smtClean="0">
                          <a:solidFill>
                            <a:srgbClr val="33006F"/>
                          </a:solidFill>
                        </a:rPr>
                        <a:t>Tez</a:t>
                      </a:r>
                      <a:endParaRPr lang="en-US" sz="1400" dirty="0">
                        <a:solidFill>
                          <a:srgbClr val="33006F"/>
                        </a:solidFill>
                      </a:endParaRPr>
                    </a:p>
                  </a:txBody>
                  <a:tcPr marT="34290" marB="34290"/>
                </a:tc>
              </a:tr>
              <a:tr h="270432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Hive-on-MR v. Hive-on-</a:t>
            </a:r>
            <a:r>
              <a:rPr lang="en-US" dirty="0" err="1"/>
              <a:t>Tez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604041" y="851425"/>
            <a:ext cx="3935921" cy="842558"/>
          </a:xfrm>
          <a:prstGeom prst="rect">
            <a:avLst/>
          </a:prstGeom>
          <a:ln w="3175" cmpd="sng">
            <a:noFill/>
          </a:ln>
        </p:spPr>
        <p:txBody>
          <a:bodyPr vert="horz" wrap="square" lIns="68475" tIns="34238" rIns="68475" bIns="34238" rtlCol="0">
            <a:noAutofit/>
          </a:bodyPr>
          <a:lstStyle/>
          <a:p>
            <a:pPr algn="ctr" defTabSz="342841" fontAlgn="base">
              <a:spcBef>
                <a:spcPct val="2000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SELECT </a:t>
            </a:r>
            <a:r>
              <a:rPr lang="en-US" sz="900" b="1" dirty="0" err="1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a.state</a:t>
            </a: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, COUNT(*), AVERAGE(</a:t>
            </a:r>
            <a:r>
              <a:rPr lang="en-US" sz="900" b="1" dirty="0" err="1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c.price</a:t>
            </a: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) </a:t>
            </a:r>
          </a:p>
          <a:p>
            <a:pPr algn="ctr" defTabSz="342841" fontAlgn="base">
              <a:spcBef>
                <a:spcPct val="2000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FROM a</a:t>
            </a:r>
          </a:p>
          <a:p>
            <a:pPr algn="ctr" defTabSz="342841" fontAlgn="base">
              <a:spcBef>
                <a:spcPct val="2000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JOIN b ON (</a:t>
            </a:r>
            <a:r>
              <a:rPr lang="en-US" sz="900" b="1" dirty="0" err="1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a.id</a:t>
            </a: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 = </a:t>
            </a:r>
            <a:r>
              <a:rPr lang="en-US" sz="900" b="1" dirty="0" err="1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b.id</a:t>
            </a: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)</a:t>
            </a:r>
          </a:p>
          <a:p>
            <a:pPr algn="ctr" defTabSz="342841" fontAlgn="base">
              <a:spcBef>
                <a:spcPct val="2000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JOIN c ON (</a:t>
            </a:r>
            <a:r>
              <a:rPr lang="en-US" sz="900" b="1" dirty="0" err="1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a.itemId</a:t>
            </a: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 = </a:t>
            </a:r>
            <a:r>
              <a:rPr lang="en-US" sz="900" b="1" dirty="0" err="1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c.itemId</a:t>
            </a: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) </a:t>
            </a:r>
          </a:p>
          <a:p>
            <a:pPr algn="ctr" defTabSz="342841" fontAlgn="base">
              <a:spcBef>
                <a:spcPct val="2000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GROUP BY </a:t>
            </a:r>
            <a:r>
              <a:rPr lang="en-US" sz="900" b="1" dirty="0" err="1">
                <a:solidFill>
                  <a:srgbClr val="000000"/>
                </a:solidFill>
                <a:latin typeface="Arial"/>
                <a:ea typeface="ヒラギノ角ゴ Pro W3" charset="-128"/>
                <a:cs typeface="ヒラギノ角ゴ Pro W3" charset="-128"/>
              </a:rPr>
              <a:t>a.state</a:t>
            </a:r>
            <a:endParaRPr lang="en-US" sz="900" b="1" dirty="0">
              <a:solidFill>
                <a:srgbClr val="000000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9198" y="2385178"/>
            <a:ext cx="964191" cy="207749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SELECT 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a.state</a:t>
            </a:r>
            <a:endParaRPr lang="en-US" sz="900" dirty="0">
              <a:solidFill>
                <a:prstClr val="black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6269" y="3075525"/>
            <a:ext cx="957651" cy="346249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JOIN (a, c)</a:t>
            </a:r>
          </a:p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SELECT 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c.price</a:t>
            </a:r>
            <a:endParaRPr lang="en-US" sz="900" dirty="0">
              <a:solidFill>
                <a:prstClr val="black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45521" y="2391318"/>
            <a:ext cx="803761" cy="207749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SELECT 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b.id</a:t>
            </a:r>
            <a:endParaRPr lang="en-US" sz="900" dirty="0">
              <a:solidFill>
                <a:prstClr val="black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0803" y="3847641"/>
            <a:ext cx="1123117" cy="623248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JOIN(a, b)</a:t>
            </a:r>
          </a:p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GROUP BY 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a.state</a:t>
            </a:r>
            <a:endParaRPr lang="en-US" sz="900" dirty="0">
              <a:solidFill>
                <a:prstClr val="black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COUNT(*)</a:t>
            </a:r>
          </a:p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AVERAGE(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c.price</a:t>
            </a: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968929" y="2261838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58884" y="2261838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41976" y="2261838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00731" y="2610327"/>
            <a:ext cx="184517" cy="13469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R</a:t>
            </a:r>
          </a:p>
        </p:txBody>
      </p:sp>
      <p:cxnSp>
        <p:nvCxnSpPr>
          <p:cNvPr id="75" name="Straight Connector 74"/>
          <p:cNvCxnSpPr>
            <a:stCxn id="69" idx="2"/>
            <a:endCxn id="73" idx="0"/>
          </p:cNvCxnSpPr>
          <p:nvPr/>
        </p:nvCxnSpPr>
        <p:spPr>
          <a:xfrm>
            <a:off x="2061148" y="2396574"/>
            <a:ext cx="131802" cy="2137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0" idx="2"/>
            <a:endCxn id="73" idx="0"/>
          </p:cNvCxnSpPr>
          <p:nvPr/>
        </p:nvCxnSpPr>
        <p:spPr>
          <a:xfrm flipH="1">
            <a:off x="2192950" y="2396574"/>
            <a:ext cx="158153" cy="2137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2"/>
            <a:endCxn id="73" idx="0"/>
          </p:cNvCxnSpPr>
          <p:nvPr/>
        </p:nvCxnSpPr>
        <p:spPr>
          <a:xfrm flipH="1">
            <a:off x="2192990" y="2396574"/>
            <a:ext cx="441245" cy="2137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410177" y="2605332"/>
            <a:ext cx="184517" cy="13469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R</a:t>
            </a:r>
          </a:p>
        </p:txBody>
      </p:sp>
      <p:cxnSp>
        <p:nvCxnSpPr>
          <p:cNvPr id="104" name="Straight Connector 103"/>
          <p:cNvCxnSpPr>
            <a:stCxn id="69" idx="2"/>
            <a:endCxn id="103" idx="0"/>
          </p:cNvCxnSpPr>
          <p:nvPr/>
        </p:nvCxnSpPr>
        <p:spPr>
          <a:xfrm>
            <a:off x="2061148" y="2396534"/>
            <a:ext cx="441248" cy="20879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0" idx="2"/>
            <a:endCxn id="103" idx="0"/>
          </p:cNvCxnSpPr>
          <p:nvPr/>
        </p:nvCxnSpPr>
        <p:spPr>
          <a:xfrm>
            <a:off x="2351143" y="2396534"/>
            <a:ext cx="151293" cy="20879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2" idx="2"/>
            <a:endCxn id="73" idx="0"/>
          </p:cNvCxnSpPr>
          <p:nvPr/>
        </p:nvCxnSpPr>
        <p:spPr>
          <a:xfrm flipH="1">
            <a:off x="2192990" y="2396574"/>
            <a:ext cx="441245" cy="2137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2" idx="2"/>
            <a:endCxn id="103" idx="0"/>
          </p:cNvCxnSpPr>
          <p:nvPr/>
        </p:nvCxnSpPr>
        <p:spPr>
          <a:xfrm flipH="1">
            <a:off x="2502397" y="2396534"/>
            <a:ext cx="131799" cy="20879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100731" y="3048278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410177" y="3048278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58884" y="3360411"/>
            <a:ext cx="184517" cy="13469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R</a:t>
            </a:r>
          </a:p>
        </p:txBody>
      </p:sp>
      <p:cxnSp>
        <p:nvCxnSpPr>
          <p:cNvPr id="111" name="Straight Connector 110"/>
          <p:cNvCxnSpPr>
            <a:stCxn id="108" idx="2"/>
            <a:endCxn id="110" idx="0"/>
          </p:cNvCxnSpPr>
          <p:nvPr/>
        </p:nvCxnSpPr>
        <p:spPr>
          <a:xfrm>
            <a:off x="2192950" y="3182976"/>
            <a:ext cx="158153" cy="17743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3" idx="2"/>
            <a:endCxn id="108" idx="0"/>
          </p:cNvCxnSpPr>
          <p:nvPr/>
        </p:nvCxnSpPr>
        <p:spPr>
          <a:xfrm>
            <a:off x="2192950" y="2745054"/>
            <a:ext cx="0" cy="30325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2"/>
            <a:endCxn id="109" idx="0"/>
          </p:cNvCxnSpPr>
          <p:nvPr/>
        </p:nvCxnSpPr>
        <p:spPr>
          <a:xfrm>
            <a:off x="2502396" y="2740062"/>
            <a:ext cx="0" cy="3082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2"/>
            <a:endCxn id="110" idx="0"/>
          </p:cNvCxnSpPr>
          <p:nvPr/>
        </p:nvCxnSpPr>
        <p:spPr>
          <a:xfrm flipH="1">
            <a:off x="2351143" y="3182976"/>
            <a:ext cx="151293" cy="17743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395302" y="2713253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704748" y="2713253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53455" y="3025386"/>
            <a:ext cx="184517" cy="13469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R</a:t>
            </a:r>
          </a:p>
        </p:txBody>
      </p:sp>
      <p:cxnSp>
        <p:nvCxnSpPr>
          <p:cNvPr id="118" name="Straight Connector 117"/>
          <p:cNvCxnSpPr>
            <a:stCxn id="115" idx="2"/>
            <a:endCxn id="117" idx="0"/>
          </p:cNvCxnSpPr>
          <p:nvPr/>
        </p:nvCxnSpPr>
        <p:spPr>
          <a:xfrm>
            <a:off x="3487523" y="2847949"/>
            <a:ext cx="158153" cy="17743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6" idx="2"/>
            <a:endCxn id="117" idx="0"/>
          </p:cNvCxnSpPr>
          <p:nvPr/>
        </p:nvCxnSpPr>
        <p:spPr>
          <a:xfrm flipH="1">
            <a:off x="3645714" y="2847949"/>
            <a:ext cx="151293" cy="17743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705967" y="3885744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222844" y="3884430"/>
            <a:ext cx="184517" cy="134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917878" y="4381422"/>
            <a:ext cx="184517" cy="13469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R</a:t>
            </a:r>
          </a:p>
        </p:txBody>
      </p:sp>
      <p:cxnSp>
        <p:nvCxnSpPr>
          <p:cNvPr id="123" name="Straight Connector 122"/>
          <p:cNvCxnSpPr>
            <a:stCxn id="120" idx="2"/>
            <a:endCxn id="122" idx="0"/>
          </p:cNvCxnSpPr>
          <p:nvPr/>
        </p:nvCxnSpPr>
        <p:spPr>
          <a:xfrm>
            <a:off x="2798187" y="4020441"/>
            <a:ext cx="211911" cy="36098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1" idx="2"/>
            <a:endCxn id="122" idx="0"/>
          </p:cNvCxnSpPr>
          <p:nvPr/>
        </p:nvCxnSpPr>
        <p:spPr>
          <a:xfrm flipH="1">
            <a:off x="3010098" y="4019125"/>
            <a:ext cx="304966" cy="36229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0" idx="2"/>
            <a:endCxn id="120" idx="0"/>
          </p:cNvCxnSpPr>
          <p:nvPr/>
        </p:nvCxnSpPr>
        <p:spPr>
          <a:xfrm>
            <a:off x="2351143" y="3495108"/>
            <a:ext cx="447083" cy="39063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7" idx="2"/>
            <a:endCxn id="121" idx="0"/>
          </p:cNvCxnSpPr>
          <p:nvPr/>
        </p:nvCxnSpPr>
        <p:spPr>
          <a:xfrm flipH="1">
            <a:off x="3315063" y="3160117"/>
            <a:ext cx="330612" cy="72434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gnetic Disk 2"/>
          <p:cNvSpPr/>
          <p:nvPr/>
        </p:nvSpPr>
        <p:spPr>
          <a:xfrm>
            <a:off x="2100692" y="2792577"/>
            <a:ext cx="480934" cy="20807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38" rIns="0" bIns="342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HDFS</a:t>
            </a:r>
          </a:p>
        </p:txBody>
      </p:sp>
      <p:sp>
        <p:nvSpPr>
          <p:cNvPr id="68" name="Magnetic Disk 67"/>
          <p:cNvSpPr/>
          <p:nvPr/>
        </p:nvSpPr>
        <p:spPr>
          <a:xfrm>
            <a:off x="3279403" y="3382538"/>
            <a:ext cx="480934" cy="20807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34238" rIns="0" bIns="34238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HDFS</a:t>
            </a:r>
          </a:p>
        </p:txBody>
      </p:sp>
      <p:sp>
        <p:nvSpPr>
          <p:cNvPr id="71" name="Magnetic Disk 70"/>
          <p:cNvSpPr/>
          <p:nvPr/>
        </p:nvSpPr>
        <p:spPr>
          <a:xfrm>
            <a:off x="2375625" y="3584463"/>
            <a:ext cx="480934" cy="20807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38" rIns="0" bIns="342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HDFS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765299" y="2250739"/>
            <a:ext cx="0" cy="49963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778916" y="3048320"/>
            <a:ext cx="0" cy="44682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5339" y="3889583"/>
            <a:ext cx="13617" cy="63168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41293" y="2592888"/>
            <a:ext cx="1012299" cy="85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466234" y="2287066"/>
            <a:ext cx="183671" cy="12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754859" y="2287066"/>
            <a:ext cx="183671" cy="12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036654" y="2287066"/>
            <a:ext cx="183671" cy="12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597431" y="2606007"/>
            <a:ext cx="183671" cy="12328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E17000"/>
                </a:solidFill>
                <a:latin typeface="Arial"/>
              </a:rPr>
              <a:t>R</a:t>
            </a:r>
          </a:p>
        </p:txBody>
      </p:sp>
      <p:cxnSp>
        <p:nvCxnSpPr>
          <p:cNvPr id="141" name="Straight Connector 140"/>
          <p:cNvCxnSpPr>
            <a:stCxn id="135" idx="2"/>
            <a:endCxn id="139" idx="0"/>
          </p:cNvCxnSpPr>
          <p:nvPr/>
        </p:nvCxnSpPr>
        <p:spPr>
          <a:xfrm>
            <a:off x="6558030" y="2410315"/>
            <a:ext cx="131197" cy="1956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6" idx="2"/>
            <a:endCxn id="139" idx="0"/>
          </p:cNvCxnSpPr>
          <p:nvPr/>
        </p:nvCxnSpPr>
        <p:spPr>
          <a:xfrm flipH="1">
            <a:off x="6689227" y="2410315"/>
            <a:ext cx="157428" cy="1956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8" idx="2"/>
            <a:endCxn id="139" idx="0"/>
          </p:cNvCxnSpPr>
          <p:nvPr/>
        </p:nvCxnSpPr>
        <p:spPr>
          <a:xfrm flipH="1">
            <a:off x="6689227" y="2410315"/>
            <a:ext cx="439223" cy="1956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905459" y="2609040"/>
            <a:ext cx="183671" cy="123287"/>
          </a:xfrm>
          <a:prstGeom prst="rect">
            <a:avLst/>
          </a:prstGeom>
          <a:solidFill>
            <a:srgbClr val="FFFFFF"/>
          </a:solidFill>
          <a:ln>
            <a:solidFill>
              <a:srgbClr val="E17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E17000"/>
                </a:solidFill>
                <a:latin typeface="Arial"/>
              </a:rPr>
              <a:t>R</a:t>
            </a:r>
          </a:p>
        </p:txBody>
      </p:sp>
      <p:cxnSp>
        <p:nvCxnSpPr>
          <p:cNvPr id="148" name="Straight Connector 147"/>
          <p:cNvCxnSpPr>
            <a:stCxn id="135" idx="2"/>
            <a:endCxn id="145" idx="0"/>
          </p:cNvCxnSpPr>
          <p:nvPr/>
        </p:nvCxnSpPr>
        <p:spPr>
          <a:xfrm>
            <a:off x="6558070" y="2410353"/>
            <a:ext cx="439225" cy="19872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36" idx="2"/>
            <a:endCxn id="145" idx="0"/>
          </p:cNvCxnSpPr>
          <p:nvPr/>
        </p:nvCxnSpPr>
        <p:spPr>
          <a:xfrm>
            <a:off x="6846655" y="2410353"/>
            <a:ext cx="150600" cy="19872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8" idx="2"/>
            <a:endCxn id="139" idx="0"/>
          </p:cNvCxnSpPr>
          <p:nvPr/>
        </p:nvCxnSpPr>
        <p:spPr>
          <a:xfrm flipH="1">
            <a:off x="6689227" y="2410315"/>
            <a:ext cx="439223" cy="1956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38" idx="2"/>
            <a:endCxn id="145" idx="0"/>
          </p:cNvCxnSpPr>
          <p:nvPr/>
        </p:nvCxnSpPr>
        <p:spPr>
          <a:xfrm flipH="1">
            <a:off x="6997295" y="2410353"/>
            <a:ext cx="131195" cy="19872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6998227" y="3355658"/>
            <a:ext cx="183671" cy="123287"/>
          </a:xfrm>
          <a:prstGeom prst="rect">
            <a:avLst/>
          </a:prstGeom>
          <a:solidFill>
            <a:srgbClr val="FFFFFF"/>
          </a:solidFill>
          <a:ln>
            <a:solidFill>
              <a:srgbClr val="E17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E17000"/>
                </a:solidFill>
                <a:latin typeface="Arial"/>
              </a:rPr>
              <a:t>R</a:t>
            </a:r>
          </a:p>
        </p:txBody>
      </p:sp>
      <p:cxnSp>
        <p:nvCxnSpPr>
          <p:cNvPr id="162" name="Straight Connector 161"/>
          <p:cNvCxnSpPr>
            <a:stCxn id="139" idx="2"/>
            <a:endCxn id="156" idx="0"/>
          </p:cNvCxnSpPr>
          <p:nvPr/>
        </p:nvCxnSpPr>
        <p:spPr>
          <a:xfrm>
            <a:off x="6689227" y="2729282"/>
            <a:ext cx="400796" cy="62633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97255" y="2724708"/>
            <a:ext cx="92768" cy="63091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892071" y="2848995"/>
            <a:ext cx="183671" cy="12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200099" y="2848995"/>
            <a:ext cx="183671" cy="12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8049499" y="3134685"/>
            <a:ext cx="183671" cy="123287"/>
          </a:xfrm>
          <a:prstGeom prst="rect">
            <a:avLst/>
          </a:prstGeom>
          <a:solidFill>
            <a:srgbClr val="FFFFFF"/>
          </a:solidFill>
          <a:ln>
            <a:solidFill>
              <a:srgbClr val="E17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E17000"/>
                </a:solidFill>
                <a:latin typeface="Arial"/>
              </a:rPr>
              <a:t>R</a:t>
            </a:r>
          </a:p>
        </p:txBody>
      </p:sp>
      <p:cxnSp>
        <p:nvCxnSpPr>
          <p:cNvPr id="169" name="Straight Connector 168"/>
          <p:cNvCxnSpPr>
            <a:stCxn id="166" idx="2"/>
            <a:endCxn id="168" idx="0"/>
          </p:cNvCxnSpPr>
          <p:nvPr/>
        </p:nvCxnSpPr>
        <p:spPr>
          <a:xfrm>
            <a:off x="7983867" y="2972283"/>
            <a:ext cx="157428" cy="1624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7" idx="2"/>
            <a:endCxn id="168" idx="0"/>
          </p:cNvCxnSpPr>
          <p:nvPr/>
        </p:nvCxnSpPr>
        <p:spPr>
          <a:xfrm flipH="1">
            <a:off x="8141295" y="2972283"/>
            <a:ext cx="150599" cy="1624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7459364" y="4393288"/>
            <a:ext cx="183671" cy="1232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R</a:t>
            </a:r>
          </a:p>
        </p:txBody>
      </p:sp>
      <p:cxnSp>
        <p:nvCxnSpPr>
          <p:cNvPr id="174" name="Straight Connector 173"/>
          <p:cNvCxnSpPr>
            <a:stCxn id="156" idx="2"/>
            <a:endCxn id="173" idx="0"/>
          </p:cNvCxnSpPr>
          <p:nvPr/>
        </p:nvCxnSpPr>
        <p:spPr>
          <a:xfrm>
            <a:off x="7090063" y="3478904"/>
            <a:ext cx="461137" cy="91434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2"/>
            <a:endCxn id="173" idx="0"/>
          </p:cNvCxnSpPr>
          <p:nvPr/>
        </p:nvCxnSpPr>
        <p:spPr>
          <a:xfrm flipH="1">
            <a:off x="7551161" y="3257932"/>
            <a:ext cx="590135" cy="113531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08151" y="2334376"/>
            <a:ext cx="996265" cy="346249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SELECT 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a.state</a:t>
            </a: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,</a:t>
            </a:r>
          </a:p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c.itemId</a:t>
            </a:r>
            <a:endParaRPr lang="en-US" sz="900" dirty="0">
              <a:solidFill>
                <a:prstClr val="black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327" y="3316835"/>
            <a:ext cx="696544" cy="207749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JOIN (a, c)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793" y="3847641"/>
            <a:ext cx="1123117" cy="623248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JOIN(a, b)</a:t>
            </a:r>
          </a:p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GROUP BY 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a.state</a:t>
            </a:r>
            <a:endParaRPr lang="en-US" sz="900" dirty="0">
              <a:solidFill>
                <a:prstClr val="black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COUNT(*)</a:t>
            </a:r>
          </a:p>
          <a:p>
            <a:pPr algn="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AVERAGE(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c.price</a:t>
            </a: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)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6290289" y="2250739"/>
            <a:ext cx="0" cy="49963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303906" y="3207076"/>
            <a:ext cx="0" cy="44682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290329" y="3889583"/>
            <a:ext cx="13617" cy="63168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746579" y="2519934"/>
            <a:ext cx="803761" cy="207749"/>
          </a:xfrm>
          <a:prstGeom prst="rect">
            <a:avLst/>
          </a:prstGeom>
          <a:noFill/>
        </p:spPr>
        <p:txBody>
          <a:bodyPr wrap="none" lIns="68475" tIns="34238" rIns="68475" bIns="34238" rtlCol="0">
            <a:spAutoFit/>
          </a:bodyPr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SELECT </a:t>
            </a:r>
            <a:r>
              <a:rPr lang="en-US" sz="900" dirty="0" err="1">
                <a:solidFill>
                  <a:prstClr val="black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b.id</a:t>
            </a:r>
            <a:endParaRPr lang="en-US" sz="900" dirty="0">
              <a:solidFill>
                <a:prstClr val="black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42351" y="2721543"/>
            <a:ext cx="1012299" cy="85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ular Callout 125"/>
          <p:cNvSpPr/>
          <p:nvPr/>
        </p:nvSpPr>
        <p:spPr>
          <a:xfrm>
            <a:off x="7230055" y="862723"/>
            <a:ext cx="1764912" cy="515699"/>
          </a:xfrm>
          <a:prstGeom prst="wedgeRectCallout">
            <a:avLst>
              <a:gd name="adj1" fmla="val -43505"/>
              <a:gd name="adj2" fmla="val 116544"/>
            </a:avLst>
          </a:prstGeom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475" tIns="34238" rIns="68475" bIns="34238" rtlCol="0" anchor="ctr"/>
          <a:lstStyle/>
          <a:p>
            <a:pPr algn="ctr" defTabSz="342841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solidFill>
                  <a:srgbClr val="33006F"/>
                </a:solidFill>
                <a:latin typeface="Arial"/>
              </a:rPr>
              <a:t>Tez</a:t>
            </a:r>
            <a:r>
              <a:rPr lang="en-US" sz="1100" dirty="0">
                <a:solidFill>
                  <a:srgbClr val="33006F"/>
                </a:solidFill>
                <a:latin typeface="Arial"/>
              </a:rPr>
              <a:t> avoids unneeded writes to HDFS</a:t>
            </a:r>
          </a:p>
        </p:txBody>
      </p:sp>
    </p:spTree>
    <p:extLst>
      <p:ext uri="{BB962C8B-B14F-4D97-AF65-F5344CB8AC3E}">
        <p14:creationId xmlns:p14="http://schemas.microsoft.com/office/powerpoint/2010/main" val="23473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/>
          <p:cNvSpPr/>
          <p:nvPr/>
        </p:nvSpPr>
        <p:spPr>
          <a:xfrm>
            <a:off x="6715708" y="798856"/>
            <a:ext cx="1686906" cy="3819685"/>
          </a:xfrm>
          <a:prstGeom prst="roundRect">
            <a:avLst>
              <a:gd name="adj" fmla="val 72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4282" rIns="0" bIns="34282" rtlCol="0" anchor="t"/>
          <a:lstStyle/>
          <a:p>
            <a:pPr algn="ctr" defTabSz="342901"/>
            <a:r>
              <a:rPr lang="en-US" sz="1100" b="1" dirty="0">
                <a:solidFill>
                  <a:srgbClr val="1E1E1E">
                    <a:lumMod val="90000"/>
                    <a:lumOff val="10000"/>
                  </a:srgbClr>
                </a:solidFill>
                <a:latin typeface="Helvetica Neue"/>
                <a:cs typeface="Helvetica Neue"/>
              </a:rPr>
              <a:t>Hadoop</a:t>
            </a:r>
          </a:p>
          <a:p>
            <a:pPr algn="ctr" defTabSz="342901"/>
            <a:r>
              <a:rPr lang="en-US" sz="1100" b="1" dirty="0">
                <a:solidFill>
                  <a:srgbClr val="1E1E1E">
                    <a:lumMod val="90000"/>
                    <a:lumOff val="10000"/>
                  </a:srgbClr>
                </a:solidFill>
                <a:latin typeface="Helvetica Neue"/>
                <a:cs typeface="Helvetica Neue"/>
              </a:rPr>
              <a:t>Resources</a:t>
            </a:r>
          </a:p>
        </p:txBody>
      </p:sp>
      <p:sp>
        <p:nvSpPr>
          <p:cNvPr id="270" name="Right Arrow 269"/>
          <p:cNvSpPr/>
          <p:nvPr/>
        </p:nvSpPr>
        <p:spPr>
          <a:xfrm>
            <a:off x="1859674" y="843639"/>
            <a:ext cx="5204687" cy="368272"/>
          </a:xfrm>
          <a:prstGeom prst="rightArrow">
            <a:avLst/>
          </a:prstGeom>
          <a:gradFill>
            <a:gsLst>
              <a:gs pos="29000">
                <a:schemeClr val="accent4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2" rIns="68562" bIns="34282" rtlCol="0" anchor="ctr"/>
          <a:lstStyle/>
          <a:p>
            <a:pPr algn="ctr" defTabSz="342901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815786" y="815627"/>
            <a:ext cx="1683445" cy="3819685"/>
          </a:xfrm>
          <a:prstGeom prst="roundRect">
            <a:avLst>
              <a:gd name="adj" fmla="val 72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4282" rIns="0" bIns="34282" rtlCol="0" anchor="t"/>
          <a:lstStyle/>
          <a:p>
            <a:pPr algn="ctr" defTabSz="342901"/>
            <a:r>
              <a:rPr lang="en-US" sz="900" b="1" dirty="0">
                <a:solidFill>
                  <a:srgbClr val="1E1E1E">
                    <a:lumMod val="90000"/>
                    <a:lumOff val="10000"/>
                  </a:srgbClr>
                </a:solidFill>
                <a:latin typeface="Helvetica Neue"/>
                <a:cs typeface="Helvetica Neue"/>
              </a:rPr>
              <a:t>Existing </a:t>
            </a:r>
            <a:br>
              <a:rPr lang="en-US" sz="900" b="1" dirty="0">
                <a:solidFill>
                  <a:srgbClr val="1E1E1E">
                    <a:lumMod val="90000"/>
                    <a:lumOff val="10000"/>
                  </a:srgbClr>
                </a:solidFill>
                <a:latin typeface="Helvetica Neue"/>
                <a:cs typeface="Helvetica Neue"/>
              </a:rPr>
            </a:br>
            <a:r>
              <a:rPr lang="en-US" sz="900" b="1" dirty="0" smtClean="0">
                <a:solidFill>
                  <a:srgbClr val="1E1E1E">
                    <a:lumMod val="90000"/>
                    <a:lumOff val="10000"/>
                  </a:srgbClr>
                </a:solidFill>
                <a:latin typeface="Helvetica Neue"/>
                <a:cs typeface="Helvetica Neue"/>
              </a:rPr>
              <a:t>Resources</a:t>
            </a:r>
            <a:endParaRPr lang="en-US" sz="900" b="1" dirty="0">
              <a:solidFill>
                <a:srgbClr val="1E1E1E">
                  <a:lumMod val="90000"/>
                  <a:lumOff val="10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454442" y="1335471"/>
            <a:ext cx="2287958" cy="520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4282" rtlCol="0" anchor="ctr"/>
          <a:lstStyle/>
          <a:p>
            <a:pPr algn="ctr" defTabSz="342901"/>
            <a:r>
              <a:rPr lang="en-US" sz="1200" b="1" dirty="0" smtClean="0">
                <a:solidFill>
                  <a:srgbClr val="FFFFFF"/>
                </a:solidFill>
                <a:latin typeface="Helvetica Neue"/>
                <a:cs typeface="Helvetica Neue"/>
              </a:rPr>
              <a:t>Enterprise or Application</a:t>
            </a:r>
          </a:p>
          <a:p>
            <a:pPr algn="ctr" defTabSz="342901"/>
            <a:r>
              <a:rPr lang="en-US" sz="1200" b="1" dirty="0" smtClean="0">
                <a:solidFill>
                  <a:srgbClr val="FFFFFF"/>
                </a:solidFill>
                <a:latin typeface="Helvetica Neue"/>
                <a:cs typeface="Helvetica Neue"/>
              </a:rPr>
              <a:t>Architect</a:t>
            </a:r>
            <a:endParaRPr lang="en-US" sz="1200" b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038642" y="1335177"/>
            <a:ext cx="2519873" cy="5200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4282" rtlCol="0" anchor="ctr"/>
          <a:lstStyle/>
          <a:p>
            <a:pPr marL="84518" algn="ctr" defTabSz="342901"/>
            <a:r>
              <a:rPr lang="en-US" sz="1400" b="1" dirty="0">
                <a:solidFill>
                  <a:schemeClr val="bg2"/>
                </a:solidFill>
                <a:latin typeface="Helvetica Neue"/>
                <a:cs typeface="Helvetica Neue"/>
              </a:rPr>
              <a:t>Hadoop Architect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454442" y="1967309"/>
            <a:ext cx="2287958" cy="520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4282" rtlCol="0" anchor="ctr"/>
          <a:lstStyle/>
          <a:p>
            <a:pPr algn="ctr" defTabSz="342901"/>
            <a:r>
              <a:rPr lang="en-US" sz="1200" b="1" dirty="0" smtClean="0">
                <a:solidFill>
                  <a:srgbClr val="FFFFFF"/>
                </a:solidFill>
                <a:latin typeface="Helvetica Neue"/>
                <a:cs typeface="Helvetica Neue"/>
              </a:rPr>
              <a:t>Data Architect</a:t>
            </a:r>
            <a:endParaRPr lang="en-US" sz="1200" b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038642" y="1967015"/>
            <a:ext cx="2519873" cy="5200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4282" rtlCol="0" anchor="ctr"/>
          <a:lstStyle/>
          <a:p>
            <a:pPr marL="84518" algn="ctr" defTabSz="342901"/>
            <a:r>
              <a:rPr lang="en-US" sz="1400" b="1" dirty="0" smtClean="0">
                <a:solidFill>
                  <a:schemeClr val="bg2"/>
                </a:solidFill>
                <a:latin typeface="Helvetica Neue"/>
                <a:cs typeface="Helvetica Neue"/>
              </a:rPr>
              <a:t>Data Wrangler</a:t>
            </a:r>
            <a:endParaRPr lang="en-US" sz="1400" b="1" dirty="0">
              <a:solidFill>
                <a:schemeClr val="bg2"/>
              </a:solidFill>
              <a:latin typeface="Helvetica Neue"/>
              <a:cs typeface="Helvetica Neue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59027" y="3369427"/>
            <a:ext cx="2287958" cy="520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4282" rtlCol="0" anchor="ctr"/>
          <a:lstStyle/>
          <a:p>
            <a:pPr algn="ctr" defTabSz="342901"/>
            <a:r>
              <a:rPr lang="en-US" sz="1200" b="1" dirty="0">
                <a:solidFill>
                  <a:srgbClr val="FFFFFF"/>
                </a:solidFill>
                <a:latin typeface="Helvetica Neue"/>
                <a:cs typeface="Helvetica Neue"/>
              </a:rPr>
              <a:t>Developer</a:t>
            </a:r>
            <a:br>
              <a:rPr lang="en-US" sz="1200" b="1" dirty="0">
                <a:solidFill>
                  <a:srgbClr val="FFFFFF"/>
                </a:solidFill>
                <a:latin typeface="Helvetica Neue"/>
                <a:cs typeface="Helvetica Neue"/>
              </a:rPr>
            </a:br>
            <a:r>
              <a:rPr lang="en-US" sz="900" dirty="0">
                <a:solidFill>
                  <a:srgbClr val="FFFFFF"/>
                </a:solidFill>
                <a:latin typeface="Helvetica Neue"/>
                <a:cs typeface="Helvetica Neue"/>
              </a:rPr>
              <a:t>(Java/Scripting, Python, Ruby, etc…)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6043227" y="3369133"/>
            <a:ext cx="2519873" cy="5200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4282" rtlCol="0" anchor="ctr"/>
          <a:lstStyle/>
          <a:p>
            <a:pPr marL="84518" algn="ctr" defTabSz="342901"/>
            <a:r>
              <a:rPr lang="en-US" sz="1400" b="1" dirty="0">
                <a:solidFill>
                  <a:schemeClr val="bg2"/>
                </a:solidFill>
                <a:latin typeface="Helvetica Neue"/>
                <a:cs typeface="Helvetica Neue"/>
              </a:rPr>
              <a:t>Hadoop </a:t>
            </a:r>
            <a:r>
              <a:rPr lang="en-US" sz="1400" b="1" dirty="0" smtClean="0">
                <a:solidFill>
                  <a:schemeClr val="bg2"/>
                </a:solidFill>
                <a:latin typeface="Helvetica Neue"/>
                <a:cs typeface="Helvetica Neue"/>
              </a:rPr>
              <a:t>Application</a:t>
            </a:r>
          </a:p>
          <a:p>
            <a:pPr marL="84518" algn="ctr" defTabSz="342901"/>
            <a:r>
              <a:rPr lang="en-US" sz="1400" b="1" dirty="0" smtClean="0">
                <a:solidFill>
                  <a:schemeClr val="bg2"/>
                </a:solidFill>
                <a:latin typeface="Helvetica Neue"/>
                <a:cs typeface="Helvetica Neue"/>
              </a:rPr>
              <a:t>Developer</a:t>
            </a:r>
            <a:endParaRPr lang="en-US" sz="1400" b="1" dirty="0">
              <a:solidFill>
                <a:schemeClr val="bg2"/>
              </a:solidFill>
              <a:latin typeface="Helvetica Neue"/>
              <a:cs typeface="Helvetica Neue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454442" y="4070040"/>
            <a:ext cx="2287958" cy="520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4282" rtlCol="0" anchor="ctr"/>
          <a:lstStyle/>
          <a:p>
            <a:pPr algn="ctr" defTabSz="342901"/>
            <a:r>
              <a:rPr lang="en-US" sz="1200" b="1" dirty="0">
                <a:solidFill>
                  <a:srgbClr val="FFFFFF"/>
                </a:solidFill>
                <a:latin typeface="Helvetica Neue"/>
                <a:cs typeface="Helvetica Neue"/>
              </a:rPr>
              <a:t>Linux/Windows</a:t>
            </a:r>
          </a:p>
          <a:p>
            <a:pPr algn="ctr" defTabSz="342901"/>
            <a:r>
              <a:rPr lang="en-US" sz="1200" b="1" dirty="0">
                <a:solidFill>
                  <a:srgbClr val="FFFFFF"/>
                </a:solidFill>
                <a:latin typeface="Helvetica Neue"/>
                <a:cs typeface="Helvetica Neue"/>
              </a:rPr>
              <a:t>Administrator</a:t>
            </a:r>
          </a:p>
        </p:txBody>
      </p:sp>
      <p:sp>
        <p:nvSpPr>
          <p:cNvPr id="223" name="Rounded Rectangle 222"/>
          <p:cNvSpPr/>
          <p:nvPr/>
        </p:nvSpPr>
        <p:spPr>
          <a:xfrm>
            <a:off x="6038642" y="4069746"/>
            <a:ext cx="2519873" cy="5200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4282" rtlCol="0" anchor="ctr"/>
          <a:lstStyle/>
          <a:p>
            <a:pPr marL="84518" algn="ctr" defTabSz="342901"/>
            <a:r>
              <a:rPr lang="en-US" sz="1400" b="1" dirty="0" smtClean="0">
                <a:solidFill>
                  <a:schemeClr val="bg2"/>
                </a:solidFill>
                <a:latin typeface="Helvetica Neue"/>
                <a:cs typeface="Helvetica Neue"/>
              </a:rPr>
              <a:t>Hadoop Admin</a:t>
            </a:r>
            <a:endParaRPr lang="en-US" sz="1400" b="1" dirty="0">
              <a:solidFill>
                <a:schemeClr val="bg2"/>
              </a:solidFill>
              <a:latin typeface="Helvetica Neue"/>
              <a:cs typeface="Helvetica Neue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457209" y="2654538"/>
            <a:ext cx="2287958" cy="520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4282" rtlCol="0" anchor="ctr"/>
          <a:lstStyle/>
          <a:p>
            <a:pPr algn="ctr" defTabSz="342901"/>
            <a:r>
              <a:rPr lang="en-US" sz="1200" b="1" dirty="0" smtClean="0">
                <a:solidFill>
                  <a:srgbClr val="FFFFFF"/>
                </a:solidFill>
                <a:latin typeface="Helvetica Neue"/>
                <a:cs typeface="Helvetica Neue"/>
              </a:rPr>
              <a:t>Data or BI Analyst</a:t>
            </a:r>
            <a:endParaRPr lang="en-US" sz="9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6041409" y="2654244"/>
            <a:ext cx="2519873" cy="5200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4282" rtlCol="0" anchor="ctr"/>
          <a:lstStyle/>
          <a:p>
            <a:pPr marL="84518" algn="ctr" defTabSz="342901"/>
            <a:r>
              <a:rPr lang="en-US" sz="1400" b="1" dirty="0" smtClean="0">
                <a:solidFill>
                  <a:schemeClr val="bg2"/>
                </a:solidFill>
                <a:latin typeface="Helvetica Neue"/>
                <a:cs typeface="Helvetica Neue"/>
              </a:rPr>
              <a:t>Analyst or Data Scientist</a:t>
            </a:r>
            <a:endParaRPr lang="en-US" sz="1400" b="1" dirty="0">
              <a:solidFill>
                <a:schemeClr val="bg2"/>
              </a:solidFill>
              <a:latin typeface="Helvetica Neue"/>
              <a:cs typeface="Helvetica Neue"/>
            </a:endParaRPr>
          </a:p>
        </p:txBody>
      </p:sp>
      <p:sp>
        <p:nvSpPr>
          <p:cNvPr id="297" name="Right Arrow 296"/>
          <p:cNvSpPr/>
          <p:nvPr/>
        </p:nvSpPr>
        <p:spPr>
          <a:xfrm>
            <a:off x="2705088" y="1422420"/>
            <a:ext cx="3336321" cy="368272"/>
          </a:xfrm>
          <a:prstGeom prst="rightArrow">
            <a:avLst/>
          </a:prstGeom>
          <a:gradFill>
            <a:gsLst>
              <a:gs pos="29000">
                <a:schemeClr val="accent5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2" rIns="68562" bIns="34282" rtlCol="0" anchor="ctr"/>
          <a:lstStyle/>
          <a:p>
            <a:pPr algn="ctr" defTabSz="342901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298" name="Right Arrow 297"/>
          <p:cNvSpPr/>
          <p:nvPr/>
        </p:nvSpPr>
        <p:spPr>
          <a:xfrm>
            <a:off x="2702321" y="2056218"/>
            <a:ext cx="3336321" cy="368272"/>
          </a:xfrm>
          <a:prstGeom prst="rightArrow">
            <a:avLst/>
          </a:prstGeom>
          <a:gradFill>
            <a:gsLst>
              <a:gs pos="29000">
                <a:schemeClr val="accent5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2" rIns="68562" bIns="34282" rtlCol="0" anchor="ctr"/>
          <a:lstStyle/>
          <a:p>
            <a:pPr algn="ctr" defTabSz="342901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299" name="Right Arrow 298"/>
          <p:cNvSpPr/>
          <p:nvPr/>
        </p:nvSpPr>
        <p:spPr>
          <a:xfrm>
            <a:off x="2702321" y="2743931"/>
            <a:ext cx="3336321" cy="368272"/>
          </a:xfrm>
          <a:prstGeom prst="rightArrow">
            <a:avLst/>
          </a:prstGeom>
          <a:gradFill>
            <a:gsLst>
              <a:gs pos="29000">
                <a:schemeClr val="accent5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2" rIns="68562" bIns="34282" rtlCol="0" anchor="ctr"/>
          <a:lstStyle/>
          <a:p>
            <a:pPr algn="ctr" defTabSz="342901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300" name="Right Arrow 299"/>
          <p:cNvSpPr/>
          <p:nvPr/>
        </p:nvSpPr>
        <p:spPr>
          <a:xfrm>
            <a:off x="2706906" y="3459152"/>
            <a:ext cx="3336321" cy="368272"/>
          </a:xfrm>
          <a:prstGeom prst="rightArrow">
            <a:avLst/>
          </a:prstGeom>
          <a:gradFill>
            <a:gsLst>
              <a:gs pos="29000">
                <a:schemeClr val="accent5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2" rIns="68562" bIns="34282" rtlCol="0" anchor="ctr"/>
          <a:lstStyle/>
          <a:p>
            <a:pPr algn="ctr" defTabSz="342901"/>
            <a:endParaRPr lang="en-US" sz="14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301" name="Right Arrow 300"/>
          <p:cNvSpPr/>
          <p:nvPr/>
        </p:nvSpPr>
        <p:spPr>
          <a:xfrm>
            <a:off x="2702321" y="4142272"/>
            <a:ext cx="3336321" cy="368272"/>
          </a:xfrm>
          <a:prstGeom prst="rightArrow">
            <a:avLst/>
          </a:prstGeom>
          <a:gradFill>
            <a:gsLst>
              <a:gs pos="29000">
                <a:schemeClr val="accent5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2" rIns="68562" bIns="34282" rtlCol="0" anchor="ctr"/>
          <a:lstStyle/>
          <a:p>
            <a:pPr algn="ctr" defTabSz="342901"/>
            <a:endParaRPr lang="en-US" sz="1400">
              <a:solidFill>
                <a:srgbClr val="1E1E1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1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some of the MapReduce Examples: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PI on Yarn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Pi on Map reduce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Whats</a:t>
            </a:r>
            <a:r>
              <a:rPr lang="en-US" dirty="0" smtClean="0">
                <a:solidFill>
                  <a:schemeClr val="tx1"/>
                </a:solidFill>
              </a:rPr>
              <a:t> the estimated value of Pi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Whats</a:t>
            </a:r>
            <a:r>
              <a:rPr lang="en-US" dirty="0" smtClean="0">
                <a:solidFill>
                  <a:schemeClr val="tx1"/>
                </a:solidFill>
              </a:rPr>
              <a:t> the difference in speed?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Terasort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TeraGen</a:t>
            </a:r>
            <a:r>
              <a:rPr lang="en-US" dirty="0" smtClean="0">
                <a:solidFill>
                  <a:schemeClr val="tx1"/>
                </a:solidFill>
              </a:rPr>
              <a:t> Examples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teragen</a:t>
            </a:r>
            <a:r>
              <a:rPr lang="en-US" dirty="0">
                <a:solidFill>
                  <a:schemeClr val="tx1"/>
                </a:solidFill>
              </a:rPr>
              <a:t> &lt;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rows&gt; &lt;output </a:t>
            </a:r>
            <a:r>
              <a:rPr lang="en-US" dirty="0" err="1">
                <a:solidFill>
                  <a:schemeClr val="tx1"/>
                </a:solidFill>
              </a:rPr>
              <a:t>dir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terasort</a:t>
            </a:r>
            <a:r>
              <a:rPr lang="en-US" dirty="0">
                <a:solidFill>
                  <a:schemeClr val="tx1"/>
                </a:solidFill>
              </a:rPr>
              <a:t> &lt;input </a:t>
            </a:r>
            <a:r>
              <a:rPr lang="en-US" dirty="0" err="1">
                <a:solidFill>
                  <a:schemeClr val="tx1"/>
                </a:solidFill>
              </a:rPr>
              <a:t>dir</a:t>
            </a:r>
            <a:r>
              <a:rPr lang="en-US" dirty="0">
                <a:solidFill>
                  <a:schemeClr val="tx1"/>
                </a:solidFill>
              </a:rPr>
              <a:t>&gt; &lt;output </a:t>
            </a:r>
            <a:r>
              <a:rPr lang="en-US" dirty="0" err="1">
                <a:solidFill>
                  <a:schemeClr val="tx1"/>
                </a:solidFill>
              </a:rPr>
              <a:t>dir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 the </a:t>
            </a:r>
            <a:r>
              <a:rPr lang="en-US" dirty="0" err="1" smtClean="0">
                <a:solidFill>
                  <a:schemeClr val="tx1"/>
                </a:solidFill>
              </a:rPr>
              <a:t>Wordcount</a:t>
            </a:r>
            <a:r>
              <a:rPr lang="en-US" dirty="0" smtClean="0">
                <a:solidFill>
                  <a:schemeClr val="tx1"/>
                </a:solidFill>
              </a:rPr>
              <a:t> Assignment – I will post this on Canvas</a:t>
            </a:r>
          </a:p>
        </p:txBody>
      </p:sp>
    </p:spTree>
    <p:extLst>
      <p:ext uri="{BB962C8B-B14F-4D97-AF65-F5344CB8AC3E}">
        <p14:creationId xmlns:p14="http://schemas.microsoft.com/office/powerpoint/2010/main" val="368799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Additional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Hadoop Docs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http://hadoop.apache.org/docs/current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WebHDFS</a:t>
            </a:r>
            <a:r>
              <a:rPr lang="en-US" dirty="0">
                <a:solidFill>
                  <a:schemeClr val="tx1"/>
                </a:solidFill>
              </a:rPr>
              <a:t> Docs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err="1">
                <a:solidFill>
                  <a:schemeClr val="tx1"/>
                </a:solidFill>
              </a:rPr>
              <a:t>hadoop.apache.org</a:t>
            </a:r>
            <a:r>
              <a:rPr lang="en-US" dirty="0">
                <a:solidFill>
                  <a:schemeClr val="tx1"/>
                </a:solidFill>
              </a:rPr>
              <a:t>/docs/current/</a:t>
            </a:r>
            <a:r>
              <a:rPr lang="en-US" dirty="0" err="1">
                <a:solidFill>
                  <a:schemeClr val="tx1"/>
                </a:solidFill>
              </a:rPr>
              <a:t>hadoop</a:t>
            </a:r>
            <a:r>
              <a:rPr lang="en-US" dirty="0">
                <a:solidFill>
                  <a:schemeClr val="tx1"/>
                </a:solidFill>
              </a:rPr>
              <a:t>-project-</a:t>
            </a:r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hadoop-hdfs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WebHDFS.html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REST Clients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Postman Extension </a:t>
            </a:r>
            <a:r>
              <a:rPr lang="en-US" dirty="0">
                <a:solidFill>
                  <a:schemeClr val="tx1"/>
                </a:solidFill>
              </a:rPr>
              <a:t>for Chrome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https://www.getpostman.com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wget</a:t>
            </a:r>
            <a:r>
              <a:rPr lang="en-US" dirty="0" smtClean="0">
                <a:solidFill>
                  <a:schemeClr val="tx1"/>
                </a:solidFill>
              </a:rPr>
              <a:t> from command line (Mac and Linux)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Fiddler for Windows –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://www.telerik.com/download/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fiddler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Murthy, </a:t>
            </a:r>
            <a:r>
              <a:rPr lang="en-US" dirty="0" err="1" smtClean="0">
                <a:solidFill>
                  <a:schemeClr val="tx1"/>
                </a:solidFill>
              </a:rPr>
              <a:t>Arun</a:t>
            </a:r>
            <a:r>
              <a:rPr lang="en-US" dirty="0" smtClean="0">
                <a:solidFill>
                  <a:schemeClr val="tx1"/>
                </a:solidFill>
              </a:rPr>
              <a:t>. Apache Hadoop: Yarn. Addison Wesley. Chapter 2.</a:t>
            </a: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err="1">
                <a:solidFill>
                  <a:schemeClr val="tx1"/>
                </a:solidFill>
              </a:rPr>
              <a:t>www.informit.com</a:t>
            </a:r>
            <a:r>
              <a:rPr lang="en-US" dirty="0">
                <a:solidFill>
                  <a:schemeClr val="tx1"/>
                </a:solidFill>
              </a:rPr>
              <a:t>/articles/</a:t>
            </a:r>
            <a:r>
              <a:rPr lang="en-US" dirty="0" err="1">
                <a:solidFill>
                  <a:schemeClr val="tx1"/>
                </a:solidFill>
              </a:rPr>
              <a:t>article.aspx?p</a:t>
            </a:r>
            <a:r>
              <a:rPr lang="en-US" dirty="0">
                <a:solidFill>
                  <a:schemeClr val="tx1"/>
                </a:solidFill>
              </a:rPr>
              <a:t>=2190194&amp;seqNum=3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Housekeeping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2439" y="827530"/>
            <a:ext cx="8668793" cy="3986792"/>
          </a:xfrm>
        </p:spPr>
        <p:txBody>
          <a:bodyPr/>
          <a:lstStyle/>
          <a:p>
            <a:r>
              <a:rPr lang="en-US" dirty="0" smtClean="0"/>
              <a:t>Project Ideas </a:t>
            </a:r>
            <a:r>
              <a:rPr lang="en-US" dirty="0" smtClean="0">
                <a:sym typeface="Wingdings"/>
              </a:rPr>
              <a:t> What do you have so far</a:t>
            </a:r>
          </a:p>
          <a:p>
            <a:r>
              <a:rPr lang="en-US" dirty="0" smtClean="0">
                <a:sym typeface="Wingdings"/>
              </a:rPr>
              <a:t>Row Four, I need your list</a:t>
            </a:r>
          </a:p>
          <a:p>
            <a:r>
              <a:rPr lang="en-US" smtClean="0">
                <a:sym typeface="Wingdings"/>
              </a:rPr>
              <a:t>Class Schedule </a:t>
            </a:r>
            <a:r>
              <a:rPr lang="en-US" dirty="0" smtClean="0">
                <a:sym typeface="Wingdings"/>
              </a:rPr>
              <a:t>Juggling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2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3 </a:t>
            </a:r>
            <a:r>
              <a:rPr lang="en-US" dirty="0" smtClean="0"/>
              <a:t>– Topics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Storage and Compute: HDFS, Map </a:t>
            </a:r>
            <a:r>
              <a:rPr lang="en-US" dirty="0" smtClean="0"/>
              <a:t>Reduce</a:t>
            </a:r>
          </a:p>
          <a:p>
            <a:r>
              <a:rPr lang="en-US" dirty="0" smtClean="0"/>
              <a:t>Resource Management</a:t>
            </a:r>
          </a:p>
          <a:p>
            <a:r>
              <a:rPr lang="en-US" dirty="0" smtClean="0"/>
              <a:t>Special Guest Star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Narouth</a:t>
            </a:r>
            <a:r>
              <a:rPr lang="en-US" dirty="0" smtClean="0"/>
              <a:t> – PMC Member of Apache Hadoop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through the Hadoop docs.</a:t>
            </a:r>
          </a:p>
          <a:p>
            <a:r>
              <a:rPr lang="en-US" dirty="0" smtClean="0"/>
              <a:t>Use HDFS Command Line to: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View a Directory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Get a report via </a:t>
            </a:r>
            <a:r>
              <a:rPr lang="en-US" dirty="0" err="1" smtClean="0">
                <a:solidFill>
                  <a:schemeClr val="tx1"/>
                </a:solidFill>
              </a:rPr>
              <a:t>dfsadmin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 a directory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Copy a file from local to HDFS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Copy a file from HDFS to local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the above with </a:t>
            </a:r>
            <a:r>
              <a:rPr lang="en-US" dirty="0" err="1" smtClean="0">
                <a:solidFill>
                  <a:schemeClr val="tx1"/>
                </a:solidFill>
              </a:rPr>
              <a:t>WebHDFS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4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797449" y="1804585"/>
            <a:ext cx="1369615" cy="429935"/>
          </a:xfrm>
          <a:prstGeom prst="roundRect">
            <a:avLst/>
          </a:prstGeom>
          <a:solidFill>
            <a:srgbClr val="FF0000">
              <a:alpha val="49000"/>
            </a:srgbClr>
          </a:solidFill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 err="1">
                <a:solidFill>
                  <a:srgbClr val="FFFFFF"/>
                </a:solidFill>
                <a:latin typeface="Arial"/>
              </a:rPr>
              <a:t>NameNode</a:t>
            </a:r>
            <a:endParaRPr lang="en-US" sz="1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0848" y="3109472"/>
            <a:ext cx="1236501" cy="4299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 err="1">
                <a:solidFill>
                  <a:srgbClr val="FFFFFF"/>
                </a:solidFill>
                <a:latin typeface="Arial"/>
              </a:rPr>
              <a:t>DataNode</a:t>
            </a:r>
            <a:r>
              <a:rPr lang="en-US" sz="1400" dirty="0">
                <a:solidFill>
                  <a:srgbClr val="FFFFFF"/>
                </a:solidFill>
                <a:latin typeface="Arial"/>
              </a:rPr>
              <a:t>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0849" y="3565858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800000"/>
                </a:solidFill>
                <a:latin typeface="Arial"/>
              </a:rPr>
              <a:t>Block 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0848" y="3914562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69BE28">
                    <a:lumMod val="50000"/>
                  </a:srgbClr>
                </a:solidFill>
                <a:latin typeface="Arial"/>
              </a:rPr>
              <a:t>Block 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21679" y="3109472"/>
            <a:ext cx="1236501" cy="4299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 err="1">
                <a:solidFill>
                  <a:srgbClr val="FFFFFF"/>
                </a:solidFill>
                <a:latin typeface="Arial"/>
              </a:rPr>
              <a:t>DataNode</a:t>
            </a:r>
            <a:r>
              <a:rPr lang="en-US" sz="1400" dirty="0">
                <a:solidFill>
                  <a:srgbClr val="FFFFFF"/>
                </a:solidFill>
                <a:latin typeface="Arial"/>
              </a:rPr>
              <a:t> 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921679" y="3565858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3DB5E6">
                    <a:lumMod val="75000"/>
                  </a:srgbClr>
                </a:solidFill>
                <a:latin typeface="Arial"/>
              </a:rPr>
              <a:t>Block 3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921679" y="3914562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CC66FF"/>
                </a:solidFill>
                <a:latin typeface="Arial"/>
              </a:rPr>
              <a:t>Block 4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245762" y="3109472"/>
            <a:ext cx="1236501" cy="4299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 err="1">
                <a:solidFill>
                  <a:srgbClr val="FFFFFF"/>
                </a:solidFill>
                <a:latin typeface="Arial"/>
              </a:rPr>
              <a:t>DataNode</a:t>
            </a:r>
            <a:r>
              <a:rPr lang="en-US" sz="1400" dirty="0">
                <a:solidFill>
                  <a:srgbClr val="FFFFFF"/>
                </a:solidFill>
                <a:latin typeface="Arial"/>
              </a:rPr>
              <a:t> 3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245763" y="3565858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CC66FF"/>
                </a:solidFill>
                <a:latin typeface="Arial"/>
              </a:rPr>
              <a:t>Block 4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245762" y="3914562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69BE28">
                    <a:lumMod val="50000"/>
                  </a:srgbClr>
                </a:solidFill>
                <a:latin typeface="Arial"/>
              </a:rPr>
              <a:t>Block 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555829" y="3109472"/>
            <a:ext cx="1236501" cy="4299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 err="1">
                <a:solidFill>
                  <a:srgbClr val="FFFFFF"/>
                </a:solidFill>
                <a:latin typeface="Arial"/>
              </a:rPr>
              <a:t>DataNode</a:t>
            </a:r>
            <a:r>
              <a:rPr lang="en-US" sz="1400" dirty="0">
                <a:solidFill>
                  <a:srgbClr val="FFFFFF"/>
                </a:solidFill>
                <a:latin typeface="Arial"/>
              </a:rPr>
              <a:t> 4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55830" y="3565858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800000"/>
                </a:solidFill>
                <a:latin typeface="Arial"/>
              </a:rPr>
              <a:t>Block 1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55829" y="3914562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3DB5E6">
                    <a:lumMod val="75000"/>
                  </a:srgbClr>
                </a:solidFill>
                <a:latin typeface="Arial"/>
              </a:rPr>
              <a:t>Block 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885745" y="3109472"/>
            <a:ext cx="1236501" cy="4299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 err="1">
                <a:solidFill>
                  <a:srgbClr val="FFFFFF"/>
                </a:solidFill>
                <a:latin typeface="Arial"/>
              </a:rPr>
              <a:t>DataNode</a:t>
            </a:r>
            <a:r>
              <a:rPr lang="en-US" sz="1400" dirty="0">
                <a:solidFill>
                  <a:srgbClr val="FFFFFF"/>
                </a:solidFill>
                <a:latin typeface="Arial"/>
              </a:rPr>
              <a:t> 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885746" y="3565858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CC66FF"/>
                </a:solidFill>
                <a:latin typeface="Arial"/>
              </a:rPr>
              <a:t>Block 4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885745" y="3914562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69BE28">
                    <a:lumMod val="50000"/>
                  </a:srgbClr>
                </a:solidFill>
                <a:latin typeface="Arial"/>
              </a:rPr>
              <a:t>Block 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215662" y="3109472"/>
            <a:ext cx="1236501" cy="4299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 err="1">
                <a:solidFill>
                  <a:srgbClr val="FFFFFF"/>
                </a:solidFill>
                <a:latin typeface="Arial"/>
              </a:rPr>
              <a:t>DataNode</a:t>
            </a:r>
            <a:r>
              <a:rPr lang="en-US" sz="1400" dirty="0">
                <a:solidFill>
                  <a:srgbClr val="FFFFFF"/>
                </a:solidFill>
                <a:latin typeface="Arial"/>
              </a:rPr>
              <a:t> 6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215663" y="3565858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800000"/>
                </a:solidFill>
                <a:latin typeface="Arial"/>
              </a:rPr>
              <a:t>Block 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215662" y="3914562"/>
            <a:ext cx="1236501" cy="328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68568" rtlCol="0" anchor="t" anchorCtr="0"/>
          <a:lstStyle/>
          <a:p>
            <a:pPr algn="ctr" defTabSz="342841"/>
            <a:r>
              <a:rPr lang="en-US" sz="1400" dirty="0">
                <a:solidFill>
                  <a:srgbClr val="3DB5E6">
                    <a:lumMod val="75000"/>
                  </a:srgbClr>
                </a:solidFill>
                <a:latin typeface="Arial"/>
              </a:rPr>
              <a:t>Block 3</a:t>
            </a:r>
          </a:p>
        </p:txBody>
      </p:sp>
      <p:cxnSp>
        <p:nvCxnSpPr>
          <p:cNvPr id="48" name="Straight Connector 47"/>
          <p:cNvCxnSpPr>
            <a:stCxn id="3" idx="2"/>
            <a:endCxn id="4" idx="0"/>
          </p:cNvCxnSpPr>
          <p:nvPr/>
        </p:nvCxnSpPr>
        <p:spPr>
          <a:xfrm flipH="1">
            <a:off x="1189099" y="2234515"/>
            <a:ext cx="3293165" cy="87495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" idx="2"/>
            <a:endCxn id="27" idx="0"/>
          </p:cNvCxnSpPr>
          <p:nvPr/>
        </p:nvCxnSpPr>
        <p:spPr>
          <a:xfrm flipH="1">
            <a:off x="2539922" y="2234515"/>
            <a:ext cx="1942335" cy="87495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2"/>
            <a:endCxn id="31" idx="0"/>
          </p:cNvCxnSpPr>
          <p:nvPr/>
        </p:nvCxnSpPr>
        <p:spPr>
          <a:xfrm flipH="1">
            <a:off x="3864007" y="2234515"/>
            <a:ext cx="618251" cy="87495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" idx="2"/>
            <a:endCxn id="35" idx="0"/>
          </p:cNvCxnSpPr>
          <p:nvPr/>
        </p:nvCxnSpPr>
        <p:spPr>
          <a:xfrm>
            <a:off x="4482257" y="2234515"/>
            <a:ext cx="691816" cy="87495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" idx="2"/>
            <a:endCxn id="39" idx="0"/>
          </p:cNvCxnSpPr>
          <p:nvPr/>
        </p:nvCxnSpPr>
        <p:spPr>
          <a:xfrm>
            <a:off x="4482257" y="2234515"/>
            <a:ext cx="2021732" cy="87495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" idx="2"/>
            <a:endCxn id="43" idx="0"/>
          </p:cNvCxnSpPr>
          <p:nvPr/>
        </p:nvCxnSpPr>
        <p:spPr>
          <a:xfrm>
            <a:off x="4482258" y="2234515"/>
            <a:ext cx="3351649" cy="87495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60482" y="1058656"/>
            <a:ext cx="2910346" cy="829332"/>
          </a:xfrm>
          <a:prstGeom prst="rect">
            <a:avLst/>
          </a:prstGeom>
        </p:spPr>
        <p:txBody>
          <a:bodyPr vert="horz" wrap="square" lIns="68568" tIns="68568" rIns="68568" bIns="68568" rtlCol="0">
            <a:noAutofit/>
          </a:bodyPr>
          <a:lstStyle/>
          <a:p>
            <a:pPr marL="214278" indent="-214278" defTabSz="342841">
              <a:buFont typeface="Arial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File split into blocks of 64MB</a:t>
            </a:r>
          </a:p>
          <a:p>
            <a:pPr marL="214278" indent="-214278" defTabSz="342841">
              <a:buFont typeface="Arial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Each block replicated 3x</a:t>
            </a:r>
          </a:p>
        </p:txBody>
      </p:sp>
    </p:spTree>
    <p:extLst>
      <p:ext uri="{BB962C8B-B14F-4D97-AF65-F5344CB8AC3E}">
        <p14:creationId xmlns:p14="http://schemas.microsoft.com/office/powerpoint/2010/main" val="108410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2" y="705084"/>
            <a:ext cx="6128167" cy="42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5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HDFS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/>
              <a:t>bin/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</a:t>
            </a:r>
            <a:r>
              <a:rPr lang="en-US" dirty="0" smtClean="0"/>
              <a:t>–help</a:t>
            </a:r>
          </a:p>
          <a:p>
            <a:pPr lvl="1"/>
            <a:r>
              <a:rPr lang="en-US" dirty="0"/>
              <a:t>bin/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dfsadmin</a:t>
            </a:r>
            <a:endParaRPr lang="en-US" dirty="0" smtClean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libHDFS</a:t>
            </a:r>
            <a:endParaRPr lang="en-US" dirty="0" smtClean="0"/>
          </a:p>
          <a:p>
            <a:pPr lvl="1"/>
            <a:r>
              <a:rPr lang="en-US" dirty="0" smtClean="0"/>
              <a:t>Hadoop Streaming</a:t>
            </a:r>
          </a:p>
          <a:p>
            <a:r>
              <a:rPr lang="en-US" dirty="0" err="1" smtClean="0"/>
              <a:t>WebHDFS</a:t>
            </a:r>
            <a:r>
              <a:rPr lang="en-US" dirty="0" smtClean="0"/>
              <a:t> – REST</a:t>
            </a:r>
          </a:p>
          <a:p>
            <a:r>
              <a:rPr lang="en-US" dirty="0" smtClean="0"/>
              <a:t>Web Interface</a:t>
            </a:r>
          </a:p>
          <a:p>
            <a:pPr lvl="1"/>
            <a:r>
              <a:rPr lang="en-US" dirty="0"/>
              <a:t>http://namenode-name:50070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Ambari</a:t>
            </a:r>
            <a:r>
              <a:rPr lang="en-US" dirty="0"/>
              <a:t> </a:t>
            </a:r>
            <a:r>
              <a:rPr lang="en-US" dirty="0" smtClean="0"/>
              <a:t>and Hue</a:t>
            </a:r>
          </a:p>
          <a:p>
            <a:r>
              <a:rPr lang="en-US" dirty="0" smtClean="0"/>
              <a:t>JMX</a:t>
            </a:r>
          </a:p>
          <a:p>
            <a:pPr lvl="1"/>
            <a:r>
              <a:rPr lang="en-US" dirty="0"/>
              <a:t>http://namenode-name:50070</a:t>
            </a:r>
            <a:r>
              <a:rPr lang="en-US" dirty="0" smtClean="0"/>
              <a:t>/</a:t>
            </a:r>
            <a:r>
              <a:rPr lang="en-US" dirty="0" err="1" smtClean="0"/>
              <a:t>jmx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 Reduce, Yarn and </a:t>
            </a:r>
            <a:r>
              <a:rPr lang="en-US" dirty="0" err="1"/>
              <a:t>Tez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948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4.xml><?xml version="1.0" encoding="utf-8"?>
<a:theme xmlns:a="http://schemas.openxmlformats.org/drawingml/2006/main" name="1_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7763</TotalTime>
  <Words>716</Words>
  <Application>Microsoft Macintosh PowerPoint</Application>
  <PresentationFormat>On-screen Show (16:9)</PresentationFormat>
  <Paragraphs>195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1_Custom Design</vt:lpstr>
      <vt:lpstr>2_Custom Design</vt:lpstr>
      <vt:lpstr>Hortonworks_PPT_AdditionalMasters</vt:lpstr>
      <vt:lpstr>1_Hortonworks_PPT_AdditionalMasters</vt:lpstr>
      <vt:lpstr>Hortonworks_PPT_5temp</vt:lpstr>
      <vt:lpstr>1_Hortonworks_PPT_5temp</vt:lpstr>
      <vt:lpstr>2_Hortonworks_PPT_5temp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Dave Patton</cp:lastModifiedBy>
  <cp:revision>68</cp:revision>
  <dcterms:created xsi:type="dcterms:W3CDTF">2014-10-14T00:51:43Z</dcterms:created>
  <dcterms:modified xsi:type="dcterms:W3CDTF">2015-10-14T23:31:11Z</dcterms:modified>
</cp:coreProperties>
</file>