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236D3-7FB2-419E-9601-08B18D02B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B4BC0-8766-4D8B-B734-94A8DCFB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91FC2-5758-482C-83B3-A62A491CC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F351C-D734-405D-B6C6-E2B4B1DE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8D1B8-2FAF-4F55-88BC-669B3CFD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6897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95282-E0A1-4ABA-A262-77971BBF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7B9FE6-369E-4252-A61C-7567334ED7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685CC-FDAB-4D05-8394-69416B190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0AB21-02F7-4B2C-B2A1-55F984AF3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F9C8-2482-4ABB-B02E-6ACDC1CC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0463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10418-5E28-4985-B521-3CC43AA6F5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959F6-AB06-47B2-8F43-0D22CC4A7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27D1-920D-4AC0-BDC5-FDB205D3A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60F0D-5DD0-47EE-982D-484E58D2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B4A2-B6CE-4520-98B5-4634A966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804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F5F0-73FA-4B56-B1BF-D202742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4B5D-94D1-4A72-B69A-03459E7A6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F0D1-AB29-4EA0-858D-AE7E1D3B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2688-8A0E-4708-9101-CE9C588D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D8D81-05C2-44B5-811E-6BC07C91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6433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94F0-B7E5-49B0-AF7E-1A6A30833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A5145-AA8E-4178-AD27-D52DC4759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46592-B4CB-4B3C-9FBD-6A27D77E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159D6-60FF-4B9B-BD7F-B0161675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87E4-6B3E-49C0-B845-E4A44C11B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9168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B68E4-79B8-4242-888A-10678F4F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5F1D-6B71-4A96-816C-27FDCBFBB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8DF97A-AE72-47AC-890C-57FE8647B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44959-C931-45DC-BBCB-B45304B0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95DFC-C7EC-4D72-A5EB-EB83B1199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783E3-F57E-4F66-AEB4-06D8CA4A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59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B31D9-9961-4BCB-A08B-BF664D13F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746C8-5A8B-45DB-862E-4D1191F4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C4CA7-B6F5-402B-A205-5B77D8016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9EE9B-B631-42F5-BE36-9E9A6DE80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25704-CD34-4688-8E71-117CF3F529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D4BE05-B18D-4A23-B66D-371F8F93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8297A-B8AE-4CD3-8F9F-B781B891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2CAD9-47DA-4017-B109-1DA4F9BB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8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49DF-4ACE-4E38-AE0C-F1F9CAE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FF11-DA9F-46FB-92FF-8A2CC1424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30F347-83B7-40B8-A953-B16377F22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5150E-9E5E-460D-9FA2-F3083C8C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C5BAF-6F4A-42A7-8BCE-85BDF2DA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A5A033-C08B-41E1-B936-B99C7BF1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293A0-4243-42C8-89FD-F42A11C9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4928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7969-79A7-47CA-A450-C16BF6E67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0CBE-57F7-4144-A983-26500D4B6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FD6C3-BF0B-40AF-9989-1330C7515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22EE-51A2-4A19-9579-AB132DFE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44AD-A870-4BC6-A8AD-BB5A4F02C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E295E-14D3-4F1E-9330-E361674A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969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6AA6-86FA-495D-ABA6-0D3FC9A8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8898F-7CC2-4B54-9133-51961270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06B80-039C-4D4F-9854-0EC7DEC79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5A415-B1BA-4C81-96BB-CCB423441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F9A0C-9A4A-46C3-BDB6-7B2712E0B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8EFE-4F6B-4747-BAC8-D4F6AFF5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88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4821F-623D-4B60-A783-7F43D31A0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F84E2-089E-458F-97D3-813CB8BAA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27090-956C-488E-99E2-F7141977F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31B90-D893-4512-B271-5B2FD4F0B7D5}" type="datetimeFigureOut">
              <a:rPr lang="en-CA" smtClean="0"/>
              <a:t>2018-01-02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2F94B-3DD2-4FF2-8FFA-49F407529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03458-12B7-4169-8198-9DF58D359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19F9D-F7A7-4BFD-819B-10809C3AC93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548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906B-397F-49A9-9AB6-812569863A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Hello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538AA-67F0-4204-9265-8B2BC04D7A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9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Jeremy Hewett</dc:creator>
  <cp:lastModifiedBy>Jeremy Hewett</cp:lastModifiedBy>
  <cp:revision>1</cp:revision>
  <dcterms:created xsi:type="dcterms:W3CDTF">2018-01-03T00:52:07Z</dcterms:created>
  <dcterms:modified xsi:type="dcterms:W3CDTF">2018-01-03T00:52:25Z</dcterms:modified>
</cp:coreProperties>
</file>