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183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186-3C99-44AC-AB96-B8C528B8F170}" type="datetimeFigureOut">
              <a:rPr lang="en-SG" smtClean="0"/>
              <a:t>11/5/2015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00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186-3C99-44AC-AB96-B8C528B8F170}" type="datetimeFigureOut">
              <a:rPr lang="en-SG" smtClean="0"/>
              <a:t>11/5/2015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617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186-3C99-44AC-AB96-B8C528B8F170}" type="datetimeFigureOut">
              <a:rPr lang="en-SG" smtClean="0"/>
              <a:t>11/5/2015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446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186-3C99-44AC-AB96-B8C528B8F170}" type="datetimeFigureOut">
              <a:rPr lang="en-SG" smtClean="0"/>
              <a:t>11/5/2015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700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186-3C99-44AC-AB96-B8C528B8F170}" type="datetimeFigureOut">
              <a:rPr lang="en-SG" smtClean="0"/>
              <a:t>11/5/2015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650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186-3C99-44AC-AB96-B8C528B8F170}" type="datetimeFigureOut">
              <a:rPr lang="en-SG" smtClean="0"/>
              <a:t>11/5/2015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19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186-3C99-44AC-AB96-B8C528B8F170}" type="datetimeFigureOut">
              <a:rPr lang="en-SG" smtClean="0"/>
              <a:t>11/5/2015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30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186-3C99-44AC-AB96-B8C528B8F170}" type="datetimeFigureOut">
              <a:rPr lang="en-SG" smtClean="0"/>
              <a:t>11/5/2015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639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186-3C99-44AC-AB96-B8C528B8F170}" type="datetimeFigureOut">
              <a:rPr lang="en-SG" smtClean="0"/>
              <a:t>11/5/2015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32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186-3C99-44AC-AB96-B8C528B8F170}" type="datetimeFigureOut">
              <a:rPr lang="en-SG" smtClean="0"/>
              <a:t>11/5/2015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9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186-3C99-44AC-AB96-B8C528B8F170}" type="datetimeFigureOut">
              <a:rPr lang="en-SG" smtClean="0"/>
              <a:t>11/5/2015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33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7186-3C99-44AC-AB96-B8C528B8F170}" type="datetimeFigureOut">
              <a:rPr lang="en-SG" smtClean="0"/>
              <a:t>11/5/2015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784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2727064"/>
            <a:ext cx="370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I’m hungry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824805" y="3241623"/>
            <a:ext cx="2764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Ask my dad for food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7831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1913314"/>
            <a:ext cx="37006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It’s my 18</a:t>
            </a:r>
            <a:r>
              <a:rPr lang="en-SG" baseline="30000" dirty="0" smtClean="0"/>
              <a:t>th</a:t>
            </a:r>
            <a:r>
              <a:rPr lang="en-SG" dirty="0" smtClean="0"/>
              <a:t> birthday.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Happy birthday, kid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You fall in love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667250" y="3240212"/>
            <a:ext cx="3143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9515139" y="801444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934" y="812203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16932" y="1255062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69044" y="1265821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Happiness:</a:t>
            </a:r>
          </a:p>
        </p:txBody>
      </p:sp>
    </p:spTree>
    <p:extLst>
      <p:ext uri="{BB962C8B-B14F-4D97-AF65-F5344CB8AC3E}">
        <p14:creationId xmlns:p14="http://schemas.microsoft.com/office/powerpoint/2010/main" val="1801482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14:pan dir="u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1498973"/>
            <a:ext cx="3700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It’s my 18</a:t>
            </a:r>
            <a:r>
              <a:rPr lang="en-SG" baseline="30000" dirty="0" smtClean="0"/>
              <a:t>th</a:t>
            </a:r>
            <a:r>
              <a:rPr lang="en-SG" dirty="0" smtClean="0"/>
              <a:t> birthday.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Happy birthday, kid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You fall in love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You get married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667250" y="3240212"/>
            <a:ext cx="3143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Have a child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9515139" y="801444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934" y="812203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16932" y="1255062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69044" y="1265821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Happiness:</a:t>
            </a:r>
          </a:p>
        </p:txBody>
      </p:sp>
    </p:spTree>
    <p:extLst>
      <p:ext uri="{BB962C8B-B14F-4D97-AF65-F5344CB8AC3E}">
        <p14:creationId xmlns:p14="http://schemas.microsoft.com/office/powerpoint/2010/main" val="346851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14:pan dir="u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1498973"/>
            <a:ext cx="3700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It’s my 18</a:t>
            </a:r>
            <a:r>
              <a:rPr lang="en-SG" baseline="30000" dirty="0" smtClean="0"/>
              <a:t>th</a:t>
            </a:r>
            <a:r>
              <a:rPr lang="en-SG" dirty="0" smtClean="0"/>
              <a:t> birthday.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Happy birthday, kid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You fall in love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You get married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667250" y="3240212"/>
            <a:ext cx="3143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Have a child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9515139" y="801444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934" y="812203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16932" y="1255062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69044" y="1265821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Happiness:</a:t>
            </a:r>
          </a:p>
        </p:txBody>
      </p:sp>
    </p:spTree>
    <p:extLst>
      <p:ext uri="{BB962C8B-B14F-4D97-AF65-F5344CB8AC3E}">
        <p14:creationId xmlns:p14="http://schemas.microsoft.com/office/powerpoint/2010/main" val="239320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14:pan dir="u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2280621"/>
            <a:ext cx="370063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I’m hungry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says there’s no food left.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824805" y="3241623"/>
            <a:ext cx="2764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015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1877209"/>
            <a:ext cx="37006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I’m hungry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says there’s no food left.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I’m thirsty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824805" y="3241623"/>
            <a:ext cx="2764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Ask dad for water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9515139" y="801444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60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7934" y="812203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Sustenance:</a:t>
            </a:r>
          </a:p>
        </p:txBody>
      </p:sp>
    </p:spTree>
    <p:extLst>
      <p:ext uri="{BB962C8B-B14F-4D97-AF65-F5344CB8AC3E}">
        <p14:creationId xmlns:p14="http://schemas.microsoft.com/office/powerpoint/2010/main" val="2613195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1452283"/>
            <a:ext cx="3700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I’m hungry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says there’s no food left.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I’m thirsty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says get it yourself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824805" y="3241623"/>
            <a:ext cx="2764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9515139" y="801444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55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7934" y="812203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Sustenance:</a:t>
            </a:r>
          </a:p>
        </p:txBody>
      </p:sp>
    </p:spTree>
    <p:extLst>
      <p:ext uri="{BB962C8B-B14F-4D97-AF65-F5344CB8AC3E}">
        <p14:creationId xmlns:p14="http://schemas.microsoft.com/office/powerpoint/2010/main" val="401553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1070387"/>
            <a:ext cx="37006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I’m hungry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says there’s no food left.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I’m thirsty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says get it yourself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I’m cold</a:t>
            </a:r>
            <a:endParaRPr lang="en-SG" dirty="0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4824805" y="3240212"/>
            <a:ext cx="2764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Ask dad for a hug</a:t>
            </a:r>
            <a:endParaRPr lang="en-SG" dirty="0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4826594" y="3785265"/>
            <a:ext cx="2764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Keep quiet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9515139" y="801444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55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7934" y="812203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Sustenance:</a:t>
            </a:r>
          </a:p>
        </p:txBody>
      </p:sp>
      <p:sp>
        <p:nvSpPr>
          <p:cNvPr id="9" name="Rectangle 8"/>
          <p:cNvSpPr/>
          <p:nvPr/>
        </p:nvSpPr>
        <p:spPr>
          <a:xfrm>
            <a:off x="9516932" y="1255062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55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69044" y="1265821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Happiness:</a:t>
            </a:r>
          </a:p>
        </p:txBody>
      </p:sp>
    </p:spTree>
    <p:extLst>
      <p:ext uri="{BB962C8B-B14F-4D97-AF65-F5344CB8AC3E}">
        <p14:creationId xmlns:p14="http://schemas.microsoft.com/office/powerpoint/2010/main" val="234286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14:pan dir="u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688491"/>
            <a:ext cx="3700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I’m hungry.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says there’s no food left.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I’m thirsty.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says get it yourself.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I’m cold.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says to screw off.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824805" y="3240212"/>
            <a:ext cx="2764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9515139" y="801444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55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934" y="812203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16932" y="1255062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45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69044" y="1265821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Happiness:</a:t>
            </a:r>
          </a:p>
        </p:txBody>
      </p:sp>
    </p:spTree>
    <p:extLst>
      <p:ext uri="{BB962C8B-B14F-4D97-AF65-F5344CB8AC3E}">
        <p14:creationId xmlns:p14="http://schemas.microsoft.com/office/powerpoint/2010/main" val="1889656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14:pan dir="u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688491"/>
            <a:ext cx="3700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I’m hungry.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says there’s no food left.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I’m thirsty.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says get it yourself.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I’m cold.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takes a swig from his bottle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824805" y="3240212"/>
            <a:ext cx="2764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9515139" y="801444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55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7934" y="812203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Sustenance:</a:t>
            </a:r>
          </a:p>
        </p:txBody>
      </p:sp>
      <p:sp>
        <p:nvSpPr>
          <p:cNvPr id="8" name="Rectangle 7"/>
          <p:cNvSpPr/>
          <p:nvPr/>
        </p:nvSpPr>
        <p:spPr>
          <a:xfrm>
            <a:off x="9516932" y="1255062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50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9044" y="1265821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Happiness:</a:t>
            </a:r>
          </a:p>
        </p:txBody>
      </p:sp>
    </p:spTree>
    <p:extLst>
      <p:ext uri="{BB962C8B-B14F-4D97-AF65-F5344CB8AC3E}">
        <p14:creationId xmlns:p14="http://schemas.microsoft.com/office/powerpoint/2010/main" val="294983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2775341"/>
            <a:ext cx="37006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It’s my 18</a:t>
            </a:r>
            <a:r>
              <a:rPr lang="en-SG" baseline="30000" dirty="0" smtClean="0"/>
              <a:t>th</a:t>
            </a:r>
            <a:r>
              <a:rPr lang="en-SG" dirty="0" smtClean="0"/>
              <a:t> birthday.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667250" y="3240212"/>
            <a:ext cx="3143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Blow out an imaginary candle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9515139" y="801444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934" y="812203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16932" y="1255062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35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69044" y="1265821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Happiness:</a:t>
            </a:r>
          </a:p>
        </p:txBody>
      </p:sp>
    </p:spTree>
    <p:extLst>
      <p:ext uri="{BB962C8B-B14F-4D97-AF65-F5344CB8AC3E}">
        <p14:creationId xmlns:p14="http://schemas.microsoft.com/office/powerpoint/2010/main" val="114054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14:pan dir="u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2337181"/>
            <a:ext cx="3700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It’s my 18</a:t>
            </a:r>
            <a:r>
              <a:rPr lang="en-SG" baseline="30000" dirty="0" smtClean="0"/>
              <a:t>th</a:t>
            </a:r>
            <a:r>
              <a:rPr lang="en-SG" dirty="0" smtClean="0"/>
              <a:t> birthday.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You wish yourself a happy birthday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667250" y="3240212"/>
            <a:ext cx="3143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9515139" y="801444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934" y="812203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16932" y="1255062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69044" y="1265821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Happiness:</a:t>
            </a:r>
          </a:p>
        </p:txBody>
      </p:sp>
    </p:spTree>
    <p:extLst>
      <p:ext uri="{BB962C8B-B14F-4D97-AF65-F5344CB8AC3E}">
        <p14:creationId xmlns:p14="http://schemas.microsoft.com/office/powerpoint/2010/main" val="3728165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14:pan dir="u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255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Hon</dc:creator>
  <cp:lastModifiedBy>Jeremy Hon</cp:lastModifiedBy>
  <cp:revision>7</cp:revision>
  <dcterms:created xsi:type="dcterms:W3CDTF">2015-05-11T05:21:40Z</dcterms:created>
  <dcterms:modified xsi:type="dcterms:W3CDTF">2015-05-11T09:10:37Z</dcterms:modified>
</cp:coreProperties>
</file>