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0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1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4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1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0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3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3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3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7186-3C99-44AC-AB96-B8C528B8F170}" type="datetimeFigureOut">
              <a:rPr lang="en-SG" smtClean="0"/>
              <a:t>12/5/2015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73CA-8817-4E50-B15B-48FA6B0F3E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8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Circle of Life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Jeremy Hon</a:t>
            </a:r>
          </a:p>
          <a:p>
            <a:r>
              <a:rPr lang="en-SG" dirty="0" smtClean="0"/>
              <a:t>Adrian Chan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5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337181"/>
            <a:ext cx="370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wish yourself a happy birthday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72816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913314"/>
            <a:ext cx="37006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fall in love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80148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498973"/>
            <a:ext cx="3700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fall in love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get married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Have a child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77000">
                <a:schemeClr val="bg1">
                  <a:alpha val="0"/>
                </a:schemeClr>
              </a:gs>
              <a:gs pos="47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46851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498973"/>
            <a:ext cx="3700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fall in love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get married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Have a child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39320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6639" y="2337039"/>
            <a:ext cx="37006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fall in love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get </a:t>
            </a:r>
            <a:r>
              <a:rPr lang="en-SG" dirty="0" smtClean="0"/>
              <a:t>married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see a sleeping baby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085330" y="4492819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Pat baby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684558" y="4502979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Open my eyes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0" y="664831"/>
            <a:ext cx="12192000" cy="3344415"/>
          </a:xfrm>
          <a:prstGeom prst="rect">
            <a:avLst/>
          </a:prstGeom>
          <a:gradFill>
            <a:gsLst>
              <a:gs pos="77000">
                <a:schemeClr val="bg1">
                  <a:alpha val="0"/>
                </a:schemeClr>
              </a:gs>
              <a:gs pos="47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998499" y="1322531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40/40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9854" y="1353610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1000292" y="1776149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40/40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0484" y="1786908"/>
            <a:ext cx="1480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  </a:t>
            </a:r>
            <a:r>
              <a:rPr lang="en-SG" dirty="0" smtClean="0">
                <a:solidFill>
                  <a:schemeClr val="bg1"/>
                </a:solidFill>
              </a:rPr>
              <a:t>.</a:t>
            </a:r>
            <a:r>
              <a:rPr lang="en-SG" dirty="0" smtClean="0"/>
              <a:t>   </a:t>
            </a:r>
            <a:endParaRPr lang="en-SG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71247" y="1346231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2</a:t>
            </a:r>
            <a:r>
              <a:rPr lang="en-SG" dirty="0" smtClean="0">
                <a:solidFill>
                  <a:schemeClr val="tx1"/>
                </a:solidFill>
              </a:rPr>
              <a:t>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433" y="1365960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73040" y="1799849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2</a:t>
            </a:r>
            <a:r>
              <a:rPr lang="en-SG" dirty="0" smtClean="0">
                <a:solidFill>
                  <a:schemeClr val="tx1"/>
                </a:solidFill>
              </a:rPr>
              <a:t>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4434" y="1819579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92732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6639" y="1960616"/>
            <a:ext cx="37006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/>
              <a:t>It’s my 18</a:t>
            </a:r>
            <a:r>
              <a:rPr lang="en-SG" baseline="30000" dirty="0"/>
              <a:t>th</a:t>
            </a:r>
            <a:r>
              <a:rPr lang="en-SG" dirty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fall in love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get married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see a sleeping baby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pat the baby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085330" y="4492819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684558" y="4502979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Start Crying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0" y="664831"/>
            <a:ext cx="12192000" cy="3344415"/>
          </a:xfrm>
          <a:prstGeom prst="rect">
            <a:avLst/>
          </a:prstGeom>
          <a:gradFill>
            <a:gsLst>
              <a:gs pos="77000">
                <a:schemeClr val="bg1">
                  <a:alpha val="0"/>
                </a:schemeClr>
              </a:gs>
              <a:gs pos="37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71247" y="1346231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2</a:t>
            </a:r>
            <a:r>
              <a:rPr lang="en-SG" dirty="0" smtClean="0">
                <a:solidFill>
                  <a:schemeClr val="tx1"/>
                </a:solidFill>
              </a:rPr>
              <a:t>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433" y="1365960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3040" y="1799849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2</a:t>
            </a:r>
            <a:r>
              <a:rPr lang="en-SG" dirty="0" smtClean="0">
                <a:solidFill>
                  <a:schemeClr val="tx1"/>
                </a:solidFill>
              </a:rPr>
              <a:t>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4434" y="1819579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Happiness</a:t>
            </a:r>
            <a:endParaRPr lang="en-SG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405867" y="3614991"/>
            <a:ext cx="37006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/>
              <a:t>Open my eyes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I feel a hit on the </a:t>
            </a:r>
            <a:r>
              <a:rPr lang="en-SG" dirty="0"/>
              <a:t>head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10998499" y="1322531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40/40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9854" y="1353610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1000292" y="1776149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40/40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30484" y="1786908"/>
            <a:ext cx="1480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  </a:t>
            </a:r>
            <a:r>
              <a:rPr lang="en-SG" dirty="0" smtClean="0">
                <a:solidFill>
                  <a:schemeClr val="bg1"/>
                </a:solidFill>
              </a:rPr>
              <a:t>.</a:t>
            </a:r>
            <a:r>
              <a:rPr lang="en-SG" dirty="0" smtClean="0"/>
              <a:t>   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48334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05867" y="3204750"/>
            <a:ext cx="370063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/>
              <a:t>Open my eyes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I feel a hit on the head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I start crying in pain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6639" y="1517956"/>
            <a:ext cx="37006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/>
              <a:t>It’s my 18</a:t>
            </a:r>
            <a:r>
              <a:rPr lang="en-SG" baseline="30000" dirty="0"/>
              <a:t>th</a:t>
            </a:r>
            <a:r>
              <a:rPr lang="en-SG" dirty="0"/>
              <a:t> birthday.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Happy birthday, kid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fall in love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get married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see a sleeping baby</a:t>
            </a:r>
          </a:p>
          <a:p>
            <a:pPr algn="ctr">
              <a:lnSpc>
                <a:spcPct val="150000"/>
              </a:lnSpc>
            </a:pPr>
            <a:r>
              <a:rPr lang="en-SG" dirty="0"/>
              <a:t>You pat the </a:t>
            </a:r>
            <a:r>
              <a:rPr lang="en-SG" dirty="0" smtClean="0"/>
              <a:t>baby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You look at the baby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085330" y="4492819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684558" y="4502979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Continue crying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0" y="664831"/>
            <a:ext cx="12192000" cy="3344415"/>
          </a:xfrm>
          <a:prstGeom prst="rect">
            <a:avLst/>
          </a:prstGeom>
          <a:gradFill>
            <a:gsLst>
              <a:gs pos="77000">
                <a:schemeClr val="bg1">
                  <a:alpha val="0"/>
                </a:schemeClr>
              </a:gs>
              <a:gs pos="37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71247" y="1346231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2</a:t>
            </a:r>
            <a:r>
              <a:rPr lang="en-SG" dirty="0" smtClean="0">
                <a:solidFill>
                  <a:schemeClr val="tx1"/>
                </a:solidFill>
              </a:rPr>
              <a:t>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433" y="1365960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3040" y="1799849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1</a:t>
            </a:r>
            <a:r>
              <a:rPr lang="en-SG" dirty="0" smtClean="0">
                <a:solidFill>
                  <a:schemeClr val="tx1"/>
                </a:solidFill>
              </a:rPr>
              <a:t>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4434" y="1819579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Happiness</a:t>
            </a:r>
            <a:endParaRPr lang="en-SG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10998499" y="1322531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40/40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9854" y="1353610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1000292" y="1776149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40/40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30484" y="1786908"/>
            <a:ext cx="14809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  </a:t>
            </a:r>
            <a:r>
              <a:rPr lang="en-SG" dirty="0" smtClean="0">
                <a:solidFill>
                  <a:schemeClr val="bg1"/>
                </a:solidFill>
              </a:rPr>
              <a:t>.</a:t>
            </a:r>
            <a:r>
              <a:rPr lang="en-SG" dirty="0" smtClean="0"/>
              <a:t>   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78373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mtClean="0"/>
              <a:t>End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07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727064"/>
            <a:ext cx="370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I’m hungry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Ask my dad for food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783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280621"/>
            <a:ext cx="37006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15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877209"/>
            <a:ext cx="37006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Ask dad for water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60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61319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452283"/>
            <a:ext cx="3700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1623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01553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1070387"/>
            <a:ext cx="37006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cold</a:t>
            </a:r>
            <a:endParaRPr lang="en-SG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4824805" y="3240212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Ask dad for a hug</a:t>
            </a:r>
            <a:endParaRPr lang="en-SG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826594" y="3785265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Keep quiet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9" name="Rectangle 8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34286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688491"/>
            <a:ext cx="3700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cold.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to screw off.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0212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88965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688491"/>
            <a:ext cx="3700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I’m hungry.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there’s no food left.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thirsty.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says get it yourself.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I’m cold.</a:t>
            </a:r>
          </a:p>
          <a:p>
            <a:pPr algn="ctr">
              <a:lnSpc>
                <a:spcPct val="150000"/>
              </a:lnSpc>
            </a:pPr>
            <a:r>
              <a:rPr lang="en-SG" dirty="0" smtClean="0"/>
              <a:t>Dad takes a swig from his bottle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24805" y="3240212"/>
            <a:ext cx="2764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8" name="Rectangle 7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50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94983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8" y="2775341"/>
            <a:ext cx="370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 smtClean="0"/>
              <a:t>It’s my 18</a:t>
            </a:r>
            <a:r>
              <a:rPr lang="en-SG" baseline="30000" dirty="0" smtClean="0"/>
              <a:t>th</a:t>
            </a:r>
            <a:r>
              <a:rPr lang="en-SG" dirty="0" smtClean="0"/>
              <a:t> birthday.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667250" y="3240212"/>
            <a:ext cx="3143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Blow out an imaginary candle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160990"/>
          </a:xfrm>
          <a:prstGeom prst="rect">
            <a:avLst/>
          </a:prstGeom>
          <a:gradFill>
            <a:gsLst>
              <a:gs pos="9900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515139" y="801444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40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934" y="812203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Sustenance</a:t>
            </a:r>
            <a:endParaRPr lang="en-S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516932" y="1255062"/>
            <a:ext cx="817581" cy="408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 smtClean="0">
                <a:solidFill>
                  <a:schemeClr val="tx1"/>
                </a:solidFill>
              </a:rPr>
              <a:t>35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9044" y="1265821"/>
            <a:ext cx="137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Happiness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14054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382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Circle of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Hon</dc:creator>
  <cp:lastModifiedBy>Adrian</cp:lastModifiedBy>
  <cp:revision>15</cp:revision>
  <dcterms:created xsi:type="dcterms:W3CDTF">2015-05-11T05:21:40Z</dcterms:created>
  <dcterms:modified xsi:type="dcterms:W3CDTF">2015-05-12T05:50:44Z</dcterms:modified>
</cp:coreProperties>
</file>