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>
        <p:scale>
          <a:sx n="108" d="100"/>
          <a:sy n="108" d="100"/>
        </p:scale>
        <p:origin x="7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DCD2-23A7-1444-83C8-16DB0D1F1F81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73C1-983F-8744-A932-82F9BAE3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5"/>
            <a:ext cx="5339255" cy="3729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"/>
          <a:stretch/>
        </p:blipFill>
        <p:spPr>
          <a:xfrm>
            <a:off x="1926133" y="1859958"/>
            <a:ext cx="5789782" cy="401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43" y="2543219"/>
            <a:ext cx="6135757" cy="4314782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10800000" flipV="1">
            <a:off x="4465985" y="781878"/>
            <a:ext cx="2040832" cy="459796"/>
          </a:xfrm>
          <a:prstGeom prst="curvedConnector3">
            <a:avLst/>
          </a:prstGeom>
          <a:ln w="5715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073" y="303889"/>
            <a:ext cx="1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LANDING PAGE</a:t>
            </a:r>
            <a:endParaRPr lang="en-US" sz="2000" b="1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442818"/>
            <a:ext cx="1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PROFILE PAGE</a:t>
            </a:r>
            <a:endParaRPr lang="en-US" sz="2000" b="1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1146998" y="3718239"/>
            <a:ext cx="1205948" cy="114544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8156717" y="2935358"/>
            <a:ext cx="2544413" cy="1523999"/>
          </a:xfrm>
          <a:prstGeom prst="curvedConnector3">
            <a:avLst/>
          </a:prstGeom>
          <a:ln w="5715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28923" y="1776299"/>
            <a:ext cx="205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USERS INDEX </a:t>
            </a:r>
            <a:r>
              <a:rPr lang="en-US" sz="2000" b="1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PAGE</a:t>
            </a:r>
            <a:endParaRPr lang="en-US" sz="2000" b="1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7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Trebuchet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Espina</dc:creator>
  <cp:lastModifiedBy>Wilson Espina</cp:lastModifiedBy>
  <cp:revision>3</cp:revision>
  <dcterms:created xsi:type="dcterms:W3CDTF">2017-12-21T11:37:50Z</dcterms:created>
  <dcterms:modified xsi:type="dcterms:W3CDTF">2017-12-21T12:10:48Z</dcterms:modified>
</cp:coreProperties>
</file>