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9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83E0F-FB7F-4554-AB8B-FE3969475C4F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D874-7BD6-4C10-AE9E-102C7B6C9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yxx121830\Downloads\RHSCup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54" y="2301384"/>
            <a:ext cx="2954046" cy="45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JSCert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r>
              <a:rPr lang="en-US" dirty="0" err="1" smtClean="0"/>
              <a:t>JSCert</a:t>
            </a:r>
            <a:r>
              <a:rPr lang="en-US" dirty="0" smtClean="0"/>
              <a:t> project aims </a:t>
            </a:r>
            <a:r>
              <a:rPr lang="en-US" dirty="0"/>
              <a:t>to build models of JavaScript in the Coq proof assistant and to design automated tools based on those semantics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project </a:t>
            </a:r>
            <a:r>
              <a:rPr lang="en-US" dirty="0"/>
              <a:t>is an ongoing collaboration between INRIA and Imperial </a:t>
            </a:r>
            <a:r>
              <a:rPr lang="en-US" dirty="0" smtClean="0"/>
              <a:t>College.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JSCert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Be able to handle </a:t>
            </a:r>
            <a:r>
              <a:rPr lang="en-US" dirty="0"/>
              <a:t>with most </a:t>
            </a:r>
            <a:r>
              <a:rPr lang="en-US" dirty="0" smtClean="0"/>
              <a:t>challenging JavaScript features, including</a:t>
            </a:r>
          </a:p>
          <a:p>
            <a:pPr lvl="1"/>
            <a:r>
              <a:rPr lang="en-US" dirty="0" smtClean="0"/>
              <a:t>Prototype inheritance.</a:t>
            </a:r>
          </a:p>
          <a:p>
            <a:pPr lvl="1"/>
            <a:r>
              <a:rPr lang="en-US" dirty="0" smtClean="0"/>
              <a:t>Interplay </a:t>
            </a:r>
            <a:r>
              <a:rPr lang="en-US" dirty="0"/>
              <a:t>between scoping rules and ‘with’ statement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eparation </a:t>
            </a:r>
            <a:r>
              <a:rPr lang="en-US" dirty="0"/>
              <a:t>logic </a:t>
            </a:r>
            <a:r>
              <a:rPr lang="en-US" dirty="0" smtClean="0"/>
              <a:t>to provide </a:t>
            </a:r>
            <a:r>
              <a:rPr lang="en-US" dirty="0"/>
              <a:t>tractable reasoning about JavaScript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Establish natural layers of abstraction on top of </a:t>
            </a:r>
            <a:r>
              <a:rPr lang="en-US" dirty="0" smtClean="0"/>
              <a:t>basic reasoning</a:t>
            </a:r>
          </a:p>
          <a:p>
            <a:pPr lvl="2"/>
            <a:r>
              <a:rPr lang="en-US" dirty="0"/>
              <a:t>With principled code – stay within these layers of abstraction and the reasoning is straightforward.</a:t>
            </a:r>
          </a:p>
          <a:p>
            <a:pPr lvl="2"/>
            <a:r>
              <a:rPr lang="en-US" dirty="0"/>
              <a:t>With arbitrary code – break open the appropriate abstraction layers until  re-establish the invariants of the abstraction.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096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P. Gardner, S.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Maffeis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G. D. Smith. Towards a Program Logic for JavaScript. Proc. of POPL '12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2012.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JSCert’s</a:t>
            </a:r>
            <a:r>
              <a:rPr lang="en-US" dirty="0" smtClean="0"/>
              <a:t> Operational </a:t>
            </a:r>
            <a:r>
              <a:rPr lang="en-US" dirty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5082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Semantics of </a:t>
            </a:r>
            <a:r>
              <a:rPr lang="en-US" sz="3400" dirty="0" err="1" smtClean="0"/>
              <a:t>JSCert</a:t>
            </a:r>
            <a:r>
              <a:rPr lang="en-US" sz="3400" dirty="0" smtClean="0"/>
              <a:t> </a:t>
            </a:r>
            <a:r>
              <a:rPr lang="en-US" sz="3400" dirty="0"/>
              <a:t>follows closely the </a:t>
            </a:r>
            <a:r>
              <a:rPr lang="en-US" sz="3400" dirty="0" smtClean="0"/>
              <a:t>small-step </a:t>
            </a:r>
            <a:r>
              <a:rPr lang="en-US" sz="3400" dirty="0"/>
              <a:t>JavaScript </a:t>
            </a:r>
            <a:r>
              <a:rPr lang="en-US" sz="3400" dirty="0" smtClean="0"/>
              <a:t>semantics</a:t>
            </a:r>
          </a:p>
          <a:p>
            <a:pPr lvl="1"/>
            <a:r>
              <a:rPr lang="en-US" sz="2900" dirty="0" smtClean="0"/>
              <a:t>In small-step semantics, the </a:t>
            </a:r>
            <a:r>
              <a:rPr lang="en-US" sz="2900" dirty="0" err="1" smtClean="0"/>
              <a:t>subterm</a:t>
            </a:r>
            <a:r>
              <a:rPr lang="en-US" sz="2900" dirty="0" smtClean="0"/>
              <a:t> in evaluation position is reduced step by step and these transitions are </a:t>
            </a:r>
            <a:r>
              <a:rPr lang="en-US" sz="2900" dirty="0" err="1" smtClean="0"/>
              <a:t>reected</a:t>
            </a:r>
            <a:r>
              <a:rPr lang="en-US" sz="2900" dirty="0" smtClean="0"/>
              <a:t> at the top level.</a:t>
            </a:r>
          </a:p>
          <a:p>
            <a:pPr lvl="1"/>
            <a:r>
              <a:rPr lang="en-US" sz="2900" dirty="0"/>
              <a:t>The semantics has two main parts</a:t>
            </a:r>
            <a:r>
              <a:rPr lang="en-US" sz="2900" dirty="0" smtClean="0"/>
              <a:t>: that </a:t>
            </a:r>
            <a:r>
              <a:rPr lang="en-US" sz="2900" dirty="0"/>
              <a:t>one-step evaluation </a:t>
            </a:r>
            <a:r>
              <a:rPr lang="en-US" sz="2900" dirty="0" smtClean="0"/>
              <a:t>relations for </a:t>
            </a:r>
            <a:r>
              <a:rPr lang="en-US" sz="2900" dirty="0"/>
              <a:t>the three main syntactic categories of the language, and </a:t>
            </a:r>
            <a:r>
              <a:rPr lang="en-US" sz="2900" dirty="0" smtClean="0"/>
              <a:t>definitions </a:t>
            </a:r>
            <a:r>
              <a:rPr lang="en-US" sz="2900" dirty="0"/>
              <a:t>for all of </a:t>
            </a:r>
            <a:r>
              <a:rPr lang="en-US" sz="2900" dirty="0" smtClean="0"/>
              <a:t>the native </a:t>
            </a:r>
            <a:r>
              <a:rPr lang="en-US" sz="2900" dirty="0"/>
              <a:t>objects that are provided by an implementation</a:t>
            </a:r>
            <a:r>
              <a:rPr lang="en-US" sz="2900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400" dirty="0" smtClean="0"/>
              <a:t>Also, </a:t>
            </a:r>
            <a:r>
              <a:rPr lang="en-US" sz="3400" dirty="0" err="1" smtClean="0"/>
              <a:t>JSCert</a:t>
            </a:r>
            <a:r>
              <a:rPr lang="en-US" sz="3400" dirty="0" smtClean="0"/>
              <a:t> </a:t>
            </a:r>
            <a:r>
              <a:rPr lang="en-US" sz="3400" dirty="0"/>
              <a:t>deﬁnes a big-step operational semantics for a large subset of JavaScript that represents faithfully the inheritance, prototyping and scoping mechanisms described in the </a:t>
            </a:r>
            <a:r>
              <a:rPr lang="en-US" sz="3400" dirty="0" err="1"/>
              <a:t>ECMAScript</a:t>
            </a:r>
            <a:r>
              <a:rPr lang="en-US" sz="3400" dirty="0"/>
              <a:t> 3 </a:t>
            </a:r>
            <a:r>
              <a:rPr lang="en-US" sz="3400" dirty="0" smtClean="0"/>
              <a:t>standard</a:t>
            </a:r>
          </a:p>
          <a:p>
            <a:pPr lvl="1"/>
            <a:r>
              <a:rPr lang="en-US" sz="2900" dirty="0" smtClean="0"/>
              <a:t>In big-step semantics, a term is directly related to its result, and the behavior of a term is expressed in terms of the behavior of its </a:t>
            </a:r>
            <a:r>
              <a:rPr lang="en-US" sz="2900" dirty="0" err="1" smtClean="0"/>
              <a:t>subterms</a:t>
            </a:r>
            <a:r>
              <a:rPr lang="en-US" sz="2900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6212" y="5785282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Maffeis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J.C. Mitchell, and A.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Taly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 operational semantics for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JavaScript. In Proc. of APLAS’08, LNCS, 2008.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Charguéraud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Pretty-Big-Step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Semantics. Submitted 2012.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3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315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JSCert</vt:lpstr>
      <vt:lpstr>JSCert’s Feature</vt:lpstr>
      <vt:lpstr>JSCert’s Operational Semantics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supporttech</dc:creator>
  <cp:lastModifiedBy>supporttech</cp:lastModifiedBy>
  <cp:revision>15</cp:revision>
  <dcterms:created xsi:type="dcterms:W3CDTF">2012-10-16T23:27:59Z</dcterms:created>
  <dcterms:modified xsi:type="dcterms:W3CDTF">2012-10-17T02:12:20Z</dcterms:modified>
</cp:coreProperties>
</file>