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64DE4-0A19-4F79-A5F1-6E48D933A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A1CE6-2DFC-4F35-AB5F-084D2F2A5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5E16B-429B-4913-BFDF-CCFE407C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60B3E-EB54-414B-A438-D866DBB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72DEA-2063-4E46-8F97-CC9A99F4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EC3B6-33E4-4F00-8034-CC0ACB1C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A795E-7481-4D9A-BBE6-EF04FBBE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8DC8-4611-43B9-9690-CA7A4D4A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961BF-8264-49C5-9FE2-18E03C11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AD428-C425-484B-9E1D-A8568180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5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DF351-1453-4F25-9DAB-DE6D9F32F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D7B288-39E7-4F47-AA37-7AA3CE32A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2226C-E3E3-47BC-B6BB-34B2706E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BF24D-5B26-4FAC-825A-52B483CE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A0B6F-72D0-4F5D-A3AA-4959FD26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6DF0E-70B5-486F-9E05-D7940098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AEF8-AE26-42BA-994A-099BD4D3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155B8-A66C-4D13-BD4D-909E28C3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1839D-E72A-4EBB-AFBF-1A578E6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B75A1-2195-41DE-9BC1-DE3B65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AE98-62C7-4326-A447-69613D08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0E85D-311C-47C9-B2E0-6CEB2F81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D5F68-E619-4461-8867-089A357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4A618-ED76-4BE6-BC47-736E5A57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438EE-9817-4005-B0EA-E983E8D7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8E39-8A95-401F-8800-A38027E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D46B8-2DD6-41E1-8EB0-280BBFFD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388E8-539F-4220-B011-9AF7C4FD5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FFD4-AD5F-427C-A58C-4D1D05D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BDDD3-D1BE-42B1-9780-1410B007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CA181-FE85-4AEF-BB1F-E6C6190F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1C029-3FD8-4E39-8256-5143111B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722A1-7604-40AD-81E9-EA503A24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6F3F8A-E959-49E4-9580-BBF71BC4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1FF28E-A35B-43F3-BDFB-17615DB7F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D2B406-7F13-4996-A620-D57F46726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EA9BA9-EA7D-49BC-9BE9-FC37EC0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15192-8A76-46B7-B5AB-7145803B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D6C95-46A5-4018-BC57-405EC3A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26A9E-9550-4E65-8AD8-68CBF7D6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26627-D30E-4614-A74F-C4520AF1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3DEC7E-E2DA-497D-A050-CDEE65D0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F04D2E-4F80-4100-B32D-36134E8D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9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69CBEC-5DDF-4AFB-81ED-86922E1F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FF4E28-9548-4546-81FD-A2E1B91C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32C80-7D3B-4097-B8BA-A23A2F3B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9347B-752C-4179-A1A8-8F32E83C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18E2D-C1CC-47DE-AD43-4B844F01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4F8C4-D215-43AB-901F-7D2E92D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C9571-3BF5-4E34-9274-0B36607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A2C87-AB6D-402B-B95F-A00F7D03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64821-E2E6-415A-91A4-6918DE6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9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E5098-CB8E-42EB-9156-A6238FCD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74F73-411E-483A-8BDB-494E40D5B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5C67B-8B1D-4811-8C2F-8840CB6C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F514C-852D-48B7-85BB-46F9C25F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3D7EF-C6FD-4EFF-8227-90564F58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3A8F7-4871-4CAC-B7E9-1836BD3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E69D8E-BC47-451D-81A8-B83A0552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9B7D2-1364-43FF-9D20-4B4BA80E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0087F-1565-4C75-AE34-E489D5F9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85A4-E2F6-4D34-8828-39EEF4B5C9DA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61188-D0D6-4B02-8B01-92A236A3F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86CB9-8774-48D6-9661-30561750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19DB-543D-4CE6-82C7-40BE8D223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5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9BEE9D-2257-4BF2-87EF-1C7E6FDC98B8}"/>
              </a:ext>
            </a:extLst>
          </p:cNvPr>
          <p:cNvSpPr/>
          <p:nvPr/>
        </p:nvSpPr>
        <p:spPr>
          <a:xfrm>
            <a:off x="559265" y="5721291"/>
            <a:ext cx="1048624" cy="60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0D5297-9330-4B00-A392-02D13455FCF3}"/>
              </a:ext>
            </a:extLst>
          </p:cNvPr>
          <p:cNvSpPr/>
          <p:nvPr/>
        </p:nvSpPr>
        <p:spPr>
          <a:xfrm>
            <a:off x="1887523" y="5712901"/>
            <a:ext cx="6720980" cy="612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113F9D0C-EF0E-4D55-90F0-B6D7292ADF92}"/>
              </a:ext>
            </a:extLst>
          </p:cNvPr>
          <p:cNvSpPr/>
          <p:nvPr/>
        </p:nvSpPr>
        <p:spPr>
          <a:xfrm>
            <a:off x="2455177" y="5798887"/>
            <a:ext cx="824918" cy="440423"/>
          </a:xfrm>
          <a:prstGeom prst="can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35AF14-9964-403F-ABDD-7AB592738DBE}"/>
              </a:ext>
            </a:extLst>
          </p:cNvPr>
          <p:cNvSpPr/>
          <p:nvPr/>
        </p:nvSpPr>
        <p:spPr>
          <a:xfrm>
            <a:off x="1887523" y="2883714"/>
            <a:ext cx="5687736" cy="2743200"/>
          </a:xfrm>
          <a:prstGeom prst="roundRect">
            <a:avLst>
              <a:gd name="adj" fmla="val 276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999A00-7BC8-4595-8D16-B2BCAB82A3DD}"/>
              </a:ext>
            </a:extLst>
          </p:cNvPr>
          <p:cNvSpPr/>
          <p:nvPr/>
        </p:nvSpPr>
        <p:spPr>
          <a:xfrm>
            <a:off x="559265" y="2883712"/>
            <a:ext cx="1048624" cy="2743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7AB585-1156-4EBC-8B07-60ADCEA4054A}"/>
              </a:ext>
            </a:extLst>
          </p:cNvPr>
          <p:cNvSpPr/>
          <p:nvPr/>
        </p:nvSpPr>
        <p:spPr>
          <a:xfrm>
            <a:off x="559265" y="1027212"/>
            <a:ext cx="1048624" cy="1050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视图层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E2FD3A-1B5F-442A-BB6E-679F6738DCD2}"/>
              </a:ext>
            </a:extLst>
          </p:cNvPr>
          <p:cNvSpPr/>
          <p:nvPr/>
        </p:nvSpPr>
        <p:spPr>
          <a:xfrm>
            <a:off x="1887523" y="1465302"/>
            <a:ext cx="6203662" cy="612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60F017-618F-4D0A-9DEC-71B23275774B}"/>
              </a:ext>
            </a:extLst>
          </p:cNvPr>
          <p:cNvSpPr/>
          <p:nvPr/>
        </p:nvSpPr>
        <p:spPr>
          <a:xfrm>
            <a:off x="559265" y="2176938"/>
            <a:ext cx="1048624" cy="612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控制层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B0D1C2A-9D15-4337-8A71-160A78E3354B}"/>
              </a:ext>
            </a:extLst>
          </p:cNvPr>
          <p:cNvSpPr/>
          <p:nvPr/>
        </p:nvSpPr>
        <p:spPr>
          <a:xfrm>
            <a:off x="1887523" y="2180800"/>
            <a:ext cx="5686344" cy="6123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流程图: 直接访问存储器 24">
            <a:extLst>
              <a:ext uri="{FF2B5EF4-FFF2-40B4-BE49-F238E27FC236}">
                <a16:creationId xmlns:a16="http://schemas.microsoft.com/office/drawing/2014/main" id="{01C4D5CE-7086-4E44-A5BC-B9A6171CBD27}"/>
              </a:ext>
            </a:extLst>
          </p:cNvPr>
          <p:cNvSpPr/>
          <p:nvPr/>
        </p:nvSpPr>
        <p:spPr>
          <a:xfrm>
            <a:off x="4893577" y="5798887"/>
            <a:ext cx="1015069" cy="440423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Redis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E2F4752D-B91F-4085-9039-DF30AC9B3041}"/>
              </a:ext>
            </a:extLst>
          </p:cNvPr>
          <p:cNvSpPr/>
          <p:nvPr/>
        </p:nvSpPr>
        <p:spPr>
          <a:xfrm>
            <a:off x="6302928" y="5798887"/>
            <a:ext cx="794158" cy="440423"/>
          </a:xfrm>
          <a:prstGeom prst="can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文件存储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E7DF72-A98A-4FE9-B3B6-B6A95171B739}"/>
              </a:ext>
            </a:extLst>
          </p:cNvPr>
          <p:cNvSpPr/>
          <p:nvPr/>
        </p:nvSpPr>
        <p:spPr>
          <a:xfrm>
            <a:off x="2004970" y="4440229"/>
            <a:ext cx="5436064" cy="1104893"/>
          </a:xfrm>
          <a:prstGeom prst="roundRect">
            <a:avLst>
              <a:gd name="adj" fmla="val 9131"/>
            </a:avLst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D500F1-F1BE-440C-8026-3333213760AE}"/>
              </a:ext>
            </a:extLst>
          </p:cNvPr>
          <p:cNvSpPr/>
          <p:nvPr/>
        </p:nvSpPr>
        <p:spPr>
          <a:xfrm>
            <a:off x="7685717" y="2176938"/>
            <a:ext cx="405468" cy="3449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日志服务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49CFA13-1C46-4022-B30B-0ACD45CB7790}"/>
              </a:ext>
            </a:extLst>
          </p:cNvPr>
          <p:cNvSpPr/>
          <p:nvPr/>
        </p:nvSpPr>
        <p:spPr>
          <a:xfrm>
            <a:off x="2130804" y="5159228"/>
            <a:ext cx="5156423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ORM</a:t>
            </a:r>
            <a:r>
              <a:rPr lang="zh-CN" altLang="en-US" sz="1200" dirty="0">
                <a:solidFill>
                  <a:schemeClr val="tx1"/>
                </a:solidFill>
              </a:rPr>
              <a:t>工具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6D8D72-D910-4981-97F2-2DE8721D1C2E}"/>
              </a:ext>
            </a:extLst>
          </p:cNvPr>
          <p:cNvSpPr txBox="1"/>
          <p:nvPr/>
        </p:nvSpPr>
        <p:spPr>
          <a:xfrm>
            <a:off x="2058098" y="4440229"/>
            <a:ext cx="90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仓储服务</a:t>
            </a:r>
          </a:p>
          <a:p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F542BDE-EDD3-4147-958C-E7EAB1D247C8}"/>
              </a:ext>
            </a:extLst>
          </p:cNvPr>
          <p:cNvSpPr/>
          <p:nvPr/>
        </p:nvSpPr>
        <p:spPr>
          <a:xfrm>
            <a:off x="2130803" y="4762848"/>
            <a:ext cx="1653329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79D2EFD-F5BC-40A1-8435-28BA98BBBFB2}"/>
              </a:ext>
            </a:extLst>
          </p:cNvPr>
          <p:cNvSpPr/>
          <p:nvPr/>
        </p:nvSpPr>
        <p:spPr>
          <a:xfrm>
            <a:off x="3882350" y="4762847"/>
            <a:ext cx="1653330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仓储操作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606D3AC-203C-4AD5-9EEC-EFEE71712D8C}"/>
              </a:ext>
            </a:extLst>
          </p:cNvPr>
          <p:cNvSpPr/>
          <p:nvPr/>
        </p:nvSpPr>
        <p:spPr>
          <a:xfrm>
            <a:off x="5633898" y="4762848"/>
            <a:ext cx="1653330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种子数据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E501C92-39D4-418A-9ED5-18602FC90F5B}"/>
              </a:ext>
            </a:extLst>
          </p:cNvPr>
          <p:cNvSpPr/>
          <p:nvPr/>
        </p:nvSpPr>
        <p:spPr>
          <a:xfrm>
            <a:off x="2004969" y="3007116"/>
            <a:ext cx="5436065" cy="1277559"/>
          </a:xfrm>
          <a:prstGeom prst="roundRect">
            <a:avLst>
              <a:gd name="adj" fmla="val 4793"/>
            </a:avLst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050504F-9C57-4F66-AE54-0CCC4521693A}"/>
              </a:ext>
            </a:extLst>
          </p:cNvPr>
          <p:cNvSpPr/>
          <p:nvPr/>
        </p:nvSpPr>
        <p:spPr>
          <a:xfrm>
            <a:off x="2121018" y="3896171"/>
            <a:ext cx="3790424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逻辑查询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009BE5-FD34-4793-9638-25BC48F096D5}"/>
              </a:ext>
            </a:extLst>
          </p:cNvPr>
          <p:cNvSpPr txBox="1"/>
          <p:nvPr/>
        </p:nvSpPr>
        <p:spPr>
          <a:xfrm>
            <a:off x="2069283" y="3030007"/>
            <a:ext cx="90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业务服务</a:t>
            </a:r>
          </a:p>
          <a:p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05E57E4-33AA-45FD-BF63-739203850245}"/>
              </a:ext>
            </a:extLst>
          </p:cNvPr>
          <p:cNvSpPr/>
          <p:nvPr/>
        </p:nvSpPr>
        <p:spPr>
          <a:xfrm>
            <a:off x="2130804" y="3491916"/>
            <a:ext cx="1830197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业务模型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085EBE7-30AC-46AE-B0C7-24616BC655AA}"/>
              </a:ext>
            </a:extLst>
          </p:cNvPr>
          <p:cNvSpPr/>
          <p:nvPr/>
        </p:nvSpPr>
        <p:spPr>
          <a:xfrm>
            <a:off x="4086836" y="3499791"/>
            <a:ext cx="1824606" cy="310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权限服务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6621581-0B45-440E-A4F6-0B695F2FFD7D}"/>
              </a:ext>
            </a:extLst>
          </p:cNvPr>
          <p:cNvSpPr/>
          <p:nvPr/>
        </p:nvSpPr>
        <p:spPr>
          <a:xfrm>
            <a:off x="6027490" y="3221370"/>
            <a:ext cx="342547" cy="981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邮件服务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1E44FA7-A71F-4BDF-9FAE-665B62BFDC3E}"/>
              </a:ext>
            </a:extLst>
          </p:cNvPr>
          <p:cNvSpPr/>
          <p:nvPr/>
        </p:nvSpPr>
        <p:spPr>
          <a:xfrm>
            <a:off x="6487483" y="3221370"/>
            <a:ext cx="342547" cy="9815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文件服务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4117731-74D1-4EAE-982B-235E0F0D92B3}"/>
              </a:ext>
            </a:extLst>
          </p:cNvPr>
          <p:cNvSpPr/>
          <p:nvPr/>
        </p:nvSpPr>
        <p:spPr>
          <a:xfrm>
            <a:off x="6944680" y="3221368"/>
            <a:ext cx="342547" cy="9815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xx</a:t>
            </a:r>
            <a:r>
              <a:rPr lang="zh-CN" altLang="en-US" sz="1200" dirty="0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6DE9DA2-A217-4BC8-A448-983EEEF18B5A}"/>
              </a:ext>
            </a:extLst>
          </p:cNvPr>
          <p:cNvSpPr/>
          <p:nvPr/>
        </p:nvSpPr>
        <p:spPr>
          <a:xfrm>
            <a:off x="8203035" y="1465302"/>
            <a:ext cx="405468" cy="41616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公用组件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E1101E1-A301-4312-B15D-D76C8231C64E}"/>
              </a:ext>
            </a:extLst>
          </p:cNvPr>
          <p:cNvSpPr/>
          <p:nvPr/>
        </p:nvSpPr>
        <p:spPr>
          <a:xfrm>
            <a:off x="2092697" y="2326406"/>
            <a:ext cx="1660319" cy="329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个人页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443F0A7-D3FE-4C07-8250-58F32E2CAF75}"/>
              </a:ext>
            </a:extLst>
          </p:cNvPr>
          <p:cNvSpPr/>
          <p:nvPr/>
        </p:nvSpPr>
        <p:spPr>
          <a:xfrm>
            <a:off x="3906120" y="2326406"/>
            <a:ext cx="1660319" cy="329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管理页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4302371-DB1A-465A-B4B5-8610CB3B0F55}"/>
              </a:ext>
            </a:extLst>
          </p:cNvPr>
          <p:cNvSpPr/>
          <p:nvPr/>
        </p:nvSpPr>
        <p:spPr>
          <a:xfrm>
            <a:off x="2120272" y="1610309"/>
            <a:ext cx="1208014" cy="336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Razor 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622FAD-83D3-49E6-9BEB-E0CB988490B8}"/>
              </a:ext>
            </a:extLst>
          </p:cNvPr>
          <p:cNvSpPr/>
          <p:nvPr/>
        </p:nvSpPr>
        <p:spPr>
          <a:xfrm>
            <a:off x="1887523" y="1027212"/>
            <a:ext cx="6720979" cy="336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Vue Components Api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9B5E52E-1772-4DEC-A423-83402E7CFF6D}"/>
              </a:ext>
            </a:extLst>
          </p:cNvPr>
          <p:cNvSpPr/>
          <p:nvPr/>
        </p:nvSpPr>
        <p:spPr>
          <a:xfrm>
            <a:off x="3561035" y="1614779"/>
            <a:ext cx="1208014" cy="336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Bootstrap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33F9E07-28B5-4B91-8908-7D5212AA4033}"/>
              </a:ext>
            </a:extLst>
          </p:cNvPr>
          <p:cNvSpPr/>
          <p:nvPr/>
        </p:nvSpPr>
        <p:spPr>
          <a:xfrm>
            <a:off x="4999138" y="1617817"/>
            <a:ext cx="1208014" cy="336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jQuery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DCD2B7C-4C09-4029-B7B7-CD299A3AA10D}"/>
              </a:ext>
            </a:extLst>
          </p:cNvPr>
          <p:cNvSpPr/>
          <p:nvPr/>
        </p:nvSpPr>
        <p:spPr>
          <a:xfrm>
            <a:off x="6430948" y="1617817"/>
            <a:ext cx="1462307" cy="3367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UI Components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187BD60-4A8C-43B8-B239-7BEE4D0CE780}"/>
              </a:ext>
            </a:extLst>
          </p:cNvPr>
          <p:cNvSpPr txBox="1"/>
          <p:nvPr/>
        </p:nvSpPr>
        <p:spPr>
          <a:xfrm>
            <a:off x="341758" y="376491"/>
            <a:ext cx="764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Identity Center </a:t>
            </a:r>
            <a:r>
              <a:rPr lang="zh-CN" altLang="en-US" dirty="0"/>
              <a:t>基础系统架构图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E3CA9FA-FA88-4530-A1F0-59068082E353}"/>
              </a:ext>
            </a:extLst>
          </p:cNvPr>
          <p:cNvSpPr/>
          <p:nvPr/>
        </p:nvSpPr>
        <p:spPr>
          <a:xfrm>
            <a:off x="5713603" y="2326406"/>
            <a:ext cx="1660319" cy="3293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Api</a:t>
            </a:r>
            <a:r>
              <a:rPr lang="zh-CN" altLang="en-US" sz="1200">
                <a:solidFill>
                  <a:schemeClr val="tx1"/>
                </a:solidFill>
              </a:rPr>
              <a:t>接口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圆柱体 40">
            <a:extLst>
              <a:ext uri="{FF2B5EF4-FFF2-40B4-BE49-F238E27FC236}">
                <a16:creationId xmlns:a16="http://schemas.microsoft.com/office/drawing/2014/main" id="{460FB2D5-B7A7-42F5-B365-2140012F85DB}"/>
              </a:ext>
            </a:extLst>
          </p:cNvPr>
          <p:cNvSpPr/>
          <p:nvPr/>
        </p:nvSpPr>
        <p:spPr>
          <a:xfrm>
            <a:off x="3674377" y="5798887"/>
            <a:ext cx="824918" cy="440423"/>
          </a:xfrm>
          <a:prstGeom prst="can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SqlServer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5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61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jeremy</dc:creator>
  <cp:lastModifiedBy>zhang jeremy</cp:lastModifiedBy>
  <cp:revision>16</cp:revision>
  <dcterms:created xsi:type="dcterms:W3CDTF">2021-06-08T03:55:09Z</dcterms:created>
  <dcterms:modified xsi:type="dcterms:W3CDTF">2021-07-01T02:18:23Z</dcterms:modified>
</cp:coreProperties>
</file>