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8"/>
    <p:restoredTop sz="94696"/>
  </p:normalViewPr>
  <p:slideViewPr>
    <p:cSldViewPr>
      <p:cViewPr varScale="1">
        <p:scale>
          <a:sx n="102" d="100"/>
          <a:sy n="102" d="100"/>
        </p:scale>
        <p:origin x="216" y="34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7D4C2-F25C-4050-8820-8C9608D265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48BFC-EB27-F243-BB56-57D8AC2C25F3}">
      <dgm:prSet/>
      <dgm:spPr/>
      <dgm:t>
        <a:bodyPr/>
        <a:lstStyle/>
        <a:p>
          <a:r>
            <a:rPr lang="en-US" b="0" i="0"/>
            <a:t>Supports the process of transcribing audio content.</a:t>
          </a:r>
          <a:endParaRPr lang="en-US"/>
        </a:p>
      </dgm:t>
    </dgm:pt>
    <dgm:pt modelId="{544E283C-2E93-CF43-8C49-5A1E69DE61DE}" type="parTrans" cxnId="{3F458C06-4F48-F043-BD0E-5D6C32F284EC}">
      <dgm:prSet/>
      <dgm:spPr/>
      <dgm:t>
        <a:bodyPr/>
        <a:lstStyle/>
        <a:p>
          <a:endParaRPr lang="en-US"/>
        </a:p>
      </dgm:t>
    </dgm:pt>
    <dgm:pt modelId="{C57BAA13-DDEF-FB4A-A33C-19FD577E36BF}" type="sibTrans" cxnId="{3F458C06-4F48-F043-BD0E-5D6C32F284EC}">
      <dgm:prSet/>
      <dgm:spPr/>
      <dgm:t>
        <a:bodyPr/>
        <a:lstStyle/>
        <a:p>
          <a:endParaRPr lang="en-US"/>
        </a:p>
      </dgm:t>
    </dgm:pt>
    <dgm:pt modelId="{5817F1E5-C9D1-964E-84A3-B84F7921B744}">
      <dgm:prSet/>
      <dgm:spPr/>
      <dgm:t>
        <a:bodyPr/>
        <a:lstStyle/>
        <a:p>
          <a:r>
            <a:rPr lang="en-US"/>
            <a:t>Enables easy integration of speech recognition capabilities into applications.</a:t>
          </a:r>
        </a:p>
      </dgm:t>
    </dgm:pt>
    <dgm:pt modelId="{58A11D21-9BA9-D04C-87FF-B4FADFA972D8}" type="parTrans" cxnId="{A85257AC-DFD2-E046-B754-7354C86F661A}">
      <dgm:prSet/>
      <dgm:spPr/>
      <dgm:t>
        <a:bodyPr/>
        <a:lstStyle/>
        <a:p>
          <a:endParaRPr lang="en-US"/>
        </a:p>
      </dgm:t>
    </dgm:pt>
    <dgm:pt modelId="{CC306A5F-9F4E-0F42-B961-30E613600D73}" type="sibTrans" cxnId="{A85257AC-DFD2-E046-B754-7354C86F661A}">
      <dgm:prSet/>
      <dgm:spPr/>
      <dgm:t>
        <a:bodyPr/>
        <a:lstStyle/>
        <a:p>
          <a:endParaRPr lang="en-US"/>
        </a:p>
      </dgm:t>
    </dgm:pt>
    <dgm:pt modelId="{165B02F3-8159-444F-99EB-BC96F78E7CB3}" type="pres">
      <dgm:prSet presAssocID="{95D7D4C2-F25C-4050-8820-8C9608D265D5}" presName="Name0" presStyleCnt="0">
        <dgm:presLayoutVars>
          <dgm:dir/>
          <dgm:resizeHandles val="exact"/>
        </dgm:presLayoutVars>
      </dgm:prSet>
      <dgm:spPr/>
    </dgm:pt>
    <dgm:pt modelId="{187AD49B-B3AA-0041-A9B6-AFBB49E9F850}" type="pres">
      <dgm:prSet presAssocID="{00E48BFC-EB27-F243-BB56-57D8AC2C25F3}" presName="node" presStyleLbl="node1" presStyleIdx="0" presStyleCnt="2">
        <dgm:presLayoutVars>
          <dgm:bulletEnabled val="1"/>
        </dgm:presLayoutVars>
      </dgm:prSet>
      <dgm:spPr/>
    </dgm:pt>
    <dgm:pt modelId="{0D12F350-055A-4A46-B73A-AACE5BF60324}" type="pres">
      <dgm:prSet presAssocID="{C57BAA13-DDEF-FB4A-A33C-19FD577E36BF}" presName="sibTrans" presStyleLbl="sibTrans1D1" presStyleIdx="0" presStyleCnt="1"/>
      <dgm:spPr/>
    </dgm:pt>
    <dgm:pt modelId="{47AEC4F5-D5B4-9848-A2D7-F0967456268A}" type="pres">
      <dgm:prSet presAssocID="{C57BAA13-DDEF-FB4A-A33C-19FD577E36BF}" presName="connectorText" presStyleLbl="sibTrans1D1" presStyleIdx="0" presStyleCnt="1"/>
      <dgm:spPr/>
    </dgm:pt>
    <dgm:pt modelId="{B8D321AA-AEEE-9244-9A74-5CECD149846A}" type="pres">
      <dgm:prSet presAssocID="{5817F1E5-C9D1-964E-84A3-B84F7921B744}" presName="node" presStyleLbl="node1" presStyleIdx="1" presStyleCnt="2">
        <dgm:presLayoutVars>
          <dgm:bulletEnabled val="1"/>
        </dgm:presLayoutVars>
      </dgm:prSet>
      <dgm:spPr/>
    </dgm:pt>
  </dgm:ptLst>
  <dgm:cxnLst>
    <dgm:cxn modelId="{DA571600-7B55-834C-BE32-88E7E8E8B56D}" type="presOf" srcId="{C57BAA13-DDEF-FB4A-A33C-19FD577E36BF}" destId="{47AEC4F5-D5B4-9848-A2D7-F0967456268A}" srcOrd="1" destOrd="0" presId="urn:microsoft.com/office/officeart/2016/7/layout/RepeatingBendingProcessNew"/>
    <dgm:cxn modelId="{3F458C06-4F48-F043-BD0E-5D6C32F284EC}" srcId="{95D7D4C2-F25C-4050-8820-8C9608D265D5}" destId="{00E48BFC-EB27-F243-BB56-57D8AC2C25F3}" srcOrd="0" destOrd="0" parTransId="{544E283C-2E93-CF43-8C49-5A1E69DE61DE}" sibTransId="{C57BAA13-DDEF-FB4A-A33C-19FD577E36BF}"/>
    <dgm:cxn modelId="{D9CFF30A-2364-A445-83E0-889D834B2EE5}" type="presOf" srcId="{C57BAA13-DDEF-FB4A-A33C-19FD577E36BF}" destId="{0D12F350-055A-4A46-B73A-AACE5BF60324}" srcOrd="0" destOrd="0" presId="urn:microsoft.com/office/officeart/2016/7/layout/RepeatingBendingProcessNew"/>
    <dgm:cxn modelId="{045BEA0E-BB48-1343-9119-145645CE1709}" type="presOf" srcId="{00E48BFC-EB27-F243-BB56-57D8AC2C25F3}" destId="{187AD49B-B3AA-0041-A9B6-AFBB49E9F850}" srcOrd="0" destOrd="0" presId="urn:microsoft.com/office/officeart/2016/7/layout/RepeatingBendingProcessNew"/>
    <dgm:cxn modelId="{D3CE6665-B6E6-F34D-ABB8-3B919C0D280E}" type="presOf" srcId="{95D7D4C2-F25C-4050-8820-8C9608D265D5}" destId="{165B02F3-8159-444F-99EB-BC96F78E7CB3}" srcOrd="0" destOrd="0" presId="urn:microsoft.com/office/officeart/2016/7/layout/RepeatingBendingProcessNew"/>
    <dgm:cxn modelId="{A85257AC-DFD2-E046-B754-7354C86F661A}" srcId="{95D7D4C2-F25C-4050-8820-8C9608D265D5}" destId="{5817F1E5-C9D1-964E-84A3-B84F7921B744}" srcOrd="1" destOrd="0" parTransId="{58A11D21-9BA9-D04C-87FF-B4FADFA972D8}" sibTransId="{CC306A5F-9F4E-0F42-B961-30E613600D73}"/>
    <dgm:cxn modelId="{EB768FEC-97E1-FE41-A77C-42DC371359F0}" type="presOf" srcId="{5817F1E5-C9D1-964E-84A3-B84F7921B744}" destId="{B8D321AA-AEEE-9244-9A74-5CECD149846A}" srcOrd="0" destOrd="0" presId="urn:microsoft.com/office/officeart/2016/7/layout/RepeatingBendingProcessNew"/>
    <dgm:cxn modelId="{68EB8A59-963B-D344-AB29-DFC3813B0B31}" type="presParOf" srcId="{165B02F3-8159-444F-99EB-BC96F78E7CB3}" destId="{187AD49B-B3AA-0041-A9B6-AFBB49E9F850}" srcOrd="0" destOrd="0" presId="urn:microsoft.com/office/officeart/2016/7/layout/RepeatingBendingProcessNew"/>
    <dgm:cxn modelId="{CB66A034-E35A-7A4F-9ADC-9BFF19754FD9}" type="presParOf" srcId="{165B02F3-8159-444F-99EB-BC96F78E7CB3}" destId="{0D12F350-055A-4A46-B73A-AACE5BF60324}" srcOrd="1" destOrd="0" presId="urn:microsoft.com/office/officeart/2016/7/layout/RepeatingBendingProcessNew"/>
    <dgm:cxn modelId="{D8DAB259-E880-ED4A-8A1A-472759729727}" type="presParOf" srcId="{0D12F350-055A-4A46-B73A-AACE5BF60324}" destId="{47AEC4F5-D5B4-9848-A2D7-F0967456268A}" srcOrd="0" destOrd="0" presId="urn:microsoft.com/office/officeart/2016/7/layout/RepeatingBendingProcessNew"/>
    <dgm:cxn modelId="{A11FEB26-4C25-6B4F-8946-1D7EB6D5223D}" type="presParOf" srcId="{165B02F3-8159-444F-99EB-BC96F78E7CB3}" destId="{B8D321AA-AEEE-9244-9A74-5CECD149846A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A10D3-5BD4-4D83-BCCD-5C47AF0755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242F08-B08B-4364-9A1C-943507818A57}">
      <dgm:prSet/>
      <dgm:spPr/>
      <dgm:t>
        <a:bodyPr/>
        <a:lstStyle/>
        <a:p>
          <a:r>
            <a:rPr lang="en-US" dirty="0"/>
            <a:t>Guides AI models in generating specific outputs.</a:t>
          </a:r>
        </a:p>
      </dgm:t>
    </dgm:pt>
    <dgm:pt modelId="{339B5289-C93A-4B89-A70F-71895EF3F5B0}" type="parTrans" cxnId="{CA4B0F56-09D9-447B-9BA9-0A7BEDEB105E}">
      <dgm:prSet/>
      <dgm:spPr/>
      <dgm:t>
        <a:bodyPr/>
        <a:lstStyle/>
        <a:p>
          <a:endParaRPr lang="en-US"/>
        </a:p>
      </dgm:t>
    </dgm:pt>
    <dgm:pt modelId="{DD0B59C2-228E-4407-A91B-A246059C8069}" type="sibTrans" cxnId="{CA4B0F56-09D9-447B-9BA9-0A7BEDEB105E}">
      <dgm:prSet/>
      <dgm:spPr/>
      <dgm:t>
        <a:bodyPr/>
        <a:lstStyle/>
        <a:p>
          <a:endParaRPr lang="en-US"/>
        </a:p>
      </dgm:t>
    </dgm:pt>
    <dgm:pt modelId="{17B16222-F938-48AB-8508-70BF0A3DC06A}">
      <dgm:prSet/>
      <dgm:spPr/>
      <dgm:t>
        <a:bodyPr/>
        <a:lstStyle/>
        <a:p>
          <a:r>
            <a:rPr lang="en-US" dirty="0"/>
            <a:t>Introduces higher levels of abstraction for advanced constructs.</a:t>
          </a:r>
        </a:p>
      </dgm:t>
    </dgm:pt>
    <dgm:pt modelId="{AC1BC4A4-79CE-4E36-B66E-31A182C780CD}" type="parTrans" cxnId="{2810AADB-9318-4B05-A76A-DCBC3505256E}">
      <dgm:prSet/>
      <dgm:spPr/>
      <dgm:t>
        <a:bodyPr/>
        <a:lstStyle/>
        <a:p>
          <a:endParaRPr lang="en-US"/>
        </a:p>
      </dgm:t>
    </dgm:pt>
    <dgm:pt modelId="{19C9FC3D-F969-489F-83FC-8C9EE601EC48}" type="sibTrans" cxnId="{2810AADB-9318-4B05-A76A-DCBC3505256E}">
      <dgm:prSet/>
      <dgm:spPr/>
      <dgm:t>
        <a:bodyPr/>
        <a:lstStyle/>
        <a:p>
          <a:endParaRPr lang="en-US"/>
        </a:p>
      </dgm:t>
    </dgm:pt>
    <dgm:pt modelId="{D9E70019-6538-41A3-9B80-A4E40A495705}" type="pres">
      <dgm:prSet presAssocID="{FB8A10D3-5BD4-4D83-BCCD-5C47AF07551C}" presName="root" presStyleCnt="0">
        <dgm:presLayoutVars>
          <dgm:dir/>
          <dgm:resizeHandles val="exact"/>
        </dgm:presLayoutVars>
      </dgm:prSet>
      <dgm:spPr/>
    </dgm:pt>
    <dgm:pt modelId="{491F3157-646D-42A0-8C9B-B87A5C9AB9B1}" type="pres">
      <dgm:prSet presAssocID="{AB242F08-B08B-4364-9A1C-943507818A57}" presName="compNode" presStyleCnt="0"/>
      <dgm:spPr/>
    </dgm:pt>
    <dgm:pt modelId="{8529B017-16B7-43D6-9165-D7D60E0B9375}" type="pres">
      <dgm:prSet presAssocID="{AB242F08-B08B-4364-9A1C-943507818A57}" presName="bgRect" presStyleLbl="bgShp" presStyleIdx="0" presStyleCnt="2"/>
      <dgm:spPr/>
    </dgm:pt>
    <dgm:pt modelId="{46408B4E-E002-4A2D-B950-DD1476010F24}" type="pres">
      <dgm:prSet presAssocID="{AB242F08-B08B-4364-9A1C-943507818A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2217FC7-3609-47DF-BC48-BA081E4410BE}" type="pres">
      <dgm:prSet presAssocID="{AB242F08-B08B-4364-9A1C-943507818A57}" presName="spaceRect" presStyleCnt="0"/>
      <dgm:spPr/>
    </dgm:pt>
    <dgm:pt modelId="{EA5A0B24-47B0-40E4-A20F-8269D93BC7F5}" type="pres">
      <dgm:prSet presAssocID="{AB242F08-B08B-4364-9A1C-943507818A57}" presName="parTx" presStyleLbl="revTx" presStyleIdx="0" presStyleCnt="2">
        <dgm:presLayoutVars>
          <dgm:chMax val="0"/>
          <dgm:chPref val="0"/>
        </dgm:presLayoutVars>
      </dgm:prSet>
      <dgm:spPr/>
    </dgm:pt>
    <dgm:pt modelId="{C0E84E7F-EDB1-4D11-A4FA-B42EA14B55DE}" type="pres">
      <dgm:prSet presAssocID="{DD0B59C2-228E-4407-A91B-A246059C8069}" presName="sibTrans" presStyleCnt="0"/>
      <dgm:spPr/>
    </dgm:pt>
    <dgm:pt modelId="{69A25446-1DB3-447E-A937-6448E60FD6F8}" type="pres">
      <dgm:prSet presAssocID="{17B16222-F938-48AB-8508-70BF0A3DC06A}" presName="compNode" presStyleCnt="0"/>
      <dgm:spPr/>
    </dgm:pt>
    <dgm:pt modelId="{12F10B94-6A36-419C-AFF9-A581B9A453B7}" type="pres">
      <dgm:prSet presAssocID="{17B16222-F938-48AB-8508-70BF0A3DC06A}" presName="bgRect" presStyleLbl="bgShp" presStyleIdx="1" presStyleCnt="2"/>
      <dgm:spPr/>
    </dgm:pt>
    <dgm:pt modelId="{7166FA0E-4FB2-4ABF-BBF4-6A0212F4110A}" type="pres">
      <dgm:prSet presAssocID="{17B16222-F938-48AB-8508-70BF0A3DC0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67527DE-85D8-402B-B39B-94B5BAB07E9F}" type="pres">
      <dgm:prSet presAssocID="{17B16222-F938-48AB-8508-70BF0A3DC06A}" presName="spaceRect" presStyleCnt="0"/>
      <dgm:spPr/>
    </dgm:pt>
    <dgm:pt modelId="{93FA4B18-5222-4CDF-9F14-5F75F9755DC2}" type="pres">
      <dgm:prSet presAssocID="{17B16222-F938-48AB-8508-70BF0A3DC0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26C4518-1494-4B0E-95DC-F6B66F180A86}" type="presOf" srcId="{17B16222-F938-48AB-8508-70BF0A3DC06A}" destId="{93FA4B18-5222-4CDF-9F14-5F75F9755DC2}" srcOrd="0" destOrd="0" presId="urn:microsoft.com/office/officeart/2018/2/layout/IconVerticalSolidList"/>
    <dgm:cxn modelId="{123DF046-AE3C-4810-8DC0-00DE451BE560}" type="presOf" srcId="{AB242F08-B08B-4364-9A1C-943507818A57}" destId="{EA5A0B24-47B0-40E4-A20F-8269D93BC7F5}" srcOrd="0" destOrd="0" presId="urn:microsoft.com/office/officeart/2018/2/layout/IconVerticalSolidList"/>
    <dgm:cxn modelId="{CA4B0F56-09D9-447B-9BA9-0A7BEDEB105E}" srcId="{FB8A10D3-5BD4-4D83-BCCD-5C47AF07551C}" destId="{AB242F08-B08B-4364-9A1C-943507818A57}" srcOrd="0" destOrd="0" parTransId="{339B5289-C93A-4B89-A70F-71895EF3F5B0}" sibTransId="{DD0B59C2-228E-4407-A91B-A246059C8069}"/>
    <dgm:cxn modelId="{9A692CA4-D3E7-40E4-AF86-EF137BF49027}" type="presOf" srcId="{FB8A10D3-5BD4-4D83-BCCD-5C47AF07551C}" destId="{D9E70019-6538-41A3-9B80-A4E40A495705}" srcOrd="0" destOrd="0" presId="urn:microsoft.com/office/officeart/2018/2/layout/IconVerticalSolidList"/>
    <dgm:cxn modelId="{2810AADB-9318-4B05-A76A-DCBC3505256E}" srcId="{FB8A10D3-5BD4-4D83-BCCD-5C47AF07551C}" destId="{17B16222-F938-48AB-8508-70BF0A3DC06A}" srcOrd="1" destOrd="0" parTransId="{AC1BC4A4-79CE-4E36-B66E-31A182C780CD}" sibTransId="{19C9FC3D-F969-489F-83FC-8C9EE601EC48}"/>
    <dgm:cxn modelId="{808617AB-3668-42C3-8C9A-28BE1ADD346E}" type="presParOf" srcId="{D9E70019-6538-41A3-9B80-A4E40A495705}" destId="{491F3157-646D-42A0-8C9B-B87A5C9AB9B1}" srcOrd="0" destOrd="0" presId="urn:microsoft.com/office/officeart/2018/2/layout/IconVerticalSolidList"/>
    <dgm:cxn modelId="{0B626458-CA62-4658-A421-AB5A5452522E}" type="presParOf" srcId="{491F3157-646D-42A0-8C9B-B87A5C9AB9B1}" destId="{8529B017-16B7-43D6-9165-D7D60E0B9375}" srcOrd="0" destOrd="0" presId="urn:microsoft.com/office/officeart/2018/2/layout/IconVerticalSolidList"/>
    <dgm:cxn modelId="{AAFFF8B0-364C-48E5-BA32-AE6F8D87D0B4}" type="presParOf" srcId="{491F3157-646D-42A0-8C9B-B87A5C9AB9B1}" destId="{46408B4E-E002-4A2D-B950-DD1476010F24}" srcOrd="1" destOrd="0" presId="urn:microsoft.com/office/officeart/2018/2/layout/IconVerticalSolidList"/>
    <dgm:cxn modelId="{F068F675-88A3-4604-BC66-36E5837CEA4E}" type="presParOf" srcId="{491F3157-646D-42A0-8C9B-B87A5C9AB9B1}" destId="{62217FC7-3609-47DF-BC48-BA081E4410BE}" srcOrd="2" destOrd="0" presId="urn:microsoft.com/office/officeart/2018/2/layout/IconVerticalSolidList"/>
    <dgm:cxn modelId="{1A9D0542-1A3C-4DEB-A0B7-3036CDDCED6F}" type="presParOf" srcId="{491F3157-646D-42A0-8C9B-B87A5C9AB9B1}" destId="{EA5A0B24-47B0-40E4-A20F-8269D93BC7F5}" srcOrd="3" destOrd="0" presId="urn:microsoft.com/office/officeart/2018/2/layout/IconVerticalSolidList"/>
    <dgm:cxn modelId="{2DD3C120-256B-40C8-B8F1-2A2B8DD08BBD}" type="presParOf" srcId="{D9E70019-6538-41A3-9B80-A4E40A495705}" destId="{C0E84E7F-EDB1-4D11-A4FA-B42EA14B55DE}" srcOrd="1" destOrd="0" presId="urn:microsoft.com/office/officeart/2018/2/layout/IconVerticalSolidList"/>
    <dgm:cxn modelId="{BA6947DB-E399-4D77-9EF8-07CF18BED861}" type="presParOf" srcId="{D9E70019-6538-41A3-9B80-A4E40A495705}" destId="{69A25446-1DB3-447E-A937-6448E60FD6F8}" srcOrd="2" destOrd="0" presId="urn:microsoft.com/office/officeart/2018/2/layout/IconVerticalSolidList"/>
    <dgm:cxn modelId="{2506E3E4-BB5F-4FD1-AA41-DB49CE1469DC}" type="presParOf" srcId="{69A25446-1DB3-447E-A937-6448E60FD6F8}" destId="{12F10B94-6A36-419C-AFF9-A581B9A453B7}" srcOrd="0" destOrd="0" presId="urn:microsoft.com/office/officeart/2018/2/layout/IconVerticalSolidList"/>
    <dgm:cxn modelId="{F629B220-CAEA-4CBB-AD76-FDA858ABF747}" type="presParOf" srcId="{69A25446-1DB3-447E-A937-6448E60FD6F8}" destId="{7166FA0E-4FB2-4ABF-BBF4-6A0212F4110A}" srcOrd="1" destOrd="0" presId="urn:microsoft.com/office/officeart/2018/2/layout/IconVerticalSolidList"/>
    <dgm:cxn modelId="{A96D6B81-B66B-423B-A637-C4AA330A7D01}" type="presParOf" srcId="{69A25446-1DB3-447E-A937-6448E60FD6F8}" destId="{267527DE-85D8-402B-B39B-94B5BAB07E9F}" srcOrd="2" destOrd="0" presId="urn:microsoft.com/office/officeart/2018/2/layout/IconVerticalSolidList"/>
    <dgm:cxn modelId="{1F50FC55-860D-4693-84F8-BCA7EDCBB9DF}" type="presParOf" srcId="{69A25446-1DB3-447E-A937-6448E60FD6F8}" destId="{93FA4B18-5222-4CDF-9F14-5F75F9755D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50E952-C151-4B8E-9FC3-3E4D49427D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6E96CD-2B83-4143-8152-46ACED09B3DD}">
      <dgm:prSet/>
      <dgm:spPr/>
      <dgm:t>
        <a:bodyPr/>
        <a:lstStyle/>
        <a:p>
          <a:r>
            <a:rPr lang="en-US"/>
            <a:t>Can transform AI model output into structured data.</a:t>
          </a:r>
        </a:p>
      </dgm:t>
    </dgm:pt>
    <dgm:pt modelId="{AC4DE1C9-4585-4DD0-AFA6-0E4DAFEB9A6C}" type="parTrans" cxnId="{7AC376F9-4C6E-4BAF-8100-5456C31ED721}">
      <dgm:prSet/>
      <dgm:spPr/>
      <dgm:t>
        <a:bodyPr/>
        <a:lstStyle/>
        <a:p>
          <a:endParaRPr lang="en-US"/>
        </a:p>
      </dgm:t>
    </dgm:pt>
    <dgm:pt modelId="{0CA7B308-32ED-4CC3-9444-35E6E69E26D4}" type="sibTrans" cxnId="{7AC376F9-4C6E-4BAF-8100-5456C31ED721}">
      <dgm:prSet/>
      <dgm:spPr/>
      <dgm:t>
        <a:bodyPr/>
        <a:lstStyle/>
        <a:p>
          <a:endParaRPr lang="en-US"/>
        </a:p>
      </dgm:t>
    </dgm:pt>
    <dgm:pt modelId="{B46C4D77-5318-4001-9D42-FFCA7E2F0BF0}">
      <dgm:prSet/>
      <dgm:spPr/>
      <dgm:t>
        <a:bodyPr/>
        <a:lstStyle/>
        <a:p>
          <a:r>
            <a:rPr lang="en-US"/>
            <a:t>Enhances usability and integration into applications.</a:t>
          </a:r>
        </a:p>
      </dgm:t>
    </dgm:pt>
    <dgm:pt modelId="{1D03C25A-8C01-488D-B074-BF27959C7B67}" type="parTrans" cxnId="{70FC3D8E-AB5C-4359-9BC6-A8759762B956}">
      <dgm:prSet/>
      <dgm:spPr/>
      <dgm:t>
        <a:bodyPr/>
        <a:lstStyle/>
        <a:p>
          <a:endParaRPr lang="en-US"/>
        </a:p>
      </dgm:t>
    </dgm:pt>
    <dgm:pt modelId="{3879EC7B-9D2D-4A1D-A182-DAABC2B66D2F}" type="sibTrans" cxnId="{70FC3D8E-AB5C-4359-9BC6-A8759762B956}">
      <dgm:prSet/>
      <dgm:spPr/>
      <dgm:t>
        <a:bodyPr/>
        <a:lstStyle/>
        <a:p>
          <a:endParaRPr lang="en-US"/>
        </a:p>
      </dgm:t>
    </dgm:pt>
    <dgm:pt modelId="{972F4D78-050A-BB42-AB7F-914C5823BBF1}" type="pres">
      <dgm:prSet presAssocID="{A150E952-C151-4B8E-9FC3-3E4D49427DBA}" presName="linear" presStyleCnt="0">
        <dgm:presLayoutVars>
          <dgm:animLvl val="lvl"/>
          <dgm:resizeHandles val="exact"/>
        </dgm:presLayoutVars>
      </dgm:prSet>
      <dgm:spPr/>
    </dgm:pt>
    <dgm:pt modelId="{D6C7DCD8-0EF7-344E-A3A8-A14B60DFB459}" type="pres">
      <dgm:prSet presAssocID="{836E96CD-2B83-4143-8152-46ACED09B3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5D9AE1-7FAC-DD4E-A375-52EC3E254B70}" type="pres">
      <dgm:prSet presAssocID="{0CA7B308-32ED-4CC3-9444-35E6E69E26D4}" presName="spacer" presStyleCnt="0"/>
      <dgm:spPr/>
    </dgm:pt>
    <dgm:pt modelId="{D52A124C-ADF2-0248-AB83-258361C662D8}" type="pres">
      <dgm:prSet presAssocID="{B46C4D77-5318-4001-9D42-FFCA7E2F0BF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E8AF10B-F9EC-CE4E-9BB2-B654DF97028B}" type="presOf" srcId="{A150E952-C151-4B8E-9FC3-3E4D49427DBA}" destId="{972F4D78-050A-BB42-AB7F-914C5823BBF1}" srcOrd="0" destOrd="0" presId="urn:microsoft.com/office/officeart/2005/8/layout/vList2"/>
    <dgm:cxn modelId="{5076DA23-1B02-614A-A8CC-6AFDB0C4CA58}" type="presOf" srcId="{836E96CD-2B83-4143-8152-46ACED09B3DD}" destId="{D6C7DCD8-0EF7-344E-A3A8-A14B60DFB459}" srcOrd="0" destOrd="0" presId="urn:microsoft.com/office/officeart/2005/8/layout/vList2"/>
    <dgm:cxn modelId="{84E9A178-76D1-2646-918E-95CB869774AA}" type="presOf" srcId="{B46C4D77-5318-4001-9D42-FFCA7E2F0BF0}" destId="{D52A124C-ADF2-0248-AB83-258361C662D8}" srcOrd="0" destOrd="0" presId="urn:microsoft.com/office/officeart/2005/8/layout/vList2"/>
    <dgm:cxn modelId="{70FC3D8E-AB5C-4359-9BC6-A8759762B956}" srcId="{A150E952-C151-4B8E-9FC3-3E4D49427DBA}" destId="{B46C4D77-5318-4001-9D42-FFCA7E2F0BF0}" srcOrd="1" destOrd="0" parTransId="{1D03C25A-8C01-488D-B074-BF27959C7B67}" sibTransId="{3879EC7B-9D2D-4A1D-A182-DAABC2B66D2F}"/>
    <dgm:cxn modelId="{7AC376F9-4C6E-4BAF-8100-5456C31ED721}" srcId="{A150E952-C151-4B8E-9FC3-3E4D49427DBA}" destId="{836E96CD-2B83-4143-8152-46ACED09B3DD}" srcOrd="0" destOrd="0" parTransId="{AC4DE1C9-4585-4DD0-AFA6-0E4DAFEB9A6C}" sibTransId="{0CA7B308-32ED-4CC3-9444-35E6E69E26D4}"/>
    <dgm:cxn modelId="{3B4F843E-A6F3-A84B-AF8E-49E85B41383E}" type="presParOf" srcId="{972F4D78-050A-BB42-AB7F-914C5823BBF1}" destId="{D6C7DCD8-0EF7-344E-A3A8-A14B60DFB459}" srcOrd="0" destOrd="0" presId="urn:microsoft.com/office/officeart/2005/8/layout/vList2"/>
    <dgm:cxn modelId="{61158CD3-81F1-DE44-9F0B-84F70F6A95AE}" type="presParOf" srcId="{972F4D78-050A-BB42-AB7F-914C5823BBF1}" destId="{E15D9AE1-7FAC-DD4E-A375-52EC3E254B70}" srcOrd="1" destOrd="0" presId="urn:microsoft.com/office/officeart/2005/8/layout/vList2"/>
    <dgm:cxn modelId="{6A22C4D0-00E6-244E-B90F-CC10833DA8C8}" type="presParOf" srcId="{972F4D78-050A-BB42-AB7F-914C5823BBF1}" destId="{D52A124C-ADF2-0248-AB83-258361C662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141F1-7637-40C9-BB0C-4BEC755C27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E20D6EC-6644-48BA-B72D-F744BC640D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serves as the data processing foundation for the Retrieval  Augmented Generation (RAG) use case.</a:t>
          </a:r>
        </a:p>
      </dgm:t>
    </dgm:pt>
    <dgm:pt modelId="{E53E4C2B-8960-41AE-BB8D-26A33167DFCB}" type="parTrans" cxnId="{8D0108DF-C819-4097-9814-13A76B8DA390}">
      <dgm:prSet/>
      <dgm:spPr/>
      <dgm:t>
        <a:bodyPr/>
        <a:lstStyle/>
        <a:p>
          <a:endParaRPr lang="en-US"/>
        </a:p>
      </dgm:t>
    </dgm:pt>
    <dgm:pt modelId="{B1838B1F-B46B-4610-83D9-08ED295F242C}" type="sibTrans" cxnId="{8D0108DF-C819-4097-9814-13A76B8DA390}">
      <dgm:prSet/>
      <dgm:spPr/>
      <dgm:t>
        <a:bodyPr/>
        <a:lstStyle/>
        <a:p>
          <a:endParaRPr lang="en-US"/>
        </a:p>
      </dgm:t>
    </dgm:pt>
    <dgm:pt modelId="{A772FE44-D792-4DF0-85E0-BBADCD3193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Optimizes data format for AI model retrieval.</a:t>
          </a:r>
        </a:p>
      </dgm:t>
    </dgm:pt>
    <dgm:pt modelId="{0D543184-ED9E-402D-8E97-E31FD4B06E2C}" type="parTrans" cxnId="{524913FC-33D4-4F97-950D-7AC4C2AECE7F}">
      <dgm:prSet/>
      <dgm:spPr/>
      <dgm:t>
        <a:bodyPr/>
        <a:lstStyle/>
        <a:p>
          <a:endParaRPr lang="en-US"/>
        </a:p>
      </dgm:t>
    </dgm:pt>
    <dgm:pt modelId="{8436AF78-C98C-4217-ADAC-84DFEC791F0F}" type="sibTrans" cxnId="{524913FC-33D4-4F97-950D-7AC4C2AECE7F}">
      <dgm:prSet/>
      <dgm:spPr/>
      <dgm:t>
        <a:bodyPr/>
        <a:lstStyle/>
        <a:p>
          <a:endParaRPr lang="en-US"/>
        </a:p>
      </dgm:t>
    </dgm:pt>
    <dgm:pt modelId="{DAF84770-9ED7-41E4-A7CA-41017230A20E}" type="pres">
      <dgm:prSet presAssocID="{190141F1-7637-40C9-BB0C-4BEC755C27E0}" presName="root" presStyleCnt="0">
        <dgm:presLayoutVars>
          <dgm:dir/>
          <dgm:resizeHandles val="exact"/>
        </dgm:presLayoutVars>
      </dgm:prSet>
      <dgm:spPr/>
    </dgm:pt>
    <dgm:pt modelId="{AD4CCB9B-925D-4E63-BED6-CA85CD7E7040}" type="pres">
      <dgm:prSet presAssocID="{3E20D6EC-6644-48BA-B72D-F744BC640DA0}" presName="compNode" presStyleCnt="0"/>
      <dgm:spPr/>
    </dgm:pt>
    <dgm:pt modelId="{FB85AA60-8EFA-475A-BDDE-FCED99803CB2}" type="pres">
      <dgm:prSet presAssocID="{3E20D6EC-6644-48BA-B72D-F744BC640D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41A4C25-08D3-4C2E-ABDE-0EBE32645BBE}" type="pres">
      <dgm:prSet presAssocID="{3E20D6EC-6644-48BA-B72D-F744BC640DA0}" presName="spaceRect" presStyleCnt="0"/>
      <dgm:spPr/>
    </dgm:pt>
    <dgm:pt modelId="{1BC21772-EA33-4719-BBA7-104AD3903A03}" type="pres">
      <dgm:prSet presAssocID="{3E20D6EC-6644-48BA-B72D-F744BC640DA0}" presName="textRect" presStyleLbl="revTx" presStyleIdx="0" presStyleCnt="2">
        <dgm:presLayoutVars>
          <dgm:chMax val="1"/>
          <dgm:chPref val="1"/>
        </dgm:presLayoutVars>
      </dgm:prSet>
      <dgm:spPr/>
    </dgm:pt>
    <dgm:pt modelId="{78E67C23-3BB7-44CA-9FB2-ECCD00E1A2FF}" type="pres">
      <dgm:prSet presAssocID="{B1838B1F-B46B-4610-83D9-08ED295F242C}" presName="sibTrans" presStyleCnt="0"/>
      <dgm:spPr/>
    </dgm:pt>
    <dgm:pt modelId="{B2A31182-8482-476E-929D-45F3FC4C3644}" type="pres">
      <dgm:prSet presAssocID="{A772FE44-D792-4DF0-85E0-BBADCD31938C}" presName="compNode" presStyleCnt="0"/>
      <dgm:spPr/>
    </dgm:pt>
    <dgm:pt modelId="{AE894391-73F1-4EE1-BB64-24C773E164BB}" type="pres">
      <dgm:prSet presAssocID="{A772FE44-D792-4DF0-85E0-BBADCD3193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1ACCC7-4A6D-4A2D-910F-A3BFED59D7BA}" type="pres">
      <dgm:prSet presAssocID="{A772FE44-D792-4DF0-85E0-BBADCD31938C}" presName="spaceRect" presStyleCnt="0"/>
      <dgm:spPr/>
    </dgm:pt>
    <dgm:pt modelId="{4B10115C-CA8E-4F81-BC59-F076712FF740}" type="pres">
      <dgm:prSet presAssocID="{A772FE44-D792-4DF0-85E0-BBADCD3193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0561B5A-18BB-5047-A26F-17B35F325C3D}" type="presOf" srcId="{A772FE44-D792-4DF0-85E0-BBADCD31938C}" destId="{4B10115C-CA8E-4F81-BC59-F076712FF740}" srcOrd="0" destOrd="0" presId="urn:microsoft.com/office/officeart/2018/2/layout/IconLabelList"/>
    <dgm:cxn modelId="{7AE9D2A1-D628-1245-812A-EB3E7B1F314C}" type="presOf" srcId="{190141F1-7637-40C9-BB0C-4BEC755C27E0}" destId="{DAF84770-9ED7-41E4-A7CA-41017230A20E}" srcOrd="0" destOrd="0" presId="urn:microsoft.com/office/officeart/2018/2/layout/IconLabelList"/>
    <dgm:cxn modelId="{F51636DD-77E2-4647-925C-E4EF0F89D52F}" type="presOf" srcId="{3E20D6EC-6644-48BA-B72D-F744BC640DA0}" destId="{1BC21772-EA33-4719-BBA7-104AD3903A03}" srcOrd="0" destOrd="0" presId="urn:microsoft.com/office/officeart/2018/2/layout/IconLabelList"/>
    <dgm:cxn modelId="{8D0108DF-C819-4097-9814-13A76B8DA390}" srcId="{190141F1-7637-40C9-BB0C-4BEC755C27E0}" destId="{3E20D6EC-6644-48BA-B72D-F744BC640DA0}" srcOrd="0" destOrd="0" parTransId="{E53E4C2B-8960-41AE-BB8D-26A33167DFCB}" sibTransId="{B1838B1F-B46B-4610-83D9-08ED295F242C}"/>
    <dgm:cxn modelId="{524913FC-33D4-4F97-950D-7AC4C2AECE7F}" srcId="{190141F1-7637-40C9-BB0C-4BEC755C27E0}" destId="{A772FE44-D792-4DF0-85E0-BBADCD31938C}" srcOrd="1" destOrd="0" parTransId="{0D543184-ED9E-402D-8E97-E31FD4B06E2C}" sibTransId="{8436AF78-C98C-4217-ADAC-84DFEC791F0F}"/>
    <dgm:cxn modelId="{185D2E54-2B7C-6F45-952C-BBA1A69D5AD4}" type="presParOf" srcId="{DAF84770-9ED7-41E4-A7CA-41017230A20E}" destId="{AD4CCB9B-925D-4E63-BED6-CA85CD7E7040}" srcOrd="0" destOrd="0" presId="urn:microsoft.com/office/officeart/2018/2/layout/IconLabelList"/>
    <dgm:cxn modelId="{C0247F09-EF63-6149-BBA9-B59254A605C8}" type="presParOf" srcId="{AD4CCB9B-925D-4E63-BED6-CA85CD7E7040}" destId="{FB85AA60-8EFA-475A-BDDE-FCED99803CB2}" srcOrd="0" destOrd="0" presId="urn:microsoft.com/office/officeart/2018/2/layout/IconLabelList"/>
    <dgm:cxn modelId="{45BAD098-BD82-9E4A-AA21-9CE7DFB98B9F}" type="presParOf" srcId="{AD4CCB9B-925D-4E63-BED6-CA85CD7E7040}" destId="{C41A4C25-08D3-4C2E-ABDE-0EBE32645BBE}" srcOrd="1" destOrd="0" presId="urn:microsoft.com/office/officeart/2018/2/layout/IconLabelList"/>
    <dgm:cxn modelId="{523FB915-B8A2-A140-9BA3-E6FFDE14793D}" type="presParOf" srcId="{AD4CCB9B-925D-4E63-BED6-CA85CD7E7040}" destId="{1BC21772-EA33-4719-BBA7-104AD3903A03}" srcOrd="2" destOrd="0" presId="urn:microsoft.com/office/officeart/2018/2/layout/IconLabelList"/>
    <dgm:cxn modelId="{0006BF17-7A31-2A44-BD34-5250588CD307}" type="presParOf" srcId="{DAF84770-9ED7-41E4-A7CA-41017230A20E}" destId="{78E67C23-3BB7-44CA-9FB2-ECCD00E1A2FF}" srcOrd="1" destOrd="0" presId="urn:microsoft.com/office/officeart/2018/2/layout/IconLabelList"/>
    <dgm:cxn modelId="{26FFBC89-6651-3547-A68C-E0B3869474A6}" type="presParOf" srcId="{DAF84770-9ED7-41E4-A7CA-41017230A20E}" destId="{B2A31182-8482-476E-929D-45F3FC4C3644}" srcOrd="2" destOrd="0" presId="urn:microsoft.com/office/officeart/2018/2/layout/IconLabelList"/>
    <dgm:cxn modelId="{3E03AE1D-70E1-F642-899F-3C4779796028}" type="presParOf" srcId="{B2A31182-8482-476E-929D-45F3FC4C3644}" destId="{AE894391-73F1-4EE1-BB64-24C773E164BB}" srcOrd="0" destOrd="0" presId="urn:microsoft.com/office/officeart/2018/2/layout/IconLabelList"/>
    <dgm:cxn modelId="{76EE628A-0EB2-174E-AAB9-4EE362833EE8}" type="presParOf" srcId="{B2A31182-8482-476E-929D-45F3FC4C3644}" destId="{E21ACCC7-4A6D-4A2D-910F-A3BFED59D7BA}" srcOrd="1" destOrd="0" presId="urn:microsoft.com/office/officeart/2018/2/layout/IconLabelList"/>
    <dgm:cxn modelId="{1D53974C-C1FB-054B-A4D8-5AFE0E02004C}" type="presParOf" srcId="{B2A31182-8482-476E-929D-45F3FC4C3644}" destId="{4B10115C-CA8E-4F81-BC59-F076712FF7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77A63E-87A8-4E57-A394-FD945B87444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5912A0-5DF4-4BA6-988A-91109F25CD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 AI provides a comprehensive suite of tools and APIs for diverse AI application development needs.</a:t>
          </a:r>
        </a:p>
      </dgm:t>
    </dgm:pt>
    <dgm:pt modelId="{26D3850D-32ED-439E-9D89-FD0F5A65C122}" type="parTrans" cxnId="{F3D78C45-61F2-4958-947C-E278AC852D32}">
      <dgm:prSet/>
      <dgm:spPr/>
      <dgm:t>
        <a:bodyPr/>
        <a:lstStyle/>
        <a:p>
          <a:endParaRPr lang="en-US"/>
        </a:p>
      </dgm:t>
    </dgm:pt>
    <dgm:pt modelId="{A84FBD81-4B20-4279-AFCC-244CDB9DC75B}" type="sibTrans" cxnId="{F3D78C45-61F2-4958-947C-E278AC852D32}">
      <dgm:prSet/>
      <dgm:spPr/>
      <dgm:t>
        <a:bodyPr/>
        <a:lstStyle/>
        <a:p>
          <a:endParaRPr lang="en-US"/>
        </a:p>
      </dgm:t>
    </dgm:pt>
    <dgm:pt modelId="{04355EDE-4AAB-4583-A604-C8F6E92799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 for your attention.</a:t>
          </a:r>
        </a:p>
      </dgm:t>
    </dgm:pt>
    <dgm:pt modelId="{CED1C94C-61A0-4490-B0F5-D9661E4B8AD0}" type="parTrans" cxnId="{EE163F79-9783-423F-87AB-B794F6F7BDE3}">
      <dgm:prSet/>
      <dgm:spPr/>
      <dgm:t>
        <a:bodyPr/>
        <a:lstStyle/>
        <a:p>
          <a:endParaRPr lang="en-US"/>
        </a:p>
      </dgm:t>
    </dgm:pt>
    <dgm:pt modelId="{BD527E25-E2AD-4063-B840-884734995B8E}" type="sibTrans" cxnId="{EE163F79-9783-423F-87AB-B794F6F7BDE3}">
      <dgm:prSet/>
      <dgm:spPr/>
      <dgm:t>
        <a:bodyPr/>
        <a:lstStyle/>
        <a:p>
          <a:endParaRPr lang="en-US"/>
        </a:p>
      </dgm:t>
    </dgm:pt>
    <dgm:pt modelId="{C34C2A25-2A2D-4317-934F-9D9CAB5A994D}" type="pres">
      <dgm:prSet presAssocID="{3577A63E-87A8-4E57-A394-FD945B87444D}" presName="root" presStyleCnt="0">
        <dgm:presLayoutVars>
          <dgm:dir/>
          <dgm:resizeHandles val="exact"/>
        </dgm:presLayoutVars>
      </dgm:prSet>
      <dgm:spPr/>
    </dgm:pt>
    <dgm:pt modelId="{E8614EB6-A2F5-4D71-AFC6-DCC0C712E90E}" type="pres">
      <dgm:prSet presAssocID="{A15912A0-5DF4-4BA6-988A-91109F25CDBE}" presName="compNode" presStyleCnt="0"/>
      <dgm:spPr/>
    </dgm:pt>
    <dgm:pt modelId="{7BABB384-9DE7-42B5-9D6A-0AADBC07782D}" type="pres">
      <dgm:prSet presAssocID="{A15912A0-5DF4-4BA6-988A-91109F25CDBE}" presName="bgRect" presStyleLbl="bgShp" presStyleIdx="0" presStyleCnt="2"/>
      <dgm:spPr/>
    </dgm:pt>
    <dgm:pt modelId="{373C9715-EB66-45CB-8A3C-32358DE571C6}" type="pres">
      <dgm:prSet presAssocID="{A15912A0-5DF4-4BA6-988A-91109F25CD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A7F112A-DCC8-4D70-B6FE-F2253A1A6132}" type="pres">
      <dgm:prSet presAssocID="{A15912A0-5DF4-4BA6-988A-91109F25CDBE}" presName="spaceRect" presStyleCnt="0"/>
      <dgm:spPr/>
    </dgm:pt>
    <dgm:pt modelId="{4B3DEDB6-3FC6-4156-A32F-634C8B7DD107}" type="pres">
      <dgm:prSet presAssocID="{A15912A0-5DF4-4BA6-988A-91109F25CDBE}" presName="parTx" presStyleLbl="revTx" presStyleIdx="0" presStyleCnt="2">
        <dgm:presLayoutVars>
          <dgm:chMax val="0"/>
          <dgm:chPref val="0"/>
        </dgm:presLayoutVars>
      </dgm:prSet>
      <dgm:spPr/>
    </dgm:pt>
    <dgm:pt modelId="{D3EBFA64-362F-4E73-9DE7-19B8591D2AB1}" type="pres">
      <dgm:prSet presAssocID="{A84FBD81-4B20-4279-AFCC-244CDB9DC75B}" presName="sibTrans" presStyleCnt="0"/>
      <dgm:spPr/>
    </dgm:pt>
    <dgm:pt modelId="{7764D79C-35EE-47DA-A43E-A9E28976949E}" type="pres">
      <dgm:prSet presAssocID="{04355EDE-4AAB-4583-A604-C8F6E92799A2}" presName="compNode" presStyleCnt="0"/>
      <dgm:spPr/>
    </dgm:pt>
    <dgm:pt modelId="{A51FE9CC-7D57-44CD-B87C-086DD4E5A836}" type="pres">
      <dgm:prSet presAssocID="{04355EDE-4AAB-4583-A604-C8F6E92799A2}" presName="bgRect" presStyleLbl="bgShp" presStyleIdx="1" presStyleCnt="2"/>
      <dgm:spPr/>
    </dgm:pt>
    <dgm:pt modelId="{D6A4686F-1B8A-403D-83B6-147C0F7C9CF5}" type="pres">
      <dgm:prSet presAssocID="{04355EDE-4AAB-4583-A604-C8F6E92799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5F5AAD02-30FD-4321-A28B-CC3515A8A9EA}" type="pres">
      <dgm:prSet presAssocID="{04355EDE-4AAB-4583-A604-C8F6E92799A2}" presName="spaceRect" presStyleCnt="0"/>
      <dgm:spPr/>
    </dgm:pt>
    <dgm:pt modelId="{ABD3EE2A-539B-445A-837C-1455A97BD254}" type="pres">
      <dgm:prSet presAssocID="{04355EDE-4AAB-4583-A604-C8F6E92799A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D78C45-61F2-4958-947C-E278AC852D32}" srcId="{3577A63E-87A8-4E57-A394-FD945B87444D}" destId="{A15912A0-5DF4-4BA6-988A-91109F25CDBE}" srcOrd="0" destOrd="0" parTransId="{26D3850D-32ED-439E-9D89-FD0F5A65C122}" sibTransId="{A84FBD81-4B20-4279-AFCC-244CDB9DC75B}"/>
    <dgm:cxn modelId="{23F7084D-8E97-F641-B29C-75E1D908A9B7}" type="presOf" srcId="{3577A63E-87A8-4E57-A394-FD945B87444D}" destId="{C34C2A25-2A2D-4317-934F-9D9CAB5A994D}" srcOrd="0" destOrd="0" presId="urn:microsoft.com/office/officeart/2018/2/layout/IconVerticalSolidList"/>
    <dgm:cxn modelId="{EE163F79-9783-423F-87AB-B794F6F7BDE3}" srcId="{3577A63E-87A8-4E57-A394-FD945B87444D}" destId="{04355EDE-4AAB-4583-A604-C8F6E92799A2}" srcOrd="1" destOrd="0" parTransId="{CED1C94C-61A0-4490-B0F5-D9661E4B8AD0}" sibTransId="{BD527E25-E2AD-4063-B840-884734995B8E}"/>
    <dgm:cxn modelId="{BB2B6BA8-7C44-4345-9BF6-CECC9BBD087C}" type="presOf" srcId="{A15912A0-5DF4-4BA6-988A-91109F25CDBE}" destId="{4B3DEDB6-3FC6-4156-A32F-634C8B7DD107}" srcOrd="0" destOrd="0" presId="urn:microsoft.com/office/officeart/2018/2/layout/IconVerticalSolidList"/>
    <dgm:cxn modelId="{DFB543B4-8853-CB4E-9FCB-AB96EC48E419}" type="presOf" srcId="{04355EDE-4AAB-4583-A604-C8F6E92799A2}" destId="{ABD3EE2A-539B-445A-837C-1455A97BD254}" srcOrd="0" destOrd="0" presId="urn:microsoft.com/office/officeart/2018/2/layout/IconVerticalSolidList"/>
    <dgm:cxn modelId="{5178836E-17FA-614C-BF2E-70A45724F09B}" type="presParOf" srcId="{C34C2A25-2A2D-4317-934F-9D9CAB5A994D}" destId="{E8614EB6-A2F5-4D71-AFC6-DCC0C712E90E}" srcOrd="0" destOrd="0" presId="urn:microsoft.com/office/officeart/2018/2/layout/IconVerticalSolidList"/>
    <dgm:cxn modelId="{904E29F4-364A-7643-ABA3-26131F491C13}" type="presParOf" srcId="{E8614EB6-A2F5-4D71-AFC6-DCC0C712E90E}" destId="{7BABB384-9DE7-42B5-9D6A-0AADBC07782D}" srcOrd="0" destOrd="0" presId="urn:microsoft.com/office/officeart/2018/2/layout/IconVerticalSolidList"/>
    <dgm:cxn modelId="{086BCAF3-FE4F-874D-B88C-FBE116FCC4DE}" type="presParOf" srcId="{E8614EB6-A2F5-4D71-AFC6-DCC0C712E90E}" destId="{373C9715-EB66-45CB-8A3C-32358DE571C6}" srcOrd="1" destOrd="0" presId="urn:microsoft.com/office/officeart/2018/2/layout/IconVerticalSolidList"/>
    <dgm:cxn modelId="{967BCFD5-DBAC-B846-9D80-FBAB9CB1CE0A}" type="presParOf" srcId="{E8614EB6-A2F5-4D71-AFC6-DCC0C712E90E}" destId="{BA7F112A-DCC8-4D70-B6FE-F2253A1A6132}" srcOrd="2" destOrd="0" presId="urn:microsoft.com/office/officeart/2018/2/layout/IconVerticalSolidList"/>
    <dgm:cxn modelId="{3E514198-9E5E-C04A-9E4C-137363640F14}" type="presParOf" srcId="{E8614EB6-A2F5-4D71-AFC6-DCC0C712E90E}" destId="{4B3DEDB6-3FC6-4156-A32F-634C8B7DD107}" srcOrd="3" destOrd="0" presId="urn:microsoft.com/office/officeart/2018/2/layout/IconVerticalSolidList"/>
    <dgm:cxn modelId="{5EB8B956-3C18-6A4C-BDC3-726B4CD298F9}" type="presParOf" srcId="{C34C2A25-2A2D-4317-934F-9D9CAB5A994D}" destId="{D3EBFA64-362F-4E73-9DE7-19B8591D2AB1}" srcOrd="1" destOrd="0" presId="urn:microsoft.com/office/officeart/2018/2/layout/IconVerticalSolidList"/>
    <dgm:cxn modelId="{F520FCFD-133F-514F-AB92-EC55E5403042}" type="presParOf" srcId="{C34C2A25-2A2D-4317-934F-9D9CAB5A994D}" destId="{7764D79C-35EE-47DA-A43E-A9E28976949E}" srcOrd="2" destOrd="0" presId="urn:microsoft.com/office/officeart/2018/2/layout/IconVerticalSolidList"/>
    <dgm:cxn modelId="{F71E6D98-CD39-9747-847A-464DA1CD6747}" type="presParOf" srcId="{7764D79C-35EE-47DA-A43E-A9E28976949E}" destId="{A51FE9CC-7D57-44CD-B87C-086DD4E5A836}" srcOrd="0" destOrd="0" presId="urn:microsoft.com/office/officeart/2018/2/layout/IconVerticalSolidList"/>
    <dgm:cxn modelId="{4CB80E51-1FD5-C949-A600-6E097E91A634}" type="presParOf" srcId="{7764D79C-35EE-47DA-A43E-A9E28976949E}" destId="{D6A4686F-1B8A-403D-83B6-147C0F7C9CF5}" srcOrd="1" destOrd="0" presId="urn:microsoft.com/office/officeart/2018/2/layout/IconVerticalSolidList"/>
    <dgm:cxn modelId="{869D55D1-0D47-C04A-9740-4FA64F06C616}" type="presParOf" srcId="{7764D79C-35EE-47DA-A43E-A9E28976949E}" destId="{5F5AAD02-30FD-4321-A28B-CC3515A8A9EA}" srcOrd="2" destOrd="0" presId="urn:microsoft.com/office/officeart/2018/2/layout/IconVerticalSolidList"/>
    <dgm:cxn modelId="{FC4F16CD-91B3-4249-B687-5AF96E726BBA}" type="presParOf" srcId="{7764D79C-35EE-47DA-A43E-A9E28976949E}" destId="{ABD3EE2A-539B-445A-837C-1455A97BD2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2F350-055A-4A46-B73A-AACE5BF60324}">
      <dsp:nvSpPr>
        <dsp:cNvPr id="0" name=""/>
        <dsp:cNvSpPr/>
      </dsp:nvSpPr>
      <dsp:spPr>
        <a:xfrm>
          <a:off x="4156766" y="3109813"/>
          <a:ext cx="91440" cy="1160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062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2705" y="3684169"/>
        <a:ext cx="59561" cy="11912"/>
      </dsp:txXfrm>
    </dsp:sp>
    <dsp:sp modelId="{187AD49B-B3AA-0041-A9B6-AFBB49E9F850}">
      <dsp:nvSpPr>
        <dsp:cNvPr id="0" name=""/>
        <dsp:cNvSpPr/>
      </dsp:nvSpPr>
      <dsp:spPr>
        <a:xfrm>
          <a:off x="1612868" y="4072"/>
          <a:ext cx="5179235" cy="31075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87" tIns="266394" rIns="253787" bIns="26639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Supports the process of transcribing audio content.</a:t>
          </a:r>
          <a:endParaRPr lang="en-US" sz="3900" kern="1200"/>
        </a:p>
      </dsp:txBody>
      <dsp:txXfrm>
        <a:off x="1612868" y="4072"/>
        <a:ext cx="5179235" cy="3107541"/>
      </dsp:txXfrm>
    </dsp:sp>
    <dsp:sp modelId="{B8D321AA-AEEE-9244-9A74-5CECD149846A}">
      <dsp:nvSpPr>
        <dsp:cNvPr id="0" name=""/>
        <dsp:cNvSpPr/>
      </dsp:nvSpPr>
      <dsp:spPr>
        <a:xfrm>
          <a:off x="1612868" y="4302838"/>
          <a:ext cx="5179235" cy="31075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87" tIns="266394" rIns="253787" bIns="26639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Enables easy integration of speech recognition capabilities into applications.</a:t>
          </a:r>
        </a:p>
      </dsp:txBody>
      <dsp:txXfrm>
        <a:off x="1612868" y="4302838"/>
        <a:ext cx="5179235" cy="31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9B017-16B7-43D6-9165-D7D60E0B9375}">
      <dsp:nvSpPr>
        <dsp:cNvPr id="0" name=""/>
        <dsp:cNvSpPr/>
      </dsp:nvSpPr>
      <dsp:spPr>
        <a:xfrm>
          <a:off x="0" y="1211025"/>
          <a:ext cx="8327020" cy="22357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08B4E-E002-4A2D-B950-DD1476010F24}">
      <dsp:nvSpPr>
        <dsp:cNvPr id="0" name=""/>
        <dsp:cNvSpPr/>
      </dsp:nvSpPr>
      <dsp:spPr>
        <a:xfrm>
          <a:off x="676311" y="1714066"/>
          <a:ext cx="1229656" cy="1229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A0B24-47B0-40E4-A20F-8269D93BC7F5}">
      <dsp:nvSpPr>
        <dsp:cNvPr id="0" name=""/>
        <dsp:cNvSpPr/>
      </dsp:nvSpPr>
      <dsp:spPr>
        <a:xfrm>
          <a:off x="2582278" y="1211025"/>
          <a:ext cx="5744741" cy="2235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16" tIns="236616" rIns="236616" bIns="236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Guides AI models in generating specific outputs.</a:t>
          </a:r>
        </a:p>
      </dsp:txBody>
      <dsp:txXfrm>
        <a:off x="2582278" y="1211025"/>
        <a:ext cx="5744741" cy="2235738"/>
      </dsp:txXfrm>
    </dsp:sp>
    <dsp:sp modelId="{12F10B94-6A36-419C-AFF9-A581B9A453B7}">
      <dsp:nvSpPr>
        <dsp:cNvPr id="0" name=""/>
        <dsp:cNvSpPr/>
      </dsp:nvSpPr>
      <dsp:spPr>
        <a:xfrm>
          <a:off x="0" y="4005698"/>
          <a:ext cx="8327020" cy="22357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6FA0E-4FB2-4ABF-BBF4-6A0212F4110A}">
      <dsp:nvSpPr>
        <dsp:cNvPr id="0" name=""/>
        <dsp:cNvSpPr/>
      </dsp:nvSpPr>
      <dsp:spPr>
        <a:xfrm>
          <a:off x="676311" y="4508740"/>
          <a:ext cx="1229656" cy="1229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A4B18-5222-4CDF-9F14-5F75F9755DC2}">
      <dsp:nvSpPr>
        <dsp:cNvPr id="0" name=""/>
        <dsp:cNvSpPr/>
      </dsp:nvSpPr>
      <dsp:spPr>
        <a:xfrm>
          <a:off x="2582278" y="4005698"/>
          <a:ext cx="5744741" cy="2235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16" tIns="236616" rIns="236616" bIns="236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Introduces higher levels of abstraction for advanced constructs.</a:t>
          </a:r>
        </a:p>
      </dsp:txBody>
      <dsp:txXfrm>
        <a:off x="2582278" y="4005698"/>
        <a:ext cx="5744741" cy="2235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7DCD8-0EF7-344E-A3A8-A14B60DFB459}">
      <dsp:nvSpPr>
        <dsp:cNvPr id="0" name=""/>
        <dsp:cNvSpPr/>
      </dsp:nvSpPr>
      <dsp:spPr>
        <a:xfrm>
          <a:off x="0" y="58281"/>
          <a:ext cx="8327020" cy="35743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Can transform AI model output into structured data.</a:t>
          </a:r>
        </a:p>
      </dsp:txBody>
      <dsp:txXfrm>
        <a:off x="174485" y="232766"/>
        <a:ext cx="7978050" cy="3225380"/>
      </dsp:txXfrm>
    </dsp:sp>
    <dsp:sp modelId="{D52A124C-ADF2-0248-AB83-258361C662D8}">
      <dsp:nvSpPr>
        <dsp:cNvPr id="0" name=""/>
        <dsp:cNvSpPr/>
      </dsp:nvSpPr>
      <dsp:spPr>
        <a:xfrm>
          <a:off x="0" y="3819831"/>
          <a:ext cx="8327020" cy="357435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Enhances usability and integration into applications.</a:t>
          </a:r>
        </a:p>
      </dsp:txBody>
      <dsp:txXfrm>
        <a:off x="174485" y="3994316"/>
        <a:ext cx="7978050" cy="3225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5AA60-8EFA-475A-BDDE-FCED99803CB2}">
      <dsp:nvSpPr>
        <dsp:cNvPr id="0" name=""/>
        <dsp:cNvSpPr/>
      </dsp:nvSpPr>
      <dsp:spPr>
        <a:xfrm>
          <a:off x="3775219" y="89240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21772-EA33-4719-BBA7-104AD3903A03}">
      <dsp:nvSpPr>
        <dsp:cNvPr id="0" name=""/>
        <dsp:cNvSpPr/>
      </dsp:nvSpPr>
      <dsp:spPr>
        <a:xfrm>
          <a:off x="2587219" y="33068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serves as the data processing foundation for the Retrieval  Augmented Generation (RAG) use case.</a:t>
          </a:r>
        </a:p>
      </dsp:txBody>
      <dsp:txXfrm>
        <a:off x="2587219" y="3306802"/>
        <a:ext cx="4320000" cy="720000"/>
      </dsp:txXfrm>
    </dsp:sp>
    <dsp:sp modelId="{AE894391-73F1-4EE1-BB64-24C773E164BB}">
      <dsp:nvSpPr>
        <dsp:cNvPr id="0" name=""/>
        <dsp:cNvSpPr/>
      </dsp:nvSpPr>
      <dsp:spPr>
        <a:xfrm>
          <a:off x="8851219" y="89240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115C-CA8E-4F81-BC59-F076712FF740}">
      <dsp:nvSpPr>
        <dsp:cNvPr id="0" name=""/>
        <dsp:cNvSpPr/>
      </dsp:nvSpPr>
      <dsp:spPr>
        <a:xfrm>
          <a:off x="7663219" y="33068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Optimizes data format for AI model retrieval.</a:t>
          </a:r>
        </a:p>
      </dsp:txBody>
      <dsp:txXfrm>
        <a:off x="7663219" y="3306802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BB384-9DE7-42B5-9D6A-0AADBC07782D}">
      <dsp:nvSpPr>
        <dsp:cNvPr id="0" name=""/>
        <dsp:cNvSpPr/>
      </dsp:nvSpPr>
      <dsp:spPr>
        <a:xfrm>
          <a:off x="0" y="612190"/>
          <a:ext cx="8358360" cy="11301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C9715-EB66-45CB-8A3C-32358DE571C6}">
      <dsp:nvSpPr>
        <dsp:cNvPr id="0" name=""/>
        <dsp:cNvSpPr/>
      </dsp:nvSpPr>
      <dsp:spPr>
        <a:xfrm>
          <a:off x="341885" y="866485"/>
          <a:ext cx="621609" cy="6216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DEDB6-3FC6-4156-A32F-634C8B7DD107}">
      <dsp:nvSpPr>
        <dsp:cNvPr id="0" name=""/>
        <dsp:cNvSpPr/>
      </dsp:nvSpPr>
      <dsp:spPr>
        <a:xfrm>
          <a:off x="1305379" y="612190"/>
          <a:ext cx="7052980" cy="113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13" tIns="119613" rIns="119613" bIns="11961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Spring AI provides a comprehensive suite of tools and APIs for diverse AI application development needs.</a:t>
          </a:r>
        </a:p>
      </dsp:txBody>
      <dsp:txXfrm>
        <a:off x="1305379" y="612190"/>
        <a:ext cx="7052980" cy="1130198"/>
      </dsp:txXfrm>
    </dsp:sp>
    <dsp:sp modelId="{A51FE9CC-7D57-44CD-B87C-086DD4E5A836}">
      <dsp:nvSpPr>
        <dsp:cNvPr id="0" name=""/>
        <dsp:cNvSpPr/>
      </dsp:nvSpPr>
      <dsp:spPr>
        <a:xfrm>
          <a:off x="0" y="2024938"/>
          <a:ext cx="8358360" cy="11301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4686F-1B8A-403D-83B6-147C0F7C9CF5}">
      <dsp:nvSpPr>
        <dsp:cNvPr id="0" name=""/>
        <dsp:cNvSpPr/>
      </dsp:nvSpPr>
      <dsp:spPr>
        <a:xfrm>
          <a:off x="341885" y="2279233"/>
          <a:ext cx="621609" cy="6216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3EE2A-539B-445A-837C-1455A97BD254}">
      <dsp:nvSpPr>
        <dsp:cNvPr id="0" name=""/>
        <dsp:cNvSpPr/>
      </dsp:nvSpPr>
      <dsp:spPr>
        <a:xfrm>
          <a:off x="1305379" y="2024938"/>
          <a:ext cx="7052980" cy="113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13" tIns="119613" rIns="119613" bIns="11961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Thank you for your attention.</a:t>
          </a:r>
        </a:p>
      </dsp:txBody>
      <dsp:txXfrm>
        <a:off x="1305379" y="2024938"/>
        <a:ext cx="7052980" cy="1130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20739" y="800100"/>
            <a:ext cx="3414521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3519" y="2192020"/>
            <a:ext cx="1326896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hyperlink" Target="https://github.com/jeremykittel/spring-ai" TargetMode="External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s://spring.io/projects/spring-ai" TargetMode="External"/><Relationship Id="rId9" Type="http://schemas.microsoft.com/office/2007/relationships/diagramDrawing" Target="../diagrams/drawin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7" name="Freeform: Shape 14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40897" cy="9144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9" name="Freeform: Shape 14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8705" cy="9144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2" y="1548384"/>
            <a:ext cx="4584192" cy="165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700" kern="1200" spc="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700" kern="1200" spc="-2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ring</a:t>
            </a:r>
            <a:r>
              <a:rPr lang="en-US" sz="3700" kern="1200" spc="-4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02061"/>
            <a:ext cx="170688" cy="871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57" y="3257973"/>
            <a:ext cx="4511040" cy="2438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92" y="3624072"/>
            <a:ext cx="4585208" cy="4276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The Spring AI project aims to streamline the development of applications that incorporate artificial intelligence functionality without unnecessary complexity.</a:t>
            </a:r>
          </a:p>
          <a:p>
            <a:pPr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300"/>
          </a:p>
          <a:p>
            <a:pPr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300"/>
              <a:t>Spring </a:t>
            </a:r>
            <a:r>
              <a:rPr lang="en-US" sz="2300" dirty="0"/>
              <a:t>AI offers a wide array of tools and APIs.</a:t>
            </a:r>
          </a:p>
          <a:p>
            <a:pPr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300" dirty="0"/>
          </a:p>
          <a:p>
            <a:pPr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These tools ensure modularity, interchangeability, and ease of integration for diverse AI development needs.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EA2F04-41C5-6E88-20D5-65818F663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4912" y="1562608"/>
            <a:ext cx="9229344" cy="6152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084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92" y="1427733"/>
            <a:ext cx="5252917" cy="74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10600" kern="1200" spc="1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</a:t>
            </a:r>
            <a:r>
              <a:rPr lang="en-US" sz="10600" kern="1200" spc="-39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0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Parsers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04070" y="1509485"/>
            <a:ext cx="0" cy="762343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093E2EBC-CD2D-9236-B809-16DDBC61F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676379"/>
              </p:ext>
            </p:extLst>
          </p:nvPr>
        </p:nvGraphicFramePr>
        <p:xfrm>
          <a:off x="6811380" y="1427733"/>
          <a:ext cx="8327020" cy="74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6255998" cy="2893374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777092" y="0"/>
            <a:ext cx="5462948" cy="2894214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680861" y="-6680057"/>
            <a:ext cx="2894279" cy="16256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752" y="465153"/>
            <a:ext cx="12957481" cy="2101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rtl="0">
              <a:spcBef>
                <a:spcPct val="0"/>
              </a:spcBef>
            </a:pPr>
            <a:r>
              <a:rPr lang="en-US" sz="5300" kern="1200" spc="9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5300" kern="1200" spc="3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5300" kern="1200" spc="8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5300" kern="1200" spc="-48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300" kern="1200" spc="27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5300" kern="1200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300" kern="1200" spc="6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5300" kern="1200" spc="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eline</a:t>
            </a: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A6343662-8B61-9A44-0585-AECB03C54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18980"/>
              </p:ext>
            </p:extLst>
          </p:nvPr>
        </p:nvGraphicFramePr>
        <p:xfrm>
          <a:off x="858741" y="3487972"/>
          <a:ext cx="14570439" cy="491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1321924"/>
            <a:ext cx="6003810" cy="1450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500" kern="1200" spc="310">
                <a:solidFill>
                  <a:schemeClr val="tx1"/>
                </a:solidFill>
                <a:latin typeface="+mj-lt"/>
                <a:cs typeface="+mj-cs"/>
              </a:rPr>
              <a:t>G</a:t>
            </a:r>
            <a:r>
              <a:rPr lang="en-US" sz="4500" kern="1200" spc="30">
                <a:solidFill>
                  <a:schemeClr val="tx1"/>
                </a:solidFill>
                <a:latin typeface="+mj-lt"/>
                <a:cs typeface="+mj-cs"/>
              </a:rPr>
              <a:t>eneric</a:t>
            </a:r>
            <a:r>
              <a:rPr lang="en-US" sz="4500" kern="1200" spc="-315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4500" kern="1200" spc="775">
                <a:solidFill>
                  <a:schemeClr val="tx1"/>
                </a:solidFill>
                <a:latin typeface="+mj-lt"/>
                <a:cs typeface="+mj-cs"/>
              </a:rPr>
              <a:t>M</a:t>
            </a:r>
            <a:r>
              <a:rPr lang="en-US" sz="4500" kern="1200" spc="55">
                <a:solidFill>
                  <a:schemeClr val="tx1"/>
                </a:solidFill>
                <a:latin typeface="+mj-lt"/>
                <a:cs typeface="+mj-cs"/>
              </a:rPr>
              <a:t>odel</a:t>
            </a:r>
            <a:r>
              <a:rPr lang="en-US" sz="4500" kern="1200" spc="-495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4500" kern="1200" spc="360">
                <a:solidFill>
                  <a:schemeClr val="tx1"/>
                </a:solidFill>
                <a:latin typeface="+mj-lt"/>
                <a:cs typeface="+mj-cs"/>
              </a:rPr>
              <a:t>A</a:t>
            </a:r>
            <a:r>
              <a:rPr lang="en-US" sz="4500" kern="1200" spc="325">
                <a:solidFill>
                  <a:schemeClr val="tx1"/>
                </a:solidFill>
                <a:latin typeface="+mj-lt"/>
                <a:cs typeface="+mj-cs"/>
              </a:rPr>
              <a:t>P</a:t>
            </a:r>
            <a:r>
              <a:rPr lang="en-US" sz="4500" kern="1200" spc="-515">
                <a:solidFill>
                  <a:schemeClr val="tx1"/>
                </a:solidFill>
                <a:latin typeface="+mj-lt"/>
                <a:cs typeface="+mj-cs"/>
              </a:rPr>
              <a:t>I</a:t>
            </a:r>
          </a:p>
        </p:txBody>
      </p:sp>
      <p:sp>
        <p:nvSpPr>
          <p:cNvPr id="23" name="!!accent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5631" y="517252"/>
            <a:ext cx="97536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3047388"/>
            <a:ext cx="5974080" cy="2438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3578793"/>
            <a:ext cx="6003810" cy="465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842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20"/>
              <a:t>Serves</a:t>
            </a:r>
            <a:r>
              <a:rPr lang="en-US" sz="2400" spc="-215"/>
              <a:t> </a:t>
            </a:r>
            <a:r>
              <a:rPr lang="en-US" sz="2400" spc="-80"/>
              <a:t>as</a:t>
            </a:r>
            <a:r>
              <a:rPr lang="en-US" sz="2400" spc="-215"/>
              <a:t> </a:t>
            </a:r>
            <a:r>
              <a:rPr lang="en-US" sz="2400" spc="30"/>
              <a:t>the</a:t>
            </a:r>
            <a:r>
              <a:rPr lang="en-US" sz="2400" spc="-215"/>
              <a:t> </a:t>
            </a:r>
            <a:r>
              <a:rPr lang="en-US" sz="2400" spc="25"/>
              <a:t>cornerstone</a:t>
            </a:r>
            <a:r>
              <a:rPr lang="en-US" sz="2400" spc="-210"/>
              <a:t> </a:t>
            </a:r>
            <a:r>
              <a:rPr lang="en-US" sz="2400" spc="50"/>
              <a:t>for</a:t>
            </a:r>
            <a:r>
              <a:rPr lang="en-US" sz="2400" spc="-295"/>
              <a:t> </a:t>
            </a:r>
            <a:r>
              <a:rPr lang="en-US" sz="2400" spc="-20"/>
              <a:t>all</a:t>
            </a:r>
            <a:r>
              <a:rPr lang="en-US" sz="2400" spc="-345"/>
              <a:t> </a:t>
            </a:r>
            <a:r>
              <a:rPr lang="en-US" sz="2400" spc="-30"/>
              <a:t>AI</a:t>
            </a:r>
            <a:r>
              <a:rPr lang="en-US" sz="2400" spc="-210"/>
              <a:t> </a:t>
            </a:r>
            <a:r>
              <a:rPr lang="en-US" sz="2400" spc="135"/>
              <a:t>Model</a:t>
            </a:r>
            <a:r>
              <a:rPr lang="en-US" sz="2400" spc="-215"/>
              <a:t> </a:t>
            </a:r>
            <a:r>
              <a:rPr lang="en-US" sz="2400" spc="-15"/>
              <a:t>clients.</a:t>
            </a:r>
            <a:endParaRPr lang="en-US" sz="2400"/>
          </a:p>
          <a:p>
            <a:pPr marL="584200" marR="5080" indent="-228600">
              <a:lnSpc>
                <a:spcPct val="90000"/>
              </a:lnSpc>
              <a:spcBef>
                <a:spcPts val="2795"/>
              </a:spcBef>
              <a:buFont typeface="Arial" panose="020B0604020202020204" pitchFamily="34" charset="0"/>
              <a:buChar char="•"/>
            </a:pPr>
            <a:r>
              <a:rPr lang="en-US" sz="2400" spc="85"/>
              <a:t>Oﬀers</a:t>
            </a:r>
            <a:r>
              <a:rPr lang="en-US" sz="2400" spc="-215"/>
              <a:t> </a:t>
            </a:r>
            <a:r>
              <a:rPr lang="en-US" sz="2400" spc="-110"/>
              <a:t>a</a:t>
            </a:r>
            <a:r>
              <a:rPr lang="en-US" sz="2400" spc="-215"/>
              <a:t> </a:t>
            </a:r>
            <a:r>
              <a:rPr lang="en-US" sz="2400" spc="-10"/>
              <a:t>standardized</a:t>
            </a:r>
            <a:r>
              <a:rPr lang="en-US" sz="2400" spc="-215"/>
              <a:t> </a:t>
            </a:r>
            <a:r>
              <a:rPr lang="en-US" sz="2400" spc="-5"/>
              <a:t>pattern</a:t>
            </a:r>
            <a:r>
              <a:rPr lang="en-US" sz="2400" spc="-215"/>
              <a:t> </a:t>
            </a:r>
            <a:r>
              <a:rPr lang="en-US" sz="2400" spc="50"/>
              <a:t>for</a:t>
            </a:r>
            <a:r>
              <a:rPr lang="en-US" sz="2400" spc="-295"/>
              <a:t> </a:t>
            </a:r>
            <a:r>
              <a:rPr lang="en-US" sz="2400" spc="25"/>
              <a:t>contributing</a:t>
            </a:r>
            <a:r>
              <a:rPr lang="en-US" sz="2400" spc="-210"/>
              <a:t> </a:t>
            </a:r>
            <a:r>
              <a:rPr lang="en-US" sz="2400" spc="45"/>
              <a:t>new</a:t>
            </a:r>
            <a:r>
              <a:rPr lang="en-US" sz="2400" spc="-420"/>
              <a:t> </a:t>
            </a:r>
            <a:r>
              <a:rPr lang="en-US" sz="2400" spc="-30"/>
              <a:t>AI</a:t>
            </a:r>
            <a:r>
              <a:rPr lang="en-US" sz="2400" spc="-215"/>
              <a:t> </a:t>
            </a:r>
            <a:r>
              <a:rPr lang="en-US" sz="2400" spc="135"/>
              <a:t>Model </a:t>
            </a:r>
            <a:r>
              <a:rPr lang="en-US" sz="2400" spc="-1175"/>
              <a:t> </a:t>
            </a:r>
            <a:r>
              <a:rPr lang="en-US" sz="2400" spc="-10"/>
              <a:t>support.</a:t>
            </a:r>
            <a:endParaRPr lang="en-US" sz="2400"/>
          </a:p>
        </p:txBody>
      </p:sp>
      <p:pic>
        <p:nvPicPr>
          <p:cNvPr id="17" name="Picture 16" descr="A robot using a laptop sitting on a blue chair">
            <a:extLst>
              <a:ext uri="{FF2B5EF4-FFF2-40B4-BE49-F238E27FC236}">
                <a16:creationId xmlns:a16="http://schemas.microsoft.com/office/drawing/2014/main" id="{5F1536D0-CD00-ACE5-FBCA-F8A7FA3C4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75"/>
          <a:stretch/>
        </p:blipFill>
        <p:spPr>
          <a:xfrm>
            <a:off x="7181088" y="-2"/>
            <a:ext cx="9074912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864" y="1438656"/>
            <a:ext cx="8358360" cy="2048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6900" kern="1200" spc="6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7603" y="484519"/>
            <a:ext cx="97536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4" y="3914054"/>
            <a:ext cx="8290560" cy="2438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86894-A942-E3F3-B444-FE15DE43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088" y="1981200"/>
            <a:ext cx="5650248" cy="5650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C6C3EE-5B4B-8935-F69D-5DC09CFE6066}"/>
              </a:ext>
            </a:extLst>
          </p:cNvPr>
          <p:cNvSpPr txBox="1"/>
          <p:nvPr/>
        </p:nvSpPr>
        <p:spPr>
          <a:xfrm>
            <a:off x="9747504" y="8129016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GitHub Project: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jeremykittel</a:t>
            </a:r>
            <a:r>
              <a:rPr lang="en-US" dirty="0">
                <a:hlinkClick r:id="rId3"/>
              </a:rPr>
              <a:t>/spring-ai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1A7B8-06A3-940F-17DF-AE294658E393}"/>
              </a:ext>
            </a:extLst>
          </p:cNvPr>
          <p:cNvSpPr txBox="1"/>
          <p:nvPr/>
        </p:nvSpPr>
        <p:spPr>
          <a:xfrm>
            <a:off x="10318376" y="8668871"/>
            <a:ext cx="440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AI: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spring.io</a:t>
            </a:r>
            <a:r>
              <a:rPr lang="en-US" dirty="0">
                <a:hlinkClick r:id="rId4"/>
              </a:rPr>
              <a:t>/projects/spring-ai</a:t>
            </a:r>
            <a:endParaRPr lang="en-US" dirty="0"/>
          </a:p>
        </p:txBody>
      </p:sp>
      <p:graphicFrame>
        <p:nvGraphicFramePr>
          <p:cNvPr id="37" name="object 4">
            <a:extLst>
              <a:ext uri="{FF2B5EF4-FFF2-40B4-BE49-F238E27FC236}">
                <a16:creationId xmlns:a16="http://schemas.microsoft.com/office/drawing/2014/main" id="{C03759E2-1763-0C5A-775E-B2D951BA8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693080"/>
              </p:ext>
            </p:extLst>
          </p:nvPr>
        </p:nvGraphicFramePr>
        <p:xfrm>
          <a:off x="816864" y="4474464"/>
          <a:ext cx="835836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-I-Y tools and crafts">
            <a:extLst>
              <a:ext uri="{FF2B5EF4-FFF2-40B4-BE49-F238E27FC236}">
                <a16:creationId xmlns:a16="http://schemas.microsoft.com/office/drawing/2014/main" id="{FAAA921E-32DB-4D7B-F30E-AADBF2D1C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4"/>
          <a:stretch/>
        </p:blipFill>
        <p:spPr>
          <a:xfrm>
            <a:off x="4323593" y="10"/>
            <a:ext cx="11932409" cy="9143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40897" cy="9144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8" name="Freeform: Shape 87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8705" cy="9144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2" y="1548384"/>
            <a:ext cx="4584192" cy="1500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55">
                <a:solidFill>
                  <a:schemeClr val="tx1"/>
                </a:solidFill>
                <a:latin typeface="+mj-lt"/>
                <a:cs typeface="+mj-cs"/>
              </a:rPr>
              <a:t>Tools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3412" y="807720"/>
            <a:ext cx="97536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992" y="3257973"/>
            <a:ext cx="4450080" cy="2438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92" y="3624072"/>
            <a:ext cx="4585208" cy="4276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84200" marR="5080" indent="-2286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300"/>
              <a:t>Chat Completion API</a:t>
            </a:r>
          </a:p>
          <a:p>
            <a:pPr marL="584200" marR="5080" indent="-2286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300"/>
              <a:t>Embeddings API</a:t>
            </a:r>
          </a:p>
          <a:p>
            <a:pPr marL="584200" marR="5080" indent="-2286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300"/>
              <a:t>Image Generation API</a:t>
            </a:r>
          </a:p>
          <a:p>
            <a:pPr marL="584200" marR="5080" indent="-2286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300"/>
              <a:t>Transcription API</a:t>
            </a:r>
          </a:p>
          <a:p>
            <a:pPr marL="584200" marR="5080" indent="-2286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300"/>
              <a:t>Vector Databases</a:t>
            </a:r>
          </a:p>
          <a:p>
            <a:pPr marL="584200" marR="5080" indent="-2286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300"/>
              <a:t>Function Calling API</a:t>
            </a:r>
          </a:p>
          <a:p>
            <a:pPr marL="584200" marR="5080" indent="-2286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300"/>
              <a:t>Prompts</a:t>
            </a:r>
          </a:p>
          <a:p>
            <a:pPr marL="584200" marR="5080" indent="-2286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300"/>
              <a:t>Output Parsers</a:t>
            </a:r>
          </a:p>
          <a:p>
            <a:pPr marL="584200" marR="5080" indent="-2286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300"/>
              <a:t>ETL Pipeline</a:t>
            </a:r>
          </a:p>
          <a:p>
            <a:pPr marL="584200" marR="5080" indent="-2286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300"/>
              <a:t>Generic Model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40897" cy="9144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8705" cy="9144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2" y="1548384"/>
            <a:ext cx="4584192" cy="165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7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</a:t>
            </a:r>
            <a:r>
              <a:rPr lang="en-US" sz="3700" kern="1200" spc="2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700" kern="1200" spc="13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700" kern="1200" spc="-3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3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700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3700" kern="1200" spc="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3700" kern="1200" spc="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700" kern="1200" spc="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3700" kern="120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700" kern="1200" spc="10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tion</a:t>
            </a:r>
            <a:r>
              <a:rPr lang="en-US" sz="3700" kern="1200" spc="-4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3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700" kern="1200" spc="32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700" kern="1200" spc="-5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02061"/>
            <a:ext cx="170688" cy="871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57" y="3257973"/>
            <a:ext cx="4511040" cy="2438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92" y="3624072"/>
            <a:ext cx="4585208" cy="4276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spc="-55" dirty="0"/>
              <a:t>Integrate</a:t>
            </a:r>
            <a:r>
              <a:rPr lang="en-US" sz="2300" spc="-340" dirty="0"/>
              <a:t> </a:t>
            </a:r>
            <a:r>
              <a:rPr lang="en-US" sz="2300" spc="15" dirty="0"/>
              <a:t>AI-powered</a:t>
            </a:r>
            <a:r>
              <a:rPr lang="en-US" sz="2300" spc="-210" dirty="0"/>
              <a:t> </a:t>
            </a:r>
            <a:r>
              <a:rPr lang="en-US" sz="2300" spc="5" dirty="0"/>
              <a:t>chat</a:t>
            </a:r>
            <a:r>
              <a:rPr lang="en-US" sz="2300" spc="-210" dirty="0"/>
              <a:t> </a:t>
            </a:r>
            <a:r>
              <a:rPr lang="en-US" sz="2300" spc="10" dirty="0"/>
              <a:t>capabilities</a:t>
            </a:r>
            <a:r>
              <a:rPr lang="en-US" sz="2300" spc="-204" dirty="0"/>
              <a:t> </a:t>
            </a:r>
            <a:r>
              <a:rPr lang="en-US" sz="2300" spc="-30" dirty="0"/>
              <a:t>using</a:t>
            </a:r>
            <a:r>
              <a:rPr lang="en-US" sz="2300" spc="-210" dirty="0"/>
              <a:t> </a:t>
            </a:r>
            <a:r>
              <a:rPr lang="en-US" sz="2300" dirty="0"/>
              <a:t>pre-trained </a:t>
            </a:r>
            <a:r>
              <a:rPr lang="en-US" sz="2300" spc="-60" dirty="0"/>
              <a:t>language</a:t>
            </a:r>
            <a:r>
              <a:rPr lang="en-US" sz="2300" spc="-220" dirty="0"/>
              <a:t> </a:t>
            </a:r>
            <a:r>
              <a:rPr lang="en-US" sz="2300" spc="-35" dirty="0"/>
              <a:t>models.</a:t>
            </a:r>
            <a:endParaRPr lang="en-US" sz="2300" dirty="0"/>
          </a:p>
          <a:p>
            <a:pPr marL="12700" indent="-228600">
              <a:lnSpc>
                <a:spcPct val="90000"/>
              </a:lnSpc>
              <a:spcBef>
                <a:spcPts val="3300"/>
              </a:spcBef>
              <a:buFont typeface="Arial" panose="020B0604020202020204" pitchFamily="34" charset="0"/>
              <a:buChar char="•"/>
            </a:pPr>
            <a:r>
              <a:rPr lang="en-US" sz="2300" spc="5" dirty="0"/>
              <a:t>Simpliﬁes</a:t>
            </a:r>
            <a:r>
              <a:rPr lang="en-US" sz="2300" spc="-215" dirty="0"/>
              <a:t> </a:t>
            </a:r>
            <a:r>
              <a:rPr lang="en-US" sz="2300" spc="30" dirty="0"/>
              <a:t>the</a:t>
            </a:r>
            <a:r>
              <a:rPr lang="en-US" sz="2300" spc="-215" dirty="0"/>
              <a:t> </a:t>
            </a:r>
            <a:r>
              <a:rPr lang="en-US" sz="2300" spc="30" dirty="0"/>
              <a:t>interaction</a:t>
            </a:r>
            <a:r>
              <a:rPr lang="en-US" sz="2300" spc="-290" dirty="0"/>
              <a:t> </a:t>
            </a:r>
            <a:r>
              <a:rPr lang="en-US" sz="2300" spc="70" dirty="0"/>
              <a:t>with</a:t>
            </a:r>
            <a:r>
              <a:rPr lang="en-US" sz="2300" spc="-310" dirty="0"/>
              <a:t> </a:t>
            </a:r>
            <a:r>
              <a:rPr lang="en-US" sz="2300" dirty="0"/>
              <a:t>various</a:t>
            </a:r>
            <a:r>
              <a:rPr lang="en-US" sz="2300" spc="-345" dirty="0"/>
              <a:t> </a:t>
            </a:r>
            <a:r>
              <a:rPr lang="en-US" sz="2300" spc="-30" dirty="0"/>
              <a:t>AI</a:t>
            </a:r>
            <a:r>
              <a:rPr lang="en-US" sz="2300" spc="-210" dirty="0"/>
              <a:t> </a:t>
            </a:r>
            <a:r>
              <a:rPr lang="en-US" sz="2300" spc="-35" dirty="0"/>
              <a:t>models.</a:t>
            </a:r>
            <a:endParaRPr lang="en-US" sz="2300" dirty="0"/>
          </a:p>
        </p:txBody>
      </p:sp>
      <p:pic>
        <p:nvPicPr>
          <p:cNvPr id="7" name="Picture 6" descr="A diagram of a chat api&#10;&#10;Description automatically generated">
            <a:extLst>
              <a:ext uri="{FF2B5EF4-FFF2-40B4-BE49-F238E27FC236}">
                <a16:creationId xmlns:a16="http://schemas.microsoft.com/office/drawing/2014/main" id="{A8BE74A4-8978-94B0-A10D-C9F0E78F7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07" y="1121664"/>
            <a:ext cx="9018953" cy="70347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40897" cy="9144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8705" cy="9144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2" y="1548384"/>
            <a:ext cx="4584192" cy="165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700" kern="1200" spc="-1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3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beddings</a:t>
            </a:r>
            <a:r>
              <a:rPr lang="en-US" sz="3700" kern="1200" spc="-49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3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700" kern="1200" spc="3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700" kern="1200" spc="-5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02061"/>
            <a:ext cx="170688" cy="871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57" y="3257973"/>
            <a:ext cx="4511040" cy="2438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92" y="3624072"/>
            <a:ext cx="4585208" cy="4276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300" spc="-5" dirty="0"/>
              <a:t>Facilitates</a:t>
            </a:r>
            <a:r>
              <a:rPr lang="en-US" sz="2300" spc="-210" dirty="0"/>
              <a:t> </a:t>
            </a:r>
            <a:r>
              <a:rPr lang="en-US" sz="2300" spc="10" dirty="0"/>
              <a:t>integration</a:t>
            </a:r>
            <a:r>
              <a:rPr lang="en-US" sz="2300" spc="-295" dirty="0"/>
              <a:t> </a:t>
            </a:r>
            <a:r>
              <a:rPr lang="en-US" sz="2300" spc="70" dirty="0"/>
              <a:t>with</a:t>
            </a:r>
            <a:r>
              <a:rPr lang="en-US" sz="2300" spc="-210" dirty="0"/>
              <a:t> </a:t>
            </a:r>
            <a:r>
              <a:rPr lang="en-US" sz="2300" spc="-10" dirty="0"/>
              <a:t>embedding</a:t>
            </a:r>
            <a:r>
              <a:rPr lang="en-US" sz="2300" spc="-210" dirty="0"/>
              <a:t> </a:t>
            </a:r>
            <a:r>
              <a:rPr lang="en-US" sz="2300" spc="-35" dirty="0"/>
              <a:t>models.</a:t>
            </a:r>
            <a:endParaRPr lang="en-US" sz="2300" dirty="0"/>
          </a:p>
          <a:p>
            <a:pPr marL="12700" indent="-228600">
              <a:lnSpc>
                <a:spcPct val="90000"/>
              </a:lnSpc>
              <a:spcBef>
                <a:spcPts val="3300"/>
              </a:spcBef>
              <a:buFont typeface="Arial" panose="020B0604020202020204" pitchFamily="34" charset="0"/>
              <a:buChar char="•"/>
            </a:pPr>
            <a:r>
              <a:rPr lang="en-US" sz="2300" spc="215" dirty="0"/>
              <a:t>C</a:t>
            </a:r>
            <a:r>
              <a:rPr lang="en-US" sz="2300" spc="45" dirty="0"/>
              <a:t>o</a:t>
            </a:r>
            <a:r>
              <a:rPr lang="en-US" sz="2300" spc="5" dirty="0"/>
              <a:t>n</a:t>
            </a:r>
            <a:r>
              <a:rPr lang="en-US" sz="2300" spc="10" dirty="0"/>
              <a:t>v</a:t>
            </a:r>
            <a:r>
              <a:rPr lang="en-US" sz="2300" spc="40" dirty="0"/>
              <a:t>er</a:t>
            </a:r>
            <a:r>
              <a:rPr lang="en-US" sz="2300" spc="25" dirty="0"/>
              <a:t>t</a:t>
            </a:r>
            <a:r>
              <a:rPr lang="en-US" sz="2300" spc="-55" dirty="0"/>
              <a:t>s</a:t>
            </a:r>
            <a:r>
              <a:rPr lang="en-US" sz="2300" spc="-215" dirty="0"/>
              <a:t> </a:t>
            </a:r>
            <a:r>
              <a:rPr lang="en-US" sz="2300" spc="90" dirty="0"/>
              <a:t>t</a:t>
            </a:r>
            <a:r>
              <a:rPr lang="en-US" sz="2300" spc="-20" dirty="0"/>
              <a:t>e</a:t>
            </a:r>
            <a:r>
              <a:rPr lang="en-US" sz="2300" spc="50" dirty="0"/>
              <a:t>xt</a:t>
            </a:r>
            <a:r>
              <a:rPr lang="en-US" sz="2300" spc="-220" dirty="0"/>
              <a:t> </a:t>
            </a:r>
            <a:r>
              <a:rPr lang="en-US" sz="2300" spc="10" dirty="0"/>
              <a:t>i</a:t>
            </a:r>
            <a:r>
              <a:rPr lang="en-US" sz="2300" dirty="0"/>
              <a:t>n</a:t>
            </a:r>
            <a:r>
              <a:rPr lang="en-US" sz="2300" spc="90" dirty="0"/>
              <a:t>to</a:t>
            </a:r>
            <a:r>
              <a:rPr lang="en-US" sz="2300" spc="-215" dirty="0"/>
              <a:t> </a:t>
            </a:r>
            <a:r>
              <a:rPr lang="en-US" sz="2300" dirty="0"/>
              <a:t>n</a:t>
            </a:r>
            <a:r>
              <a:rPr lang="en-US" sz="2300" spc="-5" dirty="0"/>
              <a:t>u</a:t>
            </a:r>
            <a:r>
              <a:rPr lang="en-US" sz="2300" spc="-70" dirty="0"/>
              <a:t>m</a:t>
            </a:r>
            <a:r>
              <a:rPr lang="en-US" sz="2300" spc="25" dirty="0"/>
              <a:t>eri</a:t>
            </a:r>
            <a:r>
              <a:rPr lang="en-US" sz="2300" spc="30" dirty="0"/>
              <a:t>c</a:t>
            </a:r>
            <a:r>
              <a:rPr lang="en-US" sz="2300" spc="-40" dirty="0"/>
              <a:t>al</a:t>
            </a:r>
            <a:r>
              <a:rPr lang="en-US" sz="2300" spc="-310" dirty="0"/>
              <a:t> </a:t>
            </a:r>
            <a:r>
              <a:rPr lang="en-US" sz="2300" spc="10" dirty="0"/>
              <a:t>v</a:t>
            </a:r>
            <a:r>
              <a:rPr lang="en-US" sz="2300" spc="35" dirty="0"/>
              <a:t>e</a:t>
            </a:r>
            <a:r>
              <a:rPr lang="en-US" sz="2300" spc="25" dirty="0"/>
              <a:t>c</a:t>
            </a:r>
            <a:r>
              <a:rPr lang="en-US" sz="2300" spc="90" dirty="0"/>
              <a:t>t</a:t>
            </a:r>
            <a:r>
              <a:rPr lang="en-US" sz="2300" spc="-50" dirty="0"/>
              <a:t>ors.</a:t>
            </a:r>
            <a:endParaRPr lang="en-US" sz="2300" dirty="0"/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6F0260C0-C8B2-E467-6826-3E330B51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12" y="2458623"/>
            <a:ext cx="9229344" cy="4360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40897" cy="9144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8705" cy="9144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2" y="1548384"/>
            <a:ext cx="4584192" cy="1652016"/>
          </a:xfrm>
          <a:prstGeom prst="rect">
            <a:avLst/>
          </a:prstGeom>
        </p:spPr>
        <p:txBody>
          <a:bodyPr vert="horz" lIns="0" tIns="12700" rIns="0" bIns="0" rtlCol="0" anchor="ctr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sz="3700" spc="-560"/>
              <a:t>I</a:t>
            </a:r>
            <a:r>
              <a:rPr lang="en-US" sz="3700" spc="-100"/>
              <a:t>m</a:t>
            </a:r>
            <a:r>
              <a:rPr lang="en-US" sz="3700" spc="-165"/>
              <a:t>a</a:t>
            </a:r>
            <a:r>
              <a:rPr lang="en-US" sz="3700" spc="-220"/>
              <a:t>g</a:t>
            </a:r>
            <a:r>
              <a:rPr lang="en-US" sz="3700" spc="5"/>
              <a:t>e</a:t>
            </a:r>
            <a:r>
              <a:rPr lang="en-US" sz="3700" spc="-315"/>
              <a:t> </a:t>
            </a:r>
            <a:r>
              <a:rPr lang="en-US" sz="3700" spc="310"/>
              <a:t>G</a:t>
            </a:r>
            <a:r>
              <a:rPr lang="en-US" sz="3700" spc="10"/>
              <a:t>ene</a:t>
            </a:r>
            <a:r>
              <a:rPr lang="en-US" sz="3700" spc="-40"/>
              <a:t>r</a:t>
            </a:r>
            <a:r>
              <a:rPr lang="en-US" sz="3700" spc="-195"/>
              <a:t>a</a:t>
            </a:r>
            <a:r>
              <a:rPr lang="en-US" sz="3700" spc="105"/>
              <a:t>tion</a:t>
            </a:r>
            <a:r>
              <a:rPr lang="en-US" sz="3700" spc="-495"/>
              <a:t> </a:t>
            </a:r>
            <a:r>
              <a:rPr lang="en-US" sz="3700" spc="360"/>
              <a:t>A</a:t>
            </a:r>
            <a:r>
              <a:rPr lang="en-US" sz="3700" spc="325"/>
              <a:t>P</a:t>
            </a:r>
            <a:r>
              <a:rPr lang="en-US" sz="3700" spc="-515"/>
              <a:t>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02061"/>
            <a:ext cx="170688" cy="871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57" y="3257973"/>
            <a:ext cx="4511040" cy="2438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ject 4"/>
          <p:cNvSpPr txBox="1">
            <a:spLocks noGrp="1"/>
          </p:cNvSpPr>
          <p:nvPr>
            <p:ph type="body" idx="1"/>
          </p:nvPr>
        </p:nvSpPr>
        <p:spPr>
          <a:xfrm>
            <a:off x="494792" y="3624072"/>
            <a:ext cx="4585208" cy="4276344"/>
          </a:xfrm>
          <a:prstGeom prst="rect">
            <a:avLst/>
          </a:prstGeom>
        </p:spPr>
        <p:txBody>
          <a:bodyPr vert="horz" lIns="0" tIns="12065" rIns="0" bIns="0" rtlCol="0" anchor="t">
            <a:normAutofit/>
          </a:bodyPr>
          <a:lstStyle/>
          <a:p>
            <a:pPr marL="589280" marR="5080" indent="-5715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300" spc="25" dirty="0"/>
              <a:t>Provides</a:t>
            </a:r>
            <a:r>
              <a:rPr sz="2300" spc="-215" dirty="0"/>
              <a:t> </a:t>
            </a:r>
            <a:r>
              <a:rPr sz="2300" spc="-55" dirty="0"/>
              <a:t>an</a:t>
            </a:r>
            <a:r>
              <a:rPr sz="2300" spc="-215" dirty="0"/>
              <a:t> </a:t>
            </a:r>
            <a:r>
              <a:rPr sz="2300" spc="15" dirty="0"/>
              <a:t>interface</a:t>
            </a:r>
            <a:r>
              <a:rPr sz="2300" spc="-215" dirty="0"/>
              <a:t> </a:t>
            </a:r>
            <a:r>
              <a:rPr sz="2300" spc="50" dirty="0"/>
              <a:t>for</a:t>
            </a:r>
            <a:r>
              <a:rPr sz="2300" spc="-295" dirty="0"/>
              <a:t> </a:t>
            </a:r>
            <a:r>
              <a:rPr sz="2300" spc="10" dirty="0"/>
              <a:t>interacting</a:t>
            </a:r>
            <a:r>
              <a:rPr sz="2300" spc="-295" dirty="0"/>
              <a:t> </a:t>
            </a:r>
            <a:r>
              <a:rPr sz="2300" spc="70" dirty="0"/>
              <a:t>with</a:t>
            </a:r>
            <a:r>
              <a:rPr sz="2300" spc="-340" dirty="0"/>
              <a:t> </a:t>
            </a:r>
            <a:r>
              <a:rPr sz="2300" spc="-30" dirty="0"/>
              <a:t>AI</a:t>
            </a:r>
            <a:r>
              <a:rPr sz="2300" spc="-215" dirty="0"/>
              <a:t> </a:t>
            </a:r>
            <a:r>
              <a:rPr sz="2300" spc="5" dirty="0"/>
              <a:t>models</a:t>
            </a:r>
            <a:r>
              <a:rPr sz="2300" spc="-215" dirty="0"/>
              <a:t> </a:t>
            </a:r>
            <a:r>
              <a:rPr sz="2300" spc="5" dirty="0"/>
              <a:t>specialized </a:t>
            </a:r>
            <a:r>
              <a:rPr sz="2300" spc="20" dirty="0"/>
              <a:t>in</a:t>
            </a:r>
            <a:r>
              <a:rPr sz="2300" spc="-220" dirty="0"/>
              <a:t> </a:t>
            </a:r>
            <a:r>
              <a:rPr sz="2300" spc="-60" dirty="0"/>
              <a:t>image</a:t>
            </a:r>
            <a:r>
              <a:rPr sz="2300" spc="-215" dirty="0"/>
              <a:t> </a:t>
            </a:r>
            <a:r>
              <a:rPr sz="2300" spc="-25" dirty="0"/>
              <a:t>generation.</a:t>
            </a:r>
          </a:p>
          <a:p>
            <a:pPr marL="589280" marR="172720" indent="-5715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sz="2300" spc="80" dirty="0"/>
              <a:t>Allows</a:t>
            </a:r>
            <a:r>
              <a:rPr sz="2300" spc="-210" dirty="0"/>
              <a:t> </a:t>
            </a:r>
            <a:r>
              <a:rPr sz="2300" spc="20" dirty="0"/>
              <a:t>switching</a:t>
            </a:r>
            <a:r>
              <a:rPr sz="2300" spc="-210" dirty="0"/>
              <a:t> </a:t>
            </a:r>
            <a:r>
              <a:rPr sz="2300" spc="35" dirty="0"/>
              <a:t>between</a:t>
            </a:r>
            <a:r>
              <a:rPr sz="2300" spc="-210" dirty="0"/>
              <a:t> </a:t>
            </a:r>
            <a:r>
              <a:rPr sz="2300" spc="25" dirty="0"/>
              <a:t>diﬀerent</a:t>
            </a:r>
            <a:r>
              <a:rPr sz="2300" spc="-210" dirty="0"/>
              <a:t> </a:t>
            </a:r>
            <a:r>
              <a:rPr sz="2300" spc="5" dirty="0"/>
              <a:t>models</a:t>
            </a:r>
            <a:r>
              <a:rPr sz="2300" spc="-290" dirty="0"/>
              <a:t> </a:t>
            </a:r>
            <a:r>
              <a:rPr sz="2300" spc="70" dirty="0"/>
              <a:t>with</a:t>
            </a:r>
            <a:r>
              <a:rPr sz="2300" spc="-210" dirty="0"/>
              <a:t> </a:t>
            </a:r>
            <a:r>
              <a:rPr sz="2300" spc="-20" dirty="0"/>
              <a:t>minimal</a:t>
            </a:r>
            <a:r>
              <a:rPr sz="2300" spc="-210" dirty="0"/>
              <a:t> </a:t>
            </a:r>
            <a:r>
              <a:rPr sz="2300" spc="35" dirty="0"/>
              <a:t>code </a:t>
            </a:r>
            <a:r>
              <a:rPr sz="2300" spc="-65" dirty="0"/>
              <a:t>changes.</a:t>
            </a:r>
          </a:p>
        </p:txBody>
      </p:sp>
      <p:pic>
        <p:nvPicPr>
          <p:cNvPr id="30" name="Picture 29" descr="Sphere of mesh and nodes">
            <a:extLst>
              <a:ext uri="{FF2B5EF4-FFF2-40B4-BE49-F238E27FC236}">
                <a16:creationId xmlns:a16="http://schemas.microsoft.com/office/drawing/2014/main" id="{2F449C5A-DAFC-A866-EDD0-7C2AFC5C6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"/>
          <a:stretch/>
        </p:blipFill>
        <p:spPr>
          <a:xfrm>
            <a:off x="6559574" y="1121664"/>
            <a:ext cx="9180020" cy="70347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1936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30097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3875950" y="1797418"/>
            <a:ext cx="3983866" cy="3983866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9AE9D8-65D6-52F5-F3DA-BEB636C5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857956"/>
            <a:ext cx="3934940" cy="74280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Transcription API</a:t>
            </a:r>
          </a:p>
        </p:txBody>
      </p:sp>
      <p:graphicFrame>
        <p:nvGraphicFramePr>
          <p:cNvPr id="56" name="object 4">
            <a:extLst>
              <a:ext uri="{FF2B5EF4-FFF2-40B4-BE49-F238E27FC236}">
                <a16:creationId xmlns:a16="http://schemas.microsoft.com/office/drawing/2014/main" id="{D15E4A58-09D7-5971-FEAE-58D786321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233546"/>
              </p:ext>
            </p:extLst>
          </p:nvPr>
        </p:nvGraphicFramePr>
        <p:xfrm>
          <a:off x="6982690" y="871590"/>
          <a:ext cx="8404972" cy="741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40897" cy="9144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8705" cy="9144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2" y="1548384"/>
            <a:ext cx="4584192" cy="165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3700" kern="1200" spc="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700" kern="1200" spc="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700" kern="1200" spc="1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700" kern="1200" spc="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n-US" sz="3700" kern="1200" spc="-4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3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3700" kern="1200" spc="-19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700" kern="1200" spc="1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700" kern="1200" spc="-7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abases</a:t>
            </a:r>
            <a:r>
              <a:rPr lang="en-US" sz="3700" kern="1200" spc="-3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</a:t>
            </a:r>
            <a:r>
              <a:rPr lang="en-US" sz="3700" kern="1200" spc="-49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02061"/>
            <a:ext cx="170688" cy="871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57" y="3257973"/>
            <a:ext cx="4511040" cy="2438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494792" y="3624072"/>
            <a:ext cx="4585208" cy="4276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84200" marR="508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spc="40"/>
              <a:t>Crucial</a:t>
            </a:r>
            <a:r>
              <a:rPr lang="en-US" sz="2300" spc="-210"/>
              <a:t> </a:t>
            </a:r>
            <a:r>
              <a:rPr lang="en-US" sz="2300" spc="50"/>
              <a:t>for</a:t>
            </a:r>
            <a:r>
              <a:rPr lang="en-US" sz="2300" spc="-420"/>
              <a:t> </a:t>
            </a:r>
            <a:r>
              <a:rPr lang="en-US" sz="2300" spc="-30"/>
              <a:t>AI</a:t>
            </a:r>
            <a:r>
              <a:rPr lang="en-US" sz="2300" spc="-204"/>
              <a:t> </a:t>
            </a:r>
            <a:r>
              <a:rPr lang="en-US" sz="2300" spc="-10"/>
              <a:t>applications,</a:t>
            </a:r>
            <a:r>
              <a:rPr lang="en-US" sz="2300" spc="-210"/>
              <a:t> </a:t>
            </a:r>
            <a:r>
              <a:rPr lang="en-US" sz="2300" spc="-20"/>
              <a:t>enabling</a:t>
            </a:r>
            <a:r>
              <a:rPr lang="en-US" sz="2300" spc="-204"/>
              <a:t> </a:t>
            </a:r>
            <a:r>
              <a:rPr lang="en-US" sz="2300" spc="5"/>
              <a:t>similarity</a:t>
            </a:r>
            <a:r>
              <a:rPr lang="en-US" sz="2300" spc="-305"/>
              <a:t> </a:t>
            </a:r>
            <a:r>
              <a:rPr lang="en-US" sz="2300" spc="-25"/>
              <a:t>searches</a:t>
            </a:r>
            <a:r>
              <a:rPr lang="en-US" sz="2300" spc="-204"/>
              <a:t> </a:t>
            </a:r>
            <a:r>
              <a:rPr lang="en-US" sz="2300" spc="-30"/>
              <a:t>and</a:t>
            </a:r>
            <a:r>
              <a:rPr lang="en-US" sz="2300" spc="-210"/>
              <a:t> </a:t>
            </a:r>
            <a:r>
              <a:rPr lang="en-US" sz="2300" spc="-30"/>
              <a:t>data </a:t>
            </a:r>
            <a:r>
              <a:rPr lang="en-US" sz="2300" spc="10"/>
              <a:t>i</a:t>
            </a:r>
            <a:r>
              <a:rPr lang="en-US" sz="2300"/>
              <a:t>n</a:t>
            </a:r>
            <a:r>
              <a:rPr lang="en-US" sz="2300" spc="90"/>
              <a:t>t</a:t>
            </a:r>
            <a:r>
              <a:rPr lang="en-US" sz="2300" spc="-40"/>
              <a:t>eg</a:t>
            </a:r>
            <a:r>
              <a:rPr lang="en-US" sz="2300" spc="-65"/>
              <a:t>r</a:t>
            </a:r>
            <a:r>
              <a:rPr lang="en-US" sz="2300" spc="-135"/>
              <a:t>a</a:t>
            </a:r>
            <a:r>
              <a:rPr lang="en-US" sz="2300" spc="70"/>
              <a:t>tion</a:t>
            </a:r>
            <a:r>
              <a:rPr lang="en-US" sz="2300" spc="-295"/>
              <a:t> </a:t>
            </a:r>
            <a:r>
              <a:rPr lang="en-US" sz="2300" spc="160"/>
              <a:t>w</a:t>
            </a:r>
            <a:r>
              <a:rPr lang="en-US" sz="2300" spc="50"/>
              <a:t>i</a:t>
            </a:r>
            <a:r>
              <a:rPr lang="en-US" sz="2300" spc="75"/>
              <a:t>t</a:t>
            </a:r>
            <a:r>
              <a:rPr lang="en-US" sz="2300"/>
              <a:t>h</a:t>
            </a:r>
            <a:r>
              <a:rPr lang="en-US" sz="2300" spc="-345"/>
              <a:t> </a:t>
            </a:r>
            <a:r>
              <a:rPr lang="en-US" sz="2300" spc="-30"/>
              <a:t>AI</a:t>
            </a:r>
            <a:r>
              <a:rPr lang="en-US" sz="2300" spc="-215"/>
              <a:t> </a:t>
            </a:r>
            <a:r>
              <a:rPr lang="en-US" sz="2300" spc="-70"/>
              <a:t>m</a:t>
            </a:r>
            <a:r>
              <a:rPr lang="en-US" sz="2300" spc="-30"/>
              <a:t>odels.</a:t>
            </a:r>
            <a:endParaRPr lang="en-US" sz="2300"/>
          </a:p>
          <a:p>
            <a:pPr marL="584200" marR="1724025" indent="-228600">
              <a:lnSpc>
                <a:spcPct val="90000"/>
              </a:lnSpc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300" spc="85"/>
              <a:t>Oﬀers</a:t>
            </a:r>
            <a:r>
              <a:rPr lang="en-US" sz="2300" spc="-210"/>
              <a:t> </a:t>
            </a:r>
            <a:r>
              <a:rPr lang="en-US" sz="2300" spc="-110"/>
              <a:t>a</a:t>
            </a:r>
            <a:r>
              <a:rPr lang="en-US" sz="2300" spc="-300"/>
              <a:t> </a:t>
            </a:r>
            <a:r>
              <a:rPr lang="en-US" sz="2300" spc="5"/>
              <a:t>versatile</a:t>
            </a:r>
            <a:r>
              <a:rPr lang="en-US" sz="2300" spc="-204"/>
              <a:t> </a:t>
            </a:r>
            <a:r>
              <a:rPr lang="en-US" sz="2300" spc="15"/>
              <a:t>interface</a:t>
            </a:r>
            <a:r>
              <a:rPr lang="en-US" sz="2300" spc="-210"/>
              <a:t> </a:t>
            </a:r>
            <a:r>
              <a:rPr lang="en-US" sz="2300" spc="50"/>
              <a:t>for</a:t>
            </a:r>
            <a:r>
              <a:rPr lang="en-US" sz="2300" spc="-285"/>
              <a:t> </a:t>
            </a:r>
            <a:r>
              <a:rPr lang="en-US" sz="2300" spc="25"/>
              <a:t>multiple</a:t>
            </a:r>
            <a:r>
              <a:rPr lang="en-US" sz="2300" spc="-300"/>
              <a:t> </a:t>
            </a:r>
            <a:r>
              <a:rPr lang="en-US" sz="2300" spc="45"/>
              <a:t>vector</a:t>
            </a:r>
            <a:r>
              <a:rPr lang="en-US" sz="2300" spc="-290"/>
              <a:t> </a:t>
            </a:r>
            <a:r>
              <a:rPr lang="en-US" sz="2300" spc="-35"/>
              <a:t>database </a:t>
            </a:r>
            <a:r>
              <a:rPr lang="en-US" sz="2300" spc="-10"/>
              <a:t>implementations.</a:t>
            </a:r>
            <a:endParaRPr lang="en-US" sz="2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890DB-F761-7042-2383-8D960BA76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8" r="41722"/>
          <a:stretch/>
        </p:blipFill>
        <p:spPr>
          <a:xfrm>
            <a:off x="8023013" y="1121664"/>
            <a:ext cx="6253141" cy="7034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omputer script on a screen">
            <a:extLst>
              <a:ext uri="{FF2B5EF4-FFF2-40B4-BE49-F238E27FC236}">
                <a16:creationId xmlns:a16="http://schemas.microsoft.com/office/drawing/2014/main" id="{9C91A81D-F5E4-8208-448B-5113B4F7C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43557" b="-1"/>
          <a:stretch/>
        </p:blipFill>
        <p:spPr>
          <a:xfrm>
            <a:off x="-1" y="-2"/>
            <a:ext cx="7213597" cy="9144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3596" y="-1"/>
            <a:ext cx="9042402" cy="3047999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756" y="540913"/>
            <a:ext cx="7286624" cy="207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300" kern="1200" spc="30">
                <a:solidFill>
                  <a:schemeClr val="tx1"/>
                </a:solidFill>
                <a:latin typeface="+mj-lt"/>
                <a:cs typeface="+mj-cs"/>
              </a:rPr>
              <a:t>F</a:t>
            </a:r>
            <a:r>
              <a:rPr lang="en-US" sz="5300" kern="1200" spc="-5">
                <a:solidFill>
                  <a:schemeClr val="tx1"/>
                </a:solidFill>
                <a:latin typeface="+mj-lt"/>
                <a:cs typeface="+mj-cs"/>
              </a:rPr>
              <a:t>u</a:t>
            </a:r>
            <a:r>
              <a:rPr lang="en-US" sz="5300" kern="1200" spc="45">
                <a:solidFill>
                  <a:schemeClr val="tx1"/>
                </a:solidFill>
                <a:latin typeface="+mj-lt"/>
                <a:cs typeface="+mj-cs"/>
              </a:rPr>
              <a:t>n</a:t>
            </a:r>
            <a:r>
              <a:rPr lang="en-US" sz="5300" kern="1200" spc="35">
                <a:solidFill>
                  <a:schemeClr val="tx1"/>
                </a:solidFill>
                <a:latin typeface="+mj-lt"/>
                <a:cs typeface="+mj-cs"/>
              </a:rPr>
              <a:t>c</a:t>
            </a:r>
            <a:r>
              <a:rPr lang="en-US" sz="5300" kern="1200" spc="105">
                <a:solidFill>
                  <a:schemeClr val="tx1"/>
                </a:solidFill>
                <a:latin typeface="+mj-lt"/>
                <a:cs typeface="+mj-cs"/>
              </a:rPr>
              <a:t>tion</a:t>
            </a:r>
            <a:r>
              <a:rPr lang="en-US" sz="5300" kern="1200" spc="-315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5300" kern="1200" spc="25">
                <a:solidFill>
                  <a:schemeClr val="tx1"/>
                </a:solidFill>
                <a:latin typeface="+mj-lt"/>
                <a:cs typeface="+mj-cs"/>
              </a:rPr>
              <a:t>Calling</a:t>
            </a:r>
            <a:r>
              <a:rPr lang="en-US" sz="5300" kern="1200" spc="-495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5300" kern="1200" spc="360">
                <a:solidFill>
                  <a:schemeClr val="tx1"/>
                </a:solidFill>
                <a:latin typeface="+mj-lt"/>
                <a:cs typeface="+mj-cs"/>
              </a:rPr>
              <a:t>A</a:t>
            </a:r>
            <a:r>
              <a:rPr lang="en-US" sz="5300" kern="1200" spc="325">
                <a:solidFill>
                  <a:schemeClr val="tx1"/>
                </a:solidFill>
                <a:latin typeface="+mj-lt"/>
                <a:cs typeface="+mj-cs"/>
              </a:rPr>
              <a:t>P</a:t>
            </a:r>
            <a:r>
              <a:rPr lang="en-US" sz="5300" kern="1200" spc="-515">
                <a:solidFill>
                  <a:schemeClr val="tx1"/>
                </a:solidFill>
                <a:latin typeface="+mj-lt"/>
                <a:cs typeface="+mj-cs"/>
              </a:rPr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3756" y="3657600"/>
            <a:ext cx="6996453" cy="4662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700" spc="80" dirty="0"/>
              <a:t>Allows</a:t>
            </a:r>
            <a:r>
              <a:rPr lang="en-US" sz="2700" spc="-345" dirty="0"/>
              <a:t> </a:t>
            </a:r>
            <a:r>
              <a:rPr lang="en-US" sz="2700" spc="-30" dirty="0"/>
              <a:t>AI</a:t>
            </a:r>
            <a:r>
              <a:rPr lang="en-US" sz="2700" spc="-210" dirty="0"/>
              <a:t> </a:t>
            </a:r>
            <a:r>
              <a:rPr lang="en-US" sz="2700" spc="5" dirty="0"/>
              <a:t>models</a:t>
            </a:r>
            <a:r>
              <a:rPr lang="en-US" sz="2700" spc="-210" dirty="0"/>
              <a:t> </a:t>
            </a:r>
            <a:r>
              <a:rPr lang="en-US" sz="2700" spc="90" dirty="0"/>
              <a:t>to</a:t>
            </a:r>
            <a:r>
              <a:rPr lang="en-US" sz="2700" spc="-210" dirty="0"/>
              <a:t> </a:t>
            </a:r>
            <a:r>
              <a:rPr lang="en-US" sz="2700" dirty="0"/>
              <a:t>request</a:t>
            </a:r>
            <a:r>
              <a:rPr lang="en-US" sz="2700" spc="-215" dirty="0"/>
              <a:t> </a:t>
            </a:r>
            <a:r>
              <a:rPr lang="en-US" sz="2700" spc="30" dirty="0"/>
              <a:t>the</a:t>
            </a:r>
            <a:r>
              <a:rPr lang="en-US" sz="2700" spc="-210" dirty="0"/>
              <a:t> </a:t>
            </a:r>
            <a:r>
              <a:rPr lang="en-US" sz="2700" spc="25" dirty="0"/>
              <a:t>execution</a:t>
            </a:r>
            <a:r>
              <a:rPr lang="en-US" sz="2700" spc="-210" dirty="0"/>
              <a:t> </a:t>
            </a:r>
            <a:r>
              <a:rPr lang="en-US" sz="2700" spc="80" dirty="0"/>
              <a:t>of</a:t>
            </a:r>
            <a:r>
              <a:rPr lang="en-US" sz="2700" spc="-280" dirty="0"/>
              <a:t> </a:t>
            </a:r>
            <a:r>
              <a:rPr lang="en-US" sz="2700" spc="20" dirty="0"/>
              <a:t>client-side </a:t>
            </a:r>
            <a:r>
              <a:rPr lang="en-US" sz="2700" spc="15" dirty="0"/>
              <a:t>functions.</a:t>
            </a:r>
            <a:endParaRPr lang="en-US" sz="2700" dirty="0"/>
          </a:p>
          <a:p>
            <a:pPr marL="12700" indent="-228600">
              <a:lnSpc>
                <a:spcPct val="90000"/>
              </a:lnSpc>
              <a:spcBef>
                <a:spcPts val="3300"/>
              </a:spcBef>
              <a:buFont typeface="Arial" panose="020B0604020202020204" pitchFamily="34" charset="0"/>
              <a:buChar char="•"/>
            </a:pPr>
            <a:r>
              <a:rPr lang="en-US" sz="2700" spc="-15" dirty="0"/>
              <a:t>Enables</a:t>
            </a:r>
            <a:r>
              <a:rPr lang="en-US" sz="2700" spc="-215" dirty="0"/>
              <a:t> </a:t>
            </a:r>
            <a:r>
              <a:rPr lang="en-US" sz="2700" dirty="0"/>
              <a:t>dynamic</a:t>
            </a:r>
            <a:r>
              <a:rPr lang="en-US" sz="2700" spc="-215" dirty="0"/>
              <a:t> </a:t>
            </a:r>
            <a:r>
              <a:rPr lang="en-US" sz="2700" spc="-20" dirty="0"/>
              <a:t>tasks</a:t>
            </a:r>
            <a:r>
              <a:rPr lang="en-US" sz="2700" spc="-210" dirty="0"/>
              <a:t> </a:t>
            </a:r>
            <a:r>
              <a:rPr lang="en-US" sz="2700" spc="-30" dirty="0"/>
              <a:t>and</a:t>
            </a:r>
            <a:r>
              <a:rPr lang="en-US" sz="2700" spc="-210" dirty="0"/>
              <a:t> </a:t>
            </a:r>
            <a:r>
              <a:rPr lang="en-US" sz="2700" spc="20" dirty="0"/>
              <a:t>information</a:t>
            </a:r>
            <a:r>
              <a:rPr lang="en-US" sz="2700" spc="-210" dirty="0"/>
              <a:t> </a:t>
            </a:r>
            <a:r>
              <a:rPr lang="en-US" sz="2700" spc="-60" dirty="0"/>
              <a:t>access.</a:t>
            </a:r>
            <a:endParaRPr lang="en-US" sz="2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084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92" y="1427733"/>
            <a:ext cx="5252917" cy="74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10600" kern="1200" spc="2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10600" kern="1200" spc="-95">
                <a:solidFill>
                  <a:schemeClr val="tx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10600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10600" kern="1200" spc="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10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10600" kern="1200" spc="1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10600" kern="1200" spc="-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10600" kern="1200" spc="-3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0600" kern="1200" spc="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</a:t>
            </a:r>
            <a:r>
              <a:rPr lang="en-US" sz="10600" kern="1200" spc="-49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06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04070" y="1509485"/>
            <a:ext cx="0" cy="762343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9E6624B1-8482-510A-C935-B89D3F2BE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929733"/>
              </p:ext>
            </p:extLst>
          </p:nvPr>
        </p:nvGraphicFramePr>
        <p:xfrm>
          <a:off x="6811380" y="1427733"/>
          <a:ext cx="8327020" cy="74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8E9FCB-1E27-BB4C-8009-476A8E63F777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342</Words>
  <Application>Microsoft Macintosh PowerPoint</Application>
  <PresentationFormat>Custom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Tahoma</vt:lpstr>
      <vt:lpstr>Office Theme</vt:lpstr>
      <vt:lpstr>Spring AI</vt:lpstr>
      <vt:lpstr>Tools</vt:lpstr>
      <vt:lpstr>Chat Completion API</vt:lpstr>
      <vt:lpstr>Embeddings API</vt:lpstr>
      <vt:lpstr>Image Generation API</vt:lpstr>
      <vt:lpstr>Transcription API</vt:lpstr>
      <vt:lpstr>Vector Databases in AI</vt:lpstr>
      <vt:lpstr>Function Calling API</vt:lpstr>
      <vt:lpstr>Prompts in AI</vt:lpstr>
      <vt:lpstr>Output Parsers</vt:lpstr>
      <vt:lpstr>ETL Pipeline</vt:lpstr>
      <vt:lpstr>Generic Model API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AI</dc:title>
  <dc:creator>Jeremy Kittel</dc:creator>
  <cp:lastModifiedBy>Jeremy Kittel</cp:lastModifiedBy>
  <cp:revision>4</cp:revision>
  <dcterms:created xsi:type="dcterms:W3CDTF">2024-04-23T16:27:02Z</dcterms:created>
  <dcterms:modified xsi:type="dcterms:W3CDTF">2024-04-23T19:14:04Z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2024-04-23T00:00:00Z</vt:filetime>
  </property>
  <property fmtid="{D5CDD505-2E9C-101B-9397-08002B2CF9AE}" pid="3" name="Creator">
    <vt:lpwstr>Deckset 2661</vt:lpwstr>
  </property>
  <property fmtid="{D5CDD505-2E9C-101B-9397-08002B2CF9AE}" pid="4" name="LastSaved">
    <vt:filetime>2024-04-23T00:00:00Z</vt:filetime>
  </property>
</Properties>
</file>