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840D0-DF13-4DEA-99A5-4D4F4BB49739}" v="4" dt="2018-11-11T14:38:09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Zhang" userId="c5684a0ed22083b9" providerId="LiveId" clId="{847840D0-DF13-4DEA-99A5-4D4F4BB49739}"/>
    <pc:docChg chg="custSel mod addSld modSld">
      <pc:chgData name="Eric Zhang" userId="c5684a0ed22083b9" providerId="LiveId" clId="{847840D0-DF13-4DEA-99A5-4D4F4BB49739}" dt="2018-11-11T14:39:19.805" v="322" actId="20577"/>
      <pc:docMkLst>
        <pc:docMk/>
      </pc:docMkLst>
      <pc:sldChg chg="addSp modSp add mod setBg">
        <pc:chgData name="Eric Zhang" userId="c5684a0ed22083b9" providerId="LiveId" clId="{847840D0-DF13-4DEA-99A5-4D4F4BB49739}" dt="2018-11-11T14:38:05.239" v="100" actId="26606"/>
        <pc:sldMkLst>
          <pc:docMk/>
          <pc:sldMk cId="4213527428" sldId="256"/>
        </pc:sldMkLst>
        <pc:spChg chg="mod">
          <ac:chgData name="Eric Zhang" userId="c5684a0ed22083b9" providerId="LiveId" clId="{847840D0-DF13-4DEA-99A5-4D4F4BB49739}" dt="2018-11-11T14:38:05.239" v="100" actId="26606"/>
          <ac:spMkLst>
            <pc:docMk/>
            <pc:sldMk cId="4213527428" sldId="256"/>
            <ac:spMk id="2" creationId="{16CD88E6-6AC3-4D0E-91CC-D3B7691925BF}"/>
          </ac:spMkLst>
        </pc:spChg>
        <pc:spChg chg="mod">
          <ac:chgData name="Eric Zhang" userId="c5684a0ed22083b9" providerId="LiveId" clId="{847840D0-DF13-4DEA-99A5-4D4F4BB49739}" dt="2018-11-11T14:38:05.239" v="100" actId="26606"/>
          <ac:spMkLst>
            <pc:docMk/>
            <pc:sldMk cId="4213527428" sldId="256"/>
            <ac:spMk id="3" creationId="{63480E1F-1BDA-4E2F-865D-C1085E995E95}"/>
          </ac:spMkLst>
        </pc:spChg>
        <pc:spChg chg="add">
          <ac:chgData name="Eric Zhang" userId="c5684a0ed22083b9" providerId="LiveId" clId="{847840D0-DF13-4DEA-99A5-4D4F4BB49739}" dt="2018-11-11T14:38:05.239" v="100" actId="26606"/>
          <ac:spMkLst>
            <pc:docMk/>
            <pc:sldMk cId="4213527428" sldId="256"/>
            <ac:spMk id="8" creationId="{21DCC7BA-3740-47E1-91B9-6269381397AE}"/>
          </ac:spMkLst>
        </pc:spChg>
        <pc:spChg chg="add">
          <ac:chgData name="Eric Zhang" userId="c5684a0ed22083b9" providerId="LiveId" clId="{847840D0-DF13-4DEA-99A5-4D4F4BB49739}" dt="2018-11-11T14:38:05.239" v="100" actId="26606"/>
          <ac:spMkLst>
            <pc:docMk/>
            <pc:sldMk cId="4213527428" sldId="256"/>
            <ac:spMk id="10" creationId="{84CEFA49-6B2F-4FE6-B6AF-31D49E68C23B}"/>
          </ac:spMkLst>
        </pc:spChg>
      </pc:sldChg>
      <pc:sldChg chg="modSp add">
        <pc:chgData name="Eric Zhang" userId="c5684a0ed22083b9" providerId="LiveId" clId="{847840D0-DF13-4DEA-99A5-4D4F4BB49739}" dt="2018-11-11T14:39:19.805" v="322" actId="20577"/>
        <pc:sldMkLst>
          <pc:docMk/>
          <pc:sldMk cId="287295068" sldId="257"/>
        </pc:sldMkLst>
        <pc:spChg chg="mod">
          <ac:chgData name="Eric Zhang" userId="c5684a0ed22083b9" providerId="LiveId" clId="{847840D0-DF13-4DEA-99A5-4D4F4BB49739}" dt="2018-11-11T14:38:12.855" v="105" actId="20577"/>
          <ac:spMkLst>
            <pc:docMk/>
            <pc:sldMk cId="287295068" sldId="257"/>
            <ac:spMk id="2" creationId="{79D3A4A2-3BAC-4B4B-95FE-A46F5DE3CEC8}"/>
          </ac:spMkLst>
        </pc:spChg>
        <pc:spChg chg="mod">
          <ac:chgData name="Eric Zhang" userId="c5684a0ed22083b9" providerId="LiveId" clId="{847840D0-DF13-4DEA-99A5-4D4F4BB49739}" dt="2018-11-11T14:39:19.805" v="322" actId="20577"/>
          <ac:spMkLst>
            <pc:docMk/>
            <pc:sldMk cId="287295068" sldId="257"/>
            <ac:spMk id="3" creationId="{C8324F1E-18CD-4F0D-9600-70F57E3EFE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0E810B-EACA-41D9-9F2B-9852F70A563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FC8F47-9735-43D1-8FB9-F16B941B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D88E6-6AC3-4D0E-91CC-D3B76919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Hotline Bling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80E1F-1BDA-4E2F-865D-C1085E99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Jeremy Lee, Ferris Li, Albert Sze, Gautham Ravichandran, Eric Iren Zhang</a:t>
            </a:r>
          </a:p>
        </p:txBody>
      </p:sp>
    </p:spTree>
    <p:extLst>
      <p:ext uri="{BB962C8B-B14F-4D97-AF65-F5344CB8AC3E}">
        <p14:creationId xmlns:p14="http://schemas.microsoft.com/office/powerpoint/2010/main" val="421352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A4A2-3BAC-4B4B-95FE-A46F5DE3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4F1E-18CD-4F0D-9600-70F57E3E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tips texted to the police contain limited information</a:t>
            </a:r>
          </a:p>
          <a:p>
            <a:pPr lvl="1"/>
            <a:r>
              <a:rPr lang="en-US" dirty="0"/>
              <a:t>No location unless user provided</a:t>
            </a:r>
          </a:p>
          <a:p>
            <a:pPr lvl="1"/>
            <a:r>
              <a:rPr lang="en-US" dirty="0"/>
              <a:t>Police must manually sort through </a:t>
            </a:r>
            <a:r>
              <a:rPr lang="en-US"/>
              <a:t>and prioritize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Hotline Bling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Hotline Bling</dc:title>
  <dc:creator>Eric Zhang</dc:creator>
  <cp:lastModifiedBy>Eric Zhang</cp:lastModifiedBy>
  <cp:revision>1</cp:revision>
  <dcterms:created xsi:type="dcterms:W3CDTF">2018-11-11T14:38:05Z</dcterms:created>
  <dcterms:modified xsi:type="dcterms:W3CDTF">2018-11-11T14:39:20Z</dcterms:modified>
</cp:coreProperties>
</file>