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6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>
        <p:scale>
          <a:sx n="215" d="100"/>
          <a:sy n="215" d="100"/>
        </p:scale>
        <p:origin x="-85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F4DC-FEDA-E34B-9959-2F42C1884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72602-2FA6-EF4D-BB7F-568029BE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9BDC-30C6-A64E-AA88-EA7389E8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00CB7-267B-D648-ACF5-8432ECDE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921A-A249-DC49-9DB0-52951664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F2E8-4057-9B45-80CB-B4EB3E5C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05ABC-791D-F64E-825E-344E692E2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9B83-6085-FD42-B1B0-8906810F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CCEC-8990-564E-862C-5288D19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6E06-0CC5-B449-A5C5-9333B38B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B685-0FC2-0946-B393-BBD3D9068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75591-9992-4B4E-8DBB-E105AA5B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3189-F3EF-C64F-B3E9-6AB3D85B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B77C-108E-6F49-A442-1609731A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6C96B-AA17-4A43-98BB-A45BEFD0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6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D435-4DB3-BE44-A3BC-CFE3BE14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810B-782E-2145-AA31-6D44B29D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0B15-9246-B648-9B0A-AF1A97DD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5923-F6D7-0F4C-A1D1-8EEE34BB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CD3A-3E24-C149-A434-7888DC17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C32D-E0EB-7240-9C49-4B226E18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28261-E726-C34B-97A6-677859F6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33B4-F7C6-A64A-A108-0FCE8F75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0F86-C6F2-5340-9D9D-E7896D5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E51E-A836-824B-A835-8D602742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2D43-1969-8641-9E00-9AEEE696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3FAC-DDD3-B242-B59A-3EB3C3C31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62DC4-A145-624A-9E0D-4D3BB3387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E495-23F2-2948-8766-F741D623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EA41-514D-5245-98E6-A66ECF0D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8E4D-F835-E941-B6C3-482E3C50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2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1A92-BF7B-8143-A7F8-E7755DC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E1BB1-2878-B249-BD06-39970CF6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DD556-CCE8-9942-8DDC-02BCF6FFC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244DF-8BC8-9C46-94DD-CC323C65C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15509-E817-714C-9286-0B34A5E9C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EEAC6-3727-7F48-9AC3-0D8E22A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F2F7A-7456-924D-A716-6CBD9C85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77C42-0574-0C49-B9F4-6EF2C3E1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B865-5564-2B49-8B65-A6C73DD6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C30F3-2294-5948-8F66-FE58C14A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55A37-9478-5C47-B54B-6CDCB701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E373A-12D5-EE4F-8BAB-7F59C16E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72270-99DF-AB4F-9260-0ADF26B3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3B37D-8DD5-D044-9EDD-6D1397C9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ACBF1-B8D4-8C4E-BE6D-B4C694E9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0F76-3B6B-7A4C-85D3-97467DB2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8789-645F-7F49-A3A7-F5A2A422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74A1C-CD69-0F44-8C67-B8067E3CC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9365-ED6D-D141-BFFC-CDDE3EAA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8D5F2-9389-0B4B-B1B0-EFA29900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0217F-45D6-E842-AE82-D23D7F28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01D1-1B96-C146-831F-758296BE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9499D-120C-504B-B8AA-1B2689CA6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B5D69-CB3D-AC49-BAB9-F010562A1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7CC43-BF6C-F54C-BDEB-F1C6D58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6EC02-2123-7142-A920-4F575676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496E-7FBC-E640-89E0-7747EE50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32524-7F95-4D4B-9CF6-4F6D69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D713-844A-E445-AB25-4DAA6F6E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3BFDA-B509-C84A-B109-E7D30E27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1EF4-8D18-4B41-9DD8-F4A22843E491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47FB-2D65-6142-8C3C-7E878B549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3DF5-6789-DE42-95DC-52C715F5C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FD2B-B2E9-B04A-9E04-2F2F15E2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999E194-D82D-E242-83BB-4565CB8D5A34}"/>
              </a:ext>
            </a:extLst>
          </p:cNvPr>
          <p:cNvGrpSpPr/>
          <p:nvPr/>
        </p:nvGrpSpPr>
        <p:grpSpPr>
          <a:xfrm>
            <a:off x="4758980" y="1729230"/>
            <a:ext cx="1485900" cy="1079500"/>
            <a:chOff x="7556774" y="2717949"/>
            <a:chExt cx="1485900" cy="10795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7AD3558-8AD8-0449-B144-E48CF85AA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774" y="2717949"/>
              <a:ext cx="1485900" cy="1079500"/>
            </a:xfrm>
            <a:prstGeom prst="rect">
              <a:avLst/>
            </a:prstGeom>
          </p:spPr>
        </p:pic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8D94BC7-3142-4C47-919F-97CCC5485C69}"/>
                </a:ext>
              </a:extLst>
            </p:cNvPr>
            <p:cNvSpPr>
              <a:spLocks noChangeAspect="1"/>
            </p:cNvSpPr>
            <p:nvPr/>
          </p:nvSpPr>
          <p:spPr>
            <a:xfrm rot="19255956">
              <a:off x="8616063" y="3028855"/>
              <a:ext cx="105324" cy="144000"/>
            </a:xfrm>
            <a:custGeom>
              <a:avLst/>
              <a:gdLst>
                <a:gd name="connsiteX0" fmla="*/ 674281 w 674281"/>
                <a:gd name="connsiteY0" fmla="*/ 717651 h 1435302"/>
                <a:gd name="connsiteX1" fmla="*/ 27897 w 674281"/>
                <a:gd name="connsiteY1" fmla="*/ 1433893 h 1435302"/>
                <a:gd name="connsiteX2" fmla="*/ 0 w 674281"/>
                <a:gd name="connsiteY2" fmla="*/ 1435302 h 1435302"/>
                <a:gd name="connsiteX3" fmla="*/ 0 w 674281"/>
                <a:gd name="connsiteY3" fmla="*/ 0 h 1435302"/>
                <a:gd name="connsiteX4" fmla="*/ 27897 w 674281"/>
                <a:gd name="connsiteY4" fmla="*/ 1409 h 1435302"/>
                <a:gd name="connsiteX5" fmla="*/ 674281 w 674281"/>
                <a:gd name="connsiteY5" fmla="*/ 717651 h 143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4281" h="1435302">
                  <a:moveTo>
                    <a:pt x="674281" y="717651"/>
                  </a:moveTo>
                  <a:cubicBezTo>
                    <a:pt x="674281" y="1090422"/>
                    <a:pt x="390961" y="1397024"/>
                    <a:pt x="27897" y="1433893"/>
                  </a:cubicBezTo>
                  <a:lnTo>
                    <a:pt x="0" y="1435302"/>
                  </a:lnTo>
                  <a:lnTo>
                    <a:pt x="0" y="0"/>
                  </a:lnTo>
                  <a:lnTo>
                    <a:pt x="27897" y="1409"/>
                  </a:lnTo>
                  <a:cubicBezTo>
                    <a:pt x="390961" y="38278"/>
                    <a:pt x="674281" y="344880"/>
                    <a:pt x="674281" y="717651"/>
                  </a:cubicBezTo>
                  <a:close/>
                </a:path>
              </a:pathLst>
            </a:custGeom>
            <a:solidFill>
              <a:srgbClr val="8C6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10144E4-7F57-C347-8F02-DECD8E9081FF}"/>
                </a:ext>
              </a:extLst>
            </p:cNvPr>
            <p:cNvSpPr>
              <a:spLocks noChangeAspect="1"/>
            </p:cNvSpPr>
            <p:nvPr/>
          </p:nvSpPr>
          <p:spPr>
            <a:xfrm rot="12848050">
              <a:off x="7887378" y="3032031"/>
              <a:ext cx="105324" cy="144000"/>
            </a:xfrm>
            <a:custGeom>
              <a:avLst/>
              <a:gdLst>
                <a:gd name="connsiteX0" fmla="*/ 674281 w 674281"/>
                <a:gd name="connsiteY0" fmla="*/ 717651 h 1435302"/>
                <a:gd name="connsiteX1" fmla="*/ 27897 w 674281"/>
                <a:gd name="connsiteY1" fmla="*/ 1433893 h 1435302"/>
                <a:gd name="connsiteX2" fmla="*/ 0 w 674281"/>
                <a:gd name="connsiteY2" fmla="*/ 1435302 h 1435302"/>
                <a:gd name="connsiteX3" fmla="*/ 0 w 674281"/>
                <a:gd name="connsiteY3" fmla="*/ 0 h 1435302"/>
                <a:gd name="connsiteX4" fmla="*/ 27897 w 674281"/>
                <a:gd name="connsiteY4" fmla="*/ 1409 h 1435302"/>
                <a:gd name="connsiteX5" fmla="*/ 674281 w 674281"/>
                <a:gd name="connsiteY5" fmla="*/ 717651 h 143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4281" h="1435302">
                  <a:moveTo>
                    <a:pt x="674281" y="717651"/>
                  </a:moveTo>
                  <a:cubicBezTo>
                    <a:pt x="674281" y="1090422"/>
                    <a:pt x="390961" y="1397024"/>
                    <a:pt x="27897" y="1433893"/>
                  </a:cubicBezTo>
                  <a:lnTo>
                    <a:pt x="0" y="1435302"/>
                  </a:lnTo>
                  <a:lnTo>
                    <a:pt x="0" y="0"/>
                  </a:lnTo>
                  <a:lnTo>
                    <a:pt x="27897" y="1409"/>
                  </a:lnTo>
                  <a:cubicBezTo>
                    <a:pt x="390961" y="38278"/>
                    <a:pt x="674281" y="344880"/>
                    <a:pt x="674281" y="717651"/>
                  </a:cubicBezTo>
                  <a:close/>
                </a:path>
              </a:pathLst>
            </a:custGeom>
            <a:solidFill>
              <a:srgbClr val="8C6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F33942E-361D-DD4B-A2E8-037A56B50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</a:blip>
            <a:srcRect b="14287"/>
            <a:stretch/>
          </p:blipFill>
          <p:spPr>
            <a:xfrm>
              <a:off x="8214879" y="2860279"/>
              <a:ext cx="176734" cy="15148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DF75D6-FA89-BE47-903E-D43D8D945301}"/>
              </a:ext>
            </a:extLst>
          </p:cNvPr>
          <p:cNvGrpSpPr>
            <a:grpSpLocks noChangeAspect="1"/>
          </p:cNvGrpSpPr>
          <p:nvPr/>
        </p:nvGrpSpPr>
        <p:grpSpPr>
          <a:xfrm>
            <a:off x="2162176" y="1481227"/>
            <a:ext cx="1440000" cy="1440000"/>
            <a:chOff x="1664584" y="535094"/>
            <a:chExt cx="3569383" cy="35693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9CEEE7-C461-3F44-95EC-B3D953A54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4584" y="535094"/>
              <a:ext cx="3569383" cy="3569383"/>
            </a:xfrm>
            <a:prstGeom prst="rect">
              <a:avLst/>
            </a:prstGeom>
          </p:spPr>
        </p:pic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2E77701-3D2E-2D41-988D-6DCB5D11BC27}"/>
                </a:ext>
              </a:extLst>
            </p:cNvPr>
            <p:cNvSpPr/>
            <p:nvPr/>
          </p:nvSpPr>
          <p:spPr>
            <a:xfrm rot="19255956">
              <a:off x="3979896" y="2042773"/>
              <a:ext cx="181112" cy="247624"/>
            </a:xfrm>
            <a:custGeom>
              <a:avLst/>
              <a:gdLst>
                <a:gd name="connsiteX0" fmla="*/ 674281 w 674281"/>
                <a:gd name="connsiteY0" fmla="*/ 717651 h 1435302"/>
                <a:gd name="connsiteX1" fmla="*/ 27897 w 674281"/>
                <a:gd name="connsiteY1" fmla="*/ 1433893 h 1435302"/>
                <a:gd name="connsiteX2" fmla="*/ 0 w 674281"/>
                <a:gd name="connsiteY2" fmla="*/ 1435302 h 1435302"/>
                <a:gd name="connsiteX3" fmla="*/ 0 w 674281"/>
                <a:gd name="connsiteY3" fmla="*/ 0 h 1435302"/>
                <a:gd name="connsiteX4" fmla="*/ 27897 w 674281"/>
                <a:gd name="connsiteY4" fmla="*/ 1409 h 1435302"/>
                <a:gd name="connsiteX5" fmla="*/ 674281 w 674281"/>
                <a:gd name="connsiteY5" fmla="*/ 717651 h 143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4281" h="1435302">
                  <a:moveTo>
                    <a:pt x="674281" y="717651"/>
                  </a:moveTo>
                  <a:cubicBezTo>
                    <a:pt x="674281" y="1090422"/>
                    <a:pt x="390961" y="1397024"/>
                    <a:pt x="27897" y="1433893"/>
                  </a:cubicBezTo>
                  <a:lnTo>
                    <a:pt x="0" y="1435302"/>
                  </a:lnTo>
                  <a:lnTo>
                    <a:pt x="0" y="0"/>
                  </a:lnTo>
                  <a:lnTo>
                    <a:pt x="27897" y="1409"/>
                  </a:lnTo>
                  <a:cubicBezTo>
                    <a:pt x="390961" y="38278"/>
                    <a:pt x="674281" y="344880"/>
                    <a:pt x="674281" y="717651"/>
                  </a:cubicBezTo>
                  <a:close/>
                </a:path>
              </a:pathLst>
            </a:custGeom>
            <a:solidFill>
              <a:srgbClr val="8C6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83AFA87-2EBE-F04F-A86F-1D71BF409F12}"/>
                </a:ext>
              </a:extLst>
            </p:cNvPr>
            <p:cNvSpPr/>
            <p:nvPr/>
          </p:nvSpPr>
          <p:spPr>
            <a:xfrm rot="13513914">
              <a:off x="2640045" y="1782830"/>
              <a:ext cx="181112" cy="247624"/>
            </a:xfrm>
            <a:custGeom>
              <a:avLst/>
              <a:gdLst>
                <a:gd name="connsiteX0" fmla="*/ 674281 w 674281"/>
                <a:gd name="connsiteY0" fmla="*/ 717651 h 1435302"/>
                <a:gd name="connsiteX1" fmla="*/ 27897 w 674281"/>
                <a:gd name="connsiteY1" fmla="*/ 1433893 h 1435302"/>
                <a:gd name="connsiteX2" fmla="*/ 0 w 674281"/>
                <a:gd name="connsiteY2" fmla="*/ 1435302 h 1435302"/>
                <a:gd name="connsiteX3" fmla="*/ 0 w 674281"/>
                <a:gd name="connsiteY3" fmla="*/ 0 h 1435302"/>
                <a:gd name="connsiteX4" fmla="*/ 27897 w 674281"/>
                <a:gd name="connsiteY4" fmla="*/ 1409 h 1435302"/>
                <a:gd name="connsiteX5" fmla="*/ 674281 w 674281"/>
                <a:gd name="connsiteY5" fmla="*/ 717651 h 143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4281" h="1435302">
                  <a:moveTo>
                    <a:pt x="674281" y="717651"/>
                  </a:moveTo>
                  <a:cubicBezTo>
                    <a:pt x="674281" y="1090422"/>
                    <a:pt x="390961" y="1397024"/>
                    <a:pt x="27897" y="1433893"/>
                  </a:cubicBezTo>
                  <a:lnTo>
                    <a:pt x="0" y="1435302"/>
                  </a:lnTo>
                  <a:lnTo>
                    <a:pt x="0" y="0"/>
                  </a:lnTo>
                  <a:lnTo>
                    <a:pt x="27897" y="1409"/>
                  </a:lnTo>
                  <a:cubicBezTo>
                    <a:pt x="390961" y="38278"/>
                    <a:pt x="674281" y="344880"/>
                    <a:pt x="674281" y="717651"/>
                  </a:cubicBezTo>
                  <a:close/>
                </a:path>
              </a:pathLst>
            </a:custGeom>
            <a:solidFill>
              <a:srgbClr val="8C6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47151AA-16E7-F34A-8345-5700FB45F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</a:blip>
            <a:srcRect b="14287"/>
            <a:stretch/>
          </p:blipFill>
          <p:spPr>
            <a:xfrm rot="676150">
              <a:off x="3296710" y="1604884"/>
              <a:ext cx="358662" cy="30742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EA2DC81-DBC2-D444-8D20-A76D841C3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</a:blip>
            <a:srcRect b="21160"/>
            <a:stretch/>
          </p:blipFill>
          <p:spPr>
            <a:xfrm rot="172655">
              <a:off x="2891790" y="3543132"/>
              <a:ext cx="496510" cy="391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196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Lim</dc:creator>
  <cp:lastModifiedBy>Jeremy Lim</cp:lastModifiedBy>
  <cp:revision>4</cp:revision>
  <dcterms:created xsi:type="dcterms:W3CDTF">2020-12-15T05:41:06Z</dcterms:created>
  <dcterms:modified xsi:type="dcterms:W3CDTF">2020-12-15T07:29:15Z</dcterms:modified>
</cp:coreProperties>
</file>