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8" r:id="rId2"/>
    <p:sldId id="259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CC5733-2BBE-4278-9316-0B638C1415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D822E-F5D8-45E7-A0B9-EFF8F2749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3861-432A-4C6A-B1AE-EC82C0D99BDC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C0052-688A-4ACD-BBE2-38CB969110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F16D-BB1D-4328-8178-7C9F626BB1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AC12-6AF1-462A-A5E8-88B608ADD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66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9E40-4922-4E6A-9A77-A3218AF56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F67E9-EF31-4F30-A5F7-C537FB561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E80B-ADAE-423A-A8D2-75914A88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0FAC-4A63-4637-923C-A2CDBA7D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C675-11C6-4E63-B154-62EB257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86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EB03-73B5-43BB-8423-1CAB6F57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D0898-6F20-4AA4-A252-767703B5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0259-3854-4481-912C-C721CBF0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9328-8ED0-446B-A255-2B8DA690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E957-29CE-4112-9299-89B5FA03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94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5D165-34A6-4F8F-B1ED-47D3E924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E9FD5-8488-4A0F-BA1A-7CB53A52D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7461-1B79-4BB8-B340-E15E07A0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DFC7-7D32-45E7-A4E1-0506BB8B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C571-07C2-4A65-B26C-A4D179D8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89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D938-5902-4A99-96CE-EB978B8B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EACA-352F-4E67-95EA-2F3D8AA8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8634-C4E1-4728-A5FC-D052AA73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270C-F737-409B-AA1A-8767B0E9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52C3-CB36-4D1A-9CAA-F16C4AC3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EEAC-F00F-460E-8BC0-10C384D6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A3C5-E9CD-45B0-AE3B-7A18F8AB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58C7-C035-44A2-A192-9AFED007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A95E-B72F-4F10-996D-2A912DD5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9471-4A77-4382-B01A-3D24F7D7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75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6EC7-72E5-4365-B414-3CA45A8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54AC-995B-4D78-B756-C0E1DA879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7B152-E576-41BA-858F-BC93FB0B7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220BD-53F3-4589-8841-7FD1A73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3DA76-6311-4773-8FCF-33EF91F9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B594-B671-4EC0-9D01-4ABEACFA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7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DA61-EA7D-45C6-B07A-6CEB0D6B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C352-449D-4E0A-88BC-0EA8D005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9707-96B1-4705-BBD3-F00188A1F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48749-09EE-4946-93D9-461360F52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B6CA9-054C-4C76-B9B1-DF13CA56B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BE15D-76F5-4B25-8DE9-8E9FF710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1886-2C19-4AC1-A2A9-0F80F7B1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A3964-B2B0-4B8D-870B-360141ED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0C42-4237-41A6-ADCC-B8D835AD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4EA07-709A-4431-9B87-8A5BB907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1B555-431C-466A-84F2-A3FA372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FAF9-D69A-4A32-B75A-8DFAC3A9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4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55657-AF81-4443-B0AC-BB16CFBC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89822-168C-498C-8A0E-2D11076F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07852-2C76-47D0-B2A7-4F78B012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9AFF-8C09-4DC9-A6F1-A0A87042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73F0-12F0-4B85-87DA-3A77B3B4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347F-CF48-4EF4-A595-4C088F93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33E6-7555-4D92-B896-CEC79D0A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10E4-BD38-4235-BE42-0EBE62A0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EF42-A249-4667-B2B3-66646241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03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4115-6F9F-4C55-9F6F-04891EDF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A64B-1413-460C-82AF-0CB2C02F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11F1E-B8AB-48A2-9053-7E98D21F6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2294A-CEAC-4241-A977-DAF253AF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3141-7353-4B0D-88A7-3FD3B402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71F7-4AC2-4B00-BEAA-15715F6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62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9461E-A01F-4EFD-8359-A59F3432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A51E-FCC6-4D06-9CBB-43A4A1B78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E011-A50E-48A9-AD89-AA8472077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FF5E-E279-4A66-96E9-DD5FC9717C81}" type="datetimeFigureOut">
              <a:rPr lang="en-GB" smtClean="0"/>
              <a:t>30/09/2019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B545-E4B0-4EE9-B6BC-5E79FF523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8B2A-E795-40B1-AE2F-3BEE36BC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CD76-4523-458B-9DBF-85602A7363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67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52BFE47-6B12-4E6F-916C-A6DBFFEB3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9" y="846434"/>
            <a:ext cx="10960274" cy="536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1FA45-3F50-486E-8F38-09EEE4C0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Huge thanks to our sponsor!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3200" dirty="0">
                <a:solidFill>
                  <a:srgbClr val="FFFFFF"/>
                </a:solidFill>
              </a:rPr>
              <a:t>Follow them on Twitter</a:t>
            </a:r>
            <a:br>
              <a:rPr lang="en-GB" sz="3200" dirty="0">
                <a:solidFill>
                  <a:srgbClr val="FFFFFF"/>
                </a:solidFill>
              </a:rPr>
            </a:br>
            <a:r>
              <a:rPr lang="en-GB" sz="3200" dirty="0">
                <a:solidFill>
                  <a:srgbClr val="00B0F0"/>
                </a:solidFill>
              </a:rPr>
              <a:t>@</a:t>
            </a:r>
            <a:r>
              <a:rPr lang="en-GB" sz="3200" dirty="0" err="1">
                <a:solidFill>
                  <a:srgbClr val="00B0F0"/>
                </a:solidFill>
              </a:rPr>
              <a:t>eso_solutions</a:t>
            </a:r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Image result for eso solutions">
            <a:extLst>
              <a:ext uri="{FF2B5EF4-FFF2-40B4-BE49-F238E27FC236}">
                <a16:creationId xmlns:a16="http://schemas.microsoft.com/office/drawing/2014/main" id="{7FF22FB4-522E-4A27-8F43-3779AB47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7" y="2343157"/>
            <a:ext cx="6894236" cy="21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2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EE86-C2F1-4569-BB21-4D871AED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C4FD-0337-4621-817F-A4C7B52E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Follow at </a:t>
            </a:r>
            <a:r>
              <a:rPr lang="en-GB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3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azure_belfast</a:t>
            </a:r>
            <a:endParaRPr lang="en-GB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Write a technical blog? Let the community know: </a:t>
            </a:r>
            <a:r>
              <a:rPr lang="en-GB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GB" sz="3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BelfastTechnologistBlogs</a:t>
            </a:r>
            <a:endParaRPr lang="en-GB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you want to talk or sponsor an event, please get in contact with me</a:t>
            </a:r>
          </a:p>
        </p:txBody>
      </p:sp>
    </p:spTree>
    <p:extLst>
      <p:ext uri="{BB962C8B-B14F-4D97-AF65-F5344CB8AC3E}">
        <p14:creationId xmlns:p14="http://schemas.microsoft.com/office/powerpoint/2010/main" val="102522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95C8-5A65-4BCE-BDF9-5050674A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October meetup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A0FD-19E3-4FAE-8B0D-2A98F625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should a normal dev know about web security?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Paul Breen</a:t>
            </a:r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 builds and deployments with Azure Pipelines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Jeremy Lindsay</a:t>
            </a:r>
          </a:p>
          <a:p>
            <a:pPr lvl="1"/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Prizes!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 workshop – Getting Started with Azure Pipelines</a:t>
            </a:r>
          </a:p>
          <a:p>
            <a:pPr lvl="1"/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10907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A569-96E7-42E4-9FDF-72DE3ADB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414835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84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Huge thanks to our sponsor!  Follow them on Twitter @eso_solutions</vt:lpstr>
      <vt:lpstr>Get involved</vt:lpstr>
      <vt:lpstr>Welcome to the October meetup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Lindsay</dc:creator>
  <cp:lastModifiedBy>Jeremy Lindsay</cp:lastModifiedBy>
  <cp:revision>9</cp:revision>
  <dcterms:created xsi:type="dcterms:W3CDTF">2019-09-11T16:27:02Z</dcterms:created>
  <dcterms:modified xsi:type="dcterms:W3CDTF">2019-10-01T18:56:28Z</dcterms:modified>
</cp:coreProperties>
</file>