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5720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210" y="-77"/>
      </p:cViewPr>
      <p:guideLst>
        <p:guide orient="horz" pos="1152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36228"/>
            <a:ext cx="388620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72640"/>
            <a:ext cx="32004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571" y="97369"/>
            <a:ext cx="308768" cy="20811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4" y="97369"/>
            <a:ext cx="850108" cy="20811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8" y="2350346"/>
            <a:ext cx="388620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8" y="1550249"/>
            <a:ext cx="388620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4" y="568961"/>
            <a:ext cx="579438" cy="160951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1" y="568961"/>
            <a:ext cx="579438" cy="160951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818727"/>
            <a:ext cx="2020093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159933"/>
            <a:ext cx="2020093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818727"/>
            <a:ext cx="2020888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159933"/>
            <a:ext cx="2020888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626"/>
            <a:ext cx="1504158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45629"/>
            <a:ext cx="2555875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65389"/>
            <a:ext cx="1504158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2" y="2560321"/>
            <a:ext cx="274320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2" y="326814"/>
            <a:ext cx="274320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2" y="2862581"/>
            <a:ext cx="274320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53443"/>
            <a:ext cx="4114800" cy="2413846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390055"/>
            <a:ext cx="1066800" cy="194734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8FC9-C62D-4785-BE87-F05FDDE3D1E6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390055"/>
            <a:ext cx="1447800" cy="194734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390055"/>
            <a:ext cx="1066800" cy="194734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eremy\Google Drive\6 - Research\Summer 2014 Research\LLNLResearch\Presentation\Signal310p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365759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28696" y="223837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2209800"/>
            <a:ext cx="3810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27432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eremy\Google Drive\6 - Research\Summer 2014 Research\LLNLResearch\Presentation\Signal310p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365759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176711" y="2819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</dc:creator>
  <cp:lastModifiedBy>Jeremy</cp:lastModifiedBy>
  <cp:revision>6</cp:revision>
  <dcterms:created xsi:type="dcterms:W3CDTF">2014-07-22T17:59:15Z</dcterms:created>
  <dcterms:modified xsi:type="dcterms:W3CDTF">2014-07-23T17:14:09Z</dcterms:modified>
</cp:coreProperties>
</file>