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1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2254-0AB7-9BD9-CAC8-257510D15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345D-120B-C1B8-97FE-A37B2CCAF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6E3F3-64A1-90C0-3C1B-899281DF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7626-B54A-4B6F-B79F-48C82A40AF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EF968-A46D-EE42-F360-81C5ED73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B041-A443-A53B-F22E-0CEA03A8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363C-97E1-4F9C-B64E-93EAF2F6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731F-7787-8270-E2B3-37BC63DC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9C678-1BB8-5D2E-4CF2-3A21267F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7A517-0F3A-0AB4-53CC-CEA345A2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7626-B54A-4B6F-B79F-48C82A40AF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84F07-72B4-77AC-183D-6C73451F6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3715-3ED3-1479-4F53-9EC2D7F3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363C-97E1-4F9C-B64E-93EAF2F6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4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C2849-5CA7-1A2B-C875-98C0DE8A0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15513-F8E8-5E32-0B77-8947A78E2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369B2-A783-EC07-B551-A232B752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7626-B54A-4B6F-B79F-48C82A40AF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FA260-ADD5-BC9F-4B6D-35A6F8DD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CE9AA-01FB-0036-CB8F-BBFD09F9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363C-97E1-4F9C-B64E-93EAF2F6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9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E1D3-6F35-76E6-9065-E260296A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5941F-7442-4F33-9F5E-3B815640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B5D37-47F2-532E-58C3-082D5C7B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7626-B54A-4B6F-B79F-48C82A40AF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02A43-AE43-EA2C-3432-75F7BE52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9795A-9817-B075-A065-A1FB539B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363C-97E1-4F9C-B64E-93EAF2F6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2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9A43-8314-0208-9101-2B838DD3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F3338-1D3C-9AED-DCD6-5B2047E3E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00287-5064-EC21-A0EC-EDA282F7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7626-B54A-4B6F-B79F-48C82A40AF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E6630-5B27-DF8B-8466-51C7DB99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DFEC8-6736-56D6-4ED7-2606908C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363C-97E1-4F9C-B64E-93EAF2F6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3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5E78-126D-0338-4AE4-3D8715DA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5A55-9DBA-9A5B-0D9F-7615C1380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CACD6-504A-21E7-66C3-030F25E18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EF5CE-43CA-AD64-2357-65D56BA1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7626-B54A-4B6F-B79F-48C82A40AF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5948C-786D-6ACB-2CDF-10C020C9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E8E44-2699-E66B-E87D-1685A9EC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363C-97E1-4F9C-B64E-93EAF2F6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5B86-57FA-288A-E690-4C976719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DC4AC-6795-6439-FEF3-1B5023D2F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81215-5922-B5EF-EBE4-4C92B9012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9D95C-EC50-9815-76F7-B0D44BAFB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3A345-B9D9-0321-D4CA-819A48574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43202-A4E6-2929-A3AD-F22026E3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7626-B54A-4B6F-B79F-48C82A40AF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B5E53-DE07-5EBF-AA2C-E654CC54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E79D86-175A-86D0-14DF-74BC97D8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363C-97E1-4F9C-B64E-93EAF2F6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7013-28B3-D2F4-7C35-AC8C4431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ED08F-F8CD-190C-B56B-268BEDA0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7626-B54A-4B6F-B79F-48C82A40AF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81729-369A-FEF0-41ED-C1EB28C3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CD44E-7371-2F77-9E59-2300782D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363C-97E1-4F9C-B64E-93EAF2F6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3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4D3C14-5B0D-7B55-B7C3-3B03D6A9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7626-B54A-4B6F-B79F-48C82A40AF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85EE5-7844-CF1E-4463-265C6E0C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A0D9-CB6B-31EC-4FB0-B764E6C0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363C-97E1-4F9C-B64E-93EAF2F6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7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8D24-3866-66B0-00FC-E50574D9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C041D-F784-7538-F409-758E02338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BD845-F622-CE09-2881-3AD7E2EFF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4C4A4-E6AA-77CB-F097-20EF26C4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7626-B54A-4B6F-B79F-48C82A40AF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EB2CB-1D77-1F28-A3A7-E8B7C4F2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B8321-5B62-C194-1DD9-39E2B73E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363C-97E1-4F9C-B64E-93EAF2F6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8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DEBA-40D0-76B5-58D4-EB505334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BEF0B-25C6-EB09-D4FC-B4BDAA6E5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01B92-46C2-4904-71D1-F899AC297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3B502-2DA3-AABE-AC32-45A6B4F0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7626-B54A-4B6F-B79F-48C82A40AF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BB8CA-4CE0-3A87-3D11-8D3D4D31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4CB03-11C6-7533-BC18-BB9DAD61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363C-97E1-4F9C-B64E-93EAF2F6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6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260C5-5A26-799F-465E-249807E5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96B53-23C4-8F5A-4316-47B11167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1FFD2-6444-E1C0-BED3-E34F27286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97626-B54A-4B6F-B79F-48C82A40AFE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EF96F-301D-247F-FF40-C23BB3D0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EB661-6B57-E8F9-99CA-F44EC2076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363C-97E1-4F9C-B64E-93EAF2F6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3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764A7B-9911-AB9F-8A70-8C20796601D9}"/>
              </a:ext>
            </a:extLst>
          </p:cNvPr>
          <p:cNvSpPr/>
          <p:nvPr/>
        </p:nvSpPr>
        <p:spPr>
          <a:xfrm>
            <a:off x="-390525" y="6223479"/>
            <a:ext cx="11049000" cy="1082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E2FBC2-587C-48A4-F9E9-E01F98E4F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4" y="98665"/>
            <a:ext cx="4330915" cy="457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F1A73B-B7EE-F752-1F8F-066417E26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459" y="98665"/>
            <a:ext cx="2078839" cy="21945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669150-D617-273D-F0FC-3F5195C1C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808" y="98665"/>
            <a:ext cx="2078839" cy="21945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BB35CC-4E27-CDAE-1BB7-A5B3616B1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808" y="2476105"/>
            <a:ext cx="2078839" cy="21945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FF9249-CB7C-9011-0A00-287A4CB1B8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7458" y="2476105"/>
            <a:ext cx="2078839" cy="219456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F3110C1-5581-7068-00A5-FC206593003B}"/>
              </a:ext>
            </a:extLst>
          </p:cNvPr>
          <p:cNvSpPr/>
          <p:nvPr/>
        </p:nvSpPr>
        <p:spPr>
          <a:xfrm>
            <a:off x="1329264" y="3853516"/>
            <a:ext cx="1751162" cy="5520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8246442-1BBF-ADD1-671F-5E0FA3290C94}"/>
              </a:ext>
            </a:extLst>
          </p:cNvPr>
          <p:cNvSpPr/>
          <p:nvPr/>
        </p:nvSpPr>
        <p:spPr>
          <a:xfrm>
            <a:off x="4751297" y="1650905"/>
            <a:ext cx="1751162" cy="5520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Additional Metadata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6E7424-3584-F385-3DAA-A407101C998E}"/>
              </a:ext>
            </a:extLst>
          </p:cNvPr>
          <p:cNvSpPr/>
          <p:nvPr/>
        </p:nvSpPr>
        <p:spPr>
          <a:xfrm>
            <a:off x="6966646" y="1650905"/>
            <a:ext cx="1751162" cy="5520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Rotate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C421C5B-AF14-F672-9792-C0AA56B46005}"/>
              </a:ext>
            </a:extLst>
          </p:cNvPr>
          <p:cNvSpPr/>
          <p:nvPr/>
        </p:nvSpPr>
        <p:spPr>
          <a:xfrm>
            <a:off x="4751296" y="4028920"/>
            <a:ext cx="1751162" cy="5520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C40B772-9C35-F671-C766-40A1C4005094}"/>
              </a:ext>
            </a:extLst>
          </p:cNvPr>
          <p:cNvSpPr/>
          <p:nvPr/>
        </p:nvSpPr>
        <p:spPr>
          <a:xfrm>
            <a:off x="6966646" y="4028919"/>
            <a:ext cx="1751162" cy="5520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540085-B372-994A-FCDB-AC9F9A240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7457" y="4765735"/>
            <a:ext cx="2078839" cy="2194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67FEE8-6B1E-59FF-DD09-12D059A8E8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2808" y="4765735"/>
            <a:ext cx="2078839" cy="2194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087A7-755D-8CB5-E45F-C38419BB62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006" y="4765735"/>
            <a:ext cx="2078839" cy="2194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A9C4A5-96C3-5D62-5197-E0411625C0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2110" y="4765735"/>
            <a:ext cx="2078839" cy="219456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9700C69-64F5-46CD-D39B-11851CDEAE4D}"/>
              </a:ext>
            </a:extLst>
          </p:cNvPr>
          <p:cNvSpPr/>
          <p:nvPr/>
        </p:nvSpPr>
        <p:spPr>
          <a:xfrm>
            <a:off x="285241" y="6304849"/>
            <a:ext cx="4000499" cy="5520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Increase/Decrease Contrast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91A75E-6023-7C4A-DD01-E1AA0B55BBBD}"/>
              </a:ext>
            </a:extLst>
          </p:cNvPr>
          <p:cNvSpPr/>
          <p:nvPr/>
        </p:nvSpPr>
        <p:spPr>
          <a:xfrm>
            <a:off x="4734303" y="6304848"/>
            <a:ext cx="4000499" cy="5520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Increase/Decrease Brightness</a:t>
            </a:r>
          </a:p>
        </p:txBody>
      </p:sp>
    </p:spTree>
    <p:extLst>
      <p:ext uri="{BB962C8B-B14F-4D97-AF65-F5344CB8AC3E}">
        <p14:creationId xmlns:p14="http://schemas.microsoft.com/office/powerpoint/2010/main" val="97649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1209C8-4702-A4DE-ADAA-10F0DB21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12" y="958049"/>
            <a:ext cx="4000847" cy="4648603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055E96A-3227-1E58-22EC-07B603AB1108}"/>
              </a:ext>
            </a:extLst>
          </p:cNvPr>
          <p:cNvSpPr/>
          <p:nvPr/>
        </p:nvSpPr>
        <p:spPr>
          <a:xfrm>
            <a:off x="4433976" y="5029199"/>
            <a:ext cx="2018581" cy="776377"/>
          </a:xfrm>
          <a:prstGeom prst="wedgeRectCallout">
            <a:avLst>
              <a:gd name="adj1" fmla="val -100801"/>
              <a:gd name="adj2" fmla="val -564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User-defined keyboard shortcuts to move files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D648147-F2F6-0381-3D1B-E2D1B3280778}"/>
              </a:ext>
            </a:extLst>
          </p:cNvPr>
          <p:cNvSpPr/>
          <p:nvPr/>
        </p:nvSpPr>
        <p:spPr>
          <a:xfrm>
            <a:off x="5625406" y="1602613"/>
            <a:ext cx="1245081" cy="927341"/>
          </a:xfrm>
          <a:prstGeom prst="wedgeRectCallout">
            <a:avLst>
              <a:gd name="adj1" fmla="val -109808"/>
              <a:gd name="adj2" fmla="val 433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program controls</a:t>
            </a:r>
          </a:p>
        </p:txBody>
      </p:sp>
    </p:spTree>
    <p:extLst>
      <p:ext uri="{BB962C8B-B14F-4D97-AF65-F5344CB8AC3E}">
        <p14:creationId xmlns:p14="http://schemas.microsoft.com/office/powerpoint/2010/main" val="271622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Matt</dc:creator>
  <cp:lastModifiedBy>Jeremy Matt</cp:lastModifiedBy>
  <cp:revision>3</cp:revision>
  <dcterms:created xsi:type="dcterms:W3CDTF">2023-07-13T00:21:19Z</dcterms:created>
  <dcterms:modified xsi:type="dcterms:W3CDTF">2023-07-15T00:08:07Z</dcterms:modified>
</cp:coreProperties>
</file>