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12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1/6/16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0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streams?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Streams provide a mechanism to chain together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3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streams?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operations on a stream are </a:t>
            </a:r>
            <a:r>
              <a:rPr lang="en-US" dirty="0" smtClean="0"/>
              <a:t>lazy</a:t>
            </a:r>
          </a:p>
          <a:p>
            <a:r>
              <a:rPr lang="en-US" dirty="0" smtClean="0"/>
              <a:t>Early termination is built in</a:t>
            </a:r>
          </a:p>
          <a:p>
            <a:r>
              <a:rPr lang="en-US" dirty="0" smtClean="0"/>
              <a:t>Some parallel support (more on this later)</a:t>
            </a:r>
          </a:p>
          <a:p>
            <a:r>
              <a:rPr lang="en-US" dirty="0" smtClean="0"/>
              <a:t>Provides better ways to work with nulls</a:t>
            </a:r>
          </a:p>
          <a:p>
            <a:r>
              <a:rPr lang="en-US" dirty="0" smtClean="0"/>
              <a:t>Easier to read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8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always use streams?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</a:p>
          <a:p>
            <a:r>
              <a:rPr lang="en-US" dirty="0" smtClean="0"/>
              <a:t>There are still some times when good old iteration will produce the most readable code</a:t>
            </a:r>
          </a:p>
          <a:p>
            <a:r>
              <a:rPr lang="en-US" dirty="0" smtClean="0"/>
              <a:t>Improper use of streams can create a lot of intermediate collections (performance impact)</a:t>
            </a:r>
          </a:p>
          <a:p>
            <a:r>
              <a:rPr lang="en-US" dirty="0" smtClean="0"/>
              <a:t>However, in general, streams seem to be preferred to older iteration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7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necessary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8 added a new lambda syntax</a:t>
            </a:r>
          </a:p>
          <a:p>
            <a:pPr lvl="1"/>
            <a:r>
              <a:rPr lang="en-US" dirty="0" smtClean="0">
                <a:latin typeface="Menlo Bold"/>
                <a:cs typeface="Menlo Bold"/>
              </a:rPr>
              <a:t>(x, y) -&gt; x + y</a:t>
            </a:r>
          </a:p>
          <a:p>
            <a:r>
              <a:rPr lang="en-US" dirty="0" smtClean="0"/>
              <a:t>Method references</a:t>
            </a:r>
          </a:p>
          <a:p>
            <a:pPr lvl="1"/>
            <a:r>
              <a:rPr lang="en-US" dirty="0" smtClean="0"/>
              <a:t>String::</a:t>
            </a:r>
            <a:r>
              <a:rPr lang="en-US" dirty="0" err="1" smtClean="0"/>
              <a:t>valueOf</a:t>
            </a:r>
            <a:endParaRPr lang="en-US" dirty="0" smtClean="0"/>
          </a:p>
          <a:p>
            <a:pPr lvl="1"/>
            <a:r>
              <a:rPr lang="en-US" dirty="0" smtClean="0"/>
              <a:t>this::</a:t>
            </a:r>
            <a:r>
              <a:rPr lang="en-US" dirty="0" err="1" smtClean="0"/>
              <a:t>myPrivateMethod</a:t>
            </a:r>
            <a:endParaRPr lang="en-US" dirty="0" smtClean="0"/>
          </a:p>
          <a:p>
            <a:pPr lvl="1"/>
            <a:r>
              <a:rPr lang="en-US" dirty="0" err="1" smtClean="0"/>
              <a:t>objectInstance</a:t>
            </a:r>
            <a:r>
              <a:rPr lang="en-US" dirty="0" smtClean="0"/>
              <a:t>::</a:t>
            </a:r>
            <a:r>
              <a:rPr lang="en-US" dirty="0" err="1" smtClean="0"/>
              <a:t>itsPrivateMethod</a:t>
            </a:r>
            <a:endParaRPr lang="en-US" dirty="0" smtClean="0"/>
          </a:p>
          <a:p>
            <a:pPr lvl="1"/>
            <a:r>
              <a:rPr lang="en-US" dirty="0" err="1" smtClean="0"/>
              <a:t>System.out</a:t>
            </a:r>
            <a:r>
              <a:rPr lang="en-US" dirty="0" smtClean="0"/>
              <a:t>::</a:t>
            </a:r>
            <a:r>
              <a:rPr lang="en-US" dirty="0" err="1" smtClean="0"/>
              <a:t>printLn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3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Interface</a:t>
            </a:r>
          </a:p>
          <a:p>
            <a:pPr lvl="1"/>
            <a:r>
              <a:rPr lang="en-US" dirty="0" smtClean="0"/>
              <a:t>This is a way of marking an interface with one (and only one) unimplemented method (does not apply to default methods)</a:t>
            </a:r>
          </a:p>
          <a:p>
            <a:pPr lvl="1"/>
            <a:r>
              <a:rPr lang="en-US" dirty="0" smtClean="0"/>
              <a:t>Use @</a:t>
            </a:r>
            <a:r>
              <a:rPr lang="en-US" dirty="0" err="1" smtClean="0"/>
              <a:t>FunctionalInterface</a:t>
            </a:r>
            <a:r>
              <a:rPr lang="en-US" dirty="0" smtClean="0"/>
              <a:t> on ones you write</a:t>
            </a:r>
          </a:p>
          <a:p>
            <a:r>
              <a:rPr lang="en-US" dirty="0" smtClean="0"/>
              <a:t>Java dumped a whole bunch of new ones on us in </a:t>
            </a:r>
            <a:r>
              <a:rPr lang="en-US" dirty="0" err="1" smtClean="0"/>
              <a:t>java.util.function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Functional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Consumer&lt;T&gt;</a:t>
            </a:r>
            <a:r>
              <a:rPr lang="en-US" dirty="0" smtClean="0"/>
              <a:t> Performs an action without a return</a:t>
            </a:r>
          </a:p>
          <a:p>
            <a:r>
              <a:rPr lang="en-US" b="1" i="1" dirty="0" smtClean="0"/>
              <a:t>Supplier&lt;T&gt; </a:t>
            </a:r>
            <a:r>
              <a:rPr lang="en-US" dirty="0" smtClean="0"/>
              <a:t>Creates an object without input</a:t>
            </a:r>
          </a:p>
          <a:p>
            <a:r>
              <a:rPr lang="en-US" b="1" i="1" dirty="0" smtClean="0"/>
              <a:t>Predicate&lt;T&gt; </a:t>
            </a:r>
            <a:r>
              <a:rPr lang="en-US" dirty="0" smtClean="0"/>
              <a:t>Returns a </a:t>
            </a:r>
            <a:r>
              <a:rPr lang="en-US" dirty="0" err="1" smtClean="0"/>
              <a:t>boolean</a:t>
            </a:r>
            <a:r>
              <a:rPr lang="en-US" dirty="0" smtClean="0"/>
              <a:t> for the given object</a:t>
            </a:r>
            <a:endParaRPr lang="en-US" b="1" i="1" dirty="0" smtClean="0"/>
          </a:p>
          <a:p>
            <a:r>
              <a:rPr lang="en-US" b="1" i="1" dirty="0" smtClean="0"/>
              <a:t>Function&lt;T,R&gt; </a:t>
            </a:r>
            <a:r>
              <a:rPr lang="en-US" dirty="0" smtClean="0"/>
              <a:t>Takes an object of type T and returns one of type R (T can be R)</a:t>
            </a:r>
          </a:p>
        </p:txBody>
      </p:sp>
    </p:spTree>
    <p:extLst>
      <p:ext uri="{BB962C8B-B14F-4D97-AF65-F5344CB8AC3E}">
        <p14:creationId xmlns:p14="http://schemas.microsoft.com/office/powerpoint/2010/main" val="80079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Streams consist of intermediate operations and only one terminal operation</a:t>
            </a:r>
          </a:p>
          <a:p>
            <a:r>
              <a:rPr lang="en-US" dirty="0" smtClean="0"/>
              <a:t>Once a stream has had a terminal operation applied, the stream is invalid (not good to store streams and passing streams between methods is discouraged)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4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Stream API – Common Intermediate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filter(Predicate&lt;T&gt;)</a:t>
            </a:r>
          </a:p>
          <a:p>
            <a:r>
              <a:rPr lang="en-US" dirty="0" smtClean="0"/>
              <a:t>map(Function&lt;T,R&gt;)</a:t>
            </a:r>
          </a:p>
          <a:p>
            <a:r>
              <a:rPr lang="en-US" dirty="0" smtClean="0"/>
              <a:t>peek(Consumer&lt;T&gt;)</a:t>
            </a:r>
          </a:p>
          <a:p>
            <a:r>
              <a:rPr lang="en-US" dirty="0" smtClean="0"/>
              <a:t>distinct()</a:t>
            </a:r>
          </a:p>
          <a:p>
            <a:r>
              <a:rPr lang="en-US" dirty="0" smtClean="0"/>
              <a:t>sorted(?Comparator)</a:t>
            </a:r>
          </a:p>
          <a:p>
            <a:r>
              <a:rPr lang="en-US" dirty="0" smtClean="0"/>
              <a:t>limit</a:t>
            </a:r>
          </a:p>
          <a:p>
            <a:r>
              <a:rPr lang="en-US" dirty="0" err="1" smtClean="0"/>
              <a:t>flatMap</a:t>
            </a:r>
            <a:r>
              <a:rPr lang="en-US" dirty="0" smtClean="0"/>
              <a:t> – this one is </a:t>
            </a:r>
            <a:r>
              <a:rPr lang="en-US" smtClean="0"/>
              <a:t>more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5121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118</TotalTime>
  <Words>329</Words>
  <Application>Microsoft Macintosh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Java 8 Streams</vt:lpstr>
      <vt:lpstr>What are streams?</vt:lpstr>
      <vt:lpstr>Why use streams?</vt:lpstr>
      <vt:lpstr>Should I always use streams?</vt:lpstr>
      <vt:lpstr>Some necessary background</vt:lpstr>
      <vt:lpstr>More background</vt:lpstr>
      <vt:lpstr>Common Functional Interfaces</vt:lpstr>
      <vt:lpstr>Stream API</vt:lpstr>
      <vt:lpstr>Stream API – Common Intermediate Operations</vt:lpstr>
    </vt:vector>
  </TitlesOfParts>
  <Company>USANA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Streams</dc:title>
  <dc:creator>Jeremy Mefford</dc:creator>
  <cp:lastModifiedBy>Jeremy Mefford</cp:lastModifiedBy>
  <cp:revision>4</cp:revision>
  <dcterms:created xsi:type="dcterms:W3CDTF">2016-01-06T14:45:43Z</dcterms:created>
  <dcterms:modified xsi:type="dcterms:W3CDTF">2016-01-06T16:44:41Z</dcterms:modified>
</cp:coreProperties>
</file>