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15" r:id="rId2"/>
    <p:sldId id="316" r:id="rId3"/>
    <p:sldId id="334" r:id="rId4"/>
    <p:sldId id="365" r:id="rId5"/>
    <p:sldId id="363" r:id="rId6"/>
    <p:sldId id="367" r:id="rId7"/>
    <p:sldId id="366" r:id="rId8"/>
    <p:sldId id="272" r:id="rId9"/>
    <p:sldId id="335" r:id="rId10"/>
    <p:sldId id="325" r:id="rId11"/>
    <p:sldId id="341" r:id="rId12"/>
    <p:sldId id="342" r:id="rId13"/>
    <p:sldId id="327" r:id="rId14"/>
    <p:sldId id="350" r:id="rId15"/>
    <p:sldId id="336" r:id="rId16"/>
    <p:sldId id="299" r:id="rId17"/>
    <p:sldId id="347" r:id="rId18"/>
    <p:sldId id="348" r:id="rId19"/>
    <p:sldId id="353" r:id="rId20"/>
    <p:sldId id="349" r:id="rId21"/>
    <p:sldId id="356" r:id="rId22"/>
    <p:sldId id="359" r:id="rId23"/>
    <p:sldId id="360" r:id="rId24"/>
    <p:sldId id="361" r:id="rId25"/>
    <p:sldId id="346" r:id="rId26"/>
    <p:sldId id="358" r:id="rId27"/>
    <p:sldId id="295" r:id="rId28"/>
    <p:sldId id="352" r:id="rId29"/>
    <p:sldId id="328" r:id="rId30"/>
    <p:sldId id="351" r:id="rId31"/>
    <p:sldId id="368" r:id="rId32"/>
    <p:sldId id="369" r:id="rId33"/>
    <p:sldId id="370" r:id="rId34"/>
    <p:sldId id="339" r:id="rId35"/>
    <p:sldId id="329" r:id="rId36"/>
    <p:sldId id="331" r:id="rId37"/>
    <p:sldId id="292" r:id="rId38"/>
    <p:sldId id="26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to, Julio" initials="SJ" lastIdx="2" clrIdx="0">
    <p:extLst>
      <p:ext uri="{19B8F6BF-5375-455C-9EA6-DF929625EA0E}">
        <p15:presenceInfo xmlns:p15="http://schemas.microsoft.com/office/powerpoint/2012/main" userId="Soto, Jul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E2BD01-713F-7C44-8D0F-4DE6CACAC100}" v="2" dt="2019-05-03T01:11:50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Mien" userId="S::mien.nguyen@ucdenver.edu::7a5ade78-ce75-466c-a2f0-ab1e1b555b0b" providerId="AD" clId="Web-{40E605C6-F2B7-4665-AD3A-340275D511F7}"/>
    <pc:docChg chg="addSld modSld">
      <pc:chgData name="Nguyen, Mien" userId="S::mien.nguyen@ucdenver.edu::7a5ade78-ce75-466c-a2f0-ab1e1b555b0b" providerId="AD" clId="Web-{40E605C6-F2B7-4665-AD3A-340275D511F7}" dt="2019-04-03T21:02:36.583" v="478" actId="1076"/>
      <pc:docMkLst>
        <pc:docMk/>
      </pc:docMkLst>
    </pc:docChg>
  </pc:docChgLst>
  <pc:docChgLst>
    <pc:chgData name="Kusram, Kushal" userId="919c9c0b-c5c5-4d3c-be0c-e09e52f275a9" providerId="ADAL" clId="{65A7A311-7CC1-4542-9898-AC83F5F60BB2}"/>
    <pc:docChg chg="undo custSel addSld delSld modSld sldOrd">
      <pc:chgData name="Kusram, Kushal" userId="919c9c0b-c5c5-4d3c-be0c-e09e52f275a9" providerId="ADAL" clId="{65A7A311-7CC1-4542-9898-AC83F5F60BB2}" dt="2019-04-09T20:14:10.896" v="515" actId="2696"/>
      <pc:docMkLst>
        <pc:docMk/>
      </pc:docMkLst>
      <pc:sldChg chg="addSp delSp modSp ord delAnim modAnim">
        <pc:chgData name="Kusram, Kushal" userId="919c9c0b-c5c5-4d3c-be0c-e09e52f275a9" providerId="ADAL" clId="{65A7A311-7CC1-4542-9898-AC83F5F60BB2}" dt="2019-04-09T13:11:50.469" v="459" actId="1076"/>
        <pc:sldMkLst>
          <pc:docMk/>
          <pc:sldMk cId="1372525058" sldId="272"/>
        </pc:sldMkLst>
        <pc:spChg chg="mod">
          <ac:chgData name="Kusram, Kushal" userId="919c9c0b-c5c5-4d3c-be0c-e09e52f275a9" providerId="ADAL" clId="{65A7A311-7CC1-4542-9898-AC83F5F60BB2}" dt="2019-04-09T12:40:43.432" v="106" actId="20577"/>
          <ac:spMkLst>
            <pc:docMk/>
            <pc:sldMk cId="1372525058" sldId="272"/>
            <ac:spMk id="2" creationId="{CDE109B0-B8CD-6C4C-B313-80B593071F7D}"/>
          </ac:spMkLst>
        </pc:spChg>
        <pc:spChg chg="add mod">
          <ac:chgData name="Kusram, Kushal" userId="919c9c0b-c5c5-4d3c-be0c-e09e52f275a9" providerId="ADAL" clId="{65A7A311-7CC1-4542-9898-AC83F5F60BB2}" dt="2019-04-09T12:48:10.934" v="225" actId="1076"/>
          <ac:spMkLst>
            <pc:docMk/>
            <pc:sldMk cId="1372525058" sldId="272"/>
            <ac:spMk id="3" creationId="{6F2D96AC-3457-1E41-AD83-488A7B020169}"/>
          </ac:spMkLst>
        </pc:spChg>
        <pc:spChg chg="mod">
          <ac:chgData name="Kusram, Kushal" userId="919c9c0b-c5c5-4d3c-be0c-e09e52f275a9" providerId="ADAL" clId="{65A7A311-7CC1-4542-9898-AC83F5F60BB2}" dt="2019-04-09T12:43:31.260" v="128" actId="1076"/>
          <ac:spMkLst>
            <pc:docMk/>
            <pc:sldMk cId="1372525058" sldId="272"/>
            <ac:spMk id="5" creationId="{A0BBCD52-AFE8-8C41-8998-014F5E3B6B53}"/>
          </ac:spMkLst>
        </pc:spChg>
        <pc:spChg chg="mod">
          <ac:chgData name="Kusram, Kushal" userId="919c9c0b-c5c5-4d3c-be0c-e09e52f275a9" providerId="ADAL" clId="{65A7A311-7CC1-4542-9898-AC83F5F60BB2}" dt="2019-04-09T12:43:03.218" v="122" actId="1076"/>
          <ac:spMkLst>
            <pc:docMk/>
            <pc:sldMk cId="1372525058" sldId="272"/>
            <ac:spMk id="6" creationId="{C4AC5857-FC2C-6542-8209-85139D6851AA}"/>
          </ac:spMkLst>
        </pc:spChg>
        <pc:spChg chg="mod">
          <ac:chgData name="Kusram, Kushal" userId="919c9c0b-c5c5-4d3c-be0c-e09e52f275a9" providerId="ADAL" clId="{65A7A311-7CC1-4542-9898-AC83F5F60BB2}" dt="2019-04-09T12:48:06.645" v="224" actId="1076"/>
          <ac:spMkLst>
            <pc:docMk/>
            <pc:sldMk cId="1372525058" sldId="272"/>
            <ac:spMk id="47" creationId="{239F7E0C-8ADA-A64F-8B2B-1E22AEB5B4EF}"/>
          </ac:spMkLst>
        </pc:spChg>
        <pc:spChg chg="add mod">
          <ac:chgData name="Kusram, Kushal" userId="919c9c0b-c5c5-4d3c-be0c-e09e52f275a9" providerId="ADAL" clId="{65A7A311-7CC1-4542-9898-AC83F5F60BB2}" dt="2019-04-09T12:45:45.051" v="180" actId="1076"/>
          <ac:spMkLst>
            <pc:docMk/>
            <pc:sldMk cId="1372525058" sldId="272"/>
            <ac:spMk id="52" creationId="{77DEBA60-3AFF-AA4E-B08A-63D2E6AFFFD8}"/>
          </ac:spMkLst>
        </pc:spChg>
        <pc:spChg chg="add mod">
          <ac:chgData name="Kusram, Kushal" userId="919c9c0b-c5c5-4d3c-be0c-e09e52f275a9" providerId="ADAL" clId="{65A7A311-7CC1-4542-9898-AC83F5F60BB2}" dt="2019-04-09T12:48:21.162" v="235" actId="20577"/>
          <ac:spMkLst>
            <pc:docMk/>
            <pc:sldMk cId="1372525058" sldId="272"/>
            <ac:spMk id="54" creationId="{ABB46FFD-9598-9743-BA9D-326D727710E0}"/>
          </ac:spMkLst>
        </pc:spChg>
        <pc:spChg chg="add mod">
          <ac:chgData name="Kusram, Kushal" userId="919c9c0b-c5c5-4d3c-be0c-e09e52f275a9" providerId="ADAL" clId="{65A7A311-7CC1-4542-9898-AC83F5F60BB2}" dt="2019-04-09T12:50:25.072" v="277"/>
          <ac:spMkLst>
            <pc:docMk/>
            <pc:sldMk cId="1372525058" sldId="272"/>
            <ac:spMk id="62" creationId="{1E0A1BA9-862C-9946-B0AA-22760E188822}"/>
          </ac:spMkLst>
        </pc:spChg>
        <pc:spChg chg="add mod">
          <ac:chgData name="Kusram, Kushal" userId="919c9c0b-c5c5-4d3c-be0c-e09e52f275a9" providerId="ADAL" clId="{65A7A311-7CC1-4542-9898-AC83F5F60BB2}" dt="2019-04-09T12:50:06.507" v="275" actId="20577"/>
          <ac:spMkLst>
            <pc:docMk/>
            <pc:sldMk cId="1372525058" sldId="272"/>
            <ac:spMk id="63" creationId="{0B341C9F-1B71-3C4B-A003-48F6419DE229}"/>
          </ac:spMkLst>
        </pc:spChg>
        <pc:spChg chg="add mod">
          <ac:chgData name="Kusram, Kushal" userId="919c9c0b-c5c5-4d3c-be0c-e09e52f275a9" providerId="ADAL" clId="{65A7A311-7CC1-4542-9898-AC83F5F60BB2}" dt="2019-04-09T12:52:03.563" v="357" actId="1076"/>
          <ac:spMkLst>
            <pc:docMk/>
            <pc:sldMk cId="1372525058" sldId="272"/>
            <ac:spMk id="64" creationId="{094BD956-7034-054F-BFCA-B5E63E41093F}"/>
          </ac:spMkLst>
        </pc:spChg>
        <pc:graphicFrameChg chg="del">
          <ac:chgData name="Kusram, Kushal" userId="919c9c0b-c5c5-4d3c-be0c-e09e52f275a9" providerId="ADAL" clId="{65A7A311-7CC1-4542-9898-AC83F5F60BB2}" dt="2019-04-09T12:41:45.255" v="110" actId="478"/>
          <ac:graphicFrameMkLst>
            <pc:docMk/>
            <pc:sldMk cId="1372525058" sldId="272"/>
            <ac:graphicFrameMk id="42" creationId="{52DBC932-1F18-114A-BCFF-1D18E9E7329D}"/>
          </ac:graphicFrameMkLst>
        </pc:graphicFrameChg>
        <pc:graphicFrameChg chg="add del mod modGraphic">
          <ac:chgData name="Kusram, Kushal" userId="919c9c0b-c5c5-4d3c-be0c-e09e52f275a9" providerId="ADAL" clId="{65A7A311-7CC1-4542-9898-AC83F5F60BB2}" dt="2019-04-09T12:56:40.346" v="396" actId="478"/>
          <ac:graphicFrameMkLst>
            <pc:docMk/>
            <pc:sldMk cId="1372525058" sldId="272"/>
            <ac:graphicFrameMk id="65" creationId="{68A90261-0A47-D242-AF20-C6075E0D30F6}"/>
          </ac:graphicFrameMkLst>
        </pc:graphicFrameChg>
        <pc:picChg chg="add mod">
          <ac:chgData name="Kusram, Kushal" userId="919c9c0b-c5c5-4d3c-be0c-e09e52f275a9" providerId="ADAL" clId="{65A7A311-7CC1-4542-9898-AC83F5F60BB2}" dt="2019-04-09T12:42:44.162" v="119" actId="1076"/>
          <ac:picMkLst>
            <pc:docMk/>
            <pc:sldMk cId="1372525058" sldId="272"/>
            <ac:picMk id="11" creationId="{D2B34D1A-039D-CA4E-BC5B-942D0FF6AF5B}"/>
          </ac:picMkLst>
        </pc:picChg>
        <pc:picChg chg="add del mod">
          <ac:chgData name="Kusram, Kushal" userId="919c9c0b-c5c5-4d3c-be0c-e09e52f275a9" providerId="ADAL" clId="{65A7A311-7CC1-4542-9898-AC83F5F60BB2}" dt="2019-04-09T13:07:37.237" v="428" actId="478"/>
          <ac:picMkLst>
            <pc:docMk/>
            <pc:sldMk cId="1372525058" sldId="272"/>
            <ac:picMk id="67" creationId="{1EE0E4A4-2C04-3E43-A26D-EF2F64DAF45E}"/>
          </ac:picMkLst>
        </pc:picChg>
        <pc:picChg chg="add mod">
          <ac:chgData name="Kusram, Kushal" userId="919c9c0b-c5c5-4d3c-be0c-e09e52f275a9" providerId="ADAL" clId="{65A7A311-7CC1-4542-9898-AC83F5F60BB2}" dt="2019-04-09T13:11:50.469" v="459" actId="1076"/>
          <ac:picMkLst>
            <pc:docMk/>
            <pc:sldMk cId="1372525058" sldId="272"/>
            <ac:picMk id="69" creationId="{D521A029-ED47-4745-82CA-5C45AEDD39CD}"/>
          </ac:picMkLst>
        </pc:picChg>
        <pc:cxnChg chg="mod">
          <ac:chgData name="Kusram, Kushal" userId="919c9c0b-c5c5-4d3c-be0c-e09e52f275a9" providerId="ADAL" clId="{65A7A311-7CC1-4542-9898-AC83F5F60BB2}" dt="2019-04-09T12:45:38.407" v="178" actId="14100"/>
          <ac:cxnSpMkLst>
            <pc:docMk/>
            <pc:sldMk cId="1372525058" sldId="272"/>
            <ac:cxnSpMk id="4" creationId="{F5659130-A32E-C247-8F8D-99D50FAB5B62}"/>
          </ac:cxnSpMkLst>
        </pc:cxnChg>
        <pc:cxnChg chg="add del mod">
          <ac:chgData name="Kusram, Kushal" userId="919c9c0b-c5c5-4d3c-be0c-e09e52f275a9" providerId="ADAL" clId="{65A7A311-7CC1-4542-9898-AC83F5F60BB2}" dt="2019-04-09T12:41:30.024" v="109" actId="478"/>
          <ac:cxnSpMkLst>
            <pc:docMk/>
            <pc:sldMk cId="1372525058" sldId="272"/>
            <ac:cxnSpMk id="8" creationId="{15B44C22-069A-2440-99F2-9A22B3AC1CA9}"/>
          </ac:cxnSpMkLst>
        </pc:cxnChg>
        <pc:cxnChg chg="mod">
          <ac:chgData name="Kusram, Kushal" userId="919c9c0b-c5c5-4d3c-be0c-e09e52f275a9" providerId="ADAL" clId="{65A7A311-7CC1-4542-9898-AC83F5F60BB2}" dt="2019-04-09T12:43:31.260" v="128" actId="1076"/>
          <ac:cxnSpMkLst>
            <pc:docMk/>
            <pc:sldMk cId="1372525058" sldId="272"/>
            <ac:cxnSpMk id="9" creationId="{8F7C7354-D34C-3A46-B87A-E6E05D648548}"/>
          </ac:cxnSpMkLst>
        </pc:cxnChg>
        <pc:cxnChg chg="mod">
          <ac:chgData name="Kusram, Kushal" userId="919c9c0b-c5c5-4d3c-be0c-e09e52f275a9" providerId="ADAL" clId="{65A7A311-7CC1-4542-9898-AC83F5F60BB2}" dt="2019-04-09T12:43:18.073" v="126" actId="14100"/>
          <ac:cxnSpMkLst>
            <pc:docMk/>
            <pc:sldMk cId="1372525058" sldId="272"/>
            <ac:cxnSpMk id="29" creationId="{472F0F9B-61A5-FC46-A919-F55E4BC30811}"/>
          </ac:cxnSpMkLst>
        </pc:cxnChg>
        <pc:cxnChg chg="mod">
          <ac:chgData name="Kusram, Kushal" userId="919c9c0b-c5c5-4d3c-be0c-e09e52f275a9" providerId="ADAL" clId="{65A7A311-7CC1-4542-9898-AC83F5F60BB2}" dt="2019-04-09T12:43:14.720" v="125" actId="14100"/>
          <ac:cxnSpMkLst>
            <pc:docMk/>
            <pc:sldMk cId="1372525058" sldId="272"/>
            <ac:cxnSpMk id="30" creationId="{B80A3208-37CF-5E47-AFF4-2434F20B7409}"/>
          </ac:cxnSpMkLst>
        </pc:cxnChg>
        <pc:cxnChg chg="mod">
          <ac:chgData name="Kusram, Kushal" userId="919c9c0b-c5c5-4d3c-be0c-e09e52f275a9" providerId="ADAL" clId="{65A7A311-7CC1-4542-9898-AC83F5F60BB2}" dt="2019-04-09T12:43:23.004" v="127" actId="14100"/>
          <ac:cxnSpMkLst>
            <pc:docMk/>
            <pc:sldMk cId="1372525058" sldId="272"/>
            <ac:cxnSpMk id="31" creationId="{C41717AA-B5B6-8742-94BB-10135993B415}"/>
          </ac:cxnSpMkLst>
        </pc:cxnChg>
        <pc:cxnChg chg="add mod">
          <ac:chgData name="Kusram, Kushal" userId="919c9c0b-c5c5-4d3c-be0c-e09e52f275a9" providerId="ADAL" clId="{65A7A311-7CC1-4542-9898-AC83F5F60BB2}" dt="2019-04-09T13:11:33.412" v="453" actId="14100"/>
          <ac:cxnSpMkLst>
            <pc:docMk/>
            <pc:sldMk cId="1372525058" sldId="272"/>
            <ac:cxnSpMk id="40" creationId="{CB65192E-31AD-E04D-9724-0EE06FB9E3A5}"/>
          </ac:cxnSpMkLst>
        </pc:cxnChg>
        <pc:cxnChg chg="add del mod">
          <ac:chgData name="Kusram, Kushal" userId="919c9c0b-c5c5-4d3c-be0c-e09e52f275a9" providerId="ADAL" clId="{65A7A311-7CC1-4542-9898-AC83F5F60BB2}" dt="2019-04-09T12:44:40.699" v="144" actId="11529"/>
          <ac:cxnSpMkLst>
            <pc:docMk/>
            <pc:sldMk cId="1372525058" sldId="272"/>
            <ac:cxnSpMk id="45" creationId="{D0628443-EE82-9F46-BF5E-8558ABEC3190}"/>
          </ac:cxnSpMkLst>
        </pc:cxnChg>
        <pc:cxnChg chg="mod">
          <ac:chgData name="Kusram, Kushal" userId="919c9c0b-c5c5-4d3c-be0c-e09e52f275a9" providerId="ADAL" clId="{65A7A311-7CC1-4542-9898-AC83F5F60BB2}" dt="2019-04-09T12:43:31.260" v="128" actId="1076"/>
          <ac:cxnSpMkLst>
            <pc:docMk/>
            <pc:sldMk cId="1372525058" sldId="272"/>
            <ac:cxnSpMk id="46" creationId="{4B529A1C-AF52-F644-A368-D02CD9BB8BB9}"/>
          </ac:cxnSpMkLst>
        </pc:cxnChg>
        <pc:cxnChg chg="mod">
          <ac:chgData name="Kusram, Kushal" userId="919c9c0b-c5c5-4d3c-be0c-e09e52f275a9" providerId="ADAL" clId="{65A7A311-7CC1-4542-9898-AC83F5F60BB2}" dt="2019-04-09T12:48:06.645" v="224" actId="1076"/>
          <ac:cxnSpMkLst>
            <pc:docMk/>
            <pc:sldMk cId="1372525058" sldId="272"/>
            <ac:cxnSpMk id="49" creationId="{4C94797F-CE7E-5F4D-8BB0-5A3373E34CF4}"/>
          </ac:cxnSpMkLst>
        </pc:cxnChg>
        <pc:cxnChg chg="add del mod">
          <ac:chgData name="Kusram, Kushal" userId="919c9c0b-c5c5-4d3c-be0c-e09e52f275a9" providerId="ADAL" clId="{65A7A311-7CC1-4542-9898-AC83F5F60BB2}" dt="2019-04-09T12:44:56.714" v="148" actId="11529"/>
          <ac:cxnSpMkLst>
            <pc:docMk/>
            <pc:sldMk cId="1372525058" sldId="272"/>
            <ac:cxnSpMk id="50" creationId="{95C4EFFD-078C-164D-B91D-6E2AD2C49935}"/>
          </ac:cxnSpMkLst>
        </pc:cxnChg>
        <pc:cxnChg chg="add mod">
          <ac:chgData name="Kusram, Kushal" userId="919c9c0b-c5c5-4d3c-be0c-e09e52f275a9" providerId="ADAL" clId="{65A7A311-7CC1-4542-9898-AC83F5F60BB2}" dt="2019-04-09T12:47:29.273" v="220" actId="13822"/>
          <ac:cxnSpMkLst>
            <pc:docMk/>
            <pc:sldMk cId="1372525058" sldId="272"/>
            <ac:cxnSpMk id="56" creationId="{397BBCD4-A8F4-ED49-A897-251621DD0C9B}"/>
          </ac:cxnSpMkLst>
        </pc:cxnChg>
        <pc:cxnChg chg="add del mod">
          <ac:chgData name="Kusram, Kushal" userId="919c9c0b-c5c5-4d3c-be0c-e09e52f275a9" providerId="ADAL" clId="{65A7A311-7CC1-4542-9898-AC83F5F60BB2}" dt="2019-04-09T12:47:49.900" v="222" actId="478"/>
          <ac:cxnSpMkLst>
            <pc:docMk/>
            <pc:sldMk cId="1372525058" sldId="272"/>
            <ac:cxnSpMk id="58" creationId="{5F3B1FD0-F674-5742-835B-43CBC33349F7}"/>
          </ac:cxnSpMkLst>
        </pc:cxnChg>
        <pc:cxnChg chg="add mod">
          <ac:chgData name="Kusram, Kushal" userId="919c9c0b-c5c5-4d3c-be0c-e09e52f275a9" providerId="ADAL" clId="{65A7A311-7CC1-4542-9898-AC83F5F60BB2}" dt="2019-04-09T12:48:14.456" v="226" actId="13822"/>
          <ac:cxnSpMkLst>
            <pc:docMk/>
            <pc:sldMk cId="1372525058" sldId="272"/>
            <ac:cxnSpMk id="60" creationId="{E400A4DA-F386-6F48-9BF8-1BED8F53E2F7}"/>
          </ac:cxnSpMkLst>
        </pc:cxnChg>
      </pc:sldChg>
    </pc:docChg>
  </pc:docChgLst>
  <pc:docChgLst>
    <pc:chgData name="Henry, Jeremy" userId="S::jeremy.henry@ucdenver.edu::165e3c9f-6eba-4df2-ae0e-53f1fe77b741" providerId="AD" clId="Web-{5EEF1709-F086-43DB-9668-9E4E64966DB4}"/>
    <pc:docChg chg="addSld modSld sldOrd">
      <pc:chgData name="Henry, Jeremy" userId="S::jeremy.henry@ucdenver.edu::165e3c9f-6eba-4df2-ae0e-53f1fe77b741" providerId="AD" clId="Web-{5EEF1709-F086-43DB-9668-9E4E64966DB4}" dt="2019-03-30T21:34:23.422" v="581"/>
      <pc:docMkLst>
        <pc:docMk/>
      </pc:docMkLst>
    </pc:docChg>
  </pc:docChgLst>
  <pc:docChgLst>
    <pc:chgData name="Kusram, Kushal" userId="919c9c0b-c5c5-4d3c-be0c-e09e52f275a9" providerId="ADAL" clId="{3FE2BD01-713F-7C44-8D0F-4DE6CACAC100}"/>
    <pc:docChg chg="modSld">
      <pc:chgData name="Kusram, Kushal" userId="919c9c0b-c5c5-4d3c-be0c-e09e52f275a9" providerId="ADAL" clId="{3FE2BD01-713F-7C44-8D0F-4DE6CACAC100}" dt="2019-05-03T01:07:28.199" v="0"/>
      <pc:docMkLst>
        <pc:docMk/>
      </pc:docMkLst>
      <pc:sldChg chg="modSp">
        <pc:chgData name="Kusram, Kushal" userId="919c9c0b-c5c5-4d3c-be0c-e09e52f275a9" providerId="ADAL" clId="{3FE2BD01-713F-7C44-8D0F-4DE6CACAC100}" dt="2019-05-03T01:07:28.199" v="0"/>
        <pc:sldMkLst>
          <pc:docMk/>
          <pc:sldMk cId="3469447727" sldId="351"/>
        </pc:sldMkLst>
        <pc:graphicFrameChg chg="mod">
          <ac:chgData name="Kusram, Kushal" userId="919c9c0b-c5c5-4d3c-be0c-e09e52f275a9" providerId="ADAL" clId="{3FE2BD01-713F-7C44-8D0F-4DE6CACAC100}" dt="2019-05-03T01:07:28.199" v="0"/>
          <ac:graphicFrameMkLst>
            <pc:docMk/>
            <pc:sldMk cId="3469447727" sldId="351"/>
            <ac:graphicFrameMk id="4" creationId="{4C40DF7F-19EE-5840-8377-CDA1EB32577F}"/>
          </ac:graphicFrameMkLst>
        </pc:graphicFrameChg>
      </pc:sldChg>
    </pc:docChg>
  </pc:docChgLst>
  <pc:docChgLst>
    <pc:chgData name="Soto, Julio" userId="2b5e536d-100e-4780-b440-b637f7120a73" providerId="ADAL" clId="{56A181B1-A9C8-4219-89C2-29D030AA7937}"/>
    <pc:docChg chg="undo custSel addSld delSld modSld">
      <pc:chgData name="Soto, Julio" userId="2b5e536d-100e-4780-b440-b637f7120a73" providerId="ADAL" clId="{56A181B1-A9C8-4219-89C2-29D030AA7937}" dt="2019-04-09T01:54:23.095" v="2809" actId="113"/>
      <pc:docMkLst>
        <pc:docMk/>
      </pc:docMkLst>
      <pc:sldChg chg="modSp">
        <pc:chgData name="Soto, Julio" userId="2b5e536d-100e-4780-b440-b637f7120a73" providerId="ADAL" clId="{56A181B1-A9C8-4219-89C2-29D030AA7937}" dt="2019-04-07T18:53:33.829" v="497" actId="27636"/>
        <pc:sldMkLst>
          <pc:docMk/>
          <pc:sldMk cId="2139281934" sldId="266"/>
        </pc:sldMkLst>
        <pc:spChg chg="mod">
          <ac:chgData name="Soto, Julio" userId="2b5e536d-100e-4780-b440-b637f7120a73" providerId="ADAL" clId="{56A181B1-A9C8-4219-89C2-29D030AA7937}" dt="2019-04-07T18:53:33.829" v="497" actId="27636"/>
          <ac:spMkLst>
            <pc:docMk/>
            <pc:sldMk cId="2139281934" sldId="266"/>
            <ac:spMk id="2" creationId="{CB79D397-AF64-CE41-BB0D-F54B026DD09F}"/>
          </ac:spMkLst>
        </pc:spChg>
      </pc:sldChg>
      <pc:sldChg chg="modSp">
        <pc:chgData name="Soto, Julio" userId="2b5e536d-100e-4780-b440-b637f7120a73" providerId="ADAL" clId="{56A181B1-A9C8-4219-89C2-29D030AA7937}" dt="2019-04-07T18:17:33.026" v="424" actId="27636"/>
        <pc:sldMkLst>
          <pc:docMk/>
          <pc:sldMk cId="2168235713" sldId="292"/>
        </pc:sldMkLst>
        <pc:spChg chg="mod">
          <ac:chgData name="Soto, Julio" userId="2b5e536d-100e-4780-b440-b637f7120a73" providerId="ADAL" clId="{56A181B1-A9C8-4219-89C2-29D030AA7937}" dt="2019-04-07T18:17:33.026" v="424" actId="27636"/>
          <ac:spMkLst>
            <pc:docMk/>
            <pc:sldMk cId="2168235713" sldId="292"/>
            <ac:spMk id="3" creationId="{C3055E9E-3BC8-854A-8C7D-352472CEEC32}"/>
          </ac:spMkLst>
        </pc:spChg>
      </pc:sldChg>
      <pc:sldChg chg="add">
        <pc:chgData name="Soto, Julio" userId="2b5e536d-100e-4780-b440-b637f7120a73" providerId="ADAL" clId="{56A181B1-A9C8-4219-89C2-29D030AA7937}" dt="2019-04-07T16:07:42.252" v="1"/>
        <pc:sldMkLst>
          <pc:docMk/>
          <pc:sldMk cId="3114139377" sldId="315"/>
        </pc:sldMkLst>
      </pc:sldChg>
      <pc:sldChg chg="add">
        <pc:chgData name="Soto, Julio" userId="2b5e536d-100e-4780-b440-b637f7120a73" providerId="ADAL" clId="{56A181B1-A9C8-4219-89C2-29D030AA7937}" dt="2019-04-07T16:07:42.252" v="1"/>
        <pc:sldMkLst>
          <pc:docMk/>
          <pc:sldMk cId="1195352007" sldId="316"/>
        </pc:sldMkLst>
      </pc:sldChg>
    </pc:docChg>
  </pc:docChgLst>
  <pc:docChgLst>
    <pc:chgData name="Henry, Jeremy" userId="S::jeremy.henry@ucdenver.edu::165e3c9f-6eba-4df2-ae0e-53f1fe77b741" providerId="AD" clId="Web-{49200A69-5527-3A1E-5472-93F11F3F399A}"/>
    <pc:docChg chg="modSld">
      <pc:chgData name="Henry, Jeremy" userId="S::jeremy.henry@ucdenver.edu::165e3c9f-6eba-4df2-ae0e-53f1fe77b741" providerId="AD" clId="Web-{49200A69-5527-3A1E-5472-93F11F3F399A}" dt="2019-04-09T18:28:32.717" v="1081" actId="20577"/>
      <pc:docMkLst>
        <pc:docMk/>
      </pc:docMkLst>
    </pc:docChg>
  </pc:docChgLst>
  <pc:docChgLst>
    <pc:chgData name="Nguyen, Mien" userId="S::mien.nguyen@ucdenver.edu::7a5ade78-ce75-466c-a2f0-ab1e1b555b0b" providerId="AD" clId="Web-{54AB26EE-E5C5-4C33-E938-E4A31C889384}"/>
    <pc:docChg chg="addSld delSld modSld sldOrd">
      <pc:chgData name="Nguyen, Mien" userId="S::mien.nguyen@ucdenver.edu::7a5ade78-ce75-466c-a2f0-ab1e1b555b0b" providerId="AD" clId="Web-{54AB26EE-E5C5-4C33-E938-E4A31C889384}" dt="2019-04-08T04:48:33.466" v="2124" actId="1076"/>
      <pc:docMkLst>
        <pc:docMk/>
      </pc:docMkLst>
    </pc:docChg>
  </pc:docChgLst>
  <pc:docChgLst>
    <pc:chgData name="Nguyen, Mien" userId="S::mien.nguyen@ucdenver.edu::7a5ade78-ce75-466c-a2f0-ab1e1b555b0b" providerId="AD" clId="Web-{A870EB14-7958-7C7E-4B4E-6531F990F03D}"/>
    <pc:docChg chg="addSld">
      <pc:chgData name="Nguyen, Mien" userId="S::mien.nguyen@ucdenver.edu::7a5ade78-ce75-466c-a2f0-ab1e1b555b0b" providerId="AD" clId="Web-{A870EB14-7958-7C7E-4B4E-6531F990F03D}" dt="2019-04-07T17:33:21.471" v="0"/>
      <pc:docMkLst>
        <pc:docMk/>
      </pc:docMkLst>
    </pc:docChg>
  </pc:docChgLst>
  <pc:docChgLst>
    <pc:chgData name="Soto, Julio" userId="S::julio.m.soto@ucdenver.edu::2b5e536d-100e-4780-b440-b637f7120a73" providerId="AD" clId="Web-{916A7D8F-4237-46C9-84EE-59C12D08C9F3}"/>
    <pc:docChg chg="modSld">
      <pc:chgData name="Soto, Julio" userId="S::julio.m.soto@ucdenver.edu::2b5e536d-100e-4780-b440-b637f7120a73" providerId="AD" clId="Web-{916A7D8F-4237-46C9-84EE-59C12D08C9F3}" dt="2019-04-23T15:07:14.164" v="1"/>
      <pc:docMkLst>
        <pc:docMk/>
      </pc:docMkLst>
    </pc:docChg>
  </pc:docChgLst>
  <pc:docChgLst>
    <pc:chgData name="Henry, Jeremy" userId="S::jeremy.henry@ucdenver.edu::165e3c9f-6eba-4df2-ae0e-53f1fe77b741" providerId="AD" clId="Web-{1BAD7238-C3A0-EAD2-3511-89D01AA32903}"/>
    <pc:docChg chg="modSld">
      <pc:chgData name="Henry, Jeremy" userId="S::jeremy.henry@ucdenver.edu::165e3c9f-6eba-4df2-ae0e-53f1fe77b741" providerId="AD" clId="Web-{1BAD7238-C3A0-EAD2-3511-89D01AA32903}" dt="2019-04-08T20:38:33.049" v="5" actId="20577"/>
      <pc:docMkLst>
        <pc:docMk/>
      </pc:docMkLst>
    </pc:docChg>
  </pc:docChgLst>
  <pc:docChgLst>
    <pc:chgData name="Nguyen, Mien" userId="S::mien.nguyen@ucdenver.edu::7a5ade78-ce75-466c-a2f0-ab1e1b555b0b" providerId="AD" clId="Web-{857C24E5-07B8-47C7-BC9E-B5A949449664}"/>
    <pc:docChg chg="addSld delSld modSld sldOrd">
      <pc:chgData name="Nguyen, Mien" userId="S::mien.nguyen@ucdenver.edu::7a5ade78-ce75-466c-a2f0-ab1e1b555b0b" providerId="AD" clId="Web-{857C24E5-07B8-47C7-BC9E-B5A949449664}" dt="2019-04-05T04:50:55.388" v="2761" actId="14100"/>
      <pc:docMkLst>
        <pc:docMk/>
      </pc:docMkLst>
      <pc:sldChg chg="modSp add replId">
        <pc:chgData name="Nguyen, Mien" userId="S::mien.nguyen@ucdenver.edu::7a5ade78-ce75-466c-a2f0-ab1e1b555b0b" providerId="AD" clId="Web-{857C24E5-07B8-47C7-BC9E-B5A949449664}" dt="2019-04-05T00:31:39.788" v="85" actId="20577"/>
        <pc:sldMkLst>
          <pc:docMk/>
          <pc:sldMk cId="2168235713" sldId="292"/>
        </pc:sldMkLst>
        <pc:spChg chg="mod">
          <ac:chgData name="Nguyen, Mien" userId="S::mien.nguyen@ucdenver.edu::7a5ade78-ce75-466c-a2f0-ab1e1b555b0b" providerId="AD" clId="Web-{857C24E5-07B8-47C7-BC9E-B5A949449664}" dt="2019-04-05T00:20:16.295" v="17" actId="20577"/>
          <ac:spMkLst>
            <pc:docMk/>
            <pc:sldMk cId="2168235713" sldId="292"/>
            <ac:spMk id="2" creationId="{B72A59D2-1769-1F40-8B43-C5455B3B2C1B}"/>
          </ac:spMkLst>
        </pc:spChg>
        <pc:spChg chg="mod">
          <ac:chgData name="Nguyen, Mien" userId="S::mien.nguyen@ucdenver.edu::7a5ade78-ce75-466c-a2f0-ab1e1b555b0b" providerId="AD" clId="Web-{857C24E5-07B8-47C7-BC9E-B5A949449664}" dt="2019-04-05T00:31:39.788" v="85" actId="20577"/>
          <ac:spMkLst>
            <pc:docMk/>
            <pc:sldMk cId="2168235713" sldId="292"/>
            <ac:spMk id="3" creationId="{C3055E9E-3BC8-854A-8C7D-352472CEEC32}"/>
          </ac:spMkLst>
        </pc:spChg>
      </pc:sldChg>
    </pc:docChg>
  </pc:docChgLst>
  <pc:docChgLst>
    <pc:chgData name="Kusram, Kushal" userId="S::kushal.kusram@ucdenver.edu::919c9c0b-c5c5-4d3c-be0c-e09e52f275a9" providerId="AD" clId="Web-{0D0EA935-F070-8A06-4720-500AD9BB29E3}"/>
    <pc:docChg chg="addSld modSld">
      <pc:chgData name="Kusram, Kushal" userId="S::kushal.kusram@ucdenver.edu::919c9c0b-c5c5-4d3c-be0c-e09e52f275a9" providerId="AD" clId="Web-{0D0EA935-F070-8A06-4720-500AD9BB29E3}" dt="2019-04-29T00:16:34.449" v="88" actId="20577"/>
      <pc:docMkLst>
        <pc:docMk/>
      </pc:docMkLst>
      <pc:sldChg chg="modSp">
        <pc:chgData name="Kusram, Kushal" userId="S::kushal.kusram@ucdenver.edu::919c9c0b-c5c5-4d3c-be0c-e09e52f275a9" providerId="AD" clId="Web-{0D0EA935-F070-8A06-4720-500AD9BB29E3}" dt="2019-04-29T00:13:51.245" v="11" actId="20577"/>
        <pc:sldMkLst>
          <pc:docMk/>
          <pc:sldMk cId="3306209687" sldId="346"/>
        </pc:sldMkLst>
        <pc:spChg chg="mod">
          <ac:chgData name="Kusram, Kushal" userId="S::kushal.kusram@ucdenver.edu::919c9c0b-c5c5-4d3c-be0c-e09e52f275a9" providerId="AD" clId="Web-{0D0EA935-F070-8A06-4720-500AD9BB29E3}" dt="2019-04-29T00:13:51.245" v="11" actId="20577"/>
          <ac:spMkLst>
            <pc:docMk/>
            <pc:sldMk cId="3306209687" sldId="346"/>
            <ac:spMk id="2" creationId="{CDE109B0-B8CD-6C4C-B313-80B593071F7D}"/>
          </ac:spMkLst>
        </pc:spChg>
      </pc:sldChg>
      <pc:sldChg chg="addSp delSp modSp add replId delAnim">
        <pc:chgData name="Kusram, Kushal" userId="S::kushal.kusram@ucdenver.edu::919c9c0b-c5c5-4d3c-be0c-e09e52f275a9" providerId="AD" clId="Web-{0D0EA935-F070-8A06-4720-500AD9BB29E3}" dt="2019-04-29T00:16:34.433" v="87" actId="20577"/>
        <pc:sldMkLst>
          <pc:docMk/>
          <pc:sldMk cId="4180451559" sldId="352"/>
        </pc:sldMkLst>
        <pc:spChg chg="mod">
          <ac:chgData name="Kusram, Kushal" userId="S::kushal.kusram@ucdenver.edu::919c9c0b-c5c5-4d3c-be0c-e09e52f275a9" providerId="AD" clId="Web-{0D0EA935-F070-8A06-4720-500AD9BB29E3}" dt="2019-04-29T00:13:57.510" v="14" actId="20577"/>
          <ac:spMkLst>
            <pc:docMk/>
            <pc:sldMk cId="4180451559" sldId="352"/>
            <ac:spMk id="2" creationId="{CDE109B0-B8CD-6C4C-B313-80B593071F7D}"/>
          </ac:spMkLst>
        </pc:spChg>
        <pc:spChg chg="del">
          <ac:chgData name="Kusram, Kushal" userId="S::kushal.kusram@ucdenver.edu::919c9c0b-c5c5-4d3c-be0c-e09e52f275a9" providerId="AD" clId="Web-{0D0EA935-F070-8A06-4720-500AD9BB29E3}" dt="2019-04-29T00:14:01.463" v="29"/>
          <ac:spMkLst>
            <pc:docMk/>
            <pc:sldMk cId="4180451559" sldId="352"/>
            <ac:spMk id="3" creationId="{2220B705-CB2F-0940-AB85-0593C7102BD9}"/>
          </ac:spMkLst>
        </pc:spChg>
        <pc:spChg chg="del">
          <ac:chgData name="Kusram, Kushal" userId="S::kushal.kusram@ucdenver.edu::919c9c0b-c5c5-4d3c-be0c-e09e52f275a9" providerId="AD" clId="Web-{0D0EA935-F070-8A06-4720-500AD9BB29E3}" dt="2019-04-29T00:14:01.463" v="28"/>
          <ac:spMkLst>
            <pc:docMk/>
            <pc:sldMk cId="4180451559" sldId="352"/>
            <ac:spMk id="4" creationId="{00000000-0000-0000-0000-000000000000}"/>
          </ac:spMkLst>
        </pc:spChg>
        <pc:spChg chg="add mod">
          <ac:chgData name="Kusram, Kushal" userId="S::kushal.kusram@ucdenver.edu::919c9c0b-c5c5-4d3c-be0c-e09e52f275a9" providerId="AD" clId="Web-{0D0EA935-F070-8A06-4720-500AD9BB29E3}" dt="2019-04-29T00:16:34.433" v="87" actId="20577"/>
          <ac:spMkLst>
            <pc:docMk/>
            <pc:sldMk cId="4180451559" sldId="352"/>
            <ac:spMk id="6" creationId="{1257E31B-5DA1-467F-9123-BD1D0A3E69FF}"/>
          </ac:spMkLst>
        </pc:spChg>
        <pc:spChg chg="del">
          <ac:chgData name="Kusram, Kushal" userId="S::kushal.kusram@ucdenver.edu::919c9c0b-c5c5-4d3c-be0c-e09e52f275a9" providerId="AD" clId="Web-{0D0EA935-F070-8A06-4720-500AD9BB29E3}" dt="2019-04-29T00:14:01.463" v="30"/>
          <ac:spMkLst>
            <pc:docMk/>
            <pc:sldMk cId="4180451559" sldId="352"/>
            <ac:spMk id="15" creationId="{08BC9724-C4A4-6A45-9D94-E77628C28029}"/>
          </ac:spMkLst>
        </pc:spChg>
        <pc:spChg chg="del">
          <ac:chgData name="Kusram, Kushal" userId="S::kushal.kusram@ucdenver.edu::919c9c0b-c5c5-4d3c-be0c-e09e52f275a9" providerId="AD" clId="Web-{0D0EA935-F070-8A06-4720-500AD9BB29E3}" dt="2019-04-29T00:14:01.401" v="17"/>
          <ac:spMkLst>
            <pc:docMk/>
            <pc:sldMk cId="4180451559" sldId="352"/>
            <ac:spMk id="17" creationId="{1EE0361E-F2C8-7845-9542-AFF150588779}"/>
          </ac:spMkLst>
        </pc:spChg>
        <pc:spChg chg="del">
          <ac:chgData name="Kusram, Kushal" userId="S::kushal.kusram@ucdenver.edu::919c9c0b-c5c5-4d3c-be0c-e09e52f275a9" providerId="AD" clId="Web-{0D0EA935-F070-8A06-4720-500AD9BB29E3}" dt="2019-04-29T00:14:01.401" v="26"/>
          <ac:spMkLst>
            <pc:docMk/>
            <pc:sldMk cId="4180451559" sldId="352"/>
            <ac:spMk id="19" creationId="{26CEB2D3-A8D6-B54A-8F18-FB9D34A8E75F}"/>
          </ac:spMkLst>
        </pc:spChg>
        <pc:spChg chg="del">
          <ac:chgData name="Kusram, Kushal" userId="S::kushal.kusram@ucdenver.edu::919c9c0b-c5c5-4d3c-be0c-e09e52f275a9" providerId="AD" clId="Web-{0D0EA935-F070-8A06-4720-500AD9BB29E3}" dt="2019-04-29T00:14:01.401" v="25"/>
          <ac:spMkLst>
            <pc:docMk/>
            <pc:sldMk cId="4180451559" sldId="352"/>
            <ac:spMk id="20" creationId="{EE08B4E3-66D3-4C4E-ADEE-B3B085180F2D}"/>
          </ac:spMkLst>
        </pc:spChg>
        <pc:spChg chg="del">
          <ac:chgData name="Kusram, Kushal" userId="S::kushal.kusram@ucdenver.edu::919c9c0b-c5c5-4d3c-be0c-e09e52f275a9" providerId="AD" clId="Web-{0D0EA935-F070-8A06-4720-500AD9BB29E3}" dt="2019-04-29T00:14:01.401" v="24"/>
          <ac:spMkLst>
            <pc:docMk/>
            <pc:sldMk cId="4180451559" sldId="352"/>
            <ac:spMk id="26" creationId="{4C7A5FF0-2A7F-C34F-A0CA-EE38A915D920}"/>
          </ac:spMkLst>
        </pc:spChg>
        <pc:spChg chg="del">
          <ac:chgData name="Kusram, Kushal" userId="S::kushal.kusram@ucdenver.edu::919c9c0b-c5c5-4d3c-be0c-e09e52f275a9" providerId="AD" clId="Web-{0D0EA935-F070-8A06-4720-500AD9BB29E3}" dt="2019-04-29T00:14:01.401" v="23"/>
          <ac:spMkLst>
            <pc:docMk/>
            <pc:sldMk cId="4180451559" sldId="352"/>
            <ac:spMk id="27" creationId="{E36560E3-5200-FB40-B912-1CFF141CBF4A}"/>
          </ac:spMkLst>
        </pc:spChg>
        <pc:spChg chg="del">
          <ac:chgData name="Kusram, Kushal" userId="S::kushal.kusram@ucdenver.edu::919c9c0b-c5c5-4d3c-be0c-e09e52f275a9" providerId="AD" clId="Web-{0D0EA935-F070-8A06-4720-500AD9BB29E3}" dt="2019-04-29T00:14:01.401" v="22"/>
          <ac:spMkLst>
            <pc:docMk/>
            <pc:sldMk cId="4180451559" sldId="352"/>
            <ac:spMk id="28" creationId="{C2248231-FDCC-BD44-8AEC-79BA02FF3B58}"/>
          </ac:spMkLst>
        </pc:spChg>
        <pc:spChg chg="del">
          <ac:chgData name="Kusram, Kushal" userId="S::kushal.kusram@ucdenver.edu::919c9c0b-c5c5-4d3c-be0c-e09e52f275a9" providerId="AD" clId="Web-{0D0EA935-F070-8A06-4720-500AD9BB29E3}" dt="2019-04-29T00:14:01.401" v="21"/>
          <ac:spMkLst>
            <pc:docMk/>
            <pc:sldMk cId="4180451559" sldId="352"/>
            <ac:spMk id="32" creationId="{1C6B0476-DFF3-BA47-AE54-265029F87AF1}"/>
          </ac:spMkLst>
        </pc:spChg>
        <pc:spChg chg="del">
          <ac:chgData name="Kusram, Kushal" userId="S::kushal.kusram@ucdenver.edu::919c9c0b-c5c5-4d3c-be0c-e09e52f275a9" providerId="AD" clId="Web-{0D0EA935-F070-8A06-4720-500AD9BB29E3}" dt="2019-04-29T00:14:01.401" v="20"/>
          <ac:spMkLst>
            <pc:docMk/>
            <pc:sldMk cId="4180451559" sldId="352"/>
            <ac:spMk id="33" creationId="{B93777C7-C946-7943-B8E1-060B23FD6492}"/>
          </ac:spMkLst>
        </pc:spChg>
        <pc:spChg chg="del">
          <ac:chgData name="Kusram, Kushal" userId="S::kushal.kusram@ucdenver.edu::919c9c0b-c5c5-4d3c-be0c-e09e52f275a9" providerId="AD" clId="Web-{0D0EA935-F070-8A06-4720-500AD9BB29E3}" dt="2019-04-29T00:14:01.401" v="19"/>
          <ac:spMkLst>
            <pc:docMk/>
            <pc:sldMk cId="4180451559" sldId="352"/>
            <ac:spMk id="34" creationId="{F0B6DCD0-A9CD-7641-9833-B4849ABF7354}"/>
          </ac:spMkLst>
        </pc:spChg>
        <pc:spChg chg="del">
          <ac:chgData name="Kusram, Kushal" userId="S::kushal.kusram@ucdenver.edu::919c9c0b-c5c5-4d3c-be0c-e09e52f275a9" providerId="AD" clId="Web-{0D0EA935-F070-8A06-4720-500AD9BB29E3}" dt="2019-04-29T00:14:01.401" v="18"/>
          <ac:spMkLst>
            <pc:docMk/>
            <pc:sldMk cId="4180451559" sldId="352"/>
            <ac:spMk id="35" creationId="{7F247C3E-C11A-B546-84B9-33FC5102C002}"/>
          </ac:spMkLst>
        </pc:spChg>
        <pc:cxnChg chg="del">
          <ac:chgData name="Kusram, Kushal" userId="S::kushal.kusram@ucdenver.edu::919c9c0b-c5c5-4d3c-be0c-e09e52f275a9" providerId="AD" clId="Web-{0D0EA935-F070-8A06-4720-500AD9BB29E3}" dt="2019-04-29T00:14:01.401" v="27"/>
          <ac:cxnSpMkLst>
            <pc:docMk/>
            <pc:sldMk cId="4180451559" sldId="352"/>
            <ac:cxnSpMk id="7" creationId="{00000000-0000-0000-0000-000000000000}"/>
          </ac:cxnSpMkLst>
        </pc:cxnChg>
      </pc:sldChg>
    </pc:docChg>
  </pc:docChgLst>
  <pc:docChgLst>
    <pc:chgData name="Kusram, Kushal" userId="919c9c0b-c5c5-4d3c-be0c-e09e52f275a9" providerId="ADAL" clId="{4C359087-2DB1-B042-827B-F03364D925A6}"/>
    <pc:docChg chg="undo custSel addSld delSld modSld sldOrd">
      <pc:chgData name="Kusram, Kushal" userId="919c9c0b-c5c5-4d3c-be0c-e09e52f275a9" providerId="ADAL" clId="{4C359087-2DB1-B042-827B-F03364D925A6}" dt="2019-04-30T03:37:42.577" v="2537" actId="20577"/>
      <pc:docMkLst>
        <pc:docMk/>
      </pc:docMkLst>
      <pc:sldChg chg="ord">
        <pc:chgData name="Kusram, Kushal" userId="919c9c0b-c5c5-4d3c-be0c-e09e52f275a9" providerId="ADAL" clId="{4C359087-2DB1-B042-827B-F03364D925A6}" dt="2019-04-28T16:21:09.966" v="627"/>
        <pc:sldMkLst>
          <pc:docMk/>
          <pc:sldMk cId="2139281934" sldId="266"/>
        </pc:sldMkLst>
      </pc:sldChg>
      <pc:sldChg chg="modSp">
        <pc:chgData name="Kusram, Kushal" userId="919c9c0b-c5c5-4d3c-be0c-e09e52f275a9" providerId="ADAL" clId="{4C359087-2DB1-B042-827B-F03364D925A6}" dt="2019-04-28T22:22:40.633" v="1342" actId="688"/>
        <pc:sldMkLst>
          <pc:docMk/>
          <pc:sldMk cId="1372525058" sldId="272"/>
        </pc:sldMkLst>
        <pc:picChg chg="mod">
          <ac:chgData name="Kusram, Kushal" userId="919c9c0b-c5c5-4d3c-be0c-e09e52f275a9" providerId="ADAL" clId="{4C359087-2DB1-B042-827B-F03364D925A6}" dt="2019-04-28T22:22:40.633" v="1342" actId="688"/>
          <ac:picMkLst>
            <pc:docMk/>
            <pc:sldMk cId="1372525058" sldId="272"/>
            <ac:picMk id="69" creationId="{D521A029-ED47-4745-82CA-5C45AEDD39CD}"/>
          </ac:picMkLst>
        </pc:picChg>
      </pc:sldChg>
      <pc:sldChg chg="add ord">
        <pc:chgData name="Kusram, Kushal" userId="919c9c0b-c5c5-4d3c-be0c-e09e52f275a9" providerId="ADAL" clId="{4C359087-2DB1-B042-827B-F03364D925A6}" dt="2019-04-29T21:22:44.810" v="1949"/>
        <pc:sldMkLst>
          <pc:docMk/>
          <pc:sldMk cId="867021056" sldId="295"/>
        </pc:sldMkLst>
      </pc:sldChg>
      <pc:sldChg chg="modSp ord">
        <pc:chgData name="Kusram, Kushal" userId="919c9c0b-c5c5-4d3c-be0c-e09e52f275a9" providerId="ADAL" clId="{4C359087-2DB1-B042-827B-F03364D925A6}" dt="2019-04-29T21:23:04.275" v="1959" actId="20577"/>
        <pc:sldMkLst>
          <pc:docMk/>
          <pc:sldMk cId="3768437056" sldId="299"/>
        </pc:sldMkLst>
        <pc:spChg chg="mod">
          <ac:chgData name="Kusram, Kushal" userId="919c9c0b-c5c5-4d3c-be0c-e09e52f275a9" providerId="ADAL" clId="{4C359087-2DB1-B042-827B-F03364D925A6}" dt="2019-04-29T21:23:04.275" v="1959" actId="20577"/>
          <ac:spMkLst>
            <pc:docMk/>
            <pc:sldMk cId="3768437056" sldId="299"/>
            <ac:spMk id="2" creationId="{CDE109B0-B8CD-6C4C-B313-80B593071F7D}"/>
          </ac:spMkLst>
        </pc:spChg>
      </pc:sldChg>
      <pc:sldChg chg="modSp">
        <pc:chgData name="Kusram, Kushal" userId="919c9c0b-c5c5-4d3c-be0c-e09e52f275a9" providerId="ADAL" clId="{4C359087-2DB1-B042-827B-F03364D925A6}" dt="2019-04-28T16:09:46.647" v="3" actId="20577"/>
        <pc:sldMkLst>
          <pc:docMk/>
          <pc:sldMk cId="3114139377" sldId="315"/>
        </pc:sldMkLst>
        <pc:spChg chg="mod">
          <ac:chgData name="Kusram, Kushal" userId="919c9c0b-c5c5-4d3c-be0c-e09e52f275a9" providerId="ADAL" clId="{4C359087-2DB1-B042-827B-F03364D925A6}" dt="2019-04-28T16:09:46.647" v="3" actId="20577"/>
          <ac:spMkLst>
            <pc:docMk/>
            <pc:sldMk cId="3114139377" sldId="315"/>
            <ac:spMk id="3" creationId="{C2CD7A00-CB05-9C42-A9DA-B68E5CC40C88}"/>
          </ac:spMkLst>
        </pc:spChg>
      </pc:sldChg>
      <pc:sldChg chg="modSp">
        <pc:chgData name="Kusram, Kushal" userId="919c9c0b-c5c5-4d3c-be0c-e09e52f275a9" providerId="ADAL" clId="{4C359087-2DB1-B042-827B-F03364D925A6}" dt="2019-04-28T23:52:54.249" v="1879" actId="20577"/>
        <pc:sldMkLst>
          <pc:docMk/>
          <pc:sldMk cId="1195352007" sldId="316"/>
        </pc:sldMkLst>
        <pc:spChg chg="mod">
          <ac:chgData name="Kusram, Kushal" userId="919c9c0b-c5c5-4d3c-be0c-e09e52f275a9" providerId="ADAL" clId="{4C359087-2DB1-B042-827B-F03364D925A6}" dt="2019-04-28T23:52:54.249" v="1879" actId="20577"/>
          <ac:spMkLst>
            <pc:docMk/>
            <pc:sldMk cId="1195352007" sldId="316"/>
            <ac:spMk id="3" creationId="{F6D59E0B-BF8F-4A4C-9EC6-8338C4EFB4DF}"/>
          </ac:spMkLst>
        </pc:spChg>
      </pc:sldChg>
      <pc:sldChg chg="delSp modSp add">
        <pc:chgData name="Kusram, Kushal" userId="919c9c0b-c5c5-4d3c-be0c-e09e52f275a9" providerId="ADAL" clId="{4C359087-2DB1-B042-827B-F03364D925A6}" dt="2019-04-28T19:03:42.354" v="632" actId="478"/>
        <pc:sldMkLst>
          <pc:docMk/>
          <pc:sldMk cId="3439519967" sldId="327"/>
        </pc:sldMkLst>
        <pc:spChg chg="mod">
          <ac:chgData name="Kusram, Kushal" userId="919c9c0b-c5c5-4d3c-be0c-e09e52f275a9" providerId="ADAL" clId="{4C359087-2DB1-B042-827B-F03364D925A6}" dt="2019-04-28T16:19:56.833" v="530" actId="20577"/>
          <ac:spMkLst>
            <pc:docMk/>
            <pc:sldMk cId="3439519967" sldId="327"/>
            <ac:spMk id="2" creationId="{591882F0-5D91-2144-8410-771EF1CFD597}"/>
          </ac:spMkLst>
        </pc:spChg>
        <pc:spChg chg="del mod">
          <ac:chgData name="Kusram, Kushal" userId="919c9c0b-c5c5-4d3c-be0c-e09e52f275a9" providerId="ADAL" clId="{4C359087-2DB1-B042-827B-F03364D925A6}" dt="2019-04-28T19:03:42.354" v="632" actId="478"/>
          <ac:spMkLst>
            <pc:docMk/>
            <pc:sldMk cId="3439519967" sldId="327"/>
            <ac:spMk id="3" creationId="{0FA9CF4F-CC5E-AB4E-8941-8C54D14B63E0}"/>
          </ac:spMkLst>
        </pc:spChg>
      </pc:sldChg>
      <pc:sldChg chg="modSp add">
        <pc:chgData name="Kusram, Kushal" userId="919c9c0b-c5c5-4d3c-be0c-e09e52f275a9" providerId="ADAL" clId="{4C359087-2DB1-B042-827B-F03364D925A6}" dt="2019-04-28T16:20:17.038" v="546" actId="20577"/>
        <pc:sldMkLst>
          <pc:docMk/>
          <pc:sldMk cId="2297351771" sldId="328"/>
        </pc:sldMkLst>
        <pc:spChg chg="mod">
          <ac:chgData name="Kusram, Kushal" userId="919c9c0b-c5c5-4d3c-be0c-e09e52f275a9" providerId="ADAL" clId="{4C359087-2DB1-B042-827B-F03364D925A6}" dt="2019-04-28T16:20:17.038" v="546" actId="20577"/>
          <ac:spMkLst>
            <pc:docMk/>
            <pc:sldMk cId="2297351771" sldId="328"/>
            <ac:spMk id="2" creationId="{12811266-851C-4940-8FC3-8C219B08D06B}"/>
          </ac:spMkLst>
        </pc:spChg>
      </pc:sldChg>
      <pc:sldChg chg="modSp add ord">
        <pc:chgData name="Kusram, Kushal" userId="919c9c0b-c5c5-4d3c-be0c-e09e52f275a9" providerId="ADAL" clId="{4C359087-2DB1-B042-827B-F03364D925A6}" dt="2019-04-29T22:14:35.345" v="2109" actId="20577"/>
        <pc:sldMkLst>
          <pc:docMk/>
          <pc:sldMk cId="2034040718" sldId="329"/>
        </pc:sldMkLst>
        <pc:spChg chg="mod">
          <ac:chgData name="Kusram, Kushal" userId="919c9c0b-c5c5-4d3c-be0c-e09e52f275a9" providerId="ADAL" clId="{4C359087-2DB1-B042-827B-F03364D925A6}" dt="2019-04-29T22:10:58.760" v="1965" actId="20577"/>
          <ac:spMkLst>
            <pc:docMk/>
            <pc:sldMk cId="2034040718" sldId="329"/>
            <ac:spMk id="2" creationId="{CF2601B1-F23F-D549-A0C7-609D22E49337}"/>
          </ac:spMkLst>
        </pc:spChg>
        <pc:spChg chg="mod">
          <ac:chgData name="Kusram, Kushal" userId="919c9c0b-c5c5-4d3c-be0c-e09e52f275a9" providerId="ADAL" clId="{4C359087-2DB1-B042-827B-F03364D925A6}" dt="2019-04-29T22:14:35.345" v="2109" actId="20577"/>
          <ac:spMkLst>
            <pc:docMk/>
            <pc:sldMk cId="2034040718" sldId="329"/>
            <ac:spMk id="3" creationId="{BBD4703A-E8EC-684D-B982-1FC9CB9462C9}"/>
          </ac:spMkLst>
        </pc:spChg>
      </pc:sldChg>
      <pc:sldChg chg="modSp add">
        <pc:chgData name="Kusram, Kushal" userId="919c9c0b-c5c5-4d3c-be0c-e09e52f275a9" providerId="ADAL" clId="{4C359087-2DB1-B042-827B-F03364D925A6}" dt="2019-04-30T03:37:42.577" v="2537" actId="20577"/>
        <pc:sldMkLst>
          <pc:docMk/>
          <pc:sldMk cId="3019272617" sldId="331"/>
        </pc:sldMkLst>
        <pc:spChg chg="mod">
          <ac:chgData name="Kusram, Kushal" userId="919c9c0b-c5c5-4d3c-be0c-e09e52f275a9" providerId="ADAL" clId="{4C359087-2DB1-B042-827B-F03364D925A6}" dt="2019-04-30T03:32:37.911" v="2132" actId="20577"/>
          <ac:spMkLst>
            <pc:docMk/>
            <pc:sldMk cId="3019272617" sldId="331"/>
            <ac:spMk id="2" creationId="{B695BE5D-BEF2-D445-B3B5-E8F0A2B01E74}"/>
          </ac:spMkLst>
        </pc:spChg>
        <pc:spChg chg="mod">
          <ac:chgData name="Kusram, Kushal" userId="919c9c0b-c5c5-4d3c-be0c-e09e52f275a9" providerId="ADAL" clId="{4C359087-2DB1-B042-827B-F03364D925A6}" dt="2019-04-30T03:37:42.577" v="2537" actId="20577"/>
          <ac:spMkLst>
            <pc:docMk/>
            <pc:sldMk cId="3019272617" sldId="331"/>
            <ac:spMk id="3" creationId="{B61EB40D-00DD-884E-AC1F-7A4A45909DD7}"/>
          </ac:spMkLst>
        </pc:spChg>
      </pc:sldChg>
      <pc:sldChg chg="modSp">
        <pc:chgData name="Kusram, Kushal" userId="919c9c0b-c5c5-4d3c-be0c-e09e52f275a9" providerId="ADAL" clId="{4C359087-2DB1-B042-827B-F03364D925A6}" dt="2019-04-28T23:17:23.492" v="1850" actId="20577"/>
        <pc:sldMkLst>
          <pc:docMk/>
          <pc:sldMk cId="219696523" sldId="342"/>
        </pc:sldMkLst>
        <pc:spChg chg="mod">
          <ac:chgData name="Kusram, Kushal" userId="919c9c0b-c5c5-4d3c-be0c-e09e52f275a9" providerId="ADAL" clId="{4C359087-2DB1-B042-827B-F03364D925A6}" dt="2019-04-28T23:17:23.492" v="1850" actId="20577"/>
          <ac:spMkLst>
            <pc:docMk/>
            <pc:sldMk cId="219696523" sldId="342"/>
            <ac:spMk id="2" creationId="{B72A59D2-1769-1F40-8B43-C5455B3B2C1B}"/>
          </ac:spMkLst>
        </pc:spChg>
      </pc:sldChg>
      <pc:sldChg chg="addSp delSp modSp add ord">
        <pc:chgData name="Kusram, Kushal" userId="919c9c0b-c5c5-4d3c-be0c-e09e52f275a9" providerId="ADAL" clId="{4C359087-2DB1-B042-827B-F03364D925A6}" dt="2019-04-28T22:28:24.763" v="1549" actId="170"/>
        <pc:sldMkLst>
          <pc:docMk/>
          <pc:sldMk cId="3306209687" sldId="346"/>
        </pc:sldMkLst>
        <pc:spChg chg="add mod">
          <ac:chgData name="Kusram, Kushal" userId="919c9c0b-c5c5-4d3c-be0c-e09e52f275a9" providerId="ADAL" clId="{4C359087-2DB1-B042-827B-F03364D925A6}" dt="2019-04-28T22:28:24.763" v="1549" actId="170"/>
          <ac:spMkLst>
            <pc:docMk/>
            <pc:sldMk cId="3306209687" sldId="346"/>
            <ac:spMk id="3" creationId="{2220B705-CB2F-0940-AB85-0593C7102BD9}"/>
          </ac:spMkLst>
        </pc:spChg>
        <pc:spChg chg="mod">
          <ac:chgData name="Kusram, Kushal" userId="919c9c0b-c5c5-4d3c-be0c-e09e52f275a9" providerId="ADAL" clId="{4C359087-2DB1-B042-827B-F03364D925A6}" dt="2019-04-28T22:27:59.598" v="1547" actId="1037"/>
          <ac:spMkLst>
            <pc:docMk/>
            <pc:sldMk cId="3306209687" sldId="346"/>
            <ac:spMk id="17" creationId="{1EE0361E-F2C8-7845-9542-AFF150588779}"/>
          </ac:spMkLst>
        </pc:spChg>
        <pc:spChg chg="mod">
          <ac:chgData name="Kusram, Kushal" userId="919c9c0b-c5c5-4d3c-be0c-e09e52f275a9" providerId="ADAL" clId="{4C359087-2DB1-B042-827B-F03364D925A6}" dt="2019-04-28T22:26:21.340" v="1381" actId="20577"/>
          <ac:spMkLst>
            <pc:docMk/>
            <pc:sldMk cId="3306209687" sldId="346"/>
            <ac:spMk id="26" creationId="{4C7A5FF0-2A7F-C34F-A0CA-EE38A915D920}"/>
          </ac:spMkLst>
        </pc:spChg>
        <pc:spChg chg="mod">
          <ac:chgData name="Kusram, Kushal" userId="919c9c0b-c5c5-4d3c-be0c-e09e52f275a9" providerId="ADAL" clId="{4C359087-2DB1-B042-827B-F03364D925A6}" dt="2019-04-28T22:26:16.844" v="1372" actId="20577"/>
          <ac:spMkLst>
            <pc:docMk/>
            <pc:sldMk cId="3306209687" sldId="346"/>
            <ac:spMk id="27" creationId="{E36560E3-5200-FB40-B912-1CFF141CBF4A}"/>
          </ac:spMkLst>
        </pc:spChg>
        <pc:spChg chg="mod">
          <ac:chgData name="Kusram, Kushal" userId="919c9c0b-c5c5-4d3c-be0c-e09e52f275a9" providerId="ADAL" clId="{4C359087-2DB1-B042-827B-F03364D925A6}" dt="2019-04-28T22:26:13.578" v="1364" actId="20577"/>
          <ac:spMkLst>
            <pc:docMk/>
            <pc:sldMk cId="3306209687" sldId="346"/>
            <ac:spMk id="28" creationId="{C2248231-FDCC-BD44-8AEC-79BA02FF3B58}"/>
          </ac:spMkLst>
        </pc:spChg>
        <pc:spChg chg="del">
          <ac:chgData name="Kusram, Kushal" userId="919c9c0b-c5c5-4d3c-be0c-e09e52f275a9" providerId="ADAL" clId="{4C359087-2DB1-B042-827B-F03364D925A6}" dt="2019-04-28T22:26:03.430" v="1356" actId="478"/>
          <ac:spMkLst>
            <pc:docMk/>
            <pc:sldMk cId="3306209687" sldId="346"/>
            <ac:spMk id="29" creationId="{0CDA448D-D237-E14C-8D30-DBC35ABC19FF}"/>
          </ac:spMkLst>
        </pc:spChg>
        <pc:spChg chg="del">
          <ac:chgData name="Kusram, Kushal" userId="919c9c0b-c5c5-4d3c-be0c-e09e52f275a9" providerId="ADAL" clId="{4C359087-2DB1-B042-827B-F03364D925A6}" dt="2019-04-28T22:26:00.831" v="1355" actId="478"/>
          <ac:spMkLst>
            <pc:docMk/>
            <pc:sldMk cId="3306209687" sldId="346"/>
            <ac:spMk id="30" creationId="{93951347-0822-D84A-961A-190AD814F4DC}"/>
          </ac:spMkLst>
        </pc:spChg>
        <pc:spChg chg="del mod">
          <ac:chgData name="Kusram, Kushal" userId="919c9c0b-c5c5-4d3c-be0c-e09e52f275a9" providerId="ADAL" clId="{4C359087-2DB1-B042-827B-F03364D925A6}" dt="2019-04-28T22:25:58.919" v="1354" actId="478"/>
          <ac:spMkLst>
            <pc:docMk/>
            <pc:sldMk cId="3306209687" sldId="346"/>
            <ac:spMk id="31" creationId="{DCE47228-5B2A-1F43-95C9-F516D22A1434}"/>
          </ac:spMkLst>
        </pc:spChg>
        <pc:spChg chg="mod">
          <ac:chgData name="Kusram, Kushal" userId="919c9c0b-c5c5-4d3c-be0c-e09e52f275a9" providerId="ADAL" clId="{4C359087-2DB1-B042-827B-F03364D925A6}" dt="2019-04-28T22:27:50.871" v="1494" actId="20577"/>
          <ac:spMkLst>
            <pc:docMk/>
            <pc:sldMk cId="3306209687" sldId="346"/>
            <ac:spMk id="32" creationId="{1C6B0476-DFF3-BA47-AE54-265029F87AF1}"/>
          </ac:spMkLst>
        </pc:spChg>
        <pc:spChg chg="mod">
          <ac:chgData name="Kusram, Kushal" userId="919c9c0b-c5c5-4d3c-be0c-e09e52f275a9" providerId="ADAL" clId="{4C359087-2DB1-B042-827B-F03364D925A6}" dt="2019-04-28T22:27:48.439" v="1488" actId="20577"/>
          <ac:spMkLst>
            <pc:docMk/>
            <pc:sldMk cId="3306209687" sldId="346"/>
            <ac:spMk id="33" creationId="{B93777C7-C946-7943-B8E1-060B23FD6492}"/>
          </ac:spMkLst>
        </pc:spChg>
        <pc:spChg chg="mod">
          <ac:chgData name="Kusram, Kushal" userId="919c9c0b-c5c5-4d3c-be0c-e09e52f275a9" providerId="ADAL" clId="{4C359087-2DB1-B042-827B-F03364D925A6}" dt="2019-04-28T22:27:44.968" v="1482" actId="20577"/>
          <ac:spMkLst>
            <pc:docMk/>
            <pc:sldMk cId="3306209687" sldId="346"/>
            <ac:spMk id="34" creationId="{F0B6DCD0-A9CD-7641-9833-B4849ABF7354}"/>
          </ac:spMkLst>
        </pc:spChg>
        <pc:spChg chg="mod">
          <ac:chgData name="Kusram, Kushal" userId="919c9c0b-c5c5-4d3c-be0c-e09e52f275a9" providerId="ADAL" clId="{4C359087-2DB1-B042-827B-F03364D925A6}" dt="2019-04-28T22:27:38.671" v="1476" actId="20577"/>
          <ac:spMkLst>
            <pc:docMk/>
            <pc:sldMk cId="3306209687" sldId="346"/>
            <ac:spMk id="35" creationId="{7F247C3E-C11A-B546-84B9-33FC5102C002}"/>
          </ac:spMkLst>
        </pc:spChg>
      </pc:sldChg>
      <pc:sldChg chg="modAnim">
        <pc:chgData name="Kusram, Kushal" userId="919c9c0b-c5c5-4d3c-be0c-e09e52f275a9" providerId="ADAL" clId="{4C359087-2DB1-B042-827B-F03364D925A6}" dt="2019-04-29T20:53:50.063" v="1910"/>
        <pc:sldMkLst>
          <pc:docMk/>
          <pc:sldMk cId="2680914587" sldId="348"/>
        </pc:sldMkLst>
      </pc:sldChg>
      <pc:sldChg chg="addSp delSp modSp add modAnim">
        <pc:chgData name="Kusram, Kushal" userId="919c9c0b-c5c5-4d3c-be0c-e09e52f275a9" providerId="ADAL" clId="{4C359087-2DB1-B042-827B-F03364D925A6}" dt="2019-04-29T21:14:22.007" v="1914"/>
        <pc:sldMkLst>
          <pc:docMk/>
          <pc:sldMk cId="3724882930" sldId="350"/>
        </pc:sldMkLst>
        <pc:spChg chg="mod">
          <ac:chgData name="Kusram, Kushal" userId="919c9c0b-c5c5-4d3c-be0c-e09e52f275a9" providerId="ADAL" clId="{4C359087-2DB1-B042-827B-F03364D925A6}" dt="2019-04-28T23:12:44.346" v="1811" actId="20577"/>
          <ac:spMkLst>
            <pc:docMk/>
            <pc:sldMk cId="3724882930" sldId="350"/>
            <ac:spMk id="2" creationId="{0E6085E8-D9CF-7248-B49F-4BDC5D977E9F}"/>
          </ac:spMkLst>
        </pc:spChg>
        <pc:spChg chg="del mod">
          <ac:chgData name="Kusram, Kushal" userId="919c9c0b-c5c5-4d3c-be0c-e09e52f275a9" providerId="ADAL" clId="{4C359087-2DB1-B042-827B-F03364D925A6}" dt="2019-04-28T23:12:10.438" v="1754" actId="931"/>
          <ac:spMkLst>
            <pc:docMk/>
            <pc:sldMk cId="3724882930" sldId="350"/>
            <ac:spMk id="3" creationId="{46F4A185-8B79-F34D-B90A-1E59002F52BA}"/>
          </ac:spMkLst>
        </pc:spChg>
        <pc:picChg chg="add mod">
          <ac:chgData name="Kusram, Kushal" userId="919c9c0b-c5c5-4d3c-be0c-e09e52f275a9" providerId="ADAL" clId="{4C359087-2DB1-B042-827B-F03364D925A6}" dt="2019-04-28T23:12:26.577" v="1756" actId="1076"/>
          <ac:picMkLst>
            <pc:docMk/>
            <pc:sldMk cId="3724882930" sldId="350"/>
            <ac:picMk id="5" creationId="{61A2E5E2-BB8A-544B-AACF-F26BBD0EC7CA}"/>
          </ac:picMkLst>
        </pc:picChg>
      </pc:sldChg>
      <pc:sldChg chg="addSp delSp modSp add mod">
        <pc:chgData name="Kusram, Kushal" userId="919c9c0b-c5c5-4d3c-be0c-e09e52f275a9" providerId="ADAL" clId="{4C359087-2DB1-B042-827B-F03364D925A6}" dt="2019-04-28T23:47:02.285" v="1877" actId="20577"/>
        <pc:sldMkLst>
          <pc:docMk/>
          <pc:sldMk cId="3469447727" sldId="351"/>
        </pc:sldMkLst>
        <pc:spChg chg="mod">
          <ac:chgData name="Kusram, Kushal" userId="919c9c0b-c5c5-4d3c-be0c-e09e52f275a9" providerId="ADAL" clId="{4C359087-2DB1-B042-827B-F03364D925A6}" dt="2019-04-28T23:44:39.125" v="1860" actId="20577"/>
          <ac:spMkLst>
            <pc:docMk/>
            <pc:sldMk cId="3469447727" sldId="351"/>
            <ac:spMk id="2" creationId="{EEFB41D9-BE96-FA4D-96CD-B4F4FFA72F70}"/>
          </ac:spMkLst>
        </pc:spChg>
        <pc:spChg chg="del mod">
          <ac:chgData name="Kusram, Kushal" userId="919c9c0b-c5c5-4d3c-be0c-e09e52f275a9" providerId="ADAL" clId="{4C359087-2DB1-B042-827B-F03364D925A6}" dt="2019-04-28T23:44:51.993" v="1867" actId="478"/>
          <ac:spMkLst>
            <pc:docMk/>
            <pc:sldMk cId="3469447727" sldId="351"/>
            <ac:spMk id="3" creationId="{8A85F380-68C5-DC4D-A0D1-8E643296069A}"/>
          </ac:spMkLst>
        </pc:spChg>
        <pc:spChg chg="mod">
          <ac:chgData name="Kusram, Kushal" userId="919c9c0b-c5c5-4d3c-be0c-e09e52f275a9" providerId="ADAL" clId="{4C359087-2DB1-B042-827B-F03364D925A6}" dt="2019-04-28T23:47:02.285" v="1877" actId="20577"/>
          <ac:spMkLst>
            <pc:docMk/>
            <pc:sldMk cId="3469447727" sldId="351"/>
            <ac:spMk id="6" creationId="{5024208A-DC27-4387-953B-E09F1D8758D0}"/>
          </ac:spMkLst>
        </pc:spChg>
        <pc:graphicFrameChg chg="add mod">
          <ac:chgData name="Kusram, Kushal" userId="919c9c0b-c5c5-4d3c-be0c-e09e52f275a9" providerId="ADAL" clId="{4C359087-2DB1-B042-827B-F03364D925A6}" dt="2019-04-28T23:45:17.399" v="1873" actId="14100"/>
          <ac:graphicFrameMkLst>
            <pc:docMk/>
            <pc:sldMk cId="3469447727" sldId="351"/>
            <ac:graphicFrameMk id="4" creationId="{4C40DF7F-19EE-5840-8377-CDA1EB32577F}"/>
          </ac:graphicFrameMkLst>
        </pc:graphicFrameChg>
      </pc:sldChg>
      <pc:sldChg chg="addSp modSp">
        <pc:chgData name="Kusram, Kushal" userId="919c9c0b-c5c5-4d3c-be0c-e09e52f275a9" providerId="ADAL" clId="{4C359087-2DB1-B042-827B-F03364D925A6}" dt="2019-04-29T21:16:33.746" v="1946" actId="1038"/>
        <pc:sldMkLst>
          <pc:docMk/>
          <pc:sldMk cId="4180451559" sldId="352"/>
        </pc:sldMkLst>
        <pc:spChg chg="add mod">
          <ac:chgData name="Kusram, Kushal" userId="919c9c0b-c5c5-4d3c-be0c-e09e52f275a9" providerId="ADAL" clId="{4C359087-2DB1-B042-827B-F03364D925A6}" dt="2019-04-29T21:16:33.746" v="1946" actId="1038"/>
          <ac:spMkLst>
            <pc:docMk/>
            <pc:sldMk cId="4180451559" sldId="352"/>
            <ac:spMk id="4" creationId="{11B2427D-B8E8-7E40-B4D4-7ACE91CAFE9D}"/>
          </ac:spMkLst>
        </pc:spChg>
        <pc:spChg chg="mod">
          <ac:chgData name="Kusram, Kushal" userId="919c9c0b-c5c5-4d3c-be0c-e09e52f275a9" providerId="ADAL" clId="{4C359087-2DB1-B042-827B-F03364D925A6}" dt="2019-04-29T21:15:59.871" v="1925" actId="1076"/>
          <ac:spMkLst>
            <pc:docMk/>
            <pc:sldMk cId="4180451559" sldId="352"/>
            <ac:spMk id="6" creationId="{1257E31B-5DA1-467F-9123-BD1D0A3E69FF}"/>
          </ac:spMkLst>
        </pc:spChg>
      </pc:sldChg>
    </pc:docChg>
  </pc:docChgLst>
  <pc:docChgLst>
    <pc:chgData name="Henry, Jeremy" userId="S::jeremy.henry@ucdenver.edu::165e3c9f-6eba-4df2-ae0e-53f1fe77b741" providerId="AD" clId="Web-{F26EE936-2FDF-2F2D-5063-FF1238077BEB}"/>
    <pc:docChg chg="addSld modSld">
      <pc:chgData name="Henry, Jeremy" userId="S::jeremy.henry@ucdenver.edu::165e3c9f-6eba-4df2-ae0e-53f1fe77b741" providerId="AD" clId="Web-{F26EE936-2FDF-2F2D-5063-FF1238077BEB}" dt="2019-04-09T02:18:57.762" v="647" actId="20577"/>
      <pc:docMkLst>
        <pc:docMk/>
      </pc:docMkLst>
    </pc:docChg>
  </pc:docChgLst>
  <pc:docChgLst>
    <pc:chgData name="Henry, Jeremy" userId="S::jeremy.henry@ucdenver.edu::165e3c9f-6eba-4df2-ae0e-53f1fe77b741" providerId="AD" clId="Web-{882A1CBC-09E6-F3E9-1FB9-2A7A56C2E736}"/>
    <pc:docChg chg="modSld">
      <pc:chgData name="Henry, Jeremy" userId="S::jeremy.henry@ucdenver.edu::165e3c9f-6eba-4df2-ae0e-53f1fe77b741" providerId="AD" clId="Web-{882A1CBC-09E6-F3E9-1FB9-2A7A56C2E736}" dt="2019-04-09T02:42:44.306" v="22" actId="20577"/>
      <pc:docMkLst>
        <pc:docMk/>
      </pc:docMkLst>
    </pc:docChg>
  </pc:docChgLst>
  <pc:docChgLst>
    <pc:chgData name="Henry, Jeremy" userId="S::jeremy.henry@ucdenver.edu::165e3c9f-6eba-4df2-ae0e-53f1fe77b741" providerId="AD" clId="Web-{C973A39D-72A3-791E-24E0-C28A4CE2A41E}"/>
    <pc:docChg chg="addSld delSld modSld sldOrd">
      <pc:chgData name="Henry, Jeremy" userId="S::jeremy.henry@ucdenver.edu::165e3c9f-6eba-4df2-ae0e-53f1fe77b741" providerId="AD" clId="Web-{C973A39D-72A3-791E-24E0-C28A4CE2A41E}" dt="2019-04-28T23:10:37.228" v="397" actId="20577"/>
      <pc:docMkLst>
        <pc:docMk/>
      </pc:docMkLst>
      <pc:sldChg chg="modSp">
        <pc:chgData name="Henry, Jeremy" userId="S::jeremy.henry@ucdenver.edu::165e3c9f-6eba-4df2-ae0e-53f1fe77b741" providerId="AD" clId="Web-{C973A39D-72A3-791E-24E0-C28A4CE2A41E}" dt="2019-04-28T23:10:37.228" v="396" actId="20577"/>
        <pc:sldMkLst>
          <pc:docMk/>
          <pc:sldMk cId="2034040718" sldId="329"/>
        </pc:sldMkLst>
        <pc:spChg chg="mod">
          <ac:chgData name="Henry, Jeremy" userId="S::jeremy.henry@ucdenver.edu::165e3c9f-6eba-4df2-ae0e-53f1fe77b741" providerId="AD" clId="Web-{C973A39D-72A3-791E-24E0-C28A4CE2A41E}" dt="2019-04-28T23:05:05.070" v="153" actId="20577"/>
          <ac:spMkLst>
            <pc:docMk/>
            <pc:sldMk cId="2034040718" sldId="329"/>
            <ac:spMk id="2" creationId="{CF2601B1-F23F-D549-A0C7-609D22E49337}"/>
          </ac:spMkLst>
        </pc:spChg>
        <pc:spChg chg="mod">
          <ac:chgData name="Henry, Jeremy" userId="S::jeremy.henry@ucdenver.edu::165e3c9f-6eba-4df2-ae0e-53f1fe77b741" providerId="AD" clId="Web-{C973A39D-72A3-791E-24E0-C28A4CE2A41E}" dt="2019-04-28T23:10:37.228" v="396" actId="20577"/>
          <ac:spMkLst>
            <pc:docMk/>
            <pc:sldMk cId="2034040718" sldId="329"/>
            <ac:spMk id="3" creationId="{BBD4703A-E8EC-684D-B982-1FC9CB9462C9}"/>
          </ac:spMkLst>
        </pc:spChg>
      </pc:sldChg>
    </pc:docChg>
  </pc:docChgLst>
  <pc:docChgLst>
    <pc:chgData name="Henry, Jeremy" userId="S::jeremy.henry@ucdenver.edu::165e3c9f-6eba-4df2-ae0e-53f1fe77b741" providerId="AD" clId="Web-{289B9CDB-CB42-F31B-9890-D9E7DE0BF90E}"/>
    <pc:docChg chg="modSld">
      <pc:chgData name="Henry, Jeremy" userId="S::jeremy.henry@ucdenver.edu::165e3c9f-6eba-4df2-ae0e-53f1fe77b741" providerId="AD" clId="Web-{289B9CDB-CB42-F31B-9890-D9E7DE0BF90E}" dt="2019-04-09T17:11:29.143" v="335"/>
      <pc:docMkLst>
        <pc:docMk/>
      </pc:docMkLst>
    </pc:docChg>
  </pc:docChgLst>
  <pc:docChgLst>
    <pc:chgData name="Henry, Jeremy" userId="S::jeremy.henry@ucdenver.edu::165e3c9f-6eba-4df2-ae0e-53f1fe77b741" providerId="AD" clId="Web-{D7367ED8-29AA-92CC-61E5-FB2834DCEA36}"/>
    <pc:docChg chg="modSld">
      <pc:chgData name="Henry, Jeremy" userId="S::jeremy.henry@ucdenver.edu::165e3c9f-6eba-4df2-ae0e-53f1fe77b741" providerId="AD" clId="Web-{D7367ED8-29AA-92CC-61E5-FB2834DCEA36}" dt="2019-04-09T01:41:00.039" v="38" actId="20577"/>
      <pc:docMkLst>
        <pc:docMk/>
      </pc:docMkLst>
    </pc:docChg>
  </pc:docChgLst>
  <pc:docChgLst>
    <pc:chgData name="Julio Soto" userId="2b5e536d-100e-4780-b440-b637f7120a73" providerId="ADAL" clId="{4EB381A9-5F07-4A12-B276-C2E9379203F4}"/>
    <pc:docChg chg="undo custSel addSld delSld modSld sldOrd modMainMaster">
      <pc:chgData name="Julio Soto" userId="2b5e536d-100e-4780-b440-b637f7120a73" providerId="ADAL" clId="{4EB381A9-5F07-4A12-B276-C2E9379203F4}" dt="2019-03-30T21:17:36.016" v="1405" actId="27636"/>
      <pc:docMkLst>
        <pc:docMk/>
      </pc:docMkLst>
      <pc:sldMasterChg chg="delSp modSp">
        <pc:chgData name="Julio Soto" userId="2b5e536d-100e-4780-b440-b637f7120a73" providerId="ADAL" clId="{4EB381A9-5F07-4A12-B276-C2E9379203F4}" dt="2019-03-30T20:56:48.262" v="687" actId="2711"/>
        <pc:sldMasterMkLst>
          <pc:docMk/>
          <pc:sldMasterMk cId="4202065785" sldId="2147483648"/>
        </pc:sldMasterMkLst>
        <pc:spChg chg="mod">
          <ac:chgData name="Julio Soto" userId="2b5e536d-100e-4780-b440-b637f7120a73" providerId="ADAL" clId="{4EB381A9-5F07-4A12-B276-C2E9379203F4}" dt="2019-03-30T20:56:48.262" v="687" actId="2711"/>
          <ac:spMkLst>
            <pc:docMk/>
            <pc:sldMasterMk cId="4202065785" sldId="2147483648"/>
            <ac:spMk id="2" creationId="{B4CA5CBF-C2CB-B349-BC85-DB1DD46DE05A}"/>
          </ac:spMkLst>
        </pc:spChg>
        <pc:spChg chg="del">
          <ac:chgData name="Julio Soto" userId="2b5e536d-100e-4780-b440-b637f7120a73" providerId="ADAL" clId="{4EB381A9-5F07-4A12-B276-C2E9379203F4}" dt="2019-03-30T20:54:54.955" v="668" actId="478"/>
          <ac:spMkLst>
            <pc:docMk/>
            <pc:sldMasterMk cId="4202065785" sldId="2147483648"/>
            <ac:spMk id="4" creationId="{A1276271-1FE0-C641-A8DE-CFF46696BE57}"/>
          </ac:spMkLst>
        </pc:spChg>
        <pc:spChg chg="mod">
          <ac:chgData name="Julio Soto" userId="2b5e536d-100e-4780-b440-b637f7120a73" providerId="ADAL" clId="{4EB381A9-5F07-4A12-B276-C2E9379203F4}" dt="2019-03-30T20:55:56.878" v="686" actId="20577"/>
          <ac:spMkLst>
            <pc:docMk/>
            <pc:sldMasterMk cId="4202065785" sldId="2147483648"/>
            <ac:spMk id="5" creationId="{EE46B41E-3024-5048-8C45-2E8A1029C38B}"/>
          </ac:spMkLst>
        </pc:spChg>
      </pc:sldMasterChg>
    </pc:docChg>
  </pc:docChgLst>
  <pc:docChgLst>
    <pc:chgData name="Nguyen, Mien" userId="S::mien.nguyen@ucdenver.edu::7a5ade78-ce75-466c-a2f0-ab1e1b555b0b" providerId="AD" clId="Web-{F4EF18AA-A3B8-41F8-A1B7-A4E7093D48E5}"/>
    <pc:docChg chg="addSld modSld sldOrd">
      <pc:chgData name="Nguyen, Mien" userId="S::mien.nguyen@ucdenver.edu::7a5ade78-ce75-466c-a2f0-ab1e1b555b0b" providerId="AD" clId="Web-{F4EF18AA-A3B8-41F8-A1B7-A4E7093D48E5}" dt="2019-04-04T21:15:43.862" v="165" actId="14100"/>
      <pc:docMkLst>
        <pc:docMk/>
      </pc:docMkLst>
    </pc:docChg>
  </pc:docChgLst>
  <pc:docChgLst>
    <pc:chgData name="Soto, Julio" userId="2b5e536d-100e-4780-b440-b637f7120a73" providerId="ADAL" clId="{5102101A-05DE-4BF9-9B45-A09DBE66E698}"/>
    <pc:docChg chg="undo custSel modSld">
      <pc:chgData name="Soto, Julio" userId="2b5e536d-100e-4780-b440-b637f7120a73" providerId="ADAL" clId="{5102101A-05DE-4BF9-9B45-A09DBE66E698}" dt="2019-04-09T17:30:46.289" v="1245" actId="732"/>
      <pc:docMkLst>
        <pc:docMk/>
      </pc:docMkLst>
      <pc:sldChg chg="addSp delSp modSp">
        <pc:chgData name="Soto, Julio" userId="2b5e536d-100e-4780-b440-b637f7120a73" providerId="ADAL" clId="{5102101A-05DE-4BF9-9B45-A09DBE66E698}" dt="2019-04-09T03:17:17.106" v="22" actId="478"/>
        <pc:sldMkLst>
          <pc:docMk/>
          <pc:sldMk cId="2139281934" sldId="266"/>
        </pc:sldMkLst>
        <pc:spChg chg="add del mod">
          <ac:chgData name="Soto, Julio" userId="2b5e536d-100e-4780-b440-b637f7120a73" providerId="ADAL" clId="{5102101A-05DE-4BF9-9B45-A09DBE66E698}" dt="2019-04-09T03:17:17.106" v="22" actId="478"/>
          <ac:spMkLst>
            <pc:docMk/>
            <pc:sldMk cId="2139281934" sldId="266"/>
            <ac:spMk id="3" creationId="{B0FD0481-7327-4EA1-B1E0-BB1E7CFBF379}"/>
          </ac:spMkLst>
        </pc:spChg>
      </pc:sldChg>
      <pc:sldChg chg="modSp">
        <pc:chgData name="Soto, Julio" userId="2b5e536d-100e-4780-b440-b637f7120a73" providerId="ADAL" clId="{5102101A-05DE-4BF9-9B45-A09DBE66E698}" dt="2019-04-09T15:28:15.540" v="24" actId="27636"/>
        <pc:sldMkLst>
          <pc:docMk/>
          <pc:sldMk cId="1195352007" sldId="316"/>
        </pc:sldMkLst>
        <pc:spChg chg="mod">
          <ac:chgData name="Soto, Julio" userId="2b5e536d-100e-4780-b440-b637f7120a73" providerId="ADAL" clId="{5102101A-05DE-4BF9-9B45-A09DBE66E698}" dt="2019-04-09T15:28:15.540" v="24" actId="27636"/>
          <ac:spMkLst>
            <pc:docMk/>
            <pc:sldMk cId="1195352007" sldId="316"/>
            <ac:spMk id="3" creationId="{F6D59E0B-BF8F-4A4C-9EC6-8338C4EFB4DF}"/>
          </ac:spMkLst>
        </pc:spChg>
      </pc:sldChg>
    </pc:docChg>
  </pc:docChgLst>
  <pc:docChgLst>
    <pc:chgData name="Henry, Jeremy" userId="S::jeremy.henry@ucdenver.edu::165e3c9f-6eba-4df2-ae0e-53f1fe77b741" providerId="AD" clId="Web-{055A8074-B4A1-50F7-9FE8-203A3E7DF451}"/>
    <pc:docChg chg="modSld">
      <pc:chgData name="Henry, Jeremy" userId="S::jeremy.henry@ucdenver.edu::165e3c9f-6eba-4df2-ae0e-53f1fe77b741" providerId="AD" clId="Web-{055A8074-B4A1-50F7-9FE8-203A3E7DF451}" dt="2019-04-30T05:20:32.655" v="4" actId="20577"/>
      <pc:docMkLst>
        <pc:docMk/>
      </pc:docMkLst>
      <pc:sldChg chg="modSp">
        <pc:chgData name="Henry, Jeremy" userId="S::jeremy.henry@ucdenver.edu::165e3c9f-6eba-4df2-ae0e-53f1fe77b741" providerId="AD" clId="Web-{055A8074-B4A1-50F7-9FE8-203A3E7DF451}" dt="2019-04-30T05:20:32.655" v="4" actId="20577"/>
        <pc:sldMkLst>
          <pc:docMk/>
          <pc:sldMk cId="3439519967" sldId="327"/>
        </pc:sldMkLst>
        <pc:spChg chg="mod">
          <ac:chgData name="Henry, Jeremy" userId="S::jeremy.henry@ucdenver.edu::165e3c9f-6eba-4df2-ae0e-53f1fe77b741" providerId="AD" clId="Web-{055A8074-B4A1-50F7-9FE8-203A3E7DF451}" dt="2019-04-30T05:20:32.655" v="4" actId="20577"/>
          <ac:spMkLst>
            <pc:docMk/>
            <pc:sldMk cId="3439519967" sldId="327"/>
            <ac:spMk id="7" creationId="{D75923A6-0274-43EC-AE53-6ECED4ACE91F}"/>
          </ac:spMkLst>
        </pc:spChg>
      </pc:sldChg>
    </pc:docChg>
  </pc:docChgLst>
  <pc:docChgLst>
    <pc:chgData name="Henry, Jeremy" userId="S::jeremy.henry@ucdenver.edu::165e3c9f-6eba-4df2-ae0e-53f1fe77b741" providerId="AD" clId="Web-{495EB431-A030-66CD-CA72-A7BF1BFA274F}"/>
    <pc:docChg chg="addSld delSld modSld">
      <pc:chgData name="Henry, Jeremy" userId="S::jeremy.henry@ucdenver.edu::165e3c9f-6eba-4df2-ae0e-53f1fe77b741" providerId="AD" clId="Web-{495EB431-A030-66CD-CA72-A7BF1BFA274F}" dt="2019-04-09T15:21:33.715" v="17" actId="20577"/>
      <pc:docMkLst>
        <pc:docMk/>
      </pc:docMkLst>
    </pc:docChg>
  </pc:docChgLst>
  <pc:docChgLst>
    <pc:chgData name="Henry, Jeremy" userId="S::jeremy.henry@ucdenver.edu::165e3c9f-6eba-4df2-ae0e-53f1fe77b741" providerId="AD" clId="Web-{CE3BD1A8-A5D7-8625-FF04-351B4A04C5CF}"/>
    <pc:docChg chg="modSld">
      <pc:chgData name="Henry, Jeremy" userId="S::jeremy.henry@ucdenver.edu::165e3c9f-6eba-4df2-ae0e-53f1fe77b741" providerId="AD" clId="Web-{CE3BD1A8-A5D7-8625-FF04-351B4A04C5CF}" dt="2019-04-09T00:41:00.002" v="33" actId="20577"/>
      <pc:docMkLst>
        <pc:docMk/>
      </pc:docMkLst>
    </pc:docChg>
  </pc:docChgLst>
  <pc:docChgLst>
    <pc:chgData name="Nguyen, Mien" userId="S::mien.nguyen@ucdenver.edu::7a5ade78-ce75-466c-a2f0-ab1e1b555b0b" providerId="AD" clId="Web-{FAE29168-6A4B-A9F3-4EA1-154FF09B12CF}"/>
    <pc:docChg chg="modSld">
      <pc:chgData name="Nguyen, Mien" userId="S::mien.nguyen@ucdenver.edu::7a5ade78-ce75-466c-a2f0-ab1e1b555b0b" providerId="AD" clId="Web-{FAE29168-6A4B-A9F3-4EA1-154FF09B12CF}" dt="2019-04-09T00:43:32.021" v="390"/>
      <pc:docMkLst>
        <pc:docMk/>
      </pc:docMkLst>
    </pc:docChg>
  </pc:docChgLst>
  <pc:docChgLst>
    <pc:chgData name="Soto, Julio" userId="2b5e536d-100e-4780-b440-b637f7120a73" providerId="ADAL" clId="{4EB381A9-5F07-4A12-B276-C2E9379203F4}"/>
    <pc:docChg chg="custSel addSld modSld sldOrd">
      <pc:chgData name="Soto, Julio" userId="2b5e536d-100e-4780-b440-b637f7120a73" providerId="ADAL" clId="{4EB381A9-5F07-4A12-B276-C2E9379203F4}" dt="2019-04-02T23:52:00.807" v="974" actId="20577"/>
      <pc:docMkLst>
        <pc:docMk/>
      </pc:docMkLst>
    </pc:docChg>
  </pc:docChgLst>
  <pc:docChgLst>
    <pc:chgData name="Henry, Jeremy" userId="S::jeremy.henry@ucdenver.edu::165e3c9f-6eba-4df2-ae0e-53f1fe77b741" providerId="AD" clId="Web-{314B0F31-7EB1-0DDE-2959-D116E951DD38}"/>
    <pc:docChg chg="addSld modSld">
      <pc:chgData name="Henry, Jeremy" userId="S::jeremy.henry@ucdenver.edu::165e3c9f-6eba-4df2-ae0e-53f1fe77b741" providerId="AD" clId="Web-{314B0F31-7EB1-0DDE-2959-D116E951DD38}" dt="2019-04-08T23:17:04.573" v="459" actId="20577"/>
      <pc:docMkLst>
        <pc:docMk/>
      </pc:docMkLst>
    </pc:docChg>
  </pc:docChgLst>
  <pc:docChgLst>
    <pc:chgData name="Nguyen, Mien" userId="S::mien.nguyen@ucdenver.edu::7a5ade78-ce75-466c-a2f0-ab1e1b555b0b" providerId="AD" clId="Web-{52DB44D7-9231-40B3-B45D-80B9B6C9D8C0}"/>
    <pc:docChg chg="modSld">
      <pc:chgData name="Nguyen, Mien" userId="S::mien.nguyen@ucdenver.edu::7a5ade78-ce75-466c-a2f0-ab1e1b555b0b" providerId="AD" clId="Web-{52DB44D7-9231-40B3-B45D-80B9B6C9D8C0}" dt="2019-04-29T00:42:13.705" v="566" actId="20577"/>
      <pc:docMkLst>
        <pc:docMk/>
      </pc:docMkLst>
      <pc:sldChg chg="addSp delSp modSp">
        <pc:chgData name="Nguyen, Mien" userId="S::mien.nguyen@ucdenver.edu::7a5ade78-ce75-466c-a2f0-ab1e1b555b0b" providerId="AD" clId="Web-{52DB44D7-9231-40B3-B45D-80B9B6C9D8C0}" dt="2019-04-28T23:40:27.075" v="458" actId="1076"/>
        <pc:sldMkLst>
          <pc:docMk/>
          <pc:sldMk cId="2297351771" sldId="328"/>
        </pc:sldMkLst>
        <pc:spChg chg="mod">
          <ac:chgData name="Nguyen, Mien" userId="S::mien.nguyen@ucdenver.edu::7a5ade78-ce75-466c-a2f0-ab1e1b555b0b" providerId="AD" clId="Web-{52DB44D7-9231-40B3-B45D-80B9B6C9D8C0}" dt="2019-04-28T23:27:53.167" v="342" actId="1076"/>
          <ac:spMkLst>
            <pc:docMk/>
            <pc:sldMk cId="2297351771" sldId="328"/>
            <ac:spMk id="2" creationId="{12811266-851C-4940-8FC3-8C219B08D06B}"/>
          </ac:spMkLst>
        </pc:spChg>
        <pc:spChg chg="del">
          <ac:chgData name="Nguyen, Mien" userId="S::mien.nguyen@ucdenver.edu::7a5ade78-ce75-466c-a2f0-ab1e1b555b0b" providerId="AD" clId="Web-{52DB44D7-9231-40B3-B45D-80B9B6C9D8C0}" dt="2019-04-28T23:14:14.680" v="0"/>
          <ac:spMkLst>
            <pc:docMk/>
            <pc:sldMk cId="2297351771" sldId="328"/>
            <ac:spMk id="3" creationId="{052DA96A-7472-EB45-AD39-8A8087954828}"/>
          </ac:spMkLst>
        </pc:spChg>
        <pc:spChg chg="add del mod">
          <ac:chgData name="Nguyen, Mien" userId="S::mien.nguyen@ucdenver.edu::7a5ade78-ce75-466c-a2f0-ab1e1b555b0b" providerId="AD" clId="Web-{52DB44D7-9231-40B3-B45D-80B9B6C9D8C0}" dt="2019-04-28T23:18:55.275" v="51"/>
          <ac:spMkLst>
            <pc:docMk/>
            <pc:sldMk cId="2297351771" sldId="328"/>
            <ac:spMk id="7" creationId="{03A2C04B-4E53-4B01-A1B6-D40F2D4AC0C4}"/>
          </ac:spMkLst>
        </pc:spChg>
        <pc:spChg chg="add mod">
          <ac:chgData name="Nguyen, Mien" userId="S::mien.nguyen@ucdenver.edu::7a5ade78-ce75-466c-a2f0-ab1e1b555b0b" providerId="AD" clId="Web-{52DB44D7-9231-40B3-B45D-80B9B6C9D8C0}" dt="2019-04-28T23:40:27.028" v="457" actId="1076"/>
          <ac:spMkLst>
            <pc:docMk/>
            <pc:sldMk cId="2297351771" sldId="328"/>
            <ac:spMk id="13" creationId="{55AE1B42-615D-4D34-8538-5FE6C3E7E1A4}"/>
          </ac:spMkLst>
        </pc:spChg>
        <pc:spChg chg="add mod">
          <ac:chgData name="Nguyen, Mien" userId="S::mien.nguyen@ucdenver.edu::7a5ade78-ce75-466c-a2f0-ab1e1b555b0b" providerId="AD" clId="Web-{52DB44D7-9231-40B3-B45D-80B9B6C9D8C0}" dt="2019-04-28T23:37:53.418" v="456" actId="14100"/>
          <ac:spMkLst>
            <pc:docMk/>
            <pc:sldMk cId="2297351771" sldId="328"/>
            <ac:spMk id="16" creationId="{98B56477-69B6-49ED-B339-BFE7DB8A88AE}"/>
          </ac:spMkLst>
        </pc:spChg>
        <pc:picChg chg="add del mod">
          <ac:chgData name="Nguyen, Mien" userId="S::mien.nguyen@ucdenver.edu::7a5ade78-ce75-466c-a2f0-ab1e1b555b0b" providerId="AD" clId="Web-{52DB44D7-9231-40B3-B45D-80B9B6C9D8C0}" dt="2019-04-28T23:30:25.651" v="347"/>
          <ac:picMkLst>
            <pc:docMk/>
            <pc:sldMk cId="2297351771" sldId="328"/>
            <ac:picMk id="4" creationId="{AD00D532-DB19-4E39-91F8-01900D77B157}"/>
          </ac:picMkLst>
        </pc:picChg>
        <pc:picChg chg="add del mod">
          <ac:chgData name="Nguyen, Mien" userId="S::mien.nguyen@ucdenver.edu::7a5ade78-ce75-466c-a2f0-ab1e1b555b0b" providerId="AD" clId="Web-{52DB44D7-9231-40B3-B45D-80B9B6C9D8C0}" dt="2019-04-28T23:19:15.978" v="53"/>
          <ac:picMkLst>
            <pc:docMk/>
            <pc:sldMk cId="2297351771" sldId="328"/>
            <ac:picMk id="8" creationId="{C9B70ACC-B599-4AF1-9E69-9A9B15AE157E}"/>
          </ac:picMkLst>
        </pc:picChg>
        <pc:picChg chg="add del mod">
          <ac:chgData name="Nguyen, Mien" userId="S::mien.nguyen@ucdenver.edu::7a5ade78-ce75-466c-a2f0-ab1e1b555b0b" providerId="AD" clId="Web-{52DB44D7-9231-40B3-B45D-80B9B6C9D8C0}" dt="2019-04-28T23:30:27.651" v="348"/>
          <ac:picMkLst>
            <pc:docMk/>
            <pc:sldMk cId="2297351771" sldId="328"/>
            <ac:picMk id="10" creationId="{739A4305-F002-4329-ADBF-092371F37C9F}"/>
          </ac:picMkLst>
        </pc:picChg>
        <pc:picChg chg="add mod">
          <ac:chgData name="Nguyen, Mien" userId="S::mien.nguyen@ucdenver.edu::7a5ade78-ce75-466c-a2f0-ab1e1b555b0b" providerId="AD" clId="Web-{52DB44D7-9231-40B3-B45D-80B9B6C9D8C0}" dt="2019-04-28T23:40:27.075" v="458" actId="1076"/>
          <ac:picMkLst>
            <pc:docMk/>
            <pc:sldMk cId="2297351771" sldId="328"/>
            <ac:picMk id="14" creationId="{5912FB8E-0BCE-4EB9-A4CA-42AAA8924737}"/>
          </ac:picMkLst>
        </pc:picChg>
      </pc:sldChg>
      <pc:sldChg chg="addSp modSp">
        <pc:chgData name="Nguyen, Mien" userId="S::mien.nguyen@ucdenver.edu::7a5ade78-ce75-466c-a2f0-ab1e1b555b0b" providerId="AD" clId="Web-{52DB44D7-9231-40B3-B45D-80B9B6C9D8C0}" dt="2019-04-28T23:46:37.810" v="471" actId="14100"/>
        <pc:sldMkLst>
          <pc:docMk/>
          <pc:sldMk cId="3469447727" sldId="351"/>
        </pc:sldMkLst>
        <pc:spChg chg="add mod">
          <ac:chgData name="Nguyen, Mien" userId="S::mien.nguyen@ucdenver.edu::7a5ade78-ce75-466c-a2f0-ab1e1b555b0b" providerId="AD" clId="Web-{52DB44D7-9231-40B3-B45D-80B9B6C9D8C0}" dt="2019-04-28T23:46:28.154" v="469" actId="1076"/>
          <ac:spMkLst>
            <pc:docMk/>
            <pc:sldMk cId="3469447727" sldId="351"/>
            <ac:spMk id="6" creationId="{5024208A-DC27-4387-953B-E09F1D8758D0}"/>
          </ac:spMkLst>
        </pc:spChg>
        <pc:graphicFrameChg chg="mod">
          <ac:chgData name="Nguyen, Mien" userId="S::mien.nguyen@ucdenver.edu::7a5ade78-ce75-466c-a2f0-ab1e1b555b0b" providerId="AD" clId="Web-{52DB44D7-9231-40B3-B45D-80B9B6C9D8C0}" dt="2019-04-28T23:46:37.810" v="471" actId="14100"/>
          <ac:graphicFrameMkLst>
            <pc:docMk/>
            <pc:sldMk cId="3469447727" sldId="351"/>
            <ac:graphicFrameMk id="4" creationId="{4C40DF7F-19EE-5840-8377-CDA1EB32577F}"/>
          </ac:graphicFrameMkLst>
        </pc:graphicFrameChg>
      </pc:sldChg>
      <pc:sldChg chg="modSp">
        <pc:chgData name="Nguyen, Mien" userId="S::mien.nguyen@ucdenver.edu::7a5ade78-ce75-466c-a2f0-ab1e1b555b0b" providerId="AD" clId="Web-{52DB44D7-9231-40B3-B45D-80B9B6C9D8C0}" dt="2019-04-29T00:42:13.689" v="565" actId="20577"/>
        <pc:sldMkLst>
          <pc:docMk/>
          <pc:sldMk cId="4180451559" sldId="352"/>
        </pc:sldMkLst>
        <pc:spChg chg="mod">
          <ac:chgData name="Nguyen, Mien" userId="S::mien.nguyen@ucdenver.edu::7a5ade78-ce75-466c-a2f0-ab1e1b555b0b" providerId="AD" clId="Web-{52DB44D7-9231-40B3-B45D-80B9B6C9D8C0}" dt="2019-04-29T00:23:33.843" v="496" actId="1076"/>
          <ac:spMkLst>
            <pc:docMk/>
            <pc:sldMk cId="4180451559" sldId="352"/>
            <ac:spMk id="2" creationId="{CDE109B0-B8CD-6C4C-B313-80B593071F7D}"/>
          </ac:spMkLst>
        </pc:spChg>
        <pc:spChg chg="mod">
          <ac:chgData name="Nguyen, Mien" userId="S::mien.nguyen@ucdenver.edu::7a5ade78-ce75-466c-a2f0-ab1e1b555b0b" providerId="AD" clId="Web-{52DB44D7-9231-40B3-B45D-80B9B6C9D8C0}" dt="2019-04-29T00:42:13.689" v="565" actId="20577"/>
          <ac:spMkLst>
            <pc:docMk/>
            <pc:sldMk cId="4180451559" sldId="352"/>
            <ac:spMk id="6" creationId="{1257E31B-5DA1-467F-9123-BD1D0A3E69FF}"/>
          </ac:spMkLst>
        </pc:spChg>
      </pc:sldChg>
    </pc:docChg>
  </pc:docChgLst>
  <pc:docChgLst>
    <pc:chgData name="Henry, Jeremy" userId="S::jeremy.henry@ucdenver.edu::165e3c9f-6eba-4df2-ae0e-53f1fe77b741" providerId="AD" clId="Web-{F96340A1-1973-CE00-422F-D5391AC5E850}"/>
    <pc:docChg chg="modSld">
      <pc:chgData name="Henry, Jeremy" userId="S::jeremy.henry@ucdenver.edu::165e3c9f-6eba-4df2-ae0e-53f1fe77b741" providerId="AD" clId="Web-{F96340A1-1973-CE00-422F-D5391AC5E850}" dt="2019-04-09T15:51:20.690" v="142" actId="20577"/>
      <pc:docMkLst>
        <pc:docMk/>
      </pc:docMkLst>
    </pc:docChg>
  </pc:docChgLst>
  <pc:docChgLst>
    <pc:chgData name="Kusram, Kushal" userId="919c9c0b-c5c5-4d3c-be0c-e09e52f275a9" providerId="ADAL" clId="{5324A290-49B6-224D-8841-D5F08243BE14}"/>
    <pc:docChg chg="undo custSel addSld delSld modSld">
      <pc:chgData name="Kusram, Kushal" userId="919c9c0b-c5c5-4d3c-be0c-e09e52f275a9" providerId="ADAL" clId="{5324A290-49B6-224D-8841-D5F08243BE14}" dt="2019-04-03T19:17:16.459" v="528" actId="114"/>
      <pc:docMkLst>
        <pc:docMk/>
      </pc:docMkLst>
      <pc:sldChg chg="delSp modSp add del">
        <pc:chgData name="Kusram, Kushal" userId="919c9c0b-c5c5-4d3c-be0c-e09e52f275a9" providerId="ADAL" clId="{5324A290-49B6-224D-8841-D5F08243BE14}" dt="2019-04-02T23:52:41.736" v="220" actId="1076"/>
        <pc:sldMkLst>
          <pc:docMk/>
          <pc:sldMk cId="2139281934" sldId="266"/>
        </pc:sldMkLst>
        <pc:spChg chg="mod">
          <ac:chgData name="Kusram, Kushal" userId="919c9c0b-c5c5-4d3c-be0c-e09e52f275a9" providerId="ADAL" clId="{5324A290-49B6-224D-8841-D5F08243BE14}" dt="2019-04-02T23:52:41.736" v="220" actId="1076"/>
          <ac:spMkLst>
            <pc:docMk/>
            <pc:sldMk cId="2139281934" sldId="266"/>
            <ac:spMk id="2" creationId="{CB79D397-AF64-CE41-BB0D-F54B026DD09F}"/>
          </ac:spMkLst>
        </pc:spChg>
        <pc:spChg chg="del mod">
          <ac:chgData name="Kusram, Kushal" userId="919c9c0b-c5c5-4d3c-be0c-e09e52f275a9" providerId="ADAL" clId="{5324A290-49B6-224D-8841-D5F08243BE14}" dt="2019-04-02T23:52:38.129" v="219" actId="478"/>
          <ac:spMkLst>
            <pc:docMk/>
            <pc:sldMk cId="2139281934" sldId="266"/>
            <ac:spMk id="3" creationId="{1FF6B2C8-22F3-224A-A4AF-1BFDF7A92022}"/>
          </ac:spMkLst>
        </pc:spChg>
      </pc:sldChg>
      <pc:sldChg chg="modSp add">
        <pc:chgData name="Kusram, Kushal" userId="919c9c0b-c5c5-4d3c-be0c-e09e52f275a9" providerId="ADAL" clId="{5324A290-49B6-224D-8841-D5F08243BE14}" dt="2019-04-02T23:51:25.535" v="69" actId="20577"/>
        <pc:sldMkLst>
          <pc:docMk/>
          <pc:sldMk cId="1372525058" sldId="272"/>
        </pc:sldMkLst>
        <pc:spChg chg="mod">
          <ac:chgData name="Kusram, Kushal" userId="919c9c0b-c5c5-4d3c-be0c-e09e52f275a9" providerId="ADAL" clId="{5324A290-49B6-224D-8841-D5F08243BE14}" dt="2019-04-02T23:51:25.535" v="69" actId="20577"/>
          <ac:spMkLst>
            <pc:docMk/>
            <pc:sldMk cId="1372525058" sldId="272"/>
            <ac:spMk id="2" creationId="{CDE109B0-B8CD-6C4C-B313-80B593071F7D}"/>
          </ac:spMkLst>
        </pc:spChg>
      </pc:sldChg>
    </pc:docChg>
  </pc:docChgLst>
  <pc:docChgLst>
    <pc:chgData name="Kusram, Kushal" userId="919c9c0b-c5c5-4d3c-be0c-e09e52f275a9" providerId="ADAL" clId="{8C12F975-1BDA-5847-AFC6-33D5261C53CB}"/>
    <pc:docChg chg="undo custSel addSld delSld modSld sldOrd">
      <pc:chgData name="Kusram, Kushal" userId="919c9c0b-c5c5-4d3c-be0c-e09e52f275a9" providerId="ADAL" clId="{8C12F975-1BDA-5847-AFC6-33D5261C53CB}" dt="2019-04-09T01:55:21.040" v="2884" actId="14100"/>
      <pc:docMkLst>
        <pc:docMk/>
      </pc:docMkLst>
      <pc:sldChg chg="addSp delSp modSp modAnim">
        <pc:chgData name="Kusram, Kushal" userId="919c9c0b-c5c5-4d3c-be0c-e09e52f275a9" providerId="ADAL" clId="{8C12F975-1BDA-5847-AFC6-33D5261C53CB}" dt="2019-04-09T01:55:21.040" v="2884" actId="14100"/>
        <pc:sldMkLst>
          <pc:docMk/>
          <pc:sldMk cId="1372525058" sldId="272"/>
        </pc:sldMkLst>
        <pc:spChg chg="del">
          <ac:chgData name="Kusram, Kushal" userId="919c9c0b-c5c5-4d3c-be0c-e09e52f275a9" providerId="ADAL" clId="{8C12F975-1BDA-5847-AFC6-33D5261C53CB}" dt="2019-04-08T21:35:53.603" v="2369" actId="478"/>
          <ac:spMkLst>
            <pc:docMk/>
            <pc:sldMk cId="1372525058" sldId="272"/>
            <ac:spMk id="3" creationId="{18BFFE67-31E4-6B4D-B331-08A3A8CFF703}"/>
          </ac:spMkLst>
        </pc:spChg>
        <pc:spChg chg="add mod">
          <ac:chgData name="Kusram, Kushal" userId="919c9c0b-c5c5-4d3c-be0c-e09e52f275a9" providerId="ADAL" clId="{8C12F975-1BDA-5847-AFC6-33D5261C53CB}" dt="2019-04-09T01:49:29.869" v="2830" actId="1076"/>
          <ac:spMkLst>
            <pc:docMk/>
            <pc:sldMk cId="1372525058" sldId="272"/>
            <ac:spMk id="5" creationId="{A0BBCD52-AFE8-8C41-8998-014F5E3B6B53}"/>
          </ac:spMkLst>
        </pc:spChg>
        <pc:spChg chg="add mod">
          <ac:chgData name="Kusram, Kushal" userId="919c9c0b-c5c5-4d3c-be0c-e09e52f275a9" providerId="ADAL" clId="{8C12F975-1BDA-5847-AFC6-33D5261C53CB}" dt="2019-04-09T01:49:29.869" v="2830" actId="1076"/>
          <ac:spMkLst>
            <pc:docMk/>
            <pc:sldMk cId="1372525058" sldId="272"/>
            <ac:spMk id="6" creationId="{C4AC5857-FC2C-6542-8209-85139D6851AA}"/>
          </ac:spMkLst>
        </pc:spChg>
        <pc:spChg chg="add del">
          <ac:chgData name="Kusram, Kushal" userId="919c9c0b-c5c5-4d3c-be0c-e09e52f275a9" providerId="ADAL" clId="{8C12F975-1BDA-5847-AFC6-33D5261C53CB}" dt="2019-04-09T01:38:16.201" v="2742" actId="478"/>
          <ac:spMkLst>
            <pc:docMk/>
            <pc:sldMk cId="1372525058" sldId="272"/>
            <ac:spMk id="7" creationId="{68356CB0-47F1-E346-87C3-5DF5F4187858}"/>
          </ac:spMkLst>
        </pc:spChg>
        <pc:spChg chg="add mod">
          <ac:chgData name="Kusram, Kushal" userId="919c9c0b-c5c5-4d3c-be0c-e09e52f275a9" providerId="ADAL" clId="{8C12F975-1BDA-5847-AFC6-33D5261C53CB}" dt="2019-04-09T01:49:29.869" v="2830" actId="1076"/>
          <ac:spMkLst>
            <pc:docMk/>
            <pc:sldMk cId="1372525058" sldId="272"/>
            <ac:spMk id="15" creationId="{0465F613-D316-BB41-90BF-B827435405A1}"/>
          </ac:spMkLst>
        </pc:spChg>
        <pc:spChg chg="add mod">
          <ac:chgData name="Kusram, Kushal" userId="919c9c0b-c5c5-4d3c-be0c-e09e52f275a9" providerId="ADAL" clId="{8C12F975-1BDA-5847-AFC6-33D5261C53CB}" dt="2019-04-09T01:49:29.869" v="2830" actId="1076"/>
          <ac:spMkLst>
            <pc:docMk/>
            <pc:sldMk cId="1372525058" sldId="272"/>
            <ac:spMk id="16" creationId="{DF17C2DC-2F5F-974B-AA9A-8CAA6BEAE264}"/>
          </ac:spMkLst>
        </pc:spChg>
        <pc:spChg chg="add mod">
          <ac:chgData name="Kusram, Kushal" userId="919c9c0b-c5c5-4d3c-be0c-e09e52f275a9" providerId="ADAL" clId="{8C12F975-1BDA-5847-AFC6-33D5261C53CB}" dt="2019-04-09T01:49:29.869" v="2830" actId="1076"/>
          <ac:spMkLst>
            <pc:docMk/>
            <pc:sldMk cId="1372525058" sldId="272"/>
            <ac:spMk id="17" creationId="{FE50B3F1-F827-8743-8908-B0C91297EDA3}"/>
          </ac:spMkLst>
        </pc:spChg>
        <pc:spChg chg="add mod">
          <ac:chgData name="Kusram, Kushal" userId="919c9c0b-c5c5-4d3c-be0c-e09e52f275a9" providerId="ADAL" clId="{8C12F975-1BDA-5847-AFC6-33D5261C53CB}" dt="2019-04-09T01:49:29.869" v="2830" actId="1076"/>
          <ac:spMkLst>
            <pc:docMk/>
            <pc:sldMk cId="1372525058" sldId="272"/>
            <ac:spMk id="18" creationId="{977DD4E0-0B92-834A-82EE-C58C6F830E5F}"/>
          </ac:spMkLst>
        </pc:spChg>
        <pc:spChg chg="add mod">
          <ac:chgData name="Kusram, Kushal" userId="919c9c0b-c5c5-4d3c-be0c-e09e52f275a9" providerId="ADAL" clId="{8C12F975-1BDA-5847-AFC6-33D5261C53CB}" dt="2019-04-09T01:49:29.869" v="2830" actId="1076"/>
          <ac:spMkLst>
            <pc:docMk/>
            <pc:sldMk cId="1372525058" sldId="272"/>
            <ac:spMk id="19" creationId="{727D48C4-EFD7-9B4E-BC97-D039DAAB6D87}"/>
          </ac:spMkLst>
        </pc:spChg>
        <pc:spChg chg="add mod">
          <ac:chgData name="Kusram, Kushal" userId="919c9c0b-c5c5-4d3c-be0c-e09e52f275a9" providerId="ADAL" clId="{8C12F975-1BDA-5847-AFC6-33D5261C53CB}" dt="2019-04-09T01:49:29.869" v="2830" actId="1076"/>
          <ac:spMkLst>
            <pc:docMk/>
            <pc:sldMk cId="1372525058" sldId="272"/>
            <ac:spMk id="20" creationId="{ADAA608E-8039-204E-BF2D-5112CCF77A4E}"/>
          </ac:spMkLst>
        </pc:spChg>
        <pc:spChg chg="add mod">
          <ac:chgData name="Kusram, Kushal" userId="919c9c0b-c5c5-4d3c-be0c-e09e52f275a9" providerId="ADAL" clId="{8C12F975-1BDA-5847-AFC6-33D5261C53CB}" dt="2019-04-09T01:49:29.869" v="2830" actId="1076"/>
          <ac:spMkLst>
            <pc:docMk/>
            <pc:sldMk cId="1372525058" sldId="272"/>
            <ac:spMk id="21" creationId="{862DC0B2-4CC9-FD4A-B906-842F765045F6}"/>
          </ac:spMkLst>
        </pc:spChg>
        <pc:spChg chg="add mod">
          <ac:chgData name="Kusram, Kushal" userId="919c9c0b-c5c5-4d3c-be0c-e09e52f275a9" providerId="ADAL" clId="{8C12F975-1BDA-5847-AFC6-33D5261C53CB}" dt="2019-04-09T01:49:29.869" v="2830" actId="1076"/>
          <ac:spMkLst>
            <pc:docMk/>
            <pc:sldMk cId="1372525058" sldId="272"/>
            <ac:spMk id="22" creationId="{66900BDE-AB78-8948-8484-8D0BE3C8079A}"/>
          </ac:spMkLst>
        </pc:spChg>
        <pc:spChg chg="add mod">
          <ac:chgData name="Kusram, Kushal" userId="919c9c0b-c5c5-4d3c-be0c-e09e52f275a9" providerId="ADAL" clId="{8C12F975-1BDA-5847-AFC6-33D5261C53CB}" dt="2019-04-09T01:49:29.869" v="2830" actId="1076"/>
          <ac:spMkLst>
            <pc:docMk/>
            <pc:sldMk cId="1372525058" sldId="272"/>
            <ac:spMk id="23" creationId="{8B7FA284-A1AE-BE4C-BFF9-8D177C67A548}"/>
          </ac:spMkLst>
        </pc:spChg>
        <pc:spChg chg="add mod">
          <ac:chgData name="Kusram, Kushal" userId="919c9c0b-c5c5-4d3c-be0c-e09e52f275a9" providerId="ADAL" clId="{8C12F975-1BDA-5847-AFC6-33D5261C53CB}" dt="2019-04-09T01:49:29.869" v="2830" actId="1076"/>
          <ac:spMkLst>
            <pc:docMk/>
            <pc:sldMk cId="1372525058" sldId="272"/>
            <ac:spMk id="24" creationId="{416E0763-CAA5-B547-B35E-6029450BFE80}"/>
          </ac:spMkLst>
        </pc:spChg>
        <pc:spChg chg="add mod">
          <ac:chgData name="Kusram, Kushal" userId="919c9c0b-c5c5-4d3c-be0c-e09e52f275a9" providerId="ADAL" clId="{8C12F975-1BDA-5847-AFC6-33D5261C53CB}" dt="2019-04-09T01:49:29.869" v="2830" actId="1076"/>
          <ac:spMkLst>
            <pc:docMk/>
            <pc:sldMk cId="1372525058" sldId="272"/>
            <ac:spMk id="25" creationId="{954D4954-1F6C-5940-9F26-3224EA8B424A}"/>
          </ac:spMkLst>
        </pc:spChg>
        <pc:spChg chg="add mod">
          <ac:chgData name="Kusram, Kushal" userId="919c9c0b-c5c5-4d3c-be0c-e09e52f275a9" providerId="ADAL" clId="{8C12F975-1BDA-5847-AFC6-33D5261C53CB}" dt="2019-04-09T01:49:29.869" v="2830" actId="1076"/>
          <ac:spMkLst>
            <pc:docMk/>
            <pc:sldMk cId="1372525058" sldId="272"/>
            <ac:spMk id="26" creationId="{3BE5A6B3-3082-F941-A9B1-848073000E08}"/>
          </ac:spMkLst>
        </pc:spChg>
        <pc:spChg chg="add del mod">
          <ac:chgData name="Kusram, Kushal" userId="919c9c0b-c5c5-4d3c-be0c-e09e52f275a9" providerId="ADAL" clId="{8C12F975-1BDA-5847-AFC6-33D5261C53CB}" dt="2019-04-09T01:47:00.490" v="2789" actId="478"/>
          <ac:spMkLst>
            <pc:docMk/>
            <pc:sldMk cId="1372525058" sldId="272"/>
            <ac:spMk id="27" creationId="{353891D5-A580-6741-B568-2F0F73FFAFA1}"/>
          </ac:spMkLst>
        </pc:spChg>
        <pc:spChg chg="add mod">
          <ac:chgData name="Kusram, Kushal" userId="919c9c0b-c5c5-4d3c-be0c-e09e52f275a9" providerId="ADAL" clId="{8C12F975-1BDA-5847-AFC6-33D5261C53CB}" dt="2019-04-09T01:49:29.869" v="2830" actId="1076"/>
          <ac:spMkLst>
            <pc:docMk/>
            <pc:sldMk cId="1372525058" sldId="272"/>
            <ac:spMk id="41" creationId="{8F47A6DB-E52A-B041-9D44-663AC4FEA459}"/>
          </ac:spMkLst>
        </pc:spChg>
        <pc:spChg chg="add mod">
          <ac:chgData name="Kusram, Kushal" userId="919c9c0b-c5c5-4d3c-be0c-e09e52f275a9" providerId="ADAL" clId="{8C12F975-1BDA-5847-AFC6-33D5261C53CB}" dt="2019-04-09T01:54:56.707" v="2881" actId="1076"/>
          <ac:spMkLst>
            <pc:docMk/>
            <pc:sldMk cId="1372525058" sldId="272"/>
            <ac:spMk id="47" creationId="{239F7E0C-8ADA-A64F-8B2B-1E22AEB5B4EF}"/>
          </ac:spMkLst>
        </pc:spChg>
        <pc:graphicFrameChg chg="add mod modGraphic">
          <ac:chgData name="Kusram, Kushal" userId="919c9c0b-c5c5-4d3c-be0c-e09e52f275a9" providerId="ADAL" clId="{8C12F975-1BDA-5847-AFC6-33D5261C53CB}" dt="2019-04-09T01:53:13.729" v="2849" actId="1036"/>
          <ac:graphicFrameMkLst>
            <pc:docMk/>
            <pc:sldMk cId="1372525058" sldId="272"/>
            <ac:graphicFrameMk id="42" creationId="{52DBC932-1F18-114A-BCFF-1D18E9E7329D}"/>
          </ac:graphicFrameMkLst>
        </pc:graphicFrameChg>
        <pc:cxnChg chg="add mod">
          <ac:chgData name="Kusram, Kushal" userId="919c9c0b-c5c5-4d3c-be0c-e09e52f275a9" providerId="ADAL" clId="{8C12F975-1BDA-5847-AFC6-33D5261C53CB}" dt="2019-04-09T01:49:29.869" v="2830" actId="1076"/>
          <ac:cxnSpMkLst>
            <pc:docMk/>
            <pc:sldMk cId="1372525058" sldId="272"/>
            <ac:cxnSpMk id="4" creationId="{F5659130-A32E-C247-8F8D-99D50FAB5B62}"/>
          </ac:cxnSpMkLst>
        </pc:cxnChg>
        <pc:cxnChg chg="add mod">
          <ac:chgData name="Kusram, Kushal" userId="919c9c0b-c5c5-4d3c-be0c-e09e52f275a9" providerId="ADAL" clId="{8C12F975-1BDA-5847-AFC6-33D5261C53CB}" dt="2019-04-09T01:49:29.869" v="2830" actId="1076"/>
          <ac:cxnSpMkLst>
            <pc:docMk/>
            <pc:sldMk cId="1372525058" sldId="272"/>
            <ac:cxnSpMk id="9" creationId="{8F7C7354-D34C-3A46-B87A-E6E05D648548}"/>
          </ac:cxnSpMkLst>
        </pc:cxnChg>
        <pc:cxnChg chg="add mod">
          <ac:chgData name="Kusram, Kushal" userId="919c9c0b-c5c5-4d3c-be0c-e09e52f275a9" providerId="ADAL" clId="{8C12F975-1BDA-5847-AFC6-33D5261C53CB}" dt="2019-04-09T01:49:29.869" v="2830" actId="1076"/>
          <ac:cxnSpMkLst>
            <pc:docMk/>
            <pc:sldMk cId="1372525058" sldId="272"/>
            <ac:cxnSpMk id="29" creationId="{472F0F9B-61A5-FC46-A919-F55E4BC30811}"/>
          </ac:cxnSpMkLst>
        </pc:cxnChg>
        <pc:cxnChg chg="add mod">
          <ac:chgData name="Kusram, Kushal" userId="919c9c0b-c5c5-4d3c-be0c-e09e52f275a9" providerId="ADAL" clId="{8C12F975-1BDA-5847-AFC6-33D5261C53CB}" dt="2019-04-09T01:49:29.869" v="2830" actId="1076"/>
          <ac:cxnSpMkLst>
            <pc:docMk/>
            <pc:sldMk cId="1372525058" sldId="272"/>
            <ac:cxnSpMk id="30" creationId="{B80A3208-37CF-5E47-AFF4-2434F20B7409}"/>
          </ac:cxnSpMkLst>
        </pc:cxnChg>
        <pc:cxnChg chg="add mod">
          <ac:chgData name="Kusram, Kushal" userId="919c9c0b-c5c5-4d3c-be0c-e09e52f275a9" providerId="ADAL" clId="{8C12F975-1BDA-5847-AFC6-33D5261C53CB}" dt="2019-04-09T01:49:29.869" v="2830" actId="1076"/>
          <ac:cxnSpMkLst>
            <pc:docMk/>
            <pc:sldMk cId="1372525058" sldId="272"/>
            <ac:cxnSpMk id="31" creationId="{C41717AA-B5B6-8742-94BB-10135993B415}"/>
          </ac:cxnSpMkLst>
        </pc:cxnChg>
        <pc:cxnChg chg="add del mod">
          <ac:chgData name="Kusram, Kushal" userId="919c9c0b-c5c5-4d3c-be0c-e09e52f275a9" providerId="ADAL" clId="{8C12F975-1BDA-5847-AFC6-33D5261C53CB}" dt="2019-04-09T01:49:02.243" v="2809" actId="478"/>
          <ac:cxnSpMkLst>
            <pc:docMk/>
            <pc:sldMk cId="1372525058" sldId="272"/>
            <ac:cxnSpMk id="33" creationId="{07260E5F-250D-0C47-8323-AF4A0C6C55BC}"/>
          </ac:cxnSpMkLst>
        </pc:cxnChg>
        <pc:cxnChg chg="add del mod">
          <ac:chgData name="Kusram, Kushal" userId="919c9c0b-c5c5-4d3c-be0c-e09e52f275a9" providerId="ADAL" clId="{8C12F975-1BDA-5847-AFC6-33D5261C53CB}" dt="2019-04-09T01:53:58.734" v="2851" actId="11529"/>
          <ac:cxnSpMkLst>
            <pc:docMk/>
            <pc:sldMk cId="1372525058" sldId="272"/>
            <ac:cxnSpMk id="44" creationId="{89E0CE04-91B6-E144-8346-67ADF7649278}"/>
          </ac:cxnSpMkLst>
        </pc:cxnChg>
        <pc:cxnChg chg="add mod">
          <ac:chgData name="Kusram, Kushal" userId="919c9c0b-c5c5-4d3c-be0c-e09e52f275a9" providerId="ADAL" clId="{8C12F975-1BDA-5847-AFC6-33D5261C53CB}" dt="2019-04-09T01:54:09.921" v="2853" actId="13822"/>
          <ac:cxnSpMkLst>
            <pc:docMk/>
            <pc:sldMk cId="1372525058" sldId="272"/>
            <ac:cxnSpMk id="46" creationId="{4B529A1C-AF52-F644-A368-D02CD9BB8BB9}"/>
          </ac:cxnSpMkLst>
        </pc:cxnChg>
        <pc:cxnChg chg="add mod">
          <ac:chgData name="Kusram, Kushal" userId="919c9c0b-c5c5-4d3c-be0c-e09e52f275a9" providerId="ADAL" clId="{8C12F975-1BDA-5847-AFC6-33D5261C53CB}" dt="2019-04-09T01:55:21.040" v="2884" actId="14100"/>
          <ac:cxnSpMkLst>
            <pc:docMk/>
            <pc:sldMk cId="1372525058" sldId="272"/>
            <ac:cxnSpMk id="49" creationId="{4C94797F-CE7E-5F4D-8BB0-5A3373E34CF4}"/>
          </ac:cxnSpMkLst>
        </pc:cxnChg>
      </pc:sldChg>
      <pc:sldChg chg="addSp delSp modSp add">
        <pc:chgData name="Kusram, Kushal" userId="919c9c0b-c5c5-4d3c-be0c-e09e52f275a9" providerId="ADAL" clId="{8C12F975-1BDA-5847-AFC6-33D5261C53CB}" dt="2019-04-09T01:33:55.361" v="2676" actId="1076"/>
        <pc:sldMkLst>
          <pc:docMk/>
          <pc:sldMk cId="2678922575" sldId="325"/>
        </pc:sldMkLst>
        <pc:spChg chg="add mod">
          <ac:chgData name="Kusram, Kushal" userId="919c9c0b-c5c5-4d3c-be0c-e09e52f275a9" providerId="ADAL" clId="{8C12F975-1BDA-5847-AFC6-33D5261C53CB}" dt="2019-04-09T01:33:47.362" v="2675" actId="114"/>
          <ac:spMkLst>
            <pc:docMk/>
            <pc:sldMk cId="2678922575" sldId="325"/>
            <ac:spMk id="3" creationId="{B35149EB-4EF6-D34E-940F-B1F0F14EE5FB}"/>
          </ac:spMkLst>
        </pc:spChg>
        <pc:spChg chg="del">
          <ac:chgData name="Kusram, Kushal" userId="919c9c0b-c5c5-4d3c-be0c-e09e52f275a9" providerId="ADAL" clId="{8C12F975-1BDA-5847-AFC6-33D5261C53CB}" dt="2019-04-08T21:36:57.115" v="2371" actId="478"/>
          <ac:spMkLst>
            <pc:docMk/>
            <pc:sldMk cId="2678922575" sldId="325"/>
            <ac:spMk id="3" creationId="{C3055E9E-3BC8-854A-8C7D-352472CEEC32}"/>
          </ac:spMkLst>
        </pc:spChg>
        <pc:spChg chg="add del mod">
          <ac:chgData name="Kusram, Kushal" userId="919c9c0b-c5c5-4d3c-be0c-e09e52f275a9" providerId="ADAL" clId="{8C12F975-1BDA-5847-AFC6-33D5261C53CB}" dt="2019-04-08T21:36:58.709" v="2372" actId="478"/>
          <ac:spMkLst>
            <pc:docMk/>
            <pc:sldMk cId="2678922575" sldId="325"/>
            <ac:spMk id="5" creationId="{2F0A49FC-23C9-5648-B041-94F761CB4CB6}"/>
          </ac:spMkLst>
        </pc:spChg>
        <pc:spChg chg="add del mod">
          <ac:chgData name="Kusram, Kushal" userId="919c9c0b-c5c5-4d3c-be0c-e09e52f275a9" providerId="ADAL" clId="{8C12F975-1BDA-5847-AFC6-33D5261C53CB}" dt="2019-04-09T01:23:01.285" v="2572" actId="478"/>
          <ac:spMkLst>
            <pc:docMk/>
            <pc:sldMk cId="2678922575" sldId="325"/>
            <ac:spMk id="9" creationId="{8B5854A6-6B15-C048-9EB5-289AE85CD9F7}"/>
          </ac:spMkLst>
        </pc:spChg>
        <pc:graphicFrameChg chg="add mod">
          <ac:chgData name="Kusram, Kushal" userId="919c9c0b-c5c5-4d3c-be0c-e09e52f275a9" providerId="ADAL" clId="{8C12F975-1BDA-5847-AFC6-33D5261C53CB}" dt="2019-04-09T01:33:55.361" v="2676" actId="1076"/>
          <ac:graphicFrameMkLst>
            <pc:docMk/>
            <pc:sldMk cId="2678922575" sldId="325"/>
            <ac:graphicFrameMk id="6" creationId="{17561974-2F2C-4743-A650-505BFABF5088}"/>
          </ac:graphicFrameMkLst>
        </pc:graphicFrameChg>
        <pc:cxnChg chg="add del mod">
          <ac:chgData name="Kusram, Kushal" userId="919c9c0b-c5c5-4d3c-be0c-e09e52f275a9" providerId="ADAL" clId="{8C12F975-1BDA-5847-AFC6-33D5261C53CB}" dt="2019-04-09T01:23:01.285" v="2572" actId="478"/>
          <ac:cxnSpMkLst>
            <pc:docMk/>
            <pc:sldMk cId="2678922575" sldId="325"/>
            <ac:cxnSpMk id="8" creationId="{687A934C-BA41-BB44-B6B1-ECFBC5EF5205}"/>
          </ac:cxnSpMkLst>
        </pc:cxnChg>
      </pc:sldChg>
    </pc:docChg>
  </pc:docChgLst>
  <pc:docChgLst>
    <pc:chgData name="Nguyen, Mien" userId="S::mien.nguyen@ucdenver.edu::7a5ade78-ce75-466c-a2f0-ab1e1b555b0b" providerId="AD" clId="Web-{92787C47-7B02-ACB9-79C3-AB79D0F6A94E}"/>
    <pc:docChg chg="delSld modSld">
      <pc:chgData name="Nguyen, Mien" userId="S::mien.nguyen@ucdenver.edu::7a5ade78-ce75-466c-a2f0-ab1e1b555b0b" providerId="AD" clId="Web-{92787C47-7B02-ACB9-79C3-AB79D0F6A94E}" dt="2019-04-09T01:42:53.650" v="42"/>
      <pc:docMkLst>
        <pc:docMk/>
      </pc:docMkLst>
    </pc:docChg>
  </pc:docChgLst>
  <pc:docChgLst>
    <pc:chgData name="Henry, Jeremy" userId="S::jeremy.henry@ucdenver.edu::165e3c9f-6eba-4df2-ae0e-53f1fe77b741" providerId="AD" clId="Web-{85DD1A37-64A6-6946-DDBD-8F8B61F65399}"/>
    <pc:docChg chg="addSld delSld modSld sldOrd">
      <pc:chgData name="Henry, Jeremy" userId="S::jeremy.henry@ucdenver.edu::165e3c9f-6eba-4df2-ae0e-53f1fe77b741" providerId="AD" clId="Web-{85DD1A37-64A6-6946-DDBD-8F8B61F65399}" dt="2019-04-07T06:06:54.717" v="2178" actId="20577"/>
      <pc:docMkLst>
        <pc:docMk/>
      </pc:docMkLst>
      <pc:sldChg chg="modSp">
        <pc:chgData name="Henry, Jeremy" userId="S::jeremy.henry@ucdenver.edu::165e3c9f-6eba-4df2-ae0e-53f1fe77b741" providerId="AD" clId="Web-{85DD1A37-64A6-6946-DDBD-8F8B61F65399}" dt="2019-04-07T05:53:41.716" v="1748" actId="20577"/>
        <pc:sldMkLst>
          <pc:docMk/>
          <pc:sldMk cId="2168235713" sldId="292"/>
        </pc:sldMkLst>
        <pc:spChg chg="mod">
          <ac:chgData name="Henry, Jeremy" userId="S::jeremy.henry@ucdenver.edu::165e3c9f-6eba-4df2-ae0e-53f1fe77b741" providerId="AD" clId="Web-{85DD1A37-64A6-6946-DDBD-8F8B61F65399}" dt="2019-04-07T05:53:41.716" v="1748" actId="20577"/>
          <ac:spMkLst>
            <pc:docMk/>
            <pc:sldMk cId="2168235713" sldId="292"/>
            <ac:spMk id="3" creationId="{C3055E9E-3BC8-854A-8C7D-352472CEEC32}"/>
          </ac:spMkLst>
        </pc:spChg>
      </pc:sldChg>
    </pc:docChg>
  </pc:docChgLst>
  <pc:docChgLst>
    <pc:chgData name="Nguyen, Mien" userId="S::mien.nguyen@ucdenver.edu::7a5ade78-ce75-466c-a2f0-ab1e1b555b0b" providerId="AD" clId="Web-{84DD92AB-F06B-4685-8CD4-395B18BE307E}"/>
    <pc:docChg chg="addSld delSld modSld sldOrd">
      <pc:chgData name="Nguyen, Mien" userId="S::mien.nguyen@ucdenver.edu::7a5ade78-ce75-466c-a2f0-ab1e1b555b0b" providerId="AD" clId="Web-{84DD92AB-F06B-4685-8CD4-395B18BE307E}" dt="2019-04-04T04:01:02.708" v="1039" actId="20577"/>
      <pc:docMkLst>
        <pc:docMk/>
      </pc:docMkLst>
    </pc:docChg>
  </pc:docChgLst>
  <pc:docChgLst>
    <pc:chgData name="Soto, Julio" userId="2b5e536d-100e-4780-b440-b637f7120a73" providerId="ADAL" clId="{B889D8E5-EBA9-43E7-AC94-BDFB5C32DBA8}"/>
    <pc:docChg chg="undo redo custSel addSld delSld modSld sldOrd">
      <pc:chgData name="Soto, Julio" userId="2b5e536d-100e-4780-b440-b637f7120a73" providerId="ADAL" clId="{B889D8E5-EBA9-43E7-AC94-BDFB5C32DBA8}" dt="2019-04-30T17:07:37.330" v="3257"/>
      <pc:docMkLst>
        <pc:docMk/>
      </pc:docMkLst>
      <pc:sldChg chg="modSp ord modAnim">
        <pc:chgData name="Soto, Julio" userId="2b5e536d-100e-4780-b440-b637f7120a73" providerId="ADAL" clId="{B889D8E5-EBA9-43E7-AC94-BDFB5C32DBA8}" dt="2019-04-30T16:57:02.315" v="3229"/>
        <pc:sldMkLst>
          <pc:docMk/>
          <pc:sldMk cId="1372525058" sldId="272"/>
        </pc:sldMkLst>
        <pc:spChg chg="mod">
          <ac:chgData name="Soto, Julio" userId="2b5e536d-100e-4780-b440-b637f7120a73" providerId="ADAL" clId="{B889D8E5-EBA9-43E7-AC94-BDFB5C32DBA8}" dt="2019-04-30T16:55:09.838" v="3223" actId="14100"/>
          <ac:spMkLst>
            <pc:docMk/>
            <pc:sldMk cId="1372525058" sldId="272"/>
            <ac:spMk id="6" creationId="{C4AC5857-FC2C-6542-8209-85139D6851AA}"/>
          </ac:spMkLst>
        </pc:spChg>
        <pc:spChg chg="mod">
          <ac:chgData name="Soto, Julio" userId="2b5e536d-100e-4780-b440-b637f7120a73" providerId="ADAL" clId="{B889D8E5-EBA9-43E7-AC94-BDFB5C32DBA8}" dt="2019-04-30T16:55:09.838" v="3223" actId="14100"/>
          <ac:spMkLst>
            <pc:docMk/>
            <pc:sldMk cId="1372525058" sldId="272"/>
            <ac:spMk id="52" creationId="{77DEBA60-3AFF-AA4E-B08A-63D2E6AFFFD8}"/>
          </ac:spMkLst>
        </pc:spChg>
        <pc:picChg chg="mod">
          <ac:chgData name="Soto, Julio" userId="2b5e536d-100e-4780-b440-b637f7120a73" providerId="ADAL" clId="{B889D8E5-EBA9-43E7-AC94-BDFB5C32DBA8}" dt="2019-04-28T19:55:35.065" v="211" actId="688"/>
          <ac:picMkLst>
            <pc:docMk/>
            <pc:sldMk cId="1372525058" sldId="272"/>
            <ac:picMk id="69" creationId="{D521A029-ED47-4745-82CA-5C45AEDD39CD}"/>
          </ac:picMkLst>
        </pc:picChg>
        <pc:cxnChg chg="mod">
          <ac:chgData name="Soto, Julio" userId="2b5e536d-100e-4780-b440-b637f7120a73" providerId="ADAL" clId="{B889D8E5-EBA9-43E7-AC94-BDFB5C32DBA8}" dt="2019-04-30T16:55:09.838" v="3223" actId="14100"/>
          <ac:cxnSpMkLst>
            <pc:docMk/>
            <pc:sldMk cId="1372525058" sldId="272"/>
            <ac:cxnSpMk id="4" creationId="{F5659130-A32E-C247-8F8D-99D50FAB5B62}"/>
          </ac:cxnSpMkLst>
        </pc:cxnChg>
        <pc:cxnChg chg="mod">
          <ac:chgData name="Soto, Julio" userId="2b5e536d-100e-4780-b440-b637f7120a73" providerId="ADAL" clId="{B889D8E5-EBA9-43E7-AC94-BDFB5C32DBA8}" dt="2019-04-30T16:55:09.838" v="3223" actId="14100"/>
          <ac:cxnSpMkLst>
            <pc:docMk/>
            <pc:sldMk cId="1372525058" sldId="272"/>
            <ac:cxnSpMk id="9" creationId="{8F7C7354-D34C-3A46-B87A-E6E05D648548}"/>
          </ac:cxnSpMkLst>
        </pc:cxnChg>
        <pc:cxnChg chg="mod">
          <ac:chgData name="Soto, Julio" userId="2b5e536d-100e-4780-b440-b637f7120a73" providerId="ADAL" clId="{B889D8E5-EBA9-43E7-AC94-BDFB5C32DBA8}" dt="2019-04-30T16:55:09.838" v="3223" actId="14100"/>
          <ac:cxnSpMkLst>
            <pc:docMk/>
            <pc:sldMk cId="1372525058" sldId="272"/>
            <ac:cxnSpMk id="40" creationId="{CB65192E-31AD-E04D-9724-0EE06FB9E3A5}"/>
          </ac:cxnSpMkLst>
        </pc:cxnChg>
      </pc:sldChg>
      <pc:sldChg chg="ord">
        <pc:chgData name="Soto, Julio" userId="2b5e536d-100e-4780-b440-b637f7120a73" providerId="ADAL" clId="{B889D8E5-EBA9-43E7-AC94-BDFB5C32DBA8}" dt="2019-04-29T21:18:29.956" v="2321"/>
        <pc:sldMkLst>
          <pc:docMk/>
          <pc:sldMk cId="2168235713" sldId="292"/>
        </pc:sldMkLst>
      </pc:sldChg>
      <pc:sldChg chg="modSp ord">
        <pc:chgData name="Soto, Julio" userId="2b5e536d-100e-4780-b440-b637f7120a73" providerId="ADAL" clId="{B889D8E5-EBA9-43E7-AC94-BDFB5C32DBA8}" dt="2019-04-29T21:24:44.574" v="2407" actId="12788"/>
        <pc:sldMkLst>
          <pc:docMk/>
          <pc:sldMk cId="867021056" sldId="295"/>
        </pc:sldMkLst>
        <pc:spChg chg="mod">
          <ac:chgData name="Soto, Julio" userId="2b5e536d-100e-4780-b440-b637f7120a73" providerId="ADAL" clId="{B889D8E5-EBA9-43E7-AC94-BDFB5C32DBA8}" dt="2019-04-29T21:24:23.947" v="2393" actId="6549"/>
          <ac:spMkLst>
            <pc:docMk/>
            <pc:sldMk cId="867021056" sldId="295"/>
            <ac:spMk id="2" creationId="{AF2C7E71-4351-6D4B-B7AD-BEB8C50E218A}"/>
          </ac:spMkLst>
        </pc:spChg>
        <pc:spChg chg="mod">
          <ac:chgData name="Soto, Julio" userId="2b5e536d-100e-4780-b440-b637f7120a73" providerId="ADAL" clId="{B889D8E5-EBA9-43E7-AC94-BDFB5C32DBA8}" dt="2019-04-29T21:24:44.574" v="2407" actId="12788"/>
          <ac:spMkLst>
            <pc:docMk/>
            <pc:sldMk cId="867021056" sldId="295"/>
            <ac:spMk id="3" creationId="{85A82F8B-E869-7A4F-A3A6-554A6E8FC024}"/>
          </ac:spMkLst>
        </pc:spChg>
      </pc:sldChg>
      <pc:sldChg chg="modSp add">
        <pc:chgData name="Soto, Julio" userId="2b5e536d-100e-4780-b440-b637f7120a73" providerId="ADAL" clId="{B889D8E5-EBA9-43E7-AC94-BDFB5C32DBA8}" dt="2019-04-29T21:42:36.858" v="2519"/>
        <pc:sldMkLst>
          <pc:docMk/>
          <pc:sldMk cId="3768437056" sldId="299"/>
        </pc:sldMkLst>
        <pc:spChg chg="mod">
          <ac:chgData name="Soto, Julio" userId="2b5e536d-100e-4780-b440-b637f7120a73" providerId="ADAL" clId="{B889D8E5-EBA9-43E7-AC94-BDFB5C32DBA8}" dt="2019-04-28T22:18:46.913" v="873" actId="20577"/>
          <ac:spMkLst>
            <pc:docMk/>
            <pc:sldMk cId="3768437056" sldId="299"/>
            <ac:spMk id="2" creationId="{CDE109B0-B8CD-6C4C-B313-80B593071F7D}"/>
          </ac:spMkLst>
        </pc:spChg>
        <pc:spChg chg="mod">
          <ac:chgData name="Soto, Julio" userId="2b5e536d-100e-4780-b440-b637f7120a73" providerId="ADAL" clId="{B889D8E5-EBA9-43E7-AC94-BDFB5C32DBA8}" dt="2019-04-29T21:42:36.858" v="2519"/>
          <ac:spMkLst>
            <pc:docMk/>
            <pc:sldMk cId="3768437056" sldId="299"/>
            <ac:spMk id="4" creationId="{00000000-0000-0000-0000-000000000000}"/>
          </ac:spMkLst>
        </pc:spChg>
      </pc:sldChg>
      <pc:sldChg chg="modSp">
        <pc:chgData name="Soto, Julio" userId="2b5e536d-100e-4780-b440-b637f7120a73" providerId="ADAL" clId="{B889D8E5-EBA9-43E7-AC94-BDFB5C32DBA8}" dt="2019-04-29T21:16:46.079" v="2317" actId="6549"/>
        <pc:sldMkLst>
          <pc:docMk/>
          <pc:sldMk cId="1195352007" sldId="316"/>
        </pc:sldMkLst>
        <pc:spChg chg="mod">
          <ac:chgData name="Soto, Julio" userId="2b5e536d-100e-4780-b440-b637f7120a73" providerId="ADAL" clId="{B889D8E5-EBA9-43E7-AC94-BDFB5C32DBA8}" dt="2019-04-29T21:16:46.079" v="2317" actId="6549"/>
          <ac:spMkLst>
            <pc:docMk/>
            <pc:sldMk cId="1195352007" sldId="316"/>
            <ac:spMk id="3" creationId="{F6D59E0B-BF8F-4A4C-9EC6-8338C4EFB4DF}"/>
          </ac:spMkLst>
        </pc:spChg>
      </pc:sldChg>
      <pc:sldChg chg="addSp delSp modSp addAnim delAnim modAnim">
        <pc:chgData name="Soto, Julio" userId="2b5e536d-100e-4780-b440-b637f7120a73" providerId="ADAL" clId="{B889D8E5-EBA9-43E7-AC94-BDFB5C32DBA8}" dt="2019-04-29T22:08:28.911" v="2848"/>
        <pc:sldMkLst>
          <pc:docMk/>
          <pc:sldMk cId="2678922575" sldId="325"/>
        </pc:sldMkLst>
        <pc:spChg chg="add mod">
          <ac:chgData name="Soto, Julio" userId="2b5e536d-100e-4780-b440-b637f7120a73" providerId="ADAL" clId="{B889D8E5-EBA9-43E7-AC94-BDFB5C32DBA8}" dt="2019-04-28T20:04:10.946" v="312" actId="164"/>
          <ac:spMkLst>
            <pc:docMk/>
            <pc:sldMk cId="2678922575" sldId="325"/>
            <ac:spMk id="4" creationId="{7A8CF0B4-31B4-4E17-9E39-C7A821947477}"/>
          </ac:spMkLst>
        </pc:spChg>
        <pc:grpChg chg="add mod">
          <ac:chgData name="Soto, Julio" userId="2b5e536d-100e-4780-b440-b637f7120a73" providerId="ADAL" clId="{B889D8E5-EBA9-43E7-AC94-BDFB5C32DBA8}" dt="2019-04-29T22:07:57.447" v="2844" actId="164"/>
          <ac:grpSpMkLst>
            <pc:docMk/>
            <pc:sldMk cId="2678922575" sldId="325"/>
            <ac:grpSpMk id="9" creationId="{EF08F2FF-EFF8-4FCB-9C42-0FC5D225C514}"/>
          </ac:grpSpMkLst>
        </pc:grpChg>
        <pc:grpChg chg="add del mod">
          <ac:chgData name="Soto, Julio" userId="2b5e536d-100e-4780-b440-b637f7120a73" providerId="ADAL" clId="{B889D8E5-EBA9-43E7-AC94-BDFB5C32DBA8}" dt="2019-04-29T22:08:21.102" v="2846" actId="478"/>
          <ac:grpSpMkLst>
            <pc:docMk/>
            <pc:sldMk cId="2678922575" sldId="325"/>
            <ac:grpSpMk id="16" creationId="{4B9199A3-255C-4AA7-A229-6555BCAB986D}"/>
          </ac:grpSpMkLst>
        </pc:grpChg>
        <pc:picChg chg="add del mod">
          <ac:chgData name="Soto, Julio" userId="2b5e536d-100e-4780-b440-b637f7120a73" providerId="ADAL" clId="{B889D8E5-EBA9-43E7-AC94-BDFB5C32DBA8}" dt="2019-04-29T22:08:21.102" v="2846" actId="478"/>
          <ac:picMkLst>
            <pc:docMk/>
            <pc:sldMk cId="2678922575" sldId="325"/>
            <ac:picMk id="8" creationId="{F6BC0B14-9520-4A1E-820F-957DBCCE92A1}"/>
          </ac:picMkLst>
        </pc:picChg>
        <pc:cxnChg chg="add mod">
          <ac:chgData name="Soto, Julio" userId="2b5e536d-100e-4780-b440-b637f7120a73" providerId="ADAL" clId="{B889D8E5-EBA9-43E7-AC94-BDFB5C32DBA8}" dt="2019-04-28T20:04:10.946" v="312" actId="164"/>
          <ac:cxnSpMkLst>
            <pc:docMk/>
            <pc:sldMk cId="2678922575" sldId="325"/>
            <ac:cxnSpMk id="7" creationId="{0D741116-8F10-4179-A9FA-3F4C0B2E1035}"/>
          </ac:cxnSpMkLst>
        </pc:cxnChg>
        <pc:cxnChg chg="add mod">
          <ac:chgData name="Soto, Julio" userId="2b5e536d-100e-4780-b440-b637f7120a73" providerId="ADAL" clId="{B889D8E5-EBA9-43E7-AC94-BDFB5C32DBA8}" dt="2019-04-28T20:04:10.946" v="312" actId="164"/>
          <ac:cxnSpMkLst>
            <pc:docMk/>
            <pc:sldMk cId="2678922575" sldId="325"/>
            <ac:cxnSpMk id="10" creationId="{7FB0DA6C-811E-4874-97E0-C2DD3F56E74D}"/>
          </ac:cxnSpMkLst>
        </pc:cxnChg>
      </pc:sldChg>
      <pc:sldChg chg="addSp delSp modSp ord modAnim">
        <pc:chgData name="Soto, Julio" userId="2b5e536d-100e-4780-b440-b637f7120a73" providerId="ADAL" clId="{B889D8E5-EBA9-43E7-AC94-BDFB5C32DBA8}" dt="2019-04-30T16:59:30.852" v="3239"/>
        <pc:sldMkLst>
          <pc:docMk/>
          <pc:sldMk cId="3439519967" sldId="327"/>
        </pc:sldMkLst>
        <pc:spChg chg="mod">
          <ac:chgData name="Soto, Julio" userId="2b5e536d-100e-4780-b440-b637f7120a73" providerId="ADAL" clId="{B889D8E5-EBA9-43E7-AC94-BDFB5C32DBA8}" dt="2019-04-28T20:24:25.467" v="844" actId="6549"/>
          <ac:spMkLst>
            <pc:docMk/>
            <pc:sldMk cId="3439519967" sldId="327"/>
            <ac:spMk id="2" creationId="{591882F0-5D91-2144-8410-771EF1CFD597}"/>
          </ac:spMkLst>
        </pc:spChg>
        <pc:spChg chg="mod">
          <ac:chgData name="Soto, Julio" userId="2b5e536d-100e-4780-b440-b637f7120a73" providerId="ADAL" clId="{B889D8E5-EBA9-43E7-AC94-BDFB5C32DBA8}" dt="2019-04-30T16:58:45.842" v="3233" actId="6549"/>
          <ac:spMkLst>
            <pc:docMk/>
            <pc:sldMk cId="3439519967" sldId="327"/>
            <ac:spMk id="4" creationId="{00000000-0000-0000-0000-000000000000}"/>
          </ac:spMkLst>
        </pc:spChg>
        <pc:spChg chg="mod topLvl">
          <ac:chgData name="Soto, Julio" userId="2b5e536d-100e-4780-b440-b637f7120a73" providerId="ADAL" clId="{B889D8E5-EBA9-43E7-AC94-BDFB5C32DBA8}" dt="2019-04-28T20:31:21.392" v="858" actId="165"/>
          <ac:spMkLst>
            <pc:docMk/>
            <pc:sldMk cId="3439519967" sldId="327"/>
            <ac:spMk id="6" creationId="{6FE944B9-8B58-4F72-8642-5B1E5F34ED13}"/>
          </ac:spMkLst>
        </pc:spChg>
        <pc:spChg chg="mod topLvl">
          <ac:chgData name="Soto, Julio" userId="2b5e536d-100e-4780-b440-b637f7120a73" providerId="ADAL" clId="{B889D8E5-EBA9-43E7-AC94-BDFB5C32DBA8}" dt="2019-04-28T20:31:21.392" v="858" actId="165"/>
          <ac:spMkLst>
            <pc:docMk/>
            <pc:sldMk cId="3439519967" sldId="327"/>
            <ac:spMk id="7" creationId="{D75923A6-0274-43EC-AE53-6ECED4ACE91F}"/>
          </ac:spMkLst>
        </pc:spChg>
        <pc:spChg chg="mod topLvl">
          <ac:chgData name="Soto, Julio" userId="2b5e536d-100e-4780-b440-b637f7120a73" providerId="ADAL" clId="{B889D8E5-EBA9-43E7-AC94-BDFB5C32DBA8}" dt="2019-04-28T20:31:21.392" v="858" actId="165"/>
          <ac:spMkLst>
            <pc:docMk/>
            <pc:sldMk cId="3439519967" sldId="327"/>
            <ac:spMk id="8" creationId="{B80ED6ED-BF13-4F0C-A733-E1F516ECCEB1}"/>
          </ac:spMkLst>
        </pc:spChg>
        <pc:spChg chg="mod topLvl">
          <ac:chgData name="Soto, Julio" userId="2b5e536d-100e-4780-b440-b637f7120a73" providerId="ADAL" clId="{B889D8E5-EBA9-43E7-AC94-BDFB5C32DBA8}" dt="2019-04-28T20:31:21.392" v="858" actId="165"/>
          <ac:spMkLst>
            <pc:docMk/>
            <pc:sldMk cId="3439519967" sldId="327"/>
            <ac:spMk id="9" creationId="{95E98A48-3379-4B14-ACFB-D73C4752FEB5}"/>
          </ac:spMkLst>
        </pc:spChg>
        <pc:spChg chg="mod topLvl">
          <ac:chgData name="Soto, Julio" userId="2b5e536d-100e-4780-b440-b637f7120a73" providerId="ADAL" clId="{B889D8E5-EBA9-43E7-AC94-BDFB5C32DBA8}" dt="2019-04-28T20:31:21.392" v="858" actId="165"/>
          <ac:spMkLst>
            <pc:docMk/>
            <pc:sldMk cId="3439519967" sldId="327"/>
            <ac:spMk id="10" creationId="{B8C46AB8-11D6-4555-A27A-0C2013FE7F02}"/>
          </ac:spMkLst>
        </pc:spChg>
        <pc:spChg chg="mod topLvl">
          <ac:chgData name="Soto, Julio" userId="2b5e536d-100e-4780-b440-b637f7120a73" providerId="ADAL" clId="{B889D8E5-EBA9-43E7-AC94-BDFB5C32DBA8}" dt="2019-04-28T20:31:21.392" v="858" actId="165"/>
          <ac:spMkLst>
            <pc:docMk/>
            <pc:sldMk cId="3439519967" sldId="327"/>
            <ac:spMk id="11" creationId="{A9EDD971-4C4E-4A30-8469-445CAB777940}"/>
          </ac:spMkLst>
        </pc:spChg>
        <pc:spChg chg="mod topLvl">
          <ac:chgData name="Soto, Julio" userId="2b5e536d-100e-4780-b440-b637f7120a73" providerId="ADAL" clId="{B889D8E5-EBA9-43E7-AC94-BDFB5C32DBA8}" dt="2019-04-28T20:31:21.392" v="858" actId="165"/>
          <ac:spMkLst>
            <pc:docMk/>
            <pc:sldMk cId="3439519967" sldId="327"/>
            <ac:spMk id="12" creationId="{954BEEA0-9418-4DF1-A214-B3BFCED02F4F}"/>
          </ac:spMkLst>
        </pc:spChg>
        <pc:spChg chg="mod topLvl">
          <ac:chgData name="Soto, Julio" userId="2b5e536d-100e-4780-b440-b637f7120a73" providerId="ADAL" clId="{B889D8E5-EBA9-43E7-AC94-BDFB5C32DBA8}" dt="2019-04-28T20:31:21.392" v="858" actId="165"/>
          <ac:spMkLst>
            <pc:docMk/>
            <pc:sldMk cId="3439519967" sldId="327"/>
            <ac:spMk id="13" creationId="{82132344-5979-4033-B87E-1D39DEBFBD6E}"/>
          </ac:spMkLst>
        </pc:spChg>
        <pc:spChg chg="add mod">
          <ac:chgData name="Soto, Julio" userId="2b5e536d-100e-4780-b440-b637f7120a73" providerId="ADAL" clId="{B889D8E5-EBA9-43E7-AC94-BDFB5C32DBA8}" dt="2019-04-30T16:59:00.473" v="3236" actId="1076"/>
          <ac:spMkLst>
            <pc:docMk/>
            <pc:sldMk cId="3439519967" sldId="327"/>
            <ac:spMk id="14" creationId="{DDAACB30-8AB2-407F-8DB8-32BFC5667D53}"/>
          </ac:spMkLst>
        </pc:spChg>
        <pc:grpChg chg="del mod">
          <ac:chgData name="Soto, Julio" userId="2b5e536d-100e-4780-b440-b637f7120a73" providerId="ADAL" clId="{B889D8E5-EBA9-43E7-AC94-BDFB5C32DBA8}" dt="2019-04-28T20:31:21.392" v="858" actId="165"/>
          <ac:grpSpMkLst>
            <pc:docMk/>
            <pc:sldMk cId="3439519967" sldId="327"/>
            <ac:grpSpMk id="5" creationId="{4002EFCB-93F7-4FB8-ACA3-0FD40041CCA5}"/>
          </ac:grpSpMkLst>
        </pc:grpChg>
        <pc:graphicFrameChg chg="del mod">
          <ac:chgData name="Soto, Julio" userId="2b5e536d-100e-4780-b440-b637f7120a73" providerId="ADAL" clId="{B889D8E5-EBA9-43E7-AC94-BDFB5C32DBA8}" dt="2019-04-28T20:31:16.201" v="857" actId="18245"/>
          <ac:graphicFrameMkLst>
            <pc:docMk/>
            <pc:sldMk cId="3439519967" sldId="327"/>
            <ac:graphicFrameMk id="3" creationId="{00000000-0000-0000-0000-000000000000}"/>
          </ac:graphicFrameMkLst>
        </pc:graphicFrameChg>
      </pc:sldChg>
      <pc:sldChg chg="addSp delSp modSp modAnim">
        <pc:chgData name="Soto, Julio" userId="2b5e536d-100e-4780-b440-b637f7120a73" providerId="ADAL" clId="{B889D8E5-EBA9-43E7-AC94-BDFB5C32DBA8}" dt="2019-04-30T17:03:56.162" v="3254"/>
        <pc:sldMkLst>
          <pc:docMk/>
          <pc:sldMk cId="2297351771" sldId="328"/>
        </pc:sldMkLst>
        <pc:spChg chg="mod">
          <ac:chgData name="Soto, Julio" userId="2b5e536d-100e-4780-b440-b637f7120a73" providerId="ADAL" clId="{B889D8E5-EBA9-43E7-AC94-BDFB5C32DBA8}" dt="2019-04-29T21:20:08.559" v="2377" actId="20577"/>
          <ac:spMkLst>
            <pc:docMk/>
            <pc:sldMk cId="2297351771" sldId="328"/>
            <ac:spMk id="2" creationId="{12811266-851C-4940-8FC3-8C219B08D06B}"/>
          </ac:spMkLst>
        </pc:spChg>
        <pc:spChg chg="del mod">
          <ac:chgData name="Soto, Julio" userId="2b5e536d-100e-4780-b440-b637f7120a73" providerId="ADAL" clId="{B889D8E5-EBA9-43E7-AC94-BDFB5C32DBA8}" dt="2019-04-29T23:01:13.324" v="3129" actId="478"/>
          <ac:spMkLst>
            <pc:docMk/>
            <pc:sldMk cId="2297351771" sldId="328"/>
            <ac:spMk id="16" creationId="{98B56477-69B6-49ED-B339-BFE7DB8A88AE}"/>
          </ac:spMkLst>
        </pc:spChg>
        <pc:picChg chg="add mod">
          <ac:chgData name="Soto, Julio" userId="2b5e536d-100e-4780-b440-b637f7120a73" providerId="ADAL" clId="{B889D8E5-EBA9-43E7-AC94-BDFB5C32DBA8}" dt="2019-04-29T23:05:01.325" v="3195" actId="1076"/>
          <ac:picMkLst>
            <pc:docMk/>
            <pc:sldMk cId="2297351771" sldId="328"/>
            <ac:picMk id="2050" creationId="{863B4279-D211-46D8-8475-F5708DE94400}"/>
          </ac:picMkLst>
        </pc:picChg>
      </pc:sldChg>
      <pc:sldChg chg="ord">
        <pc:chgData name="Soto, Julio" userId="2b5e536d-100e-4780-b440-b637f7120a73" providerId="ADAL" clId="{B889D8E5-EBA9-43E7-AC94-BDFB5C32DBA8}" dt="2019-04-29T21:17:56.646" v="2318"/>
        <pc:sldMkLst>
          <pc:docMk/>
          <pc:sldMk cId="2034040718" sldId="329"/>
        </pc:sldMkLst>
      </pc:sldChg>
      <pc:sldChg chg="addSp delSp modSp add ord">
        <pc:chgData name="Soto, Julio" userId="2b5e536d-100e-4780-b440-b637f7120a73" providerId="ADAL" clId="{B889D8E5-EBA9-43E7-AC94-BDFB5C32DBA8}" dt="2019-04-28T22:23:20.688" v="896"/>
        <pc:sldMkLst>
          <pc:docMk/>
          <pc:sldMk cId="2807957326" sldId="334"/>
        </pc:sldMkLst>
        <pc:spChg chg="del">
          <ac:chgData name="Soto, Julio" userId="2b5e536d-100e-4780-b440-b637f7120a73" providerId="ADAL" clId="{B889D8E5-EBA9-43E7-AC94-BDFB5C32DBA8}" dt="2019-04-28T18:13:02.569" v="1"/>
          <ac:spMkLst>
            <pc:docMk/>
            <pc:sldMk cId="2807957326" sldId="334"/>
            <ac:spMk id="2" creationId="{D89A1577-88F4-4923-A432-27377956B2D9}"/>
          </ac:spMkLst>
        </pc:spChg>
        <pc:spChg chg="del">
          <ac:chgData name="Soto, Julio" userId="2b5e536d-100e-4780-b440-b637f7120a73" providerId="ADAL" clId="{B889D8E5-EBA9-43E7-AC94-BDFB5C32DBA8}" dt="2019-04-28T18:13:02.569" v="1"/>
          <ac:spMkLst>
            <pc:docMk/>
            <pc:sldMk cId="2807957326" sldId="334"/>
            <ac:spMk id="3" creationId="{D21530AD-1BBC-4FC9-BAA8-4CC1F5F82F62}"/>
          </ac:spMkLst>
        </pc:spChg>
        <pc:spChg chg="add mod">
          <ac:chgData name="Soto, Julio" userId="2b5e536d-100e-4780-b440-b637f7120a73" providerId="ADAL" clId="{B889D8E5-EBA9-43E7-AC94-BDFB5C32DBA8}" dt="2019-04-28T18:13:09.006" v="6" actId="20577"/>
          <ac:spMkLst>
            <pc:docMk/>
            <pc:sldMk cId="2807957326" sldId="334"/>
            <ac:spMk id="4" creationId="{B19C4FDF-D901-4FE2-A730-CCAE1921919A}"/>
          </ac:spMkLst>
        </pc:spChg>
        <pc:spChg chg="add mod">
          <ac:chgData name="Soto, Julio" userId="2b5e536d-100e-4780-b440-b637f7120a73" providerId="ADAL" clId="{B889D8E5-EBA9-43E7-AC94-BDFB5C32DBA8}" dt="2019-04-28T18:13:02.569" v="1"/>
          <ac:spMkLst>
            <pc:docMk/>
            <pc:sldMk cId="2807957326" sldId="334"/>
            <ac:spMk id="5" creationId="{CEDEF33E-D710-4D27-A03E-8961E824C1D2}"/>
          </ac:spMkLst>
        </pc:spChg>
      </pc:sldChg>
      <pc:sldChg chg="modSp add">
        <pc:chgData name="Soto, Julio" userId="2b5e536d-100e-4780-b440-b637f7120a73" providerId="ADAL" clId="{B889D8E5-EBA9-43E7-AC94-BDFB5C32DBA8}" dt="2019-04-28T18:14:38.441" v="41" actId="20577"/>
        <pc:sldMkLst>
          <pc:docMk/>
          <pc:sldMk cId="4134306546" sldId="335"/>
        </pc:sldMkLst>
        <pc:spChg chg="mod">
          <ac:chgData name="Soto, Julio" userId="2b5e536d-100e-4780-b440-b637f7120a73" providerId="ADAL" clId="{B889D8E5-EBA9-43E7-AC94-BDFB5C32DBA8}" dt="2019-04-28T18:14:38.441" v="41" actId="20577"/>
          <ac:spMkLst>
            <pc:docMk/>
            <pc:sldMk cId="4134306546" sldId="335"/>
            <ac:spMk id="4" creationId="{B19C4FDF-D901-4FE2-A730-CCAE1921919A}"/>
          </ac:spMkLst>
        </pc:spChg>
      </pc:sldChg>
      <pc:sldChg chg="modSp add ord">
        <pc:chgData name="Soto, Julio" userId="2b5e536d-100e-4780-b440-b637f7120a73" providerId="ADAL" clId="{B889D8E5-EBA9-43E7-AC94-BDFB5C32DBA8}" dt="2019-04-29T21:16:22.975" v="2302" actId="20577"/>
        <pc:sldMkLst>
          <pc:docMk/>
          <pc:sldMk cId="1665541858" sldId="336"/>
        </pc:sldMkLst>
        <pc:spChg chg="mod">
          <ac:chgData name="Soto, Julio" userId="2b5e536d-100e-4780-b440-b637f7120a73" providerId="ADAL" clId="{B889D8E5-EBA9-43E7-AC94-BDFB5C32DBA8}" dt="2019-04-29T21:16:22.975" v="2302" actId="20577"/>
          <ac:spMkLst>
            <pc:docMk/>
            <pc:sldMk cId="1665541858" sldId="336"/>
            <ac:spMk id="4" creationId="{B19C4FDF-D901-4FE2-A730-CCAE1921919A}"/>
          </ac:spMkLst>
        </pc:spChg>
      </pc:sldChg>
      <pc:sldChg chg="modSp add">
        <pc:chgData name="Soto, Julio" userId="2b5e536d-100e-4780-b440-b637f7120a73" providerId="ADAL" clId="{B889D8E5-EBA9-43E7-AC94-BDFB5C32DBA8}" dt="2019-04-28T18:38:19.849" v="152" actId="20577"/>
        <pc:sldMkLst>
          <pc:docMk/>
          <pc:sldMk cId="446894179" sldId="339"/>
        </pc:sldMkLst>
        <pc:spChg chg="mod">
          <ac:chgData name="Soto, Julio" userId="2b5e536d-100e-4780-b440-b637f7120a73" providerId="ADAL" clId="{B889D8E5-EBA9-43E7-AC94-BDFB5C32DBA8}" dt="2019-04-28T18:38:19.849" v="152" actId="20577"/>
          <ac:spMkLst>
            <pc:docMk/>
            <pc:sldMk cId="446894179" sldId="339"/>
            <ac:spMk id="4" creationId="{B19C4FDF-D901-4FE2-A730-CCAE1921919A}"/>
          </ac:spMkLst>
        </pc:spChg>
      </pc:sldChg>
      <pc:sldChg chg="addSp delSp modSp add modAnim">
        <pc:chgData name="Soto, Julio" userId="2b5e536d-100e-4780-b440-b637f7120a73" providerId="ADAL" clId="{B889D8E5-EBA9-43E7-AC94-BDFB5C32DBA8}" dt="2019-04-28T20:19:53.717" v="812"/>
        <pc:sldMkLst>
          <pc:docMk/>
          <pc:sldMk cId="4269290916" sldId="341"/>
        </pc:sldMkLst>
        <pc:spChg chg="mod">
          <ac:chgData name="Soto, Julio" userId="2b5e536d-100e-4780-b440-b637f7120a73" providerId="ADAL" clId="{B889D8E5-EBA9-43E7-AC94-BDFB5C32DBA8}" dt="2019-04-28T20:14:02.300" v="568" actId="20577"/>
          <ac:spMkLst>
            <pc:docMk/>
            <pc:sldMk cId="4269290916" sldId="341"/>
            <ac:spMk id="2" creationId="{B72A59D2-1769-1F40-8B43-C5455B3B2C1B}"/>
          </ac:spMkLst>
        </pc:spChg>
        <pc:spChg chg="mod">
          <ac:chgData name="Soto, Julio" userId="2b5e536d-100e-4780-b440-b637f7120a73" providerId="ADAL" clId="{B889D8E5-EBA9-43E7-AC94-BDFB5C32DBA8}" dt="2019-04-28T20:09:42.970" v="420" actId="1035"/>
          <ac:spMkLst>
            <pc:docMk/>
            <pc:sldMk cId="4269290916" sldId="341"/>
            <ac:spMk id="3" creationId="{B35149EB-4EF6-D34E-940F-B1F0F14EE5FB}"/>
          </ac:spMkLst>
        </pc:spChg>
        <pc:spChg chg="add mod">
          <ac:chgData name="Soto, Julio" userId="2b5e536d-100e-4780-b440-b637f7120a73" providerId="ADAL" clId="{B889D8E5-EBA9-43E7-AC94-BDFB5C32DBA8}" dt="2019-04-28T20:17:33.004" v="805" actId="1038"/>
          <ac:spMkLst>
            <pc:docMk/>
            <pc:sldMk cId="4269290916" sldId="341"/>
            <ac:spMk id="10" creationId="{EBE66F0E-AC50-4C34-B5C2-11C5E3AB153F}"/>
          </ac:spMkLst>
        </pc:spChg>
        <pc:spChg chg="mod topLvl">
          <ac:chgData name="Soto, Julio" userId="2b5e536d-100e-4780-b440-b637f7120a73" providerId="ADAL" clId="{B889D8E5-EBA9-43E7-AC94-BDFB5C32DBA8}" dt="2019-04-28T20:14:42.604" v="572" actId="165"/>
          <ac:spMkLst>
            <pc:docMk/>
            <pc:sldMk cId="4269290916" sldId="341"/>
            <ac:spMk id="11" creationId="{3DB22826-B2A3-4D23-B5A7-7CB7F98B7469}"/>
          </ac:spMkLst>
        </pc:spChg>
        <pc:spChg chg="mod topLvl">
          <ac:chgData name="Soto, Julio" userId="2b5e536d-100e-4780-b440-b637f7120a73" providerId="ADAL" clId="{B889D8E5-EBA9-43E7-AC94-BDFB5C32DBA8}" dt="2019-04-28T20:14:42.604" v="572" actId="165"/>
          <ac:spMkLst>
            <pc:docMk/>
            <pc:sldMk cId="4269290916" sldId="341"/>
            <ac:spMk id="12" creationId="{343C067F-0A2D-464D-B670-6A6C6AC57058}"/>
          </ac:spMkLst>
        </pc:spChg>
        <pc:spChg chg="mod topLvl">
          <ac:chgData name="Soto, Julio" userId="2b5e536d-100e-4780-b440-b637f7120a73" providerId="ADAL" clId="{B889D8E5-EBA9-43E7-AC94-BDFB5C32DBA8}" dt="2019-04-28T20:14:42.604" v="572" actId="165"/>
          <ac:spMkLst>
            <pc:docMk/>
            <pc:sldMk cId="4269290916" sldId="341"/>
            <ac:spMk id="13" creationId="{C03A645B-E2A8-498A-8D65-E2C3DF9BE2E7}"/>
          </ac:spMkLst>
        </pc:spChg>
        <pc:spChg chg="mod topLvl">
          <ac:chgData name="Soto, Julio" userId="2b5e536d-100e-4780-b440-b637f7120a73" providerId="ADAL" clId="{B889D8E5-EBA9-43E7-AC94-BDFB5C32DBA8}" dt="2019-04-28T20:14:42.604" v="572" actId="165"/>
          <ac:spMkLst>
            <pc:docMk/>
            <pc:sldMk cId="4269290916" sldId="341"/>
            <ac:spMk id="14" creationId="{D2BB3E57-A101-4D46-BDFE-91A9B652D4F3}"/>
          </ac:spMkLst>
        </pc:spChg>
        <pc:spChg chg="del mod topLvl">
          <ac:chgData name="Soto, Julio" userId="2b5e536d-100e-4780-b440-b637f7120a73" providerId="ADAL" clId="{B889D8E5-EBA9-43E7-AC94-BDFB5C32DBA8}" dt="2019-04-28T20:14:48.837" v="573" actId="478"/>
          <ac:spMkLst>
            <pc:docMk/>
            <pc:sldMk cId="4269290916" sldId="341"/>
            <ac:spMk id="15" creationId="{DD02CAB1-CA49-4928-83C9-11C75280A299}"/>
          </ac:spMkLst>
        </pc:spChg>
        <pc:spChg chg="mod topLvl">
          <ac:chgData name="Soto, Julio" userId="2b5e536d-100e-4780-b440-b637f7120a73" providerId="ADAL" clId="{B889D8E5-EBA9-43E7-AC94-BDFB5C32DBA8}" dt="2019-04-28T20:14:42.604" v="572" actId="165"/>
          <ac:spMkLst>
            <pc:docMk/>
            <pc:sldMk cId="4269290916" sldId="341"/>
            <ac:spMk id="16" creationId="{2500F3C7-1ADD-4AF0-9778-C1458A5ED94C}"/>
          </ac:spMkLst>
        </pc:spChg>
        <pc:spChg chg="del mod topLvl">
          <ac:chgData name="Soto, Julio" userId="2b5e536d-100e-4780-b440-b637f7120a73" providerId="ADAL" clId="{B889D8E5-EBA9-43E7-AC94-BDFB5C32DBA8}" dt="2019-04-28T20:14:54.103" v="574" actId="478"/>
          <ac:spMkLst>
            <pc:docMk/>
            <pc:sldMk cId="4269290916" sldId="341"/>
            <ac:spMk id="17" creationId="{B628BF0C-9B3A-4AFC-B96C-788A9DA4B6D2}"/>
          </ac:spMkLst>
        </pc:spChg>
        <pc:spChg chg="del mod topLvl">
          <ac:chgData name="Soto, Julio" userId="2b5e536d-100e-4780-b440-b637f7120a73" providerId="ADAL" clId="{B889D8E5-EBA9-43E7-AC94-BDFB5C32DBA8}" dt="2019-04-28T20:15:19.514" v="577" actId="478"/>
          <ac:spMkLst>
            <pc:docMk/>
            <pc:sldMk cId="4269290916" sldId="341"/>
            <ac:spMk id="18" creationId="{38E1E929-482E-4C7A-9E65-C71A27A141B3}"/>
          </ac:spMkLst>
        </pc:spChg>
        <pc:spChg chg="del mod topLvl">
          <ac:chgData name="Soto, Julio" userId="2b5e536d-100e-4780-b440-b637f7120a73" providerId="ADAL" clId="{B889D8E5-EBA9-43E7-AC94-BDFB5C32DBA8}" dt="2019-04-28T20:15:17.136" v="576" actId="478"/>
          <ac:spMkLst>
            <pc:docMk/>
            <pc:sldMk cId="4269290916" sldId="341"/>
            <ac:spMk id="19" creationId="{7D782C5F-0224-4A02-8C2C-B9209B6AA7EC}"/>
          </ac:spMkLst>
        </pc:spChg>
        <pc:spChg chg="del mod topLvl">
          <ac:chgData name="Soto, Julio" userId="2b5e536d-100e-4780-b440-b637f7120a73" providerId="ADAL" clId="{B889D8E5-EBA9-43E7-AC94-BDFB5C32DBA8}" dt="2019-04-28T20:15:21.910" v="578" actId="478"/>
          <ac:spMkLst>
            <pc:docMk/>
            <pc:sldMk cId="4269290916" sldId="341"/>
            <ac:spMk id="20" creationId="{83741C9C-C499-436C-A97F-B17C06BC7C24}"/>
          </ac:spMkLst>
        </pc:spChg>
        <pc:spChg chg="add del mod topLvl">
          <ac:chgData name="Soto, Julio" userId="2b5e536d-100e-4780-b440-b637f7120a73" providerId="ADAL" clId="{B889D8E5-EBA9-43E7-AC94-BDFB5C32DBA8}" dt="2019-04-28T20:16:06.451" v="583" actId="478"/>
          <ac:spMkLst>
            <pc:docMk/>
            <pc:sldMk cId="4269290916" sldId="341"/>
            <ac:spMk id="21" creationId="{47FA1748-A62E-4011-98B6-8C481841DCE3}"/>
          </ac:spMkLst>
        </pc:spChg>
        <pc:spChg chg="mod topLvl">
          <ac:chgData name="Soto, Julio" userId="2b5e536d-100e-4780-b440-b637f7120a73" providerId="ADAL" clId="{B889D8E5-EBA9-43E7-AC94-BDFB5C32DBA8}" dt="2019-04-28T20:18:35.509" v="808" actId="404"/>
          <ac:spMkLst>
            <pc:docMk/>
            <pc:sldMk cId="4269290916" sldId="341"/>
            <ac:spMk id="23" creationId="{CBB3767F-A7DC-41CD-A9F5-B0CE77114FBE}"/>
          </ac:spMkLst>
        </pc:spChg>
        <pc:spChg chg="mod topLvl">
          <ac:chgData name="Soto, Julio" userId="2b5e536d-100e-4780-b440-b637f7120a73" providerId="ADAL" clId="{B889D8E5-EBA9-43E7-AC94-BDFB5C32DBA8}" dt="2019-04-28T20:17:33.004" v="805" actId="1038"/>
          <ac:spMkLst>
            <pc:docMk/>
            <pc:sldMk cId="4269290916" sldId="341"/>
            <ac:spMk id="24" creationId="{29D3170D-EAA8-43EB-897B-9234CDC67446}"/>
          </ac:spMkLst>
        </pc:spChg>
        <pc:spChg chg="mod topLvl">
          <ac:chgData name="Soto, Julio" userId="2b5e536d-100e-4780-b440-b637f7120a73" providerId="ADAL" clId="{B889D8E5-EBA9-43E7-AC94-BDFB5C32DBA8}" dt="2019-04-28T20:17:33.004" v="805" actId="1038"/>
          <ac:spMkLst>
            <pc:docMk/>
            <pc:sldMk cId="4269290916" sldId="341"/>
            <ac:spMk id="25" creationId="{1CFB9C38-4BBC-4D23-A597-7FCC6545CBF7}"/>
          </ac:spMkLst>
        </pc:spChg>
        <pc:spChg chg="mod topLvl">
          <ac:chgData name="Soto, Julio" userId="2b5e536d-100e-4780-b440-b637f7120a73" providerId="ADAL" clId="{B889D8E5-EBA9-43E7-AC94-BDFB5C32DBA8}" dt="2019-04-28T20:18:41.593" v="809" actId="404"/>
          <ac:spMkLst>
            <pc:docMk/>
            <pc:sldMk cId="4269290916" sldId="341"/>
            <ac:spMk id="26" creationId="{B9B0B91D-4FB1-48BB-975F-45A5C189A40D}"/>
          </ac:spMkLst>
        </pc:spChg>
        <pc:spChg chg="del mod topLvl">
          <ac:chgData name="Soto, Julio" userId="2b5e536d-100e-4780-b440-b637f7120a73" providerId="ADAL" clId="{B889D8E5-EBA9-43E7-AC94-BDFB5C32DBA8}" dt="2019-04-28T20:16:41.008" v="589" actId="478"/>
          <ac:spMkLst>
            <pc:docMk/>
            <pc:sldMk cId="4269290916" sldId="341"/>
            <ac:spMk id="27" creationId="{46D0AA31-306B-4AA6-8D8D-272255956A5B}"/>
          </ac:spMkLst>
        </pc:spChg>
        <pc:spChg chg="mod topLvl">
          <ac:chgData name="Soto, Julio" userId="2b5e536d-100e-4780-b440-b637f7120a73" providerId="ADAL" clId="{B889D8E5-EBA9-43E7-AC94-BDFB5C32DBA8}" dt="2019-04-28T20:17:33.004" v="805" actId="1038"/>
          <ac:spMkLst>
            <pc:docMk/>
            <pc:sldMk cId="4269290916" sldId="341"/>
            <ac:spMk id="28" creationId="{1058D403-176F-4E19-850D-E43A9EBC6287}"/>
          </ac:spMkLst>
        </pc:spChg>
        <pc:spChg chg="del mod topLvl">
          <ac:chgData name="Soto, Julio" userId="2b5e536d-100e-4780-b440-b637f7120a73" providerId="ADAL" clId="{B889D8E5-EBA9-43E7-AC94-BDFB5C32DBA8}" dt="2019-04-28T20:16:43.378" v="590" actId="478"/>
          <ac:spMkLst>
            <pc:docMk/>
            <pc:sldMk cId="4269290916" sldId="341"/>
            <ac:spMk id="29" creationId="{679D3036-F856-4C66-8954-A1913BD3A01A}"/>
          </ac:spMkLst>
        </pc:spChg>
        <pc:spChg chg="del mod topLvl">
          <ac:chgData name="Soto, Julio" userId="2b5e536d-100e-4780-b440-b637f7120a73" providerId="ADAL" clId="{B889D8E5-EBA9-43E7-AC94-BDFB5C32DBA8}" dt="2019-04-28T20:16:49.078" v="592" actId="478"/>
          <ac:spMkLst>
            <pc:docMk/>
            <pc:sldMk cId="4269290916" sldId="341"/>
            <ac:spMk id="30" creationId="{F6CF4E63-9718-49B7-BB1F-40007E879FC0}"/>
          </ac:spMkLst>
        </pc:spChg>
        <pc:spChg chg="del mod topLvl">
          <ac:chgData name="Soto, Julio" userId="2b5e536d-100e-4780-b440-b637f7120a73" providerId="ADAL" clId="{B889D8E5-EBA9-43E7-AC94-BDFB5C32DBA8}" dt="2019-04-28T20:16:45.445" v="591" actId="478"/>
          <ac:spMkLst>
            <pc:docMk/>
            <pc:sldMk cId="4269290916" sldId="341"/>
            <ac:spMk id="31" creationId="{157ACB1F-6C54-4F11-91B9-5F0F32FA0373}"/>
          </ac:spMkLst>
        </pc:spChg>
        <pc:spChg chg="del mod topLvl">
          <ac:chgData name="Soto, Julio" userId="2b5e536d-100e-4780-b440-b637f7120a73" providerId="ADAL" clId="{B889D8E5-EBA9-43E7-AC94-BDFB5C32DBA8}" dt="2019-04-28T20:16:36.411" v="588" actId="478"/>
          <ac:spMkLst>
            <pc:docMk/>
            <pc:sldMk cId="4269290916" sldId="341"/>
            <ac:spMk id="32" creationId="{292E5EE8-F5BD-4D49-B7F5-3A60CC42D563}"/>
          </ac:spMkLst>
        </pc:spChg>
        <pc:spChg chg="del mod topLvl">
          <ac:chgData name="Soto, Julio" userId="2b5e536d-100e-4780-b440-b637f7120a73" providerId="ADAL" clId="{B889D8E5-EBA9-43E7-AC94-BDFB5C32DBA8}" dt="2019-04-28T20:16:34.006" v="587" actId="478"/>
          <ac:spMkLst>
            <pc:docMk/>
            <pc:sldMk cId="4269290916" sldId="341"/>
            <ac:spMk id="33" creationId="{9DC30250-6D1F-4B13-A5C4-EF2A620C6646}"/>
          </ac:spMkLst>
        </pc:spChg>
        <pc:grpChg chg="del mod">
          <ac:chgData name="Soto, Julio" userId="2b5e536d-100e-4780-b440-b637f7120a73" providerId="ADAL" clId="{B889D8E5-EBA9-43E7-AC94-BDFB5C32DBA8}" dt="2019-04-28T20:14:42.604" v="572" actId="165"/>
          <ac:grpSpMkLst>
            <pc:docMk/>
            <pc:sldMk cId="4269290916" sldId="341"/>
            <ac:grpSpMk id="4" creationId="{0A07CF99-2B3B-4BAB-B521-92D11D7009EE}"/>
          </ac:grpSpMkLst>
        </pc:grpChg>
        <pc:grpChg chg="add del">
          <ac:chgData name="Soto, Julio" userId="2b5e536d-100e-4780-b440-b637f7120a73" providerId="ADAL" clId="{B889D8E5-EBA9-43E7-AC94-BDFB5C32DBA8}" dt="2019-04-28T20:08:42.207" v="341" actId="478"/>
          <ac:grpSpMkLst>
            <pc:docMk/>
            <pc:sldMk cId="4269290916" sldId="341"/>
            <ac:grpSpMk id="5" creationId="{4508CD71-B019-429F-B929-8B5E20B472D2}"/>
          </ac:grpSpMkLst>
        </pc:grpChg>
        <pc:grpChg chg="del mod">
          <ac:chgData name="Soto, Julio" userId="2b5e536d-100e-4780-b440-b637f7120a73" providerId="ADAL" clId="{B889D8E5-EBA9-43E7-AC94-BDFB5C32DBA8}" dt="2019-04-28T20:16:26.951" v="585" actId="165"/>
          <ac:grpSpMkLst>
            <pc:docMk/>
            <pc:sldMk cId="4269290916" sldId="341"/>
            <ac:grpSpMk id="22" creationId="{5E072808-0674-4F5D-AC75-4C3215909DD2}"/>
          </ac:grpSpMkLst>
        </pc:grpChg>
        <pc:graphicFrameChg chg="del mod">
          <ac:chgData name="Soto, Julio" userId="2b5e536d-100e-4780-b440-b637f7120a73" providerId="ADAL" clId="{B889D8E5-EBA9-43E7-AC94-BDFB5C32DBA8}" dt="2019-04-28T20:14:20.032" v="569" actId="18245"/>
          <ac:graphicFrameMkLst>
            <pc:docMk/>
            <pc:sldMk cId="4269290916" sldId="341"/>
            <ac:graphicFrameMk id="6" creationId="{17561974-2F2C-4743-A650-505BFABF5088}"/>
          </ac:graphicFrameMkLst>
        </pc:graphicFrameChg>
        <pc:graphicFrameChg chg="add del mod">
          <ac:chgData name="Soto, Julio" userId="2b5e536d-100e-4780-b440-b637f7120a73" providerId="ADAL" clId="{B889D8E5-EBA9-43E7-AC94-BDFB5C32DBA8}" dt="2019-04-28T20:16:21.071" v="584" actId="18245"/>
          <ac:graphicFrameMkLst>
            <pc:docMk/>
            <pc:sldMk cId="4269290916" sldId="341"/>
            <ac:graphicFrameMk id="9" creationId="{A7298279-91B2-46CA-8176-775C07D950EE}"/>
          </ac:graphicFrameMkLst>
        </pc:graphicFrameChg>
      </pc:sldChg>
      <pc:sldChg chg="addSp modSp add modAnim">
        <pc:chgData name="Soto, Julio" userId="2b5e536d-100e-4780-b440-b637f7120a73" providerId="ADAL" clId="{B889D8E5-EBA9-43E7-AC94-BDFB5C32DBA8}" dt="2019-04-29T22:10:55.595" v="2864"/>
        <pc:sldMkLst>
          <pc:docMk/>
          <pc:sldMk cId="219696523" sldId="342"/>
        </pc:sldMkLst>
        <pc:spChg chg="mod">
          <ac:chgData name="Soto, Julio" userId="2b5e536d-100e-4780-b440-b637f7120a73" providerId="ADAL" clId="{B889D8E5-EBA9-43E7-AC94-BDFB5C32DBA8}" dt="2019-04-28T20:06:12.005" v="331" actId="20577"/>
          <ac:spMkLst>
            <pc:docMk/>
            <pc:sldMk cId="219696523" sldId="342"/>
            <ac:spMk id="3" creationId="{B35149EB-4EF6-D34E-940F-B1F0F14EE5FB}"/>
          </ac:spMkLst>
        </pc:spChg>
        <pc:grpChg chg="mod ord">
          <ac:chgData name="Soto, Julio" userId="2b5e536d-100e-4780-b440-b637f7120a73" providerId="ADAL" clId="{B889D8E5-EBA9-43E7-AC94-BDFB5C32DBA8}" dt="2019-04-29T22:10:34.447" v="2863" actId="166"/>
          <ac:grpSpMkLst>
            <pc:docMk/>
            <pc:sldMk cId="219696523" sldId="342"/>
            <ac:grpSpMk id="5" creationId="{4508CD71-B019-429F-B929-8B5E20B472D2}"/>
          </ac:grpSpMkLst>
        </pc:grpChg>
        <pc:graphicFrameChg chg="mod">
          <ac:chgData name="Soto, Julio" userId="2b5e536d-100e-4780-b440-b637f7120a73" providerId="ADAL" clId="{B889D8E5-EBA9-43E7-AC94-BDFB5C32DBA8}" dt="2019-04-28T20:06:54.582" v="339"/>
          <ac:graphicFrameMkLst>
            <pc:docMk/>
            <pc:sldMk cId="219696523" sldId="342"/>
            <ac:graphicFrameMk id="6" creationId="{17561974-2F2C-4743-A650-505BFABF5088}"/>
          </ac:graphicFrameMkLst>
        </pc:graphicFrameChg>
        <pc:picChg chg="add mod modCrop">
          <ac:chgData name="Soto, Julio" userId="2b5e536d-100e-4780-b440-b637f7120a73" providerId="ADAL" clId="{B889D8E5-EBA9-43E7-AC94-BDFB5C32DBA8}" dt="2019-04-29T22:10:24.031" v="2861" actId="12788"/>
          <ac:picMkLst>
            <pc:docMk/>
            <pc:sldMk cId="219696523" sldId="342"/>
            <ac:picMk id="9" creationId="{87BCB4C7-31B2-497E-84F1-4BE2B160BC0E}"/>
          </ac:picMkLst>
        </pc:picChg>
      </pc:sldChg>
      <pc:sldChg chg="addSp delSp modSp modAnim">
        <pc:chgData name="Soto, Julio" userId="2b5e536d-100e-4780-b440-b637f7120a73" providerId="ADAL" clId="{B889D8E5-EBA9-43E7-AC94-BDFB5C32DBA8}" dt="2019-04-29T22:53:41.949" v="3119"/>
        <pc:sldMkLst>
          <pc:docMk/>
          <pc:sldMk cId="3306209687" sldId="346"/>
        </pc:sldMkLst>
        <pc:spChg chg="mod">
          <ac:chgData name="Soto, Julio" userId="2b5e536d-100e-4780-b440-b637f7120a73" providerId="ADAL" clId="{B889D8E5-EBA9-43E7-AC94-BDFB5C32DBA8}" dt="2019-04-28T23:07:07.341" v="1469" actId="20577"/>
          <ac:spMkLst>
            <pc:docMk/>
            <pc:sldMk cId="3306209687" sldId="346"/>
            <ac:spMk id="2" creationId="{CDE109B0-B8CD-6C4C-B313-80B593071F7D}"/>
          </ac:spMkLst>
        </pc:spChg>
        <pc:spChg chg="mod">
          <ac:chgData name="Soto, Julio" userId="2b5e536d-100e-4780-b440-b637f7120a73" providerId="ADAL" clId="{B889D8E5-EBA9-43E7-AC94-BDFB5C32DBA8}" dt="2019-04-29T21:41:20.652" v="2509" actId="164"/>
          <ac:spMkLst>
            <pc:docMk/>
            <pc:sldMk cId="3306209687" sldId="346"/>
            <ac:spMk id="3" creationId="{2220B705-CB2F-0940-AB85-0593C7102BD9}"/>
          </ac:spMkLst>
        </pc:spChg>
        <pc:spChg chg="mod">
          <ac:chgData name="Soto, Julio" userId="2b5e536d-100e-4780-b440-b637f7120a73" providerId="ADAL" clId="{B889D8E5-EBA9-43E7-AC94-BDFB5C32DBA8}" dt="2019-04-29T21:49:41.548" v="2599" actId="20577"/>
          <ac:spMkLst>
            <pc:docMk/>
            <pc:sldMk cId="3306209687" sldId="346"/>
            <ac:spMk id="4" creationId="{00000000-0000-0000-0000-000000000000}"/>
          </ac:spMkLst>
        </pc:spChg>
        <pc:spChg chg="add mod">
          <ac:chgData name="Soto, Julio" userId="2b5e536d-100e-4780-b440-b637f7120a73" providerId="ADAL" clId="{B889D8E5-EBA9-43E7-AC94-BDFB5C32DBA8}" dt="2019-04-29T22:46:13.389" v="3099" actId="164"/>
          <ac:spMkLst>
            <pc:docMk/>
            <pc:sldMk cId="3306209687" sldId="346"/>
            <ac:spMk id="6" creationId="{5BD106E7-566A-4942-AF6B-31EA4E199847}"/>
          </ac:spMkLst>
        </pc:spChg>
        <pc:spChg chg="mod">
          <ac:chgData name="Soto, Julio" userId="2b5e536d-100e-4780-b440-b637f7120a73" providerId="ADAL" clId="{B889D8E5-EBA9-43E7-AC94-BDFB5C32DBA8}" dt="2019-04-29T21:41:03.861" v="2508" actId="1076"/>
          <ac:spMkLst>
            <pc:docMk/>
            <pc:sldMk cId="3306209687" sldId="346"/>
            <ac:spMk id="15" creationId="{08BC9724-C4A4-6A45-9D94-E77628C28029}"/>
          </ac:spMkLst>
        </pc:spChg>
        <pc:spChg chg="mod">
          <ac:chgData name="Soto, Julio" userId="2b5e536d-100e-4780-b440-b637f7120a73" providerId="ADAL" clId="{B889D8E5-EBA9-43E7-AC94-BDFB5C32DBA8}" dt="2019-04-29T22:48:32.061" v="3105" actId="1076"/>
          <ac:spMkLst>
            <pc:docMk/>
            <pc:sldMk cId="3306209687" sldId="346"/>
            <ac:spMk id="17" creationId="{1EE0361E-F2C8-7845-9542-AFF150588779}"/>
          </ac:spMkLst>
        </pc:spChg>
        <pc:spChg chg="add del mod">
          <ac:chgData name="Soto, Julio" userId="2b5e536d-100e-4780-b440-b637f7120a73" providerId="ADAL" clId="{B889D8E5-EBA9-43E7-AC94-BDFB5C32DBA8}" dt="2019-04-29T21:49:28.053" v="2589" actId="478"/>
          <ac:spMkLst>
            <pc:docMk/>
            <pc:sldMk cId="3306209687" sldId="346"/>
            <ac:spMk id="18" creationId="{21BC157D-0875-44D2-93FF-52044BED628C}"/>
          </ac:spMkLst>
        </pc:spChg>
        <pc:spChg chg="del mod">
          <ac:chgData name="Soto, Julio" userId="2b5e536d-100e-4780-b440-b637f7120a73" providerId="ADAL" clId="{B889D8E5-EBA9-43E7-AC94-BDFB5C32DBA8}" dt="2019-04-29T21:41:38.166" v="2512" actId="478"/>
          <ac:spMkLst>
            <pc:docMk/>
            <pc:sldMk cId="3306209687" sldId="346"/>
            <ac:spMk id="19" creationId="{26CEB2D3-A8D6-B54A-8F18-FB9D34A8E75F}"/>
          </ac:spMkLst>
        </pc:spChg>
        <pc:spChg chg="del mod">
          <ac:chgData name="Soto, Julio" userId="2b5e536d-100e-4780-b440-b637f7120a73" providerId="ADAL" clId="{B889D8E5-EBA9-43E7-AC94-BDFB5C32DBA8}" dt="2019-04-29T21:41:36.600" v="2511" actId="478"/>
          <ac:spMkLst>
            <pc:docMk/>
            <pc:sldMk cId="3306209687" sldId="346"/>
            <ac:spMk id="20" creationId="{EE08B4E3-66D3-4C4E-ADEE-B3B085180F2D}"/>
          </ac:spMkLst>
        </pc:spChg>
        <pc:spChg chg="add mod">
          <ac:chgData name="Soto, Julio" userId="2b5e536d-100e-4780-b440-b637f7120a73" providerId="ADAL" clId="{B889D8E5-EBA9-43E7-AC94-BDFB5C32DBA8}" dt="2019-04-29T22:50:34.278" v="3111" actId="1076"/>
          <ac:spMkLst>
            <pc:docMk/>
            <pc:sldMk cId="3306209687" sldId="346"/>
            <ac:spMk id="21" creationId="{F5C0E649-ED7C-425F-84F0-4E76C613C697}"/>
          </ac:spMkLst>
        </pc:spChg>
        <pc:spChg chg="add mod">
          <ac:chgData name="Soto, Julio" userId="2b5e536d-100e-4780-b440-b637f7120a73" providerId="ADAL" clId="{B889D8E5-EBA9-43E7-AC94-BDFB5C32DBA8}" dt="2019-04-29T22:50:34.278" v="3111" actId="1076"/>
          <ac:spMkLst>
            <pc:docMk/>
            <pc:sldMk cId="3306209687" sldId="346"/>
            <ac:spMk id="22" creationId="{A37BB2F1-85FE-47D5-ADEF-C320B892D074}"/>
          </ac:spMkLst>
        </pc:spChg>
        <pc:spChg chg="mod">
          <ac:chgData name="Soto, Julio" userId="2b5e536d-100e-4780-b440-b637f7120a73" providerId="ADAL" clId="{B889D8E5-EBA9-43E7-AC94-BDFB5C32DBA8}" dt="2019-04-29T21:41:20.652" v="2509" actId="164"/>
          <ac:spMkLst>
            <pc:docMk/>
            <pc:sldMk cId="3306209687" sldId="346"/>
            <ac:spMk id="26" creationId="{4C7A5FF0-2A7F-C34F-A0CA-EE38A915D920}"/>
          </ac:spMkLst>
        </pc:spChg>
        <pc:spChg chg="mod">
          <ac:chgData name="Soto, Julio" userId="2b5e536d-100e-4780-b440-b637f7120a73" providerId="ADAL" clId="{B889D8E5-EBA9-43E7-AC94-BDFB5C32DBA8}" dt="2019-04-29T21:41:20.652" v="2509" actId="164"/>
          <ac:spMkLst>
            <pc:docMk/>
            <pc:sldMk cId="3306209687" sldId="346"/>
            <ac:spMk id="27" creationId="{E36560E3-5200-FB40-B912-1CFF141CBF4A}"/>
          </ac:spMkLst>
        </pc:spChg>
        <pc:spChg chg="mod">
          <ac:chgData name="Soto, Julio" userId="2b5e536d-100e-4780-b440-b637f7120a73" providerId="ADAL" clId="{B889D8E5-EBA9-43E7-AC94-BDFB5C32DBA8}" dt="2019-04-29T21:41:20.652" v="2509" actId="164"/>
          <ac:spMkLst>
            <pc:docMk/>
            <pc:sldMk cId="3306209687" sldId="346"/>
            <ac:spMk id="28" creationId="{C2248231-FDCC-BD44-8AEC-79BA02FF3B58}"/>
          </ac:spMkLst>
        </pc:spChg>
        <pc:spChg chg="mod">
          <ac:chgData name="Soto, Julio" userId="2b5e536d-100e-4780-b440-b637f7120a73" providerId="ADAL" clId="{B889D8E5-EBA9-43E7-AC94-BDFB5C32DBA8}" dt="2019-04-29T21:41:20.652" v="2509" actId="164"/>
          <ac:spMkLst>
            <pc:docMk/>
            <pc:sldMk cId="3306209687" sldId="346"/>
            <ac:spMk id="32" creationId="{1C6B0476-DFF3-BA47-AE54-265029F87AF1}"/>
          </ac:spMkLst>
        </pc:spChg>
        <pc:spChg chg="mod">
          <ac:chgData name="Soto, Julio" userId="2b5e536d-100e-4780-b440-b637f7120a73" providerId="ADAL" clId="{B889D8E5-EBA9-43E7-AC94-BDFB5C32DBA8}" dt="2019-04-29T21:41:20.652" v="2509" actId="164"/>
          <ac:spMkLst>
            <pc:docMk/>
            <pc:sldMk cId="3306209687" sldId="346"/>
            <ac:spMk id="33" creationId="{B93777C7-C946-7943-B8E1-060B23FD6492}"/>
          </ac:spMkLst>
        </pc:spChg>
        <pc:spChg chg="mod">
          <ac:chgData name="Soto, Julio" userId="2b5e536d-100e-4780-b440-b637f7120a73" providerId="ADAL" clId="{B889D8E5-EBA9-43E7-AC94-BDFB5C32DBA8}" dt="2019-04-29T21:41:20.652" v="2509" actId="164"/>
          <ac:spMkLst>
            <pc:docMk/>
            <pc:sldMk cId="3306209687" sldId="346"/>
            <ac:spMk id="34" creationId="{F0B6DCD0-A9CD-7641-9833-B4849ABF7354}"/>
          </ac:spMkLst>
        </pc:spChg>
        <pc:spChg chg="mod">
          <ac:chgData name="Soto, Julio" userId="2b5e536d-100e-4780-b440-b637f7120a73" providerId="ADAL" clId="{B889D8E5-EBA9-43E7-AC94-BDFB5C32DBA8}" dt="2019-04-29T21:41:20.652" v="2509" actId="164"/>
          <ac:spMkLst>
            <pc:docMk/>
            <pc:sldMk cId="3306209687" sldId="346"/>
            <ac:spMk id="35" creationId="{7F247C3E-C11A-B546-84B9-33FC5102C002}"/>
          </ac:spMkLst>
        </pc:spChg>
        <pc:grpChg chg="add mod">
          <ac:chgData name="Soto, Julio" userId="2b5e536d-100e-4780-b440-b637f7120a73" providerId="ADAL" clId="{B889D8E5-EBA9-43E7-AC94-BDFB5C32DBA8}" dt="2019-04-29T21:41:20.652" v="2509" actId="164"/>
          <ac:grpSpMkLst>
            <pc:docMk/>
            <pc:sldMk cId="3306209687" sldId="346"/>
            <ac:grpSpMk id="5" creationId="{A3034AB4-5F29-49D1-91E5-7D80497E985E}"/>
          </ac:grpSpMkLst>
        </pc:grpChg>
        <pc:grpChg chg="add mod">
          <ac:chgData name="Soto, Julio" userId="2b5e536d-100e-4780-b440-b637f7120a73" providerId="ADAL" clId="{B889D8E5-EBA9-43E7-AC94-BDFB5C32DBA8}" dt="2019-04-29T22:46:13.389" v="3099" actId="164"/>
          <ac:grpSpMkLst>
            <pc:docMk/>
            <pc:sldMk cId="3306209687" sldId="346"/>
            <ac:grpSpMk id="8" creationId="{B135267F-164A-49C8-8D12-C9481DEA1007}"/>
          </ac:grpSpMkLst>
        </pc:grpChg>
      </pc:sldChg>
      <pc:sldChg chg="addSp delSp modSp add modTransition modAnim">
        <pc:chgData name="Soto, Julio" userId="2b5e536d-100e-4780-b440-b637f7120a73" providerId="ADAL" clId="{B889D8E5-EBA9-43E7-AC94-BDFB5C32DBA8}" dt="2019-04-29T20:49:53.615" v="2163"/>
        <pc:sldMkLst>
          <pc:docMk/>
          <pc:sldMk cId="1202417316" sldId="347"/>
        </pc:sldMkLst>
        <pc:spChg chg="mod">
          <ac:chgData name="Soto, Julio" userId="2b5e536d-100e-4780-b440-b637f7120a73" providerId="ADAL" clId="{B889D8E5-EBA9-43E7-AC94-BDFB5C32DBA8}" dt="2019-04-28T22:31:08.419" v="923" actId="20577"/>
          <ac:spMkLst>
            <pc:docMk/>
            <pc:sldMk cId="1202417316" sldId="347"/>
            <ac:spMk id="2" creationId="{CDE109B0-B8CD-6C4C-B313-80B593071F7D}"/>
          </ac:spMkLst>
        </pc:spChg>
        <pc:spChg chg="add del mod">
          <ac:chgData name="Soto, Julio" userId="2b5e536d-100e-4780-b440-b637f7120a73" providerId="ADAL" clId="{B889D8E5-EBA9-43E7-AC94-BDFB5C32DBA8}" dt="2019-04-28T22:38:40.961" v="994" actId="767"/>
          <ac:spMkLst>
            <pc:docMk/>
            <pc:sldMk cId="1202417316" sldId="347"/>
            <ac:spMk id="3" creationId="{06E54BF7-17B3-4C32-A667-BBE60878B16C}"/>
          </ac:spMkLst>
        </pc:spChg>
        <pc:spChg chg="mod">
          <ac:chgData name="Soto, Julio" userId="2b5e536d-100e-4780-b440-b637f7120a73" providerId="ADAL" clId="{B889D8E5-EBA9-43E7-AC94-BDFB5C32DBA8}" dt="2019-04-29T20:46:52.044" v="2025" actId="20577"/>
          <ac:spMkLst>
            <pc:docMk/>
            <pc:sldMk cId="1202417316" sldId="347"/>
            <ac:spMk id="4" creationId="{00000000-0000-0000-0000-000000000000}"/>
          </ac:spMkLst>
        </pc:spChg>
        <pc:spChg chg="add del mod">
          <ac:chgData name="Soto, Julio" userId="2b5e536d-100e-4780-b440-b637f7120a73" providerId="ADAL" clId="{B889D8E5-EBA9-43E7-AC94-BDFB5C32DBA8}" dt="2019-04-28T22:50:44.041" v="1183" actId="478"/>
          <ac:spMkLst>
            <pc:docMk/>
            <pc:sldMk cId="1202417316" sldId="347"/>
            <ac:spMk id="5" creationId="{33F6C786-0203-4B8B-A4A3-58F667D29E65}"/>
          </ac:spMkLst>
        </pc:spChg>
        <pc:spChg chg="mod topLvl">
          <ac:chgData name="Soto, Julio" userId="2b5e536d-100e-4780-b440-b637f7120a73" providerId="ADAL" clId="{B889D8E5-EBA9-43E7-AC94-BDFB5C32DBA8}" dt="2019-04-29T20:46:38.313" v="2003" actId="164"/>
          <ac:spMkLst>
            <pc:docMk/>
            <pc:sldMk cId="1202417316" sldId="347"/>
            <ac:spMk id="15" creationId="{08BC9724-C4A4-6A45-9D94-E77628C28029}"/>
          </ac:spMkLst>
        </pc:spChg>
        <pc:spChg chg="mod">
          <ac:chgData name="Soto, Julio" userId="2b5e536d-100e-4780-b440-b637f7120a73" providerId="ADAL" clId="{B889D8E5-EBA9-43E7-AC94-BDFB5C32DBA8}" dt="2019-04-28T22:57:29.388" v="1212" actId="1076"/>
          <ac:spMkLst>
            <pc:docMk/>
            <pc:sldMk cId="1202417316" sldId="347"/>
            <ac:spMk id="17" creationId="{1EE0361E-F2C8-7845-9542-AFF150588779}"/>
          </ac:spMkLst>
        </pc:spChg>
        <pc:spChg chg="mod topLvl">
          <ac:chgData name="Soto, Julio" userId="2b5e536d-100e-4780-b440-b637f7120a73" providerId="ADAL" clId="{B889D8E5-EBA9-43E7-AC94-BDFB5C32DBA8}" dt="2019-04-29T20:46:26.719" v="1998" actId="164"/>
          <ac:spMkLst>
            <pc:docMk/>
            <pc:sldMk cId="1202417316" sldId="347"/>
            <ac:spMk id="19" creationId="{26CEB2D3-A8D6-B54A-8F18-FB9D34A8E75F}"/>
          </ac:spMkLst>
        </pc:spChg>
        <pc:spChg chg="mod topLvl">
          <ac:chgData name="Soto, Julio" userId="2b5e536d-100e-4780-b440-b637f7120a73" providerId="ADAL" clId="{B889D8E5-EBA9-43E7-AC94-BDFB5C32DBA8}" dt="2019-04-29T20:46:26.719" v="1998" actId="164"/>
          <ac:spMkLst>
            <pc:docMk/>
            <pc:sldMk cId="1202417316" sldId="347"/>
            <ac:spMk id="20" creationId="{EE08B4E3-66D3-4C4E-ADEE-B3B085180F2D}"/>
          </ac:spMkLst>
        </pc:spChg>
        <pc:spChg chg="add mod">
          <ac:chgData name="Soto, Julio" userId="2b5e536d-100e-4780-b440-b637f7120a73" providerId="ADAL" clId="{B889D8E5-EBA9-43E7-AC94-BDFB5C32DBA8}" dt="2019-04-29T20:46:26.719" v="1998" actId="164"/>
          <ac:spMkLst>
            <pc:docMk/>
            <pc:sldMk cId="1202417316" sldId="347"/>
            <ac:spMk id="21" creationId="{C041FC68-EC02-4815-AE70-11A86A5D45EB}"/>
          </ac:spMkLst>
        </pc:spChg>
        <pc:spChg chg="add mod topLvl">
          <ac:chgData name="Soto, Julio" userId="2b5e536d-100e-4780-b440-b637f7120a73" providerId="ADAL" clId="{B889D8E5-EBA9-43E7-AC94-BDFB5C32DBA8}" dt="2019-04-29T20:46:38.313" v="2003" actId="164"/>
          <ac:spMkLst>
            <pc:docMk/>
            <pc:sldMk cId="1202417316" sldId="347"/>
            <ac:spMk id="22" creationId="{8E44DAA2-2A8E-4599-8F3F-4CD3B6F13A31}"/>
          </ac:spMkLst>
        </pc:spChg>
        <pc:spChg chg="mod">
          <ac:chgData name="Soto, Julio" userId="2b5e536d-100e-4780-b440-b637f7120a73" providerId="ADAL" clId="{B889D8E5-EBA9-43E7-AC94-BDFB5C32DBA8}" dt="2019-04-29T20:46:26.719" v="1998" actId="164"/>
          <ac:spMkLst>
            <pc:docMk/>
            <pc:sldMk cId="1202417316" sldId="347"/>
            <ac:spMk id="26" creationId="{4C7A5FF0-2A7F-C34F-A0CA-EE38A915D920}"/>
          </ac:spMkLst>
        </pc:spChg>
        <pc:spChg chg="mod">
          <ac:chgData name="Soto, Julio" userId="2b5e536d-100e-4780-b440-b637f7120a73" providerId="ADAL" clId="{B889D8E5-EBA9-43E7-AC94-BDFB5C32DBA8}" dt="2019-04-29T20:46:26.719" v="1998" actId="164"/>
          <ac:spMkLst>
            <pc:docMk/>
            <pc:sldMk cId="1202417316" sldId="347"/>
            <ac:spMk id="27" creationId="{E36560E3-5200-FB40-B912-1CFF141CBF4A}"/>
          </ac:spMkLst>
        </pc:spChg>
        <pc:spChg chg="add del mod">
          <ac:chgData name="Soto, Julio" userId="2b5e536d-100e-4780-b440-b637f7120a73" providerId="ADAL" clId="{B889D8E5-EBA9-43E7-AC94-BDFB5C32DBA8}" dt="2019-04-28T22:37:55.096" v="982" actId="478"/>
          <ac:spMkLst>
            <pc:docMk/>
            <pc:sldMk cId="1202417316" sldId="347"/>
            <ac:spMk id="28" creationId="{C2248231-FDCC-BD44-8AEC-79BA02FF3B58}"/>
          </ac:spMkLst>
        </pc:spChg>
        <pc:spChg chg="add del mod">
          <ac:chgData name="Soto, Julio" userId="2b5e536d-100e-4780-b440-b637f7120a73" providerId="ADAL" clId="{B889D8E5-EBA9-43E7-AC94-BDFB5C32DBA8}" dt="2019-04-28T22:37:55.096" v="982" actId="478"/>
          <ac:spMkLst>
            <pc:docMk/>
            <pc:sldMk cId="1202417316" sldId="347"/>
            <ac:spMk id="29" creationId="{0CDA448D-D237-E14C-8D30-DBC35ABC19FF}"/>
          </ac:spMkLst>
        </pc:spChg>
        <pc:spChg chg="add del mod">
          <ac:chgData name="Soto, Julio" userId="2b5e536d-100e-4780-b440-b637f7120a73" providerId="ADAL" clId="{B889D8E5-EBA9-43E7-AC94-BDFB5C32DBA8}" dt="2019-04-28T22:37:55.096" v="982" actId="478"/>
          <ac:spMkLst>
            <pc:docMk/>
            <pc:sldMk cId="1202417316" sldId="347"/>
            <ac:spMk id="30" creationId="{93951347-0822-D84A-961A-190AD814F4DC}"/>
          </ac:spMkLst>
        </pc:spChg>
        <pc:spChg chg="add del mod">
          <ac:chgData name="Soto, Julio" userId="2b5e536d-100e-4780-b440-b637f7120a73" providerId="ADAL" clId="{B889D8E5-EBA9-43E7-AC94-BDFB5C32DBA8}" dt="2019-04-28T22:37:55.096" v="982" actId="478"/>
          <ac:spMkLst>
            <pc:docMk/>
            <pc:sldMk cId="1202417316" sldId="347"/>
            <ac:spMk id="31" creationId="{DCE47228-5B2A-1F43-95C9-F516D22A1434}"/>
          </ac:spMkLst>
        </pc:spChg>
        <pc:spChg chg="add del mod">
          <ac:chgData name="Soto, Julio" userId="2b5e536d-100e-4780-b440-b637f7120a73" providerId="ADAL" clId="{B889D8E5-EBA9-43E7-AC94-BDFB5C32DBA8}" dt="2019-04-28T22:37:55.096" v="982" actId="478"/>
          <ac:spMkLst>
            <pc:docMk/>
            <pc:sldMk cId="1202417316" sldId="347"/>
            <ac:spMk id="32" creationId="{1C6B0476-DFF3-BA47-AE54-265029F87AF1}"/>
          </ac:spMkLst>
        </pc:spChg>
        <pc:spChg chg="add del mod">
          <ac:chgData name="Soto, Julio" userId="2b5e536d-100e-4780-b440-b637f7120a73" providerId="ADAL" clId="{B889D8E5-EBA9-43E7-AC94-BDFB5C32DBA8}" dt="2019-04-28T22:37:55.096" v="982" actId="478"/>
          <ac:spMkLst>
            <pc:docMk/>
            <pc:sldMk cId="1202417316" sldId="347"/>
            <ac:spMk id="33" creationId="{B93777C7-C946-7943-B8E1-060B23FD6492}"/>
          </ac:spMkLst>
        </pc:spChg>
        <pc:spChg chg="mod">
          <ac:chgData name="Soto, Julio" userId="2b5e536d-100e-4780-b440-b637f7120a73" providerId="ADAL" clId="{B889D8E5-EBA9-43E7-AC94-BDFB5C32DBA8}" dt="2019-04-29T20:46:26.719" v="1998" actId="164"/>
          <ac:spMkLst>
            <pc:docMk/>
            <pc:sldMk cId="1202417316" sldId="347"/>
            <ac:spMk id="34" creationId="{F0B6DCD0-A9CD-7641-9833-B4849ABF7354}"/>
          </ac:spMkLst>
        </pc:spChg>
        <pc:spChg chg="mod">
          <ac:chgData name="Soto, Julio" userId="2b5e536d-100e-4780-b440-b637f7120a73" providerId="ADAL" clId="{B889D8E5-EBA9-43E7-AC94-BDFB5C32DBA8}" dt="2019-04-29T20:46:26.719" v="1998" actId="164"/>
          <ac:spMkLst>
            <pc:docMk/>
            <pc:sldMk cId="1202417316" sldId="347"/>
            <ac:spMk id="35" creationId="{7F247C3E-C11A-B546-84B9-33FC5102C002}"/>
          </ac:spMkLst>
        </pc:spChg>
        <pc:spChg chg="add mod">
          <ac:chgData name="Soto, Julio" userId="2b5e536d-100e-4780-b440-b637f7120a73" providerId="ADAL" clId="{B889D8E5-EBA9-43E7-AC94-BDFB5C32DBA8}" dt="2019-04-28T22:52:31.086" v="1193" actId="571"/>
          <ac:spMkLst>
            <pc:docMk/>
            <pc:sldMk cId="1202417316" sldId="347"/>
            <ac:spMk id="37" creationId="{97405118-9245-4EFC-9064-EE4C90FDB48F}"/>
          </ac:spMkLst>
        </pc:spChg>
        <pc:spChg chg="add mod">
          <ac:chgData name="Soto, Julio" userId="2b5e536d-100e-4780-b440-b637f7120a73" providerId="ADAL" clId="{B889D8E5-EBA9-43E7-AC94-BDFB5C32DBA8}" dt="2019-04-28T22:52:31.086" v="1193" actId="571"/>
          <ac:spMkLst>
            <pc:docMk/>
            <pc:sldMk cId="1202417316" sldId="347"/>
            <ac:spMk id="38" creationId="{EDBAD59D-528E-495A-9B91-60A84D54A2AB}"/>
          </ac:spMkLst>
        </pc:spChg>
        <pc:spChg chg="add mod">
          <ac:chgData name="Soto, Julio" userId="2b5e536d-100e-4780-b440-b637f7120a73" providerId="ADAL" clId="{B889D8E5-EBA9-43E7-AC94-BDFB5C32DBA8}" dt="2019-04-28T22:55:48.315" v="1204" actId="164"/>
          <ac:spMkLst>
            <pc:docMk/>
            <pc:sldMk cId="1202417316" sldId="347"/>
            <ac:spMk id="39" creationId="{77433EBF-5945-4F57-A0D0-0B1F58AEC455}"/>
          </ac:spMkLst>
        </pc:spChg>
        <pc:spChg chg="add mod">
          <ac:chgData name="Soto, Julio" userId="2b5e536d-100e-4780-b440-b637f7120a73" providerId="ADAL" clId="{B889D8E5-EBA9-43E7-AC94-BDFB5C32DBA8}" dt="2019-04-28T22:55:48.315" v="1204" actId="164"/>
          <ac:spMkLst>
            <pc:docMk/>
            <pc:sldMk cId="1202417316" sldId="347"/>
            <ac:spMk id="40" creationId="{DAA85C99-33CC-4A97-AD59-4F6DD8E0AADB}"/>
          </ac:spMkLst>
        </pc:spChg>
        <pc:spChg chg="add mod">
          <ac:chgData name="Soto, Julio" userId="2b5e536d-100e-4780-b440-b637f7120a73" providerId="ADAL" clId="{B889D8E5-EBA9-43E7-AC94-BDFB5C32DBA8}" dt="2019-04-28T22:55:48.315" v="1204" actId="164"/>
          <ac:spMkLst>
            <pc:docMk/>
            <pc:sldMk cId="1202417316" sldId="347"/>
            <ac:spMk id="41" creationId="{7C79EC16-28C8-4F67-A409-60442212022A}"/>
          </ac:spMkLst>
        </pc:spChg>
        <pc:spChg chg="add mod">
          <ac:chgData name="Soto, Julio" userId="2b5e536d-100e-4780-b440-b637f7120a73" providerId="ADAL" clId="{B889D8E5-EBA9-43E7-AC94-BDFB5C32DBA8}" dt="2019-04-28T22:55:48.315" v="1204" actId="164"/>
          <ac:spMkLst>
            <pc:docMk/>
            <pc:sldMk cId="1202417316" sldId="347"/>
            <ac:spMk id="42" creationId="{D0B7B9DA-85DC-49B1-BE2C-AE42F43E52CC}"/>
          </ac:spMkLst>
        </pc:spChg>
        <pc:spChg chg="add del mod">
          <ac:chgData name="Soto, Julio" userId="2b5e536d-100e-4780-b440-b637f7120a73" providerId="ADAL" clId="{B889D8E5-EBA9-43E7-AC94-BDFB5C32DBA8}" dt="2019-04-28T22:55:18.151" v="1199" actId="478"/>
          <ac:spMkLst>
            <pc:docMk/>
            <pc:sldMk cId="1202417316" sldId="347"/>
            <ac:spMk id="43" creationId="{E86668B6-D819-47EA-B3AC-44162D9552CB}"/>
          </ac:spMkLst>
        </pc:spChg>
        <pc:grpChg chg="add mod">
          <ac:chgData name="Soto, Julio" userId="2b5e536d-100e-4780-b440-b637f7120a73" providerId="ADAL" clId="{B889D8E5-EBA9-43E7-AC94-BDFB5C32DBA8}" dt="2019-04-29T20:42:10.833" v="1940" actId="164"/>
          <ac:grpSpMkLst>
            <pc:docMk/>
            <pc:sldMk cId="1202417316" sldId="347"/>
            <ac:grpSpMk id="3" creationId="{5B31AC54-8157-45B4-B797-A24F59FEA7FD}"/>
          </ac:grpSpMkLst>
        </pc:grpChg>
        <pc:grpChg chg="add mod">
          <ac:chgData name="Soto, Julio" userId="2b5e536d-100e-4780-b440-b637f7120a73" providerId="ADAL" clId="{B889D8E5-EBA9-43E7-AC94-BDFB5C32DBA8}" dt="2019-04-29T20:45:33.681" v="1991" actId="164"/>
          <ac:grpSpMkLst>
            <pc:docMk/>
            <pc:sldMk cId="1202417316" sldId="347"/>
            <ac:grpSpMk id="5" creationId="{29B5337B-6478-44D9-BB56-54BCC41CD40E}"/>
          </ac:grpSpMkLst>
        </pc:grpChg>
        <pc:grpChg chg="add mod ord">
          <ac:chgData name="Soto, Julio" userId="2b5e536d-100e-4780-b440-b637f7120a73" providerId="ADAL" clId="{B889D8E5-EBA9-43E7-AC94-BDFB5C32DBA8}" dt="2019-04-29T20:49:18.688" v="2161" actId="1038"/>
          <ac:grpSpMkLst>
            <pc:docMk/>
            <pc:sldMk cId="1202417316" sldId="347"/>
            <ac:grpSpMk id="6" creationId="{6340F20D-2442-4897-9F98-02F0BCF6C2C8}"/>
          </ac:grpSpMkLst>
        </pc:grpChg>
        <pc:grpChg chg="add del mod">
          <ac:chgData name="Soto, Julio" userId="2b5e536d-100e-4780-b440-b637f7120a73" providerId="ADAL" clId="{B889D8E5-EBA9-43E7-AC94-BDFB5C32DBA8}" dt="2019-04-29T20:45:30.794" v="1988" actId="164"/>
          <ac:grpSpMkLst>
            <pc:docMk/>
            <pc:sldMk cId="1202417316" sldId="347"/>
            <ac:grpSpMk id="8" creationId="{1AAFA6AA-32A0-4098-B220-6E1CF120FA24}"/>
          </ac:grpSpMkLst>
        </pc:grpChg>
        <pc:grpChg chg="add mod">
          <ac:chgData name="Soto, Julio" userId="2b5e536d-100e-4780-b440-b637f7120a73" providerId="ADAL" clId="{B889D8E5-EBA9-43E7-AC94-BDFB5C32DBA8}" dt="2019-04-29T20:45:23.966" v="1979" actId="164"/>
          <ac:grpSpMkLst>
            <pc:docMk/>
            <pc:sldMk cId="1202417316" sldId="347"/>
            <ac:grpSpMk id="9" creationId="{A2A752E3-A190-4C51-A3BB-0F644F6EFB97}"/>
          </ac:grpSpMkLst>
        </pc:grpChg>
        <pc:grpChg chg="add mod ord">
          <ac:chgData name="Soto, Julio" userId="2b5e536d-100e-4780-b440-b637f7120a73" providerId="ADAL" clId="{B889D8E5-EBA9-43E7-AC94-BDFB5C32DBA8}" dt="2019-04-29T20:48:26.235" v="2078" actId="166"/>
          <ac:grpSpMkLst>
            <pc:docMk/>
            <pc:sldMk cId="1202417316" sldId="347"/>
            <ac:grpSpMk id="10" creationId="{134B1F3E-52A2-4A64-92AE-F17CA35AA708}"/>
          </ac:grpSpMkLst>
        </pc:grpChg>
        <pc:grpChg chg="add mod">
          <ac:chgData name="Soto, Julio" userId="2b5e536d-100e-4780-b440-b637f7120a73" providerId="ADAL" clId="{B889D8E5-EBA9-43E7-AC94-BDFB5C32DBA8}" dt="2019-04-29T20:48:38.709" v="2083" actId="1076"/>
          <ac:grpSpMkLst>
            <pc:docMk/>
            <pc:sldMk cId="1202417316" sldId="347"/>
            <ac:grpSpMk id="11" creationId="{9A0DA88B-0F3E-405D-8F24-675E116F3D6F}"/>
          </ac:grpSpMkLst>
        </pc:grpChg>
        <pc:grpChg chg="add mod">
          <ac:chgData name="Soto, Julio" userId="2b5e536d-100e-4780-b440-b637f7120a73" providerId="ADAL" clId="{B889D8E5-EBA9-43E7-AC94-BDFB5C32DBA8}" dt="2019-04-28T22:52:15.374" v="1191" actId="14100"/>
          <ac:grpSpMkLst>
            <pc:docMk/>
            <pc:sldMk cId="1202417316" sldId="347"/>
            <ac:grpSpMk id="23" creationId="{3413272C-4512-46FB-ABA0-2F3A41C93271}"/>
          </ac:grpSpMkLst>
        </pc:grpChg>
        <pc:cxnChg chg="mod">
          <ac:chgData name="Soto, Julio" userId="2b5e536d-100e-4780-b440-b637f7120a73" providerId="ADAL" clId="{B889D8E5-EBA9-43E7-AC94-BDFB5C32DBA8}" dt="2019-04-28T22:32:49.117" v="938" actId="1076"/>
          <ac:cxnSpMkLst>
            <pc:docMk/>
            <pc:sldMk cId="1202417316" sldId="347"/>
            <ac:cxnSpMk id="7" creationId="{00000000-0000-0000-0000-000000000000}"/>
          </ac:cxnSpMkLst>
        </pc:cxnChg>
      </pc:sldChg>
      <pc:sldChg chg="addSp delSp modSp add modTransition modAnim">
        <pc:chgData name="Soto, Julio" userId="2b5e536d-100e-4780-b440-b637f7120a73" providerId="ADAL" clId="{B889D8E5-EBA9-43E7-AC94-BDFB5C32DBA8}" dt="2019-04-29T20:55:21.211" v="2172"/>
        <pc:sldMkLst>
          <pc:docMk/>
          <pc:sldMk cId="2680914587" sldId="348"/>
        </pc:sldMkLst>
        <pc:spChg chg="mod">
          <ac:chgData name="Soto, Julio" userId="2b5e536d-100e-4780-b440-b637f7120a73" providerId="ADAL" clId="{B889D8E5-EBA9-43E7-AC94-BDFB5C32DBA8}" dt="2019-04-28T23:45:05.436" v="1779" actId="20577"/>
          <ac:spMkLst>
            <pc:docMk/>
            <pc:sldMk cId="2680914587" sldId="348"/>
            <ac:spMk id="2" creationId="{CDE109B0-B8CD-6C4C-B313-80B593071F7D}"/>
          </ac:spMkLst>
        </pc:spChg>
        <pc:spChg chg="mod">
          <ac:chgData name="Soto, Julio" userId="2b5e536d-100e-4780-b440-b637f7120a73" providerId="ADAL" clId="{B889D8E5-EBA9-43E7-AC94-BDFB5C32DBA8}" dt="2019-04-29T20:54:53.585" v="2170" actId="20577"/>
          <ac:spMkLst>
            <pc:docMk/>
            <pc:sldMk cId="2680914587" sldId="348"/>
            <ac:spMk id="4" creationId="{00000000-0000-0000-0000-000000000000}"/>
          </ac:spMkLst>
        </pc:spChg>
        <pc:spChg chg="del">
          <ac:chgData name="Soto, Julio" userId="2b5e536d-100e-4780-b440-b637f7120a73" providerId="ADAL" clId="{B889D8E5-EBA9-43E7-AC94-BDFB5C32DBA8}" dt="2019-04-29T20:55:10.277" v="2171" actId="478"/>
          <ac:spMkLst>
            <pc:docMk/>
            <pc:sldMk cId="2680914587" sldId="348"/>
            <ac:spMk id="15" creationId="{08BC9724-C4A4-6A45-9D94-E77628C28029}"/>
          </ac:spMkLst>
        </pc:spChg>
        <pc:spChg chg="del mod ord">
          <ac:chgData name="Soto, Julio" userId="2b5e536d-100e-4780-b440-b637f7120a73" providerId="ADAL" clId="{B889D8E5-EBA9-43E7-AC94-BDFB5C32DBA8}" dt="2019-04-29T20:55:10.277" v="2171" actId="478"/>
          <ac:spMkLst>
            <pc:docMk/>
            <pc:sldMk cId="2680914587" sldId="348"/>
            <ac:spMk id="17" creationId="{1EE0361E-F2C8-7845-9542-AFF150588779}"/>
          </ac:spMkLst>
        </pc:spChg>
        <pc:spChg chg="del">
          <ac:chgData name="Soto, Julio" userId="2b5e536d-100e-4780-b440-b637f7120a73" providerId="ADAL" clId="{B889D8E5-EBA9-43E7-AC94-BDFB5C32DBA8}" dt="2019-04-29T20:55:10.277" v="2171" actId="478"/>
          <ac:spMkLst>
            <pc:docMk/>
            <pc:sldMk cId="2680914587" sldId="348"/>
            <ac:spMk id="19" creationId="{26CEB2D3-A8D6-B54A-8F18-FB9D34A8E75F}"/>
          </ac:spMkLst>
        </pc:spChg>
        <pc:spChg chg="del">
          <ac:chgData name="Soto, Julio" userId="2b5e536d-100e-4780-b440-b637f7120a73" providerId="ADAL" clId="{B889D8E5-EBA9-43E7-AC94-BDFB5C32DBA8}" dt="2019-04-29T20:55:10.277" v="2171" actId="478"/>
          <ac:spMkLst>
            <pc:docMk/>
            <pc:sldMk cId="2680914587" sldId="348"/>
            <ac:spMk id="20" creationId="{EE08B4E3-66D3-4C4E-ADEE-B3B085180F2D}"/>
          </ac:spMkLst>
        </pc:spChg>
        <pc:spChg chg="del">
          <ac:chgData name="Soto, Julio" userId="2b5e536d-100e-4780-b440-b637f7120a73" providerId="ADAL" clId="{B889D8E5-EBA9-43E7-AC94-BDFB5C32DBA8}" dt="2019-04-29T20:55:10.277" v="2171" actId="478"/>
          <ac:spMkLst>
            <pc:docMk/>
            <pc:sldMk cId="2680914587" sldId="348"/>
            <ac:spMk id="21" creationId="{C041FC68-EC02-4815-AE70-11A86A5D45EB}"/>
          </ac:spMkLst>
        </pc:spChg>
        <pc:spChg chg="del">
          <ac:chgData name="Soto, Julio" userId="2b5e536d-100e-4780-b440-b637f7120a73" providerId="ADAL" clId="{B889D8E5-EBA9-43E7-AC94-BDFB5C32DBA8}" dt="2019-04-29T20:55:10.277" v="2171" actId="478"/>
          <ac:spMkLst>
            <pc:docMk/>
            <pc:sldMk cId="2680914587" sldId="348"/>
            <ac:spMk id="22" creationId="{8E44DAA2-2A8E-4599-8F3F-4CD3B6F13A31}"/>
          </ac:spMkLst>
        </pc:spChg>
        <pc:spChg chg="del">
          <ac:chgData name="Soto, Julio" userId="2b5e536d-100e-4780-b440-b637f7120a73" providerId="ADAL" clId="{B889D8E5-EBA9-43E7-AC94-BDFB5C32DBA8}" dt="2019-04-29T20:55:10.277" v="2171" actId="478"/>
          <ac:spMkLst>
            <pc:docMk/>
            <pc:sldMk cId="2680914587" sldId="348"/>
            <ac:spMk id="26" creationId="{4C7A5FF0-2A7F-C34F-A0CA-EE38A915D920}"/>
          </ac:spMkLst>
        </pc:spChg>
        <pc:spChg chg="del">
          <ac:chgData name="Soto, Julio" userId="2b5e536d-100e-4780-b440-b637f7120a73" providerId="ADAL" clId="{B889D8E5-EBA9-43E7-AC94-BDFB5C32DBA8}" dt="2019-04-29T20:55:10.277" v="2171" actId="478"/>
          <ac:spMkLst>
            <pc:docMk/>
            <pc:sldMk cId="2680914587" sldId="348"/>
            <ac:spMk id="27" creationId="{E36560E3-5200-FB40-B912-1CFF141CBF4A}"/>
          </ac:spMkLst>
        </pc:spChg>
        <pc:spChg chg="del">
          <ac:chgData name="Soto, Julio" userId="2b5e536d-100e-4780-b440-b637f7120a73" providerId="ADAL" clId="{B889D8E5-EBA9-43E7-AC94-BDFB5C32DBA8}" dt="2019-04-29T20:55:10.277" v="2171" actId="478"/>
          <ac:spMkLst>
            <pc:docMk/>
            <pc:sldMk cId="2680914587" sldId="348"/>
            <ac:spMk id="34" creationId="{F0B6DCD0-A9CD-7641-9833-B4849ABF7354}"/>
          </ac:spMkLst>
        </pc:spChg>
        <pc:spChg chg="del">
          <ac:chgData name="Soto, Julio" userId="2b5e536d-100e-4780-b440-b637f7120a73" providerId="ADAL" clId="{B889D8E5-EBA9-43E7-AC94-BDFB5C32DBA8}" dt="2019-04-29T20:55:10.277" v="2171" actId="478"/>
          <ac:spMkLst>
            <pc:docMk/>
            <pc:sldMk cId="2680914587" sldId="348"/>
            <ac:spMk id="35" creationId="{7F247C3E-C11A-B546-84B9-33FC5102C002}"/>
          </ac:spMkLst>
        </pc:spChg>
        <pc:grpChg chg="del mod">
          <ac:chgData name="Soto, Julio" userId="2b5e536d-100e-4780-b440-b637f7120a73" providerId="ADAL" clId="{B889D8E5-EBA9-43E7-AC94-BDFB5C32DBA8}" dt="2019-04-28T22:58:22.664" v="1217" actId="478"/>
          <ac:grpSpMkLst>
            <pc:docMk/>
            <pc:sldMk cId="2680914587" sldId="348"/>
            <ac:grpSpMk id="6" creationId="{6340F20D-2442-4897-9F98-02F0BCF6C2C8}"/>
          </ac:grpSpMkLst>
        </pc:grpChg>
        <pc:grpChg chg="mod">
          <ac:chgData name="Soto, Julio" userId="2b5e536d-100e-4780-b440-b637f7120a73" providerId="ADAL" clId="{B889D8E5-EBA9-43E7-AC94-BDFB5C32DBA8}" dt="2019-04-28T22:58:38.119" v="1219" actId="14100"/>
          <ac:grpSpMkLst>
            <pc:docMk/>
            <pc:sldMk cId="2680914587" sldId="348"/>
            <ac:grpSpMk id="23" creationId="{3413272C-4512-46FB-ABA0-2F3A41C93271}"/>
          </ac:grpSpMkLst>
        </pc:grpChg>
        <pc:grpChg chg="add mod">
          <ac:chgData name="Soto, Julio" userId="2b5e536d-100e-4780-b440-b637f7120a73" providerId="ADAL" clId="{B889D8E5-EBA9-43E7-AC94-BDFB5C32DBA8}" dt="2019-04-28T22:58:55.520" v="1222" actId="14100"/>
          <ac:grpSpMkLst>
            <pc:docMk/>
            <pc:sldMk cId="2680914587" sldId="348"/>
            <ac:grpSpMk id="28" creationId="{F2A99D76-7BAB-4DC7-ACF9-ED0A4BAACC9C}"/>
          </ac:grpSpMkLst>
        </pc:grpChg>
      </pc:sldChg>
      <pc:sldChg chg="addSp delSp modSp add modTransition modAnim">
        <pc:chgData name="Soto, Julio" userId="2b5e536d-100e-4780-b440-b637f7120a73" providerId="ADAL" clId="{B889D8E5-EBA9-43E7-AC94-BDFB5C32DBA8}" dt="2019-04-29T21:29:22.367" v="2413"/>
        <pc:sldMkLst>
          <pc:docMk/>
          <pc:sldMk cId="1146156775" sldId="349"/>
        </pc:sldMkLst>
        <pc:spChg chg="mod">
          <ac:chgData name="Soto, Julio" userId="2b5e536d-100e-4780-b440-b637f7120a73" providerId="ADAL" clId="{B889D8E5-EBA9-43E7-AC94-BDFB5C32DBA8}" dt="2019-04-28T23:45:13.222" v="1794" actId="20577"/>
          <ac:spMkLst>
            <pc:docMk/>
            <pc:sldMk cId="1146156775" sldId="349"/>
            <ac:spMk id="2" creationId="{CDE109B0-B8CD-6C4C-B313-80B593071F7D}"/>
          </ac:spMkLst>
        </pc:spChg>
        <pc:spChg chg="mod">
          <ac:chgData name="Soto, Julio" userId="2b5e536d-100e-4780-b440-b637f7120a73" providerId="ADAL" clId="{B889D8E5-EBA9-43E7-AC94-BDFB5C32DBA8}" dt="2019-04-29T21:10:13.700" v="2239" actId="20577"/>
          <ac:spMkLst>
            <pc:docMk/>
            <pc:sldMk cId="1146156775" sldId="349"/>
            <ac:spMk id="4" creationId="{00000000-0000-0000-0000-000000000000}"/>
          </ac:spMkLst>
        </pc:spChg>
        <pc:spChg chg="mod">
          <ac:chgData name="Soto, Julio" userId="2b5e536d-100e-4780-b440-b637f7120a73" providerId="ADAL" clId="{B889D8E5-EBA9-43E7-AC94-BDFB5C32DBA8}" dt="2019-04-29T21:05:19.608" v="2224" actId="164"/>
          <ac:spMkLst>
            <pc:docMk/>
            <pc:sldMk cId="1146156775" sldId="349"/>
            <ac:spMk id="15" creationId="{08BC9724-C4A4-6A45-9D94-E77628C28029}"/>
          </ac:spMkLst>
        </pc:spChg>
        <pc:spChg chg="add del mod ord">
          <ac:chgData name="Soto, Julio" userId="2b5e536d-100e-4780-b440-b637f7120a73" providerId="ADAL" clId="{B889D8E5-EBA9-43E7-AC94-BDFB5C32DBA8}" dt="2019-04-29T21:11:51.176" v="2268" actId="1038"/>
          <ac:spMkLst>
            <pc:docMk/>
            <pc:sldMk cId="1146156775" sldId="349"/>
            <ac:spMk id="17" creationId="{1EE0361E-F2C8-7845-9542-AFF150588779}"/>
          </ac:spMkLst>
        </pc:spChg>
        <pc:spChg chg="mod">
          <ac:chgData name="Soto, Julio" userId="2b5e536d-100e-4780-b440-b637f7120a73" providerId="ADAL" clId="{B889D8E5-EBA9-43E7-AC94-BDFB5C32DBA8}" dt="2019-04-29T21:05:19.608" v="2224" actId="164"/>
          <ac:spMkLst>
            <pc:docMk/>
            <pc:sldMk cId="1146156775" sldId="349"/>
            <ac:spMk id="19" creationId="{26CEB2D3-A8D6-B54A-8F18-FB9D34A8E75F}"/>
          </ac:spMkLst>
        </pc:spChg>
        <pc:spChg chg="del mod">
          <ac:chgData name="Soto, Julio" userId="2b5e536d-100e-4780-b440-b637f7120a73" providerId="ADAL" clId="{B889D8E5-EBA9-43E7-AC94-BDFB5C32DBA8}" dt="2019-04-29T21:12:10.912" v="2271" actId="478"/>
          <ac:spMkLst>
            <pc:docMk/>
            <pc:sldMk cId="1146156775" sldId="349"/>
            <ac:spMk id="20" creationId="{EE08B4E3-66D3-4C4E-ADEE-B3B085180F2D}"/>
          </ac:spMkLst>
        </pc:spChg>
        <pc:spChg chg="mod">
          <ac:chgData name="Soto, Julio" userId="2b5e536d-100e-4780-b440-b637f7120a73" providerId="ADAL" clId="{B889D8E5-EBA9-43E7-AC94-BDFB5C32DBA8}" dt="2019-04-29T21:05:19.608" v="2224" actId="164"/>
          <ac:spMkLst>
            <pc:docMk/>
            <pc:sldMk cId="1146156775" sldId="349"/>
            <ac:spMk id="21" creationId="{C041FC68-EC02-4815-AE70-11A86A5D45EB}"/>
          </ac:spMkLst>
        </pc:spChg>
        <pc:spChg chg="mod">
          <ac:chgData name="Soto, Julio" userId="2b5e536d-100e-4780-b440-b637f7120a73" providerId="ADAL" clId="{B889D8E5-EBA9-43E7-AC94-BDFB5C32DBA8}" dt="2019-04-29T21:05:19.608" v="2224" actId="164"/>
          <ac:spMkLst>
            <pc:docMk/>
            <pc:sldMk cId="1146156775" sldId="349"/>
            <ac:spMk id="22" creationId="{8E44DAA2-2A8E-4599-8F3F-4CD3B6F13A31}"/>
          </ac:spMkLst>
        </pc:spChg>
        <pc:spChg chg="mod">
          <ac:chgData name="Soto, Julio" userId="2b5e536d-100e-4780-b440-b637f7120a73" providerId="ADAL" clId="{B889D8E5-EBA9-43E7-AC94-BDFB5C32DBA8}" dt="2019-04-29T21:05:19.608" v="2224" actId="164"/>
          <ac:spMkLst>
            <pc:docMk/>
            <pc:sldMk cId="1146156775" sldId="349"/>
            <ac:spMk id="26" creationId="{4C7A5FF0-2A7F-C34F-A0CA-EE38A915D920}"/>
          </ac:spMkLst>
        </pc:spChg>
        <pc:spChg chg="mod">
          <ac:chgData name="Soto, Julio" userId="2b5e536d-100e-4780-b440-b637f7120a73" providerId="ADAL" clId="{B889D8E5-EBA9-43E7-AC94-BDFB5C32DBA8}" dt="2019-04-29T21:05:19.608" v="2224" actId="164"/>
          <ac:spMkLst>
            <pc:docMk/>
            <pc:sldMk cId="1146156775" sldId="349"/>
            <ac:spMk id="27" creationId="{E36560E3-5200-FB40-B912-1CFF141CBF4A}"/>
          </ac:spMkLst>
        </pc:spChg>
        <pc:spChg chg="add mod">
          <ac:chgData name="Soto, Julio" userId="2b5e536d-100e-4780-b440-b637f7120a73" providerId="ADAL" clId="{B889D8E5-EBA9-43E7-AC94-BDFB5C32DBA8}" dt="2019-04-28T23:29:16.567" v="1726" actId="14100"/>
          <ac:spMkLst>
            <pc:docMk/>
            <pc:sldMk cId="1146156775" sldId="349"/>
            <ac:spMk id="32" creationId="{20EF1DD2-CAF9-4B64-89A9-C75A03FE0306}"/>
          </ac:spMkLst>
        </pc:spChg>
        <pc:spChg chg="add del mod">
          <ac:chgData name="Soto, Julio" userId="2b5e536d-100e-4780-b440-b637f7120a73" providerId="ADAL" clId="{B889D8E5-EBA9-43E7-AC94-BDFB5C32DBA8}" dt="2019-04-29T21:12:06.101" v="2269" actId="478"/>
          <ac:spMkLst>
            <pc:docMk/>
            <pc:sldMk cId="1146156775" sldId="349"/>
            <ac:spMk id="33" creationId="{5C3109DD-AC5D-4F07-808E-3DF513DBFC88}"/>
          </ac:spMkLst>
        </pc:spChg>
        <pc:spChg chg="mod">
          <ac:chgData name="Soto, Julio" userId="2b5e536d-100e-4780-b440-b637f7120a73" providerId="ADAL" clId="{B889D8E5-EBA9-43E7-AC94-BDFB5C32DBA8}" dt="2019-04-29T21:05:19.608" v="2224" actId="164"/>
          <ac:spMkLst>
            <pc:docMk/>
            <pc:sldMk cId="1146156775" sldId="349"/>
            <ac:spMk id="34" creationId="{F0B6DCD0-A9CD-7641-9833-B4849ABF7354}"/>
          </ac:spMkLst>
        </pc:spChg>
        <pc:spChg chg="mod">
          <ac:chgData name="Soto, Julio" userId="2b5e536d-100e-4780-b440-b637f7120a73" providerId="ADAL" clId="{B889D8E5-EBA9-43E7-AC94-BDFB5C32DBA8}" dt="2019-04-29T21:05:19.608" v="2224" actId="164"/>
          <ac:spMkLst>
            <pc:docMk/>
            <pc:sldMk cId="1146156775" sldId="349"/>
            <ac:spMk id="35" creationId="{7F247C3E-C11A-B546-84B9-33FC5102C002}"/>
          </ac:spMkLst>
        </pc:spChg>
        <pc:spChg chg="add mod">
          <ac:chgData name="Soto, Julio" userId="2b5e536d-100e-4780-b440-b637f7120a73" providerId="ADAL" clId="{B889D8E5-EBA9-43E7-AC94-BDFB5C32DBA8}" dt="2019-04-29T21:03:40.852" v="2219" actId="164"/>
          <ac:spMkLst>
            <pc:docMk/>
            <pc:sldMk cId="1146156775" sldId="349"/>
            <ac:spMk id="37" creationId="{DFDFECF6-6311-424C-BC06-6847518ED6BF}"/>
          </ac:spMkLst>
        </pc:spChg>
        <pc:spChg chg="add mod">
          <ac:chgData name="Soto, Julio" userId="2b5e536d-100e-4780-b440-b637f7120a73" providerId="ADAL" clId="{B889D8E5-EBA9-43E7-AC94-BDFB5C32DBA8}" dt="2019-04-29T21:03:40.852" v="2219" actId="164"/>
          <ac:spMkLst>
            <pc:docMk/>
            <pc:sldMk cId="1146156775" sldId="349"/>
            <ac:spMk id="38" creationId="{08CA126E-4264-4665-AF31-4A206EAC4A18}"/>
          </ac:spMkLst>
        </pc:spChg>
        <pc:spChg chg="add mod">
          <ac:chgData name="Soto, Julio" userId="2b5e536d-100e-4780-b440-b637f7120a73" providerId="ADAL" clId="{B889D8E5-EBA9-43E7-AC94-BDFB5C32DBA8}" dt="2019-04-29T21:03:40.852" v="2219" actId="164"/>
          <ac:spMkLst>
            <pc:docMk/>
            <pc:sldMk cId="1146156775" sldId="349"/>
            <ac:spMk id="39" creationId="{8F1CB6D3-2E5A-416C-BDC9-B65960721BA8}"/>
          </ac:spMkLst>
        </pc:spChg>
        <pc:spChg chg="add mod">
          <ac:chgData name="Soto, Julio" userId="2b5e536d-100e-4780-b440-b637f7120a73" providerId="ADAL" clId="{B889D8E5-EBA9-43E7-AC94-BDFB5C32DBA8}" dt="2019-04-29T21:03:40.852" v="2219" actId="164"/>
          <ac:spMkLst>
            <pc:docMk/>
            <pc:sldMk cId="1146156775" sldId="349"/>
            <ac:spMk id="40" creationId="{09331D0F-8FCD-4419-83A9-AB1E1B69082E}"/>
          </ac:spMkLst>
        </pc:spChg>
        <pc:spChg chg="add mod">
          <ac:chgData name="Soto, Julio" userId="2b5e536d-100e-4780-b440-b637f7120a73" providerId="ADAL" clId="{B889D8E5-EBA9-43E7-AC94-BDFB5C32DBA8}" dt="2019-04-29T21:03:40.852" v="2219" actId="164"/>
          <ac:spMkLst>
            <pc:docMk/>
            <pc:sldMk cId="1146156775" sldId="349"/>
            <ac:spMk id="41" creationId="{E4C4E62D-C5AA-4531-9B0B-5F11FCB241A9}"/>
          </ac:spMkLst>
        </pc:spChg>
        <pc:spChg chg="add mod">
          <ac:chgData name="Soto, Julio" userId="2b5e536d-100e-4780-b440-b637f7120a73" providerId="ADAL" clId="{B889D8E5-EBA9-43E7-AC94-BDFB5C32DBA8}" dt="2019-04-29T21:03:40.852" v="2219" actId="164"/>
          <ac:spMkLst>
            <pc:docMk/>
            <pc:sldMk cId="1146156775" sldId="349"/>
            <ac:spMk id="42" creationId="{E64AB2C6-5382-4194-AC0C-67859D1F1450}"/>
          </ac:spMkLst>
        </pc:spChg>
        <pc:spChg chg="add mod">
          <ac:chgData name="Soto, Julio" userId="2b5e536d-100e-4780-b440-b637f7120a73" providerId="ADAL" clId="{B889D8E5-EBA9-43E7-AC94-BDFB5C32DBA8}" dt="2019-04-29T21:03:40.852" v="2219" actId="164"/>
          <ac:spMkLst>
            <pc:docMk/>
            <pc:sldMk cId="1146156775" sldId="349"/>
            <ac:spMk id="43" creationId="{4C98D0A9-8E49-4394-849C-B57CFAE2F962}"/>
          </ac:spMkLst>
        </pc:spChg>
        <pc:spChg chg="add mod">
          <ac:chgData name="Soto, Julio" userId="2b5e536d-100e-4780-b440-b637f7120a73" providerId="ADAL" clId="{B889D8E5-EBA9-43E7-AC94-BDFB5C32DBA8}" dt="2019-04-29T21:03:40.852" v="2219" actId="164"/>
          <ac:spMkLst>
            <pc:docMk/>
            <pc:sldMk cId="1146156775" sldId="349"/>
            <ac:spMk id="44" creationId="{129168A4-9C7E-4D35-982B-497BB2F44926}"/>
          </ac:spMkLst>
        </pc:spChg>
        <pc:spChg chg="add mod">
          <ac:chgData name="Soto, Julio" userId="2b5e536d-100e-4780-b440-b637f7120a73" providerId="ADAL" clId="{B889D8E5-EBA9-43E7-AC94-BDFB5C32DBA8}" dt="2019-04-29T21:03:40.852" v="2219" actId="164"/>
          <ac:spMkLst>
            <pc:docMk/>
            <pc:sldMk cId="1146156775" sldId="349"/>
            <ac:spMk id="45" creationId="{D0AC1BA7-5E8B-4BBC-B423-7F487A271761}"/>
          </ac:spMkLst>
        </pc:spChg>
        <pc:spChg chg="add mod">
          <ac:chgData name="Soto, Julio" userId="2b5e536d-100e-4780-b440-b637f7120a73" providerId="ADAL" clId="{B889D8E5-EBA9-43E7-AC94-BDFB5C32DBA8}" dt="2019-04-29T21:03:40.852" v="2219" actId="164"/>
          <ac:spMkLst>
            <pc:docMk/>
            <pc:sldMk cId="1146156775" sldId="349"/>
            <ac:spMk id="46" creationId="{F3631FEA-7091-4D9F-950E-8B3AA7FD5618}"/>
          </ac:spMkLst>
        </pc:spChg>
        <pc:spChg chg="add del mod">
          <ac:chgData name="Soto, Julio" userId="2b5e536d-100e-4780-b440-b637f7120a73" providerId="ADAL" clId="{B889D8E5-EBA9-43E7-AC94-BDFB5C32DBA8}" dt="2019-04-29T21:12:08.834" v="2270" actId="478"/>
          <ac:spMkLst>
            <pc:docMk/>
            <pc:sldMk cId="1146156775" sldId="349"/>
            <ac:spMk id="47" creationId="{07F2D2CA-030A-4225-9230-65D0FDD976E7}"/>
          </ac:spMkLst>
        </pc:spChg>
        <pc:spChg chg="add mod">
          <ac:chgData name="Soto, Julio" userId="2b5e536d-100e-4780-b440-b637f7120a73" providerId="ADAL" clId="{B889D8E5-EBA9-43E7-AC94-BDFB5C32DBA8}" dt="2019-04-29T21:05:19.608" v="2224" actId="164"/>
          <ac:spMkLst>
            <pc:docMk/>
            <pc:sldMk cId="1146156775" sldId="349"/>
            <ac:spMk id="48" creationId="{FD9000EA-02AD-4C49-83C3-BDC4079E2948}"/>
          </ac:spMkLst>
        </pc:spChg>
        <pc:spChg chg="add del">
          <ac:chgData name="Soto, Julio" userId="2b5e536d-100e-4780-b440-b637f7120a73" providerId="ADAL" clId="{B889D8E5-EBA9-43E7-AC94-BDFB5C32DBA8}" dt="2019-04-28T23:45:56.871" v="1796"/>
          <ac:spMkLst>
            <pc:docMk/>
            <pc:sldMk cId="1146156775" sldId="349"/>
            <ac:spMk id="49" creationId="{33BB9FFB-FFDB-4ACA-886F-DF752ED8E7EB}"/>
          </ac:spMkLst>
        </pc:spChg>
        <pc:spChg chg="add del mod">
          <ac:chgData name="Soto, Julio" userId="2b5e536d-100e-4780-b440-b637f7120a73" providerId="ADAL" clId="{B889D8E5-EBA9-43E7-AC94-BDFB5C32DBA8}" dt="2019-04-28T23:49:44.079" v="1834" actId="478"/>
          <ac:spMkLst>
            <pc:docMk/>
            <pc:sldMk cId="1146156775" sldId="349"/>
            <ac:spMk id="50" creationId="{C70EAB40-15FE-4297-9CE9-697FB9149DBE}"/>
          </ac:spMkLst>
        </pc:spChg>
        <pc:spChg chg="add del mod">
          <ac:chgData name="Soto, Julio" userId="2b5e536d-100e-4780-b440-b637f7120a73" providerId="ADAL" clId="{B889D8E5-EBA9-43E7-AC94-BDFB5C32DBA8}" dt="2019-04-28T23:50:07.935" v="1840" actId="478"/>
          <ac:spMkLst>
            <pc:docMk/>
            <pc:sldMk cId="1146156775" sldId="349"/>
            <ac:spMk id="51" creationId="{ED3A77CE-0B35-4111-AA31-EA6D973F22B7}"/>
          </ac:spMkLst>
        </pc:spChg>
        <pc:spChg chg="add del mod">
          <ac:chgData name="Soto, Julio" userId="2b5e536d-100e-4780-b440-b637f7120a73" providerId="ADAL" clId="{B889D8E5-EBA9-43E7-AC94-BDFB5C32DBA8}" dt="2019-04-28T23:49:28.348" v="1831" actId="478"/>
          <ac:spMkLst>
            <pc:docMk/>
            <pc:sldMk cId="1146156775" sldId="349"/>
            <ac:spMk id="52" creationId="{E11DE46E-75F6-46AA-B0AF-20C52EC2CA71}"/>
          </ac:spMkLst>
        </pc:spChg>
        <pc:spChg chg="add del mod">
          <ac:chgData name="Soto, Julio" userId="2b5e536d-100e-4780-b440-b637f7120a73" providerId="ADAL" clId="{B889D8E5-EBA9-43E7-AC94-BDFB5C32DBA8}" dt="2019-04-28T23:50:03.909" v="1838" actId="478"/>
          <ac:spMkLst>
            <pc:docMk/>
            <pc:sldMk cId="1146156775" sldId="349"/>
            <ac:spMk id="53" creationId="{5F822F5F-184F-45C4-9229-781603A09B76}"/>
          </ac:spMkLst>
        </pc:spChg>
        <pc:spChg chg="add del mod">
          <ac:chgData name="Soto, Julio" userId="2b5e536d-100e-4780-b440-b637f7120a73" providerId="ADAL" clId="{B889D8E5-EBA9-43E7-AC94-BDFB5C32DBA8}" dt="2019-04-28T23:49:50.930" v="1836" actId="478"/>
          <ac:spMkLst>
            <pc:docMk/>
            <pc:sldMk cId="1146156775" sldId="349"/>
            <ac:spMk id="54" creationId="{86D7F257-24FD-43BE-A549-B8D99F2CAAA9}"/>
          </ac:spMkLst>
        </pc:spChg>
        <pc:spChg chg="add del mod">
          <ac:chgData name="Soto, Julio" userId="2b5e536d-100e-4780-b440-b637f7120a73" providerId="ADAL" clId="{B889D8E5-EBA9-43E7-AC94-BDFB5C32DBA8}" dt="2019-04-28T23:49:56.116" v="1837" actId="478"/>
          <ac:spMkLst>
            <pc:docMk/>
            <pc:sldMk cId="1146156775" sldId="349"/>
            <ac:spMk id="55" creationId="{FCEA8A73-0D66-48E8-B2E0-41FB7B43D495}"/>
          </ac:spMkLst>
        </pc:spChg>
        <pc:grpChg chg="add del mod">
          <ac:chgData name="Soto, Julio" userId="2b5e536d-100e-4780-b440-b637f7120a73" providerId="ADAL" clId="{B889D8E5-EBA9-43E7-AC94-BDFB5C32DBA8}" dt="2019-04-29T21:11:10.931" v="2246" actId="478"/>
          <ac:grpSpMkLst>
            <pc:docMk/>
            <pc:sldMk cId="1146156775" sldId="349"/>
            <ac:grpSpMk id="3" creationId="{C3BAC4F9-0BC0-41D9-8EBF-3D5259F8D2BE}"/>
          </ac:grpSpMkLst>
        </pc:grpChg>
        <pc:grpChg chg="add mod">
          <ac:chgData name="Soto, Julio" userId="2b5e536d-100e-4780-b440-b637f7120a73" providerId="ADAL" clId="{B889D8E5-EBA9-43E7-AC94-BDFB5C32DBA8}" dt="2019-04-29T21:08:35.321" v="2228" actId="1076"/>
          <ac:grpSpMkLst>
            <pc:docMk/>
            <pc:sldMk cId="1146156775" sldId="349"/>
            <ac:grpSpMk id="5" creationId="{32CA09F6-C8E8-4A4B-907C-002FF88B902F}"/>
          </ac:grpSpMkLst>
        </pc:grpChg>
        <pc:grpChg chg="mod">
          <ac:chgData name="Soto, Julio" userId="2b5e536d-100e-4780-b440-b637f7120a73" providerId="ADAL" clId="{B889D8E5-EBA9-43E7-AC94-BDFB5C32DBA8}" dt="2019-04-28T23:08:26.788" v="1474" actId="14100"/>
          <ac:grpSpMkLst>
            <pc:docMk/>
            <pc:sldMk cId="1146156775" sldId="349"/>
            <ac:grpSpMk id="23" creationId="{3413272C-4512-46FB-ABA0-2F3A41C93271}"/>
          </ac:grpSpMkLst>
        </pc:grpChg>
        <pc:grpChg chg="mod">
          <ac:chgData name="Soto, Julio" userId="2b5e536d-100e-4780-b440-b637f7120a73" providerId="ADAL" clId="{B889D8E5-EBA9-43E7-AC94-BDFB5C32DBA8}" dt="2019-04-28T23:08:19.515" v="1473" actId="14100"/>
          <ac:grpSpMkLst>
            <pc:docMk/>
            <pc:sldMk cId="1146156775" sldId="349"/>
            <ac:grpSpMk id="28" creationId="{F2A99D76-7BAB-4DC7-ACF9-ED0A4BAACC9C}"/>
          </ac:grpSpMkLst>
        </pc:grpChg>
      </pc:sldChg>
      <pc:sldChg chg="addSp delSp modSp addAnim delAnim modAnim">
        <pc:chgData name="Soto, Julio" userId="2b5e536d-100e-4780-b440-b637f7120a73" providerId="ADAL" clId="{B889D8E5-EBA9-43E7-AC94-BDFB5C32DBA8}" dt="2019-04-30T17:01:59.594" v="3251"/>
        <pc:sldMkLst>
          <pc:docMk/>
          <pc:sldMk cId="3724882930" sldId="350"/>
        </pc:sldMkLst>
        <pc:spChg chg="mod">
          <ac:chgData name="Soto, Julio" userId="2b5e536d-100e-4780-b440-b637f7120a73" providerId="ADAL" clId="{B889D8E5-EBA9-43E7-AC94-BDFB5C32DBA8}" dt="2019-04-29T22:12:23.335" v="2868" actId="6549"/>
          <ac:spMkLst>
            <pc:docMk/>
            <pc:sldMk cId="3724882930" sldId="350"/>
            <ac:spMk id="2" creationId="{0E6085E8-D9CF-7248-B49F-4BDC5D977E9F}"/>
          </ac:spMkLst>
        </pc:spChg>
        <pc:spChg chg="add del mod">
          <ac:chgData name="Soto, Julio" userId="2b5e536d-100e-4780-b440-b637f7120a73" providerId="ADAL" clId="{B889D8E5-EBA9-43E7-AC94-BDFB5C32DBA8}" dt="2019-04-30T17:01:44.497" v="3249" actId="478"/>
          <ac:spMkLst>
            <pc:docMk/>
            <pc:sldMk cId="3724882930" sldId="350"/>
            <ac:spMk id="4" creationId="{FBFB4720-04B0-420F-808D-8A50174ACD53}"/>
          </ac:spMkLst>
        </pc:spChg>
        <pc:picChg chg="add del mod">
          <ac:chgData name="Soto, Julio" userId="2b5e536d-100e-4780-b440-b637f7120a73" providerId="ADAL" clId="{B889D8E5-EBA9-43E7-AC94-BDFB5C32DBA8}" dt="2019-04-30T17:01:44.497" v="3249" actId="478"/>
          <ac:picMkLst>
            <pc:docMk/>
            <pc:sldMk cId="3724882930" sldId="350"/>
            <ac:picMk id="5" creationId="{61A2E5E2-BB8A-544B-AACF-F26BBD0EC7CA}"/>
          </ac:picMkLst>
        </pc:picChg>
        <pc:picChg chg="add mod">
          <ac:chgData name="Soto, Julio" userId="2b5e536d-100e-4780-b440-b637f7120a73" providerId="ADAL" clId="{B889D8E5-EBA9-43E7-AC94-BDFB5C32DBA8}" dt="2019-04-29T22:13:14.404" v="2876" actId="167"/>
          <ac:picMkLst>
            <pc:docMk/>
            <pc:sldMk cId="3724882930" sldId="350"/>
            <ac:picMk id="1026" creationId="{88BBDD1A-E05E-4C76-B176-4A67257CE24C}"/>
          </ac:picMkLst>
        </pc:picChg>
      </pc:sldChg>
      <pc:sldChg chg="addSp modSp modAnim">
        <pc:chgData name="Soto, Julio" userId="2b5e536d-100e-4780-b440-b637f7120a73" providerId="ADAL" clId="{B889D8E5-EBA9-43E7-AC94-BDFB5C32DBA8}" dt="2019-04-29T23:04:27.403" v="3191" actId="167"/>
        <pc:sldMkLst>
          <pc:docMk/>
          <pc:sldMk cId="3469447727" sldId="351"/>
        </pc:sldMkLst>
        <pc:spChg chg="mod">
          <ac:chgData name="Soto, Julio" userId="2b5e536d-100e-4780-b440-b637f7120a73" providerId="ADAL" clId="{B889D8E5-EBA9-43E7-AC94-BDFB5C32DBA8}" dt="2019-04-29T21:20:17.538" v="2391" actId="20577"/>
          <ac:spMkLst>
            <pc:docMk/>
            <pc:sldMk cId="3469447727" sldId="351"/>
            <ac:spMk id="2" creationId="{EEFB41D9-BE96-FA4D-96CD-B4F4FFA72F70}"/>
          </ac:spMkLst>
        </pc:spChg>
        <pc:graphicFrameChg chg="mod">
          <ac:chgData name="Soto, Julio" userId="2b5e536d-100e-4780-b440-b637f7120a73" providerId="ADAL" clId="{B889D8E5-EBA9-43E7-AC94-BDFB5C32DBA8}" dt="2019-04-29T23:03:49.278" v="3183" actId="207"/>
          <ac:graphicFrameMkLst>
            <pc:docMk/>
            <pc:sldMk cId="3469447727" sldId="351"/>
            <ac:graphicFrameMk id="4" creationId="{4C40DF7F-19EE-5840-8377-CDA1EB32577F}"/>
          </ac:graphicFrameMkLst>
        </pc:graphicFrameChg>
        <pc:picChg chg="add mod">
          <ac:chgData name="Soto, Julio" userId="2b5e536d-100e-4780-b440-b637f7120a73" providerId="ADAL" clId="{B889D8E5-EBA9-43E7-AC94-BDFB5C32DBA8}" dt="2019-04-29T23:04:27.403" v="3191" actId="167"/>
          <ac:picMkLst>
            <pc:docMk/>
            <pc:sldMk cId="3469447727" sldId="351"/>
            <ac:picMk id="3074" creationId="{08639308-11D0-47B4-AB99-EDF324D60BA1}"/>
          </ac:picMkLst>
        </pc:picChg>
      </pc:sldChg>
      <pc:sldChg chg="modSp">
        <pc:chgData name="Soto, Julio" userId="2b5e536d-100e-4780-b440-b637f7120a73" providerId="ADAL" clId="{B889D8E5-EBA9-43E7-AC94-BDFB5C32DBA8}" dt="2019-04-29T21:19:50.792" v="2361" actId="20577"/>
        <pc:sldMkLst>
          <pc:docMk/>
          <pc:sldMk cId="4180451559" sldId="352"/>
        </pc:sldMkLst>
        <pc:spChg chg="mod">
          <ac:chgData name="Soto, Julio" userId="2b5e536d-100e-4780-b440-b637f7120a73" providerId="ADAL" clId="{B889D8E5-EBA9-43E7-AC94-BDFB5C32DBA8}" dt="2019-04-29T21:19:50.792" v="2361" actId="20577"/>
          <ac:spMkLst>
            <pc:docMk/>
            <pc:sldMk cId="4180451559" sldId="352"/>
            <ac:spMk id="2" creationId="{CDE109B0-B8CD-6C4C-B313-80B593071F7D}"/>
          </ac:spMkLst>
        </pc:spChg>
      </pc:sldChg>
      <pc:sldChg chg="addSp modSp add modAnim">
        <pc:chgData name="Soto, Julio" userId="2b5e536d-100e-4780-b440-b637f7120a73" providerId="ADAL" clId="{B889D8E5-EBA9-43E7-AC94-BDFB5C32DBA8}" dt="2019-04-29T20:58:56.402" v="2198" actId="14100"/>
        <pc:sldMkLst>
          <pc:docMk/>
          <pc:sldMk cId="502062098" sldId="353"/>
        </pc:sldMkLst>
        <pc:spChg chg="mod">
          <ac:chgData name="Soto, Julio" userId="2b5e536d-100e-4780-b440-b637f7120a73" providerId="ADAL" clId="{B889D8E5-EBA9-43E7-AC94-BDFB5C32DBA8}" dt="2019-04-29T20:56:15.650" v="2190" actId="20577"/>
          <ac:spMkLst>
            <pc:docMk/>
            <pc:sldMk cId="502062098" sldId="353"/>
            <ac:spMk id="4" creationId="{00000000-0000-0000-0000-000000000000}"/>
          </ac:spMkLst>
        </pc:spChg>
        <pc:spChg chg="mod">
          <ac:chgData name="Soto, Julio" userId="2b5e536d-100e-4780-b440-b637f7120a73" providerId="ADAL" clId="{B889D8E5-EBA9-43E7-AC94-BDFB5C32DBA8}" dt="2019-04-29T20:58:56.402" v="2198" actId="14100"/>
          <ac:spMkLst>
            <pc:docMk/>
            <pc:sldMk cId="502062098" sldId="353"/>
            <ac:spMk id="17" creationId="{1EE0361E-F2C8-7845-9542-AFF150588779}"/>
          </ac:spMkLst>
        </pc:spChg>
        <pc:spChg chg="add mod">
          <ac:chgData name="Soto, Julio" userId="2b5e536d-100e-4780-b440-b637f7120a73" providerId="ADAL" clId="{B889D8E5-EBA9-43E7-AC94-BDFB5C32DBA8}" dt="2019-04-29T20:58:16.367" v="2196" actId="20577"/>
          <ac:spMkLst>
            <pc:docMk/>
            <pc:sldMk cId="502062098" sldId="353"/>
            <ac:spMk id="32" creationId="{37DEA707-D951-4829-9D4A-09F6A7CBB44E}"/>
          </ac:spMkLst>
        </pc:spChg>
      </pc:sldChg>
      <pc:sldChg chg="addSp delSp modSp add modAnim">
        <pc:chgData name="Soto, Julio" userId="2b5e536d-100e-4780-b440-b637f7120a73" providerId="ADAL" clId="{B889D8E5-EBA9-43E7-AC94-BDFB5C32DBA8}" dt="2019-04-29T21:36:59.119" v="2500" actId="20577"/>
        <pc:sldMkLst>
          <pc:docMk/>
          <pc:sldMk cId="3171529331" sldId="356"/>
        </pc:sldMkLst>
        <pc:spChg chg="add del">
          <ac:chgData name="Soto, Julio" userId="2b5e536d-100e-4780-b440-b637f7120a73" providerId="ADAL" clId="{B889D8E5-EBA9-43E7-AC94-BDFB5C32DBA8}" dt="2019-04-29T21:36:50.738" v="2498"/>
          <ac:spMkLst>
            <pc:docMk/>
            <pc:sldMk cId="3171529331" sldId="356"/>
            <ac:spMk id="3" creationId="{679ED798-8AE2-4DC0-9A0A-CAABAE2E06EC}"/>
          </ac:spMkLst>
        </pc:spChg>
        <pc:spChg chg="mod">
          <ac:chgData name="Soto, Julio" userId="2b5e536d-100e-4780-b440-b637f7120a73" providerId="ADAL" clId="{B889D8E5-EBA9-43E7-AC94-BDFB5C32DBA8}" dt="2019-04-29T21:12:58.413" v="2284" actId="20577"/>
          <ac:spMkLst>
            <pc:docMk/>
            <pc:sldMk cId="3171529331" sldId="356"/>
            <ac:spMk id="4" creationId="{00000000-0000-0000-0000-000000000000}"/>
          </ac:spMkLst>
        </pc:spChg>
        <pc:spChg chg="mod">
          <ac:chgData name="Soto, Julio" userId="2b5e536d-100e-4780-b440-b637f7120a73" providerId="ADAL" clId="{B889D8E5-EBA9-43E7-AC94-BDFB5C32DBA8}" dt="2019-04-29T21:32:00.778" v="2419" actId="1035"/>
          <ac:spMkLst>
            <pc:docMk/>
            <pc:sldMk cId="3171529331" sldId="356"/>
            <ac:spMk id="17" creationId="{1EE0361E-F2C8-7845-9542-AFF150588779}"/>
          </ac:spMkLst>
        </pc:spChg>
        <pc:spChg chg="mod">
          <ac:chgData name="Soto, Julio" userId="2b5e536d-100e-4780-b440-b637f7120a73" providerId="ADAL" clId="{B889D8E5-EBA9-43E7-AC94-BDFB5C32DBA8}" dt="2019-04-29T21:14:30.844" v="2297" actId="20577"/>
          <ac:spMkLst>
            <pc:docMk/>
            <pc:sldMk cId="3171529331" sldId="356"/>
            <ac:spMk id="32" creationId="{20EF1DD2-CAF9-4B64-89A9-C75A03FE0306}"/>
          </ac:spMkLst>
        </pc:spChg>
        <pc:spChg chg="add mod">
          <ac:chgData name="Soto, Julio" userId="2b5e536d-100e-4780-b440-b637f7120a73" providerId="ADAL" clId="{B889D8E5-EBA9-43E7-AC94-BDFB5C32DBA8}" dt="2019-04-29T21:32:39.998" v="2482" actId="1038"/>
          <ac:spMkLst>
            <pc:docMk/>
            <pc:sldMk cId="3171529331" sldId="356"/>
            <ac:spMk id="33" creationId="{57261C04-9C12-4225-AAF0-B72862323DDF}"/>
          </ac:spMkLst>
        </pc:spChg>
        <pc:spChg chg="mod">
          <ac:chgData name="Soto, Julio" userId="2b5e536d-100e-4780-b440-b637f7120a73" providerId="ADAL" clId="{B889D8E5-EBA9-43E7-AC94-BDFB5C32DBA8}" dt="2019-04-29T21:36:34.485" v="2496"/>
          <ac:spMkLst>
            <pc:docMk/>
            <pc:sldMk cId="3171529331" sldId="356"/>
            <ac:spMk id="39" creationId="{F70E130B-4606-4F0B-9F48-7CAEAA5C85D6}"/>
          </ac:spMkLst>
        </pc:spChg>
        <pc:spChg chg="mod">
          <ac:chgData name="Soto, Julio" userId="2b5e536d-100e-4780-b440-b637f7120a73" providerId="ADAL" clId="{B889D8E5-EBA9-43E7-AC94-BDFB5C32DBA8}" dt="2019-04-29T21:36:59.119" v="2500" actId="20577"/>
          <ac:spMkLst>
            <pc:docMk/>
            <pc:sldMk cId="3171529331" sldId="356"/>
            <ac:spMk id="43" creationId="{556DB4BD-6672-425F-B6C3-FCF613B53391}"/>
          </ac:spMkLst>
        </pc:spChg>
        <pc:spChg chg="mod">
          <ac:chgData name="Soto, Julio" userId="2b5e536d-100e-4780-b440-b637f7120a73" providerId="ADAL" clId="{B889D8E5-EBA9-43E7-AC94-BDFB5C32DBA8}" dt="2019-04-29T21:35:56.011" v="2495" actId="20577"/>
          <ac:spMkLst>
            <pc:docMk/>
            <pc:sldMk cId="3171529331" sldId="356"/>
            <ac:spMk id="50" creationId="{EB3ACFFC-F009-4EB4-A7A5-2FC8D4E1FD90}"/>
          </ac:spMkLst>
        </pc:spChg>
        <pc:grpChg chg="mod">
          <ac:chgData name="Soto, Julio" userId="2b5e536d-100e-4780-b440-b637f7120a73" providerId="ADAL" clId="{B889D8E5-EBA9-43E7-AC94-BDFB5C32DBA8}" dt="2019-04-29T21:28:18.113" v="2409" actId="1076"/>
          <ac:grpSpMkLst>
            <pc:docMk/>
            <pc:sldMk cId="3171529331" sldId="356"/>
            <ac:grpSpMk id="5" creationId="{32CA09F6-C8E8-4A4B-907C-002FF88B902F}"/>
          </ac:grpSpMkLst>
        </pc:grpChg>
        <pc:grpChg chg="add mod">
          <ac:chgData name="Soto, Julio" userId="2b5e536d-100e-4780-b440-b637f7120a73" providerId="ADAL" clId="{B889D8E5-EBA9-43E7-AC94-BDFB5C32DBA8}" dt="2019-04-29T21:33:31.519" v="2486" actId="1076"/>
          <ac:grpSpMkLst>
            <pc:docMk/>
            <pc:sldMk cId="3171529331" sldId="356"/>
            <ac:grpSpMk id="37" creationId="{A1567450-9243-488D-B268-D731C60C07ED}"/>
          </ac:grpSpMkLst>
        </pc:grpChg>
        <pc:grpChg chg="add">
          <ac:chgData name="Soto, Julio" userId="2b5e536d-100e-4780-b440-b637f7120a73" providerId="ADAL" clId="{B889D8E5-EBA9-43E7-AC94-BDFB5C32DBA8}" dt="2019-04-29T21:34:16.743" v="2489"/>
          <ac:grpSpMkLst>
            <pc:docMk/>
            <pc:sldMk cId="3171529331" sldId="356"/>
            <ac:grpSpMk id="49" creationId="{F883C5D5-2F68-4B28-98C6-E518120FE673}"/>
          </ac:grpSpMkLst>
        </pc:grpChg>
      </pc:sldChg>
      <pc:sldChg chg="modSp add">
        <pc:chgData name="Soto, Julio" userId="2b5e536d-100e-4780-b440-b637f7120a73" providerId="ADAL" clId="{B889D8E5-EBA9-43E7-AC94-BDFB5C32DBA8}" dt="2019-04-29T21:19:16.459" v="2340" actId="20577"/>
        <pc:sldMkLst>
          <pc:docMk/>
          <pc:sldMk cId="729882670" sldId="358"/>
        </pc:sldMkLst>
        <pc:spChg chg="mod">
          <ac:chgData name="Soto, Julio" userId="2b5e536d-100e-4780-b440-b637f7120a73" providerId="ADAL" clId="{B889D8E5-EBA9-43E7-AC94-BDFB5C32DBA8}" dt="2019-04-29T21:19:16.459" v="2340" actId="20577"/>
          <ac:spMkLst>
            <pc:docMk/>
            <pc:sldMk cId="729882670" sldId="358"/>
            <ac:spMk id="4" creationId="{B19C4FDF-D901-4FE2-A730-CCAE1921919A}"/>
          </ac:spMkLst>
        </pc:spChg>
      </pc:sldChg>
      <pc:sldChg chg="addSp delSp modSp add ord delAnim modAnim">
        <pc:chgData name="Soto, Julio" userId="2b5e536d-100e-4780-b440-b637f7120a73" providerId="ADAL" clId="{B889D8E5-EBA9-43E7-AC94-BDFB5C32DBA8}" dt="2019-04-29T22:34:59.598" v="2933"/>
        <pc:sldMkLst>
          <pc:docMk/>
          <pc:sldMk cId="340833489" sldId="359"/>
        </pc:sldMkLst>
        <pc:spChg chg="mod">
          <ac:chgData name="Soto, Julio" userId="2b5e536d-100e-4780-b440-b637f7120a73" providerId="ADAL" clId="{B889D8E5-EBA9-43E7-AC94-BDFB5C32DBA8}" dt="2019-04-29T21:49:59.103" v="2607" actId="20577"/>
          <ac:spMkLst>
            <pc:docMk/>
            <pc:sldMk cId="340833489" sldId="359"/>
            <ac:spMk id="4" creationId="{00000000-0000-0000-0000-000000000000}"/>
          </ac:spMkLst>
        </pc:spChg>
        <pc:spChg chg="add del">
          <ac:chgData name="Soto, Julio" userId="2b5e536d-100e-4780-b440-b637f7120a73" providerId="ADAL" clId="{B889D8E5-EBA9-43E7-AC94-BDFB5C32DBA8}" dt="2019-04-29T21:58:21.015" v="2794"/>
          <ac:spMkLst>
            <pc:docMk/>
            <pc:sldMk cId="340833489" sldId="359"/>
            <ac:spMk id="6" creationId="{78004685-D150-4C14-9CCD-8D7E586E69A6}"/>
          </ac:spMkLst>
        </pc:spChg>
        <pc:spChg chg="del">
          <ac:chgData name="Soto, Julio" userId="2b5e536d-100e-4780-b440-b637f7120a73" providerId="ADAL" clId="{B889D8E5-EBA9-43E7-AC94-BDFB5C32DBA8}" dt="2019-04-29T21:50:06.001" v="2609" actId="478"/>
          <ac:spMkLst>
            <pc:docMk/>
            <pc:sldMk cId="340833489" sldId="359"/>
            <ac:spMk id="15" creationId="{08BC9724-C4A4-6A45-9D94-E77628C28029}"/>
          </ac:spMkLst>
        </pc:spChg>
        <pc:spChg chg="del">
          <ac:chgData name="Soto, Julio" userId="2b5e536d-100e-4780-b440-b637f7120a73" providerId="ADAL" clId="{B889D8E5-EBA9-43E7-AC94-BDFB5C32DBA8}" dt="2019-04-29T21:50:04.822" v="2608" actId="478"/>
          <ac:spMkLst>
            <pc:docMk/>
            <pc:sldMk cId="340833489" sldId="359"/>
            <ac:spMk id="17" creationId="{1EE0361E-F2C8-7845-9542-AFF150588779}"/>
          </ac:spMkLst>
        </pc:spChg>
        <pc:spChg chg="mod">
          <ac:chgData name="Soto, Julio" userId="2b5e536d-100e-4780-b440-b637f7120a73" providerId="ADAL" clId="{B889D8E5-EBA9-43E7-AC94-BDFB5C32DBA8}" dt="2019-04-29T21:57:58.226" v="2792" actId="6549"/>
          <ac:spMkLst>
            <pc:docMk/>
            <pc:sldMk cId="340833489" sldId="359"/>
            <ac:spMk id="18" creationId="{21BC157D-0875-44D2-93FF-52044BED628C}"/>
          </ac:spMkLst>
        </pc:spChg>
        <pc:spChg chg="del mod">
          <ac:chgData name="Soto, Julio" userId="2b5e536d-100e-4780-b440-b637f7120a73" providerId="ADAL" clId="{B889D8E5-EBA9-43E7-AC94-BDFB5C32DBA8}" dt="2019-04-29T21:50:08.490" v="2611" actId="478"/>
          <ac:spMkLst>
            <pc:docMk/>
            <pc:sldMk cId="340833489" sldId="359"/>
            <ac:spMk id="35" creationId="{7F247C3E-C11A-B546-84B9-33FC5102C002}"/>
          </ac:spMkLst>
        </pc:spChg>
        <pc:grpChg chg="del">
          <ac:chgData name="Soto, Julio" userId="2b5e536d-100e-4780-b440-b637f7120a73" providerId="ADAL" clId="{B889D8E5-EBA9-43E7-AC94-BDFB5C32DBA8}" dt="2019-04-29T21:50:11.975" v="2612" actId="478"/>
          <ac:grpSpMkLst>
            <pc:docMk/>
            <pc:sldMk cId="340833489" sldId="359"/>
            <ac:grpSpMk id="5" creationId="{A3034AB4-5F29-49D1-91E5-7D80497E985E}"/>
          </ac:grpSpMkLst>
        </pc:grpChg>
      </pc:sldChg>
      <pc:sldChg chg="addSp modSp add modAnim">
        <pc:chgData name="Soto, Julio" userId="2b5e536d-100e-4780-b440-b637f7120a73" providerId="ADAL" clId="{B889D8E5-EBA9-43E7-AC94-BDFB5C32DBA8}" dt="2019-04-29T22:35:08.646" v="2934"/>
        <pc:sldMkLst>
          <pc:docMk/>
          <pc:sldMk cId="800971420" sldId="360"/>
        </pc:sldMkLst>
        <pc:spChg chg="add mod">
          <ac:chgData name="Soto, Julio" userId="2b5e536d-100e-4780-b440-b637f7120a73" providerId="ADAL" clId="{B889D8E5-EBA9-43E7-AC94-BDFB5C32DBA8}" dt="2019-04-29T22:02:38.490" v="2839" actId="164"/>
          <ac:spMkLst>
            <pc:docMk/>
            <pc:sldMk cId="800971420" sldId="360"/>
            <ac:spMk id="3" creationId="{8ECE5551-ABAB-41EA-886E-4A270E28B016}"/>
          </ac:spMkLst>
        </pc:spChg>
        <pc:spChg chg="add mod">
          <ac:chgData name="Soto, Julio" userId="2b5e536d-100e-4780-b440-b637f7120a73" providerId="ADAL" clId="{B889D8E5-EBA9-43E7-AC94-BDFB5C32DBA8}" dt="2019-04-29T22:02:38.490" v="2839" actId="164"/>
          <ac:spMkLst>
            <pc:docMk/>
            <pc:sldMk cId="800971420" sldId="360"/>
            <ac:spMk id="8" creationId="{7EF2F044-1A4D-43B4-BD09-D47A9B9AC0B1}"/>
          </ac:spMkLst>
        </pc:spChg>
        <pc:spChg chg="mod">
          <ac:chgData name="Soto, Julio" userId="2b5e536d-100e-4780-b440-b637f7120a73" providerId="ADAL" clId="{B889D8E5-EBA9-43E7-AC94-BDFB5C32DBA8}" dt="2019-04-29T22:00:21.508" v="2831" actId="20577"/>
          <ac:spMkLst>
            <pc:docMk/>
            <pc:sldMk cId="800971420" sldId="360"/>
            <ac:spMk id="18" creationId="{21BC157D-0875-44D2-93FF-52044BED628C}"/>
          </ac:spMkLst>
        </pc:spChg>
        <pc:grpChg chg="add mod">
          <ac:chgData name="Soto, Julio" userId="2b5e536d-100e-4780-b440-b637f7120a73" providerId="ADAL" clId="{B889D8E5-EBA9-43E7-AC94-BDFB5C32DBA8}" dt="2019-04-29T22:02:38.490" v="2839" actId="164"/>
          <ac:grpSpMkLst>
            <pc:docMk/>
            <pc:sldMk cId="800971420" sldId="360"/>
            <ac:grpSpMk id="5" creationId="{8F4BB7DA-5A88-46D8-9791-F2E33530F017}"/>
          </ac:grpSpMkLst>
        </pc:grpChg>
      </pc:sldChg>
      <pc:sldChg chg="delSp modSp add">
        <pc:chgData name="Soto, Julio" userId="2b5e536d-100e-4780-b440-b637f7120a73" providerId="ADAL" clId="{B889D8E5-EBA9-43E7-AC94-BDFB5C32DBA8}" dt="2019-04-29T22:37:20.154" v="2978" actId="1076"/>
        <pc:sldMkLst>
          <pc:docMk/>
          <pc:sldMk cId="3831115142" sldId="361"/>
        </pc:sldMkLst>
        <pc:spChg chg="mod topLvl">
          <ac:chgData name="Soto, Julio" userId="2b5e536d-100e-4780-b440-b637f7120a73" providerId="ADAL" clId="{B889D8E5-EBA9-43E7-AC94-BDFB5C32DBA8}" dt="2019-04-29T22:37:20.154" v="2978" actId="1076"/>
          <ac:spMkLst>
            <pc:docMk/>
            <pc:sldMk cId="3831115142" sldId="361"/>
            <ac:spMk id="3" creationId="{8ECE5551-ABAB-41EA-886E-4A270E28B016}"/>
          </ac:spMkLst>
        </pc:spChg>
        <pc:spChg chg="mod topLvl">
          <ac:chgData name="Soto, Julio" userId="2b5e536d-100e-4780-b440-b637f7120a73" providerId="ADAL" clId="{B889D8E5-EBA9-43E7-AC94-BDFB5C32DBA8}" dt="2019-04-29T22:37:20.154" v="2978" actId="1076"/>
          <ac:spMkLst>
            <pc:docMk/>
            <pc:sldMk cId="3831115142" sldId="361"/>
            <ac:spMk id="8" creationId="{7EF2F044-1A4D-43B4-BD09-D47A9B9AC0B1}"/>
          </ac:spMkLst>
        </pc:spChg>
        <pc:spChg chg="mod">
          <ac:chgData name="Soto, Julio" userId="2b5e536d-100e-4780-b440-b637f7120a73" providerId="ADAL" clId="{B889D8E5-EBA9-43E7-AC94-BDFB5C32DBA8}" dt="2019-04-29T22:16:40.640" v="2910" actId="20577"/>
          <ac:spMkLst>
            <pc:docMk/>
            <pc:sldMk cId="3831115142" sldId="361"/>
            <ac:spMk id="18" creationId="{21BC157D-0875-44D2-93FF-52044BED628C}"/>
          </ac:spMkLst>
        </pc:spChg>
        <pc:grpChg chg="del mod">
          <ac:chgData name="Soto, Julio" userId="2b5e536d-100e-4780-b440-b637f7120a73" providerId="ADAL" clId="{B889D8E5-EBA9-43E7-AC94-BDFB5C32DBA8}" dt="2019-04-29T22:37:10.058" v="2976" actId="165"/>
          <ac:grpSpMkLst>
            <pc:docMk/>
            <pc:sldMk cId="3831115142" sldId="361"/>
            <ac:grpSpMk id="5" creationId="{8F4BB7DA-5A88-46D8-9791-F2E33530F017}"/>
          </ac:grpSpMkLst>
        </pc:grpChg>
      </pc:sldChg>
      <pc:sldChg chg="modAnim">
        <pc:chgData name="Soto, Julio" userId="2b5e536d-100e-4780-b440-b637f7120a73" providerId="ADAL" clId="{B889D8E5-EBA9-43E7-AC94-BDFB5C32DBA8}" dt="2019-04-30T16:42:57.242" v="3203"/>
        <pc:sldMkLst>
          <pc:docMk/>
          <pc:sldMk cId="2483033945" sldId="363"/>
        </pc:sldMkLst>
      </pc:sldChg>
      <pc:sldChg chg="addSp modSp modAnim">
        <pc:chgData name="Soto, Julio" userId="2b5e536d-100e-4780-b440-b637f7120a73" providerId="ADAL" clId="{B889D8E5-EBA9-43E7-AC94-BDFB5C32DBA8}" dt="2019-04-30T16:42:00.988" v="3200"/>
        <pc:sldMkLst>
          <pc:docMk/>
          <pc:sldMk cId="3394513496" sldId="365"/>
        </pc:sldMkLst>
        <pc:spChg chg="add mod">
          <ac:chgData name="Soto, Julio" userId="2b5e536d-100e-4780-b440-b637f7120a73" providerId="ADAL" clId="{B889D8E5-EBA9-43E7-AC94-BDFB5C32DBA8}" dt="2019-04-30T16:41:27.765" v="3198" actId="571"/>
          <ac:spMkLst>
            <pc:docMk/>
            <pc:sldMk cId="3394513496" sldId="365"/>
            <ac:spMk id="7" creationId="{40437627-F234-4106-AC4B-C3219741D751}"/>
          </ac:spMkLst>
        </pc:spChg>
        <pc:picChg chg="add mod">
          <ac:chgData name="Soto, Julio" userId="2b5e536d-100e-4780-b440-b637f7120a73" providerId="ADAL" clId="{B889D8E5-EBA9-43E7-AC94-BDFB5C32DBA8}" dt="2019-04-30T16:41:27.765" v="3198" actId="571"/>
          <ac:picMkLst>
            <pc:docMk/>
            <pc:sldMk cId="3394513496" sldId="365"/>
            <ac:picMk id="6" creationId="{899DFB50-87B9-45CC-BEF6-3C4F30143BF4}"/>
          </ac:picMkLst>
        </pc:picChg>
      </pc:sldChg>
      <pc:sldChg chg="modAnim">
        <pc:chgData name="Soto, Julio" userId="2b5e536d-100e-4780-b440-b637f7120a73" providerId="ADAL" clId="{B889D8E5-EBA9-43E7-AC94-BDFB5C32DBA8}" dt="2019-04-30T17:07:37.330" v="3257"/>
        <pc:sldMkLst>
          <pc:docMk/>
          <pc:sldMk cId="4008068805" sldId="366"/>
        </pc:sldMkLst>
      </pc:sldChg>
      <pc:sldChg chg="modAnim">
        <pc:chgData name="Soto, Julio" userId="2b5e536d-100e-4780-b440-b637f7120a73" providerId="ADAL" clId="{B889D8E5-EBA9-43E7-AC94-BDFB5C32DBA8}" dt="2019-04-30T16:43:58.527" v="3205"/>
        <pc:sldMkLst>
          <pc:docMk/>
          <pc:sldMk cId="4251865488" sldId="367"/>
        </pc:sldMkLst>
      </pc:sldChg>
    </pc:docChg>
  </pc:docChgLst>
  <pc:docChgLst>
    <pc:chgData name="Nguyen, Mien" userId="S::mien.nguyen@ucdenver.edu::7a5ade78-ce75-466c-a2f0-ab1e1b555b0b" providerId="AD" clId="Web-{7E6EF7B9-4D7E-5982-5C89-FD8E9CD5B4B8}"/>
    <pc:docChg chg="addSld delSld modSld sldOrd">
      <pc:chgData name="Nguyen, Mien" userId="S::mien.nguyen@ucdenver.edu::7a5ade78-ce75-466c-a2f0-ab1e1b555b0b" providerId="AD" clId="Web-{7E6EF7B9-4D7E-5982-5C89-FD8E9CD5B4B8}" dt="2019-04-03T23:58:06.231" v="746"/>
      <pc:docMkLst>
        <pc:docMk/>
      </pc:docMkLst>
    </pc:docChg>
  </pc:docChgLst>
  <pc:docChgLst>
    <pc:chgData name="Kusram, Kushal" userId="919c9c0b-c5c5-4d3c-be0c-e09e52f275a9" providerId="ADAL" clId="{3DAE75E3-7E85-6540-9523-86E2FD1672F2}"/>
    <pc:docChg chg="custSel addSld modSld">
      <pc:chgData name="Kusram, Kushal" userId="919c9c0b-c5c5-4d3c-be0c-e09e52f275a9" providerId="ADAL" clId="{3DAE75E3-7E85-6540-9523-86E2FD1672F2}" dt="2019-03-30T21:15:38.931" v="301" actId="20577"/>
      <pc:docMkLst>
        <pc:docMk/>
      </pc:docMkLst>
      <pc:sldChg chg="modSp add">
        <pc:chgData name="Kusram, Kushal" userId="919c9c0b-c5c5-4d3c-be0c-e09e52f275a9" providerId="ADAL" clId="{3DAE75E3-7E85-6540-9523-86E2FD1672F2}" dt="2019-03-30T21:15:04.076" v="233" actId="20577"/>
        <pc:sldMkLst>
          <pc:docMk/>
          <pc:sldMk cId="2139281934" sldId="266"/>
        </pc:sldMkLst>
        <pc:spChg chg="mod">
          <ac:chgData name="Kusram, Kushal" userId="919c9c0b-c5c5-4d3c-be0c-e09e52f275a9" providerId="ADAL" clId="{3DAE75E3-7E85-6540-9523-86E2FD1672F2}" dt="2019-03-30T21:15:01.932" v="227" actId="20577"/>
          <ac:spMkLst>
            <pc:docMk/>
            <pc:sldMk cId="2139281934" sldId="266"/>
            <ac:spMk id="2" creationId="{CB79D397-AF64-CE41-BB0D-F54B026DD09F}"/>
          </ac:spMkLst>
        </pc:spChg>
        <pc:spChg chg="mod">
          <ac:chgData name="Kusram, Kushal" userId="919c9c0b-c5c5-4d3c-be0c-e09e52f275a9" providerId="ADAL" clId="{3DAE75E3-7E85-6540-9523-86E2FD1672F2}" dt="2019-03-30T21:15:04.076" v="233" actId="20577"/>
          <ac:spMkLst>
            <pc:docMk/>
            <pc:sldMk cId="2139281934" sldId="266"/>
            <ac:spMk id="3" creationId="{1FF6B2C8-22F3-224A-A4AF-1BFDF7A92022}"/>
          </ac:spMkLst>
        </pc:spChg>
      </pc:sldChg>
    </pc:docChg>
  </pc:docChgLst>
  <pc:docChgLst>
    <pc:chgData name="Henry, Jeremy" userId="S::jeremy.henry@ucdenver.edu::165e3c9f-6eba-4df2-ae0e-53f1fe77b741" providerId="AD" clId="Web-{E8A3B1DC-5FCE-4B93-F606-10239B0AF402}"/>
    <pc:docChg chg="addSld delSld modSld sldOrd">
      <pc:chgData name="Henry, Jeremy" userId="S::jeremy.henry@ucdenver.edu::165e3c9f-6eba-4df2-ae0e-53f1fe77b741" providerId="AD" clId="Web-{E8A3B1DC-5FCE-4B93-F606-10239B0AF402}" dt="2019-04-30T05:08:06.029" v="1441" actId="20577"/>
      <pc:docMkLst>
        <pc:docMk/>
      </pc:docMkLst>
      <pc:sldChg chg="modSp ord">
        <pc:chgData name="Henry, Jeremy" userId="S::jeremy.henry@ucdenver.edu::165e3c9f-6eba-4df2-ae0e-53f1fe77b741" providerId="AD" clId="Web-{E8A3B1DC-5FCE-4B93-F606-10239B0AF402}" dt="2019-04-30T04:10:50.427" v="1346" actId="20577"/>
        <pc:sldMkLst>
          <pc:docMk/>
          <pc:sldMk cId="2034040718" sldId="329"/>
        </pc:sldMkLst>
        <pc:spChg chg="mod">
          <ac:chgData name="Henry, Jeremy" userId="S::jeremy.henry@ucdenver.edu::165e3c9f-6eba-4df2-ae0e-53f1fe77b741" providerId="AD" clId="Web-{E8A3B1DC-5FCE-4B93-F606-10239B0AF402}" dt="2019-04-30T04:10:22.052" v="1304" actId="20577"/>
          <ac:spMkLst>
            <pc:docMk/>
            <pc:sldMk cId="2034040718" sldId="329"/>
            <ac:spMk id="2" creationId="{CF2601B1-F23F-D549-A0C7-609D22E49337}"/>
          </ac:spMkLst>
        </pc:spChg>
        <pc:spChg chg="mod">
          <ac:chgData name="Henry, Jeremy" userId="S::jeremy.henry@ucdenver.edu::165e3c9f-6eba-4df2-ae0e-53f1fe77b741" providerId="AD" clId="Web-{E8A3B1DC-5FCE-4B93-F606-10239B0AF402}" dt="2019-04-30T04:10:50.427" v="1346" actId="20577"/>
          <ac:spMkLst>
            <pc:docMk/>
            <pc:sldMk cId="2034040718" sldId="329"/>
            <ac:spMk id="3" creationId="{BBD4703A-E8EC-684D-B982-1FC9CB9462C9}"/>
          </ac:spMkLst>
        </pc:spChg>
      </pc:sldChg>
      <pc:sldChg chg="modSp">
        <pc:chgData name="Henry, Jeremy" userId="S::jeremy.henry@ucdenver.edu::165e3c9f-6eba-4df2-ae0e-53f1fe77b741" providerId="AD" clId="Web-{E8A3B1DC-5FCE-4B93-F606-10239B0AF402}" dt="2019-04-30T02:41:32.546" v="119" actId="20577"/>
        <pc:sldMkLst>
          <pc:docMk/>
          <pc:sldMk cId="3019272617" sldId="331"/>
        </pc:sldMkLst>
        <pc:spChg chg="mod">
          <ac:chgData name="Henry, Jeremy" userId="S::jeremy.henry@ucdenver.edu::165e3c9f-6eba-4df2-ae0e-53f1fe77b741" providerId="AD" clId="Web-{E8A3B1DC-5FCE-4B93-F606-10239B0AF402}" dt="2019-04-30T02:41:32.546" v="119" actId="20577"/>
          <ac:spMkLst>
            <pc:docMk/>
            <pc:sldMk cId="3019272617" sldId="331"/>
            <ac:spMk id="2" creationId="{B695BE5D-BEF2-D445-B3B5-E8F0A2B01E74}"/>
          </ac:spMkLst>
        </pc:spChg>
        <pc:spChg chg="mod">
          <ac:chgData name="Henry, Jeremy" userId="S::jeremy.henry@ucdenver.edu::165e3c9f-6eba-4df2-ae0e-53f1fe77b741" providerId="AD" clId="Web-{E8A3B1DC-5FCE-4B93-F606-10239B0AF402}" dt="2019-04-30T02:41:19.984" v="65" actId="20577"/>
          <ac:spMkLst>
            <pc:docMk/>
            <pc:sldMk cId="3019272617" sldId="331"/>
            <ac:spMk id="3" creationId="{B61EB40D-00DD-884E-AC1F-7A4A45909DD7}"/>
          </ac:spMkLst>
        </pc:spChg>
      </pc:sldChg>
      <pc:sldChg chg="modSp add ord">
        <pc:chgData name="Henry, Jeremy" userId="S::jeremy.henry@ucdenver.edu::165e3c9f-6eba-4df2-ae0e-53f1fe77b741" providerId="AD" clId="Web-{E8A3B1DC-5FCE-4B93-F606-10239B0AF402}" dt="2019-04-30T05:03:51.967" v="1372"/>
        <pc:sldMkLst>
          <pc:docMk/>
          <pc:sldMk cId="2483033945" sldId="363"/>
        </pc:sldMkLst>
        <pc:spChg chg="mod">
          <ac:chgData name="Henry, Jeremy" userId="S::jeremy.henry@ucdenver.edu::165e3c9f-6eba-4df2-ae0e-53f1fe77b741" providerId="AD" clId="Web-{E8A3B1DC-5FCE-4B93-F606-10239B0AF402}" dt="2019-04-30T02:45:52.610" v="126" actId="20577"/>
          <ac:spMkLst>
            <pc:docMk/>
            <pc:sldMk cId="2483033945" sldId="363"/>
            <ac:spMk id="2" creationId="{8105564E-5D6E-4F60-861F-8F52E3CF9E8E}"/>
          </ac:spMkLst>
        </pc:spChg>
        <pc:spChg chg="mod">
          <ac:chgData name="Henry, Jeremy" userId="S::jeremy.henry@ucdenver.edu::165e3c9f-6eba-4df2-ae0e-53f1fe77b741" providerId="AD" clId="Web-{E8A3B1DC-5FCE-4B93-F606-10239B0AF402}" dt="2019-04-30T04:04:16.428" v="1287" actId="20577"/>
          <ac:spMkLst>
            <pc:docMk/>
            <pc:sldMk cId="2483033945" sldId="363"/>
            <ac:spMk id="3" creationId="{F6B15381-CA76-414A-8D32-8A5CEB26A1E6}"/>
          </ac:spMkLst>
        </pc:spChg>
      </pc:sldChg>
      <pc:sldChg chg="addSp delSp modSp new">
        <pc:chgData name="Henry, Jeremy" userId="S::jeremy.henry@ucdenver.edu::165e3c9f-6eba-4df2-ae0e-53f1fe77b741" providerId="AD" clId="Web-{E8A3B1DC-5FCE-4B93-F606-10239B0AF402}" dt="2019-04-30T02:59:36.155" v="429" actId="20577"/>
        <pc:sldMkLst>
          <pc:docMk/>
          <pc:sldMk cId="3394513496" sldId="365"/>
        </pc:sldMkLst>
        <pc:spChg chg="mod">
          <ac:chgData name="Henry, Jeremy" userId="S::jeremy.henry@ucdenver.edu::165e3c9f-6eba-4df2-ae0e-53f1fe77b741" providerId="AD" clId="Web-{E8A3B1DC-5FCE-4B93-F606-10239B0AF402}" dt="2019-04-30T02:47:27.891" v="160" actId="20577"/>
          <ac:spMkLst>
            <pc:docMk/>
            <pc:sldMk cId="3394513496" sldId="365"/>
            <ac:spMk id="2" creationId="{D458B284-5DDF-42A3-89BA-491098CF5061}"/>
          </ac:spMkLst>
        </pc:spChg>
        <pc:spChg chg="del">
          <ac:chgData name="Henry, Jeremy" userId="S::jeremy.henry@ucdenver.edu::165e3c9f-6eba-4df2-ae0e-53f1fe77b741" providerId="AD" clId="Web-{E8A3B1DC-5FCE-4B93-F606-10239B0AF402}" dt="2019-04-30T02:47:08.719" v="148"/>
          <ac:spMkLst>
            <pc:docMk/>
            <pc:sldMk cId="3394513496" sldId="365"/>
            <ac:spMk id="3" creationId="{150A4C02-674B-4CAD-AA68-0FFA063EF924}"/>
          </ac:spMkLst>
        </pc:spChg>
        <pc:spChg chg="mod">
          <ac:chgData name="Henry, Jeremy" userId="S::jeremy.henry@ucdenver.edu::165e3c9f-6eba-4df2-ae0e-53f1fe77b741" providerId="AD" clId="Web-{E8A3B1DC-5FCE-4B93-F606-10239B0AF402}" dt="2019-04-30T02:59:36.155" v="429" actId="20577"/>
          <ac:spMkLst>
            <pc:docMk/>
            <pc:sldMk cId="3394513496" sldId="365"/>
            <ac:spMk id="4" creationId="{1E017098-18C7-41F4-BF49-5B168BBEC559}"/>
          </ac:spMkLst>
        </pc:spChg>
        <pc:picChg chg="add mod ord">
          <ac:chgData name="Henry, Jeremy" userId="S::jeremy.henry@ucdenver.edu::165e3c9f-6eba-4df2-ae0e-53f1fe77b741" providerId="AD" clId="Web-{E8A3B1DC-5FCE-4B93-F606-10239B0AF402}" dt="2019-04-30T02:47:21.813" v="154" actId="14100"/>
          <ac:picMkLst>
            <pc:docMk/>
            <pc:sldMk cId="3394513496" sldId="365"/>
            <ac:picMk id="5" creationId="{06148A43-A311-42BB-8E50-75AFEF1CAD8A}"/>
          </ac:picMkLst>
        </pc:picChg>
      </pc:sldChg>
      <pc:sldChg chg="modSp new">
        <pc:chgData name="Henry, Jeremy" userId="S::jeremy.henry@ucdenver.edu::165e3c9f-6eba-4df2-ae0e-53f1fe77b741" providerId="AD" clId="Web-{E8A3B1DC-5FCE-4B93-F606-10239B0AF402}" dt="2019-04-30T05:08:00.904" v="1439" actId="20577"/>
        <pc:sldMkLst>
          <pc:docMk/>
          <pc:sldMk cId="4008068805" sldId="366"/>
        </pc:sldMkLst>
        <pc:spChg chg="mod">
          <ac:chgData name="Henry, Jeremy" userId="S::jeremy.henry@ucdenver.edu::165e3c9f-6eba-4df2-ae0e-53f1fe77b741" providerId="AD" clId="Web-{E8A3B1DC-5FCE-4B93-F606-10239B0AF402}" dt="2019-04-30T02:59:42.858" v="435" actId="20577"/>
          <ac:spMkLst>
            <pc:docMk/>
            <pc:sldMk cId="4008068805" sldId="366"/>
            <ac:spMk id="2" creationId="{EFF52A0E-640B-4A6E-8C4D-A5A9DA44CC40}"/>
          </ac:spMkLst>
        </pc:spChg>
        <pc:spChg chg="mod">
          <ac:chgData name="Henry, Jeremy" userId="S::jeremy.henry@ucdenver.edu::165e3c9f-6eba-4df2-ae0e-53f1fe77b741" providerId="AD" clId="Web-{E8A3B1DC-5FCE-4B93-F606-10239B0AF402}" dt="2019-04-30T05:08:00.904" v="1439" actId="20577"/>
          <ac:spMkLst>
            <pc:docMk/>
            <pc:sldMk cId="4008068805" sldId="366"/>
            <ac:spMk id="3" creationId="{5FE74639-0A7E-493A-A975-19442D5AA486}"/>
          </ac:spMkLst>
        </pc:spChg>
      </pc:sldChg>
      <pc:sldChg chg="delSp modSp add ord">
        <pc:chgData name="Henry, Jeremy" userId="S::jeremy.henry@ucdenver.edu::165e3c9f-6eba-4df2-ae0e-53f1fe77b741" providerId="AD" clId="Web-{E8A3B1DC-5FCE-4B93-F606-10239B0AF402}" dt="2019-04-30T04:57:02.077" v="1368" actId="20577"/>
        <pc:sldMkLst>
          <pc:docMk/>
          <pc:sldMk cId="4251865488" sldId="367"/>
        </pc:sldMkLst>
        <pc:spChg chg="mod">
          <ac:chgData name="Henry, Jeremy" userId="S::jeremy.henry@ucdenver.edu::165e3c9f-6eba-4df2-ae0e-53f1fe77b741" providerId="AD" clId="Web-{E8A3B1DC-5FCE-4B93-F606-10239B0AF402}" dt="2019-04-30T03:19:31.512" v="598" actId="20577"/>
          <ac:spMkLst>
            <pc:docMk/>
            <pc:sldMk cId="4251865488" sldId="367"/>
            <ac:spMk id="2" creationId="{306F678B-629C-49D1-A05E-E0BFD6FF91BC}"/>
          </ac:spMkLst>
        </pc:spChg>
        <pc:spChg chg="mod">
          <ac:chgData name="Henry, Jeremy" userId="S::jeremy.henry@ucdenver.edu::165e3c9f-6eba-4df2-ae0e-53f1fe77b741" providerId="AD" clId="Web-{E8A3B1DC-5FCE-4B93-F606-10239B0AF402}" dt="2019-04-30T04:57:02.077" v="1368" actId="20577"/>
          <ac:spMkLst>
            <pc:docMk/>
            <pc:sldMk cId="4251865488" sldId="367"/>
            <ac:spMk id="3" creationId="{1C9775F3-9508-4A17-BC78-E1A41BC55017}"/>
          </ac:spMkLst>
        </pc:spChg>
        <pc:picChg chg="del">
          <ac:chgData name="Henry, Jeremy" userId="S::jeremy.henry@ucdenver.edu::165e3c9f-6eba-4df2-ae0e-53f1fe77b741" providerId="AD" clId="Web-{E8A3B1DC-5FCE-4B93-F606-10239B0AF402}" dt="2019-04-30T03:20:03.090" v="619"/>
          <ac:picMkLst>
            <pc:docMk/>
            <pc:sldMk cId="4251865488" sldId="367"/>
            <ac:picMk id="10" creationId="{B132907E-74ED-4C4A-AE47-24771B157E5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olucdenver-my.sharepoint.com/personal/julio_m_soto_ucdenver_edu/Documents/ACA%20Fall%202019/Spoiler%20Alert/Spoiler%20Implementation/Results/Average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510026185574266E-2"/>
          <c:y val="3.2791605096068738E-2"/>
          <c:w val="0.91320787400531933"/>
          <c:h val="0.88434239345553967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val>
            <c:numRef>
              <c:f>Average!$V$1:$V$937</c:f>
              <c:numCache>
                <c:formatCode>General</c:formatCode>
                <c:ptCount val="937"/>
                <c:pt idx="0">
                  <c:v>3389.7142857142899</c:v>
                </c:pt>
                <c:pt idx="1">
                  <c:v>428.95238095238102</c:v>
                </c:pt>
                <c:pt idx="2">
                  <c:v>400.857142857143</c:v>
                </c:pt>
                <c:pt idx="3">
                  <c:v>379.33333333333297</c:v>
                </c:pt>
                <c:pt idx="4">
                  <c:v>362.47619047619003</c:v>
                </c:pt>
                <c:pt idx="5">
                  <c:v>362.28571428571399</c:v>
                </c:pt>
                <c:pt idx="6">
                  <c:v>354.09523809523802</c:v>
                </c:pt>
                <c:pt idx="7">
                  <c:v>349.80952380952402</c:v>
                </c:pt>
                <c:pt idx="8">
                  <c:v>353.42857142857099</c:v>
                </c:pt>
                <c:pt idx="9">
                  <c:v>361.52380952380997</c:v>
                </c:pt>
                <c:pt idx="10">
                  <c:v>383.142857142857</c:v>
                </c:pt>
                <c:pt idx="11">
                  <c:v>359.90476190476198</c:v>
                </c:pt>
                <c:pt idx="12">
                  <c:v>351.42857142857099</c:v>
                </c:pt>
                <c:pt idx="13">
                  <c:v>353.52380952380997</c:v>
                </c:pt>
                <c:pt idx="14">
                  <c:v>353.04761904761898</c:v>
                </c:pt>
                <c:pt idx="15">
                  <c:v>352.38095238095201</c:v>
                </c:pt>
                <c:pt idx="16">
                  <c:v>348</c:v>
                </c:pt>
                <c:pt idx="17">
                  <c:v>347.04761904761898</c:v>
                </c:pt>
                <c:pt idx="18">
                  <c:v>350.57142857142901</c:v>
                </c:pt>
                <c:pt idx="19">
                  <c:v>352.38095238095201</c:v>
                </c:pt>
                <c:pt idx="20">
                  <c:v>353.04761904761898</c:v>
                </c:pt>
                <c:pt idx="21">
                  <c:v>352.57142857142901</c:v>
                </c:pt>
                <c:pt idx="22">
                  <c:v>356.857142857143</c:v>
                </c:pt>
                <c:pt idx="23">
                  <c:v>358.28571428571399</c:v>
                </c:pt>
                <c:pt idx="24">
                  <c:v>365.71428571428601</c:v>
                </c:pt>
                <c:pt idx="25">
                  <c:v>368.76190476190499</c:v>
                </c:pt>
                <c:pt idx="26">
                  <c:v>348.76190476190499</c:v>
                </c:pt>
                <c:pt idx="27">
                  <c:v>349.04761904761898</c:v>
                </c:pt>
                <c:pt idx="28">
                  <c:v>348.47619047619003</c:v>
                </c:pt>
                <c:pt idx="29">
                  <c:v>358.857142857143</c:v>
                </c:pt>
                <c:pt idx="30">
                  <c:v>350.47619047619003</c:v>
                </c:pt>
                <c:pt idx="31">
                  <c:v>354.857142857143</c:v>
                </c:pt>
                <c:pt idx="32">
                  <c:v>354.28571428571399</c:v>
                </c:pt>
                <c:pt idx="33">
                  <c:v>351.90476190476198</c:v>
                </c:pt>
                <c:pt idx="34">
                  <c:v>364.857142857143</c:v>
                </c:pt>
                <c:pt idx="35">
                  <c:v>348</c:v>
                </c:pt>
                <c:pt idx="36">
                  <c:v>345.33333333333297</c:v>
                </c:pt>
                <c:pt idx="37">
                  <c:v>353.23809523809501</c:v>
                </c:pt>
                <c:pt idx="38">
                  <c:v>347.71428571428601</c:v>
                </c:pt>
                <c:pt idx="39">
                  <c:v>342.09523809523802</c:v>
                </c:pt>
                <c:pt idx="40">
                  <c:v>346.28571428571399</c:v>
                </c:pt>
                <c:pt idx="41">
                  <c:v>345.90476190476198</c:v>
                </c:pt>
                <c:pt idx="42">
                  <c:v>349.23809523809501</c:v>
                </c:pt>
                <c:pt idx="43">
                  <c:v>344.09523809523802</c:v>
                </c:pt>
                <c:pt idx="44">
                  <c:v>344</c:v>
                </c:pt>
                <c:pt idx="45">
                  <c:v>344.95238095238102</c:v>
                </c:pt>
                <c:pt idx="46">
                  <c:v>348.47619047619003</c:v>
                </c:pt>
                <c:pt idx="47">
                  <c:v>351.04761904761898</c:v>
                </c:pt>
                <c:pt idx="48">
                  <c:v>348.66666666666703</c:v>
                </c:pt>
                <c:pt idx="49">
                  <c:v>365.80952380952402</c:v>
                </c:pt>
                <c:pt idx="50">
                  <c:v>365.42857142857099</c:v>
                </c:pt>
                <c:pt idx="51">
                  <c:v>357.52380952380997</c:v>
                </c:pt>
                <c:pt idx="52">
                  <c:v>355.90476190476198</c:v>
                </c:pt>
                <c:pt idx="53">
                  <c:v>348.57142857142901</c:v>
                </c:pt>
                <c:pt idx="54">
                  <c:v>354</c:v>
                </c:pt>
                <c:pt idx="55">
                  <c:v>352.38095238095201</c:v>
                </c:pt>
                <c:pt idx="56">
                  <c:v>348.28571428571399</c:v>
                </c:pt>
                <c:pt idx="57">
                  <c:v>350.95238095238102</c:v>
                </c:pt>
                <c:pt idx="58">
                  <c:v>359.142857142857</c:v>
                </c:pt>
                <c:pt idx="59">
                  <c:v>350.76190476190499</c:v>
                </c:pt>
                <c:pt idx="60">
                  <c:v>348.95238095238102</c:v>
                </c:pt>
                <c:pt idx="61">
                  <c:v>356.47619047619003</c:v>
                </c:pt>
                <c:pt idx="62">
                  <c:v>344.19047619047598</c:v>
                </c:pt>
                <c:pt idx="63">
                  <c:v>350.28571428571399</c:v>
                </c:pt>
                <c:pt idx="64">
                  <c:v>348</c:v>
                </c:pt>
                <c:pt idx="65">
                  <c:v>350.28571428571399</c:v>
                </c:pt>
                <c:pt idx="66">
                  <c:v>350.47619047619003</c:v>
                </c:pt>
                <c:pt idx="67">
                  <c:v>352.95238095238102</c:v>
                </c:pt>
                <c:pt idx="68">
                  <c:v>349.52380952380997</c:v>
                </c:pt>
                <c:pt idx="69">
                  <c:v>360.09523809523802</c:v>
                </c:pt>
                <c:pt idx="70">
                  <c:v>360.38095238095201</c:v>
                </c:pt>
                <c:pt idx="71">
                  <c:v>359.142857142857</c:v>
                </c:pt>
                <c:pt idx="72">
                  <c:v>345.80952380952402</c:v>
                </c:pt>
                <c:pt idx="73">
                  <c:v>353.80952380952402</c:v>
                </c:pt>
                <c:pt idx="74">
                  <c:v>357.04761904761898</c:v>
                </c:pt>
                <c:pt idx="75">
                  <c:v>356.47619047619003</c:v>
                </c:pt>
                <c:pt idx="76">
                  <c:v>352.66666666666703</c:v>
                </c:pt>
                <c:pt idx="77">
                  <c:v>350.857142857143</c:v>
                </c:pt>
                <c:pt idx="78">
                  <c:v>370.09523809523802</c:v>
                </c:pt>
                <c:pt idx="79">
                  <c:v>351.52380952380997</c:v>
                </c:pt>
                <c:pt idx="80">
                  <c:v>2564.7619047619</c:v>
                </c:pt>
                <c:pt idx="81">
                  <c:v>348.76190476190499</c:v>
                </c:pt>
                <c:pt idx="82">
                  <c:v>352.857142857143</c:v>
                </c:pt>
                <c:pt idx="83">
                  <c:v>349.52380952380997</c:v>
                </c:pt>
                <c:pt idx="84">
                  <c:v>351.52380952380997</c:v>
                </c:pt>
                <c:pt idx="85">
                  <c:v>348</c:v>
                </c:pt>
                <c:pt idx="86">
                  <c:v>350.857142857143</c:v>
                </c:pt>
                <c:pt idx="87">
                  <c:v>354.47619047619003</c:v>
                </c:pt>
                <c:pt idx="88">
                  <c:v>348.76190476190499</c:v>
                </c:pt>
                <c:pt idx="89">
                  <c:v>349.90476190476198</c:v>
                </c:pt>
                <c:pt idx="90">
                  <c:v>2874.5714285714298</c:v>
                </c:pt>
                <c:pt idx="91">
                  <c:v>348</c:v>
                </c:pt>
                <c:pt idx="92">
                  <c:v>344.38095238095201</c:v>
                </c:pt>
                <c:pt idx="93">
                  <c:v>345.33333333333297</c:v>
                </c:pt>
                <c:pt idx="94">
                  <c:v>353.04761904761898</c:v>
                </c:pt>
                <c:pt idx="95">
                  <c:v>358.19047619047598</c:v>
                </c:pt>
                <c:pt idx="96">
                  <c:v>352.28571428571399</c:v>
                </c:pt>
                <c:pt idx="97">
                  <c:v>352.28571428571399</c:v>
                </c:pt>
                <c:pt idx="98">
                  <c:v>352.95238095238102</c:v>
                </c:pt>
                <c:pt idx="99">
                  <c:v>354</c:v>
                </c:pt>
                <c:pt idx="100">
                  <c:v>347.04761904761898</c:v>
                </c:pt>
                <c:pt idx="101">
                  <c:v>352.857142857143</c:v>
                </c:pt>
                <c:pt idx="102">
                  <c:v>383.142857142857</c:v>
                </c:pt>
                <c:pt idx="103">
                  <c:v>362.76190476190499</c:v>
                </c:pt>
                <c:pt idx="104">
                  <c:v>355.42857142857099</c:v>
                </c:pt>
                <c:pt idx="105">
                  <c:v>348.19047619047598</c:v>
                </c:pt>
                <c:pt idx="106">
                  <c:v>356.09523809523802</c:v>
                </c:pt>
                <c:pt idx="107">
                  <c:v>350.66666666666703</c:v>
                </c:pt>
                <c:pt idx="108">
                  <c:v>349.52380952380997</c:v>
                </c:pt>
                <c:pt idx="109">
                  <c:v>369.23809523809501</c:v>
                </c:pt>
                <c:pt idx="110">
                  <c:v>354.66666666666703</c:v>
                </c:pt>
                <c:pt idx="111">
                  <c:v>350.857142857143</c:v>
                </c:pt>
                <c:pt idx="112">
                  <c:v>350.66666666666703</c:v>
                </c:pt>
                <c:pt idx="113">
                  <c:v>346.28571428571399</c:v>
                </c:pt>
                <c:pt idx="114">
                  <c:v>349.23809523809501</c:v>
                </c:pt>
                <c:pt idx="115">
                  <c:v>353.42857142857099</c:v>
                </c:pt>
                <c:pt idx="116">
                  <c:v>354.47619047619003</c:v>
                </c:pt>
                <c:pt idx="117">
                  <c:v>354.19047619047598</c:v>
                </c:pt>
                <c:pt idx="118">
                  <c:v>349.71428571428601</c:v>
                </c:pt>
                <c:pt idx="119">
                  <c:v>367.90476190476198</c:v>
                </c:pt>
                <c:pt idx="120">
                  <c:v>351.33333333333297</c:v>
                </c:pt>
                <c:pt idx="121">
                  <c:v>360.19047619047598</c:v>
                </c:pt>
                <c:pt idx="122">
                  <c:v>351.71428571428601</c:v>
                </c:pt>
                <c:pt idx="123">
                  <c:v>405.61904761904799</c:v>
                </c:pt>
                <c:pt idx="124">
                  <c:v>358.19047619047598</c:v>
                </c:pt>
                <c:pt idx="125">
                  <c:v>366.28571428571399</c:v>
                </c:pt>
                <c:pt idx="126">
                  <c:v>365.23809523809501</c:v>
                </c:pt>
                <c:pt idx="127">
                  <c:v>359.71428571428601</c:v>
                </c:pt>
                <c:pt idx="128">
                  <c:v>372.09523809523802</c:v>
                </c:pt>
                <c:pt idx="129">
                  <c:v>356.47619047619003</c:v>
                </c:pt>
                <c:pt idx="130">
                  <c:v>366.38095238095201</c:v>
                </c:pt>
                <c:pt idx="131">
                  <c:v>360.28571428571399</c:v>
                </c:pt>
                <c:pt idx="132">
                  <c:v>366</c:v>
                </c:pt>
                <c:pt idx="133">
                  <c:v>379.42857142857099</c:v>
                </c:pt>
                <c:pt idx="134">
                  <c:v>359.42857142857099</c:v>
                </c:pt>
                <c:pt idx="135">
                  <c:v>3464.4761904761899</c:v>
                </c:pt>
                <c:pt idx="136">
                  <c:v>356.47619047619003</c:v>
                </c:pt>
                <c:pt idx="137">
                  <c:v>356.47619047619003</c:v>
                </c:pt>
                <c:pt idx="138">
                  <c:v>359.42857142857099</c:v>
                </c:pt>
                <c:pt idx="139">
                  <c:v>370.57142857142901</c:v>
                </c:pt>
                <c:pt idx="140">
                  <c:v>366.38095238095201</c:v>
                </c:pt>
                <c:pt idx="141">
                  <c:v>376.09523809523802</c:v>
                </c:pt>
                <c:pt idx="142">
                  <c:v>375.33333333333297</c:v>
                </c:pt>
                <c:pt idx="143">
                  <c:v>350.28571428571399</c:v>
                </c:pt>
                <c:pt idx="144">
                  <c:v>353.23809523809501</c:v>
                </c:pt>
                <c:pt idx="145">
                  <c:v>362.857142857143</c:v>
                </c:pt>
                <c:pt idx="146">
                  <c:v>355.90476190476198</c:v>
                </c:pt>
                <c:pt idx="147">
                  <c:v>360.38095238095201</c:v>
                </c:pt>
                <c:pt idx="148">
                  <c:v>352.95238095238102</c:v>
                </c:pt>
                <c:pt idx="149">
                  <c:v>356.76190476190499</c:v>
                </c:pt>
                <c:pt idx="150">
                  <c:v>358.66666666666703</c:v>
                </c:pt>
                <c:pt idx="151">
                  <c:v>358.857142857143</c:v>
                </c:pt>
                <c:pt idx="152">
                  <c:v>353.52380952380997</c:v>
                </c:pt>
                <c:pt idx="153">
                  <c:v>377.90476190476198</c:v>
                </c:pt>
                <c:pt idx="154">
                  <c:v>360.95238095238102</c:v>
                </c:pt>
                <c:pt idx="155">
                  <c:v>361.142857142857</c:v>
                </c:pt>
                <c:pt idx="156">
                  <c:v>367.142857142857</c:v>
                </c:pt>
                <c:pt idx="157">
                  <c:v>356.857142857143</c:v>
                </c:pt>
                <c:pt idx="158">
                  <c:v>373.142857142857</c:v>
                </c:pt>
                <c:pt idx="159">
                  <c:v>357.23809523809501</c:v>
                </c:pt>
                <c:pt idx="160">
                  <c:v>352.09523809523802</c:v>
                </c:pt>
                <c:pt idx="161">
                  <c:v>356.95238095238102</c:v>
                </c:pt>
                <c:pt idx="162">
                  <c:v>356.66666666666703</c:v>
                </c:pt>
                <c:pt idx="163">
                  <c:v>370.57142857142901</c:v>
                </c:pt>
                <c:pt idx="164">
                  <c:v>348.76190476190499</c:v>
                </c:pt>
                <c:pt idx="165">
                  <c:v>353.142857142857</c:v>
                </c:pt>
                <c:pt idx="166">
                  <c:v>353.23809523809501</c:v>
                </c:pt>
                <c:pt idx="167">
                  <c:v>353.61904761904799</c:v>
                </c:pt>
                <c:pt idx="168">
                  <c:v>354.95238095238102</c:v>
                </c:pt>
                <c:pt idx="169">
                  <c:v>353.80952380952402</c:v>
                </c:pt>
                <c:pt idx="170">
                  <c:v>361.52380952380997</c:v>
                </c:pt>
                <c:pt idx="171">
                  <c:v>361.52380952380997</c:v>
                </c:pt>
                <c:pt idx="172">
                  <c:v>355.42857142857099</c:v>
                </c:pt>
                <c:pt idx="173">
                  <c:v>357.04761904761898</c:v>
                </c:pt>
                <c:pt idx="174">
                  <c:v>369.71428571428601</c:v>
                </c:pt>
                <c:pt idx="175">
                  <c:v>360.57142857142901</c:v>
                </c:pt>
                <c:pt idx="176">
                  <c:v>351.33333333333297</c:v>
                </c:pt>
                <c:pt idx="177">
                  <c:v>353.61904761904799</c:v>
                </c:pt>
                <c:pt idx="178">
                  <c:v>350</c:v>
                </c:pt>
                <c:pt idx="179">
                  <c:v>362.857142857143</c:v>
                </c:pt>
                <c:pt idx="180">
                  <c:v>9313.4285714285706</c:v>
                </c:pt>
                <c:pt idx="181">
                  <c:v>350.28571428571399</c:v>
                </c:pt>
                <c:pt idx="182">
                  <c:v>353.71428571428601</c:v>
                </c:pt>
                <c:pt idx="183">
                  <c:v>353.71428571428601</c:v>
                </c:pt>
                <c:pt idx="184">
                  <c:v>350.47619047619003</c:v>
                </c:pt>
                <c:pt idx="185">
                  <c:v>352.95238095238102</c:v>
                </c:pt>
                <c:pt idx="186">
                  <c:v>353.04761904761898</c:v>
                </c:pt>
                <c:pt idx="187">
                  <c:v>352.47619047619003</c:v>
                </c:pt>
                <c:pt idx="188">
                  <c:v>370</c:v>
                </c:pt>
                <c:pt idx="189">
                  <c:v>364.57142857142901</c:v>
                </c:pt>
                <c:pt idx="190">
                  <c:v>355.33333333333297</c:v>
                </c:pt>
                <c:pt idx="191">
                  <c:v>361.80952380952402</c:v>
                </c:pt>
                <c:pt idx="192">
                  <c:v>353.80952380952402</c:v>
                </c:pt>
                <c:pt idx="193">
                  <c:v>352.66666666666703</c:v>
                </c:pt>
                <c:pt idx="194">
                  <c:v>353.61904761904799</c:v>
                </c:pt>
                <c:pt idx="195">
                  <c:v>351.90476190476198</c:v>
                </c:pt>
                <c:pt idx="196">
                  <c:v>350.38095238095201</c:v>
                </c:pt>
                <c:pt idx="197">
                  <c:v>350.57142857142901</c:v>
                </c:pt>
                <c:pt idx="198">
                  <c:v>366.76190476190499</c:v>
                </c:pt>
                <c:pt idx="199">
                  <c:v>368.76190476190499</c:v>
                </c:pt>
                <c:pt idx="200">
                  <c:v>352</c:v>
                </c:pt>
                <c:pt idx="201">
                  <c:v>356.47619047619003</c:v>
                </c:pt>
                <c:pt idx="202">
                  <c:v>354.57142857142901</c:v>
                </c:pt>
                <c:pt idx="203">
                  <c:v>358.09523809523802</c:v>
                </c:pt>
                <c:pt idx="204">
                  <c:v>2541.9047619047601</c:v>
                </c:pt>
                <c:pt idx="205">
                  <c:v>354.19047619047598</c:v>
                </c:pt>
                <c:pt idx="206">
                  <c:v>368.19047619047598</c:v>
                </c:pt>
                <c:pt idx="207">
                  <c:v>353.142857142857</c:v>
                </c:pt>
                <c:pt idx="208">
                  <c:v>349.52380952380997</c:v>
                </c:pt>
                <c:pt idx="209">
                  <c:v>368.76190476190499</c:v>
                </c:pt>
                <c:pt idx="210">
                  <c:v>356.57142857142901</c:v>
                </c:pt>
                <c:pt idx="211">
                  <c:v>349.90476190476198</c:v>
                </c:pt>
                <c:pt idx="212">
                  <c:v>352.57142857142901</c:v>
                </c:pt>
                <c:pt idx="213">
                  <c:v>349.71428571428601</c:v>
                </c:pt>
                <c:pt idx="214">
                  <c:v>354.09523809523802</c:v>
                </c:pt>
                <c:pt idx="215">
                  <c:v>364.95238095238102</c:v>
                </c:pt>
                <c:pt idx="216">
                  <c:v>349.61904761904799</c:v>
                </c:pt>
                <c:pt idx="217">
                  <c:v>359.52380952380997</c:v>
                </c:pt>
                <c:pt idx="218">
                  <c:v>353.61904761904799</c:v>
                </c:pt>
                <c:pt idx="219">
                  <c:v>361.23809523809501</c:v>
                </c:pt>
                <c:pt idx="220">
                  <c:v>354.95238095238102</c:v>
                </c:pt>
                <c:pt idx="221">
                  <c:v>349.04761904761898</c:v>
                </c:pt>
                <c:pt idx="222">
                  <c:v>373.23809523809501</c:v>
                </c:pt>
                <c:pt idx="223">
                  <c:v>353.04761904761898</c:v>
                </c:pt>
                <c:pt idx="224">
                  <c:v>353.04761904761898</c:v>
                </c:pt>
                <c:pt idx="225">
                  <c:v>347.90476190476198</c:v>
                </c:pt>
                <c:pt idx="226">
                  <c:v>354.09523809523802</c:v>
                </c:pt>
                <c:pt idx="227">
                  <c:v>355.80952380952402</c:v>
                </c:pt>
                <c:pt idx="228">
                  <c:v>370.66666666666703</c:v>
                </c:pt>
                <c:pt idx="229">
                  <c:v>359.42857142857099</c:v>
                </c:pt>
                <c:pt idx="230">
                  <c:v>353.42857142857099</c:v>
                </c:pt>
                <c:pt idx="231">
                  <c:v>357.33333333333297</c:v>
                </c:pt>
                <c:pt idx="232">
                  <c:v>353.61904761904799</c:v>
                </c:pt>
                <c:pt idx="233">
                  <c:v>355.23809523809501</c:v>
                </c:pt>
                <c:pt idx="234">
                  <c:v>352.66666666666703</c:v>
                </c:pt>
                <c:pt idx="235">
                  <c:v>10057.619047619</c:v>
                </c:pt>
                <c:pt idx="236">
                  <c:v>362.57142857142901</c:v>
                </c:pt>
                <c:pt idx="237">
                  <c:v>355.71428571428601</c:v>
                </c:pt>
                <c:pt idx="238">
                  <c:v>354.95238095238102</c:v>
                </c:pt>
                <c:pt idx="239">
                  <c:v>371.80952380952402</c:v>
                </c:pt>
                <c:pt idx="240">
                  <c:v>356.47619047619003</c:v>
                </c:pt>
                <c:pt idx="241">
                  <c:v>352.09523809523802</c:v>
                </c:pt>
                <c:pt idx="242">
                  <c:v>357.04761904761898</c:v>
                </c:pt>
                <c:pt idx="243">
                  <c:v>356.57142857142901</c:v>
                </c:pt>
                <c:pt idx="244">
                  <c:v>370.19047619047598</c:v>
                </c:pt>
                <c:pt idx="245">
                  <c:v>355.04761904761898</c:v>
                </c:pt>
                <c:pt idx="246">
                  <c:v>351.04761904761898</c:v>
                </c:pt>
                <c:pt idx="247">
                  <c:v>357.61904761904799</c:v>
                </c:pt>
                <c:pt idx="248">
                  <c:v>351.71428571428601</c:v>
                </c:pt>
                <c:pt idx="249">
                  <c:v>349.142857142857</c:v>
                </c:pt>
                <c:pt idx="250">
                  <c:v>347.90476190476198</c:v>
                </c:pt>
                <c:pt idx="251">
                  <c:v>353.61904761904799</c:v>
                </c:pt>
                <c:pt idx="252">
                  <c:v>356.28571428571399</c:v>
                </c:pt>
                <c:pt idx="253">
                  <c:v>389.80952380952402</c:v>
                </c:pt>
                <c:pt idx="254">
                  <c:v>353.04761904761898</c:v>
                </c:pt>
                <c:pt idx="255">
                  <c:v>353.142857142857</c:v>
                </c:pt>
                <c:pt idx="256">
                  <c:v>348.19047619047598</c:v>
                </c:pt>
                <c:pt idx="257">
                  <c:v>360.28571428571399</c:v>
                </c:pt>
                <c:pt idx="258">
                  <c:v>352.76190476190499</c:v>
                </c:pt>
                <c:pt idx="259">
                  <c:v>353.80952380952402</c:v>
                </c:pt>
                <c:pt idx="260">
                  <c:v>355.80952380952402</c:v>
                </c:pt>
                <c:pt idx="261">
                  <c:v>386.47619047619003</c:v>
                </c:pt>
                <c:pt idx="262">
                  <c:v>351.61904761904799</c:v>
                </c:pt>
                <c:pt idx="263">
                  <c:v>359.90476190476198</c:v>
                </c:pt>
                <c:pt idx="264">
                  <c:v>351.42857142857099</c:v>
                </c:pt>
                <c:pt idx="265">
                  <c:v>349.142857142857</c:v>
                </c:pt>
                <c:pt idx="266">
                  <c:v>352.66666666666703</c:v>
                </c:pt>
                <c:pt idx="267">
                  <c:v>356.19047619047598</c:v>
                </c:pt>
                <c:pt idx="268">
                  <c:v>359.142857142857</c:v>
                </c:pt>
                <c:pt idx="269">
                  <c:v>349.52380952380997</c:v>
                </c:pt>
                <c:pt idx="270">
                  <c:v>359.61904761904799</c:v>
                </c:pt>
                <c:pt idx="271">
                  <c:v>362.09523809523802</c:v>
                </c:pt>
                <c:pt idx="272">
                  <c:v>356.66666666666703</c:v>
                </c:pt>
                <c:pt idx="273">
                  <c:v>357.71428571428601</c:v>
                </c:pt>
                <c:pt idx="274">
                  <c:v>354.95238095238102</c:v>
                </c:pt>
                <c:pt idx="275">
                  <c:v>367.142857142857</c:v>
                </c:pt>
                <c:pt idx="276">
                  <c:v>354.95238095238102</c:v>
                </c:pt>
                <c:pt idx="277">
                  <c:v>384.66666666666703</c:v>
                </c:pt>
                <c:pt idx="278">
                  <c:v>352.57142857142901</c:v>
                </c:pt>
                <c:pt idx="279">
                  <c:v>366.57142857142901</c:v>
                </c:pt>
                <c:pt idx="280">
                  <c:v>357.52380952380997</c:v>
                </c:pt>
                <c:pt idx="281">
                  <c:v>353.23809523809501</c:v>
                </c:pt>
                <c:pt idx="282">
                  <c:v>359.33333333333297</c:v>
                </c:pt>
                <c:pt idx="283">
                  <c:v>356.57142857142901</c:v>
                </c:pt>
                <c:pt idx="284">
                  <c:v>356</c:v>
                </c:pt>
                <c:pt idx="285">
                  <c:v>371.142857142857</c:v>
                </c:pt>
                <c:pt idx="286">
                  <c:v>354.47619047619003</c:v>
                </c:pt>
                <c:pt idx="287">
                  <c:v>357.23809523809501</c:v>
                </c:pt>
                <c:pt idx="288">
                  <c:v>350.38095238095201</c:v>
                </c:pt>
                <c:pt idx="289">
                  <c:v>354.57142857142901</c:v>
                </c:pt>
                <c:pt idx="290">
                  <c:v>357.71428571428601</c:v>
                </c:pt>
                <c:pt idx="291">
                  <c:v>355.61904761904799</c:v>
                </c:pt>
                <c:pt idx="292">
                  <c:v>357.52380952380997</c:v>
                </c:pt>
                <c:pt idx="293">
                  <c:v>355.90476190476198</c:v>
                </c:pt>
                <c:pt idx="294">
                  <c:v>352.57142857142901</c:v>
                </c:pt>
                <c:pt idx="295">
                  <c:v>406.66666666666703</c:v>
                </c:pt>
                <c:pt idx="296">
                  <c:v>386.28571428571399</c:v>
                </c:pt>
                <c:pt idx="297">
                  <c:v>357.80952380952402</c:v>
                </c:pt>
                <c:pt idx="298">
                  <c:v>357.142857142857</c:v>
                </c:pt>
                <c:pt idx="299">
                  <c:v>358.57142857142901</c:v>
                </c:pt>
                <c:pt idx="300">
                  <c:v>355.23809523809501</c:v>
                </c:pt>
                <c:pt idx="301">
                  <c:v>358.95238095238102</c:v>
                </c:pt>
                <c:pt idx="302">
                  <c:v>358.28571428571399</c:v>
                </c:pt>
                <c:pt idx="303">
                  <c:v>357.33333333333297</c:v>
                </c:pt>
                <c:pt idx="304">
                  <c:v>357.42857142857099</c:v>
                </c:pt>
                <c:pt idx="305">
                  <c:v>353.61904761904799</c:v>
                </c:pt>
                <c:pt idx="306">
                  <c:v>624.57142857142901</c:v>
                </c:pt>
                <c:pt idx="307">
                  <c:v>364</c:v>
                </c:pt>
                <c:pt idx="308">
                  <c:v>394.28571428571399</c:v>
                </c:pt>
                <c:pt idx="309">
                  <c:v>362.66666666666703</c:v>
                </c:pt>
                <c:pt idx="310">
                  <c:v>362.47619047619003</c:v>
                </c:pt>
                <c:pt idx="311">
                  <c:v>365.04761904761898</c:v>
                </c:pt>
                <c:pt idx="312">
                  <c:v>361.142857142857</c:v>
                </c:pt>
                <c:pt idx="313">
                  <c:v>358.95238095238102</c:v>
                </c:pt>
                <c:pt idx="314">
                  <c:v>360.47619047619003</c:v>
                </c:pt>
                <c:pt idx="315">
                  <c:v>373.23809523809501</c:v>
                </c:pt>
                <c:pt idx="316">
                  <c:v>366.19047619047598</c:v>
                </c:pt>
                <c:pt idx="317">
                  <c:v>363.33333333333297</c:v>
                </c:pt>
                <c:pt idx="318">
                  <c:v>359.23809523809501</c:v>
                </c:pt>
                <c:pt idx="319">
                  <c:v>360.09523809523802</c:v>
                </c:pt>
                <c:pt idx="320">
                  <c:v>369.142857142857</c:v>
                </c:pt>
                <c:pt idx="321">
                  <c:v>364.95238095238102</c:v>
                </c:pt>
                <c:pt idx="322">
                  <c:v>373.04761904761898</c:v>
                </c:pt>
                <c:pt idx="323">
                  <c:v>377.71428571428601</c:v>
                </c:pt>
                <c:pt idx="324">
                  <c:v>360.38095238095201</c:v>
                </c:pt>
                <c:pt idx="325">
                  <c:v>361.61904761904799</c:v>
                </c:pt>
                <c:pt idx="326">
                  <c:v>391.23809523809501</c:v>
                </c:pt>
                <c:pt idx="327">
                  <c:v>369.80952380952402</c:v>
                </c:pt>
                <c:pt idx="328">
                  <c:v>354.19047619047598</c:v>
                </c:pt>
                <c:pt idx="329">
                  <c:v>358.95238095238102</c:v>
                </c:pt>
                <c:pt idx="330">
                  <c:v>367.90476190476198</c:v>
                </c:pt>
                <c:pt idx="331">
                  <c:v>354.28571428571399</c:v>
                </c:pt>
                <c:pt idx="332">
                  <c:v>368.28571428571399</c:v>
                </c:pt>
                <c:pt idx="333">
                  <c:v>352.66666666666703</c:v>
                </c:pt>
                <c:pt idx="334">
                  <c:v>370.66666666666703</c:v>
                </c:pt>
                <c:pt idx="335">
                  <c:v>355.33333333333297</c:v>
                </c:pt>
                <c:pt idx="336">
                  <c:v>353.42857142857099</c:v>
                </c:pt>
                <c:pt idx="337">
                  <c:v>347.61904761904799</c:v>
                </c:pt>
                <c:pt idx="338">
                  <c:v>361.80952380952402</c:v>
                </c:pt>
                <c:pt idx="339">
                  <c:v>355.142857142857</c:v>
                </c:pt>
                <c:pt idx="340">
                  <c:v>362.857142857143</c:v>
                </c:pt>
                <c:pt idx="341">
                  <c:v>375.142857142857</c:v>
                </c:pt>
                <c:pt idx="342">
                  <c:v>380.76190476190499</c:v>
                </c:pt>
                <c:pt idx="343">
                  <c:v>361.142857142857</c:v>
                </c:pt>
                <c:pt idx="344">
                  <c:v>358.857142857143</c:v>
                </c:pt>
                <c:pt idx="345">
                  <c:v>353.04761904761898</c:v>
                </c:pt>
                <c:pt idx="346">
                  <c:v>354.95238095238102</c:v>
                </c:pt>
                <c:pt idx="347">
                  <c:v>365.23809523809501</c:v>
                </c:pt>
                <c:pt idx="348">
                  <c:v>363.52380952380997</c:v>
                </c:pt>
                <c:pt idx="349">
                  <c:v>360.76190476190499</c:v>
                </c:pt>
                <c:pt idx="350">
                  <c:v>353.80952380952402</c:v>
                </c:pt>
                <c:pt idx="351">
                  <c:v>2885.8095238095202</c:v>
                </c:pt>
                <c:pt idx="352">
                  <c:v>367.61904761904799</c:v>
                </c:pt>
                <c:pt idx="353">
                  <c:v>348.47619047619003</c:v>
                </c:pt>
                <c:pt idx="354">
                  <c:v>373.23809523809501</c:v>
                </c:pt>
                <c:pt idx="355">
                  <c:v>2610.7619047619</c:v>
                </c:pt>
                <c:pt idx="356">
                  <c:v>373.04761904761898</c:v>
                </c:pt>
                <c:pt idx="357">
                  <c:v>352.19047619047598</c:v>
                </c:pt>
                <c:pt idx="358">
                  <c:v>351.04761904761898</c:v>
                </c:pt>
                <c:pt idx="359">
                  <c:v>350.28571428571399</c:v>
                </c:pt>
                <c:pt idx="360">
                  <c:v>348.857142857143</c:v>
                </c:pt>
                <c:pt idx="361">
                  <c:v>348.28571428571399</c:v>
                </c:pt>
                <c:pt idx="362">
                  <c:v>363.142857142857</c:v>
                </c:pt>
                <c:pt idx="363">
                  <c:v>357.52380952380997</c:v>
                </c:pt>
                <c:pt idx="364">
                  <c:v>347.61904761904799</c:v>
                </c:pt>
                <c:pt idx="365">
                  <c:v>352.66666666666703</c:v>
                </c:pt>
                <c:pt idx="366">
                  <c:v>341.80952380952402</c:v>
                </c:pt>
                <c:pt idx="367">
                  <c:v>355.42857142857099</c:v>
                </c:pt>
                <c:pt idx="368">
                  <c:v>346.38095238095201</c:v>
                </c:pt>
                <c:pt idx="369">
                  <c:v>352.47619047619003</c:v>
                </c:pt>
                <c:pt idx="370">
                  <c:v>348.47619047619003</c:v>
                </c:pt>
                <c:pt idx="371">
                  <c:v>346.28571428571399</c:v>
                </c:pt>
                <c:pt idx="372">
                  <c:v>372</c:v>
                </c:pt>
                <c:pt idx="373">
                  <c:v>352.28571428571399</c:v>
                </c:pt>
                <c:pt idx="374">
                  <c:v>357.61904761904799</c:v>
                </c:pt>
                <c:pt idx="375">
                  <c:v>353.90476190476198</c:v>
                </c:pt>
                <c:pt idx="376">
                  <c:v>364.47619047619003</c:v>
                </c:pt>
                <c:pt idx="377">
                  <c:v>350.09523809523802</c:v>
                </c:pt>
                <c:pt idx="378">
                  <c:v>360.857142857143</c:v>
                </c:pt>
                <c:pt idx="379">
                  <c:v>358.19047619047598</c:v>
                </c:pt>
                <c:pt idx="380">
                  <c:v>353.61904761904799</c:v>
                </c:pt>
                <c:pt idx="381">
                  <c:v>357.52380952380997</c:v>
                </c:pt>
                <c:pt idx="382">
                  <c:v>367.23809523809501</c:v>
                </c:pt>
                <c:pt idx="383">
                  <c:v>366.47619047619003</c:v>
                </c:pt>
                <c:pt idx="384">
                  <c:v>368.47619047619003</c:v>
                </c:pt>
                <c:pt idx="385">
                  <c:v>353.90476190476198</c:v>
                </c:pt>
                <c:pt idx="386">
                  <c:v>351.142857142857</c:v>
                </c:pt>
                <c:pt idx="387">
                  <c:v>356.95238095238102</c:v>
                </c:pt>
                <c:pt idx="388">
                  <c:v>356</c:v>
                </c:pt>
                <c:pt idx="389">
                  <c:v>356.47619047619003</c:v>
                </c:pt>
                <c:pt idx="390">
                  <c:v>344</c:v>
                </c:pt>
                <c:pt idx="391">
                  <c:v>351.80952380952402</c:v>
                </c:pt>
                <c:pt idx="392">
                  <c:v>356.38095238095201</c:v>
                </c:pt>
                <c:pt idx="393">
                  <c:v>354.19047619047598</c:v>
                </c:pt>
                <c:pt idx="394">
                  <c:v>348.19047619047598</c:v>
                </c:pt>
                <c:pt idx="395">
                  <c:v>351.42857142857099</c:v>
                </c:pt>
                <c:pt idx="396">
                  <c:v>351.23809523809501</c:v>
                </c:pt>
                <c:pt idx="397">
                  <c:v>348.76190476190499</c:v>
                </c:pt>
                <c:pt idx="398">
                  <c:v>353.04761904761898</c:v>
                </c:pt>
                <c:pt idx="399">
                  <c:v>354.66666666666703</c:v>
                </c:pt>
                <c:pt idx="400">
                  <c:v>353.33333333333297</c:v>
                </c:pt>
                <c:pt idx="401">
                  <c:v>359.61904761904799</c:v>
                </c:pt>
                <c:pt idx="402">
                  <c:v>358.76190476190499</c:v>
                </c:pt>
                <c:pt idx="403">
                  <c:v>357.52380952380997</c:v>
                </c:pt>
                <c:pt idx="404">
                  <c:v>354.66666666666703</c:v>
                </c:pt>
                <c:pt idx="405">
                  <c:v>392.19047619047598</c:v>
                </c:pt>
                <c:pt idx="406">
                  <c:v>350.57142857142901</c:v>
                </c:pt>
                <c:pt idx="407">
                  <c:v>357.42857142857099</c:v>
                </c:pt>
                <c:pt idx="408">
                  <c:v>353.90476190476198</c:v>
                </c:pt>
                <c:pt idx="409">
                  <c:v>354.57142857142901</c:v>
                </c:pt>
                <c:pt idx="410">
                  <c:v>348.19047619047598</c:v>
                </c:pt>
                <c:pt idx="411">
                  <c:v>351.42857142857099</c:v>
                </c:pt>
                <c:pt idx="412">
                  <c:v>351.61904761904799</c:v>
                </c:pt>
                <c:pt idx="413">
                  <c:v>350.857142857143</c:v>
                </c:pt>
                <c:pt idx="414">
                  <c:v>352.38095238095201</c:v>
                </c:pt>
                <c:pt idx="415">
                  <c:v>352.38095238095201</c:v>
                </c:pt>
                <c:pt idx="416">
                  <c:v>355.80952380952402</c:v>
                </c:pt>
                <c:pt idx="417">
                  <c:v>351.80952380952402</c:v>
                </c:pt>
                <c:pt idx="418">
                  <c:v>350</c:v>
                </c:pt>
                <c:pt idx="419">
                  <c:v>352.09523809523802</c:v>
                </c:pt>
                <c:pt idx="420">
                  <c:v>356.28571428571399</c:v>
                </c:pt>
                <c:pt idx="421">
                  <c:v>370.76190476190499</c:v>
                </c:pt>
                <c:pt idx="422">
                  <c:v>348.38095238095201</c:v>
                </c:pt>
                <c:pt idx="423">
                  <c:v>354.57142857142901</c:v>
                </c:pt>
                <c:pt idx="424">
                  <c:v>350.19047619047598</c:v>
                </c:pt>
                <c:pt idx="425">
                  <c:v>355.71428571428601</c:v>
                </c:pt>
                <c:pt idx="426">
                  <c:v>370.19047619047598</c:v>
                </c:pt>
                <c:pt idx="427">
                  <c:v>380.76190476190499</c:v>
                </c:pt>
                <c:pt idx="428">
                  <c:v>370.76190476190499</c:v>
                </c:pt>
                <c:pt idx="429">
                  <c:v>350.09523809523802</c:v>
                </c:pt>
                <c:pt idx="430">
                  <c:v>348.38095238095201</c:v>
                </c:pt>
                <c:pt idx="431">
                  <c:v>349.04761904761898</c:v>
                </c:pt>
                <c:pt idx="432">
                  <c:v>353.71428571428601</c:v>
                </c:pt>
                <c:pt idx="433">
                  <c:v>352.47619047619003</c:v>
                </c:pt>
                <c:pt idx="434">
                  <c:v>350.09523809523802</c:v>
                </c:pt>
                <c:pt idx="435">
                  <c:v>342.76190476190499</c:v>
                </c:pt>
                <c:pt idx="436">
                  <c:v>348.47619047619003</c:v>
                </c:pt>
                <c:pt idx="437">
                  <c:v>349.142857142857</c:v>
                </c:pt>
                <c:pt idx="438">
                  <c:v>384.38095238095201</c:v>
                </c:pt>
                <c:pt idx="439">
                  <c:v>352.57142857142901</c:v>
                </c:pt>
                <c:pt idx="440">
                  <c:v>372.09523809523802</c:v>
                </c:pt>
                <c:pt idx="441">
                  <c:v>356.66666666666703</c:v>
                </c:pt>
                <c:pt idx="442">
                  <c:v>351.42857142857099</c:v>
                </c:pt>
                <c:pt idx="443">
                  <c:v>364.57142857142901</c:v>
                </c:pt>
                <c:pt idx="444">
                  <c:v>352.857142857143</c:v>
                </c:pt>
                <c:pt idx="445">
                  <c:v>349.52380952380997</c:v>
                </c:pt>
                <c:pt idx="446">
                  <c:v>349.90476190476198</c:v>
                </c:pt>
                <c:pt idx="447">
                  <c:v>349.23809523809501</c:v>
                </c:pt>
                <c:pt idx="448">
                  <c:v>355.61904761904799</c:v>
                </c:pt>
                <c:pt idx="449">
                  <c:v>351.80952380952402</c:v>
                </c:pt>
                <c:pt idx="450">
                  <c:v>380.38095238095201</c:v>
                </c:pt>
                <c:pt idx="451">
                  <c:v>357.142857142857</c:v>
                </c:pt>
                <c:pt idx="452">
                  <c:v>356.38095238095201</c:v>
                </c:pt>
                <c:pt idx="453">
                  <c:v>358.09523809523802</c:v>
                </c:pt>
                <c:pt idx="454">
                  <c:v>353.90476190476198</c:v>
                </c:pt>
                <c:pt idx="455">
                  <c:v>349.90476190476198</c:v>
                </c:pt>
                <c:pt idx="456">
                  <c:v>349.80952380952402</c:v>
                </c:pt>
                <c:pt idx="457">
                  <c:v>354.28571428571399</c:v>
                </c:pt>
                <c:pt idx="458">
                  <c:v>350.57142857142901</c:v>
                </c:pt>
                <c:pt idx="459">
                  <c:v>354.09523809523802</c:v>
                </c:pt>
                <c:pt idx="460">
                  <c:v>370.28571428571399</c:v>
                </c:pt>
                <c:pt idx="461">
                  <c:v>348.95238095238102</c:v>
                </c:pt>
                <c:pt idx="462">
                  <c:v>354</c:v>
                </c:pt>
                <c:pt idx="463">
                  <c:v>354</c:v>
                </c:pt>
                <c:pt idx="464">
                  <c:v>354.09523809523802</c:v>
                </c:pt>
                <c:pt idx="465">
                  <c:v>349.42857142857099</c:v>
                </c:pt>
                <c:pt idx="466">
                  <c:v>354.09523809523802</c:v>
                </c:pt>
                <c:pt idx="467">
                  <c:v>348</c:v>
                </c:pt>
                <c:pt idx="468">
                  <c:v>352.38095238095201</c:v>
                </c:pt>
                <c:pt idx="469">
                  <c:v>356.95238095238102</c:v>
                </c:pt>
                <c:pt idx="470">
                  <c:v>351.71428571428601</c:v>
                </c:pt>
                <c:pt idx="471">
                  <c:v>349.52380952380997</c:v>
                </c:pt>
                <c:pt idx="472">
                  <c:v>348.76190476190499</c:v>
                </c:pt>
                <c:pt idx="473">
                  <c:v>350.47619047619003</c:v>
                </c:pt>
                <c:pt idx="474">
                  <c:v>351.142857142857</c:v>
                </c:pt>
                <c:pt idx="475">
                  <c:v>346.38095238095201</c:v>
                </c:pt>
                <c:pt idx="476">
                  <c:v>350.38095238095201</c:v>
                </c:pt>
                <c:pt idx="477">
                  <c:v>352.47619047619003</c:v>
                </c:pt>
                <c:pt idx="478">
                  <c:v>351.42857142857099</c:v>
                </c:pt>
                <c:pt idx="479">
                  <c:v>353.23809523809501</c:v>
                </c:pt>
                <c:pt idx="480">
                  <c:v>346.38095238095201</c:v>
                </c:pt>
                <c:pt idx="481">
                  <c:v>359.04761904761898</c:v>
                </c:pt>
                <c:pt idx="482">
                  <c:v>350.28571428571399</c:v>
                </c:pt>
                <c:pt idx="483">
                  <c:v>350.857142857143</c:v>
                </c:pt>
                <c:pt idx="484">
                  <c:v>364.57142857142901</c:v>
                </c:pt>
                <c:pt idx="485">
                  <c:v>373.61904761904799</c:v>
                </c:pt>
                <c:pt idx="486">
                  <c:v>351.80952380952402</c:v>
                </c:pt>
                <c:pt idx="487">
                  <c:v>352.38095238095201</c:v>
                </c:pt>
                <c:pt idx="488">
                  <c:v>356</c:v>
                </c:pt>
                <c:pt idx="489">
                  <c:v>347.42857142857099</c:v>
                </c:pt>
                <c:pt idx="490">
                  <c:v>356.66666666666703</c:v>
                </c:pt>
                <c:pt idx="491">
                  <c:v>348.57142857142901</c:v>
                </c:pt>
                <c:pt idx="492">
                  <c:v>365.52380952380997</c:v>
                </c:pt>
                <c:pt idx="493">
                  <c:v>350.95238095238102</c:v>
                </c:pt>
                <c:pt idx="494">
                  <c:v>350.76190476190499</c:v>
                </c:pt>
                <c:pt idx="495">
                  <c:v>346.47619047619003</c:v>
                </c:pt>
                <c:pt idx="496">
                  <c:v>2485.8095238095202</c:v>
                </c:pt>
                <c:pt idx="497">
                  <c:v>355.142857142857</c:v>
                </c:pt>
                <c:pt idx="498">
                  <c:v>380.09523809523802</c:v>
                </c:pt>
                <c:pt idx="499">
                  <c:v>369.04761904761898</c:v>
                </c:pt>
                <c:pt idx="500">
                  <c:v>358.38095238095201</c:v>
                </c:pt>
                <c:pt idx="501">
                  <c:v>351.80952380952402</c:v>
                </c:pt>
                <c:pt idx="502">
                  <c:v>349.04761904761898</c:v>
                </c:pt>
                <c:pt idx="503">
                  <c:v>359.80952380952402</c:v>
                </c:pt>
                <c:pt idx="504">
                  <c:v>353.23809523809501</c:v>
                </c:pt>
                <c:pt idx="505">
                  <c:v>378.19047619047598</c:v>
                </c:pt>
                <c:pt idx="506">
                  <c:v>351.71428571428601</c:v>
                </c:pt>
                <c:pt idx="507">
                  <c:v>355.04761904761898</c:v>
                </c:pt>
                <c:pt idx="508">
                  <c:v>388.28571428571399</c:v>
                </c:pt>
                <c:pt idx="509">
                  <c:v>350.66666666666703</c:v>
                </c:pt>
                <c:pt idx="510">
                  <c:v>351.80952380952402</c:v>
                </c:pt>
                <c:pt idx="511">
                  <c:v>344.19047619047598</c:v>
                </c:pt>
                <c:pt idx="512">
                  <c:v>350.19047619047598</c:v>
                </c:pt>
                <c:pt idx="513">
                  <c:v>353.142857142857</c:v>
                </c:pt>
                <c:pt idx="514">
                  <c:v>352.47619047619003</c:v>
                </c:pt>
                <c:pt idx="515">
                  <c:v>346</c:v>
                </c:pt>
                <c:pt idx="516">
                  <c:v>353.52380952380997</c:v>
                </c:pt>
                <c:pt idx="517">
                  <c:v>350.47619047619003</c:v>
                </c:pt>
                <c:pt idx="518">
                  <c:v>349.52380952380997</c:v>
                </c:pt>
                <c:pt idx="519">
                  <c:v>353.142857142857</c:v>
                </c:pt>
                <c:pt idx="520">
                  <c:v>348.95238095238102</c:v>
                </c:pt>
                <c:pt idx="521">
                  <c:v>355.33333333333297</c:v>
                </c:pt>
                <c:pt idx="522">
                  <c:v>348.19047619047598</c:v>
                </c:pt>
                <c:pt idx="523">
                  <c:v>372.09523809523802</c:v>
                </c:pt>
                <c:pt idx="524">
                  <c:v>351.42857142857099</c:v>
                </c:pt>
                <c:pt idx="525">
                  <c:v>363.33333333333297</c:v>
                </c:pt>
                <c:pt idx="526">
                  <c:v>373.42857142857099</c:v>
                </c:pt>
                <c:pt idx="527">
                  <c:v>353.142857142857</c:v>
                </c:pt>
                <c:pt idx="528">
                  <c:v>343.33333333333297</c:v>
                </c:pt>
                <c:pt idx="529">
                  <c:v>352.28571428571399</c:v>
                </c:pt>
                <c:pt idx="530">
                  <c:v>351.142857142857</c:v>
                </c:pt>
                <c:pt idx="531">
                  <c:v>351.61904761904799</c:v>
                </c:pt>
                <c:pt idx="532">
                  <c:v>352.76190476190499</c:v>
                </c:pt>
                <c:pt idx="533">
                  <c:v>352.09523809523802</c:v>
                </c:pt>
                <c:pt idx="534">
                  <c:v>354.95238095238102</c:v>
                </c:pt>
                <c:pt idx="535">
                  <c:v>351.23809523809501</c:v>
                </c:pt>
                <c:pt idx="536">
                  <c:v>346.28571428571399</c:v>
                </c:pt>
                <c:pt idx="537">
                  <c:v>352.09523809523802</c:v>
                </c:pt>
                <c:pt idx="538">
                  <c:v>350.95238095238102</c:v>
                </c:pt>
                <c:pt idx="539">
                  <c:v>352.38095238095201</c:v>
                </c:pt>
                <c:pt idx="540">
                  <c:v>350.857142857143</c:v>
                </c:pt>
                <c:pt idx="541">
                  <c:v>350.28571428571399</c:v>
                </c:pt>
                <c:pt idx="542">
                  <c:v>350.857142857143</c:v>
                </c:pt>
                <c:pt idx="543">
                  <c:v>354</c:v>
                </c:pt>
                <c:pt idx="544">
                  <c:v>348.47619047619003</c:v>
                </c:pt>
                <c:pt idx="545">
                  <c:v>351.71428571428601</c:v>
                </c:pt>
                <c:pt idx="546">
                  <c:v>348.857142857143</c:v>
                </c:pt>
                <c:pt idx="547">
                  <c:v>364.09523809523802</c:v>
                </c:pt>
                <c:pt idx="548">
                  <c:v>355.80952380952402</c:v>
                </c:pt>
                <c:pt idx="549">
                  <c:v>350.28571428571399</c:v>
                </c:pt>
                <c:pt idx="550">
                  <c:v>347.52380952380997</c:v>
                </c:pt>
                <c:pt idx="551">
                  <c:v>349.142857142857</c:v>
                </c:pt>
                <c:pt idx="552">
                  <c:v>351.23809523809501</c:v>
                </c:pt>
                <c:pt idx="553">
                  <c:v>350.09523809523802</c:v>
                </c:pt>
                <c:pt idx="554">
                  <c:v>351.52380952380997</c:v>
                </c:pt>
                <c:pt idx="555">
                  <c:v>354.76190476190499</c:v>
                </c:pt>
                <c:pt idx="556">
                  <c:v>344.09523809523802</c:v>
                </c:pt>
                <c:pt idx="557">
                  <c:v>345.80952380952402</c:v>
                </c:pt>
                <c:pt idx="558">
                  <c:v>351.61904761904799</c:v>
                </c:pt>
                <c:pt idx="559">
                  <c:v>352.66666666666703</c:v>
                </c:pt>
                <c:pt idx="560">
                  <c:v>350.47619047619003</c:v>
                </c:pt>
                <c:pt idx="561">
                  <c:v>351.71428571428601</c:v>
                </c:pt>
                <c:pt idx="562">
                  <c:v>351.33333333333297</c:v>
                </c:pt>
                <c:pt idx="563">
                  <c:v>348.28571428571399</c:v>
                </c:pt>
                <c:pt idx="564">
                  <c:v>354.76190476190499</c:v>
                </c:pt>
                <c:pt idx="565">
                  <c:v>351.71428571428601</c:v>
                </c:pt>
                <c:pt idx="566">
                  <c:v>349.52380952380997</c:v>
                </c:pt>
                <c:pt idx="567">
                  <c:v>351.42857142857099</c:v>
                </c:pt>
                <c:pt idx="568">
                  <c:v>352.95238095238102</c:v>
                </c:pt>
                <c:pt idx="569">
                  <c:v>356</c:v>
                </c:pt>
                <c:pt idx="570">
                  <c:v>350</c:v>
                </c:pt>
                <c:pt idx="571">
                  <c:v>364.95238095238102</c:v>
                </c:pt>
                <c:pt idx="572">
                  <c:v>373.52380952380901</c:v>
                </c:pt>
                <c:pt idx="573">
                  <c:v>358.66666666666703</c:v>
                </c:pt>
                <c:pt idx="574">
                  <c:v>355.71428571428601</c:v>
                </c:pt>
                <c:pt idx="575">
                  <c:v>359.71428571428601</c:v>
                </c:pt>
                <c:pt idx="576">
                  <c:v>353.52380952380997</c:v>
                </c:pt>
                <c:pt idx="577">
                  <c:v>353.142857142857</c:v>
                </c:pt>
                <c:pt idx="578">
                  <c:v>348.66666666666703</c:v>
                </c:pt>
                <c:pt idx="579">
                  <c:v>352.47619047619003</c:v>
                </c:pt>
                <c:pt idx="580">
                  <c:v>350.19047619047598</c:v>
                </c:pt>
                <c:pt idx="581">
                  <c:v>343.61904761904799</c:v>
                </c:pt>
                <c:pt idx="582">
                  <c:v>353.142857142857</c:v>
                </c:pt>
                <c:pt idx="583">
                  <c:v>350.19047619047598</c:v>
                </c:pt>
                <c:pt idx="584">
                  <c:v>351.52380952380997</c:v>
                </c:pt>
                <c:pt idx="585">
                  <c:v>348.76190476190499</c:v>
                </c:pt>
                <c:pt idx="586">
                  <c:v>356.09523809523802</c:v>
                </c:pt>
                <c:pt idx="587">
                  <c:v>346</c:v>
                </c:pt>
                <c:pt idx="588">
                  <c:v>351.71428571428601</c:v>
                </c:pt>
                <c:pt idx="589">
                  <c:v>386.76190476190499</c:v>
                </c:pt>
                <c:pt idx="590">
                  <c:v>350.28571428571399</c:v>
                </c:pt>
                <c:pt idx="591">
                  <c:v>353.90476190476198</c:v>
                </c:pt>
                <c:pt idx="592">
                  <c:v>348</c:v>
                </c:pt>
                <c:pt idx="593">
                  <c:v>353.42857142857099</c:v>
                </c:pt>
                <c:pt idx="594">
                  <c:v>347.42857142857099</c:v>
                </c:pt>
                <c:pt idx="595">
                  <c:v>362.57142857142901</c:v>
                </c:pt>
                <c:pt idx="596">
                  <c:v>369.04761904761898</c:v>
                </c:pt>
                <c:pt idx="597">
                  <c:v>392.38095238095201</c:v>
                </c:pt>
                <c:pt idx="598">
                  <c:v>361.42857142857099</c:v>
                </c:pt>
                <c:pt idx="599">
                  <c:v>357.52380952380997</c:v>
                </c:pt>
                <c:pt idx="600">
                  <c:v>372</c:v>
                </c:pt>
                <c:pt idx="601">
                  <c:v>352.19047619047598</c:v>
                </c:pt>
                <c:pt idx="602">
                  <c:v>351.80952380952402</c:v>
                </c:pt>
                <c:pt idx="603">
                  <c:v>349.142857142857</c:v>
                </c:pt>
                <c:pt idx="604">
                  <c:v>364.857142857143</c:v>
                </c:pt>
                <c:pt idx="605">
                  <c:v>352.47619047619003</c:v>
                </c:pt>
                <c:pt idx="606">
                  <c:v>354</c:v>
                </c:pt>
                <c:pt idx="607">
                  <c:v>347.61904761904799</c:v>
                </c:pt>
                <c:pt idx="608">
                  <c:v>351.42857142857099</c:v>
                </c:pt>
                <c:pt idx="609">
                  <c:v>350</c:v>
                </c:pt>
                <c:pt idx="610">
                  <c:v>348.76190476190499</c:v>
                </c:pt>
                <c:pt idx="611">
                  <c:v>357.80952380952402</c:v>
                </c:pt>
                <c:pt idx="612">
                  <c:v>349.42857142857099</c:v>
                </c:pt>
                <c:pt idx="613">
                  <c:v>353.142857142857</c:v>
                </c:pt>
                <c:pt idx="614">
                  <c:v>350.857142857143</c:v>
                </c:pt>
                <c:pt idx="615">
                  <c:v>349.04761904761898</c:v>
                </c:pt>
                <c:pt idx="616">
                  <c:v>348.95238095238102</c:v>
                </c:pt>
                <c:pt idx="617">
                  <c:v>350.38095238095201</c:v>
                </c:pt>
                <c:pt idx="618">
                  <c:v>350.95238095238102</c:v>
                </c:pt>
                <c:pt idx="619">
                  <c:v>348.66666666666703</c:v>
                </c:pt>
                <c:pt idx="620">
                  <c:v>368.47619047619003</c:v>
                </c:pt>
                <c:pt idx="621">
                  <c:v>348.09523809523802</c:v>
                </c:pt>
                <c:pt idx="622">
                  <c:v>360.66666666666703</c:v>
                </c:pt>
                <c:pt idx="623">
                  <c:v>347.61904761904799</c:v>
                </c:pt>
                <c:pt idx="624">
                  <c:v>372.28571428571399</c:v>
                </c:pt>
                <c:pt idx="625">
                  <c:v>354</c:v>
                </c:pt>
                <c:pt idx="626">
                  <c:v>358.09523809523802</c:v>
                </c:pt>
                <c:pt idx="627">
                  <c:v>351.42857142857099</c:v>
                </c:pt>
                <c:pt idx="628">
                  <c:v>348.66666666666703</c:v>
                </c:pt>
                <c:pt idx="629">
                  <c:v>348.19047619047598</c:v>
                </c:pt>
                <c:pt idx="630">
                  <c:v>348.47619047619003</c:v>
                </c:pt>
                <c:pt idx="631">
                  <c:v>2918.2857142857101</c:v>
                </c:pt>
                <c:pt idx="632">
                  <c:v>355.42857142857099</c:v>
                </c:pt>
                <c:pt idx="633">
                  <c:v>352.857142857143</c:v>
                </c:pt>
                <c:pt idx="634">
                  <c:v>352.09523809523802</c:v>
                </c:pt>
                <c:pt idx="635">
                  <c:v>354.57142857142901</c:v>
                </c:pt>
                <c:pt idx="636">
                  <c:v>353.71428571428601</c:v>
                </c:pt>
                <c:pt idx="637">
                  <c:v>353.33333333333297</c:v>
                </c:pt>
                <c:pt idx="638">
                  <c:v>356</c:v>
                </c:pt>
                <c:pt idx="639">
                  <c:v>345.42857142857099</c:v>
                </c:pt>
                <c:pt idx="640">
                  <c:v>351.52380952380997</c:v>
                </c:pt>
                <c:pt idx="641">
                  <c:v>349.90476190476198</c:v>
                </c:pt>
                <c:pt idx="642">
                  <c:v>362.09523809523802</c:v>
                </c:pt>
                <c:pt idx="643">
                  <c:v>350.38095238095201</c:v>
                </c:pt>
                <c:pt idx="644">
                  <c:v>351.04761904761898</c:v>
                </c:pt>
                <c:pt idx="645">
                  <c:v>344.95238095238102</c:v>
                </c:pt>
                <c:pt idx="646">
                  <c:v>354.38095238095201</c:v>
                </c:pt>
                <c:pt idx="647">
                  <c:v>344.57142857142901</c:v>
                </c:pt>
                <c:pt idx="648">
                  <c:v>346.09523809523802</c:v>
                </c:pt>
                <c:pt idx="649">
                  <c:v>354.66666666666703</c:v>
                </c:pt>
                <c:pt idx="650">
                  <c:v>349.23809523809501</c:v>
                </c:pt>
                <c:pt idx="651">
                  <c:v>378.57142857142901</c:v>
                </c:pt>
                <c:pt idx="652">
                  <c:v>363.33333333333297</c:v>
                </c:pt>
                <c:pt idx="653">
                  <c:v>369.71428571428601</c:v>
                </c:pt>
                <c:pt idx="654">
                  <c:v>356.28571428571399</c:v>
                </c:pt>
                <c:pt idx="655">
                  <c:v>351.23809523809501</c:v>
                </c:pt>
                <c:pt idx="656">
                  <c:v>348.95238095238102</c:v>
                </c:pt>
                <c:pt idx="657">
                  <c:v>347.52380952380997</c:v>
                </c:pt>
                <c:pt idx="658">
                  <c:v>353.23809523809501</c:v>
                </c:pt>
                <c:pt idx="659">
                  <c:v>353.80952380952402</c:v>
                </c:pt>
                <c:pt idx="660">
                  <c:v>350.76190476190499</c:v>
                </c:pt>
                <c:pt idx="661">
                  <c:v>349.04761904761898</c:v>
                </c:pt>
                <c:pt idx="662">
                  <c:v>351.90476190476198</c:v>
                </c:pt>
                <c:pt idx="663">
                  <c:v>350.66666666666703</c:v>
                </c:pt>
                <c:pt idx="664">
                  <c:v>355.61904761904799</c:v>
                </c:pt>
                <c:pt idx="665">
                  <c:v>348.76190476190499</c:v>
                </c:pt>
                <c:pt idx="666">
                  <c:v>352.19047619047598</c:v>
                </c:pt>
                <c:pt idx="667">
                  <c:v>348.857142857143</c:v>
                </c:pt>
                <c:pt idx="668">
                  <c:v>347.33333333333297</c:v>
                </c:pt>
                <c:pt idx="669">
                  <c:v>353.71428571428601</c:v>
                </c:pt>
                <c:pt idx="670">
                  <c:v>345.61904761904799</c:v>
                </c:pt>
                <c:pt idx="671">
                  <c:v>365.23809523809501</c:v>
                </c:pt>
                <c:pt idx="672">
                  <c:v>349.52380952380997</c:v>
                </c:pt>
                <c:pt idx="673">
                  <c:v>352.66666666666703</c:v>
                </c:pt>
                <c:pt idx="674">
                  <c:v>360.57142857142901</c:v>
                </c:pt>
                <c:pt idx="675">
                  <c:v>354.57142857142901</c:v>
                </c:pt>
                <c:pt idx="676">
                  <c:v>350.28571428571399</c:v>
                </c:pt>
                <c:pt idx="677">
                  <c:v>348.47619047619003</c:v>
                </c:pt>
                <c:pt idx="678">
                  <c:v>352.19047619047598</c:v>
                </c:pt>
                <c:pt idx="679">
                  <c:v>357.23809523809501</c:v>
                </c:pt>
                <c:pt idx="680">
                  <c:v>351.71428571428601</c:v>
                </c:pt>
                <c:pt idx="681">
                  <c:v>352.57142857142901</c:v>
                </c:pt>
                <c:pt idx="682">
                  <c:v>346.66666666666703</c:v>
                </c:pt>
                <c:pt idx="683">
                  <c:v>351.52380952380997</c:v>
                </c:pt>
                <c:pt idx="684">
                  <c:v>346.38095238095201</c:v>
                </c:pt>
                <c:pt idx="685">
                  <c:v>349.23809523809501</c:v>
                </c:pt>
                <c:pt idx="686">
                  <c:v>346.28571428571399</c:v>
                </c:pt>
                <c:pt idx="687">
                  <c:v>349.61904761904799</c:v>
                </c:pt>
                <c:pt idx="688">
                  <c:v>347.23809523809501</c:v>
                </c:pt>
                <c:pt idx="689">
                  <c:v>346.38095238095201</c:v>
                </c:pt>
                <c:pt idx="690">
                  <c:v>351.04761904761898</c:v>
                </c:pt>
                <c:pt idx="691">
                  <c:v>346.66666666666703</c:v>
                </c:pt>
                <c:pt idx="692">
                  <c:v>353.71428571428601</c:v>
                </c:pt>
                <c:pt idx="693">
                  <c:v>354.47619047619003</c:v>
                </c:pt>
                <c:pt idx="694">
                  <c:v>357.23809523809501</c:v>
                </c:pt>
                <c:pt idx="695">
                  <c:v>352.28571428571399</c:v>
                </c:pt>
                <c:pt idx="696">
                  <c:v>349.52380952380997</c:v>
                </c:pt>
                <c:pt idx="697">
                  <c:v>349.42857142857099</c:v>
                </c:pt>
                <c:pt idx="698">
                  <c:v>351.04761904761898</c:v>
                </c:pt>
                <c:pt idx="699">
                  <c:v>349.23809523809501</c:v>
                </c:pt>
                <c:pt idx="700">
                  <c:v>360.66666666666703</c:v>
                </c:pt>
                <c:pt idx="701">
                  <c:v>354.66666666666703</c:v>
                </c:pt>
                <c:pt idx="702">
                  <c:v>385.142857142857</c:v>
                </c:pt>
                <c:pt idx="703">
                  <c:v>349.33333333333297</c:v>
                </c:pt>
                <c:pt idx="704">
                  <c:v>348.95238095238102</c:v>
                </c:pt>
                <c:pt idx="705">
                  <c:v>350.66666666666703</c:v>
                </c:pt>
                <c:pt idx="706">
                  <c:v>378.28571428571399</c:v>
                </c:pt>
                <c:pt idx="707">
                  <c:v>356.47619047619003</c:v>
                </c:pt>
                <c:pt idx="708">
                  <c:v>353.42857142857099</c:v>
                </c:pt>
                <c:pt idx="709">
                  <c:v>350.95238095238102</c:v>
                </c:pt>
                <c:pt idx="710">
                  <c:v>354.76190476190499</c:v>
                </c:pt>
                <c:pt idx="711">
                  <c:v>349.52380952380997</c:v>
                </c:pt>
                <c:pt idx="712">
                  <c:v>350.38095238095201</c:v>
                </c:pt>
                <c:pt idx="713">
                  <c:v>351.61904761904799</c:v>
                </c:pt>
                <c:pt idx="714">
                  <c:v>351.23809523809501</c:v>
                </c:pt>
                <c:pt idx="715">
                  <c:v>350.38095238095201</c:v>
                </c:pt>
                <c:pt idx="716">
                  <c:v>351.04761904761898</c:v>
                </c:pt>
                <c:pt idx="717">
                  <c:v>349.04761904761898</c:v>
                </c:pt>
                <c:pt idx="718">
                  <c:v>351.23809523809501</c:v>
                </c:pt>
                <c:pt idx="719">
                  <c:v>369.23809523809501</c:v>
                </c:pt>
                <c:pt idx="720">
                  <c:v>352.57142857142901</c:v>
                </c:pt>
                <c:pt idx="721">
                  <c:v>348.66666666666703</c:v>
                </c:pt>
                <c:pt idx="722">
                  <c:v>348.76190476190499</c:v>
                </c:pt>
                <c:pt idx="723">
                  <c:v>351.52380952380997</c:v>
                </c:pt>
                <c:pt idx="724">
                  <c:v>349.142857142857</c:v>
                </c:pt>
                <c:pt idx="725">
                  <c:v>354.95238095238102</c:v>
                </c:pt>
                <c:pt idx="726">
                  <c:v>352.66666666666703</c:v>
                </c:pt>
                <c:pt idx="727">
                  <c:v>364.38095238095201</c:v>
                </c:pt>
                <c:pt idx="728">
                  <c:v>347.52380952380997</c:v>
                </c:pt>
                <c:pt idx="729">
                  <c:v>351.142857142857</c:v>
                </c:pt>
                <c:pt idx="730">
                  <c:v>349.80952380952402</c:v>
                </c:pt>
                <c:pt idx="731">
                  <c:v>357.23809523809501</c:v>
                </c:pt>
                <c:pt idx="732">
                  <c:v>384.76190476190499</c:v>
                </c:pt>
                <c:pt idx="733">
                  <c:v>354.66666666666703</c:v>
                </c:pt>
                <c:pt idx="734">
                  <c:v>353.52380952380997</c:v>
                </c:pt>
                <c:pt idx="735">
                  <c:v>348.95238095238102</c:v>
                </c:pt>
                <c:pt idx="736">
                  <c:v>351.04761904761898</c:v>
                </c:pt>
                <c:pt idx="737">
                  <c:v>348</c:v>
                </c:pt>
                <c:pt idx="738">
                  <c:v>351.42857142857099</c:v>
                </c:pt>
                <c:pt idx="739">
                  <c:v>349.71428571428601</c:v>
                </c:pt>
                <c:pt idx="740">
                  <c:v>353.04761904761898</c:v>
                </c:pt>
                <c:pt idx="741">
                  <c:v>353.80952380952402</c:v>
                </c:pt>
                <c:pt idx="742">
                  <c:v>346.857142857143</c:v>
                </c:pt>
                <c:pt idx="743">
                  <c:v>350.28571428571399</c:v>
                </c:pt>
                <c:pt idx="744">
                  <c:v>348.38095238095201</c:v>
                </c:pt>
                <c:pt idx="745">
                  <c:v>355.52380952380997</c:v>
                </c:pt>
                <c:pt idx="746">
                  <c:v>353.23809523809501</c:v>
                </c:pt>
                <c:pt idx="747">
                  <c:v>356.95238095238102</c:v>
                </c:pt>
                <c:pt idx="748">
                  <c:v>348.76190476190499</c:v>
                </c:pt>
                <c:pt idx="749">
                  <c:v>368.19047619047598</c:v>
                </c:pt>
                <c:pt idx="750">
                  <c:v>350.09523809523802</c:v>
                </c:pt>
                <c:pt idx="751">
                  <c:v>353.71428571428601</c:v>
                </c:pt>
                <c:pt idx="752">
                  <c:v>353.42857142857099</c:v>
                </c:pt>
                <c:pt idx="753">
                  <c:v>349.142857142857</c:v>
                </c:pt>
                <c:pt idx="754">
                  <c:v>349.80952380952402</c:v>
                </c:pt>
                <c:pt idx="755">
                  <c:v>350.47619047619003</c:v>
                </c:pt>
                <c:pt idx="756">
                  <c:v>346.47619047619003</c:v>
                </c:pt>
                <c:pt idx="757">
                  <c:v>349.61904761904799</c:v>
                </c:pt>
                <c:pt idx="758">
                  <c:v>366.19047619047598</c:v>
                </c:pt>
                <c:pt idx="759">
                  <c:v>356.38095238095201</c:v>
                </c:pt>
                <c:pt idx="760">
                  <c:v>354</c:v>
                </c:pt>
                <c:pt idx="761">
                  <c:v>355.33333333333297</c:v>
                </c:pt>
                <c:pt idx="762">
                  <c:v>350.95238095238102</c:v>
                </c:pt>
                <c:pt idx="763">
                  <c:v>350.66666666666703</c:v>
                </c:pt>
                <c:pt idx="764">
                  <c:v>350.09523809523802</c:v>
                </c:pt>
                <c:pt idx="765">
                  <c:v>351.04761904761898</c:v>
                </c:pt>
                <c:pt idx="766">
                  <c:v>3963.61904761905</c:v>
                </c:pt>
                <c:pt idx="767">
                  <c:v>350.28571428571399</c:v>
                </c:pt>
                <c:pt idx="768">
                  <c:v>350.57142857142901</c:v>
                </c:pt>
                <c:pt idx="769">
                  <c:v>353.52380952380997</c:v>
                </c:pt>
                <c:pt idx="770">
                  <c:v>398.09523809523802</c:v>
                </c:pt>
                <c:pt idx="771">
                  <c:v>350.47619047619003</c:v>
                </c:pt>
                <c:pt idx="772">
                  <c:v>364.66666666666703</c:v>
                </c:pt>
                <c:pt idx="773">
                  <c:v>348.09523809523802</c:v>
                </c:pt>
                <c:pt idx="774">
                  <c:v>348.857142857143</c:v>
                </c:pt>
                <c:pt idx="775">
                  <c:v>352.857142857143</c:v>
                </c:pt>
                <c:pt idx="776">
                  <c:v>363.42857142857099</c:v>
                </c:pt>
                <c:pt idx="777">
                  <c:v>355.71428571428601</c:v>
                </c:pt>
                <c:pt idx="778">
                  <c:v>350.28571428571399</c:v>
                </c:pt>
                <c:pt idx="779">
                  <c:v>353.61904761904799</c:v>
                </c:pt>
                <c:pt idx="780">
                  <c:v>361.90476190476198</c:v>
                </c:pt>
                <c:pt idx="781">
                  <c:v>354.47619047619003</c:v>
                </c:pt>
                <c:pt idx="782">
                  <c:v>349.90476190476198</c:v>
                </c:pt>
                <c:pt idx="783">
                  <c:v>351.42857142857099</c:v>
                </c:pt>
                <c:pt idx="784">
                  <c:v>353.142857142857</c:v>
                </c:pt>
                <c:pt idx="785">
                  <c:v>349.52380952380997</c:v>
                </c:pt>
                <c:pt idx="786">
                  <c:v>349.23809523809501</c:v>
                </c:pt>
                <c:pt idx="787">
                  <c:v>350.47619047619003</c:v>
                </c:pt>
                <c:pt idx="788">
                  <c:v>361.23809523809501</c:v>
                </c:pt>
                <c:pt idx="789">
                  <c:v>351.142857142857</c:v>
                </c:pt>
                <c:pt idx="790">
                  <c:v>350.38095238095201</c:v>
                </c:pt>
                <c:pt idx="791">
                  <c:v>349.90476190476198</c:v>
                </c:pt>
                <c:pt idx="792">
                  <c:v>356.38095238095201</c:v>
                </c:pt>
                <c:pt idx="793">
                  <c:v>351.90476190476198</c:v>
                </c:pt>
                <c:pt idx="794">
                  <c:v>348.857142857143</c:v>
                </c:pt>
                <c:pt idx="795">
                  <c:v>353.61904761904799</c:v>
                </c:pt>
                <c:pt idx="796">
                  <c:v>350</c:v>
                </c:pt>
                <c:pt idx="797">
                  <c:v>352.95238095238102</c:v>
                </c:pt>
                <c:pt idx="798">
                  <c:v>369.80952380952402</c:v>
                </c:pt>
                <c:pt idx="799">
                  <c:v>354.19047619047598</c:v>
                </c:pt>
                <c:pt idx="800">
                  <c:v>350.66666666666703</c:v>
                </c:pt>
                <c:pt idx="801">
                  <c:v>354.47619047619003</c:v>
                </c:pt>
                <c:pt idx="802">
                  <c:v>349.23809523809501</c:v>
                </c:pt>
                <c:pt idx="803">
                  <c:v>374.76190476190499</c:v>
                </c:pt>
                <c:pt idx="804">
                  <c:v>348.28571428571399</c:v>
                </c:pt>
                <c:pt idx="805">
                  <c:v>346.76190476190499</c:v>
                </c:pt>
                <c:pt idx="806">
                  <c:v>354.66666666666703</c:v>
                </c:pt>
                <c:pt idx="807">
                  <c:v>354.28571428571399</c:v>
                </c:pt>
                <c:pt idx="808">
                  <c:v>350.857142857143</c:v>
                </c:pt>
                <c:pt idx="809">
                  <c:v>368.76190476190499</c:v>
                </c:pt>
                <c:pt idx="810">
                  <c:v>351.90476190476198</c:v>
                </c:pt>
                <c:pt idx="811">
                  <c:v>347.23809523809501</c:v>
                </c:pt>
                <c:pt idx="812">
                  <c:v>346.38095238095201</c:v>
                </c:pt>
                <c:pt idx="813">
                  <c:v>347.04761904761898</c:v>
                </c:pt>
                <c:pt idx="814">
                  <c:v>342.95238095238102</c:v>
                </c:pt>
                <c:pt idx="815">
                  <c:v>346.76190476190499</c:v>
                </c:pt>
                <c:pt idx="816">
                  <c:v>349.23809523809501</c:v>
                </c:pt>
                <c:pt idx="817">
                  <c:v>350.28571428571399</c:v>
                </c:pt>
                <c:pt idx="818">
                  <c:v>348.19047619047598</c:v>
                </c:pt>
                <c:pt idx="819">
                  <c:v>348</c:v>
                </c:pt>
                <c:pt idx="820">
                  <c:v>348.38095238095201</c:v>
                </c:pt>
                <c:pt idx="821">
                  <c:v>347.04761904761898</c:v>
                </c:pt>
                <c:pt idx="822">
                  <c:v>347.80952380952402</c:v>
                </c:pt>
                <c:pt idx="823">
                  <c:v>349.142857142857</c:v>
                </c:pt>
                <c:pt idx="824">
                  <c:v>351.33333333333297</c:v>
                </c:pt>
                <c:pt idx="825">
                  <c:v>343.80952380952402</c:v>
                </c:pt>
                <c:pt idx="826">
                  <c:v>344.28571428571399</c:v>
                </c:pt>
                <c:pt idx="827">
                  <c:v>349.80952380952402</c:v>
                </c:pt>
                <c:pt idx="828">
                  <c:v>357.42857142857099</c:v>
                </c:pt>
                <c:pt idx="829">
                  <c:v>346</c:v>
                </c:pt>
                <c:pt idx="830">
                  <c:v>349.61904761904799</c:v>
                </c:pt>
                <c:pt idx="831">
                  <c:v>344.76190476190499</c:v>
                </c:pt>
                <c:pt idx="832">
                  <c:v>347.90476190476198</c:v>
                </c:pt>
                <c:pt idx="833">
                  <c:v>348.09523809523802</c:v>
                </c:pt>
                <c:pt idx="834">
                  <c:v>347.80952380952402</c:v>
                </c:pt>
                <c:pt idx="835">
                  <c:v>348.57142857142901</c:v>
                </c:pt>
                <c:pt idx="836">
                  <c:v>343.52380952380997</c:v>
                </c:pt>
                <c:pt idx="837">
                  <c:v>347.33333333333297</c:v>
                </c:pt>
                <c:pt idx="838">
                  <c:v>344.47619047619003</c:v>
                </c:pt>
                <c:pt idx="839">
                  <c:v>352.857142857143</c:v>
                </c:pt>
                <c:pt idx="840">
                  <c:v>346.28571428571399</c:v>
                </c:pt>
                <c:pt idx="841">
                  <c:v>346.66666666666703</c:v>
                </c:pt>
                <c:pt idx="842">
                  <c:v>352.38095238095201</c:v>
                </c:pt>
                <c:pt idx="843">
                  <c:v>346.38095238095201</c:v>
                </c:pt>
                <c:pt idx="844">
                  <c:v>351.80952380952402</c:v>
                </c:pt>
                <c:pt idx="845">
                  <c:v>349.90476190476198</c:v>
                </c:pt>
                <c:pt idx="846">
                  <c:v>352.857142857143</c:v>
                </c:pt>
                <c:pt idx="847">
                  <c:v>374.66666666666703</c:v>
                </c:pt>
                <c:pt idx="848">
                  <c:v>348.09523809523802</c:v>
                </c:pt>
                <c:pt idx="849">
                  <c:v>389.80952380952402</c:v>
                </c:pt>
                <c:pt idx="850">
                  <c:v>354.28571428571399</c:v>
                </c:pt>
                <c:pt idx="851">
                  <c:v>389.90476190476198</c:v>
                </c:pt>
                <c:pt idx="852">
                  <c:v>358.28571428571399</c:v>
                </c:pt>
                <c:pt idx="853">
                  <c:v>356.09523809523802</c:v>
                </c:pt>
                <c:pt idx="854">
                  <c:v>357.42857142857099</c:v>
                </c:pt>
                <c:pt idx="855">
                  <c:v>349.61904761904799</c:v>
                </c:pt>
                <c:pt idx="856">
                  <c:v>351.23809523809501</c:v>
                </c:pt>
                <c:pt idx="857">
                  <c:v>347.42857142857099</c:v>
                </c:pt>
                <c:pt idx="858">
                  <c:v>350.57142857142901</c:v>
                </c:pt>
                <c:pt idx="859">
                  <c:v>350.76190476190499</c:v>
                </c:pt>
                <c:pt idx="860">
                  <c:v>343.42857142857099</c:v>
                </c:pt>
                <c:pt idx="861">
                  <c:v>350.76190476190499</c:v>
                </c:pt>
                <c:pt idx="862">
                  <c:v>349.80952380952402</c:v>
                </c:pt>
                <c:pt idx="863">
                  <c:v>350.38095238095201</c:v>
                </c:pt>
                <c:pt idx="864">
                  <c:v>346.95238095238102</c:v>
                </c:pt>
                <c:pt idx="865">
                  <c:v>349.23809523809501</c:v>
                </c:pt>
                <c:pt idx="866">
                  <c:v>346.857142857143</c:v>
                </c:pt>
                <c:pt idx="867">
                  <c:v>348</c:v>
                </c:pt>
                <c:pt idx="868">
                  <c:v>347.142857142857</c:v>
                </c:pt>
                <c:pt idx="869">
                  <c:v>347.23809523809501</c:v>
                </c:pt>
                <c:pt idx="870">
                  <c:v>366.38095238095201</c:v>
                </c:pt>
                <c:pt idx="871">
                  <c:v>351.90476190476198</c:v>
                </c:pt>
                <c:pt idx="872">
                  <c:v>354.57142857142901</c:v>
                </c:pt>
                <c:pt idx="873">
                  <c:v>353.80952380952402</c:v>
                </c:pt>
                <c:pt idx="874">
                  <c:v>345.71428571428601</c:v>
                </c:pt>
                <c:pt idx="875">
                  <c:v>347.23809523809501</c:v>
                </c:pt>
                <c:pt idx="876">
                  <c:v>353.52380952380997</c:v>
                </c:pt>
                <c:pt idx="877">
                  <c:v>354.76190476190499</c:v>
                </c:pt>
                <c:pt idx="878">
                  <c:v>368.19047619047598</c:v>
                </c:pt>
                <c:pt idx="879">
                  <c:v>351.61904761904799</c:v>
                </c:pt>
                <c:pt idx="880">
                  <c:v>346.09523809523802</c:v>
                </c:pt>
                <c:pt idx="881">
                  <c:v>350.57142857142901</c:v>
                </c:pt>
                <c:pt idx="882">
                  <c:v>346.76190476190499</c:v>
                </c:pt>
                <c:pt idx="883">
                  <c:v>383.52380952380997</c:v>
                </c:pt>
                <c:pt idx="884">
                  <c:v>348.57142857142901</c:v>
                </c:pt>
                <c:pt idx="885">
                  <c:v>351.23809523809501</c:v>
                </c:pt>
                <c:pt idx="886">
                  <c:v>348.47619047619003</c:v>
                </c:pt>
                <c:pt idx="887">
                  <c:v>348.57142857142901</c:v>
                </c:pt>
                <c:pt idx="888">
                  <c:v>346.66666666666703</c:v>
                </c:pt>
                <c:pt idx="889">
                  <c:v>355.90476190476198</c:v>
                </c:pt>
                <c:pt idx="890">
                  <c:v>350.76190476190499</c:v>
                </c:pt>
                <c:pt idx="891">
                  <c:v>367.23809523809501</c:v>
                </c:pt>
                <c:pt idx="892">
                  <c:v>385.52380952380997</c:v>
                </c:pt>
                <c:pt idx="893">
                  <c:v>356.28571428571399</c:v>
                </c:pt>
                <c:pt idx="894">
                  <c:v>356.66666666666703</c:v>
                </c:pt>
                <c:pt idx="895">
                  <c:v>355.80952380952402</c:v>
                </c:pt>
                <c:pt idx="896">
                  <c:v>356.28571428571399</c:v>
                </c:pt>
                <c:pt idx="897">
                  <c:v>366.28571428571399</c:v>
                </c:pt>
                <c:pt idx="898">
                  <c:v>360.38095238095201</c:v>
                </c:pt>
                <c:pt idx="899">
                  <c:v>377.90476190476198</c:v>
                </c:pt>
                <c:pt idx="900">
                  <c:v>361.33333333333297</c:v>
                </c:pt>
                <c:pt idx="901">
                  <c:v>357.42857142857099</c:v>
                </c:pt>
                <c:pt idx="902">
                  <c:v>372</c:v>
                </c:pt>
                <c:pt idx="903">
                  <c:v>361.71428571428601</c:v>
                </c:pt>
                <c:pt idx="904">
                  <c:v>357.71428571428601</c:v>
                </c:pt>
                <c:pt idx="905">
                  <c:v>354.38095238095201</c:v>
                </c:pt>
                <c:pt idx="906">
                  <c:v>351.90476190476198</c:v>
                </c:pt>
                <c:pt idx="907">
                  <c:v>354.28571428571399</c:v>
                </c:pt>
                <c:pt idx="908">
                  <c:v>346.47619047619003</c:v>
                </c:pt>
                <c:pt idx="909">
                  <c:v>347.42857142857099</c:v>
                </c:pt>
                <c:pt idx="910">
                  <c:v>349.23809523809501</c:v>
                </c:pt>
                <c:pt idx="911">
                  <c:v>350.28571428571399</c:v>
                </c:pt>
                <c:pt idx="912">
                  <c:v>350.47619047619003</c:v>
                </c:pt>
                <c:pt idx="913">
                  <c:v>347.33333333333297</c:v>
                </c:pt>
                <c:pt idx="914">
                  <c:v>349.52380952380997</c:v>
                </c:pt>
                <c:pt idx="915">
                  <c:v>348.95238095238102</c:v>
                </c:pt>
                <c:pt idx="916">
                  <c:v>347.04761904761898</c:v>
                </c:pt>
                <c:pt idx="917">
                  <c:v>347.23809523809501</c:v>
                </c:pt>
                <c:pt idx="918">
                  <c:v>352.76190476190499</c:v>
                </c:pt>
                <c:pt idx="919">
                  <c:v>345.42857142857099</c:v>
                </c:pt>
                <c:pt idx="920">
                  <c:v>349.23809523809501</c:v>
                </c:pt>
                <c:pt idx="921">
                  <c:v>351.23809523809501</c:v>
                </c:pt>
                <c:pt idx="922">
                  <c:v>351.71428571428601</c:v>
                </c:pt>
                <c:pt idx="923">
                  <c:v>348.57142857142901</c:v>
                </c:pt>
                <c:pt idx="924">
                  <c:v>390.57142857142901</c:v>
                </c:pt>
                <c:pt idx="925">
                  <c:v>357.42857142857099</c:v>
                </c:pt>
                <c:pt idx="926">
                  <c:v>342.47619047619003</c:v>
                </c:pt>
                <c:pt idx="927">
                  <c:v>351.90476190476198</c:v>
                </c:pt>
                <c:pt idx="928">
                  <c:v>347.23809523809501</c:v>
                </c:pt>
                <c:pt idx="929">
                  <c:v>352.66666666666703</c:v>
                </c:pt>
                <c:pt idx="930">
                  <c:v>351.80952380952402</c:v>
                </c:pt>
                <c:pt idx="931">
                  <c:v>356.66666666666703</c:v>
                </c:pt>
                <c:pt idx="932">
                  <c:v>363.33333333333297</c:v>
                </c:pt>
                <c:pt idx="933">
                  <c:v>349.142857142857</c:v>
                </c:pt>
                <c:pt idx="934">
                  <c:v>351.52380952380997</c:v>
                </c:pt>
                <c:pt idx="935">
                  <c:v>360.57142857142901</c:v>
                </c:pt>
                <c:pt idx="936">
                  <c:v>346.57142857142901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70-2044-B360-6D15AD268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7446656"/>
        <c:axId val="1447444960"/>
      </c:lineChart>
      <c:valAx>
        <c:axId val="144744496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447446656"/>
        <c:crossesAt val="0"/>
        <c:crossBetween val="between"/>
      </c:valAx>
      <c:catAx>
        <c:axId val="14474466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447444960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solidFill>
      <a:schemeClr val="bg1"/>
    </a:solidFill>
    <a:ln>
      <a:noFill/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C549A-CAC2-8149-8B80-0509B8603FE0}" type="doc">
      <dgm:prSet loTypeId="urn:microsoft.com/office/officeart/2005/8/layout/hProcess4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23E8673-E6BD-864D-B097-84AAE7BD52F7}">
      <dgm:prSet phldrT="[Text]"/>
      <dgm:spPr/>
      <dgm:t>
        <a:bodyPr/>
        <a:lstStyle/>
        <a:p>
          <a:r>
            <a:rPr lang="en-US"/>
            <a:t>Access </a:t>
          </a:r>
          <a:r>
            <a:rPr lang="en-US" err="1"/>
            <a:t>vHPCs</a:t>
          </a:r>
          <a:endParaRPr lang="en-US"/>
        </a:p>
      </dgm:t>
    </dgm:pt>
    <dgm:pt modelId="{FA731D4D-93DB-E84A-B922-6D63F24C6920}" type="parTrans" cxnId="{A0A0D3FC-AC84-0148-8B62-07CD3CBBAB4E}">
      <dgm:prSet/>
      <dgm:spPr/>
      <dgm:t>
        <a:bodyPr/>
        <a:lstStyle/>
        <a:p>
          <a:endParaRPr lang="en-US"/>
        </a:p>
      </dgm:t>
    </dgm:pt>
    <dgm:pt modelId="{430BB2B0-F6F5-6E4C-BBF9-C25CBD0AD102}" type="sibTrans" cxnId="{A0A0D3FC-AC84-0148-8B62-07CD3CBBAB4E}">
      <dgm:prSet/>
      <dgm:spPr/>
      <dgm:t>
        <a:bodyPr/>
        <a:lstStyle/>
        <a:p>
          <a:endParaRPr lang="en-US"/>
        </a:p>
      </dgm:t>
    </dgm:pt>
    <dgm:pt modelId="{505DA881-BA0D-DA4A-B4AB-01E829D4F900}">
      <dgm:prSet phldrT="[Text]"/>
      <dgm:spPr/>
      <dgm:t>
        <a:bodyPr/>
        <a:lstStyle/>
        <a:p>
          <a:r>
            <a:rPr lang="en-US"/>
            <a:t>Linux</a:t>
          </a:r>
        </a:p>
      </dgm:t>
    </dgm:pt>
    <dgm:pt modelId="{06FCC421-2C4C-B64F-8395-53789F500B75}" type="sibTrans" cxnId="{C3773666-40CE-3B4E-8999-25D0C2134EED}">
      <dgm:prSet/>
      <dgm:spPr/>
      <dgm:t>
        <a:bodyPr/>
        <a:lstStyle/>
        <a:p>
          <a:endParaRPr lang="en-US"/>
        </a:p>
      </dgm:t>
    </dgm:pt>
    <dgm:pt modelId="{235156E1-EF28-EA49-A9F4-A2B0B0B247BE}" type="parTrans" cxnId="{C3773666-40CE-3B4E-8999-25D0C2134EED}">
      <dgm:prSet/>
      <dgm:spPr/>
      <dgm:t>
        <a:bodyPr/>
        <a:lstStyle/>
        <a:p>
          <a:endParaRPr lang="en-US"/>
        </a:p>
      </dgm:t>
    </dgm:pt>
    <dgm:pt modelId="{038563E5-64CD-524C-893F-4DF19EC2B76C}">
      <dgm:prSet/>
      <dgm:spPr/>
      <dgm:t>
        <a:bodyPr/>
        <a:lstStyle/>
        <a:p>
          <a:r>
            <a:rPr lang="en-US"/>
            <a:t>Timing</a:t>
          </a:r>
        </a:p>
      </dgm:t>
    </dgm:pt>
    <dgm:pt modelId="{E67D6B1C-9CB5-AB44-BBA5-1D292868B0E8}" type="sibTrans" cxnId="{7667E80A-D0C1-8E42-A6DB-05B8F0127E31}">
      <dgm:prSet/>
      <dgm:spPr/>
      <dgm:t>
        <a:bodyPr/>
        <a:lstStyle/>
        <a:p>
          <a:endParaRPr lang="en-US"/>
        </a:p>
      </dgm:t>
    </dgm:pt>
    <dgm:pt modelId="{6E93AB5E-4899-2C44-989B-EE7EAB4CF880}" type="parTrans" cxnId="{7667E80A-D0C1-8E42-A6DB-05B8F0127E31}">
      <dgm:prSet/>
      <dgm:spPr/>
      <dgm:t>
        <a:bodyPr/>
        <a:lstStyle/>
        <a:p>
          <a:endParaRPr lang="en-US"/>
        </a:p>
      </dgm:t>
    </dgm:pt>
    <dgm:pt modelId="{D52D75D6-986B-EB4D-AB40-8193104C78E4}">
      <dgm:prSet/>
      <dgm:spPr/>
      <dgm:t>
        <a:bodyPr/>
        <a:lstStyle/>
        <a:p>
          <a:r>
            <a:rPr lang="en-US"/>
            <a:t>Record Latency</a:t>
          </a:r>
        </a:p>
      </dgm:t>
    </dgm:pt>
    <dgm:pt modelId="{34B4FA3C-316D-5F47-BFC0-9C9922C8A217}" type="sibTrans" cxnId="{5459D7D7-B742-C542-B81C-78737F8C6393}">
      <dgm:prSet/>
      <dgm:spPr/>
      <dgm:t>
        <a:bodyPr/>
        <a:lstStyle/>
        <a:p>
          <a:endParaRPr lang="en-US"/>
        </a:p>
      </dgm:t>
    </dgm:pt>
    <dgm:pt modelId="{BA8A4A69-96D4-374F-A13E-6D0807EEEE15}" type="parTrans" cxnId="{5459D7D7-B742-C542-B81C-78737F8C6393}">
      <dgm:prSet/>
      <dgm:spPr/>
      <dgm:t>
        <a:bodyPr/>
        <a:lstStyle/>
        <a:p>
          <a:endParaRPr lang="en-US"/>
        </a:p>
      </dgm:t>
    </dgm:pt>
    <dgm:pt modelId="{7902599C-A6DF-6D42-B7D5-C36C7BB5DD78}">
      <dgm:prSet phldrT="[Text]"/>
      <dgm:spPr/>
      <dgm:t>
        <a:bodyPr/>
        <a:lstStyle/>
        <a:p>
          <a:r>
            <a:rPr lang="en-US"/>
            <a:t>Obtain VA</a:t>
          </a:r>
        </a:p>
      </dgm:t>
    </dgm:pt>
    <dgm:pt modelId="{DBA5B901-96C2-9941-9BC2-F3EAB5792297}" type="sibTrans" cxnId="{E3E24627-0641-B74F-9ED9-5453683C696F}">
      <dgm:prSet/>
      <dgm:spPr/>
      <dgm:t>
        <a:bodyPr/>
        <a:lstStyle/>
        <a:p>
          <a:endParaRPr lang="en-US"/>
        </a:p>
      </dgm:t>
    </dgm:pt>
    <dgm:pt modelId="{CF054C05-368B-0043-ABB8-1B252D056470}" type="parTrans" cxnId="{E3E24627-0641-B74F-9ED9-5453683C696F}">
      <dgm:prSet/>
      <dgm:spPr/>
      <dgm:t>
        <a:bodyPr/>
        <a:lstStyle/>
        <a:p>
          <a:endParaRPr lang="en-US"/>
        </a:p>
      </dgm:t>
    </dgm:pt>
    <dgm:pt modelId="{0EE3DD7B-D2E8-4548-83D0-4D7661126629}">
      <dgm:prSet phldrT="[Text]"/>
      <dgm:spPr/>
      <dgm:t>
        <a:bodyPr/>
        <a:lstStyle/>
        <a:p>
          <a:r>
            <a:rPr lang="en-US"/>
            <a:t>Access ‘</a:t>
          </a:r>
          <a:r>
            <a:rPr lang="en-US" err="1"/>
            <a:t>pagemap</a:t>
          </a:r>
          <a:r>
            <a:rPr lang="en-US"/>
            <a:t>’</a:t>
          </a:r>
        </a:p>
      </dgm:t>
    </dgm:pt>
    <dgm:pt modelId="{1477936F-1B8A-FE4B-8504-CD44F7859F72}" type="sibTrans" cxnId="{090F4711-1856-6E4D-9174-BA30FC328CF6}">
      <dgm:prSet/>
      <dgm:spPr/>
      <dgm:t>
        <a:bodyPr/>
        <a:lstStyle/>
        <a:p>
          <a:endParaRPr lang="en-US"/>
        </a:p>
      </dgm:t>
    </dgm:pt>
    <dgm:pt modelId="{0A8AD2DF-A9BC-D74C-B624-CE75F909FEE9}" type="parTrans" cxnId="{090F4711-1856-6E4D-9174-BA30FC328CF6}">
      <dgm:prSet/>
      <dgm:spPr/>
      <dgm:t>
        <a:bodyPr/>
        <a:lstStyle/>
        <a:p>
          <a:endParaRPr lang="en-US"/>
        </a:p>
      </dgm:t>
    </dgm:pt>
    <dgm:pt modelId="{32211F78-56A8-404C-81AD-0D89DB2E9777}">
      <dgm:prSet phldrT="[Text]"/>
      <dgm:spPr/>
      <dgm:t>
        <a:bodyPr/>
        <a:lstStyle/>
        <a:p>
          <a:r>
            <a:rPr lang="en-US"/>
            <a:t>Obtain PA</a:t>
          </a:r>
        </a:p>
      </dgm:t>
    </dgm:pt>
    <dgm:pt modelId="{C03DA479-74E4-264B-859D-F214081BAC08}" type="sibTrans" cxnId="{A4D56E5F-9661-024F-8699-8A29A27D8AE5}">
      <dgm:prSet/>
      <dgm:spPr/>
      <dgm:t>
        <a:bodyPr/>
        <a:lstStyle/>
        <a:p>
          <a:endParaRPr lang="en-US"/>
        </a:p>
      </dgm:t>
    </dgm:pt>
    <dgm:pt modelId="{FAFB502E-9198-DD4D-9FBE-F591C0485D32}" type="parTrans" cxnId="{A4D56E5F-9661-024F-8699-8A29A27D8AE5}">
      <dgm:prSet/>
      <dgm:spPr/>
      <dgm:t>
        <a:bodyPr/>
        <a:lstStyle/>
        <a:p>
          <a:endParaRPr lang="en-US"/>
        </a:p>
      </dgm:t>
    </dgm:pt>
    <dgm:pt modelId="{0151D4A8-C10A-EA45-BB50-C4693FCFA48C}">
      <dgm:prSet phldrT="[Text]"/>
      <dgm:spPr/>
      <dgm:t>
        <a:bodyPr/>
        <a:lstStyle/>
        <a:p>
          <a:r>
            <a:rPr lang="en-US"/>
            <a:t>Match with VA</a:t>
          </a:r>
        </a:p>
      </dgm:t>
    </dgm:pt>
    <dgm:pt modelId="{27CACCA5-5A60-E346-927E-FEB39B0DE210}" type="sibTrans" cxnId="{8A89E581-0427-FC48-B090-5EF39F502B0C}">
      <dgm:prSet/>
      <dgm:spPr/>
      <dgm:t>
        <a:bodyPr/>
        <a:lstStyle/>
        <a:p>
          <a:endParaRPr lang="en-US"/>
        </a:p>
      </dgm:t>
    </dgm:pt>
    <dgm:pt modelId="{F6DD116D-09EC-DC45-BD5C-1DB0CAAEE9EE}" type="parTrans" cxnId="{8A89E581-0427-FC48-B090-5EF39F502B0C}">
      <dgm:prSet/>
      <dgm:spPr/>
      <dgm:t>
        <a:bodyPr/>
        <a:lstStyle/>
        <a:p>
          <a:endParaRPr lang="en-US"/>
        </a:p>
      </dgm:t>
    </dgm:pt>
    <dgm:pt modelId="{29E7325D-79A1-C244-98FA-733C3E7D81D2}">
      <dgm:prSet/>
      <dgm:spPr/>
      <dgm:t>
        <a:bodyPr/>
        <a:lstStyle/>
        <a:p>
          <a:r>
            <a:rPr lang="en-US" err="1"/>
            <a:t>Coorelation</a:t>
          </a:r>
          <a:r>
            <a:rPr lang="en-US"/>
            <a:t> to </a:t>
          </a:r>
          <a:r>
            <a:rPr lang="en-US" err="1"/>
            <a:t>vHPCs</a:t>
          </a:r>
          <a:endParaRPr lang="en-US"/>
        </a:p>
      </dgm:t>
    </dgm:pt>
    <dgm:pt modelId="{302B3398-A478-7140-9D1A-F340DE6AE641}" type="parTrans" cxnId="{877AD5F0-9625-E844-8D86-60218E426159}">
      <dgm:prSet/>
      <dgm:spPr/>
      <dgm:t>
        <a:bodyPr/>
        <a:lstStyle/>
        <a:p>
          <a:endParaRPr lang="en-US"/>
        </a:p>
      </dgm:t>
    </dgm:pt>
    <dgm:pt modelId="{DD8E1FBC-4DCB-A64E-BFD1-8D0B5FE45621}" type="sibTrans" cxnId="{877AD5F0-9625-E844-8D86-60218E426159}">
      <dgm:prSet/>
      <dgm:spPr/>
      <dgm:t>
        <a:bodyPr/>
        <a:lstStyle/>
        <a:p>
          <a:endParaRPr lang="en-US"/>
        </a:p>
      </dgm:t>
    </dgm:pt>
    <dgm:pt modelId="{D175836F-0516-9C42-9D9C-640B40424874}">
      <dgm:prSet phldrT="[Text]"/>
      <dgm:spPr/>
      <dgm:t>
        <a:bodyPr/>
        <a:lstStyle/>
        <a:p>
          <a:r>
            <a:rPr lang="en-US"/>
            <a:t>PAPI Library</a:t>
          </a:r>
        </a:p>
      </dgm:t>
    </dgm:pt>
    <dgm:pt modelId="{8BD266B2-1884-8141-AD23-B9E803FD5E3E}" type="parTrans" cxnId="{EC145B46-C1FF-B844-8F39-264AC0C71408}">
      <dgm:prSet/>
      <dgm:spPr/>
      <dgm:t>
        <a:bodyPr/>
        <a:lstStyle/>
        <a:p>
          <a:endParaRPr lang="en-US"/>
        </a:p>
      </dgm:t>
    </dgm:pt>
    <dgm:pt modelId="{60B9CEFD-9863-744E-B88D-A33243E5918D}" type="sibTrans" cxnId="{EC145B46-C1FF-B844-8F39-264AC0C71408}">
      <dgm:prSet/>
      <dgm:spPr/>
      <dgm:t>
        <a:bodyPr/>
        <a:lstStyle/>
        <a:p>
          <a:endParaRPr lang="en-US"/>
        </a:p>
      </dgm:t>
    </dgm:pt>
    <dgm:pt modelId="{5627AB35-FFB0-BE4C-94BC-4BC36ADF79FE}">
      <dgm:prSet phldrT="[Text]"/>
      <dgm:spPr/>
      <dgm:t>
        <a:bodyPr/>
        <a:lstStyle/>
        <a:p>
          <a:r>
            <a:rPr lang="en-US"/>
            <a:t>Run Algorithm</a:t>
          </a:r>
        </a:p>
      </dgm:t>
    </dgm:pt>
    <dgm:pt modelId="{0B67F31E-AC54-5A4B-B40C-32156AF19127}" type="parTrans" cxnId="{E851D6ED-D77F-934A-AAE6-F504B26EE6B5}">
      <dgm:prSet/>
      <dgm:spPr/>
      <dgm:t>
        <a:bodyPr/>
        <a:lstStyle/>
        <a:p>
          <a:endParaRPr lang="en-US"/>
        </a:p>
      </dgm:t>
    </dgm:pt>
    <dgm:pt modelId="{A381F4D5-446D-B14C-99DF-3D3F2627336A}" type="sibTrans" cxnId="{E851D6ED-D77F-934A-AAE6-F504B26EE6B5}">
      <dgm:prSet/>
      <dgm:spPr/>
      <dgm:t>
        <a:bodyPr/>
        <a:lstStyle/>
        <a:p>
          <a:endParaRPr lang="en-US"/>
        </a:p>
      </dgm:t>
    </dgm:pt>
    <dgm:pt modelId="{8011D075-48E2-8245-9E30-956A6FCA1FE4}">
      <dgm:prSet phldrT="[Text]"/>
      <dgm:spPr/>
      <dgm:t>
        <a:bodyPr/>
        <a:lstStyle/>
        <a:p>
          <a:endParaRPr lang="en-US"/>
        </a:p>
      </dgm:t>
    </dgm:pt>
    <dgm:pt modelId="{0295B3B8-7427-A443-BC4A-4E462954A502}" type="parTrans" cxnId="{B0BC0501-5F43-A94E-BDBF-F75E82A4B402}">
      <dgm:prSet/>
      <dgm:spPr/>
      <dgm:t>
        <a:bodyPr/>
        <a:lstStyle/>
        <a:p>
          <a:endParaRPr lang="en-US"/>
        </a:p>
      </dgm:t>
    </dgm:pt>
    <dgm:pt modelId="{694A8769-9EEA-5849-96D4-B63932E9F123}" type="sibTrans" cxnId="{B0BC0501-5F43-A94E-BDBF-F75E82A4B402}">
      <dgm:prSet/>
      <dgm:spPr/>
      <dgm:t>
        <a:bodyPr/>
        <a:lstStyle/>
        <a:p>
          <a:endParaRPr lang="en-US"/>
        </a:p>
      </dgm:t>
    </dgm:pt>
    <dgm:pt modelId="{7D8ADD59-C58E-FC4D-A75D-317981DA1E4A}">
      <dgm:prSet phldrT="[Text]"/>
      <dgm:spPr/>
      <dgm:t>
        <a:bodyPr/>
        <a:lstStyle/>
        <a:p>
          <a:endParaRPr lang="en-US"/>
        </a:p>
      </dgm:t>
    </dgm:pt>
    <dgm:pt modelId="{9830D1CB-5440-BC4F-86E2-C7C4C39EE64A}" type="parTrans" cxnId="{D4348DC7-9570-2243-A65B-FF10EF43730F}">
      <dgm:prSet/>
      <dgm:spPr/>
      <dgm:t>
        <a:bodyPr/>
        <a:lstStyle/>
        <a:p>
          <a:endParaRPr lang="en-US"/>
        </a:p>
      </dgm:t>
    </dgm:pt>
    <dgm:pt modelId="{10098552-35A2-3E47-9099-4A19D8490654}" type="sibTrans" cxnId="{D4348DC7-9570-2243-A65B-FF10EF43730F}">
      <dgm:prSet/>
      <dgm:spPr/>
      <dgm:t>
        <a:bodyPr/>
        <a:lstStyle/>
        <a:p>
          <a:endParaRPr lang="en-US"/>
        </a:p>
      </dgm:t>
    </dgm:pt>
    <dgm:pt modelId="{FBC27A9A-223F-1249-9534-F90E1D25A5D9}">
      <dgm:prSet phldrT="[Text]"/>
      <dgm:spPr/>
      <dgm:t>
        <a:bodyPr/>
        <a:lstStyle/>
        <a:p>
          <a:endParaRPr lang="en-US"/>
        </a:p>
      </dgm:t>
    </dgm:pt>
    <dgm:pt modelId="{553B37C2-14D5-794B-A15A-E0CC80716C36}" type="parTrans" cxnId="{B16F8BAD-6880-5149-AF36-4979E82C9E6E}">
      <dgm:prSet/>
      <dgm:spPr/>
      <dgm:t>
        <a:bodyPr/>
        <a:lstStyle/>
        <a:p>
          <a:endParaRPr lang="en-US"/>
        </a:p>
      </dgm:t>
    </dgm:pt>
    <dgm:pt modelId="{BA70E321-D18F-4E45-9BEB-F6FB733FEECC}" type="sibTrans" cxnId="{B16F8BAD-6880-5149-AF36-4979E82C9E6E}">
      <dgm:prSet/>
      <dgm:spPr/>
      <dgm:t>
        <a:bodyPr/>
        <a:lstStyle/>
        <a:p>
          <a:endParaRPr lang="en-US"/>
        </a:p>
      </dgm:t>
    </dgm:pt>
    <dgm:pt modelId="{2226C488-8447-E54F-8252-22F86BC51226}" type="pres">
      <dgm:prSet presAssocID="{A74C549A-CAC2-8149-8B80-0509B8603FE0}" presName="Name0" presStyleCnt="0">
        <dgm:presLayoutVars>
          <dgm:dir/>
          <dgm:animLvl val="lvl"/>
          <dgm:resizeHandles val="exact"/>
        </dgm:presLayoutVars>
      </dgm:prSet>
      <dgm:spPr/>
    </dgm:pt>
    <dgm:pt modelId="{FB29ED8E-B20F-234D-8A8A-D251B68448B3}" type="pres">
      <dgm:prSet presAssocID="{A74C549A-CAC2-8149-8B80-0509B8603FE0}" presName="tSp" presStyleCnt="0"/>
      <dgm:spPr/>
    </dgm:pt>
    <dgm:pt modelId="{09D5AC52-80DA-E04D-AE73-8A381D781DB4}" type="pres">
      <dgm:prSet presAssocID="{A74C549A-CAC2-8149-8B80-0509B8603FE0}" presName="bSp" presStyleCnt="0"/>
      <dgm:spPr/>
    </dgm:pt>
    <dgm:pt modelId="{8E21D02D-32ED-2545-B579-960A3AF1781B}" type="pres">
      <dgm:prSet presAssocID="{A74C549A-CAC2-8149-8B80-0509B8603FE0}" presName="process" presStyleCnt="0"/>
      <dgm:spPr/>
    </dgm:pt>
    <dgm:pt modelId="{A2024DB9-1EAA-1847-B2FA-B2C70A6DF6A9}" type="pres">
      <dgm:prSet presAssocID="{223E8673-E6BD-864D-B097-84AAE7BD52F7}" presName="composite1" presStyleCnt="0"/>
      <dgm:spPr/>
    </dgm:pt>
    <dgm:pt modelId="{2344E2A7-801D-9549-B63E-D8B7596133AA}" type="pres">
      <dgm:prSet presAssocID="{223E8673-E6BD-864D-B097-84AAE7BD52F7}" presName="dummyNode1" presStyleLbl="node1" presStyleIdx="0" presStyleCnt="4"/>
      <dgm:spPr/>
    </dgm:pt>
    <dgm:pt modelId="{743607E9-D5EC-4D46-AA44-7199DC90E41A}" type="pres">
      <dgm:prSet presAssocID="{223E8673-E6BD-864D-B097-84AAE7BD52F7}" presName="childNode1" presStyleLbl="bgAcc1" presStyleIdx="0" presStyleCnt="4">
        <dgm:presLayoutVars>
          <dgm:bulletEnabled val="1"/>
        </dgm:presLayoutVars>
      </dgm:prSet>
      <dgm:spPr/>
    </dgm:pt>
    <dgm:pt modelId="{E7EC5B26-4A88-2E48-8416-66C5ECAD1225}" type="pres">
      <dgm:prSet presAssocID="{223E8673-E6BD-864D-B097-84AAE7BD52F7}" presName="childNode1tx" presStyleLbl="bgAcc1" presStyleIdx="0" presStyleCnt="4">
        <dgm:presLayoutVars>
          <dgm:bulletEnabled val="1"/>
        </dgm:presLayoutVars>
      </dgm:prSet>
      <dgm:spPr/>
    </dgm:pt>
    <dgm:pt modelId="{51958081-BF6E-824F-9272-02C996AEA980}" type="pres">
      <dgm:prSet presAssocID="{223E8673-E6BD-864D-B097-84AAE7BD52F7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45EBFAA4-9F86-0046-ACF2-75F100667FB6}" type="pres">
      <dgm:prSet presAssocID="{223E8673-E6BD-864D-B097-84AAE7BD52F7}" presName="connSite1" presStyleCnt="0"/>
      <dgm:spPr/>
    </dgm:pt>
    <dgm:pt modelId="{2CD37522-5F73-2449-AC9E-B834A36EE933}" type="pres">
      <dgm:prSet presAssocID="{430BB2B0-F6F5-6E4C-BBF9-C25CBD0AD102}" presName="Name9" presStyleLbl="sibTrans2D1" presStyleIdx="0" presStyleCnt="3"/>
      <dgm:spPr/>
    </dgm:pt>
    <dgm:pt modelId="{B4E75017-C1E9-6F4D-AAA4-1045AF7C8F83}" type="pres">
      <dgm:prSet presAssocID="{038563E5-64CD-524C-893F-4DF19EC2B76C}" presName="composite2" presStyleCnt="0"/>
      <dgm:spPr/>
    </dgm:pt>
    <dgm:pt modelId="{7CB8279E-765B-0E4E-86A7-A63D81963A14}" type="pres">
      <dgm:prSet presAssocID="{038563E5-64CD-524C-893F-4DF19EC2B76C}" presName="dummyNode2" presStyleLbl="node1" presStyleIdx="0" presStyleCnt="4"/>
      <dgm:spPr/>
    </dgm:pt>
    <dgm:pt modelId="{0EC4FB76-0EE5-C041-BF95-50940D5C345D}" type="pres">
      <dgm:prSet presAssocID="{038563E5-64CD-524C-893F-4DF19EC2B76C}" presName="childNode2" presStyleLbl="bgAcc1" presStyleIdx="1" presStyleCnt="4">
        <dgm:presLayoutVars>
          <dgm:bulletEnabled val="1"/>
        </dgm:presLayoutVars>
      </dgm:prSet>
      <dgm:spPr/>
    </dgm:pt>
    <dgm:pt modelId="{6E6AD9F8-C2B6-8A43-B80D-3C8BE7C47D00}" type="pres">
      <dgm:prSet presAssocID="{038563E5-64CD-524C-893F-4DF19EC2B76C}" presName="childNode2tx" presStyleLbl="bgAcc1" presStyleIdx="1" presStyleCnt="4">
        <dgm:presLayoutVars>
          <dgm:bulletEnabled val="1"/>
        </dgm:presLayoutVars>
      </dgm:prSet>
      <dgm:spPr/>
    </dgm:pt>
    <dgm:pt modelId="{AFE6BC68-74BD-0F4F-AC81-37DF0641B342}" type="pres">
      <dgm:prSet presAssocID="{038563E5-64CD-524C-893F-4DF19EC2B76C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89BE71C3-261F-F84A-87D6-7EE3F4218F3B}" type="pres">
      <dgm:prSet presAssocID="{038563E5-64CD-524C-893F-4DF19EC2B76C}" presName="connSite2" presStyleCnt="0"/>
      <dgm:spPr/>
    </dgm:pt>
    <dgm:pt modelId="{8B122CE4-CAB2-EE47-B4AA-40D5962D25E4}" type="pres">
      <dgm:prSet presAssocID="{E67D6B1C-9CB5-AB44-BBA5-1D292868B0E8}" presName="Name18" presStyleLbl="sibTrans2D1" presStyleIdx="1" presStyleCnt="3"/>
      <dgm:spPr/>
    </dgm:pt>
    <dgm:pt modelId="{80AB3BD3-A38B-0F4E-8483-80C4CFD14203}" type="pres">
      <dgm:prSet presAssocID="{7902599C-A6DF-6D42-B7D5-C36C7BB5DD78}" presName="composite1" presStyleCnt="0"/>
      <dgm:spPr/>
    </dgm:pt>
    <dgm:pt modelId="{C0130803-6C28-944F-989C-6F9C6D474C40}" type="pres">
      <dgm:prSet presAssocID="{7902599C-A6DF-6D42-B7D5-C36C7BB5DD78}" presName="dummyNode1" presStyleLbl="node1" presStyleIdx="1" presStyleCnt="4"/>
      <dgm:spPr/>
    </dgm:pt>
    <dgm:pt modelId="{DB2174D7-5306-754B-B409-224EB846066D}" type="pres">
      <dgm:prSet presAssocID="{7902599C-A6DF-6D42-B7D5-C36C7BB5DD78}" presName="childNode1" presStyleLbl="bgAcc1" presStyleIdx="2" presStyleCnt="4">
        <dgm:presLayoutVars>
          <dgm:bulletEnabled val="1"/>
        </dgm:presLayoutVars>
      </dgm:prSet>
      <dgm:spPr/>
    </dgm:pt>
    <dgm:pt modelId="{5C7386E2-EADC-AA45-9CA7-6CB46AACEF77}" type="pres">
      <dgm:prSet presAssocID="{7902599C-A6DF-6D42-B7D5-C36C7BB5DD78}" presName="childNode1tx" presStyleLbl="bgAcc1" presStyleIdx="2" presStyleCnt="4">
        <dgm:presLayoutVars>
          <dgm:bulletEnabled val="1"/>
        </dgm:presLayoutVars>
      </dgm:prSet>
      <dgm:spPr/>
    </dgm:pt>
    <dgm:pt modelId="{9A31AF0D-1D63-7B4B-AE2B-E8FF2D96593E}" type="pres">
      <dgm:prSet presAssocID="{7902599C-A6DF-6D42-B7D5-C36C7BB5DD78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EB536E8C-4AC1-B347-BDBD-3DF58A43BC71}" type="pres">
      <dgm:prSet presAssocID="{7902599C-A6DF-6D42-B7D5-C36C7BB5DD78}" presName="connSite1" presStyleCnt="0"/>
      <dgm:spPr/>
    </dgm:pt>
    <dgm:pt modelId="{0FA0B5FD-3595-664E-B073-6CCE2FCBE3AE}" type="pres">
      <dgm:prSet presAssocID="{DBA5B901-96C2-9941-9BC2-F3EAB5792297}" presName="Name9" presStyleLbl="sibTrans2D1" presStyleIdx="2" presStyleCnt="3"/>
      <dgm:spPr/>
    </dgm:pt>
    <dgm:pt modelId="{9DBDB3F4-1065-B141-8A16-855D8D4E529C}" type="pres">
      <dgm:prSet presAssocID="{32211F78-56A8-404C-81AD-0D89DB2E9777}" presName="composite2" presStyleCnt="0"/>
      <dgm:spPr/>
    </dgm:pt>
    <dgm:pt modelId="{FEFD2AFD-EE37-4D40-B889-5BC0B0A83A60}" type="pres">
      <dgm:prSet presAssocID="{32211F78-56A8-404C-81AD-0D89DB2E9777}" presName="dummyNode2" presStyleLbl="node1" presStyleIdx="2" presStyleCnt="4"/>
      <dgm:spPr/>
    </dgm:pt>
    <dgm:pt modelId="{9C6FF666-057D-F64D-8EBC-2B232786F093}" type="pres">
      <dgm:prSet presAssocID="{32211F78-56A8-404C-81AD-0D89DB2E9777}" presName="childNode2" presStyleLbl="bgAcc1" presStyleIdx="3" presStyleCnt="4">
        <dgm:presLayoutVars>
          <dgm:bulletEnabled val="1"/>
        </dgm:presLayoutVars>
      </dgm:prSet>
      <dgm:spPr/>
    </dgm:pt>
    <dgm:pt modelId="{B12B82A4-EA77-5C4C-91BC-CEDB5E663C01}" type="pres">
      <dgm:prSet presAssocID="{32211F78-56A8-404C-81AD-0D89DB2E9777}" presName="childNode2tx" presStyleLbl="bgAcc1" presStyleIdx="3" presStyleCnt="4">
        <dgm:presLayoutVars>
          <dgm:bulletEnabled val="1"/>
        </dgm:presLayoutVars>
      </dgm:prSet>
      <dgm:spPr/>
    </dgm:pt>
    <dgm:pt modelId="{3D4EE2CB-AA10-944F-8907-44FB5F1AED43}" type="pres">
      <dgm:prSet presAssocID="{32211F78-56A8-404C-81AD-0D89DB2E9777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471EAD4B-465A-254E-8E2F-7FB6A40603F8}" type="pres">
      <dgm:prSet presAssocID="{32211F78-56A8-404C-81AD-0D89DB2E9777}" presName="connSite2" presStyleCnt="0"/>
      <dgm:spPr/>
    </dgm:pt>
  </dgm:ptLst>
  <dgm:cxnLst>
    <dgm:cxn modelId="{B0BC0501-5F43-A94E-BDBF-F75E82A4B402}" srcId="{7902599C-A6DF-6D42-B7D5-C36C7BB5DD78}" destId="{8011D075-48E2-8245-9E30-956A6FCA1FE4}" srcOrd="3" destOrd="0" parTransId="{0295B3B8-7427-A443-BC4A-4E462954A502}" sibTransId="{694A8769-9EEA-5849-96D4-B63932E9F123}"/>
    <dgm:cxn modelId="{3EA1500A-07FC-754A-B8DA-CDF3E8EDD063}" type="presOf" srcId="{223E8673-E6BD-864D-B097-84AAE7BD52F7}" destId="{51958081-BF6E-824F-9272-02C996AEA980}" srcOrd="0" destOrd="0" presId="urn:microsoft.com/office/officeart/2005/8/layout/hProcess4"/>
    <dgm:cxn modelId="{7667E80A-D0C1-8E42-A6DB-05B8F0127E31}" srcId="{A74C549A-CAC2-8149-8B80-0509B8603FE0}" destId="{038563E5-64CD-524C-893F-4DF19EC2B76C}" srcOrd="1" destOrd="0" parTransId="{6E93AB5E-4899-2C44-989B-EE7EAB4CF880}" sibTransId="{E67D6B1C-9CB5-AB44-BBA5-1D292868B0E8}"/>
    <dgm:cxn modelId="{090F4711-1856-6E4D-9174-BA30FC328CF6}" srcId="{7902599C-A6DF-6D42-B7D5-C36C7BB5DD78}" destId="{0EE3DD7B-D2E8-4548-83D0-4D7661126629}" srcOrd="1" destOrd="0" parTransId="{0A8AD2DF-A9BC-D74C-B624-CE75F909FEE9}" sibTransId="{1477936F-1B8A-FE4B-8504-CD44F7859F72}"/>
    <dgm:cxn modelId="{89BB0321-BB00-DD49-B40F-0C4D520F185F}" type="presOf" srcId="{0EE3DD7B-D2E8-4548-83D0-4D7661126629}" destId="{5C7386E2-EADC-AA45-9CA7-6CB46AACEF77}" srcOrd="1" destOrd="1" presId="urn:microsoft.com/office/officeart/2005/8/layout/hProcess4"/>
    <dgm:cxn modelId="{C5FA8F23-48D5-7244-9C56-17D72C016DF0}" type="presOf" srcId="{505DA881-BA0D-DA4A-B4AB-01E829D4F900}" destId="{743607E9-D5EC-4D46-AA44-7199DC90E41A}" srcOrd="0" destOrd="0" presId="urn:microsoft.com/office/officeart/2005/8/layout/hProcess4"/>
    <dgm:cxn modelId="{CD7A5C27-BFA1-6C46-8270-DCF3B175D43F}" type="presOf" srcId="{D52D75D6-986B-EB4D-AB40-8193104C78E4}" destId="{0EC4FB76-0EE5-C041-BF95-50940D5C345D}" srcOrd="0" destOrd="0" presId="urn:microsoft.com/office/officeart/2005/8/layout/hProcess4"/>
    <dgm:cxn modelId="{E3E24627-0641-B74F-9ED9-5453683C696F}" srcId="{A74C549A-CAC2-8149-8B80-0509B8603FE0}" destId="{7902599C-A6DF-6D42-B7D5-C36C7BB5DD78}" srcOrd="2" destOrd="0" parTransId="{CF054C05-368B-0043-ABB8-1B252D056470}" sibTransId="{DBA5B901-96C2-9941-9BC2-F3EAB5792297}"/>
    <dgm:cxn modelId="{76DEF129-1B56-CB46-A5E7-E307EEC27D53}" type="presOf" srcId="{A74C549A-CAC2-8149-8B80-0509B8603FE0}" destId="{2226C488-8447-E54F-8252-22F86BC51226}" srcOrd="0" destOrd="0" presId="urn:microsoft.com/office/officeart/2005/8/layout/hProcess4"/>
    <dgm:cxn modelId="{BCE5532F-5D1C-1448-B074-5688B0EDFC09}" type="presOf" srcId="{7D8ADD59-C58E-FC4D-A75D-317981DA1E4A}" destId="{5C7386E2-EADC-AA45-9CA7-6CB46AACEF77}" srcOrd="1" destOrd="2" presId="urn:microsoft.com/office/officeart/2005/8/layout/hProcess4"/>
    <dgm:cxn modelId="{A4D56E5F-9661-024F-8699-8A29A27D8AE5}" srcId="{A74C549A-CAC2-8149-8B80-0509B8603FE0}" destId="{32211F78-56A8-404C-81AD-0D89DB2E9777}" srcOrd="3" destOrd="0" parTransId="{FAFB502E-9198-DD4D-9FBE-F591C0485D32}" sibTransId="{C03DA479-74E4-264B-859D-F214081BAC08}"/>
    <dgm:cxn modelId="{99D6CE61-19D9-6A44-825E-911120F3AF59}" type="presOf" srcId="{5627AB35-FFB0-BE4C-94BC-4BC36ADF79FE}" destId="{E7EC5B26-4A88-2E48-8416-66C5ECAD1225}" srcOrd="1" destOrd="2" presId="urn:microsoft.com/office/officeart/2005/8/layout/hProcess4"/>
    <dgm:cxn modelId="{9879BA62-CAC7-464B-ABC5-571EDEBC9228}" type="presOf" srcId="{505DA881-BA0D-DA4A-B4AB-01E829D4F900}" destId="{E7EC5B26-4A88-2E48-8416-66C5ECAD1225}" srcOrd="1" destOrd="0" presId="urn:microsoft.com/office/officeart/2005/8/layout/hProcess4"/>
    <dgm:cxn modelId="{C3773666-40CE-3B4E-8999-25D0C2134EED}" srcId="{223E8673-E6BD-864D-B097-84AAE7BD52F7}" destId="{505DA881-BA0D-DA4A-B4AB-01E829D4F900}" srcOrd="0" destOrd="0" parTransId="{235156E1-EF28-EA49-A9F4-A2B0B0B247BE}" sibTransId="{06FCC421-2C4C-B64F-8395-53789F500B75}"/>
    <dgm:cxn modelId="{EC145B46-C1FF-B844-8F39-264AC0C71408}" srcId="{223E8673-E6BD-864D-B097-84AAE7BD52F7}" destId="{D175836F-0516-9C42-9D9C-640B40424874}" srcOrd="1" destOrd="0" parTransId="{8BD266B2-1884-8141-AD23-B9E803FD5E3E}" sibTransId="{60B9CEFD-9863-744E-B88D-A33243E5918D}"/>
    <dgm:cxn modelId="{C2606D46-F473-6642-AC59-22B45372BDD4}" type="presOf" srcId="{7902599C-A6DF-6D42-B7D5-C36C7BB5DD78}" destId="{9A31AF0D-1D63-7B4B-AE2B-E8FF2D96593E}" srcOrd="0" destOrd="0" presId="urn:microsoft.com/office/officeart/2005/8/layout/hProcess4"/>
    <dgm:cxn modelId="{F86F666D-8AAC-AF4A-8203-E859A4A3573B}" type="presOf" srcId="{5627AB35-FFB0-BE4C-94BC-4BC36ADF79FE}" destId="{743607E9-D5EC-4D46-AA44-7199DC90E41A}" srcOrd="0" destOrd="2" presId="urn:microsoft.com/office/officeart/2005/8/layout/hProcess4"/>
    <dgm:cxn modelId="{7089EB72-423E-6E4F-B4AA-0DEA16D1F0C1}" type="presOf" srcId="{DBA5B901-96C2-9941-9BC2-F3EAB5792297}" destId="{0FA0B5FD-3595-664E-B073-6CCE2FCBE3AE}" srcOrd="0" destOrd="0" presId="urn:microsoft.com/office/officeart/2005/8/layout/hProcess4"/>
    <dgm:cxn modelId="{A425EE54-7C59-6240-8779-5180A54B3469}" type="presOf" srcId="{7D8ADD59-C58E-FC4D-A75D-317981DA1E4A}" destId="{DB2174D7-5306-754B-B409-224EB846066D}" srcOrd="0" destOrd="2" presId="urn:microsoft.com/office/officeart/2005/8/layout/hProcess4"/>
    <dgm:cxn modelId="{B3E55B79-AF3A-BE46-8F1A-1B51E485592A}" type="presOf" srcId="{32211F78-56A8-404C-81AD-0D89DB2E9777}" destId="{3D4EE2CB-AA10-944F-8907-44FB5F1AED43}" srcOrd="0" destOrd="0" presId="urn:microsoft.com/office/officeart/2005/8/layout/hProcess4"/>
    <dgm:cxn modelId="{8A89E581-0427-FC48-B090-5EF39F502B0C}" srcId="{32211F78-56A8-404C-81AD-0D89DB2E9777}" destId="{0151D4A8-C10A-EA45-BB50-C4693FCFA48C}" srcOrd="0" destOrd="0" parTransId="{F6DD116D-09EC-DC45-BD5C-1DB0CAAEE9EE}" sibTransId="{27CACCA5-5A60-E346-927E-FEB39B0DE210}"/>
    <dgm:cxn modelId="{9422628C-89BC-3543-ADF2-BEFFA495E0E1}" type="presOf" srcId="{D175836F-0516-9C42-9D9C-640B40424874}" destId="{E7EC5B26-4A88-2E48-8416-66C5ECAD1225}" srcOrd="1" destOrd="1" presId="urn:microsoft.com/office/officeart/2005/8/layout/hProcess4"/>
    <dgm:cxn modelId="{4ECC098F-F4F3-0E41-8D4F-807D4F0801C7}" type="presOf" srcId="{0151D4A8-C10A-EA45-BB50-C4693FCFA48C}" destId="{B12B82A4-EA77-5C4C-91BC-CEDB5E663C01}" srcOrd="1" destOrd="0" presId="urn:microsoft.com/office/officeart/2005/8/layout/hProcess4"/>
    <dgm:cxn modelId="{17B9F197-AE9A-C345-9CA9-4E0E3F8F6685}" type="presOf" srcId="{8011D075-48E2-8245-9E30-956A6FCA1FE4}" destId="{DB2174D7-5306-754B-B409-224EB846066D}" srcOrd="0" destOrd="3" presId="urn:microsoft.com/office/officeart/2005/8/layout/hProcess4"/>
    <dgm:cxn modelId="{ACF5689D-FB78-5F41-AEF6-7420847D97F3}" type="presOf" srcId="{E67D6B1C-9CB5-AB44-BBA5-1D292868B0E8}" destId="{8B122CE4-CAB2-EE47-B4AA-40D5962D25E4}" srcOrd="0" destOrd="0" presId="urn:microsoft.com/office/officeart/2005/8/layout/hProcess4"/>
    <dgm:cxn modelId="{205F34AC-55F0-7641-9F4A-2C1DEB26A24C}" type="presOf" srcId="{D52D75D6-986B-EB4D-AB40-8193104C78E4}" destId="{6E6AD9F8-C2B6-8A43-B80D-3C8BE7C47D00}" srcOrd="1" destOrd="0" presId="urn:microsoft.com/office/officeart/2005/8/layout/hProcess4"/>
    <dgm:cxn modelId="{B16F8BAD-6880-5149-AF36-4979E82C9E6E}" srcId="{7902599C-A6DF-6D42-B7D5-C36C7BB5DD78}" destId="{FBC27A9A-223F-1249-9534-F90E1D25A5D9}" srcOrd="0" destOrd="0" parTransId="{553B37C2-14D5-794B-A15A-E0CC80716C36}" sibTransId="{BA70E321-D18F-4E45-9BEB-F6FB733FEECC}"/>
    <dgm:cxn modelId="{440742B6-8CD5-CA4B-ABF0-ACAA57B0739B}" type="presOf" srcId="{FBC27A9A-223F-1249-9534-F90E1D25A5D9}" destId="{5C7386E2-EADC-AA45-9CA7-6CB46AACEF77}" srcOrd="1" destOrd="0" presId="urn:microsoft.com/office/officeart/2005/8/layout/hProcess4"/>
    <dgm:cxn modelId="{D4348DC7-9570-2243-A65B-FF10EF43730F}" srcId="{7902599C-A6DF-6D42-B7D5-C36C7BB5DD78}" destId="{7D8ADD59-C58E-FC4D-A75D-317981DA1E4A}" srcOrd="2" destOrd="0" parTransId="{9830D1CB-5440-BC4F-86E2-C7C4C39EE64A}" sibTransId="{10098552-35A2-3E47-9099-4A19D8490654}"/>
    <dgm:cxn modelId="{AF6CABD1-B813-6B46-BDB0-BB558D2A8D65}" type="presOf" srcId="{29E7325D-79A1-C244-98FA-733C3E7D81D2}" destId="{0EC4FB76-0EE5-C041-BF95-50940D5C345D}" srcOrd="0" destOrd="1" presId="urn:microsoft.com/office/officeart/2005/8/layout/hProcess4"/>
    <dgm:cxn modelId="{812796D7-EE5A-A54C-A813-2FF7FE753C1B}" type="presOf" srcId="{FBC27A9A-223F-1249-9534-F90E1D25A5D9}" destId="{DB2174D7-5306-754B-B409-224EB846066D}" srcOrd="0" destOrd="0" presId="urn:microsoft.com/office/officeart/2005/8/layout/hProcess4"/>
    <dgm:cxn modelId="{5459D7D7-B742-C542-B81C-78737F8C6393}" srcId="{038563E5-64CD-524C-893F-4DF19EC2B76C}" destId="{D52D75D6-986B-EB4D-AB40-8193104C78E4}" srcOrd="0" destOrd="0" parTransId="{BA8A4A69-96D4-374F-A13E-6D0807EEEE15}" sibTransId="{34B4FA3C-316D-5F47-BFC0-9C9922C8A217}"/>
    <dgm:cxn modelId="{7CAE73D8-22E3-BC44-8E1A-42E603AF7E37}" type="presOf" srcId="{0151D4A8-C10A-EA45-BB50-C4693FCFA48C}" destId="{9C6FF666-057D-F64D-8EBC-2B232786F093}" srcOrd="0" destOrd="0" presId="urn:microsoft.com/office/officeart/2005/8/layout/hProcess4"/>
    <dgm:cxn modelId="{490164DB-ADB7-F74A-A649-6E89F24B6552}" type="presOf" srcId="{D175836F-0516-9C42-9D9C-640B40424874}" destId="{743607E9-D5EC-4D46-AA44-7199DC90E41A}" srcOrd="0" destOrd="1" presId="urn:microsoft.com/office/officeart/2005/8/layout/hProcess4"/>
    <dgm:cxn modelId="{68AE2EDC-57B3-DD45-AA26-8FF1257B6123}" type="presOf" srcId="{430BB2B0-F6F5-6E4C-BBF9-C25CBD0AD102}" destId="{2CD37522-5F73-2449-AC9E-B834A36EE933}" srcOrd="0" destOrd="0" presId="urn:microsoft.com/office/officeart/2005/8/layout/hProcess4"/>
    <dgm:cxn modelId="{6C6C79DC-0EA3-1949-ADB6-F3D54A51A725}" type="presOf" srcId="{29E7325D-79A1-C244-98FA-733C3E7D81D2}" destId="{6E6AD9F8-C2B6-8A43-B80D-3C8BE7C47D00}" srcOrd="1" destOrd="1" presId="urn:microsoft.com/office/officeart/2005/8/layout/hProcess4"/>
    <dgm:cxn modelId="{21F244DF-D1A4-CD41-A650-E126B0BBC257}" type="presOf" srcId="{0EE3DD7B-D2E8-4548-83D0-4D7661126629}" destId="{DB2174D7-5306-754B-B409-224EB846066D}" srcOrd="0" destOrd="1" presId="urn:microsoft.com/office/officeart/2005/8/layout/hProcess4"/>
    <dgm:cxn modelId="{B5F76EE4-6F4B-E942-8E6C-CEBA4D86F60F}" type="presOf" srcId="{8011D075-48E2-8245-9E30-956A6FCA1FE4}" destId="{5C7386E2-EADC-AA45-9CA7-6CB46AACEF77}" srcOrd="1" destOrd="3" presId="urn:microsoft.com/office/officeart/2005/8/layout/hProcess4"/>
    <dgm:cxn modelId="{E851D6ED-D77F-934A-AAE6-F504B26EE6B5}" srcId="{223E8673-E6BD-864D-B097-84AAE7BD52F7}" destId="{5627AB35-FFB0-BE4C-94BC-4BC36ADF79FE}" srcOrd="2" destOrd="0" parTransId="{0B67F31E-AC54-5A4B-B40C-32156AF19127}" sibTransId="{A381F4D5-446D-B14C-99DF-3D3F2627336A}"/>
    <dgm:cxn modelId="{877AD5F0-9625-E844-8D86-60218E426159}" srcId="{038563E5-64CD-524C-893F-4DF19EC2B76C}" destId="{29E7325D-79A1-C244-98FA-733C3E7D81D2}" srcOrd="1" destOrd="0" parTransId="{302B3398-A478-7140-9D1A-F340DE6AE641}" sibTransId="{DD8E1FBC-4DCB-A64E-BFD1-8D0B5FE45621}"/>
    <dgm:cxn modelId="{C5296CF1-CF72-444C-A77A-3895049A7EE5}" type="presOf" srcId="{038563E5-64CD-524C-893F-4DF19EC2B76C}" destId="{AFE6BC68-74BD-0F4F-AC81-37DF0641B342}" srcOrd="0" destOrd="0" presId="urn:microsoft.com/office/officeart/2005/8/layout/hProcess4"/>
    <dgm:cxn modelId="{A0A0D3FC-AC84-0148-8B62-07CD3CBBAB4E}" srcId="{A74C549A-CAC2-8149-8B80-0509B8603FE0}" destId="{223E8673-E6BD-864D-B097-84AAE7BD52F7}" srcOrd="0" destOrd="0" parTransId="{FA731D4D-93DB-E84A-B922-6D63F24C6920}" sibTransId="{430BB2B0-F6F5-6E4C-BBF9-C25CBD0AD102}"/>
    <dgm:cxn modelId="{DDBF8ED7-785D-9940-9342-7611168B6C18}" type="presParOf" srcId="{2226C488-8447-E54F-8252-22F86BC51226}" destId="{FB29ED8E-B20F-234D-8A8A-D251B68448B3}" srcOrd="0" destOrd="0" presId="urn:microsoft.com/office/officeart/2005/8/layout/hProcess4"/>
    <dgm:cxn modelId="{1F2E8ED7-604B-FE42-B921-425B61C57F07}" type="presParOf" srcId="{2226C488-8447-E54F-8252-22F86BC51226}" destId="{09D5AC52-80DA-E04D-AE73-8A381D781DB4}" srcOrd="1" destOrd="0" presId="urn:microsoft.com/office/officeart/2005/8/layout/hProcess4"/>
    <dgm:cxn modelId="{A66485AB-5C4E-5B44-B4CD-3502355DFE8F}" type="presParOf" srcId="{2226C488-8447-E54F-8252-22F86BC51226}" destId="{8E21D02D-32ED-2545-B579-960A3AF1781B}" srcOrd="2" destOrd="0" presId="urn:microsoft.com/office/officeart/2005/8/layout/hProcess4"/>
    <dgm:cxn modelId="{A960D9F3-B249-4B4A-8E5B-507F4C75DE47}" type="presParOf" srcId="{8E21D02D-32ED-2545-B579-960A3AF1781B}" destId="{A2024DB9-1EAA-1847-B2FA-B2C70A6DF6A9}" srcOrd="0" destOrd="0" presId="urn:microsoft.com/office/officeart/2005/8/layout/hProcess4"/>
    <dgm:cxn modelId="{5AFD40CA-6D27-FC46-AABB-CC7073C5B4F0}" type="presParOf" srcId="{A2024DB9-1EAA-1847-B2FA-B2C70A6DF6A9}" destId="{2344E2A7-801D-9549-B63E-D8B7596133AA}" srcOrd="0" destOrd="0" presId="urn:microsoft.com/office/officeart/2005/8/layout/hProcess4"/>
    <dgm:cxn modelId="{366FF5BB-2408-EE44-A18A-198B4195FB58}" type="presParOf" srcId="{A2024DB9-1EAA-1847-B2FA-B2C70A6DF6A9}" destId="{743607E9-D5EC-4D46-AA44-7199DC90E41A}" srcOrd="1" destOrd="0" presId="urn:microsoft.com/office/officeart/2005/8/layout/hProcess4"/>
    <dgm:cxn modelId="{C8CE6639-9089-6346-AEF6-ABD6ACDC8B57}" type="presParOf" srcId="{A2024DB9-1EAA-1847-B2FA-B2C70A6DF6A9}" destId="{E7EC5B26-4A88-2E48-8416-66C5ECAD1225}" srcOrd="2" destOrd="0" presId="urn:microsoft.com/office/officeart/2005/8/layout/hProcess4"/>
    <dgm:cxn modelId="{D63190CC-EBE8-2D4B-8818-B3E68873E7D1}" type="presParOf" srcId="{A2024DB9-1EAA-1847-B2FA-B2C70A6DF6A9}" destId="{51958081-BF6E-824F-9272-02C996AEA980}" srcOrd="3" destOrd="0" presId="urn:microsoft.com/office/officeart/2005/8/layout/hProcess4"/>
    <dgm:cxn modelId="{196F33A9-98A7-2149-8B76-AA7EF71BA4A8}" type="presParOf" srcId="{A2024DB9-1EAA-1847-B2FA-B2C70A6DF6A9}" destId="{45EBFAA4-9F86-0046-ACF2-75F100667FB6}" srcOrd="4" destOrd="0" presId="urn:microsoft.com/office/officeart/2005/8/layout/hProcess4"/>
    <dgm:cxn modelId="{7370AED6-2FF9-8846-840F-313453ABD2FA}" type="presParOf" srcId="{8E21D02D-32ED-2545-B579-960A3AF1781B}" destId="{2CD37522-5F73-2449-AC9E-B834A36EE933}" srcOrd="1" destOrd="0" presId="urn:microsoft.com/office/officeart/2005/8/layout/hProcess4"/>
    <dgm:cxn modelId="{C385C0F2-70F2-624B-8837-FDFB8B5B779F}" type="presParOf" srcId="{8E21D02D-32ED-2545-B579-960A3AF1781B}" destId="{B4E75017-C1E9-6F4D-AAA4-1045AF7C8F83}" srcOrd="2" destOrd="0" presId="urn:microsoft.com/office/officeart/2005/8/layout/hProcess4"/>
    <dgm:cxn modelId="{8479F6F6-098F-134B-83A5-2B39F066972D}" type="presParOf" srcId="{B4E75017-C1E9-6F4D-AAA4-1045AF7C8F83}" destId="{7CB8279E-765B-0E4E-86A7-A63D81963A14}" srcOrd="0" destOrd="0" presId="urn:microsoft.com/office/officeart/2005/8/layout/hProcess4"/>
    <dgm:cxn modelId="{E6D1660D-4C58-904E-9065-C792E4557B33}" type="presParOf" srcId="{B4E75017-C1E9-6F4D-AAA4-1045AF7C8F83}" destId="{0EC4FB76-0EE5-C041-BF95-50940D5C345D}" srcOrd="1" destOrd="0" presId="urn:microsoft.com/office/officeart/2005/8/layout/hProcess4"/>
    <dgm:cxn modelId="{B786C581-5581-DD4C-8283-F7328CE08339}" type="presParOf" srcId="{B4E75017-C1E9-6F4D-AAA4-1045AF7C8F83}" destId="{6E6AD9F8-C2B6-8A43-B80D-3C8BE7C47D00}" srcOrd="2" destOrd="0" presId="urn:microsoft.com/office/officeart/2005/8/layout/hProcess4"/>
    <dgm:cxn modelId="{4E026F92-0621-1B47-89EC-3BD43B68AC54}" type="presParOf" srcId="{B4E75017-C1E9-6F4D-AAA4-1045AF7C8F83}" destId="{AFE6BC68-74BD-0F4F-AC81-37DF0641B342}" srcOrd="3" destOrd="0" presId="urn:microsoft.com/office/officeart/2005/8/layout/hProcess4"/>
    <dgm:cxn modelId="{4499FF16-56D7-114C-A090-AD62AA8858E0}" type="presParOf" srcId="{B4E75017-C1E9-6F4D-AAA4-1045AF7C8F83}" destId="{89BE71C3-261F-F84A-87D6-7EE3F4218F3B}" srcOrd="4" destOrd="0" presId="urn:microsoft.com/office/officeart/2005/8/layout/hProcess4"/>
    <dgm:cxn modelId="{C10470AF-CEB6-2A43-B69F-472DAA577340}" type="presParOf" srcId="{8E21D02D-32ED-2545-B579-960A3AF1781B}" destId="{8B122CE4-CAB2-EE47-B4AA-40D5962D25E4}" srcOrd="3" destOrd="0" presId="urn:microsoft.com/office/officeart/2005/8/layout/hProcess4"/>
    <dgm:cxn modelId="{5DF96CA2-B84F-A641-A554-5EC25D4652D1}" type="presParOf" srcId="{8E21D02D-32ED-2545-B579-960A3AF1781B}" destId="{80AB3BD3-A38B-0F4E-8483-80C4CFD14203}" srcOrd="4" destOrd="0" presId="urn:microsoft.com/office/officeart/2005/8/layout/hProcess4"/>
    <dgm:cxn modelId="{69CF9827-564B-DC46-823B-8D90A51631E5}" type="presParOf" srcId="{80AB3BD3-A38B-0F4E-8483-80C4CFD14203}" destId="{C0130803-6C28-944F-989C-6F9C6D474C40}" srcOrd="0" destOrd="0" presId="urn:microsoft.com/office/officeart/2005/8/layout/hProcess4"/>
    <dgm:cxn modelId="{FDAA273E-D981-C242-AD27-0BFA3A1F154A}" type="presParOf" srcId="{80AB3BD3-A38B-0F4E-8483-80C4CFD14203}" destId="{DB2174D7-5306-754B-B409-224EB846066D}" srcOrd="1" destOrd="0" presId="urn:microsoft.com/office/officeart/2005/8/layout/hProcess4"/>
    <dgm:cxn modelId="{7CEB00F5-0D42-2D4D-BD37-36CBB605C809}" type="presParOf" srcId="{80AB3BD3-A38B-0F4E-8483-80C4CFD14203}" destId="{5C7386E2-EADC-AA45-9CA7-6CB46AACEF77}" srcOrd="2" destOrd="0" presId="urn:microsoft.com/office/officeart/2005/8/layout/hProcess4"/>
    <dgm:cxn modelId="{BAD159C8-67AC-1346-A520-A5B67CAD2A14}" type="presParOf" srcId="{80AB3BD3-A38B-0F4E-8483-80C4CFD14203}" destId="{9A31AF0D-1D63-7B4B-AE2B-E8FF2D96593E}" srcOrd="3" destOrd="0" presId="urn:microsoft.com/office/officeart/2005/8/layout/hProcess4"/>
    <dgm:cxn modelId="{11487D34-3B4E-D04B-9891-77448FF73E3E}" type="presParOf" srcId="{80AB3BD3-A38B-0F4E-8483-80C4CFD14203}" destId="{EB536E8C-4AC1-B347-BDBD-3DF58A43BC71}" srcOrd="4" destOrd="0" presId="urn:microsoft.com/office/officeart/2005/8/layout/hProcess4"/>
    <dgm:cxn modelId="{078E80E5-F134-EB40-87BD-3530F8316DBF}" type="presParOf" srcId="{8E21D02D-32ED-2545-B579-960A3AF1781B}" destId="{0FA0B5FD-3595-664E-B073-6CCE2FCBE3AE}" srcOrd="5" destOrd="0" presId="urn:microsoft.com/office/officeart/2005/8/layout/hProcess4"/>
    <dgm:cxn modelId="{4435562C-038D-7944-A5D1-CC8BE594EC2C}" type="presParOf" srcId="{8E21D02D-32ED-2545-B579-960A3AF1781B}" destId="{9DBDB3F4-1065-B141-8A16-855D8D4E529C}" srcOrd="6" destOrd="0" presId="urn:microsoft.com/office/officeart/2005/8/layout/hProcess4"/>
    <dgm:cxn modelId="{5476468C-C1B9-0A44-B34C-C85CB4B4DD5F}" type="presParOf" srcId="{9DBDB3F4-1065-B141-8A16-855D8D4E529C}" destId="{FEFD2AFD-EE37-4D40-B889-5BC0B0A83A60}" srcOrd="0" destOrd="0" presId="urn:microsoft.com/office/officeart/2005/8/layout/hProcess4"/>
    <dgm:cxn modelId="{E83FD9C2-0BAD-2245-B50F-1A6EB7E0DB69}" type="presParOf" srcId="{9DBDB3F4-1065-B141-8A16-855D8D4E529C}" destId="{9C6FF666-057D-F64D-8EBC-2B232786F093}" srcOrd="1" destOrd="0" presId="urn:microsoft.com/office/officeart/2005/8/layout/hProcess4"/>
    <dgm:cxn modelId="{31B7C41F-B342-F44F-BA3C-953694E657F0}" type="presParOf" srcId="{9DBDB3F4-1065-B141-8A16-855D8D4E529C}" destId="{B12B82A4-EA77-5C4C-91BC-CEDB5E663C01}" srcOrd="2" destOrd="0" presId="urn:microsoft.com/office/officeart/2005/8/layout/hProcess4"/>
    <dgm:cxn modelId="{13297D0F-98BB-5C41-8471-A3DBEFC79EBD}" type="presParOf" srcId="{9DBDB3F4-1065-B141-8A16-855D8D4E529C}" destId="{3D4EE2CB-AA10-944F-8907-44FB5F1AED43}" srcOrd="3" destOrd="0" presId="urn:microsoft.com/office/officeart/2005/8/layout/hProcess4"/>
    <dgm:cxn modelId="{9D559CA3-3230-804D-8153-A1771C80ED38}" type="presParOf" srcId="{9DBDB3F4-1065-B141-8A16-855D8D4E529C}" destId="{471EAD4B-465A-254E-8E2F-7FB6A40603F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4C549A-CAC2-8149-8B80-0509B8603FE0}" type="doc">
      <dgm:prSet loTypeId="urn:microsoft.com/office/officeart/2005/8/layout/hProcess4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23E8673-E6BD-864D-B097-84AAE7BD52F7}">
      <dgm:prSet phldrT="[Text]"/>
      <dgm:spPr/>
      <dgm:t>
        <a:bodyPr/>
        <a:lstStyle/>
        <a:p>
          <a:r>
            <a:rPr lang="en-US"/>
            <a:t>Access </a:t>
          </a:r>
          <a:r>
            <a:rPr lang="en-US" err="1"/>
            <a:t>vHPCs</a:t>
          </a:r>
          <a:endParaRPr lang="en-US"/>
        </a:p>
      </dgm:t>
    </dgm:pt>
    <dgm:pt modelId="{FA731D4D-93DB-E84A-B922-6D63F24C6920}" type="parTrans" cxnId="{A0A0D3FC-AC84-0148-8B62-07CD3CBBAB4E}">
      <dgm:prSet/>
      <dgm:spPr/>
      <dgm:t>
        <a:bodyPr/>
        <a:lstStyle/>
        <a:p>
          <a:endParaRPr lang="en-US"/>
        </a:p>
      </dgm:t>
    </dgm:pt>
    <dgm:pt modelId="{430BB2B0-F6F5-6E4C-BBF9-C25CBD0AD102}" type="sibTrans" cxnId="{A0A0D3FC-AC84-0148-8B62-07CD3CBBAB4E}">
      <dgm:prSet/>
      <dgm:spPr/>
      <dgm:t>
        <a:bodyPr/>
        <a:lstStyle/>
        <a:p>
          <a:endParaRPr lang="en-US"/>
        </a:p>
      </dgm:t>
    </dgm:pt>
    <dgm:pt modelId="{505DA881-BA0D-DA4A-B4AB-01E829D4F900}">
      <dgm:prSet phldrT="[Text]"/>
      <dgm:spPr/>
      <dgm:t>
        <a:bodyPr/>
        <a:lstStyle/>
        <a:p>
          <a:r>
            <a:rPr lang="en-US"/>
            <a:t>Linux</a:t>
          </a:r>
        </a:p>
      </dgm:t>
    </dgm:pt>
    <dgm:pt modelId="{06FCC421-2C4C-B64F-8395-53789F500B75}" type="sibTrans" cxnId="{C3773666-40CE-3B4E-8999-25D0C2134EED}">
      <dgm:prSet/>
      <dgm:spPr/>
      <dgm:t>
        <a:bodyPr/>
        <a:lstStyle/>
        <a:p>
          <a:endParaRPr lang="en-US"/>
        </a:p>
      </dgm:t>
    </dgm:pt>
    <dgm:pt modelId="{235156E1-EF28-EA49-A9F4-A2B0B0B247BE}" type="parTrans" cxnId="{C3773666-40CE-3B4E-8999-25D0C2134EED}">
      <dgm:prSet/>
      <dgm:spPr/>
      <dgm:t>
        <a:bodyPr/>
        <a:lstStyle/>
        <a:p>
          <a:endParaRPr lang="en-US"/>
        </a:p>
      </dgm:t>
    </dgm:pt>
    <dgm:pt modelId="{038563E5-64CD-524C-893F-4DF19EC2B76C}">
      <dgm:prSet/>
      <dgm:spPr/>
      <dgm:t>
        <a:bodyPr/>
        <a:lstStyle/>
        <a:p>
          <a:r>
            <a:rPr lang="en-US"/>
            <a:t>Timing</a:t>
          </a:r>
        </a:p>
      </dgm:t>
    </dgm:pt>
    <dgm:pt modelId="{E67D6B1C-9CB5-AB44-BBA5-1D292868B0E8}" type="sibTrans" cxnId="{7667E80A-D0C1-8E42-A6DB-05B8F0127E31}">
      <dgm:prSet/>
      <dgm:spPr/>
      <dgm:t>
        <a:bodyPr/>
        <a:lstStyle/>
        <a:p>
          <a:endParaRPr lang="en-US"/>
        </a:p>
      </dgm:t>
    </dgm:pt>
    <dgm:pt modelId="{6E93AB5E-4899-2C44-989B-EE7EAB4CF880}" type="parTrans" cxnId="{7667E80A-D0C1-8E42-A6DB-05B8F0127E31}">
      <dgm:prSet/>
      <dgm:spPr/>
      <dgm:t>
        <a:bodyPr/>
        <a:lstStyle/>
        <a:p>
          <a:endParaRPr lang="en-US"/>
        </a:p>
      </dgm:t>
    </dgm:pt>
    <dgm:pt modelId="{D52D75D6-986B-EB4D-AB40-8193104C78E4}">
      <dgm:prSet/>
      <dgm:spPr/>
      <dgm:t>
        <a:bodyPr/>
        <a:lstStyle/>
        <a:p>
          <a:r>
            <a:rPr lang="en-US"/>
            <a:t>Record Latency</a:t>
          </a:r>
        </a:p>
      </dgm:t>
    </dgm:pt>
    <dgm:pt modelId="{34B4FA3C-316D-5F47-BFC0-9C9922C8A217}" type="sibTrans" cxnId="{5459D7D7-B742-C542-B81C-78737F8C6393}">
      <dgm:prSet/>
      <dgm:spPr/>
      <dgm:t>
        <a:bodyPr/>
        <a:lstStyle/>
        <a:p>
          <a:endParaRPr lang="en-US"/>
        </a:p>
      </dgm:t>
    </dgm:pt>
    <dgm:pt modelId="{BA8A4A69-96D4-374F-A13E-6D0807EEEE15}" type="parTrans" cxnId="{5459D7D7-B742-C542-B81C-78737F8C6393}">
      <dgm:prSet/>
      <dgm:spPr/>
      <dgm:t>
        <a:bodyPr/>
        <a:lstStyle/>
        <a:p>
          <a:endParaRPr lang="en-US"/>
        </a:p>
      </dgm:t>
    </dgm:pt>
    <dgm:pt modelId="{7902599C-A6DF-6D42-B7D5-C36C7BB5DD78}">
      <dgm:prSet phldrT="[Text]"/>
      <dgm:spPr/>
      <dgm:t>
        <a:bodyPr/>
        <a:lstStyle/>
        <a:p>
          <a:r>
            <a:rPr lang="en-US"/>
            <a:t>Obtain VA</a:t>
          </a:r>
        </a:p>
      </dgm:t>
    </dgm:pt>
    <dgm:pt modelId="{DBA5B901-96C2-9941-9BC2-F3EAB5792297}" type="sibTrans" cxnId="{E3E24627-0641-B74F-9ED9-5453683C696F}">
      <dgm:prSet/>
      <dgm:spPr/>
      <dgm:t>
        <a:bodyPr/>
        <a:lstStyle/>
        <a:p>
          <a:endParaRPr lang="en-US"/>
        </a:p>
      </dgm:t>
    </dgm:pt>
    <dgm:pt modelId="{CF054C05-368B-0043-ABB8-1B252D056470}" type="parTrans" cxnId="{E3E24627-0641-B74F-9ED9-5453683C696F}">
      <dgm:prSet/>
      <dgm:spPr/>
      <dgm:t>
        <a:bodyPr/>
        <a:lstStyle/>
        <a:p>
          <a:endParaRPr lang="en-US"/>
        </a:p>
      </dgm:t>
    </dgm:pt>
    <dgm:pt modelId="{0EE3DD7B-D2E8-4548-83D0-4D7661126629}">
      <dgm:prSet phldrT="[Text]"/>
      <dgm:spPr/>
      <dgm:t>
        <a:bodyPr/>
        <a:lstStyle/>
        <a:p>
          <a:r>
            <a:rPr lang="en-US"/>
            <a:t>Access ‘</a:t>
          </a:r>
          <a:r>
            <a:rPr lang="en-US" err="1"/>
            <a:t>pagemap</a:t>
          </a:r>
          <a:r>
            <a:rPr lang="en-US"/>
            <a:t>’</a:t>
          </a:r>
        </a:p>
      </dgm:t>
    </dgm:pt>
    <dgm:pt modelId="{1477936F-1B8A-FE4B-8504-CD44F7859F72}" type="sibTrans" cxnId="{090F4711-1856-6E4D-9174-BA30FC328CF6}">
      <dgm:prSet/>
      <dgm:spPr/>
      <dgm:t>
        <a:bodyPr/>
        <a:lstStyle/>
        <a:p>
          <a:endParaRPr lang="en-US"/>
        </a:p>
      </dgm:t>
    </dgm:pt>
    <dgm:pt modelId="{0A8AD2DF-A9BC-D74C-B624-CE75F909FEE9}" type="parTrans" cxnId="{090F4711-1856-6E4D-9174-BA30FC328CF6}">
      <dgm:prSet/>
      <dgm:spPr/>
      <dgm:t>
        <a:bodyPr/>
        <a:lstStyle/>
        <a:p>
          <a:endParaRPr lang="en-US"/>
        </a:p>
      </dgm:t>
    </dgm:pt>
    <dgm:pt modelId="{32211F78-56A8-404C-81AD-0D89DB2E9777}">
      <dgm:prSet phldrT="[Text]"/>
      <dgm:spPr/>
      <dgm:t>
        <a:bodyPr/>
        <a:lstStyle/>
        <a:p>
          <a:r>
            <a:rPr lang="en-US"/>
            <a:t>Obtain PA</a:t>
          </a:r>
        </a:p>
      </dgm:t>
    </dgm:pt>
    <dgm:pt modelId="{C03DA479-74E4-264B-859D-F214081BAC08}" type="sibTrans" cxnId="{A4D56E5F-9661-024F-8699-8A29A27D8AE5}">
      <dgm:prSet/>
      <dgm:spPr/>
      <dgm:t>
        <a:bodyPr/>
        <a:lstStyle/>
        <a:p>
          <a:endParaRPr lang="en-US"/>
        </a:p>
      </dgm:t>
    </dgm:pt>
    <dgm:pt modelId="{FAFB502E-9198-DD4D-9FBE-F591C0485D32}" type="parTrans" cxnId="{A4D56E5F-9661-024F-8699-8A29A27D8AE5}">
      <dgm:prSet/>
      <dgm:spPr/>
      <dgm:t>
        <a:bodyPr/>
        <a:lstStyle/>
        <a:p>
          <a:endParaRPr lang="en-US"/>
        </a:p>
      </dgm:t>
    </dgm:pt>
    <dgm:pt modelId="{0151D4A8-C10A-EA45-BB50-C4693FCFA48C}">
      <dgm:prSet phldrT="[Text]"/>
      <dgm:spPr/>
      <dgm:t>
        <a:bodyPr/>
        <a:lstStyle/>
        <a:p>
          <a:r>
            <a:rPr lang="en-US"/>
            <a:t>Match with VA</a:t>
          </a:r>
        </a:p>
      </dgm:t>
    </dgm:pt>
    <dgm:pt modelId="{27CACCA5-5A60-E346-927E-FEB39B0DE210}" type="sibTrans" cxnId="{8A89E581-0427-FC48-B090-5EF39F502B0C}">
      <dgm:prSet/>
      <dgm:spPr/>
      <dgm:t>
        <a:bodyPr/>
        <a:lstStyle/>
        <a:p>
          <a:endParaRPr lang="en-US"/>
        </a:p>
      </dgm:t>
    </dgm:pt>
    <dgm:pt modelId="{F6DD116D-09EC-DC45-BD5C-1DB0CAAEE9EE}" type="parTrans" cxnId="{8A89E581-0427-FC48-B090-5EF39F502B0C}">
      <dgm:prSet/>
      <dgm:spPr/>
      <dgm:t>
        <a:bodyPr/>
        <a:lstStyle/>
        <a:p>
          <a:endParaRPr lang="en-US"/>
        </a:p>
      </dgm:t>
    </dgm:pt>
    <dgm:pt modelId="{8011D075-48E2-8245-9E30-956A6FCA1FE4}">
      <dgm:prSet phldrT="[Text]"/>
      <dgm:spPr/>
      <dgm:t>
        <a:bodyPr/>
        <a:lstStyle/>
        <a:p>
          <a:endParaRPr lang="en-US"/>
        </a:p>
      </dgm:t>
    </dgm:pt>
    <dgm:pt modelId="{0295B3B8-7427-A443-BC4A-4E462954A502}" type="parTrans" cxnId="{B0BC0501-5F43-A94E-BDBF-F75E82A4B402}">
      <dgm:prSet/>
      <dgm:spPr/>
      <dgm:t>
        <a:bodyPr/>
        <a:lstStyle/>
        <a:p>
          <a:endParaRPr lang="en-US"/>
        </a:p>
      </dgm:t>
    </dgm:pt>
    <dgm:pt modelId="{694A8769-9EEA-5849-96D4-B63932E9F123}" type="sibTrans" cxnId="{B0BC0501-5F43-A94E-BDBF-F75E82A4B402}">
      <dgm:prSet/>
      <dgm:spPr/>
      <dgm:t>
        <a:bodyPr/>
        <a:lstStyle/>
        <a:p>
          <a:endParaRPr lang="en-US"/>
        </a:p>
      </dgm:t>
    </dgm:pt>
    <dgm:pt modelId="{7D8ADD59-C58E-FC4D-A75D-317981DA1E4A}">
      <dgm:prSet phldrT="[Text]"/>
      <dgm:spPr/>
      <dgm:t>
        <a:bodyPr/>
        <a:lstStyle/>
        <a:p>
          <a:endParaRPr lang="en-US"/>
        </a:p>
      </dgm:t>
    </dgm:pt>
    <dgm:pt modelId="{9830D1CB-5440-BC4F-86E2-C7C4C39EE64A}" type="parTrans" cxnId="{D4348DC7-9570-2243-A65B-FF10EF43730F}">
      <dgm:prSet/>
      <dgm:spPr/>
      <dgm:t>
        <a:bodyPr/>
        <a:lstStyle/>
        <a:p>
          <a:endParaRPr lang="en-US"/>
        </a:p>
      </dgm:t>
    </dgm:pt>
    <dgm:pt modelId="{10098552-35A2-3E47-9099-4A19D8490654}" type="sibTrans" cxnId="{D4348DC7-9570-2243-A65B-FF10EF43730F}">
      <dgm:prSet/>
      <dgm:spPr/>
      <dgm:t>
        <a:bodyPr/>
        <a:lstStyle/>
        <a:p>
          <a:endParaRPr lang="en-US"/>
        </a:p>
      </dgm:t>
    </dgm:pt>
    <dgm:pt modelId="{FBC27A9A-223F-1249-9534-F90E1D25A5D9}">
      <dgm:prSet phldrT="[Text]"/>
      <dgm:spPr/>
      <dgm:t>
        <a:bodyPr/>
        <a:lstStyle/>
        <a:p>
          <a:endParaRPr lang="en-US"/>
        </a:p>
      </dgm:t>
    </dgm:pt>
    <dgm:pt modelId="{553B37C2-14D5-794B-A15A-E0CC80716C36}" type="parTrans" cxnId="{B16F8BAD-6880-5149-AF36-4979E82C9E6E}">
      <dgm:prSet/>
      <dgm:spPr/>
      <dgm:t>
        <a:bodyPr/>
        <a:lstStyle/>
        <a:p>
          <a:endParaRPr lang="en-US"/>
        </a:p>
      </dgm:t>
    </dgm:pt>
    <dgm:pt modelId="{BA70E321-D18F-4E45-9BEB-F6FB733FEECC}" type="sibTrans" cxnId="{B16F8BAD-6880-5149-AF36-4979E82C9E6E}">
      <dgm:prSet/>
      <dgm:spPr/>
      <dgm:t>
        <a:bodyPr/>
        <a:lstStyle/>
        <a:p>
          <a:endParaRPr lang="en-US"/>
        </a:p>
      </dgm:t>
    </dgm:pt>
    <dgm:pt modelId="{8D788545-BAFC-4013-A5F7-FA6E65A9CA43}">
      <dgm:prSet/>
      <dgm:spPr/>
      <dgm:t>
        <a:bodyPr/>
        <a:lstStyle/>
        <a:p>
          <a:r>
            <a:rPr lang="en-US"/>
            <a:t>Inline Assembly</a:t>
          </a:r>
        </a:p>
      </dgm:t>
    </dgm:pt>
    <dgm:pt modelId="{F449AEB6-DF2A-4A3D-AD08-1C9C0A67DE41}" type="parTrans" cxnId="{1CC2B862-EF53-438F-95C5-EA05F141672B}">
      <dgm:prSet/>
      <dgm:spPr/>
      <dgm:t>
        <a:bodyPr/>
        <a:lstStyle/>
        <a:p>
          <a:endParaRPr lang="en-US"/>
        </a:p>
      </dgm:t>
    </dgm:pt>
    <dgm:pt modelId="{97AA1839-CD23-43AF-B2BE-8CBA8346CFF4}" type="sibTrans" cxnId="{1CC2B862-EF53-438F-95C5-EA05F141672B}">
      <dgm:prSet/>
      <dgm:spPr/>
      <dgm:t>
        <a:bodyPr/>
        <a:lstStyle/>
        <a:p>
          <a:endParaRPr lang="en-US"/>
        </a:p>
      </dgm:t>
    </dgm:pt>
    <dgm:pt modelId="{B6E6BAF8-8152-44CE-982B-CC8077A3941E}">
      <dgm:prSet/>
      <dgm:spPr/>
      <dgm:t>
        <a:bodyPr/>
        <a:lstStyle/>
        <a:p>
          <a:r>
            <a:rPr lang="en-US"/>
            <a:t>Written in C</a:t>
          </a:r>
        </a:p>
      </dgm:t>
    </dgm:pt>
    <dgm:pt modelId="{1B311B99-DC63-4611-B1D9-94764851B6FA}" type="parTrans" cxnId="{FE04DB73-06F3-487D-8A9A-4DAA20927F28}">
      <dgm:prSet/>
      <dgm:spPr/>
      <dgm:t>
        <a:bodyPr/>
        <a:lstStyle/>
        <a:p>
          <a:endParaRPr lang="en-US"/>
        </a:p>
      </dgm:t>
    </dgm:pt>
    <dgm:pt modelId="{2053A7BC-4269-49FC-820C-B9373F5683D9}" type="sibTrans" cxnId="{FE04DB73-06F3-487D-8A9A-4DAA20927F28}">
      <dgm:prSet/>
      <dgm:spPr/>
      <dgm:t>
        <a:bodyPr/>
        <a:lstStyle/>
        <a:p>
          <a:endParaRPr lang="en-US"/>
        </a:p>
      </dgm:t>
    </dgm:pt>
    <dgm:pt modelId="{A90BD202-C6FE-4B54-A6AD-35A5F97D7F95}">
      <dgm:prSet/>
      <dgm:spPr/>
      <dgm:t>
        <a:bodyPr/>
        <a:lstStyle/>
        <a:p>
          <a:r>
            <a:rPr lang="en-US"/>
            <a:t>Run Algorithm</a:t>
          </a:r>
        </a:p>
      </dgm:t>
    </dgm:pt>
    <dgm:pt modelId="{B4169D6D-7950-4AB3-A102-719BEEB8FF7D}" type="parTrans" cxnId="{D18BF0B7-4FDF-4746-A2C5-8A0F5D82AB06}">
      <dgm:prSet/>
      <dgm:spPr/>
      <dgm:t>
        <a:bodyPr/>
        <a:lstStyle/>
        <a:p>
          <a:endParaRPr lang="en-US"/>
        </a:p>
      </dgm:t>
    </dgm:pt>
    <dgm:pt modelId="{63BD7B01-3D7E-4BA6-9431-C83C82478332}" type="sibTrans" cxnId="{D18BF0B7-4FDF-4746-A2C5-8A0F5D82AB06}">
      <dgm:prSet/>
      <dgm:spPr/>
      <dgm:t>
        <a:bodyPr/>
        <a:lstStyle/>
        <a:p>
          <a:endParaRPr lang="en-US"/>
        </a:p>
      </dgm:t>
    </dgm:pt>
    <dgm:pt modelId="{6C853143-04C5-4419-A2B2-116154220620}">
      <dgm:prSet/>
      <dgm:spPr/>
      <dgm:t>
        <a:bodyPr/>
        <a:lstStyle/>
        <a:p>
          <a:r>
            <a:rPr lang="en-US"/>
            <a:t>Data Collection</a:t>
          </a:r>
        </a:p>
      </dgm:t>
    </dgm:pt>
    <dgm:pt modelId="{357E053B-8FF9-4895-923E-3B52A4519E99}" type="parTrans" cxnId="{B9CE033D-BA0B-4C85-9361-BD2292CB4FD3}">
      <dgm:prSet/>
      <dgm:spPr/>
      <dgm:t>
        <a:bodyPr/>
        <a:lstStyle/>
        <a:p>
          <a:endParaRPr lang="en-US"/>
        </a:p>
      </dgm:t>
    </dgm:pt>
    <dgm:pt modelId="{DF245A40-CFF0-40BC-A8F8-8E54BF605FAE}" type="sibTrans" cxnId="{B9CE033D-BA0B-4C85-9361-BD2292CB4FD3}">
      <dgm:prSet/>
      <dgm:spPr/>
      <dgm:t>
        <a:bodyPr/>
        <a:lstStyle/>
        <a:p>
          <a:endParaRPr lang="en-US"/>
        </a:p>
      </dgm:t>
    </dgm:pt>
    <dgm:pt modelId="{2226C488-8447-E54F-8252-22F86BC51226}" type="pres">
      <dgm:prSet presAssocID="{A74C549A-CAC2-8149-8B80-0509B8603FE0}" presName="Name0" presStyleCnt="0">
        <dgm:presLayoutVars>
          <dgm:dir/>
          <dgm:animLvl val="lvl"/>
          <dgm:resizeHandles val="exact"/>
        </dgm:presLayoutVars>
      </dgm:prSet>
      <dgm:spPr/>
    </dgm:pt>
    <dgm:pt modelId="{FB29ED8E-B20F-234D-8A8A-D251B68448B3}" type="pres">
      <dgm:prSet presAssocID="{A74C549A-CAC2-8149-8B80-0509B8603FE0}" presName="tSp" presStyleCnt="0"/>
      <dgm:spPr/>
    </dgm:pt>
    <dgm:pt modelId="{09D5AC52-80DA-E04D-AE73-8A381D781DB4}" type="pres">
      <dgm:prSet presAssocID="{A74C549A-CAC2-8149-8B80-0509B8603FE0}" presName="bSp" presStyleCnt="0"/>
      <dgm:spPr/>
    </dgm:pt>
    <dgm:pt modelId="{8E21D02D-32ED-2545-B579-960A3AF1781B}" type="pres">
      <dgm:prSet presAssocID="{A74C549A-CAC2-8149-8B80-0509B8603FE0}" presName="process" presStyleCnt="0"/>
      <dgm:spPr/>
    </dgm:pt>
    <dgm:pt modelId="{A2024DB9-1EAA-1847-B2FA-B2C70A6DF6A9}" type="pres">
      <dgm:prSet presAssocID="{223E8673-E6BD-864D-B097-84AAE7BD52F7}" presName="composite1" presStyleCnt="0"/>
      <dgm:spPr/>
    </dgm:pt>
    <dgm:pt modelId="{2344E2A7-801D-9549-B63E-D8B7596133AA}" type="pres">
      <dgm:prSet presAssocID="{223E8673-E6BD-864D-B097-84AAE7BD52F7}" presName="dummyNode1" presStyleLbl="node1" presStyleIdx="0" presStyleCnt="4"/>
      <dgm:spPr/>
    </dgm:pt>
    <dgm:pt modelId="{743607E9-D5EC-4D46-AA44-7199DC90E41A}" type="pres">
      <dgm:prSet presAssocID="{223E8673-E6BD-864D-B097-84AAE7BD52F7}" presName="childNode1" presStyleLbl="bgAcc1" presStyleIdx="0" presStyleCnt="4">
        <dgm:presLayoutVars>
          <dgm:bulletEnabled val="1"/>
        </dgm:presLayoutVars>
      </dgm:prSet>
      <dgm:spPr/>
    </dgm:pt>
    <dgm:pt modelId="{E7EC5B26-4A88-2E48-8416-66C5ECAD1225}" type="pres">
      <dgm:prSet presAssocID="{223E8673-E6BD-864D-B097-84AAE7BD52F7}" presName="childNode1tx" presStyleLbl="bgAcc1" presStyleIdx="0" presStyleCnt="4">
        <dgm:presLayoutVars>
          <dgm:bulletEnabled val="1"/>
        </dgm:presLayoutVars>
      </dgm:prSet>
      <dgm:spPr/>
    </dgm:pt>
    <dgm:pt modelId="{51958081-BF6E-824F-9272-02C996AEA980}" type="pres">
      <dgm:prSet presAssocID="{223E8673-E6BD-864D-B097-84AAE7BD52F7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45EBFAA4-9F86-0046-ACF2-75F100667FB6}" type="pres">
      <dgm:prSet presAssocID="{223E8673-E6BD-864D-B097-84AAE7BD52F7}" presName="connSite1" presStyleCnt="0"/>
      <dgm:spPr/>
    </dgm:pt>
    <dgm:pt modelId="{2CD37522-5F73-2449-AC9E-B834A36EE933}" type="pres">
      <dgm:prSet presAssocID="{430BB2B0-F6F5-6E4C-BBF9-C25CBD0AD102}" presName="Name9" presStyleLbl="sibTrans2D1" presStyleIdx="0" presStyleCnt="3"/>
      <dgm:spPr/>
    </dgm:pt>
    <dgm:pt modelId="{B4E75017-C1E9-6F4D-AAA4-1045AF7C8F83}" type="pres">
      <dgm:prSet presAssocID="{038563E5-64CD-524C-893F-4DF19EC2B76C}" presName="composite2" presStyleCnt="0"/>
      <dgm:spPr/>
    </dgm:pt>
    <dgm:pt modelId="{7CB8279E-765B-0E4E-86A7-A63D81963A14}" type="pres">
      <dgm:prSet presAssocID="{038563E5-64CD-524C-893F-4DF19EC2B76C}" presName="dummyNode2" presStyleLbl="node1" presStyleIdx="0" presStyleCnt="4"/>
      <dgm:spPr/>
    </dgm:pt>
    <dgm:pt modelId="{0EC4FB76-0EE5-C041-BF95-50940D5C345D}" type="pres">
      <dgm:prSet presAssocID="{038563E5-64CD-524C-893F-4DF19EC2B76C}" presName="childNode2" presStyleLbl="bgAcc1" presStyleIdx="1" presStyleCnt="4">
        <dgm:presLayoutVars>
          <dgm:bulletEnabled val="1"/>
        </dgm:presLayoutVars>
      </dgm:prSet>
      <dgm:spPr/>
    </dgm:pt>
    <dgm:pt modelId="{6E6AD9F8-C2B6-8A43-B80D-3C8BE7C47D00}" type="pres">
      <dgm:prSet presAssocID="{038563E5-64CD-524C-893F-4DF19EC2B76C}" presName="childNode2tx" presStyleLbl="bgAcc1" presStyleIdx="1" presStyleCnt="4">
        <dgm:presLayoutVars>
          <dgm:bulletEnabled val="1"/>
        </dgm:presLayoutVars>
      </dgm:prSet>
      <dgm:spPr/>
    </dgm:pt>
    <dgm:pt modelId="{AFE6BC68-74BD-0F4F-AC81-37DF0641B342}" type="pres">
      <dgm:prSet presAssocID="{038563E5-64CD-524C-893F-4DF19EC2B76C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89BE71C3-261F-F84A-87D6-7EE3F4218F3B}" type="pres">
      <dgm:prSet presAssocID="{038563E5-64CD-524C-893F-4DF19EC2B76C}" presName="connSite2" presStyleCnt="0"/>
      <dgm:spPr/>
    </dgm:pt>
    <dgm:pt modelId="{8B122CE4-CAB2-EE47-B4AA-40D5962D25E4}" type="pres">
      <dgm:prSet presAssocID="{E67D6B1C-9CB5-AB44-BBA5-1D292868B0E8}" presName="Name18" presStyleLbl="sibTrans2D1" presStyleIdx="1" presStyleCnt="3"/>
      <dgm:spPr/>
    </dgm:pt>
    <dgm:pt modelId="{80AB3BD3-A38B-0F4E-8483-80C4CFD14203}" type="pres">
      <dgm:prSet presAssocID="{7902599C-A6DF-6D42-B7D5-C36C7BB5DD78}" presName="composite1" presStyleCnt="0"/>
      <dgm:spPr/>
    </dgm:pt>
    <dgm:pt modelId="{C0130803-6C28-944F-989C-6F9C6D474C40}" type="pres">
      <dgm:prSet presAssocID="{7902599C-A6DF-6D42-B7D5-C36C7BB5DD78}" presName="dummyNode1" presStyleLbl="node1" presStyleIdx="1" presStyleCnt="4"/>
      <dgm:spPr/>
    </dgm:pt>
    <dgm:pt modelId="{DB2174D7-5306-754B-B409-224EB846066D}" type="pres">
      <dgm:prSet presAssocID="{7902599C-A6DF-6D42-B7D5-C36C7BB5DD78}" presName="childNode1" presStyleLbl="bgAcc1" presStyleIdx="2" presStyleCnt="4">
        <dgm:presLayoutVars>
          <dgm:bulletEnabled val="1"/>
        </dgm:presLayoutVars>
      </dgm:prSet>
      <dgm:spPr/>
    </dgm:pt>
    <dgm:pt modelId="{5C7386E2-EADC-AA45-9CA7-6CB46AACEF77}" type="pres">
      <dgm:prSet presAssocID="{7902599C-A6DF-6D42-B7D5-C36C7BB5DD78}" presName="childNode1tx" presStyleLbl="bgAcc1" presStyleIdx="2" presStyleCnt="4">
        <dgm:presLayoutVars>
          <dgm:bulletEnabled val="1"/>
        </dgm:presLayoutVars>
      </dgm:prSet>
      <dgm:spPr/>
    </dgm:pt>
    <dgm:pt modelId="{9A31AF0D-1D63-7B4B-AE2B-E8FF2D96593E}" type="pres">
      <dgm:prSet presAssocID="{7902599C-A6DF-6D42-B7D5-C36C7BB5DD78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EB536E8C-4AC1-B347-BDBD-3DF58A43BC71}" type="pres">
      <dgm:prSet presAssocID="{7902599C-A6DF-6D42-B7D5-C36C7BB5DD78}" presName="connSite1" presStyleCnt="0"/>
      <dgm:spPr/>
    </dgm:pt>
    <dgm:pt modelId="{0FA0B5FD-3595-664E-B073-6CCE2FCBE3AE}" type="pres">
      <dgm:prSet presAssocID="{DBA5B901-96C2-9941-9BC2-F3EAB5792297}" presName="Name9" presStyleLbl="sibTrans2D1" presStyleIdx="2" presStyleCnt="3"/>
      <dgm:spPr/>
    </dgm:pt>
    <dgm:pt modelId="{9DBDB3F4-1065-B141-8A16-855D8D4E529C}" type="pres">
      <dgm:prSet presAssocID="{32211F78-56A8-404C-81AD-0D89DB2E9777}" presName="composite2" presStyleCnt="0"/>
      <dgm:spPr/>
    </dgm:pt>
    <dgm:pt modelId="{FEFD2AFD-EE37-4D40-B889-5BC0B0A83A60}" type="pres">
      <dgm:prSet presAssocID="{32211F78-56A8-404C-81AD-0D89DB2E9777}" presName="dummyNode2" presStyleLbl="node1" presStyleIdx="2" presStyleCnt="4"/>
      <dgm:spPr/>
    </dgm:pt>
    <dgm:pt modelId="{9C6FF666-057D-F64D-8EBC-2B232786F093}" type="pres">
      <dgm:prSet presAssocID="{32211F78-56A8-404C-81AD-0D89DB2E9777}" presName="childNode2" presStyleLbl="bgAcc1" presStyleIdx="3" presStyleCnt="4">
        <dgm:presLayoutVars>
          <dgm:bulletEnabled val="1"/>
        </dgm:presLayoutVars>
      </dgm:prSet>
      <dgm:spPr/>
    </dgm:pt>
    <dgm:pt modelId="{B12B82A4-EA77-5C4C-91BC-CEDB5E663C01}" type="pres">
      <dgm:prSet presAssocID="{32211F78-56A8-404C-81AD-0D89DB2E9777}" presName="childNode2tx" presStyleLbl="bgAcc1" presStyleIdx="3" presStyleCnt="4">
        <dgm:presLayoutVars>
          <dgm:bulletEnabled val="1"/>
        </dgm:presLayoutVars>
      </dgm:prSet>
      <dgm:spPr/>
    </dgm:pt>
    <dgm:pt modelId="{3D4EE2CB-AA10-944F-8907-44FB5F1AED43}" type="pres">
      <dgm:prSet presAssocID="{32211F78-56A8-404C-81AD-0D89DB2E9777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471EAD4B-465A-254E-8E2F-7FB6A40603F8}" type="pres">
      <dgm:prSet presAssocID="{32211F78-56A8-404C-81AD-0D89DB2E9777}" presName="connSite2" presStyleCnt="0"/>
      <dgm:spPr/>
    </dgm:pt>
  </dgm:ptLst>
  <dgm:cxnLst>
    <dgm:cxn modelId="{142A3000-BAD6-44FE-B041-9E3D08BAD125}" type="presOf" srcId="{6C853143-04C5-4419-A2B2-116154220620}" destId="{0EC4FB76-0EE5-C041-BF95-50940D5C345D}" srcOrd="0" destOrd="1" presId="urn:microsoft.com/office/officeart/2005/8/layout/hProcess4"/>
    <dgm:cxn modelId="{B0BC0501-5F43-A94E-BDBF-F75E82A4B402}" srcId="{7902599C-A6DF-6D42-B7D5-C36C7BB5DD78}" destId="{8011D075-48E2-8245-9E30-956A6FCA1FE4}" srcOrd="3" destOrd="0" parTransId="{0295B3B8-7427-A443-BC4A-4E462954A502}" sibTransId="{694A8769-9EEA-5849-96D4-B63932E9F123}"/>
    <dgm:cxn modelId="{3EA1500A-07FC-754A-B8DA-CDF3E8EDD063}" type="presOf" srcId="{223E8673-E6BD-864D-B097-84AAE7BD52F7}" destId="{51958081-BF6E-824F-9272-02C996AEA980}" srcOrd="0" destOrd="0" presId="urn:microsoft.com/office/officeart/2005/8/layout/hProcess4"/>
    <dgm:cxn modelId="{7667E80A-D0C1-8E42-A6DB-05B8F0127E31}" srcId="{A74C549A-CAC2-8149-8B80-0509B8603FE0}" destId="{038563E5-64CD-524C-893F-4DF19EC2B76C}" srcOrd="1" destOrd="0" parTransId="{6E93AB5E-4899-2C44-989B-EE7EAB4CF880}" sibTransId="{E67D6B1C-9CB5-AB44-BBA5-1D292868B0E8}"/>
    <dgm:cxn modelId="{090F4711-1856-6E4D-9174-BA30FC328CF6}" srcId="{7902599C-A6DF-6D42-B7D5-C36C7BB5DD78}" destId="{0EE3DD7B-D2E8-4548-83D0-4D7661126629}" srcOrd="1" destOrd="0" parTransId="{0A8AD2DF-A9BC-D74C-B624-CE75F909FEE9}" sibTransId="{1477936F-1B8A-FE4B-8504-CD44F7859F72}"/>
    <dgm:cxn modelId="{A8CB5115-59CD-4CA0-A702-0FD0EC05994E}" type="presOf" srcId="{A90BD202-C6FE-4B54-A6AD-35A5F97D7F95}" destId="{E7EC5B26-4A88-2E48-8416-66C5ECAD1225}" srcOrd="1" destOrd="3" presId="urn:microsoft.com/office/officeart/2005/8/layout/hProcess4"/>
    <dgm:cxn modelId="{89BB0321-BB00-DD49-B40F-0C4D520F185F}" type="presOf" srcId="{0EE3DD7B-D2E8-4548-83D0-4D7661126629}" destId="{5C7386E2-EADC-AA45-9CA7-6CB46AACEF77}" srcOrd="1" destOrd="1" presId="urn:microsoft.com/office/officeart/2005/8/layout/hProcess4"/>
    <dgm:cxn modelId="{C5FA8F23-48D5-7244-9C56-17D72C016DF0}" type="presOf" srcId="{505DA881-BA0D-DA4A-B4AB-01E829D4F900}" destId="{743607E9-D5EC-4D46-AA44-7199DC90E41A}" srcOrd="0" destOrd="0" presId="urn:microsoft.com/office/officeart/2005/8/layout/hProcess4"/>
    <dgm:cxn modelId="{CD7A5C27-BFA1-6C46-8270-DCF3B175D43F}" type="presOf" srcId="{D52D75D6-986B-EB4D-AB40-8193104C78E4}" destId="{0EC4FB76-0EE5-C041-BF95-50940D5C345D}" srcOrd="0" destOrd="0" presId="urn:microsoft.com/office/officeart/2005/8/layout/hProcess4"/>
    <dgm:cxn modelId="{E3E24627-0641-B74F-9ED9-5453683C696F}" srcId="{A74C549A-CAC2-8149-8B80-0509B8603FE0}" destId="{7902599C-A6DF-6D42-B7D5-C36C7BB5DD78}" srcOrd="2" destOrd="0" parTransId="{CF054C05-368B-0043-ABB8-1B252D056470}" sibTransId="{DBA5B901-96C2-9941-9BC2-F3EAB5792297}"/>
    <dgm:cxn modelId="{DC118128-D6CD-47A1-9ACC-644014A62DD9}" type="presOf" srcId="{8D788545-BAFC-4013-A5F7-FA6E65A9CA43}" destId="{E7EC5B26-4A88-2E48-8416-66C5ECAD1225}" srcOrd="1" destOrd="1" presId="urn:microsoft.com/office/officeart/2005/8/layout/hProcess4"/>
    <dgm:cxn modelId="{76DEF129-1B56-CB46-A5E7-E307EEC27D53}" type="presOf" srcId="{A74C549A-CAC2-8149-8B80-0509B8603FE0}" destId="{2226C488-8447-E54F-8252-22F86BC51226}" srcOrd="0" destOrd="0" presId="urn:microsoft.com/office/officeart/2005/8/layout/hProcess4"/>
    <dgm:cxn modelId="{BCE5532F-5D1C-1448-B074-5688B0EDFC09}" type="presOf" srcId="{7D8ADD59-C58E-FC4D-A75D-317981DA1E4A}" destId="{5C7386E2-EADC-AA45-9CA7-6CB46AACEF77}" srcOrd="1" destOrd="2" presId="urn:microsoft.com/office/officeart/2005/8/layout/hProcess4"/>
    <dgm:cxn modelId="{B9CE033D-BA0B-4C85-9361-BD2292CB4FD3}" srcId="{038563E5-64CD-524C-893F-4DF19EC2B76C}" destId="{6C853143-04C5-4419-A2B2-116154220620}" srcOrd="1" destOrd="0" parTransId="{357E053B-8FF9-4895-923E-3B52A4519E99}" sibTransId="{DF245A40-CFF0-40BC-A8F8-8E54BF605FAE}"/>
    <dgm:cxn modelId="{A4D56E5F-9661-024F-8699-8A29A27D8AE5}" srcId="{A74C549A-CAC2-8149-8B80-0509B8603FE0}" destId="{32211F78-56A8-404C-81AD-0D89DB2E9777}" srcOrd="3" destOrd="0" parTransId="{FAFB502E-9198-DD4D-9FBE-F591C0485D32}" sibTransId="{C03DA479-74E4-264B-859D-F214081BAC08}"/>
    <dgm:cxn modelId="{1CC2B862-EF53-438F-95C5-EA05F141672B}" srcId="{223E8673-E6BD-864D-B097-84AAE7BD52F7}" destId="{8D788545-BAFC-4013-A5F7-FA6E65A9CA43}" srcOrd="1" destOrd="0" parTransId="{F449AEB6-DF2A-4A3D-AD08-1C9C0A67DE41}" sibTransId="{97AA1839-CD23-43AF-B2BE-8CBA8346CFF4}"/>
    <dgm:cxn modelId="{9879BA62-CAC7-464B-ABC5-571EDEBC9228}" type="presOf" srcId="{505DA881-BA0D-DA4A-B4AB-01E829D4F900}" destId="{E7EC5B26-4A88-2E48-8416-66C5ECAD1225}" srcOrd="1" destOrd="0" presId="urn:microsoft.com/office/officeart/2005/8/layout/hProcess4"/>
    <dgm:cxn modelId="{C3773666-40CE-3B4E-8999-25D0C2134EED}" srcId="{223E8673-E6BD-864D-B097-84AAE7BD52F7}" destId="{505DA881-BA0D-DA4A-B4AB-01E829D4F900}" srcOrd="0" destOrd="0" parTransId="{235156E1-EF28-EA49-A9F4-A2B0B0B247BE}" sibTransId="{06FCC421-2C4C-B64F-8395-53789F500B75}"/>
    <dgm:cxn modelId="{C2606D46-F473-6642-AC59-22B45372BDD4}" type="presOf" srcId="{7902599C-A6DF-6D42-B7D5-C36C7BB5DD78}" destId="{9A31AF0D-1D63-7B4B-AE2B-E8FF2D96593E}" srcOrd="0" destOrd="0" presId="urn:microsoft.com/office/officeart/2005/8/layout/hProcess4"/>
    <dgm:cxn modelId="{9A50936A-4A88-45AB-9172-2579CCA416CF}" type="presOf" srcId="{A90BD202-C6FE-4B54-A6AD-35A5F97D7F95}" destId="{743607E9-D5EC-4D46-AA44-7199DC90E41A}" srcOrd="0" destOrd="3" presId="urn:microsoft.com/office/officeart/2005/8/layout/hProcess4"/>
    <dgm:cxn modelId="{7089EB72-423E-6E4F-B4AA-0DEA16D1F0C1}" type="presOf" srcId="{DBA5B901-96C2-9941-9BC2-F3EAB5792297}" destId="{0FA0B5FD-3595-664E-B073-6CCE2FCBE3AE}" srcOrd="0" destOrd="0" presId="urn:microsoft.com/office/officeart/2005/8/layout/hProcess4"/>
    <dgm:cxn modelId="{FE04DB73-06F3-487D-8A9A-4DAA20927F28}" srcId="{223E8673-E6BD-864D-B097-84AAE7BD52F7}" destId="{B6E6BAF8-8152-44CE-982B-CC8077A3941E}" srcOrd="2" destOrd="0" parTransId="{1B311B99-DC63-4611-B1D9-94764851B6FA}" sibTransId="{2053A7BC-4269-49FC-820C-B9373F5683D9}"/>
    <dgm:cxn modelId="{A425EE54-7C59-6240-8779-5180A54B3469}" type="presOf" srcId="{7D8ADD59-C58E-FC4D-A75D-317981DA1E4A}" destId="{DB2174D7-5306-754B-B409-224EB846066D}" srcOrd="0" destOrd="2" presId="urn:microsoft.com/office/officeart/2005/8/layout/hProcess4"/>
    <dgm:cxn modelId="{B3E55B79-AF3A-BE46-8F1A-1B51E485592A}" type="presOf" srcId="{32211F78-56A8-404C-81AD-0D89DB2E9777}" destId="{3D4EE2CB-AA10-944F-8907-44FB5F1AED43}" srcOrd="0" destOrd="0" presId="urn:microsoft.com/office/officeart/2005/8/layout/hProcess4"/>
    <dgm:cxn modelId="{3B652D7C-5BC0-4F55-AB7B-9568FECAA690}" type="presOf" srcId="{8D788545-BAFC-4013-A5F7-FA6E65A9CA43}" destId="{743607E9-D5EC-4D46-AA44-7199DC90E41A}" srcOrd="0" destOrd="1" presId="urn:microsoft.com/office/officeart/2005/8/layout/hProcess4"/>
    <dgm:cxn modelId="{8A89E581-0427-FC48-B090-5EF39F502B0C}" srcId="{32211F78-56A8-404C-81AD-0D89DB2E9777}" destId="{0151D4A8-C10A-EA45-BB50-C4693FCFA48C}" srcOrd="0" destOrd="0" parTransId="{F6DD116D-09EC-DC45-BD5C-1DB0CAAEE9EE}" sibTransId="{27CACCA5-5A60-E346-927E-FEB39B0DE210}"/>
    <dgm:cxn modelId="{112F7087-A423-4D16-B18F-4EC69C9A38D6}" type="presOf" srcId="{B6E6BAF8-8152-44CE-982B-CC8077A3941E}" destId="{E7EC5B26-4A88-2E48-8416-66C5ECAD1225}" srcOrd="1" destOrd="2" presId="urn:microsoft.com/office/officeart/2005/8/layout/hProcess4"/>
    <dgm:cxn modelId="{4ECC098F-F4F3-0E41-8D4F-807D4F0801C7}" type="presOf" srcId="{0151D4A8-C10A-EA45-BB50-C4693FCFA48C}" destId="{B12B82A4-EA77-5C4C-91BC-CEDB5E663C01}" srcOrd="1" destOrd="0" presId="urn:microsoft.com/office/officeart/2005/8/layout/hProcess4"/>
    <dgm:cxn modelId="{17B9F197-AE9A-C345-9CA9-4E0E3F8F6685}" type="presOf" srcId="{8011D075-48E2-8245-9E30-956A6FCA1FE4}" destId="{DB2174D7-5306-754B-B409-224EB846066D}" srcOrd="0" destOrd="3" presId="urn:microsoft.com/office/officeart/2005/8/layout/hProcess4"/>
    <dgm:cxn modelId="{ACF5689D-FB78-5F41-AEF6-7420847D97F3}" type="presOf" srcId="{E67D6B1C-9CB5-AB44-BBA5-1D292868B0E8}" destId="{8B122CE4-CAB2-EE47-B4AA-40D5962D25E4}" srcOrd="0" destOrd="0" presId="urn:microsoft.com/office/officeart/2005/8/layout/hProcess4"/>
    <dgm:cxn modelId="{E7152B9F-CE56-47ED-A4AB-23DC5B8E34DE}" type="presOf" srcId="{6C853143-04C5-4419-A2B2-116154220620}" destId="{6E6AD9F8-C2B6-8A43-B80D-3C8BE7C47D00}" srcOrd="1" destOrd="1" presId="urn:microsoft.com/office/officeart/2005/8/layout/hProcess4"/>
    <dgm:cxn modelId="{205F34AC-55F0-7641-9F4A-2C1DEB26A24C}" type="presOf" srcId="{D52D75D6-986B-EB4D-AB40-8193104C78E4}" destId="{6E6AD9F8-C2B6-8A43-B80D-3C8BE7C47D00}" srcOrd="1" destOrd="0" presId="urn:microsoft.com/office/officeart/2005/8/layout/hProcess4"/>
    <dgm:cxn modelId="{B16F8BAD-6880-5149-AF36-4979E82C9E6E}" srcId="{7902599C-A6DF-6D42-B7D5-C36C7BB5DD78}" destId="{FBC27A9A-223F-1249-9534-F90E1D25A5D9}" srcOrd="0" destOrd="0" parTransId="{553B37C2-14D5-794B-A15A-E0CC80716C36}" sibTransId="{BA70E321-D18F-4E45-9BEB-F6FB733FEECC}"/>
    <dgm:cxn modelId="{440742B6-8CD5-CA4B-ABF0-ACAA57B0739B}" type="presOf" srcId="{FBC27A9A-223F-1249-9534-F90E1D25A5D9}" destId="{5C7386E2-EADC-AA45-9CA7-6CB46AACEF77}" srcOrd="1" destOrd="0" presId="urn:microsoft.com/office/officeart/2005/8/layout/hProcess4"/>
    <dgm:cxn modelId="{D18BF0B7-4FDF-4746-A2C5-8A0F5D82AB06}" srcId="{223E8673-E6BD-864D-B097-84AAE7BD52F7}" destId="{A90BD202-C6FE-4B54-A6AD-35A5F97D7F95}" srcOrd="3" destOrd="0" parTransId="{B4169D6D-7950-4AB3-A102-719BEEB8FF7D}" sibTransId="{63BD7B01-3D7E-4BA6-9431-C83C82478332}"/>
    <dgm:cxn modelId="{E63139C2-0AAC-4104-88A6-35AE420C9856}" type="presOf" srcId="{B6E6BAF8-8152-44CE-982B-CC8077A3941E}" destId="{743607E9-D5EC-4D46-AA44-7199DC90E41A}" srcOrd="0" destOrd="2" presId="urn:microsoft.com/office/officeart/2005/8/layout/hProcess4"/>
    <dgm:cxn modelId="{D4348DC7-9570-2243-A65B-FF10EF43730F}" srcId="{7902599C-A6DF-6D42-B7D5-C36C7BB5DD78}" destId="{7D8ADD59-C58E-FC4D-A75D-317981DA1E4A}" srcOrd="2" destOrd="0" parTransId="{9830D1CB-5440-BC4F-86E2-C7C4C39EE64A}" sibTransId="{10098552-35A2-3E47-9099-4A19D8490654}"/>
    <dgm:cxn modelId="{812796D7-EE5A-A54C-A813-2FF7FE753C1B}" type="presOf" srcId="{FBC27A9A-223F-1249-9534-F90E1D25A5D9}" destId="{DB2174D7-5306-754B-B409-224EB846066D}" srcOrd="0" destOrd="0" presId="urn:microsoft.com/office/officeart/2005/8/layout/hProcess4"/>
    <dgm:cxn modelId="{5459D7D7-B742-C542-B81C-78737F8C6393}" srcId="{038563E5-64CD-524C-893F-4DF19EC2B76C}" destId="{D52D75D6-986B-EB4D-AB40-8193104C78E4}" srcOrd="0" destOrd="0" parTransId="{BA8A4A69-96D4-374F-A13E-6D0807EEEE15}" sibTransId="{34B4FA3C-316D-5F47-BFC0-9C9922C8A217}"/>
    <dgm:cxn modelId="{7CAE73D8-22E3-BC44-8E1A-42E603AF7E37}" type="presOf" srcId="{0151D4A8-C10A-EA45-BB50-C4693FCFA48C}" destId="{9C6FF666-057D-F64D-8EBC-2B232786F093}" srcOrd="0" destOrd="0" presId="urn:microsoft.com/office/officeart/2005/8/layout/hProcess4"/>
    <dgm:cxn modelId="{68AE2EDC-57B3-DD45-AA26-8FF1257B6123}" type="presOf" srcId="{430BB2B0-F6F5-6E4C-BBF9-C25CBD0AD102}" destId="{2CD37522-5F73-2449-AC9E-B834A36EE933}" srcOrd="0" destOrd="0" presId="urn:microsoft.com/office/officeart/2005/8/layout/hProcess4"/>
    <dgm:cxn modelId="{21F244DF-D1A4-CD41-A650-E126B0BBC257}" type="presOf" srcId="{0EE3DD7B-D2E8-4548-83D0-4D7661126629}" destId="{DB2174D7-5306-754B-B409-224EB846066D}" srcOrd="0" destOrd="1" presId="urn:microsoft.com/office/officeart/2005/8/layout/hProcess4"/>
    <dgm:cxn modelId="{B5F76EE4-6F4B-E942-8E6C-CEBA4D86F60F}" type="presOf" srcId="{8011D075-48E2-8245-9E30-956A6FCA1FE4}" destId="{5C7386E2-EADC-AA45-9CA7-6CB46AACEF77}" srcOrd="1" destOrd="3" presId="urn:microsoft.com/office/officeart/2005/8/layout/hProcess4"/>
    <dgm:cxn modelId="{C5296CF1-CF72-444C-A77A-3895049A7EE5}" type="presOf" srcId="{038563E5-64CD-524C-893F-4DF19EC2B76C}" destId="{AFE6BC68-74BD-0F4F-AC81-37DF0641B342}" srcOrd="0" destOrd="0" presId="urn:microsoft.com/office/officeart/2005/8/layout/hProcess4"/>
    <dgm:cxn modelId="{A0A0D3FC-AC84-0148-8B62-07CD3CBBAB4E}" srcId="{A74C549A-CAC2-8149-8B80-0509B8603FE0}" destId="{223E8673-E6BD-864D-B097-84AAE7BD52F7}" srcOrd="0" destOrd="0" parTransId="{FA731D4D-93DB-E84A-B922-6D63F24C6920}" sibTransId="{430BB2B0-F6F5-6E4C-BBF9-C25CBD0AD102}"/>
    <dgm:cxn modelId="{DDBF8ED7-785D-9940-9342-7611168B6C18}" type="presParOf" srcId="{2226C488-8447-E54F-8252-22F86BC51226}" destId="{FB29ED8E-B20F-234D-8A8A-D251B68448B3}" srcOrd="0" destOrd="0" presId="urn:microsoft.com/office/officeart/2005/8/layout/hProcess4"/>
    <dgm:cxn modelId="{1F2E8ED7-604B-FE42-B921-425B61C57F07}" type="presParOf" srcId="{2226C488-8447-E54F-8252-22F86BC51226}" destId="{09D5AC52-80DA-E04D-AE73-8A381D781DB4}" srcOrd="1" destOrd="0" presId="urn:microsoft.com/office/officeart/2005/8/layout/hProcess4"/>
    <dgm:cxn modelId="{A66485AB-5C4E-5B44-B4CD-3502355DFE8F}" type="presParOf" srcId="{2226C488-8447-E54F-8252-22F86BC51226}" destId="{8E21D02D-32ED-2545-B579-960A3AF1781B}" srcOrd="2" destOrd="0" presId="urn:microsoft.com/office/officeart/2005/8/layout/hProcess4"/>
    <dgm:cxn modelId="{A960D9F3-B249-4B4A-8E5B-507F4C75DE47}" type="presParOf" srcId="{8E21D02D-32ED-2545-B579-960A3AF1781B}" destId="{A2024DB9-1EAA-1847-B2FA-B2C70A6DF6A9}" srcOrd="0" destOrd="0" presId="urn:microsoft.com/office/officeart/2005/8/layout/hProcess4"/>
    <dgm:cxn modelId="{5AFD40CA-6D27-FC46-AABB-CC7073C5B4F0}" type="presParOf" srcId="{A2024DB9-1EAA-1847-B2FA-B2C70A6DF6A9}" destId="{2344E2A7-801D-9549-B63E-D8B7596133AA}" srcOrd="0" destOrd="0" presId="urn:microsoft.com/office/officeart/2005/8/layout/hProcess4"/>
    <dgm:cxn modelId="{366FF5BB-2408-EE44-A18A-198B4195FB58}" type="presParOf" srcId="{A2024DB9-1EAA-1847-B2FA-B2C70A6DF6A9}" destId="{743607E9-D5EC-4D46-AA44-7199DC90E41A}" srcOrd="1" destOrd="0" presId="urn:microsoft.com/office/officeart/2005/8/layout/hProcess4"/>
    <dgm:cxn modelId="{C8CE6639-9089-6346-AEF6-ABD6ACDC8B57}" type="presParOf" srcId="{A2024DB9-1EAA-1847-B2FA-B2C70A6DF6A9}" destId="{E7EC5B26-4A88-2E48-8416-66C5ECAD1225}" srcOrd="2" destOrd="0" presId="urn:microsoft.com/office/officeart/2005/8/layout/hProcess4"/>
    <dgm:cxn modelId="{D63190CC-EBE8-2D4B-8818-B3E68873E7D1}" type="presParOf" srcId="{A2024DB9-1EAA-1847-B2FA-B2C70A6DF6A9}" destId="{51958081-BF6E-824F-9272-02C996AEA980}" srcOrd="3" destOrd="0" presId="urn:microsoft.com/office/officeart/2005/8/layout/hProcess4"/>
    <dgm:cxn modelId="{196F33A9-98A7-2149-8B76-AA7EF71BA4A8}" type="presParOf" srcId="{A2024DB9-1EAA-1847-B2FA-B2C70A6DF6A9}" destId="{45EBFAA4-9F86-0046-ACF2-75F100667FB6}" srcOrd="4" destOrd="0" presId="urn:microsoft.com/office/officeart/2005/8/layout/hProcess4"/>
    <dgm:cxn modelId="{7370AED6-2FF9-8846-840F-313453ABD2FA}" type="presParOf" srcId="{8E21D02D-32ED-2545-B579-960A3AF1781B}" destId="{2CD37522-5F73-2449-AC9E-B834A36EE933}" srcOrd="1" destOrd="0" presId="urn:microsoft.com/office/officeart/2005/8/layout/hProcess4"/>
    <dgm:cxn modelId="{C385C0F2-70F2-624B-8837-FDFB8B5B779F}" type="presParOf" srcId="{8E21D02D-32ED-2545-B579-960A3AF1781B}" destId="{B4E75017-C1E9-6F4D-AAA4-1045AF7C8F83}" srcOrd="2" destOrd="0" presId="urn:microsoft.com/office/officeart/2005/8/layout/hProcess4"/>
    <dgm:cxn modelId="{8479F6F6-098F-134B-83A5-2B39F066972D}" type="presParOf" srcId="{B4E75017-C1E9-6F4D-AAA4-1045AF7C8F83}" destId="{7CB8279E-765B-0E4E-86A7-A63D81963A14}" srcOrd="0" destOrd="0" presId="urn:microsoft.com/office/officeart/2005/8/layout/hProcess4"/>
    <dgm:cxn modelId="{E6D1660D-4C58-904E-9065-C792E4557B33}" type="presParOf" srcId="{B4E75017-C1E9-6F4D-AAA4-1045AF7C8F83}" destId="{0EC4FB76-0EE5-C041-BF95-50940D5C345D}" srcOrd="1" destOrd="0" presId="urn:microsoft.com/office/officeart/2005/8/layout/hProcess4"/>
    <dgm:cxn modelId="{B786C581-5581-DD4C-8283-F7328CE08339}" type="presParOf" srcId="{B4E75017-C1E9-6F4D-AAA4-1045AF7C8F83}" destId="{6E6AD9F8-C2B6-8A43-B80D-3C8BE7C47D00}" srcOrd="2" destOrd="0" presId="urn:microsoft.com/office/officeart/2005/8/layout/hProcess4"/>
    <dgm:cxn modelId="{4E026F92-0621-1B47-89EC-3BD43B68AC54}" type="presParOf" srcId="{B4E75017-C1E9-6F4D-AAA4-1045AF7C8F83}" destId="{AFE6BC68-74BD-0F4F-AC81-37DF0641B342}" srcOrd="3" destOrd="0" presId="urn:microsoft.com/office/officeart/2005/8/layout/hProcess4"/>
    <dgm:cxn modelId="{4499FF16-56D7-114C-A090-AD62AA8858E0}" type="presParOf" srcId="{B4E75017-C1E9-6F4D-AAA4-1045AF7C8F83}" destId="{89BE71C3-261F-F84A-87D6-7EE3F4218F3B}" srcOrd="4" destOrd="0" presId="urn:microsoft.com/office/officeart/2005/8/layout/hProcess4"/>
    <dgm:cxn modelId="{C10470AF-CEB6-2A43-B69F-472DAA577340}" type="presParOf" srcId="{8E21D02D-32ED-2545-B579-960A3AF1781B}" destId="{8B122CE4-CAB2-EE47-B4AA-40D5962D25E4}" srcOrd="3" destOrd="0" presId="urn:microsoft.com/office/officeart/2005/8/layout/hProcess4"/>
    <dgm:cxn modelId="{5DF96CA2-B84F-A641-A554-5EC25D4652D1}" type="presParOf" srcId="{8E21D02D-32ED-2545-B579-960A3AF1781B}" destId="{80AB3BD3-A38B-0F4E-8483-80C4CFD14203}" srcOrd="4" destOrd="0" presId="urn:microsoft.com/office/officeart/2005/8/layout/hProcess4"/>
    <dgm:cxn modelId="{69CF9827-564B-DC46-823B-8D90A51631E5}" type="presParOf" srcId="{80AB3BD3-A38B-0F4E-8483-80C4CFD14203}" destId="{C0130803-6C28-944F-989C-6F9C6D474C40}" srcOrd="0" destOrd="0" presId="urn:microsoft.com/office/officeart/2005/8/layout/hProcess4"/>
    <dgm:cxn modelId="{FDAA273E-D981-C242-AD27-0BFA3A1F154A}" type="presParOf" srcId="{80AB3BD3-A38B-0F4E-8483-80C4CFD14203}" destId="{DB2174D7-5306-754B-B409-224EB846066D}" srcOrd="1" destOrd="0" presId="urn:microsoft.com/office/officeart/2005/8/layout/hProcess4"/>
    <dgm:cxn modelId="{7CEB00F5-0D42-2D4D-BD37-36CBB605C809}" type="presParOf" srcId="{80AB3BD3-A38B-0F4E-8483-80C4CFD14203}" destId="{5C7386E2-EADC-AA45-9CA7-6CB46AACEF77}" srcOrd="2" destOrd="0" presId="urn:microsoft.com/office/officeart/2005/8/layout/hProcess4"/>
    <dgm:cxn modelId="{BAD159C8-67AC-1346-A520-A5B67CAD2A14}" type="presParOf" srcId="{80AB3BD3-A38B-0F4E-8483-80C4CFD14203}" destId="{9A31AF0D-1D63-7B4B-AE2B-E8FF2D96593E}" srcOrd="3" destOrd="0" presId="urn:microsoft.com/office/officeart/2005/8/layout/hProcess4"/>
    <dgm:cxn modelId="{11487D34-3B4E-D04B-9891-77448FF73E3E}" type="presParOf" srcId="{80AB3BD3-A38B-0F4E-8483-80C4CFD14203}" destId="{EB536E8C-4AC1-B347-BDBD-3DF58A43BC71}" srcOrd="4" destOrd="0" presId="urn:microsoft.com/office/officeart/2005/8/layout/hProcess4"/>
    <dgm:cxn modelId="{078E80E5-F134-EB40-87BD-3530F8316DBF}" type="presParOf" srcId="{8E21D02D-32ED-2545-B579-960A3AF1781B}" destId="{0FA0B5FD-3595-664E-B073-6CCE2FCBE3AE}" srcOrd="5" destOrd="0" presId="urn:microsoft.com/office/officeart/2005/8/layout/hProcess4"/>
    <dgm:cxn modelId="{4435562C-038D-7944-A5D1-CC8BE594EC2C}" type="presParOf" srcId="{8E21D02D-32ED-2545-B579-960A3AF1781B}" destId="{9DBDB3F4-1065-B141-8A16-855D8D4E529C}" srcOrd="6" destOrd="0" presId="urn:microsoft.com/office/officeart/2005/8/layout/hProcess4"/>
    <dgm:cxn modelId="{5476468C-C1B9-0A44-B34C-C85CB4B4DD5F}" type="presParOf" srcId="{9DBDB3F4-1065-B141-8A16-855D8D4E529C}" destId="{FEFD2AFD-EE37-4D40-B889-5BC0B0A83A60}" srcOrd="0" destOrd="0" presId="urn:microsoft.com/office/officeart/2005/8/layout/hProcess4"/>
    <dgm:cxn modelId="{E83FD9C2-0BAD-2245-B50F-1A6EB7E0DB69}" type="presParOf" srcId="{9DBDB3F4-1065-B141-8A16-855D8D4E529C}" destId="{9C6FF666-057D-F64D-8EBC-2B232786F093}" srcOrd="1" destOrd="0" presId="urn:microsoft.com/office/officeart/2005/8/layout/hProcess4"/>
    <dgm:cxn modelId="{31B7C41F-B342-F44F-BA3C-953694E657F0}" type="presParOf" srcId="{9DBDB3F4-1065-B141-8A16-855D8D4E529C}" destId="{B12B82A4-EA77-5C4C-91BC-CEDB5E663C01}" srcOrd="2" destOrd="0" presId="urn:microsoft.com/office/officeart/2005/8/layout/hProcess4"/>
    <dgm:cxn modelId="{13297D0F-98BB-5C41-8471-A3DBEFC79EBD}" type="presParOf" srcId="{9DBDB3F4-1065-B141-8A16-855D8D4E529C}" destId="{3D4EE2CB-AA10-944F-8907-44FB5F1AED43}" srcOrd="3" destOrd="0" presId="urn:microsoft.com/office/officeart/2005/8/layout/hProcess4"/>
    <dgm:cxn modelId="{9D559CA3-3230-804D-8153-A1771C80ED38}" type="presParOf" srcId="{9DBDB3F4-1065-B141-8A16-855D8D4E529C}" destId="{471EAD4B-465A-254E-8E2F-7FB6A40603F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607E9-D5EC-4D46-AA44-7199DC90E41A}">
      <dsp:nvSpPr>
        <dsp:cNvPr id="0" name=""/>
        <dsp:cNvSpPr/>
      </dsp:nvSpPr>
      <dsp:spPr>
        <a:xfrm>
          <a:off x="385" y="2014431"/>
          <a:ext cx="1685037" cy="138980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Linux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PAPI Library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Run Algorithm</a:t>
          </a:r>
        </a:p>
      </dsp:txBody>
      <dsp:txXfrm>
        <a:off x="32368" y="2046414"/>
        <a:ext cx="1621071" cy="1028022"/>
      </dsp:txXfrm>
    </dsp:sp>
    <dsp:sp modelId="{2CD37522-5F73-2449-AC9E-B834A36EE933}">
      <dsp:nvSpPr>
        <dsp:cNvPr id="0" name=""/>
        <dsp:cNvSpPr/>
      </dsp:nvSpPr>
      <dsp:spPr>
        <a:xfrm>
          <a:off x="967418" y="2417583"/>
          <a:ext cx="1751706" cy="17517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58081-BF6E-824F-9272-02C996AEA980}">
      <dsp:nvSpPr>
        <dsp:cNvPr id="0" name=""/>
        <dsp:cNvSpPr/>
      </dsp:nvSpPr>
      <dsp:spPr>
        <a:xfrm>
          <a:off x="374837" y="3106420"/>
          <a:ext cx="1497810" cy="5956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Access </a:t>
          </a:r>
          <a:r>
            <a:rPr lang="en-US" sz="2000" kern="1200" err="1"/>
            <a:t>vHPCs</a:t>
          </a:r>
          <a:endParaRPr lang="en-US" sz="2000" kern="1200"/>
        </a:p>
      </dsp:txBody>
      <dsp:txXfrm>
        <a:off x="392282" y="3123865"/>
        <a:ext cx="1462920" cy="560740"/>
      </dsp:txXfrm>
    </dsp:sp>
    <dsp:sp modelId="{0EC4FB76-0EE5-C041-BF95-50940D5C345D}">
      <dsp:nvSpPr>
        <dsp:cNvPr id="0" name=""/>
        <dsp:cNvSpPr/>
      </dsp:nvSpPr>
      <dsp:spPr>
        <a:xfrm>
          <a:off x="2085373" y="2014431"/>
          <a:ext cx="1685037" cy="138980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Record Latency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err="1"/>
            <a:t>Coorelation</a:t>
          </a:r>
          <a:r>
            <a:rPr lang="en-US" sz="1500" kern="1200"/>
            <a:t> to </a:t>
          </a:r>
          <a:r>
            <a:rPr lang="en-US" sz="1500" kern="1200" err="1"/>
            <a:t>vHPCs</a:t>
          </a:r>
          <a:endParaRPr lang="en-US" sz="1500" kern="1200"/>
        </a:p>
      </dsp:txBody>
      <dsp:txXfrm>
        <a:off x="2117356" y="2344229"/>
        <a:ext cx="1621071" cy="1028022"/>
      </dsp:txXfrm>
    </dsp:sp>
    <dsp:sp modelId="{8B122CE4-CAB2-EE47-B4AA-40D5962D25E4}">
      <dsp:nvSpPr>
        <dsp:cNvPr id="0" name=""/>
        <dsp:cNvSpPr/>
      </dsp:nvSpPr>
      <dsp:spPr>
        <a:xfrm>
          <a:off x="3038365" y="1194884"/>
          <a:ext cx="1967016" cy="1967016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6BC68-74BD-0F4F-AC81-37DF0641B342}">
      <dsp:nvSpPr>
        <dsp:cNvPr id="0" name=""/>
        <dsp:cNvSpPr/>
      </dsp:nvSpPr>
      <dsp:spPr>
        <a:xfrm>
          <a:off x="2459826" y="1716616"/>
          <a:ext cx="1497810" cy="5956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Timing</a:t>
          </a:r>
        </a:p>
      </dsp:txBody>
      <dsp:txXfrm>
        <a:off x="2477271" y="1734061"/>
        <a:ext cx="1462920" cy="560740"/>
      </dsp:txXfrm>
    </dsp:sp>
    <dsp:sp modelId="{DB2174D7-5306-754B-B409-224EB846066D}">
      <dsp:nvSpPr>
        <dsp:cNvPr id="0" name=""/>
        <dsp:cNvSpPr/>
      </dsp:nvSpPr>
      <dsp:spPr>
        <a:xfrm>
          <a:off x="4170362" y="2014431"/>
          <a:ext cx="1685037" cy="138980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Access ‘</a:t>
          </a:r>
          <a:r>
            <a:rPr lang="en-US" sz="1500" kern="1200" err="1"/>
            <a:t>pagemap</a:t>
          </a:r>
          <a:r>
            <a:rPr lang="en-US" sz="1500" kern="1200"/>
            <a:t>’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/>
        </a:p>
      </dsp:txBody>
      <dsp:txXfrm>
        <a:off x="4202345" y="2046414"/>
        <a:ext cx="1621071" cy="1028022"/>
      </dsp:txXfrm>
    </dsp:sp>
    <dsp:sp modelId="{0FA0B5FD-3595-664E-B073-6CCE2FCBE3AE}">
      <dsp:nvSpPr>
        <dsp:cNvPr id="0" name=""/>
        <dsp:cNvSpPr/>
      </dsp:nvSpPr>
      <dsp:spPr>
        <a:xfrm>
          <a:off x="5137396" y="2417583"/>
          <a:ext cx="1751706" cy="17517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1AF0D-1D63-7B4B-AE2B-E8FF2D96593E}">
      <dsp:nvSpPr>
        <dsp:cNvPr id="0" name=""/>
        <dsp:cNvSpPr/>
      </dsp:nvSpPr>
      <dsp:spPr>
        <a:xfrm>
          <a:off x="4544815" y="3106420"/>
          <a:ext cx="1497810" cy="5956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Obtain VA</a:t>
          </a:r>
        </a:p>
      </dsp:txBody>
      <dsp:txXfrm>
        <a:off x="4562260" y="3123865"/>
        <a:ext cx="1462920" cy="560740"/>
      </dsp:txXfrm>
    </dsp:sp>
    <dsp:sp modelId="{9C6FF666-057D-F64D-8EBC-2B232786F093}">
      <dsp:nvSpPr>
        <dsp:cNvPr id="0" name=""/>
        <dsp:cNvSpPr/>
      </dsp:nvSpPr>
      <dsp:spPr>
        <a:xfrm>
          <a:off x="6255351" y="2014431"/>
          <a:ext cx="1685037" cy="138980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Match with VA</a:t>
          </a:r>
        </a:p>
      </dsp:txBody>
      <dsp:txXfrm>
        <a:off x="6287334" y="2344229"/>
        <a:ext cx="1621071" cy="1028022"/>
      </dsp:txXfrm>
    </dsp:sp>
    <dsp:sp modelId="{3D4EE2CB-AA10-944F-8907-44FB5F1AED43}">
      <dsp:nvSpPr>
        <dsp:cNvPr id="0" name=""/>
        <dsp:cNvSpPr/>
      </dsp:nvSpPr>
      <dsp:spPr>
        <a:xfrm>
          <a:off x="6629803" y="1716616"/>
          <a:ext cx="1497810" cy="5956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Obtain PA</a:t>
          </a:r>
        </a:p>
      </dsp:txBody>
      <dsp:txXfrm>
        <a:off x="6647248" y="1734061"/>
        <a:ext cx="1462920" cy="560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607E9-D5EC-4D46-AA44-7199DC90E41A}">
      <dsp:nvSpPr>
        <dsp:cNvPr id="0" name=""/>
        <dsp:cNvSpPr/>
      </dsp:nvSpPr>
      <dsp:spPr>
        <a:xfrm>
          <a:off x="385" y="2014431"/>
          <a:ext cx="1685037" cy="138980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Linux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Inline Assembly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Written in C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Run Algorithm</a:t>
          </a:r>
        </a:p>
      </dsp:txBody>
      <dsp:txXfrm>
        <a:off x="32368" y="2046414"/>
        <a:ext cx="1621071" cy="1028022"/>
      </dsp:txXfrm>
    </dsp:sp>
    <dsp:sp modelId="{2CD37522-5F73-2449-AC9E-B834A36EE933}">
      <dsp:nvSpPr>
        <dsp:cNvPr id="0" name=""/>
        <dsp:cNvSpPr/>
      </dsp:nvSpPr>
      <dsp:spPr>
        <a:xfrm>
          <a:off x="967418" y="2417583"/>
          <a:ext cx="1751706" cy="17517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58081-BF6E-824F-9272-02C996AEA980}">
      <dsp:nvSpPr>
        <dsp:cNvPr id="0" name=""/>
        <dsp:cNvSpPr/>
      </dsp:nvSpPr>
      <dsp:spPr>
        <a:xfrm>
          <a:off x="374837" y="3106420"/>
          <a:ext cx="1497810" cy="5956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Access </a:t>
          </a:r>
          <a:r>
            <a:rPr lang="en-US" sz="2000" kern="1200" err="1"/>
            <a:t>vHPCs</a:t>
          </a:r>
          <a:endParaRPr lang="en-US" sz="2000" kern="1200"/>
        </a:p>
      </dsp:txBody>
      <dsp:txXfrm>
        <a:off x="392282" y="3123865"/>
        <a:ext cx="1462920" cy="560740"/>
      </dsp:txXfrm>
    </dsp:sp>
    <dsp:sp modelId="{0EC4FB76-0EE5-C041-BF95-50940D5C345D}">
      <dsp:nvSpPr>
        <dsp:cNvPr id="0" name=""/>
        <dsp:cNvSpPr/>
      </dsp:nvSpPr>
      <dsp:spPr>
        <a:xfrm>
          <a:off x="2085373" y="2014431"/>
          <a:ext cx="1685037" cy="138980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Record Latency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Data Collection</a:t>
          </a:r>
        </a:p>
      </dsp:txBody>
      <dsp:txXfrm>
        <a:off x="2117356" y="2344229"/>
        <a:ext cx="1621071" cy="1028022"/>
      </dsp:txXfrm>
    </dsp:sp>
    <dsp:sp modelId="{8B122CE4-CAB2-EE47-B4AA-40D5962D25E4}">
      <dsp:nvSpPr>
        <dsp:cNvPr id="0" name=""/>
        <dsp:cNvSpPr/>
      </dsp:nvSpPr>
      <dsp:spPr>
        <a:xfrm>
          <a:off x="3038365" y="1194884"/>
          <a:ext cx="1967016" cy="1967016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6BC68-74BD-0F4F-AC81-37DF0641B342}">
      <dsp:nvSpPr>
        <dsp:cNvPr id="0" name=""/>
        <dsp:cNvSpPr/>
      </dsp:nvSpPr>
      <dsp:spPr>
        <a:xfrm>
          <a:off x="2459826" y="1716616"/>
          <a:ext cx="1497810" cy="5956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Timing</a:t>
          </a:r>
        </a:p>
      </dsp:txBody>
      <dsp:txXfrm>
        <a:off x="2477271" y="1734061"/>
        <a:ext cx="1462920" cy="560740"/>
      </dsp:txXfrm>
    </dsp:sp>
    <dsp:sp modelId="{DB2174D7-5306-754B-B409-224EB846066D}">
      <dsp:nvSpPr>
        <dsp:cNvPr id="0" name=""/>
        <dsp:cNvSpPr/>
      </dsp:nvSpPr>
      <dsp:spPr>
        <a:xfrm>
          <a:off x="4170362" y="2014431"/>
          <a:ext cx="1685037" cy="138980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Access ‘</a:t>
          </a:r>
          <a:r>
            <a:rPr lang="en-US" sz="1500" kern="1200" err="1"/>
            <a:t>pagemap</a:t>
          </a:r>
          <a:r>
            <a:rPr lang="en-US" sz="1500" kern="1200"/>
            <a:t>’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/>
        </a:p>
      </dsp:txBody>
      <dsp:txXfrm>
        <a:off x="4202345" y="2046414"/>
        <a:ext cx="1621071" cy="1028022"/>
      </dsp:txXfrm>
    </dsp:sp>
    <dsp:sp modelId="{0FA0B5FD-3595-664E-B073-6CCE2FCBE3AE}">
      <dsp:nvSpPr>
        <dsp:cNvPr id="0" name=""/>
        <dsp:cNvSpPr/>
      </dsp:nvSpPr>
      <dsp:spPr>
        <a:xfrm>
          <a:off x="5137396" y="2417583"/>
          <a:ext cx="1751706" cy="17517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1AF0D-1D63-7B4B-AE2B-E8FF2D96593E}">
      <dsp:nvSpPr>
        <dsp:cNvPr id="0" name=""/>
        <dsp:cNvSpPr/>
      </dsp:nvSpPr>
      <dsp:spPr>
        <a:xfrm>
          <a:off x="4544815" y="3106420"/>
          <a:ext cx="1497810" cy="5956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Obtain VA</a:t>
          </a:r>
        </a:p>
      </dsp:txBody>
      <dsp:txXfrm>
        <a:off x="4562260" y="3123865"/>
        <a:ext cx="1462920" cy="560740"/>
      </dsp:txXfrm>
    </dsp:sp>
    <dsp:sp modelId="{9C6FF666-057D-F64D-8EBC-2B232786F093}">
      <dsp:nvSpPr>
        <dsp:cNvPr id="0" name=""/>
        <dsp:cNvSpPr/>
      </dsp:nvSpPr>
      <dsp:spPr>
        <a:xfrm>
          <a:off x="6255351" y="2014431"/>
          <a:ext cx="1685037" cy="138980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Match with VA</a:t>
          </a:r>
        </a:p>
      </dsp:txBody>
      <dsp:txXfrm>
        <a:off x="6287334" y="2344229"/>
        <a:ext cx="1621071" cy="1028022"/>
      </dsp:txXfrm>
    </dsp:sp>
    <dsp:sp modelId="{3D4EE2CB-AA10-944F-8907-44FB5F1AED43}">
      <dsp:nvSpPr>
        <dsp:cNvPr id="0" name=""/>
        <dsp:cNvSpPr/>
      </dsp:nvSpPr>
      <dsp:spPr>
        <a:xfrm>
          <a:off x="6629803" y="1716616"/>
          <a:ext cx="1497810" cy="5956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Obtain PA</a:t>
          </a:r>
        </a:p>
      </dsp:txBody>
      <dsp:txXfrm>
        <a:off x="6647248" y="1734061"/>
        <a:ext cx="1462920" cy="560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E2CEB-7123-B448-BC46-BA29AE22ECBB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14EF9-51B9-4347-B3BA-7E29F6CDE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4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14EF9-51B9-4347-B3BA-7E29F6CDED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46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Algorithm: executes a speculative</a:t>
            </a:r>
            <a:r>
              <a:rPr lang="en-US" baseline="0"/>
              <a:t> load after multiple stores and make sure that 4K aliasing is caused during execution of the load. With w as the window size, </a:t>
            </a:r>
            <a:r>
              <a:rPr lang="en-US" baseline="0" err="1"/>
              <a:t>algo</a:t>
            </a:r>
            <a:r>
              <a:rPr lang="en-US" baseline="0"/>
              <a:t> iterates over a number of different memory pages and for each page performs stores to that page and all previous pages within a window. W=64. Making sure max # of entries are made in store buffer and hence maximum potential conflicts.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4EF9-51B9-4347-B3BA-7E29F6CDED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28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Algorithm: executes a speculative</a:t>
            </a:r>
            <a:r>
              <a:rPr lang="en-US" baseline="0"/>
              <a:t> load after multiple stores and make sure that 4K aliasing is caused during execution of the load. With w as the window size, </a:t>
            </a:r>
            <a:r>
              <a:rPr lang="en-US" baseline="0" err="1"/>
              <a:t>algo</a:t>
            </a:r>
            <a:r>
              <a:rPr lang="en-US" baseline="0"/>
              <a:t> iterates over a number of different memory pages and for each page performs stores to that page and all previous pages within a window. W=64. Making sure max # of entries are made in store buffer and hence maximum potential conflicts.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4EF9-51B9-4347-B3BA-7E29F6CDED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39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Page offset is identical between VA and PA, </a:t>
            </a:r>
            <a:r>
              <a:rPr lang="en-US" err="1"/>
              <a:t>loosenet</a:t>
            </a:r>
            <a:r>
              <a:rPr lang="en-US"/>
              <a:t> can be performed</a:t>
            </a:r>
            <a:r>
              <a:rPr lang="en-US" baseline="0"/>
              <a:t> as soon as store is decoded. Dependency resolution may fail to resolve dependency.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4EF9-51B9-4347-B3BA-7E29F6CDED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50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Algorithm: executes a speculative</a:t>
            </a:r>
            <a:r>
              <a:rPr lang="en-US" baseline="0"/>
              <a:t> load after multiple stores and make sure that 4K aliasing is caused during execution of the load. With w as the window size, </a:t>
            </a:r>
            <a:r>
              <a:rPr lang="en-US" baseline="0" err="1"/>
              <a:t>algo</a:t>
            </a:r>
            <a:r>
              <a:rPr lang="en-US" baseline="0"/>
              <a:t> iterates over a number of different memory pages and for each page performs stores to that page and all previous pages within a window. W=64. Making sure max # of entries are made in store buffer and hence maximum potential conflicts.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4EF9-51B9-4347-B3BA-7E29F6CDED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7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Algorithm: executes a speculative</a:t>
            </a:r>
            <a:r>
              <a:rPr lang="en-US" baseline="0"/>
              <a:t> load after multiple stores and make sure that 4K aliasing is caused during execution of the load. With w as the window size, </a:t>
            </a:r>
            <a:r>
              <a:rPr lang="en-US" baseline="0" err="1"/>
              <a:t>algo</a:t>
            </a:r>
            <a:r>
              <a:rPr lang="en-US" baseline="0"/>
              <a:t> iterates over a number of different memory pages and for each page performs stores to that page and all previous pages within a window. W=64. Making sure max # of entries are made in store buffer and hence maximum potential conflicts.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4EF9-51B9-4347-B3BA-7E29F6CDED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Algorithm: executes a speculative</a:t>
            </a:r>
            <a:r>
              <a:rPr lang="en-US" baseline="0"/>
              <a:t> load after multiple stores and make sure that 4K aliasing is caused during execution of the load. With w as the window size, </a:t>
            </a:r>
            <a:r>
              <a:rPr lang="en-US" baseline="0" err="1"/>
              <a:t>algo</a:t>
            </a:r>
            <a:r>
              <a:rPr lang="en-US" baseline="0"/>
              <a:t> iterates over a number of different memory pages and for each page performs stores to that page and all previous pages within a window. W=64. Making sure max # of entries are made in store buffer and hence maximum potential conflicts.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4EF9-51B9-4347-B3BA-7E29F6CDED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81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Algorithm: executes a speculative</a:t>
            </a:r>
            <a:r>
              <a:rPr lang="en-US" baseline="0"/>
              <a:t> load after multiple stores and make sure that 4K aliasing is caused during execution of the load. With w as the window size, </a:t>
            </a:r>
            <a:r>
              <a:rPr lang="en-US" baseline="0" err="1"/>
              <a:t>algo</a:t>
            </a:r>
            <a:r>
              <a:rPr lang="en-US" baseline="0"/>
              <a:t> iterates over a number of different memory pages and for each page performs stores to that page and all previous pages within a window. W=64. Making sure max # of entries are made in store buffer and hence maximum potential conflicts.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4EF9-51B9-4347-B3BA-7E29F6CDED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40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Algorithm: executes a speculative</a:t>
            </a:r>
            <a:r>
              <a:rPr lang="en-US" baseline="0"/>
              <a:t> load after multiple stores and make sure that 4K aliasing is caused during execution of the load. With w as the window size, </a:t>
            </a:r>
            <a:r>
              <a:rPr lang="en-US" baseline="0" err="1"/>
              <a:t>algo</a:t>
            </a:r>
            <a:r>
              <a:rPr lang="en-US" baseline="0"/>
              <a:t> iterates over a number of different memory pages and for each page performs stores to that page and all previous pages within a window. W=64. Making sure max # of entries are made in store buffer and hence maximum potential conflicts.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4EF9-51B9-4347-B3BA-7E29F6CDED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90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Algorithm: executes a speculative</a:t>
            </a:r>
            <a:r>
              <a:rPr lang="en-US" baseline="0"/>
              <a:t> load after multiple stores and make sure that 4K aliasing is caused during execution of the load. With w as the window size, </a:t>
            </a:r>
            <a:r>
              <a:rPr lang="en-US" baseline="0" err="1"/>
              <a:t>algo</a:t>
            </a:r>
            <a:r>
              <a:rPr lang="en-US" baseline="0"/>
              <a:t> iterates over a number of different memory pages and for each page performs stores to that page and all previous pages within a window. W=64. Making sure max # of entries are made in store buffer and hence maximum potential conflicts.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4EF9-51B9-4347-B3BA-7E29F6CDED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51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Algorithm: executes a speculative</a:t>
            </a:r>
            <a:r>
              <a:rPr lang="en-US" baseline="0"/>
              <a:t> load after multiple stores and make sure that 4K aliasing is caused during execution of the load. With w as the window size, </a:t>
            </a:r>
            <a:r>
              <a:rPr lang="en-US" baseline="0" err="1"/>
              <a:t>algo</a:t>
            </a:r>
            <a:r>
              <a:rPr lang="en-US" baseline="0"/>
              <a:t> iterates over a number of different memory pages and for each page performs stores to that page and all previous pages within a window. W=64. Making sure max # of entries are made in store buffer and hence maximum potential conflicts.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4EF9-51B9-4347-B3BA-7E29F6CDED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6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Algorithm: executes a speculative</a:t>
            </a:r>
            <a:r>
              <a:rPr lang="en-US" baseline="0"/>
              <a:t> load after multiple stores and make sure that 4K aliasing is caused during execution of the load. With w as the window size, </a:t>
            </a:r>
            <a:r>
              <a:rPr lang="en-US" baseline="0" err="1"/>
              <a:t>algo</a:t>
            </a:r>
            <a:r>
              <a:rPr lang="en-US" baseline="0"/>
              <a:t> iterates over a number of different memory pages and for each page performs stores to that page and all previous pages within a window. W=64. Making sure max # of entries are made in store buffer and hence maximum potential conflicts.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4EF9-51B9-4347-B3BA-7E29F6CDED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92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Algorithm: executes a speculative</a:t>
            </a:r>
            <a:r>
              <a:rPr lang="en-US" baseline="0"/>
              <a:t> load after multiple stores and make sure that 4K aliasing is caused during execution of the load. With w as the window size, </a:t>
            </a:r>
            <a:r>
              <a:rPr lang="en-US" baseline="0" err="1"/>
              <a:t>algo</a:t>
            </a:r>
            <a:r>
              <a:rPr lang="en-US" baseline="0"/>
              <a:t> iterates over a number of different memory pages and for each page performs stores to that page and all previous pages within a window. W=64. Making sure max # of entries are made in store buffer and hence maximum potential conflicts.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4EF9-51B9-4347-B3BA-7E29F6CDED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5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8EED-BCCD-B643-8786-0E4D6E140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7E2A5-31E3-7F4B-9385-4F2F79A77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1391-C77F-F04D-BF12-1D5055C6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EB935B-B838-7945-9435-33E16B45C7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B265E-ECD7-2E48-8670-2C200B89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16F8D-4F69-2E41-A0FE-39595273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9824-233C-2C4E-9F04-927A239639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056417"/>
            <a:ext cx="12192000" cy="8015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83" y="6192941"/>
            <a:ext cx="2236694" cy="5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3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9A9-9ECA-834E-BCD4-73A28BAC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B41FE-02DE-2D4A-BD85-3B59DA0C8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3AEF7-1B82-CC49-9E17-C863C185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EB935B-B838-7945-9435-33E16B45C7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B40A-C09D-4F42-8AE3-64F39AF7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234A1-00ED-CE4A-A267-6547AADC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9824-233C-2C4E-9F04-927A239639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266329"/>
            <a:ext cx="12192000" cy="591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/>
              <a:t>	</a:t>
            </a:r>
            <a:r>
              <a:rPr lang="en-US" sz="2000">
                <a:solidFill>
                  <a:schemeClr val="accent4">
                    <a:lumMod val="60000"/>
                    <a:lumOff val="40000"/>
                  </a:schemeClr>
                </a:solidFill>
              </a:rPr>
              <a:t>Spoiler Alert!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011" y="6356350"/>
            <a:ext cx="1770530" cy="4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7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7B853-2A1F-7D45-A35E-C7D3CA1D5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16775-A4D8-BC49-96FC-F35B9EBB8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3136-48B4-3E4C-AF4C-DAD70753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EB935B-B838-7945-9435-33E16B45C7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6B197-7D85-3A43-8C92-77F87F01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90984-21F4-5840-A2FE-3A62A5F1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9824-233C-2C4E-9F04-927A239639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266329"/>
            <a:ext cx="12192000" cy="591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/>
              <a:t>	</a:t>
            </a:r>
            <a:r>
              <a:rPr lang="en-US" sz="2000">
                <a:solidFill>
                  <a:schemeClr val="accent4">
                    <a:lumMod val="60000"/>
                    <a:lumOff val="40000"/>
                  </a:schemeClr>
                </a:solidFill>
              </a:rPr>
              <a:t>Spoiler Alert!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011" y="6356350"/>
            <a:ext cx="1770530" cy="4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1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D72C-2C59-BF44-85B2-934192F0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9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2D21-380A-C54B-9786-ED96F556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847"/>
            <a:ext cx="10515600" cy="4230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8C0DB-8C02-A945-BBEA-6C15614E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EB935B-B838-7945-9435-33E16B45C7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010A4-147B-BA41-9BEC-431DA17B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0DD2-A55D-0949-9369-2B7DF26A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9824-233C-2C4E-9F04-927A239639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266329"/>
            <a:ext cx="12192000" cy="591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/>
              <a:t>	</a:t>
            </a:r>
            <a:r>
              <a:rPr lang="en-US" sz="2000">
                <a:solidFill>
                  <a:schemeClr val="accent4">
                    <a:lumMod val="60000"/>
                    <a:lumOff val="40000"/>
                  </a:schemeClr>
                </a:solidFill>
              </a:rPr>
              <a:t>Spoiler Alert!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011" y="6356350"/>
            <a:ext cx="1770530" cy="4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B2B0-F7F5-5A4F-B91E-D64E59F6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1EF0A-A822-AB46-A20B-DA1FCFA03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80F02-F7A1-374A-BDA7-84BDD2CF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EB935B-B838-7945-9435-33E16B45C7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95C8-522A-014E-A672-A923B9B6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DC0B9-0268-6E4E-B9A3-E9DCFC8E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9824-233C-2C4E-9F04-927A239639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56417"/>
            <a:ext cx="12192000" cy="8015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/>
              <a:t>	</a:t>
            </a:r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Spoiler Alert!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83" y="6192941"/>
            <a:ext cx="2236694" cy="5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9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9E00-A6A4-214A-BB7A-8FB9C2C1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26A4-91D4-A64A-AF23-624094E53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A2178-B27E-E04D-8E67-A98D5620A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E1ECD-23EA-EB48-8A52-048038B4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EB935B-B838-7945-9435-33E16B45C7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3AD1A-6BA9-484B-B860-00106C14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332FB-F6E7-F045-939E-915DC762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9824-233C-2C4E-9F04-927A239639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266329"/>
            <a:ext cx="12192000" cy="591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/>
              <a:t>	</a:t>
            </a:r>
            <a:r>
              <a:rPr lang="en-US" sz="2000">
                <a:solidFill>
                  <a:schemeClr val="accent4">
                    <a:lumMod val="60000"/>
                    <a:lumOff val="40000"/>
                  </a:schemeClr>
                </a:solidFill>
              </a:rPr>
              <a:t>Spoiler Alert!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011" y="6356350"/>
            <a:ext cx="1770530" cy="4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0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7FAC-409C-D64D-AEC6-29D5C597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826D-51FD-1241-9158-03405C5FF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F056D-87CD-2D44-845C-B6A9B5D8C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3CA15-8B78-1441-A1F0-06F82C49F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4AAC9-BA84-8748-AE5C-C2517CD37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456D7-4E7B-814F-A381-17367D17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EB935B-B838-7945-9435-33E16B45C7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F4607-53B2-0D47-B262-8240CFF6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60B21-E999-8E4C-90B6-3BA17165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9824-233C-2C4E-9F04-927A239639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266329"/>
            <a:ext cx="12192000" cy="591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/>
              <a:t>	</a:t>
            </a:r>
            <a:r>
              <a:rPr lang="en-US" sz="2000">
                <a:solidFill>
                  <a:schemeClr val="accent4">
                    <a:lumMod val="60000"/>
                    <a:lumOff val="40000"/>
                  </a:schemeClr>
                </a:solidFill>
              </a:rPr>
              <a:t>Spoiler Alert!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011" y="6356350"/>
            <a:ext cx="1770530" cy="4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6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9813-A897-0140-8C28-918CA281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F9865-7693-7840-A491-AD77A804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EB935B-B838-7945-9435-33E16B45C7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9DB77-DDF3-C240-A0BF-BF0FBF66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7C6ED-AC39-7749-88CD-49EB3E40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9824-233C-2C4E-9F04-927A239639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66329"/>
            <a:ext cx="12192000" cy="591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/>
              <a:t>	</a:t>
            </a:r>
            <a:r>
              <a:rPr lang="en-US" sz="2000">
                <a:solidFill>
                  <a:schemeClr val="accent4">
                    <a:lumMod val="60000"/>
                    <a:lumOff val="40000"/>
                  </a:schemeClr>
                </a:solidFill>
              </a:rPr>
              <a:t>Spoiler Alert!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011" y="6356350"/>
            <a:ext cx="1770530" cy="4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3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575F9-A21B-E841-AFCD-29A137FC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EB935B-B838-7945-9435-33E16B45C7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340E7-6A84-E64E-B6F3-25B53E12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D05E9-9228-0C4B-9B8E-F5162D0A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9824-233C-2C4E-9F04-927A239639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266329"/>
            <a:ext cx="12192000" cy="591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/>
              <a:t>	</a:t>
            </a:r>
            <a:r>
              <a:rPr lang="en-US" sz="2000">
                <a:solidFill>
                  <a:schemeClr val="accent4">
                    <a:lumMod val="60000"/>
                    <a:lumOff val="40000"/>
                  </a:schemeClr>
                </a:solidFill>
              </a:rPr>
              <a:t>Spoiler Alert!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011" y="6356350"/>
            <a:ext cx="1770530" cy="4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2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E488-581A-C84B-8176-50D4038C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723C-B3A4-0641-8AD6-AE5AAB0B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E0DC9-C3AE-1846-841E-BF7FEF5E5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E73D9-D977-7942-A680-3D00D1DB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EB935B-B838-7945-9435-33E16B45C7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55DF1-7CE9-1C4F-9888-0C30C36E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1229C-E6F3-3244-A70D-9852987E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9824-233C-2C4E-9F04-927A239639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266329"/>
            <a:ext cx="12192000" cy="591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/>
              <a:t>	</a:t>
            </a:r>
            <a:r>
              <a:rPr lang="en-US" sz="2000">
                <a:solidFill>
                  <a:schemeClr val="accent4">
                    <a:lumMod val="60000"/>
                    <a:lumOff val="40000"/>
                  </a:schemeClr>
                </a:solidFill>
              </a:rPr>
              <a:t>Spoiler Alert!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011" y="6356350"/>
            <a:ext cx="1770530" cy="4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7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02A5-E44E-C647-A109-6443045C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0C984-F7EA-A64A-BE67-1B1BDBDF7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BBBAF-DBA5-6E47-AC05-7BEE46F97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C24C5-68CD-6C41-8603-6B128E4A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EB935B-B838-7945-9435-33E16B45C7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78002-999E-A64F-87F8-012CC275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82413-1AF5-914E-80B7-6889AFA9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9824-233C-2C4E-9F04-927A239639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266329"/>
            <a:ext cx="12192000" cy="591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/>
              <a:t>	</a:t>
            </a:r>
            <a:r>
              <a:rPr lang="en-US" sz="2000">
                <a:solidFill>
                  <a:schemeClr val="accent4">
                    <a:lumMod val="60000"/>
                    <a:lumOff val="40000"/>
                  </a:schemeClr>
                </a:solidFill>
              </a:rPr>
              <a:t>Spoiler Alert!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011" y="6356350"/>
            <a:ext cx="1770530" cy="4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1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A5CBF-C2CB-B349-BC85-DB1DD46D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F380C-A861-BC4A-9793-2254037F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6B41E-3024-5048-8C45-2E8A1029C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SPOILER ALERT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6A87D-734A-A94C-8A83-7DA0DA104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B9824-233C-2C4E-9F04-927A2396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6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43BB-722E-5244-8CE0-75726134E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6600" b="1"/>
              <a:t>Spoiler Alert!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D7A00-CB05-9C42-A9DA-B68E5CC40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/>
              <a:t>April 30, 2019</a:t>
            </a:r>
          </a:p>
          <a:p>
            <a:r>
              <a:rPr lang="en-US" sz="2800"/>
              <a:t>Julio Soto, Mien Nguyen, Kushal </a:t>
            </a:r>
            <a:r>
              <a:rPr lang="en-US" sz="2800" err="1"/>
              <a:t>Kusram</a:t>
            </a:r>
            <a:r>
              <a:rPr lang="en-US" sz="2800"/>
              <a:t>, Jeremy Henry</a:t>
            </a:r>
          </a:p>
          <a:p>
            <a:br>
              <a:rPr lang="en-US"/>
            </a:br>
            <a:r>
              <a:rPr lang="en-US" i="1"/>
              <a:t>CSCI 5593 – Advanced Computer Architecture</a:t>
            </a:r>
          </a:p>
          <a:p>
            <a:r>
              <a:rPr lang="en-US" i="1"/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11413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59D2-1769-1F40-8B43-C5455B3B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Plan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7561974-2F2C-4743-A650-505BFABF5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12073"/>
              </p:ext>
            </p:extLst>
          </p:nvPr>
        </p:nvGraphicFramePr>
        <p:xfrm>
          <a:off x="3657602" y="7196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5149EB-4EF6-D34E-940F-B1F0F14EE5FB}"/>
              </a:ext>
            </a:extLst>
          </p:cNvPr>
          <p:cNvSpPr txBox="1"/>
          <p:nvPr/>
        </p:nvSpPr>
        <p:spPr>
          <a:xfrm>
            <a:off x="751114" y="2690335"/>
            <a:ext cx="2873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Algorithm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Uses PAPI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Ubuntu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9199A3-255C-4AA7-A229-6555BCAB986D}"/>
              </a:ext>
            </a:extLst>
          </p:cNvPr>
          <p:cNvGrpSpPr/>
          <p:nvPr/>
        </p:nvGrpSpPr>
        <p:grpSpPr>
          <a:xfrm>
            <a:off x="667381" y="1656893"/>
            <a:ext cx="11245819" cy="3635270"/>
            <a:chOff x="624045" y="1612779"/>
            <a:chExt cx="11245819" cy="36352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8CF0B4-31B4-4E17-9E39-C7A821947477}"/>
                </a:ext>
              </a:extLst>
            </p:cNvPr>
            <p:cNvSpPr/>
            <p:nvPr/>
          </p:nvSpPr>
          <p:spPr>
            <a:xfrm>
              <a:off x="624045" y="1612779"/>
              <a:ext cx="11245819" cy="3635270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D741116-8F10-4179-A9FA-3F4C0B2E103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45" y="1619793"/>
              <a:ext cx="11245819" cy="36184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B0DA6C-811E-4874-97E0-C2DD3F56E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45" y="1619795"/>
              <a:ext cx="11245819" cy="3618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6BC0B14-9520-4A1E-820F-957DBCCE92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9086" y="2723865"/>
            <a:ext cx="1402408" cy="140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2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B3767F-A7DC-41CD-A9F5-B0CE77114FBE}"/>
              </a:ext>
            </a:extLst>
          </p:cNvPr>
          <p:cNvSpPr/>
          <p:nvPr/>
        </p:nvSpPr>
        <p:spPr>
          <a:xfrm>
            <a:off x="8036226" y="4016712"/>
            <a:ext cx="1637638" cy="1473840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4843" tIns="54843" rIns="54843" bIns="352658" numCol="1" spcCol="1270" anchor="t" anchorCtr="0">
            <a:noAutofit/>
          </a:bodyPr>
          <a:lstStyle/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kern="1200"/>
              <a:t>Linux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kern="1200"/>
              <a:t>Inline Assembly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kern="1200"/>
              <a:t>Written in C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kern="1200"/>
              <a:t>Run Algorithm</a:t>
            </a:r>
          </a:p>
        </p:txBody>
      </p:sp>
      <p:sp>
        <p:nvSpPr>
          <p:cNvPr id="24" name="Shape 23">
            <a:extLst>
              <a:ext uri="{FF2B5EF4-FFF2-40B4-BE49-F238E27FC236}">
                <a16:creationId xmlns:a16="http://schemas.microsoft.com/office/drawing/2014/main" id="{29D3170D-EAA8-43EB-897B-9234CDC67446}"/>
              </a:ext>
            </a:extLst>
          </p:cNvPr>
          <p:cNvSpPr/>
          <p:nvPr/>
        </p:nvSpPr>
        <p:spPr>
          <a:xfrm>
            <a:off x="9003258" y="4397979"/>
            <a:ext cx="1702432" cy="1857627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CFB9C38-4BBC-4D23-A597-7FCC6545CBF7}"/>
              </a:ext>
            </a:extLst>
          </p:cNvPr>
          <p:cNvSpPr/>
          <p:nvPr/>
        </p:nvSpPr>
        <p:spPr>
          <a:xfrm>
            <a:off x="8410677" y="5156721"/>
            <a:ext cx="1455678" cy="631646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545" tIns="42845" rIns="55545" bIns="42845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/>
              <a:t>Access </a:t>
            </a:r>
            <a:r>
              <a:rPr lang="en-US" sz="2000" kern="1200" err="1"/>
              <a:t>vHPCs</a:t>
            </a:r>
            <a:endParaRPr lang="en-US" sz="2000" kern="12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9B0B91D-4FB1-48BB-975F-45A5C189A40D}"/>
              </a:ext>
            </a:extLst>
          </p:cNvPr>
          <p:cNvSpPr/>
          <p:nvPr/>
        </p:nvSpPr>
        <p:spPr>
          <a:xfrm>
            <a:off x="10121214" y="4016712"/>
            <a:ext cx="1637638" cy="1473840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4843" tIns="352658" rIns="54843" bIns="54843" numCol="1" spcCol="1270" anchor="t" anchorCtr="0">
            <a:noAutofit/>
          </a:bodyPr>
          <a:lstStyle/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kern="1200"/>
              <a:t>Record Latency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kern="1200"/>
              <a:t>Data Collection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58D403-176F-4E19-850D-E43A9EBC6287}"/>
              </a:ext>
            </a:extLst>
          </p:cNvPr>
          <p:cNvSpPr/>
          <p:nvPr/>
        </p:nvSpPr>
        <p:spPr>
          <a:xfrm>
            <a:off x="10495666" y="3766917"/>
            <a:ext cx="1455678" cy="631646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545" tIns="42845" rIns="55545" bIns="42845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/>
              <a:t>Timing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A59D2-1769-1F40-8B43-C5455B3B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Changes to Implementation Plan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B22826-B2A3-4D23-B5A7-7CB7F98B7469}"/>
              </a:ext>
            </a:extLst>
          </p:cNvPr>
          <p:cNvSpPr/>
          <p:nvPr/>
        </p:nvSpPr>
        <p:spPr>
          <a:xfrm>
            <a:off x="3657987" y="1915027"/>
            <a:ext cx="1685037" cy="1389803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558" tIns="60558" rIns="60558" bIns="358373" numCol="1" spcCol="1270" anchor="t" anchorCtr="0">
            <a:noAutofit/>
          </a:bodyPr>
          <a:lstStyle/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Linux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PAPI Library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Run Algorithm</a:t>
            </a:r>
          </a:p>
        </p:txBody>
      </p:sp>
      <p:sp>
        <p:nvSpPr>
          <p:cNvPr id="12" name="Shape 11">
            <a:extLst>
              <a:ext uri="{FF2B5EF4-FFF2-40B4-BE49-F238E27FC236}">
                <a16:creationId xmlns:a16="http://schemas.microsoft.com/office/drawing/2014/main" id="{343C067F-0A2D-464D-B670-6A6C6AC57058}"/>
              </a:ext>
            </a:extLst>
          </p:cNvPr>
          <p:cNvSpPr/>
          <p:nvPr/>
        </p:nvSpPr>
        <p:spPr>
          <a:xfrm>
            <a:off x="4625020" y="2318179"/>
            <a:ext cx="1751706" cy="17517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3A645B-E2A8-498A-8D65-E2C3DF9BE2E7}"/>
              </a:ext>
            </a:extLst>
          </p:cNvPr>
          <p:cNvSpPr/>
          <p:nvPr/>
        </p:nvSpPr>
        <p:spPr>
          <a:xfrm>
            <a:off x="4032439" y="3007016"/>
            <a:ext cx="1497810" cy="595630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545" tIns="42845" rIns="55545" bIns="42845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/>
              <a:t>Access </a:t>
            </a:r>
            <a:r>
              <a:rPr lang="en-US" sz="2000" kern="1200" err="1"/>
              <a:t>vHPCs</a:t>
            </a:r>
            <a:endParaRPr lang="en-US" sz="2000" kern="1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2BB3E57-A101-4D46-BDFE-91A9B652D4F3}"/>
              </a:ext>
            </a:extLst>
          </p:cNvPr>
          <p:cNvSpPr/>
          <p:nvPr/>
        </p:nvSpPr>
        <p:spPr>
          <a:xfrm>
            <a:off x="5742975" y="1915027"/>
            <a:ext cx="1685037" cy="1389803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558" tIns="358373" rIns="60558" bIns="60558" numCol="1" spcCol="1270" anchor="t" anchorCtr="0">
            <a:noAutofit/>
          </a:bodyPr>
          <a:lstStyle/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/>
              <a:t>Record Latency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 err="1"/>
              <a:t>Coorelation</a:t>
            </a:r>
            <a:r>
              <a:rPr lang="en-US" sz="1500" kern="1200"/>
              <a:t> to </a:t>
            </a:r>
            <a:r>
              <a:rPr lang="en-US" sz="1500" kern="1200" err="1"/>
              <a:t>vHPCs</a:t>
            </a:r>
            <a:endParaRPr lang="en-US" sz="1500" kern="12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500F3C7-1ADD-4AF0-9778-C1458A5ED94C}"/>
              </a:ext>
            </a:extLst>
          </p:cNvPr>
          <p:cNvSpPr/>
          <p:nvPr/>
        </p:nvSpPr>
        <p:spPr>
          <a:xfrm>
            <a:off x="6117428" y="1617212"/>
            <a:ext cx="1497810" cy="595630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545" tIns="42845" rIns="55545" bIns="42845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/>
              <a:t>Timing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149EB-4EF6-D34E-940F-B1F0F14EE5FB}"/>
              </a:ext>
            </a:extLst>
          </p:cNvPr>
          <p:cNvSpPr txBox="1"/>
          <p:nvPr/>
        </p:nvSpPr>
        <p:spPr>
          <a:xfrm>
            <a:off x="751114" y="1871266"/>
            <a:ext cx="2873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Algorithm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Uses PAPI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Ubuntu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E66F0E-AC50-4C34-B5C2-11C5E3AB153F}"/>
              </a:ext>
            </a:extLst>
          </p:cNvPr>
          <p:cNvSpPr txBox="1"/>
          <p:nvPr/>
        </p:nvSpPr>
        <p:spPr>
          <a:xfrm>
            <a:off x="5129352" y="4056987"/>
            <a:ext cx="2873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Algorithm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Ubuntu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Inline Assembly</a:t>
            </a:r>
          </a:p>
        </p:txBody>
      </p:sp>
    </p:spTree>
    <p:extLst>
      <p:ext uri="{BB962C8B-B14F-4D97-AF65-F5344CB8AC3E}">
        <p14:creationId xmlns:p14="http://schemas.microsoft.com/office/powerpoint/2010/main" val="426929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  <p:bldP spid="11" grpId="0" animBg="1"/>
      <p:bldP spid="13" grpId="0" animBg="1"/>
      <p:bldP spid="14" grpId="0" animBg="1"/>
      <p:bldP spid="16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59D2-1769-1F40-8B43-C5455B3B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Revised Implementation Plan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7561974-2F2C-4743-A650-505BFABF5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588895"/>
              </p:ext>
            </p:extLst>
          </p:nvPr>
        </p:nvGraphicFramePr>
        <p:xfrm>
          <a:off x="3657602" y="7196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5149EB-4EF6-D34E-940F-B1F0F14EE5FB}"/>
              </a:ext>
            </a:extLst>
          </p:cNvPr>
          <p:cNvSpPr txBox="1"/>
          <p:nvPr/>
        </p:nvSpPr>
        <p:spPr>
          <a:xfrm>
            <a:off x="751114" y="2690335"/>
            <a:ext cx="2873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Algorithm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Ubuntu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Inline Assembly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BCB4C7-31B2-497E-84F1-4BE2B160BC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559" t="9515" r="59688" b="6521"/>
          <a:stretch/>
        </p:blipFill>
        <p:spPr>
          <a:xfrm>
            <a:off x="7294733" y="4985289"/>
            <a:ext cx="759666" cy="121503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508CD71-B019-429F-B929-8B5E20B472D2}"/>
              </a:ext>
            </a:extLst>
          </p:cNvPr>
          <p:cNvGrpSpPr/>
          <p:nvPr/>
        </p:nvGrpSpPr>
        <p:grpSpPr>
          <a:xfrm>
            <a:off x="7367385" y="1185863"/>
            <a:ext cx="614362" cy="4729163"/>
            <a:chOff x="7374529" y="1185863"/>
            <a:chExt cx="614362" cy="47291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E03086-4522-421E-B3B3-FE8A5CE7832B}"/>
                </a:ext>
              </a:extLst>
            </p:cNvPr>
            <p:cNvSpPr txBox="1"/>
            <p:nvPr/>
          </p:nvSpPr>
          <p:spPr>
            <a:xfrm>
              <a:off x="7374529" y="1605557"/>
              <a:ext cx="6143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/>
                <a:t>X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8A5B791-4172-48E4-B372-A1C14238C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4566" y="1185863"/>
              <a:ext cx="14288" cy="4729163"/>
            </a:xfrm>
            <a:prstGeom prst="line">
              <a:avLst/>
            </a:prstGeom>
            <a:ln w="381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9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82F0-5D91-2144-8410-771EF1CF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FE944B9-8B58-4F72-8642-5B1E5F34ED13}"/>
              </a:ext>
            </a:extLst>
          </p:cNvPr>
          <p:cNvSpPr/>
          <p:nvPr/>
        </p:nvSpPr>
        <p:spPr>
          <a:xfrm>
            <a:off x="6456086" y="4817503"/>
            <a:ext cx="5410994" cy="959089"/>
          </a:xfrm>
          <a:custGeom>
            <a:avLst/>
            <a:gdLst>
              <a:gd name="connsiteX0" fmla="*/ 0 w 5410994"/>
              <a:gd name="connsiteY0" fmla="*/ 95909 h 959089"/>
              <a:gd name="connsiteX1" fmla="*/ 95909 w 5410994"/>
              <a:gd name="connsiteY1" fmla="*/ 0 h 959089"/>
              <a:gd name="connsiteX2" fmla="*/ 5315085 w 5410994"/>
              <a:gd name="connsiteY2" fmla="*/ 0 h 959089"/>
              <a:gd name="connsiteX3" fmla="*/ 5410994 w 5410994"/>
              <a:gd name="connsiteY3" fmla="*/ 95909 h 959089"/>
              <a:gd name="connsiteX4" fmla="*/ 5410994 w 5410994"/>
              <a:gd name="connsiteY4" fmla="*/ 863180 h 959089"/>
              <a:gd name="connsiteX5" fmla="*/ 5315085 w 5410994"/>
              <a:gd name="connsiteY5" fmla="*/ 959089 h 959089"/>
              <a:gd name="connsiteX6" fmla="*/ 95909 w 5410994"/>
              <a:gd name="connsiteY6" fmla="*/ 959089 h 959089"/>
              <a:gd name="connsiteX7" fmla="*/ 0 w 5410994"/>
              <a:gd name="connsiteY7" fmla="*/ 863180 h 959089"/>
              <a:gd name="connsiteX8" fmla="*/ 0 w 5410994"/>
              <a:gd name="connsiteY8" fmla="*/ 95909 h 95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10994" h="959089">
                <a:moveTo>
                  <a:pt x="0" y="95909"/>
                </a:moveTo>
                <a:cubicBezTo>
                  <a:pt x="0" y="42940"/>
                  <a:pt x="42940" y="0"/>
                  <a:pt x="95909" y="0"/>
                </a:cubicBezTo>
                <a:lnTo>
                  <a:pt x="5315085" y="0"/>
                </a:lnTo>
                <a:cubicBezTo>
                  <a:pt x="5368054" y="0"/>
                  <a:pt x="5410994" y="42940"/>
                  <a:pt x="5410994" y="95909"/>
                </a:cubicBezTo>
                <a:lnTo>
                  <a:pt x="5410994" y="863180"/>
                </a:lnTo>
                <a:cubicBezTo>
                  <a:pt x="5410994" y="916149"/>
                  <a:pt x="5368054" y="959089"/>
                  <a:pt x="5315085" y="959089"/>
                </a:cubicBezTo>
                <a:lnTo>
                  <a:pt x="95909" y="959089"/>
                </a:lnTo>
                <a:cubicBezTo>
                  <a:pt x="42940" y="959089"/>
                  <a:pt x="0" y="916149"/>
                  <a:pt x="0" y="863180"/>
                </a:cubicBezTo>
                <a:lnTo>
                  <a:pt x="0" y="9590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201" tIns="146201" rIns="146201" bIns="14620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/>
              <a:t>Host OS: Microsoft Windows 10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5923A6-0274-43EC-AE53-6ECED4ACE91F}"/>
              </a:ext>
            </a:extLst>
          </p:cNvPr>
          <p:cNvSpPr/>
          <p:nvPr/>
        </p:nvSpPr>
        <p:spPr>
          <a:xfrm>
            <a:off x="6461368" y="3766826"/>
            <a:ext cx="5400430" cy="979220"/>
          </a:xfrm>
          <a:custGeom>
            <a:avLst/>
            <a:gdLst>
              <a:gd name="connsiteX0" fmla="*/ 0 w 5400430"/>
              <a:gd name="connsiteY0" fmla="*/ 97922 h 979220"/>
              <a:gd name="connsiteX1" fmla="*/ 97922 w 5400430"/>
              <a:gd name="connsiteY1" fmla="*/ 0 h 979220"/>
              <a:gd name="connsiteX2" fmla="*/ 5302508 w 5400430"/>
              <a:gd name="connsiteY2" fmla="*/ 0 h 979220"/>
              <a:gd name="connsiteX3" fmla="*/ 5400430 w 5400430"/>
              <a:gd name="connsiteY3" fmla="*/ 97922 h 979220"/>
              <a:gd name="connsiteX4" fmla="*/ 5400430 w 5400430"/>
              <a:gd name="connsiteY4" fmla="*/ 881298 h 979220"/>
              <a:gd name="connsiteX5" fmla="*/ 5302508 w 5400430"/>
              <a:gd name="connsiteY5" fmla="*/ 979220 h 979220"/>
              <a:gd name="connsiteX6" fmla="*/ 97922 w 5400430"/>
              <a:gd name="connsiteY6" fmla="*/ 979220 h 979220"/>
              <a:gd name="connsiteX7" fmla="*/ 0 w 5400430"/>
              <a:gd name="connsiteY7" fmla="*/ 881298 h 979220"/>
              <a:gd name="connsiteX8" fmla="*/ 0 w 5400430"/>
              <a:gd name="connsiteY8" fmla="*/ 97922 h 9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430" h="979220">
                <a:moveTo>
                  <a:pt x="0" y="97922"/>
                </a:moveTo>
                <a:cubicBezTo>
                  <a:pt x="0" y="43841"/>
                  <a:pt x="43841" y="0"/>
                  <a:pt x="97922" y="0"/>
                </a:cubicBezTo>
                <a:lnTo>
                  <a:pt x="5302508" y="0"/>
                </a:lnTo>
                <a:cubicBezTo>
                  <a:pt x="5356589" y="0"/>
                  <a:pt x="5400430" y="43841"/>
                  <a:pt x="5400430" y="97922"/>
                </a:cubicBezTo>
                <a:lnTo>
                  <a:pt x="5400430" y="881298"/>
                </a:lnTo>
                <a:cubicBezTo>
                  <a:pt x="5400430" y="935379"/>
                  <a:pt x="5356589" y="979220"/>
                  <a:pt x="5302508" y="979220"/>
                </a:cubicBezTo>
                <a:lnTo>
                  <a:pt x="97922" y="979220"/>
                </a:lnTo>
                <a:cubicBezTo>
                  <a:pt x="43841" y="979220"/>
                  <a:pt x="0" y="935379"/>
                  <a:pt x="0" y="881298"/>
                </a:cubicBezTo>
                <a:lnTo>
                  <a:pt x="0" y="979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790" tIns="146790" rIns="146790" bIns="14679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/>
              <a:t>VMware</a:t>
            </a:r>
            <a:r>
              <a:rPr lang="en-US" sz="3100" kern="1200"/>
              <a:t> WorkStation Pro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80ED6ED-BF13-4F0C-A733-E1F516ECCEB1}"/>
              </a:ext>
            </a:extLst>
          </p:cNvPr>
          <p:cNvSpPr/>
          <p:nvPr/>
        </p:nvSpPr>
        <p:spPr>
          <a:xfrm>
            <a:off x="6461368" y="2736280"/>
            <a:ext cx="4022554" cy="959089"/>
          </a:xfrm>
          <a:custGeom>
            <a:avLst/>
            <a:gdLst>
              <a:gd name="connsiteX0" fmla="*/ 0 w 4022554"/>
              <a:gd name="connsiteY0" fmla="*/ 95909 h 959089"/>
              <a:gd name="connsiteX1" fmla="*/ 95909 w 4022554"/>
              <a:gd name="connsiteY1" fmla="*/ 0 h 959089"/>
              <a:gd name="connsiteX2" fmla="*/ 3926645 w 4022554"/>
              <a:gd name="connsiteY2" fmla="*/ 0 h 959089"/>
              <a:gd name="connsiteX3" fmla="*/ 4022554 w 4022554"/>
              <a:gd name="connsiteY3" fmla="*/ 95909 h 959089"/>
              <a:gd name="connsiteX4" fmla="*/ 4022554 w 4022554"/>
              <a:gd name="connsiteY4" fmla="*/ 863180 h 959089"/>
              <a:gd name="connsiteX5" fmla="*/ 3926645 w 4022554"/>
              <a:gd name="connsiteY5" fmla="*/ 959089 h 959089"/>
              <a:gd name="connsiteX6" fmla="*/ 95909 w 4022554"/>
              <a:gd name="connsiteY6" fmla="*/ 959089 h 959089"/>
              <a:gd name="connsiteX7" fmla="*/ 0 w 4022554"/>
              <a:gd name="connsiteY7" fmla="*/ 863180 h 959089"/>
              <a:gd name="connsiteX8" fmla="*/ 0 w 4022554"/>
              <a:gd name="connsiteY8" fmla="*/ 95909 h 95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2554" h="959089">
                <a:moveTo>
                  <a:pt x="0" y="95909"/>
                </a:moveTo>
                <a:cubicBezTo>
                  <a:pt x="0" y="42940"/>
                  <a:pt x="42940" y="0"/>
                  <a:pt x="95909" y="0"/>
                </a:cubicBezTo>
                <a:lnTo>
                  <a:pt x="3926645" y="0"/>
                </a:lnTo>
                <a:cubicBezTo>
                  <a:pt x="3979614" y="0"/>
                  <a:pt x="4022554" y="42940"/>
                  <a:pt x="4022554" y="95909"/>
                </a:cubicBezTo>
                <a:lnTo>
                  <a:pt x="4022554" y="863180"/>
                </a:lnTo>
                <a:cubicBezTo>
                  <a:pt x="4022554" y="916149"/>
                  <a:pt x="3979614" y="959089"/>
                  <a:pt x="3926645" y="959089"/>
                </a:cubicBezTo>
                <a:lnTo>
                  <a:pt x="95909" y="959089"/>
                </a:lnTo>
                <a:cubicBezTo>
                  <a:pt x="42940" y="959089"/>
                  <a:pt x="0" y="916149"/>
                  <a:pt x="0" y="863180"/>
                </a:cubicBezTo>
                <a:lnTo>
                  <a:pt x="0" y="9590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99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341" tIns="123341" rIns="123341" bIns="123341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/>
              <a:t>Ubuntu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5E98A48-3379-4B14-ACFB-D73C4752FEB5}"/>
              </a:ext>
            </a:extLst>
          </p:cNvPr>
          <p:cNvSpPr/>
          <p:nvPr/>
        </p:nvSpPr>
        <p:spPr>
          <a:xfrm>
            <a:off x="6461368" y="1705735"/>
            <a:ext cx="1322338" cy="959089"/>
          </a:xfrm>
          <a:custGeom>
            <a:avLst/>
            <a:gdLst>
              <a:gd name="connsiteX0" fmla="*/ 0 w 1322338"/>
              <a:gd name="connsiteY0" fmla="*/ 95909 h 959089"/>
              <a:gd name="connsiteX1" fmla="*/ 95909 w 1322338"/>
              <a:gd name="connsiteY1" fmla="*/ 0 h 959089"/>
              <a:gd name="connsiteX2" fmla="*/ 1226429 w 1322338"/>
              <a:gd name="connsiteY2" fmla="*/ 0 h 959089"/>
              <a:gd name="connsiteX3" fmla="*/ 1322338 w 1322338"/>
              <a:gd name="connsiteY3" fmla="*/ 95909 h 959089"/>
              <a:gd name="connsiteX4" fmla="*/ 1322338 w 1322338"/>
              <a:gd name="connsiteY4" fmla="*/ 863180 h 959089"/>
              <a:gd name="connsiteX5" fmla="*/ 1226429 w 1322338"/>
              <a:gd name="connsiteY5" fmla="*/ 959089 h 959089"/>
              <a:gd name="connsiteX6" fmla="*/ 95909 w 1322338"/>
              <a:gd name="connsiteY6" fmla="*/ 959089 h 959089"/>
              <a:gd name="connsiteX7" fmla="*/ 0 w 1322338"/>
              <a:gd name="connsiteY7" fmla="*/ 863180 h 959089"/>
              <a:gd name="connsiteX8" fmla="*/ 0 w 1322338"/>
              <a:gd name="connsiteY8" fmla="*/ 95909 h 95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2338" h="959089">
                <a:moveTo>
                  <a:pt x="0" y="95909"/>
                </a:moveTo>
                <a:cubicBezTo>
                  <a:pt x="0" y="42940"/>
                  <a:pt x="42940" y="0"/>
                  <a:pt x="95909" y="0"/>
                </a:cubicBezTo>
                <a:lnTo>
                  <a:pt x="1226429" y="0"/>
                </a:lnTo>
                <a:cubicBezTo>
                  <a:pt x="1279398" y="0"/>
                  <a:pt x="1322338" y="42940"/>
                  <a:pt x="1322338" y="95909"/>
                </a:cubicBezTo>
                <a:lnTo>
                  <a:pt x="1322338" y="863180"/>
                </a:lnTo>
                <a:cubicBezTo>
                  <a:pt x="1322338" y="916149"/>
                  <a:pt x="1279398" y="959089"/>
                  <a:pt x="1226429" y="959089"/>
                </a:cubicBezTo>
                <a:lnTo>
                  <a:pt x="95909" y="959089"/>
                </a:lnTo>
                <a:cubicBezTo>
                  <a:pt x="42940" y="959089"/>
                  <a:pt x="0" y="916149"/>
                  <a:pt x="0" y="863180"/>
                </a:cubicBezTo>
                <a:lnTo>
                  <a:pt x="0" y="9590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7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241" tIns="85241" rIns="85241" bIns="8524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err="1"/>
              <a:t>PageMapping</a:t>
            </a:r>
            <a:endParaRPr lang="en-US" sz="15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C46AB8-11D6-4555-A27A-0C2013FE7F02}"/>
              </a:ext>
            </a:extLst>
          </p:cNvPr>
          <p:cNvSpPr/>
          <p:nvPr/>
        </p:nvSpPr>
        <p:spPr>
          <a:xfrm>
            <a:off x="7811475" y="1705735"/>
            <a:ext cx="1322338" cy="959089"/>
          </a:xfrm>
          <a:custGeom>
            <a:avLst/>
            <a:gdLst>
              <a:gd name="connsiteX0" fmla="*/ 0 w 1322338"/>
              <a:gd name="connsiteY0" fmla="*/ 95909 h 959089"/>
              <a:gd name="connsiteX1" fmla="*/ 95909 w 1322338"/>
              <a:gd name="connsiteY1" fmla="*/ 0 h 959089"/>
              <a:gd name="connsiteX2" fmla="*/ 1226429 w 1322338"/>
              <a:gd name="connsiteY2" fmla="*/ 0 h 959089"/>
              <a:gd name="connsiteX3" fmla="*/ 1322338 w 1322338"/>
              <a:gd name="connsiteY3" fmla="*/ 95909 h 959089"/>
              <a:gd name="connsiteX4" fmla="*/ 1322338 w 1322338"/>
              <a:gd name="connsiteY4" fmla="*/ 863180 h 959089"/>
              <a:gd name="connsiteX5" fmla="*/ 1226429 w 1322338"/>
              <a:gd name="connsiteY5" fmla="*/ 959089 h 959089"/>
              <a:gd name="connsiteX6" fmla="*/ 95909 w 1322338"/>
              <a:gd name="connsiteY6" fmla="*/ 959089 h 959089"/>
              <a:gd name="connsiteX7" fmla="*/ 0 w 1322338"/>
              <a:gd name="connsiteY7" fmla="*/ 863180 h 959089"/>
              <a:gd name="connsiteX8" fmla="*/ 0 w 1322338"/>
              <a:gd name="connsiteY8" fmla="*/ 95909 h 95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2338" h="959089">
                <a:moveTo>
                  <a:pt x="0" y="95909"/>
                </a:moveTo>
                <a:cubicBezTo>
                  <a:pt x="0" y="42940"/>
                  <a:pt x="42940" y="0"/>
                  <a:pt x="95909" y="0"/>
                </a:cubicBezTo>
                <a:lnTo>
                  <a:pt x="1226429" y="0"/>
                </a:lnTo>
                <a:cubicBezTo>
                  <a:pt x="1279398" y="0"/>
                  <a:pt x="1322338" y="42940"/>
                  <a:pt x="1322338" y="95909"/>
                </a:cubicBezTo>
                <a:lnTo>
                  <a:pt x="1322338" y="863180"/>
                </a:lnTo>
                <a:cubicBezTo>
                  <a:pt x="1322338" y="916149"/>
                  <a:pt x="1279398" y="959089"/>
                  <a:pt x="1226429" y="959089"/>
                </a:cubicBezTo>
                <a:lnTo>
                  <a:pt x="95909" y="959089"/>
                </a:lnTo>
                <a:cubicBezTo>
                  <a:pt x="42940" y="959089"/>
                  <a:pt x="0" y="916149"/>
                  <a:pt x="0" y="863180"/>
                </a:cubicBezTo>
                <a:lnTo>
                  <a:pt x="0" y="9590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7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241" tIns="85241" rIns="85241" bIns="8524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/>
              <a:t>Spoiler Program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EDD971-4C4E-4A30-8469-445CAB777940}"/>
              </a:ext>
            </a:extLst>
          </p:cNvPr>
          <p:cNvSpPr/>
          <p:nvPr/>
        </p:nvSpPr>
        <p:spPr>
          <a:xfrm>
            <a:off x="9161583" y="1705735"/>
            <a:ext cx="1322338" cy="959089"/>
          </a:xfrm>
          <a:custGeom>
            <a:avLst/>
            <a:gdLst>
              <a:gd name="connsiteX0" fmla="*/ 0 w 1322338"/>
              <a:gd name="connsiteY0" fmla="*/ 95909 h 959089"/>
              <a:gd name="connsiteX1" fmla="*/ 95909 w 1322338"/>
              <a:gd name="connsiteY1" fmla="*/ 0 h 959089"/>
              <a:gd name="connsiteX2" fmla="*/ 1226429 w 1322338"/>
              <a:gd name="connsiteY2" fmla="*/ 0 h 959089"/>
              <a:gd name="connsiteX3" fmla="*/ 1322338 w 1322338"/>
              <a:gd name="connsiteY3" fmla="*/ 95909 h 959089"/>
              <a:gd name="connsiteX4" fmla="*/ 1322338 w 1322338"/>
              <a:gd name="connsiteY4" fmla="*/ 863180 h 959089"/>
              <a:gd name="connsiteX5" fmla="*/ 1226429 w 1322338"/>
              <a:gd name="connsiteY5" fmla="*/ 959089 h 959089"/>
              <a:gd name="connsiteX6" fmla="*/ 95909 w 1322338"/>
              <a:gd name="connsiteY6" fmla="*/ 959089 h 959089"/>
              <a:gd name="connsiteX7" fmla="*/ 0 w 1322338"/>
              <a:gd name="connsiteY7" fmla="*/ 863180 h 959089"/>
              <a:gd name="connsiteX8" fmla="*/ 0 w 1322338"/>
              <a:gd name="connsiteY8" fmla="*/ 95909 h 95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2338" h="959089">
                <a:moveTo>
                  <a:pt x="0" y="95909"/>
                </a:moveTo>
                <a:cubicBezTo>
                  <a:pt x="0" y="42940"/>
                  <a:pt x="42940" y="0"/>
                  <a:pt x="95909" y="0"/>
                </a:cubicBezTo>
                <a:lnTo>
                  <a:pt x="1226429" y="0"/>
                </a:lnTo>
                <a:cubicBezTo>
                  <a:pt x="1279398" y="0"/>
                  <a:pt x="1322338" y="42940"/>
                  <a:pt x="1322338" y="95909"/>
                </a:cubicBezTo>
                <a:lnTo>
                  <a:pt x="1322338" y="863180"/>
                </a:lnTo>
                <a:cubicBezTo>
                  <a:pt x="1322338" y="916149"/>
                  <a:pt x="1279398" y="959089"/>
                  <a:pt x="1226429" y="959089"/>
                </a:cubicBezTo>
                <a:lnTo>
                  <a:pt x="95909" y="959089"/>
                </a:lnTo>
                <a:cubicBezTo>
                  <a:pt x="42940" y="959089"/>
                  <a:pt x="0" y="916149"/>
                  <a:pt x="0" y="863180"/>
                </a:cubicBezTo>
                <a:lnTo>
                  <a:pt x="0" y="9590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7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241" tIns="85241" rIns="85241" bIns="8524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/>
              <a:t>Inline Assembly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4BEEA0-9418-4DF1-A214-B3BFCED02F4F}"/>
              </a:ext>
            </a:extLst>
          </p:cNvPr>
          <p:cNvSpPr/>
          <p:nvPr/>
        </p:nvSpPr>
        <p:spPr>
          <a:xfrm>
            <a:off x="10539460" y="2736280"/>
            <a:ext cx="1322338" cy="959089"/>
          </a:xfrm>
          <a:custGeom>
            <a:avLst/>
            <a:gdLst>
              <a:gd name="connsiteX0" fmla="*/ 0 w 1322338"/>
              <a:gd name="connsiteY0" fmla="*/ 95909 h 959089"/>
              <a:gd name="connsiteX1" fmla="*/ 95909 w 1322338"/>
              <a:gd name="connsiteY1" fmla="*/ 0 h 959089"/>
              <a:gd name="connsiteX2" fmla="*/ 1226429 w 1322338"/>
              <a:gd name="connsiteY2" fmla="*/ 0 h 959089"/>
              <a:gd name="connsiteX3" fmla="*/ 1322338 w 1322338"/>
              <a:gd name="connsiteY3" fmla="*/ 95909 h 959089"/>
              <a:gd name="connsiteX4" fmla="*/ 1322338 w 1322338"/>
              <a:gd name="connsiteY4" fmla="*/ 863180 h 959089"/>
              <a:gd name="connsiteX5" fmla="*/ 1226429 w 1322338"/>
              <a:gd name="connsiteY5" fmla="*/ 959089 h 959089"/>
              <a:gd name="connsiteX6" fmla="*/ 95909 w 1322338"/>
              <a:gd name="connsiteY6" fmla="*/ 959089 h 959089"/>
              <a:gd name="connsiteX7" fmla="*/ 0 w 1322338"/>
              <a:gd name="connsiteY7" fmla="*/ 863180 h 959089"/>
              <a:gd name="connsiteX8" fmla="*/ 0 w 1322338"/>
              <a:gd name="connsiteY8" fmla="*/ 95909 h 95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2338" h="959089">
                <a:moveTo>
                  <a:pt x="0" y="95909"/>
                </a:moveTo>
                <a:cubicBezTo>
                  <a:pt x="0" y="42940"/>
                  <a:pt x="42940" y="0"/>
                  <a:pt x="95909" y="0"/>
                </a:cubicBezTo>
                <a:lnTo>
                  <a:pt x="1226429" y="0"/>
                </a:lnTo>
                <a:cubicBezTo>
                  <a:pt x="1279398" y="0"/>
                  <a:pt x="1322338" y="42940"/>
                  <a:pt x="1322338" y="95909"/>
                </a:cubicBezTo>
                <a:lnTo>
                  <a:pt x="1322338" y="863180"/>
                </a:lnTo>
                <a:cubicBezTo>
                  <a:pt x="1322338" y="916149"/>
                  <a:pt x="1279398" y="959089"/>
                  <a:pt x="1226429" y="959089"/>
                </a:cubicBezTo>
                <a:lnTo>
                  <a:pt x="95909" y="959089"/>
                </a:lnTo>
                <a:cubicBezTo>
                  <a:pt x="42940" y="959089"/>
                  <a:pt x="0" y="916149"/>
                  <a:pt x="0" y="863180"/>
                </a:cubicBezTo>
                <a:lnTo>
                  <a:pt x="0" y="9590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99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341" tIns="123341" rIns="123341" bIns="123341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err="1"/>
              <a:t>vHPC</a:t>
            </a:r>
            <a:r>
              <a:rPr lang="en-US" sz="2500" kern="1200"/>
              <a:t> Enabled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132344-5979-4033-B87E-1D39DEBFBD6E}"/>
              </a:ext>
            </a:extLst>
          </p:cNvPr>
          <p:cNvSpPr/>
          <p:nvPr/>
        </p:nvSpPr>
        <p:spPr>
          <a:xfrm>
            <a:off x="10539460" y="1705735"/>
            <a:ext cx="1322338" cy="959089"/>
          </a:xfrm>
          <a:custGeom>
            <a:avLst/>
            <a:gdLst>
              <a:gd name="connsiteX0" fmla="*/ 0 w 1322338"/>
              <a:gd name="connsiteY0" fmla="*/ 95909 h 959089"/>
              <a:gd name="connsiteX1" fmla="*/ 95909 w 1322338"/>
              <a:gd name="connsiteY1" fmla="*/ 0 h 959089"/>
              <a:gd name="connsiteX2" fmla="*/ 1226429 w 1322338"/>
              <a:gd name="connsiteY2" fmla="*/ 0 h 959089"/>
              <a:gd name="connsiteX3" fmla="*/ 1322338 w 1322338"/>
              <a:gd name="connsiteY3" fmla="*/ 95909 h 959089"/>
              <a:gd name="connsiteX4" fmla="*/ 1322338 w 1322338"/>
              <a:gd name="connsiteY4" fmla="*/ 863180 h 959089"/>
              <a:gd name="connsiteX5" fmla="*/ 1226429 w 1322338"/>
              <a:gd name="connsiteY5" fmla="*/ 959089 h 959089"/>
              <a:gd name="connsiteX6" fmla="*/ 95909 w 1322338"/>
              <a:gd name="connsiteY6" fmla="*/ 959089 h 959089"/>
              <a:gd name="connsiteX7" fmla="*/ 0 w 1322338"/>
              <a:gd name="connsiteY7" fmla="*/ 863180 h 959089"/>
              <a:gd name="connsiteX8" fmla="*/ 0 w 1322338"/>
              <a:gd name="connsiteY8" fmla="*/ 95909 h 95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2338" h="959089">
                <a:moveTo>
                  <a:pt x="0" y="95909"/>
                </a:moveTo>
                <a:cubicBezTo>
                  <a:pt x="0" y="42940"/>
                  <a:pt x="42940" y="0"/>
                  <a:pt x="95909" y="0"/>
                </a:cubicBezTo>
                <a:lnTo>
                  <a:pt x="1226429" y="0"/>
                </a:lnTo>
                <a:cubicBezTo>
                  <a:pt x="1279398" y="0"/>
                  <a:pt x="1322338" y="42940"/>
                  <a:pt x="1322338" y="95909"/>
                </a:cubicBezTo>
                <a:lnTo>
                  <a:pt x="1322338" y="863180"/>
                </a:lnTo>
                <a:cubicBezTo>
                  <a:pt x="1322338" y="916149"/>
                  <a:pt x="1279398" y="959089"/>
                  <a:pt x="1226429" y="959089"/>
                </a:cubicBezTo>
                <a:lnTo>
                  <a:pt x="95909" y="959089"/>
                </a:lnTo>
                <a:cubicBezTo>
                  <a:pt x="42940" y="959089"/>
                  <a:pt x="0" y="916149"/>
                  <a:pt x="0" y="863180"/>
                </a:cubicBezTo>
                <a:lnTo>
                  <a:pt x="0" y="9590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7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241" tIns="85241" rIns="85241" bIns="8524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 err="1">
                <a:latin typeface="Courier New" panose="02070309020205020404" pitchFamily="49" charset="0"/>
                <a:cs typeface="Courier New" panose="02070309020205020404" pitchFamily="49" charset="0"/>
              </a:rPr>
              <a:t>rdtscp</a:t>
            </a:r>
            <a:r>
              <a:rPr lang="en-US" sz="1500" b="1" kern="120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310003"/>
            <a:ext cx="5122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Host System:</a:t>
            </a:r>
          </a:p>
          <a:p>
            <a:r>
              <a:rPr lang="en-US"/>
              <a:t>Intel i7-7700 3.60GHz with 4 Physical and 8 Logical</a:t>
            </a:r>
          </a:p>
          <a:p>
            <a:r>
              <a:rPr lang="en-US"/>
              <a:t>16GB RAM</a:t>
            </a:r>
          </a:p>
          <a:p>
            <a:r>
              <a:rPr lang="en-US"/>
              <a:t>Hyper-V Enabled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CB30-8AB2-407F-8DB8-32BFC5667D53}"/>
              </a:ext>
            </a:extLst>
          </p:cNvPr>
          <p:cNvSpPr txBox="1"/>
          <p:nvPr/>
        </p:nvSpPr>
        <p:spPr>
          <a:xfrm>
            <a:off x="838199" y="3660068"/>
            <a:ext cx="5122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Virtual System:</a:t>
            </a:r>
          </a:p>
          <a:p>
            <a:r>
              <a:rPr lang="en-US"/>
              <a:t>Intel i7-7700 3.60GHz with 2 Physical and 4 Logical</a:t>
            </a:r>
          </a:p>
          <a:p>
            <a:r>
              <a:rPr lang="en-US"/>
              <a:t>8GB RAM</a:t>
            </a:r>
          </a:p>
          <a:p>
            <a:r>
              <a:rPr lang="en-US"/>
              <a:t>Ubuntu 18.04 LTS 64-bit</a:t>
            </a:r>
          </a:p>
          <a:p>
            <a:r>
              <a:rPr lang="en-US"/>
              <a:t>Virtual Hardware Performance Counters Enabled</a:t>
            </a:r>
          </a:p>
        </p:txBody>
      </p:sp>
    </p:spTree>
    <p:extLst>
      <p:ext uri="{BB962C8B-B14F-4D97-AF65-F5344CB8AC3E}">
        <p14:creationId xmlns:p14="http://schemas.microsoft.com/office/powerpoint/2010/main" val="343951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85E8-D9CF-7248-B49F-4BDC5D97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Seek the Oracle …</a:t>
            </a:r>
          </a:p>
        </p:txBody>
      </p:sp>
      <p:pic>
        <p:nvPicPr>
          <p:cNvPr id="3" name="Picture 2" descr="https://i0.wp.com/scottmanning.com/wp-content/uploads/2003/06/neooracle.jpg?fit=800%2C400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9331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A2E5E2-BB8A-544B-AACF-F26BBD0EC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5651" y="1269756"/>
            <a:ext cx="8440698" cy="4629150"/>
          </a:xfrm>
        </p:spPr>
      </p:pic>
    </p:spTree>
    <p:extLst>
      <p:ext uri="{BB962C8B-B14F-4D97-AF65-F5344CB8AC3E}">
        <p14:creationId xmlns:p14="http://schemas.microsoft.com/office/powerpoint/2010/main" val="372488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9C4FDF-D901-4FE2-A730-CCAE19219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DEF33E-D710-4D27-A03E-8961E824C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09B0-B8CD-6C4C-B313-80B59307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/>
                  <a:t>Address Aliasing</a:t>
                </a:r>
              </a:p>
              <a:p>
                <a:pPr marL="0" indent="0">
                  <a:buNone/>
                </a:pPr>
                <a:r>
                  <a:rPr lang="en-US" sz="2000" b="1"/>
                  <a:t>for</a:t>
                </a:r>
                <a:r>
                  <a:rPr lang="en-US" sz="2000"/>
                  <a:t> p </a:t>
                </a:r>
                <a:r>
                  <a:rPr lang="en-US" sz="2000" b="1"/>
                  <a:t>from</a:t>
                </a:r>
                <a:r>
                  <a:rPr lang="en-US" sz="2000"/>
                  <a:t> w </a:t>
                </a:r>
                <a:r>
                  <a:rPr lang="en-US" sz="2000" b="1"/>
                  <a:t>to</a:t>
                </a:r>
                <a:r>
                  <a:rPr lang="en-US" sz="2000"/>
                  <a:t> PAGE_COUNT </a:t>
                </a:r>
                <a:r>
                  <a:rPr lang="en-US" sz="2000" b="1"/>
                  <a:t>do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:r>
                  <a:rPr lang="en-US" sz="2000" b="1"/>
                  <a:t>for</a:t>
                </a:r>
                <a:r>
                  <a:rPr lang="en-US" sz="2000"/>
                  <a:t> </a:t>
                </a:r>
                <a:r>
                  <a:rPr lang="en-US" sz="2000" err="1"/>
                  <a:t>i</a:t>
                </a:r>
                <a:r>
                  <a:rPr lang="en-US" sz="2000"/>
                  <a:t> </a:t>
                </a:r>
                <a:r>
                  <a:rPr lang="en-US" sz="2000" b="1"/>
                  <a:t>from</a:t>
                </a:r>
                <a:r>
                  <a:rPr lang="en-US" sz="2000"/>
                  <a:t> w </a:t>
                </a:r>
                <a:r>
                  <a:rPr lang="en-US" sz="2000" b="1"/>
                  <a:t>to</a:t>
                </a:r>
                <a:r>
                  <a:rPr lang="en-US" sz="2000"/>
                  <a:t> 0 </a:t>
                </a:r>
                <a:r>
                  <a:rPr lang="en-US" sz="2000" b="1"/>
                  <a:t>do</a:t>
                </a:r>
              </a:p>
              <a:p>
                <a:pPr marL="0" indent="0">
                  <a:buNone/>
                </a:pPr>
                <a:r>
                  <a:rPr lang="en-US" sz="2000"/>
                  <a:t>	    </a:t>
                </a:r>
                <a:r>
                  <a:rPr lang="en-US" sz="1800"/>
                  <a:t>data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𝑠𝑡𝑜𝑟𝑒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/>
                  <a:t>buffer[(p-</a:t>
                </a:r>
                <a:r>
                  <a:rPr lang="en-US" sz="1800" err="1"/>
                  <a:t>i</a:t>
                </a:r>
                <a:r>
                  <a:rPr lang="en-US" sz="1800"/>
                  <a:t>) × PAGE_SIZE]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:r>
                  <a:rPr lang="en-US" sz="2000" b="1"/>
                  <a:t>end for</a:t>
                </a:r>
              </a:p>
              <a:p>
                <a:pPr marL="0" indent="0">
                  <a:buNone/>
                </a:pPr>
                <a:r>
                  <a:rPr lang="en-US" sz="2000"/>
                  <a:t>     t1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    data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buffer[X </a:t>
                </a:r>
                <a:r>
                  <a:rPr lang="en-US" sz="1800"/>
                  <a:t>×</a:t>
                </a:r>
                <a:r>
                  <a:rPr lang="en-US" sz="2000"/>
                  <a:t> PAGE_SIZE]</a:t>
                </a:r>
              </a:p>
              <a:p>
                <a:pPr marL="0" indent="0">
                  <a:buNone/>
                </a:pPr>
                <a:r>
                  <a:rPr lang="en-US" sz="2000"/>
                  <a:t>     t2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    measure [p] &lt;- t2-t1</a:t>
                </a:r>
              </a:p>
              <a:p>
                <a:pPr marL="0" indent="0">
                  <a:buNone/>
                </a:pPr>
                <a:r>
                  <a:rPr lang="en-US" sz="2000" b="1"/>
                  <a:t>end for</a:t>
                </a:r>
              </a:p>
              <a:p>
                <a:pPr marL="0" indent="0">
                  <a:buNone/>
                </a:pPr>
                <a:r>
                  <a:rPr lang="en-US" sz="2000" b="1"/>
                  <a:t>return</a:t>
                </a:r>
                <a:r>
                  <a:rPr lang="en-US" sz="2000"/>
                  <a:t> measure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8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300">
                <a:cs typeface="Courier New" panose="02070309020205020404" pitchFamily="49" charset="0"/>
              </a:rPr>
              <a:t>Timing Measurement of  Speculative Load</a:t>
            </a:r>
          </a:p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rdtscp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rdtscp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mfence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sub %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16752" y="1690688"/>
            <a:ext cx="3048" cy="428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A2E20F-5D1B-5442-B7D5-745FDF0678F2}"/>
              </a:ext>
            </a:extLst>
          </p:cNvPr>
          <p:cNvCxnSpPr/>
          <p:nvPr/>
        </p:nvCxnSpPr>
        <p:spPr>
          <a:xfrm>
            <a:off x="6016752" y="4680857"/>
            <a:ext cx="5816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399283-DF86-3748-928D-284DD3CD54A4}"/>
              </a:ext>
            </a:extLst>
          </p:cNvPr>
          <p:cNvSpPr txBox="1"/>
          <p:nvPr/>
        </p:nvSpPr>
        <p:spPr>
          <a:xfrm>
            <a:off x="6172200" y="4792568"/>
            <a:ext cx="546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HPC</a:t>
            </a:r>
            <a:r>
              <a:rPr lang="en-US"/>
              <a:t>: Hardware Performance Counters, keep a track of low-level hardware-related events in the CPU, accessed via special purpose registers.</a:t>
            </a:r>
          </a:p>
          <a:p>
            <a:r>
              <a:rPr lang="en-US" b="1" i="1"/>
              <a:t>PAPI</a:t>
            </a:r>
            <a:r>
              <a:rPr lang="en-US"/>
              <a:t>: Performance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E4D1B-C9E6-EA44-957A-B898AEED1A5E}"/>
              </a:ext>
            </a:extLst>
          </p:cNvPr>
          <p:cNvSpPr txBox="1"/>
          <p:nvPr/>
        </p:nvSpPr>
        <p:spPr>
          <a:xfrm>
            <a:off x="9262218" y="2232410"/>
            <a:ext cx="2394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Read Time-Stamp Counter and Processor 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C8DF1-10D0-3F4D-9783-21D58BE71D3E}"/>
              </a:ext>
            </a:extLst>
          </p:cNvPr>
          <p:cNvSpPr txBox="1"/>
          <p:nvPr/>
        </p:nvSpPr>
        <p:spPr>
          <a:xfrm>
            <a:off x="9259170" y="3358907"/>
            <a:ext cx="2394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Performs serializing operation on all preceding load/store instructions</a:t>
            </a:r>
            <a:endParaRPr lang="en-US" sz="16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2EEB0D-4EF3-2748-BCF9-934B72F13A82}"/>
              </a:ext>
            </a:extLst>
          </p:cNvPr>
          <p:cNvCxnSpPr/>
          <p:nvPr/>
        </p:nvCxnSpPr>
        <p:spPr>
          <a:xfrm>
            <a:off x="7489371" y="2416629"/>
            <a:ext cx="1772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471373-5937-1C48-9D53-0C2F3CA216E0}"/>
              </a:ext>
            </a:extLst>
          </p:cNvPr>
          <p:cNvCxnSpPr/>
          <p:nvPr/>
        </p:nvCxnSpPr>
        <p:spPr>
          <a:xfrm>
            <a:off x="7489371" y="3835431"/>
            <a:ext cx="1772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3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09B0-B8CD-6C4C-B313-80B59307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Initialization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/>
                  <a:t>buffer[]=PAGE_COUNT; PAGE_COUNT=1000; PAGE_SIZE=4096; </a:t>
                </a:r>
                <a:r>
                  <a:rPr lang="en-US" sz="2000" err="1"/>
                  <a:t>windo</a:t>
                </a:r>
                <a:r>
                  <a:rPr lang="en-US" sz="2000"/>
                  <a:t>(w)=64; </a:t>
                </a:r>
              </a:p>
              <a:p>
                <a:pPr marL="0" indent="0">
                  <a:buNone/>
                </a:pPr>
                <a:r>
                  <a:rPr lang="en-US" sz="2000" b="1"/>
                  <a:t>for</a:t>
                </a:r>
                <a:r>
                  <a:rPr lang="en-US" sz="2000"/>
                  <a:t> p </a:t>
                </a:r>
                <a:r>
                  <a:rPr lang="en-US" sz="2000" b="1"/>
                  <a:t>from</a:t>
                </a:r>
                <a:r>
                  <a:rPr lang="en-US" sz="2000"/>
                  <a:t> w </a:t>
                </a:r>
                <a:r>
                  <a:rPr lang="en-US" sz="2000" b="1"/>
                  <a:t>to</a:t>
                </a:r>
                <a:r>
                  <a:rPr lang="en-US" sz="2000"/>
                  <a:t> PAGE_COUNT </a:t>
                </a:r>
                <a:r>
                  <a:rPr lang="en-US" sz="2000" b="1"/>
                  <a:t>do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:r>
                  <a:rPr lang="en-US" sz="2000" b="1"/>
                  <a:t>for</a:t>
                </a:r>
                <a:r>
                  <a:rPr lang="en-US" sz="2000"/>
                  <a:t> </a:t>
                </a:r>
                <a:r>
                  <a:rPr lang="en-US" sz="2000" err="1"/>
                  <a:t>i</a:t>
                </a:r>
                <a:r>
                  <a:rPr lang="en-US" sz="2000"/>
                  <a:t> </a:t>
                </a:r>
                <a:r>
                  <a:rPr lang="en-US" sz="2000" b="1"/>
                  <a:t>from</a:t>
                </a:r>
                <a:r>
                  <a:rPr lang="en-US" sz="2000"/>
                  <a:t> w </a:t>
                </a:r>
                <a:r>
                  <a:rPr lang="en-US" sz="2000" b="1"/>
                  <a:t>to</a:t>
                </a:r>
                <a:r>
                  <a:rPr lang="en-US" sz="2000"/>
                  <a:t> 0 </a:t>
                </a:r>
                <a:r>
                  <a:rPr lang="en-US" sz="2000" b="1"/>
                  <a:t>do</a:t>
                </a:r>
              </a:p>
              <a:p>
                <a:pPr marL="0" indent="0">
                  <a:buNone/>
                </a:pPr>
                <a:r>
                  <a:rPr lang="en-US" sz="2000"/>
                  <a:t>	    </a:t>
                </a:r>
                <a:r>
                  <a:rPr lang="en-US" sz="1800"/>
                  <a:t>data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𝑠𝑡𝑜𝑟𝑒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/>
                  <a:t>buffer[(p-</a:t>
                </a:r>
                <a:r>
                  <a:rPr lang="en-US" sz="1800" err="1"/>
                  <a:t>i</a:t>
                </a:r>
                <a:r>
                  <a:rPr lang="en-US" sz="1800"/>
                  <a:t>) × PAGE_SIZE]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:r>
                  <a:rPr lang="en-US" sz="2000" b="1"/>
                  <a:t>end for</a:t>
                </a:r>
              </a:p>
              <a:p>
                <a:pPr marL="0" indent="0">
                  <a:buNone/>
                </a:pPr>
                <a:r>
                  <a:rPr lang="en-US" sz="2000"/>
                  <a:t>     t1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    data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buffer[X </a:t>
                </a:r>
                <a:r>
                  <a:rPr lang="en-US" sz="1800"/>
                  <a:t>×</a:t>
                </a:r>
                <a:r>
                  <a:rPr lang="en-US" sz="2000"/>
                  <a:t> PAGE_SIZE]</a:t>
                </a:r>
              </a:p>
              <a:p>
                <a:pPr marL="0" indent="0">
                  <a:buNone/>
                </a:pPr>
                <a:r>
                  <a:rPr lang="en-US" sz="2000"/>
                  <a:t>     t2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    measure [p] &lt;- t2-t1</a:t>
                </a:r>
              </a:p>
              <a:p>
                <a:pPr marL="0" indent="0">
                  <a:buNone/>
                </a:pPr>
                <a:r>
                  <a:rPr lang="en-US" sz="2000" b="1"/>
                  <a:t>end for</a:t>
                </a:r>
              </a:p>
              <a:p>
                <a:pPr marL="0" indent="0">
                  <a:buNone/>
                </a:pPr>
                <a:r>
                  <a:rPr lang="en-US" sz="2000" b="1"/>
                  <a:t>return</a:t>
                </a:r>
                <a:r>
                  <a:rPr lang="en-US" sz="2000"/>
                  <a:t> measure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176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6016752" y="1690688"/>
            <a:ext cx="3048" cy="428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EE0361E-F2C8-7845-9542-AFF150588779}"/>
              </a:ext>
            </a:extLst>
          </p:cNvPr>
          <p:cNvSpPr/>
          <p:nvPr/>
        </p:nvSpPr>
        <p:spPr>
          <a:xfrm>
            <a:off x="7706110" y="1979784"/>
            <a:ext cx="1629508" cy="1017343"/>
          </a:xfrm>
          <a:prstGeom prst="roundRect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Window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64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0DA88B-0F3E-405D-8F24-675E116F3D6F}"/>
              </a:ext>
            </a:extLst>
          </p:cNvPr>
          <p:cNvGrpSpPr/>
          <p:nvPr/>
        </p:nvGrpSpPr>
        <p:grpSpPr>
          <a:xfrm>
            <a:off x="10378871" y="1536309"/>
            <a:ext cx="1629508" cy="4609729"/>
            <a:chOff x="10378871" y="1536309"/>
            <a:chExt cx="1629508" cy="460972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8BC9724-C4A4-6A45-9D94-E77628C28029}"/>
                </a:ext>
              </a:extLst>
            </p:cNvPr>
            <p:cNvSpPr/>
            <p:nvPr/>
          </p:nvSpPr>
          <p:spPr>
            <a:xfrm>
              <a:off x="10378871" y="1856550"/>
              <a:ext cx="1629508" cy="4289488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44DAA2-2A8E-4599-8F3F-4CD3B6F13A31}"/>
                </a:ext>
              </a:extLst>
            </p:cNvPr>
            <p:cNvSpPr txBox="1"/>
            <p:nvPr/>
          </p:nvSpPr>
          <p:spPr>
            <a:xfrm>
              <a:off x="10545232" y="1536309"/>
              <a:ext cx="129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Buffer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13272C-4512-46FB-ABA0-2F3A41C93271}"/>
              </a:ext>
            </a:extLst>
          </p:cNvPr>
          <p:cNvGrpSpPr/>
          <p:nvPr/>
        </p:nvGrpSpPr>
        <p:grpSpPr>
          <a:xfrm>
            <a:off x="838200" y="2374966"/>
            <a:ext cx="4742622" cy="3646886"/>
            <a:chOff x="624045" y="1612779"/>
            <a:chExt cx="11245819" cy="363527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00C958-77DB-4B4E-A43A-52BCE934E02D}"/>
                </a:ext>
              </a:extLst>
            </p:cNvPr>
            <p:cNvSpPr/>
            <p:nvPr/>
          </p:nvSpPr>
          <p:spPr>
            <a:xfrm>
              <a:off x="624045" y="1612779"/>
              <a:ext cx="11245819" cy="3635270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362B714-7E72-48F2-ACD0-47F55606DE7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45" y="1619793"/>
              <a:ext cx="11245819" cy="36184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5795C1-338E-4818-80B6-85E220B2F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45" y="1619795"/>
              <a:ext cx="11245819" cy="3618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4B1F3E-52A2-4A64-92AE-F17CA35AA708}"/>
              </a:ext>
            </a:extLst>
          </p:cNvPr>
          <p:cNvGrpSpPr/>
          <p:nvPr/>
        </p:nvGrpSpPr>
        <p:grpSpPr>
          <a:xfrm>
            <a:off x="9395272" y="1856000"/>
            <a:ext cx="2550890" cy="4289488"/>
            <a:chOff x="9369437" y="1866295"/>
            <a:chExt cx="2550890" cy="42894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CEB2D3-A8D6-B54A-8F18-FB9D34A8E75F}"/>
                </a:ext>
              </a:extLst>
            </p:cNvPr>
            <p:cNvSpPr txBox="1"/>
            <p:nvPr/>
          </p:nvSpPr>
          <p:spPr>
            <a:xfrm>
              <a:off x="9369437" y="1866295"/>
              <a:ext cx="129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08B4E3-66D3-4C4E-ADEE-B3B085180F2D}"/>
                </a:ext>
              </a:extLst>
            </p:cNvPr>
            <p:cNvSpPr txBox="1"/>
            <p:nvPr/>
          </p:nvSpPr>
          <p:spPr>
            <a:xfrm>
              <a:off x="9369437" y="5786451"/>
              <a:ext cx="129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1000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4C7A5FF0-2A7F-C34F-A0CA-EE38A915D920}"/>
                </a:ext>
              </a:extLst>
            </p:cNvPr>
            <p:cNvSpPr/>
            <p:nvPr/>
          </p:nvSpPr>
          <p:spPr>
            <a:xfrm>
              <a:off x="10447437" y="5702249"/>
              <a:ext cx="1472890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36560E3-5200-FB40-B912-1CFF141CBF4A}"/>
                </a:ext>
              </a:extLst>
            </p:cNvPr>
            <p:cNvSpPr/>
            <p:nvPr/>
          </p:nvSpPr>
          <p:spPr>
            <a:xfrm>
              <a:off x="10447437" y="5288640"/>
              <a:ext cx="1472890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0B6DCD0-A9CD-7641-9833-B4849ABF7354}"/>
                </a:ext>
              </a:extLst>
            </p:cNvPr>
            <p:cNvSpPr/>
            <p:nvPr/>
          </p:nvSpPr>
          <p:spPr>
            <a:xfrm>
              <a:off x="10447437" y="2393391"/>
              <a:ext cx="1472890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7F247C3E-C11A-B546-84B9-33FC5102C002}"/>
                </a:ext>
              </a:extLst>
            </p:cNvPr>
            <p:cNvSpPr/>
            <p:nvPr/>
          </p:nvSpPr>
          <p:spPr>
            <a:xfrm>
              <a:off x="10447437" y="1979784"/>
              <a:ext cx="1472890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41FC68-EC02-4815-AE70-11A86A5D45EB}"/>
                </a:ext>
              </a:extLst>
            </p:cNvPr>
            <p:cNvSpPr txBox="1"/>
            <p:nvPr/>
          </p:nvSpPr>
          <p:spPr>
            <a:xfrm>
              <a:off x="10835870" y="2816361"/>
              <a:ext cx="696024" cy="2181638"/>
            </a:xfrm>
            <a:prstGeom prst="rect">
              <a:avLst/>
            </a:prstGeom>
            <a:noFill/>
          </p:spPr>
          <p:txBody>
            <a:bodyPr vert="wordArtVert" wrap="square" rtlCol="0" anchor="ctr">
              <a:sp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....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340F20D-2442-4897-9F98-02F0BCF6C2C8}"/>
              </a:ext>
            </a:extLst>
          </p:cNvPr>
          <p:cNvGrpSpPr/>
          <p:nvPr/>
        </p:nvGrpSpPr>
        <p:grpSpPr>
          <a:xfrm>
            <a:off x="10471032" y="1969093"/>
            <a:ext cx="1472890" cy="4042068"/>
            <a:chOff x="8060428" y="702217"/>
            <a:chExt cx="1472890" cy="4042068"/>
          </a:xfrm>
        </p:grpSpPr>
        <p:sp>
          <p:nvSpPr>
            <p:cNvPr id="39" name="Rounded Rectangle 25">
              <a:extLst>
                <a:ext uri="{FF2B5EF4-FFF2-40B4-BE49-F238E27FC236}">
                  <a16:creationId xmlns:a16="http://schemas.microsoft.com/office/drawing/2014/main" id="{77433EBF-5945-4F57-A0D0-0B1F58AEC455}"/>
                </a:ext>
              </a:extLst>
            </p:cNvPr>
            <p:cNvSpPr/>
            <p:nvPr/>
          </p:nvSpPr>
          <p:spPr>
            <a:xfrm>
              <a:off x="8060428" y="4424682"/>
              <a:ext cx="1472890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4096 = 4k</a:t>
              </a:r>
            </a:p>
          </p:txBody>
        </p:sp>
        <p:sp>
          <p:nvSpPr>
            <p:cNvPr id="40" name="Rounded Rectangle 26">
              <a:extLst>
                <a:ext uri="{FF2B5EF4-FFF2-40B4-BE49-F238E27FC236}">
                  <a16:creationId xmlns:a16="http://schemas.microsoft.com/office/drawing/2014/main" id="{DAA85C99-33CC-4A97-AD59-4F6DD8E0AADB}"/>
                </a:ext>
              </a:extLst>
            </p:cNvPr>
            <p:cNvSpPr/>
            <p:nvPr/>
          </p:nvSpPr>
          <p:spPr>
            <a:xfrm>
              <a:off x="8060428" y="4011073"/>
              <a:ext cx="1472890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4096 = 4k</a:t>
              </a:r>
            </a:p>
          </p:txBody>
        </p:sp>
        <p:sp>
          <p:nvSpPr>
            <p:cNvPr id="41" name="Rounded Rectangle 33">
              <a:extLst>
                <a:ext uri="{FF2B5EF4-FFF2-40B4-BE49-F238E27FC236}">
                  <a16:creationId xmlns:a16="http://schemas.microsoft.com/office/drawing/2014/main" id="{7C79EC16-28C8-4F67-A409-60442212022A}"/>
                </a:ext>
              </a:extLst>
            </p:cNvPr>
            <p:cNvSpPr/>
            <p:nvPr/>
          </p:nvSpPr>
          <p:spPr>
            <a:xfrm>
              <a:off x="8060428" y="1115824"/>
              <a:ext cx="1472890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4096 = 4k</a:t>
              </a:r>
            </a:p>
          </p:txBody>
        </p:sp>
        <p:sp>
          <p:nvSpPr>
            <p:cNvPr id="42" name="Rounded Rectangle 34">
              <a:extLst>
                <a:ext uri="{FF2B5EF4-FFF2-40B4-BE49-F238E27FC236}">
                  <a16:creationId xmlns:a16="http://schemas.microsoft.com/office/drawing/2014/main" id="{D0B7B9DA-85DC-49B1-BE2C-AE42F43E52CC}"/>
                </a:ext>
              </a:extLst>
            </p:cNvPr>
            <p:cNvSpPr/>
            <p:nvPr/>
          </p:nvSpPr>
          <p:spPr>
            <a:xfrm>
              <a:off x="8060428" y="702217"/>
              <a:ext cx="1472890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4096 = 4k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41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09B0-B8CD-6C4C-B313-80B59307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Outer for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/>
                  <a:t>buffer[]=1000; PAGE_COUNT=1000; PAGE_SIZE=4096; </a:t>
                </a:r>
                <a:r>
                  <a:rPr lang="en-US" sz="2000" err="1"/>
                  <a:t>windo</a:t>
                </a:r>
                <a:r>
                  <a:rPr lang="en-US" sz="2000"/>
                  <a:t>(w)=64; </a:t>
                </a:r>
              </a:p>
              <a:p>
                <a:pPr marL="0" indent="0">
                  <a:buNone/>
                </a:pPr>
                <a:r>
                  <a:rPr lang="en-US" sz="2000" b="1"/>
                  <a:t>for</a:t>
                </a:r>
                <a:r>
                  <a:rPr lang="en-US" sz="2000"/>
                  <a:t> p </a:t>
                </a:r>
                <a:r>
                  <a:rPr lang="en-US" sz="2000" b="1"/>
                  <a:t>from</a:t>
                </a:r>
                <a:r>
                  <a:rPr lang="en-US" sz="2000"/>
                  <a:t> w </a:t>
                </a:r>
                <a:r>
                  <a:rPr lang="en-US" sz="2000" b="1"/>
                  <a:t>to</a:t>
                </a:r>
                <a:r>
                  <a:rPr lang="en-US" sz="2000"/>
                  <a:t> PAGE_COUNT </a:t>
                </a:r>
                <a:r>
                  <a:rPr lang="en-US" sz="2000" b="1"/>
                  <a:t>do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:r>
                  <a:rPr lang="en-US" sz="2000" b="1"/>
                  <a:t>for</a:t>
                </a:r>
                <a:r>
                  <a:rPr lang="en-US" sz="2000"/>
                  <a:t> </a:t>
                </a:r>
                <a:r>
                  <a:rPr lang="en-US" sz="2000" err="1"/>
                  <a:t>i</a:t>
                </a:r>
                <a:r>
                  <a:rPr lang="en-US" sz="2000"/>
                  <a:t> </a:t>
                </a:r>
                <a:r>
                  <a:rPr lang="en-US" sz="2000" b="1"/>
                  <a:t>from</a:t>
                </a:r>
                <a:r>
                  <a:rPr lang="en-US" sz="2000"/>
                  <a:t> w </a:t>
                </a:r>
                <a:r>
                  <a:rPr lang="en-US" sz="2000" b="1"/>
                  <a:t>to</a:t>
                </a:r>
                <a:r>
                  <a:rPr lang="en-US" sz="2000"/>
                  <a:t> 0 </a:t>
                </a:r>
                <a:r>
                  <a:rPr lang="en-US" sz="2000" b="1"/>
                  <a:t>do</a:t>
                </a:r>
              </a:p>
              <a:p>
                <a:pPr marL="0" indent="0">
                  <a:buNone/>
                </a:pPr>
                <a:r>
                  <a:rPr lang="en-US" sz="2000"/>
                  <a:t>	    </a:t>
                </a:r>
                <a:r>
                  <a:rPr lang="en-US" sz="1800"/>
                  <a:t>data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𝑠𝑡𝑜𝑟𝑒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/>
                  <a:t>buffer[(p-</a:t>
                </a:r>
                <a:r>
                  <a:rPr lang="en-US" sz="1800" err="1"/>
                  <a:t>i</a:t>
                </a:r>
                <a:r>
                  <a:rPr lang="en-US" sz="1800"/>
                  <a:t>) × PAGE_SIZE]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:r>
                  <a:rPr lang="en-US" sz="2000" b="1"/>
                  <a:t>end for</a:t>
                </a:r>
              </a:p>
              <a:p>
                <a:pPr marL="0" indent="0">
                  <a:buNone/>
                </a:pPr>
                <a:r>
                  <a:rPr lang="en-US" sz="2000"/>
                  <a:t>     t1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    data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buffer[X </a:t>
                </a:r>
                <a:r>
                  <a:rPr lang="en-US" sz="1800"/>
                  <a:t>×</a:t>
                </a:r>
                <a:r>
                  <a:rPr lang="en-US" sz="2000"/>
                  <a:t> PAGE_SIZE]</a:t>
                </a:r>
              </a:p>
              <a:p>
                <a:pPr marL="0" indent="0">
                  <a:buNone/>
                </a:pPr>
                <a:r>
                  <a:rPr lang="en-US" sz="2000"/>
                  <a:t>     t2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    measure [p] &lt;- t2-t1</a:t>
                </a:r>
              </a:p>
              <a:p>
                <a:pPr marL="0" indent="0">
                  <a:buNone/>
                </a:pPr>
                <a:r>
                  <a:rPr lang="en-US" sz="2000" b="1"/>
                  <a:t>end for</a:t>
                </a:r>
              </a:p>
              <a:p>
                <a:pPr marL="0" indent="0">
                  <a:buNone/>
                </a:pPr>
                <a:r>
                  <a:rPr lang="en-US" sz="2000" b="1"/>
                  <a:t>return</a:t>
                </a:r>
                <a:r>
                  <a:rPr lang="en-US" sz="2000"/>
                  <a:t> measure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176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6016752" y="1690688"/>
            <a:ext cx="3048" cy="428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13272C-4512-46FB-ABA0-2F3A41C93271}"/>
              </a:ext>
            </a:extLst>
          </p:cNvPr>
          <p:cNvGrpSpPr/>
          <p:nvPr/>
        </p:nvGrpSpPr>
        <p:grpSpPr>
          <a:xfrm>
            <a:off x="851299" y="1720975"/>
            <a:ext cx="4742622" cy="634599"/>
            <a:chOff x="624045" y="1612779"/>
            <a:chExt cx="11245819" cy="363527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00C958-77DB-4B4E-A43A-52BCE934E02D}"/>
                </a:ext>
              </a:extLst>
            </p:cNvPr>
            <p:cNvSpPr/>
            <p:nvPr/>
          </p:nvSpPr>
          <p:spPr>
            <a:xfrm>
              <a:off x="624045" y="1612779"/>
              <a:ext cx="11245819" cy="3635270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362B714-7E72-48F2-ACD0-47F55606DE7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45" y="1619793"/>
              <a:ext cx="11245819" cy="36184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5795C1-338E-4818-80B6-85E220B2F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45" y="1619795"/>
              <a:ext cx="11245819" cy="3618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A99D76-7BAB-4DC7-ACF9-ED0A4BAACC9C}"/>
              </a:ext>
            </a:extLst>
          </p:cNvPr>
          <p:cNvGrpSpPr/>
          <p:nvPr/>
        </p:nvGrpSpPr>
        <p:grpSpPr>
          <a:xfrm>
            <a:off x="851299" y="2786671"/>
            <a:ext cx="4742622" cy="1059772"/>
            <a:chOff x="624045" y="1612779"/>
            <a:chExt cx="11245819" cy="363527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4C78BDC-652F-499F-881A-F4D8953216E7}"/>
                </a:ext>
              </a:extLst>
            </p:cNvPr>
            <p:cNvSpPr/>
            <p:nvPr/>
          </p:nvSpPr>
          <p:spPr>
            <a:xfrm>
              <a:off x="624045" y="1612779"/>
              <a:ext cx="11245819" cy="3635270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3348D2-21F6-4DB6-80FE-3EDF5811AC7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45" y="1619793"/>
              <a:ext cx="11245819" cy="36184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66A9B2-0C2A-43F6-A68D-52EAF5910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45" y="1619795"/>
              <a:ext cx="11245819" cy="3618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09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8BC9724-C4A4-6A45-9D94-E77628C28029}"/>
              </a:ext>
            </a:extLst>
          </p:cNvPr>
          <p:cNvSpPr/>
          <p:nvPr/>
        </p:nvSpPr>
        <p:spPr>
          <a:xfrm>
            <a:off x="10378871" y="1866295"/>
            <a:ext cx="1629508" cy="428948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109B0-B8CD-6C4C-B313-80B59307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Outer for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/>
                  <a:t>buffer[]=1000; PAGE_COUNT=1000; PAGE_SIZE=4096; </a:t>
                </a:r>
                <a:r>
                  <a:rPr lang="en-US" sz="2000" err="1"/>
                  <a:t>windo</a:t>
                </a:r>
                <a:r>
                  <a:rPr lang="en-US" sz="2000"/>
                  <a:t>(w)=64; </a:t>
                </a:r>
              </a:p>
              <a:p>
                <a:pPr marL="0" indent="0">
                  <a:buNone/>
                </a:pPr>
                <a:r>
                  <a:rPr lang="en-US" sz="2000" b="1"/>
                  <a:t>for</a:t>
                </a:r>
                <a:r>
                  <a:rPr lang="en-US" sz="2000"/>
                  <a:t> p </a:t>
                </a:r>
                <a:r>
                  <a:rPr lang="en-US" sz="2000" b="1"/>
                  <a:t>from</a:t>
                </a:r>
                <a:r>
                  <a:rPr lang="en-US" sz="2000"/>
                  <a:t> 64 </a:t>
                </a:r>
                <a:r>
                  <a:rPr lang="en-US" sz="2000" b="1"/>
                  <a:t>to</a:t>
                </a:r>
                <a:r>
                  <a:rPr lang="en-US" sz="2000"/>
                  <a:t> 1000 </a:t>
                </a:r>
                <a:r>
                  <a:rPr lang="en-US" sz="2000" b="1"/>
                  <a:t>do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:r>
                  <a:rPr lang="en-US" sz="2000" b="1"/>
                  <a:t>for</a:t>
                </a:r>
                <a:r>
                  <a:rPr lang="en-US" sz="2000"/>
                  <a:t> </a:t>
                </a:r>
                <a:r>
                  <a:rPr lang="en-US" sz="2000" err="1"/>
                  <a:t>i</a:t>
                </a:r>
                <a:r>
                  <a:rPr lang="en-US" sz="2000"/>
                  <a:t> </a:t>
                </a:r>
                <a:r>
                  <a:rPr lang="en-US" sz="2000" b="1"/>
                  <a:t>from</a:t>
                </a:r>
                <a:r>
                  <a:rPr lang="en-US" sz="2000"/>
                  <a:t> w </a:t>
                </a:r>
                <a:r>
                  <a:rPr lang="en-US" sz="2000" b="1"/>
                  <a:t>to</a:t>
                </a:r>
                <a:r>
                  <a:rPr lang="en-US" sz="2000"/>
                  <a:t> 0 </a:t>
                </a:r>
                <a:r>
                  <a:rPr lang="en-US" sz="2000" b="1"/>
                  <a:t>do</a:t>
                </a:r>
              </a:p>
              <a:p>
                <a:pPr marL="0" indent="0">
                  <a:buNone/>
                </a:pPr>
                <a:r>
                  <a:rPr lang="en-US" sz="2000"/>
                  <a:t>	    </a:t>
                </a:r>
                <a:r>
                  <a:rPr lang="en-US" sz="1800"/>
                  <a:t>data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𝑠𝑡𝑜𝑟𝑒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/>
                  <a:t>buffer[(p-</a:t>
                </a:r>
                <a:r>
                  <a:rPr lang="en-US" sz="1800" err="1"/>
                  <a:t>i</a:t>
                </a:r>
                <a:r>
                  <a:rPr lang="en-US" sz="1800"/>
                  <a:t>) × PAGE_SIZE]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:r>
                  <a:rPr lang="en-US" sz="2000" b="1"/>
                  <a:t>end for</a:t>
                </a:r>
              </a:p>
              <a:p>
                <a:pPr marL="0" indent="0">
                  <a:buNone/>
                </a:pPr>
                <a:r>
                  <a:rPr lang="en-US" sz="2000"/>
                  <a:t>     t1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    data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buffer[X </a:t>
                </a:r>
                <a:r>
                  <a:rPr lang="en-US" sz="1800"/>
                  <a:t>×</a:t>
                </a:r>
                <a:r>
                  <a:rPr lang="en-US" sz="2000"/>
                  <a:t> 4096]</a:t>
                </a:r>
              </a:p>
              <a:p>
                <a:pPr marL="0" indent="0">
                  <a:buNone/>
                </a:pPr>
                <a:r>
                  <a:rPr lang="en-US" sz="2000"/>
                  <a:t>     t2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    measure [p] &lt;- t2-t1</a:t>
                </a:r>
              </a:p>
              <a:p>
                <a:pPr marL="0" indent="0">
                  <a:buNone/>
                </a:pPr>
                <a:r>
                  <a:rPr lang="en-US" sz="2000" b="1"/>
                  <a:t>end for</a:t>
                </a:r>
              </a:p>
              <a:p>
                <a:pPr marL="0" indent="0">
                  <a:buNone/>
                </a:pPr>
                <a:r>
                  <a:rPr lang="en-US" sz="2000" b="1"/>
                  <a:t>return</a:t>
                </a:r>
                <a:r>
                  <a:rPr lang="en-US" sz="2000"/>
                  <a:t> measure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176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6016752" y="1690688"/>
            <a:ext cx="3048" cy="428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CEB2D3-A8D6-B54A-8F18-FB9D34A8E75F}"/>
              </a:ext>
            </a:extLst>
          </p:cNvPr>
          <p:cNvSpPr txBox="1"/>
          <p:nvPr/>
        </p:nvSpPr>
        <p:spPr>
          <a:xfrm>
            <a:off x="9369437" y="1866295"/>
            <a:ext cx="129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8B4E3-66D3-4C4E-ADEE-B3B085180F2D}"/>
              </a:ext>
            </a:extLst>
          </p:cNvPr>
          <p:cNvSpPr txBox="1"/>
          <p:nvPr/>
        </p:nvSpPr>
        <p:spPr>
          <a:xfrm>
            <a:off x="9369437" y="5786451"/>
            <a:ext cx="129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1000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C7A5FF0-2A7F-C34F-A0CA-EE38A915D920}"/>
              </a:ext>
            </a:extLst>
          </p:cNvPr>
          <p:cNvSpPr/>
          <p:nvPr/>
        </p:nvSpPr>
        <p:spPr>
          <a:xfrm>
            <a:off x="10447437" y="5702249"/>
            <a:ext cx="1472890" cy="31960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36560E3-5200-FB40-B912-1CFF141CBF4A}"/>
              </a:ext>
            </a:extLst>
          </p:cNvPr>
          <p:cNvSpPr/>
          <p:nvPr/>
        </p:nvSpPr>
        <p:spPr>
          <a:xfrm>
            <a:off x="10447437" y="5288640"/>
            <a:ext cx="1472890" cy="31960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0B6DCD0-A9CD-7641-9833-B4849ABF7354}"/>
              </a:ext>
            </a:extLst>
          </p:cNvPr>
          <p:cNvSpPr/>
          <p:nvPr/>
        </p:nvSpPr>
        <p:spPr>
          <a:xfrm>
            <a:off x="10447437" y="2393391"/>
            <a:ext cx="1472890" cy="31960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F247C3E-C11A-B546-84B9-33FC5102C002}"/>
              </a:ext>
            </a:extLst>
          </p:cNvPr>
          <p:cNvSpPr/>
          <p:nvPr/>
        </p:nvSpPr>
        <p:spPr>
          <a:xfrm>
            <a:off x="10447437" y="1979784"/>
            <a:ext cx="1472890" cy="31960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41FC68-EC02-4815-AE70-11A86A5D45EB}"/>
              </a:ext>
            </a:extLst>
          </p:cNvPr>
          <p:cNvSpPr txBox="1"/>
          <p:nvPr/>
        </p:nvSpPr>
        <p:spPr>
          <a:xfrm>
            <a:off x="10835870" y="2816361"/>
            <a:ext cx="696024" cy="2181638"/>
          </a:xfrm>
          <a:prstGeom prst="rect">
            <a:avLst/>
          </a:prstGeom>
          <a:noFill/>
        </p:spPr>
        <p:txBody>
          <a:bodyPr vert="wordArtVert" wrap="square" rtlCol="0" anchor="ctr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....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44DAA2-2A8E-4599-8F3F-4CD3B6F13A31}"/>
              </a:ext>
            </a:extLst>
          </p:cNvPr>
          <p:cNvSpPr txBox="1"/>
          <p:nvPr/>
        </p:nvSpPr>
        <p:spPr>
          <a:xfrm>
            <a:off x="10545232" y="1536309"/>
            <a:ext cx="129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Buffer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13272C-4512-46FB-ABA0-2F3A41C93271}"/>
              </a:ext>
            </a:extLst>
          </p:cNvPr>
          <p:cNvGrpSpPr/>
          <p:nvPr/>
        </p:nvGrpSpPr>
        <p:grpSpPr>
          <a:xfrm>
            <a:off x="851299" y="1720975"/>
            <a:ext cx="4742622" cy="634599"/>
            <a:chOff x="624045" y="1612779"/>
            <a:chExt cx="11245819" cy="363527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00C958-77DB-4B4E-A43A-52BCE934E02D}"/>
                </a:ext>
              </a:extLst>
            </p:cNvPr>
            <p:cNvSpPr/>
            <p:nvPr/>
          </p:nvSpPr>
          <p:spPr>
            <a:xfrm>
              <a:off x="624045" y="1612779"/>
              <a:ext cx="11245819" cy="3635270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362B714-7E72-48F2-ACD0-47F55606DE7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45" y="1619793"/>
              <a:ext cx="11245819" cy="36184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5795C1-338E-4818-80B6-85E220B2F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45" y="1619795"/>
              <a:ext cx="11245819" cy="3618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A99D76-7BAB-4DC7-ACF9-ED0A4BAACC9C}"/>
              </a:ext>
            </a:extLst>
          </p:cNvPr>
          <p:cNvGrpSpPr/>
          <p:nvPr/>
        </p:nvGrpSpPr>
        <p:grpSpPr>
          <a:xfrm>
            <a:off x="851299" y="2786671"/>
            <a:ext cx="4742622" cy="1059772"/>
            <a:chOff x="624045" y="1612779"/>
            <a:chExt cx="11245819" cy="363527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4C78BDC-652F-499F-881A-F4D8953216E7}"/>
                </a:ext>
              </a:extLst>
            </p:cNvPr>
            <p:cNvSpPr/>
            <p:nvPr/>
          </p:nvSpPr>
          <p:spPr>
            <a:xfrm>
              <a:off x="624045" y="1612779"/>
              <a:ext cx="11245819" cy="3635270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3348D2-21F6-4DB6-80FE-3EDF5811AC7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45" y="1619793"/>
              <a:ext cx="11245819" cy="36184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66A9B2-0C2A-43F6-A68D-52EAF5910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45" y="1619795"/>
              <a:ext cx="11245819" cy="3618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EE0361E-F2C8-7845-9542-AFF150588779}"/>
              </a:ext>
            </a:extLst>
          </p:cNvPr>
          <p:cNvSpPr/>
          <p:nvPr/>
        </p:nvSpPr>
        <p:spPr>
          <a:xfrm>
            <a:off x="10378871" y="2629373"/>
            <a:ext cx="1629508" cy="3526410"/>
          </a:xfrm>
          <a:prstGeom prst="roundRect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/>
              <a:t>t1 = </a:t>
            </a:r>
            <a:r>
              <a:rPr lang="en-US" sz="900" err="1"/>
              <a:t>rdtscp</a:t>
            </a:r>
            <a:r>
              <a:rPr lang="en-US" sz="900"/>
              <a:t>()</a:t>
            </a:r>
          </a:p>
          <a:p>
            <a:r>
              <a:rPr lang="en-US" sz="900">
                <a:solidFill>
                  <a:schemeClr val="bg1"/>
                </a:solidFill>
              </a:rPr>
              <a:t>data (load) buffer [X </a:t>
            </a:r>
            <a:r>
              <a:rPr lang="en-US" sz="900"/>
              <a:t>× PAGE_SIZE]</a:t>
            </a:r>
          </a:p>
          <a:p>
            <a:r>
              <a:rPr lang="en-US" sz="900">
                <a:solidFill>
                  <a:schemeClr val="bg1"/>
                </a:solidFill>
              </a:rPr>
              <a:t>t2 = rdtscp()</a:t>
            </a:r>
          </a:p>
          <a:p>
            <a:r>
              <a:rPr lang="en-US" sz="900">
                <a:solidFill>
                  <a:schemeClr val="bg1"/>
                </a:solidFill>
              </a:rPr>
              <a:t>measure [p] &lt;- (t2 – t1)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DEA707-D951-4829-9D4A-09F6A7CBB44E}"/>
              </a:ext>
            </a:extLst>
          </p:cNvPr>
          <p:cNvSpPr txBox="1"/>
          <p:nvPr/>
        </p:nvSpPr>
        <p:spPr>
          <a:xfrm>
            <a:off x="9369437" y="2484053"/>
            <a:ext cx="129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50206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2429-C2DB-446C-8A07-C4069BC9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9E0B-BF8F-4A4C-9EC6-8338C4EFB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Recap</a:t>
            </a:r>
          </a:p>
          <a:p>
            <a:r>
              <a:rPr lang="en-US"/>
              <a:t>Implementation Plan</a:t>
            </a:r>
          </a:p>
          <a:p>
            <a:r>
              <a:rPr lang="en-US"/>
              <a:t>Implementation</a:t>
            </a:r>
          </a:p>
          <a:p>
            <a:r>
              <a:rPr lang="en-US"/>
              <a:t>Results</a:t>
            </a:r>
          </a:p>
          <a:p>
            <a:r>
              <a:rPr lang="en-US"/>
              <a:t>Mitigation</a:t>
            </a:r>
          </a:p>
          <a:p>
            <a:r>
              <a:rPr lang="en-US"/>
              <a:t>Future Work</a:t>
            </a:r>
          </a:p>
          <a:p>
            <a:r>
              <a:rPr lang="en-US"/>
              <a:t>Out of Scope Work</a:t>
            </a:r>
          </a:p>
          <a:p>
            <a:r>
              <a:rPr lang="en-US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195352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09B0-B8CD-6C4C-B313-80B59307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Inner for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/>
                  <a:t>buffer[]=1000; PAGE_COUNT=1000; PAGE_SIZE=4096; </a:t>
                </a:r>
                <a:r>
                  <a:rPr lang="en-US" sz="2000" err="1"/>
                  <a:t>windo</a:t>
                </a:r>
                <a:r>
                  <a:rPr lang="en-US" sz="2000"/>
                  <a:t>(w)=64; </a:t>
                </a:r>
              </a:p>
              <a:p>
                <a:pPr marL="0" indent="0">
                  <a:buNone/>
                </a:pPr>
                <a:r>
                  <a:rPr lang="en-US" sz="2000" b="1"/>
                  <a:t>for</a:t>
                </a:r>
                <a:r>
                  <a:rPr lang="en-US" sz="2000"/>
                  <a:t> p </a:t>
                </a:r>
                <a:r>
                  <a:rPr lang="en-US" sz="2000" b="1"/>
                  <a:t>from</a:t>
                </a:r>
                <a:r>
                  <a:rPr lang="en-US" sz="2000"/>
                  <a:t> w </a:t>
                </a:r>
                <a:r>
                  <a:rPr lang="en-US" sz="2000" b="1"/>
                  <a:t>to</a:t>
                </a:r>
                <a:r>
                  <a:rPr lang="en-US" sz="2000"/>
                  <a:t> PAGE_COUNT </a:t>
                </a:r>
                <a:r>
                  <a:rPr lang="en-US" sz="2000" b="1"/>
                  <a:t>do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:r>
                  <a:rPr lang="en-US" sz="2000" b="1"/>
                  <a:t>for</a:t>
                </a:r>
                <a:r>
                  <a:rPr lang="en-US" sz="2000"/>
                  <a:t> </a:t>
                </a:r>
                <a:r>
                  <a:rPr lang="en-US" sz="2000" err="1"/>
                  <a:t>i</a:t>
                </a:r>
                <a:r>
                  <a:rPr lang="en-US" sz="2000"/>
                  <a:t> </a:t>
                </a:r>
                <a:r>
                  <a:rPr lang="en-US" sz="2000" b="1"/>
                  <a:t>from</a:t>
                </a:r>
                <a:r>
                  <a:rPr lang="en-US" sz="2000"/>
                  <a:t> w </a:t>
                </a:r>
                <a:r>
                  <a:rPr lang="en-US" sz="2000" b="1"/>
                  <a:t>to</a:t>
                </a:r>
                <a:r>
                  <a:rPr lang="en-US" sz="2000"/>
                  <a:t> 0 </a:t>
                </a:r>
                <a:r>
                  <a:rPr lang="en-US" sz="2000" b="1"/>
                  <a:t>do</a:t>
                </a:r>
              </a:p>
              <a:p>
                <a:pPr marL="0" indent="0">
                  <a:buNone/>
                </a:pPr>
                <a:r>
                  <a:rPr lang="en-US" sz="2000"/>
                  <a:t>	    </a:t>
                </a:r>
                <a:r>
                  <a:rPr lang="en-US" sz="1800"/>
                  <a:t>data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𝑠𝑡𝑜𝑟𝑒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/>
                  <a:t>buffer[(p-</a:t>
                </a:r>
                <a:r>
                  <a:rPr lang="en-US" sz="1800" err="1"/>
                  <a:t>i</a:t>
                </a:r>
                <a:r>
                  <a:rPr lang="en-US" sz="1800"/>
                  <a:t>) × PAGE_SIZE]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:r>
                  <a:rPr lang="en-US" sz="2000" b="1"/>
                  <a:t>end for</a:t>
                </a:r>
              </a:p>
              <a:p>
                <a:pPr marL="0" indent="0">
                  <a:buNone/>
                </a:pPr>
                <a:r>
                  <a:rPr lang="en-US" sz="2000"/>
                  <a:t>     t1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    data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buffer[X </a:t>
                </a:r>
                <a:r>
                  <a:rPr lang="en-US" sz="1800"/>
                  <a:t>×</a:t>
                </a:r>
                <a:r>
                  <a:rPr lang="en-US" sz="2000"/>
                  <a:t> PAGE_SIZE]</a:t>
                </a:r>
              </a:p>
              <a:p>
                <a:pPr marL="0" indent="0">
                  <a:buNone/>
                </a:pPr>
                <a:r>
                  <a:rPr lang="en-US" sz="2000"/>
                  <a:t>     t2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    measure [p] &lt;- t2-t1</a:t>
                </a:r>
              </a:p>
              <a:p>
                <a:pPr marL="0" indent="0">
                  <a:buNone/>
                </a:pPr>
                <a:r>
                  <a:rPr lang="en-US" sz="2000" b="1"/>
                  <a:t>end for</a:t>
                </a:r>
              </a:p>
              <a:p>
                <a:pPr marL="0" indent="0">
                  <a:buNone/>
                </a:pPr>
                <a:r>
                  <a:rPr lang="en-US" sz="2000" b="1"/>
                  <a:t>return</a:t>
                </a:r>
                <a:r>
                  <a:rPr lang="en-US" sz="2000"/>
                  <a:t> measure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176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6016752" y="1690688"/>
            <a:ext cx="3048" cy="428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13272C-4512-46FB-ABA0-2F3A41C93271}"/>
              </a:ext>
            </a:extLst>
          </p:cNvPr>
          <p:cNvGrpSpPr/>
          <p:nvPr/>
        </p:nvGrpSpPr>
        <p:grpSpPr>
          <a:xfrm>
            <a:off x="851299" y="1720975"/>
            <a:ext cx="4742622" cy="1032164"/>
            <a:chOff x="624045" y="1612779"/>
            <a:chExt cx="11245819" cy="363527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00C958-77DB-4B4E-A43A-52BCE934E02D}"/>
                </a:ext>
              </a:extLst>
            </p:cNvPr>
            <p:cNvSpPr/>
            <p:nvPr/>
          </p:nvSpPr>
          <p:spPr>
            <a:xfrm>
              <a:off x="624045" y="1612779"/>
              <a:ext cx="11245819" cy="3635270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362B714-7E72-48F2-ACD0-47F55606DE7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45" y="1619793"/>
              <a:ext cx="11245819" cy="36184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5795C1-338E-4818-80B6-85E220B2F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45" y="1619795"/>
              <a:ext cx="11245819" cy="3618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A99D76-7BAB-4DC7-ACF9-ED0A4BAACC9C}"/>
              </a:ext>
            </a:extLst>
          </p:cNvPr>
          <p:cNvGrpSpPr/>
          <p:nvPr/>
        </p:nvGrpSpPr>
        <p:grpSpPr>
          <a:xfrm>
            <a:off x="851299" y="3835432"/>
            <a:ext cx="4742622" cy="2144744"/>
            <a:chOff x="624045" y="1612779"/>
            <a:chExt cx="11245819" cy="363527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4C78BDC-652F-499F-881A-F4D8953216E7}"/>
                </a:ext>
              </a:extLst>
            </p:cNvPr>
            <p:cNvSpPr/>
            <p:nvPr/>
          </p:nvSpPr>
          <p:spPr>
            <a:xfrm>
              <a:off x="624045" y="1612779"/>
              <a:ext cx="11245819" cy="3635270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3348D2-21F6-4DB6-80FE-3EDF5811AC7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45" y="1619793"/>
              <a:ext cx="11245819" cy="36184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66A9B2-0C2A-43F6-A68D-52EAF5910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45" y="1619795"/>
              <a:ext cx="11245819" cy="3618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20EF1DD2-CAF9-4B64-89A9-C75A03FE0306}"/>
              </a:ext>
            </a:extLst>
          </p:cNvPr>
          <p:cNvSpPr/>
          <p:nvPr/>
        </p:nvSpPr>
        <p:spPr>
          <a:xfrm>
            <a:off x="6713063" y="1603151"/>
            <a:ext cx="2751307" cy="1270700"/>
          </a:xfrm>
          <a:prstGeom prst="roundRect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1"/>
                </a:solidFill>
              </a:rPr>
              <a:t>for </a:t>
            </a:r>
            <a:r>
              <a:rPr lang="en-US" sz="1200" err="1">
                <a:solidFill>
                  <a:schemeClr val="bg1"/>
                </a:solidFill>
              </a:rPr>
              <a:t>i</a:t>
            </a:r>
            <a:r>
              <a:rPr lang="en-US" sz="1200">
                <a:solidFill>
                  <a:schemeClr val="bg1"/>
                </a:solidFill>
              </a:rPr>
              <a:t> from w to 0 do</a:t>
            </a:r>
          </a:p>
          <a:p>
            <a:r>
              <a:rPr lang="en-US" sz="1200">
                <a:solidFill>
                  <a:schemeClr val="bg1"/>
                </a:solidFill>
              </a:rPr>
              <a:t>  data (store) buffer[(p-</a:t>
            </a:r>
            <a:r>
              <a:rPr lang="en-US" sz="1200" err="1">
                <a:solidFill>
                  <a:schemeClr val="bg1"/>
                </a:solidFill>
              </a:rPr>
              <a:t>i</a:t>
            </a:r>
            <a:r>
              <a:rPr lang="en-US" sz="1200">
                <a:solidFill>
                  <a:schemeClr val="bg1"/>
                </a:solidFill>
              </a:rPr>
              <a:t>) </a:t>
            </a:r>
            <a:r>
              <a:rPr lang="en-US" sz="1200"/>
              <a:t>× PAGE_SIZE]</a:t>
            </a:r>
          </a:p>
          <a:p>
            <a:r>
              <a:rPr lang="en-US" sz="1200">
                <a:solidFill>
                  <a:schemeClr val="bg1"/>
                </a:solidFill>
              </a:rPr>
              <a:t>end for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A09F6-C8E8-4A4B-907C-002FF88B902F}"/>
              </a:ext>
            </a:extLst>
          </p:cNvPr>
          <p:cNvGrpSpPr/>
          <p:nvPr/>
        </p:nvGrpSpPr>
        <p:grpSpPr>
          <a:xfrm>
            <a:off x="9369437" y="1536309"/>
            <a:ext cx="2638942" cy="4771874"/>
            <a:chOff x="9369437" y="1536309"/>
            <a:chExt cx="2638942" cy="4771874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8BC9724-C4A4-6A45-9D94-E77628C28029}"/>
                </a:ext>
              </a:extLst>
            </p:cNvPr>
            <p:cNvSpPr/>
            <p:nvPr/>
          </p:nvSpPr>
          <p:spPr>
            <a:xfrm>
              <a:off x="10378871" y="1866295"/>
              <a:ext cx="1629508" cy="4289488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CEB2D3-A8D6-B54A-8F18-FB9D34A8E75F}"/>
                </a:ext>
              </a:extLst>
            </p:cNvPr>
            <p:cNvSpPr txBox="1"/>
            <p:nvPr/>
          </p:nvSpPr>
          <p:spPr>
            <a:xfrm>
              <a:off x="9369437" y="1866295"/>
              <a:ext cx="129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4C7A5FF0-2A7F-C34F-A0CA-EE38A915D920}"/>
                </a:ext>
              </a:extLst>
            </p:cNvPr>
            <p:cNvSpPr/>
            <p:nvPr/>
          </p:nvSpPr>
          <p:spPr>
            <a:xfrm>
              <a:off x="10447437" y="5702249"/>
              <a:ext cx="1472890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36560E3-5200-FB40-B912-1CFF141CBF4A}"/>
                </a:ext>
              </a:extLst>
            </p:cNvPr>
            <p:cNvSpPr/>
            <p:nvPr/>
          </p:nvSpPr>
          <p:spPr>
            <a:xfrm>
              <a:off x="10447437" y="5288640"/>
              <a:ext cx="1472890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0B6DCD0-A9CD-7641-9833-B4849ABF7354}"/>
                </a:ext>
              </a:extLst>
            </p:cNvPr>
            <p:cNvSpPr/>
            <p:nvPr/>
          </p:nvSpPr>
          <p:spPr>
            <a:xfrm>
              <a:off x="10447437" y="2393391"/>
              <a:ext cx="1472890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7F247C3E-C11A-B546-84B9-33FC5102C002}"/>
                </a:ext>
              </a:extLst>
            </p:cNvPr>
            <p:cNvSpPr/>
            <p:nvPr/>
          </p:nvSpPr>
          <p:spPr>
            <a:xfrm>
              <a:off x="10447437" y="1979784"/>
              <a:ext cx="1472890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41FC68-EC02-4815-AE70-11A86A5D45EB}"/>
                </a:ext>
              </a:extLst>
            </p:cNvPr>
            <p:cNvSpPr txBox="1"/>
            <p:nvPr/>
          </p:nvSpPr>
          <p:spPr>
            <a:xfrm>
              <a:off x="10835870" y="2816361"/>
              <a:ext cx="696024" cy="2181638"/>
            </a:xfrm>
            <a:prstGeom prst="rect">
              <a:avLst/>
            </a:prstGeom>
            <a:noFill/>
          </p:spPr>
          <p:txBody>
            <a:bodyPr vert="wordArtVert" wrap="square" rtlCol="0" anchor="ctr">
              <a:sp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....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44DAA2-2A8E-4599-8F3F-4CD3B6F13A31}"/>
                </a:ext>
              </a:extLst>
            </p:cNvPr>
            <p:cNvSpPr txBox="1"/>
            <p:nvPr/>
          </p:nvSpPr>
          <p:spPr>
            <a:xfrm>
              <a:off x="10545232" y="1536309"/>
              <a:ext cx="129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Buffer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9000EA-02AD-4C49-83C3-BDC4079E2948}"/>
                </a:ext>
              </a:extLst>
            </p:cNvPr>
            <p:cNvSpPr txBox="1"/>
            <p:nvPr/>
          </p:nvSpPr>
          <p:spPr>
            <a:xfrm>
              <a:off x="9521837" y="5938851"/>
              <a:ext cx="129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1000</a:t>
              </a: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EE0361E-F2C8-7845-9542-AFF150588779}"/>
              </a:ext>
            </a:extLst>
          </p:cNvPr>
          <p:cNvSpPr/>
          <p:nvPr/>
        </p:nvSpPr>
        <p:spPr>
          <a:xfrm>
            <a:off x="10381801" y="1869092"/>
            <a:ext cx="1623221" cy="702526"/>
          </a:xfrm>
          <a:prstGeom prst="roundRect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114615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09B0-B8CD-6C4C-B313-80B59307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Inner for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/>
                  <a:t>buffer[]=1000; PAGE_COUNT=1000; PAGE_SIZE=4096; </a:t>
                </a:r>
                <a:r>
                  <a:rPr lang="en-US" sz="2000" err="1"/>
                  <a:t>windo</a:t>
                </a:r>
                <a:r>
                  <a:rPr lang="en-US" sz="2000"/>
                  <a:t>(w)=64; </a:t>
                </a:r>
              </a:p>
              <a:p>
                <a:pPr marL="0" indent="0">
                  <a:buNone/>
                </a:pPr>
                <a:r>
                  <a:rPr lang="en-US" sz="2000" b="1"/>
                  <a:t>for</a:t>
                </a:r>
                <a:r>
                  <a:rPr lang="en-US" sz="2000"/>
                  <a:t> p </a:t>
                </a:r>
                <a:r>
                  <a:rPr lang="en-US" sz="2000" b="1"/>
                  <a:t>from</a:t>
                </a:r>
                <a:r>
                  <a:rPr lang="en-US" sz="2000"/>
                  <a:t> w </a:t>
                </a:r>
                <a:r>
                  <a:rPr lang="en-US" sz="2000" b="1"/>
                  <a:t>to</a:t>
                </a:r>
                <a:r>
                  <a:rPr lang="en-US" sz="2000"/>
                  <a:t> PAGE_COUNT </a:t>
                </a:r>
                <a:r>
                  <a:rPr lang="en-US" sz="2000" b="1"/>
                  <a:t>do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:r>
                  <a:rPr lang="en-US" sz="2000" b="1"/>
                  <a:t>for</a:t>
                </a:r>
                <a:r>
                  <a:rPr lang="en-US" sz="2000"/>
                  <a:t> </a:t>
                </a:r>
                <a:r>
                  <a:rPr lang="en-US" sz="2000" err="1"/>
                  <a:t>i</a:t>
                </a:r>
                <a:r>
                  <a:rPr lang="en-US" sz="2000"/>
                  <a:t> </a:t>
                </a:r>
                <a:r>
                  <a:rPr lang="en-US" sz="2000" b="1"/>
                  <a:t>from</a:t>
                </a:r>
                <a:r>
                  <a:rPr lang="en-US" sz="2000"/>
                  <a:t> 64 </a:t>
                </a:r>
                <a:r>
                  <a:rPr lang="en-US" sz="2000" b="1"/>
                  <a:t>to</a:t>
                </a:r>
                <a:r>
                  <a:rPr lang="en-US" sz="2000"/>
                  <a:t> 0 </a:t>
                </a:r>
                <a:r>
                  <a:rPr lang="en-US" sz="2000" b="1"/>
                  <a:t>do</a:t>
                </a:r>
              </a:p>
              <a:p>
                <a:pPr marL="0" indent="0">
                  <a:buNone/>
                </a:pPr>
                <a:r>
                  <a:rPr lang="en-US" sz="2000"/>
                  <a:t>	    </a:t>
                </a:r>
                <a:r>
                  <a:rPr lang="en-US" sz="1800"/>
                  <a:t>data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𝑠𝑡𝑜𝑟𝑒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/>
                  <a:t>buffer[(64-64) × 4096]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:r>
                  <a:rPr lang="en-US" sz="2000" b="1"/>
                  <a:t>end for</a:t>
                </a:r>
              </a:p>
              <a:p>
                <a:pPr marL="0" indent="0">
                  <a:buNone/>
                </a:pPr>
                <a:r>
                  <a:rPr lang="en-US" sz="2000"/>
                  <a:t>     t1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    data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buffer[X </a:t>
                </a:r>
                <a:r>
                  <a:rPr lang="en-US" sz="1800"/>
                  <a:t>×</a:t>
                </a:r>
                <a:r>
                  <a:rPr lang="en-US" sz="2000"/>
                  <a:t> PAGE_SIZE]</a:t>
                </a:r>
              </a:p>
              <a:p>
                <a:pPr marL="0" indent="0">
                  <a:buNone/>
                </a:pPr>
                <a:r>
                  <a:rPr lang="en-US" sz="2000"/>
                  <a:t>     t2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    measure [p] &lt;- t2-t1</a:t>
                </a:r>
              </a:p>
              <a:p>
                <a:pPr marL="0" indent="0">
                  <a:buNone/>
                </a:pPr>
                <a:r>
                  <a:rPr lang="en-US" sz="2000" b="1"/>
                  <a:t>end for</a:t>
                </a:r>
              </a:p>
              <a:p>
                <a:pPr marL="0" indent="0">
                  <a:buNone/>
                </a:pPr>
                <a:r>
                  <a:rPr lang="en-US" sz="2000" b="1"/>
                  <a:t>return</a:t>
                </a:r>
                <a:r>
                  <a:rPr lang="en-US" sz="2000"/>
                  <a:t> measure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176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6016752" y="1690688"/>
            <a:ext cx="3048" cy="428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13272C-4512-46FB-ABA0-2F3A41C93271}"/>
              </a:ext>
            </a:extLst>
          </p:cNvPr>
          <p:cNvGrpSpPr/>
          <p:nvPr/>
        </p:nvGrpSpPr>
        <p:grpSpPr>
          <a:xfrm>
            <a:off x="851299" y="1720975"/>
            <a:ext cx="4742622" cy="1032164"/>
            <a:chOff x="624045" y="1612779"/>
            <a:chExt cx="11245819" cy="363527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00C958-77DB-4B4E-A43A-52BCE934E02D}"/>
                </a:ext>
              </a:extLst>
            </p:cNvPr>
            <p:cNvSpPr/>
            <p:nvPr/>
          </p:nvSpPr>
          <p:spPr>
            <a:xfrm>
              <a:off x="624045" y="1612779"/>
              <a:ext cx="11245819" cy="3635270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362B714-7E72-48F2-ACD0-47F55606DE7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45" y="1619793"/>
              <a:ext cx="11245819" cy="36184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5795C1-338E-4818-80B6-85E220B2F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45" y="1619795"/>
              <a:ext cx="11245819" cy="3618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A99D76-7BAB-4DC7-ACF9-ED0A4BAACC9C}"/>
              </a:ext>
            </a:extLst>
          </p:cNvPr>
          <p:cNvGrpSpPr/>
          <p:nvPr/>
        </p:nvGrpSpPr>
        <p:grpSpPr>
          <a:xfrm>
            <a:off x="851299" y="3835432"/>
            <a:ext cx="4742622" cy="2144744"/>
            <a:chOff x="624045" y="1612779"/>
            <a:chExt cx="11245819" cy="363527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4C78BDC-652F-499F-881A-F4D8953216E7}"/>
                </a:ext>
              </a:extLst>
            </p:cNvPr>
            <p:cNvSpPr/>
            <p:nvPr/>
          </p:nvSpPr>
          <p:spPr>
            <a:xfrm>
              <a:off x="624045" y="1612779"/>
              <a:ext cx="11245819" cy="3635270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3348D2-21F6-4DB6-80FE-3EDF5811AC7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45" y="1619793"/>
              <a:ext cx="11245819" cy="36184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66A9B2-0C2A-43F6-A68D-52EAF5910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45" y="1619795"/>
              <a:ext cx="11245819" cy="3618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20EF1DD2-CAF9-4B64-89A9-C75A03FE0306}"/>
              </a:ext>
            </a:extLst>
          </p:cNvPr>
          <p:cNvSpPr/>
          <p:nvPr/>
        </p:nvSpPr>
        <p:spPr>
          <a:xfrm>
            <a:off x="6713063" y="1603151"/>
            <a:ext cx="2751307" cy="1270700"/>
          </a:xfrm>
          <a:prstGeom prst="roundRect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1"/>
                </a:solidFill>
              </a:rPr>
              <a:t>for </a:t>
            </a:r>
            <a:r>
              <a:rPr lang="en-US" sz="1200" err="1">
                <a:solidFill>
                  <a:schemeClr val="bg1"/>
                </a:solidFill>
              </a:rPr>
              <a:t>i</a:t>
            </a:r>
            <a:r>
              <a:rPr lang="en-US" sz="1200">
                <a:solidFill>
                  <a:schemeClr val="bg1"/>
                </a:solidFill>
              </a:rPr>
              <a:t> from 64 to 0 do</a:t>
            </a:r>
          </a:p>
          <a:p>
            <a:r>
              <a:rPr lang="en-US" sz="1200">
                <a:solidFill>
                  <a:schemeClr val="bg1"/>
                </a:solidFill>
              </a:rPr>
              <a:t>  data (store) buffer[(64-64) </a:t>
            </a:r>
            <a:r>
              <a:rPr lang="en-US" sz="1200"/>
              <a:t>× 1000]</a:t>
            </a:r>
          </a:p>
          <a:p>
            <a:r>
              <a:rPr lang="en-US" sz="1200">
                <a:solidFill>
                  <a:schemeClr val="bg1"/>
                </a:solidFill>
              </a:rPr>
              <a:t>end for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A09F6-C8E8-4A4B-907C-002FF88B902F}"/>
              </a:ext>
            </a:extLst>
          </p:cNvPr>
          <p:cNvGrpSpPr/>
          <p:nvPr/>
        </p:nvGrpSpPr>
        <p:grpSpPr>
          <a:xfrm>
            <a:off x="9369437" y="1536309"/>
            <a:ext cx="2638942" cy="4771874"/>
            <a:chOff x="9369437" y="1536309"/>
            <a:chExt cx="2638942" cy="4771874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8BC9724-C4A4-6A45-9D94-E77628C28029}"/>
                </a:ext>
              </a:extLst>
            </p:cNvPr>
            <p:cNvSpPr/>
            <p:nvPr/>
          </p:nvSpPr>
          <p:spPr>
            <a:xfrm>
              <a:off x="10378871" y="1866295"/>
              <a:ext cx="1629508" cy="4289488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CEB2D3-A8D6-B54A-8F18-FB9D34A8E75F}"/>
                </a:ext>
              </a:extLst>
            </p:cNvPr>
            <p:cNvSpPr txBox="1"/>
            <p:nvPr/>
          </p:nvSpPr>
          <p:spPr>
            <a:xfrm>
              <a:off x="9369437" y="1866295"/>
              <a:ext cx="129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4C7A5FF0-2A7F-C34F-A0CA-EE38A915D920}"/>
                </a:ext>
              </a:extLst>
            </p:cNvPr>
            <p:cNvSpPr/>
            <p:nvPr/>
          </p:nvSpPr>
          <p:spPr>
            <a:xfrm>
              <a:off x="10447437" y="5702249"/>
              <a:ext cx="1472890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36560E3-5200-FB40-B912-1CFF141CBF4A}"/>
                </a:ext>
              </a:extLst>
            </p:cNvPr>
            <p:cNvSpPr/>
            <p:nvPr/>
          </p:nvSpPr>
          <p:spPr>
            <a:xfrm>
              <a:off x="10447437" y="5288640"/>
              <a:ext cx="1472890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0B6DCD0-A9CD-7641-9833-B4849ABF7354}"/>
                </a:ext>
              </a:extLst>
            </p:cNvPr>
            <p:cNvSpPr/>
            <p:nvPr/>
          </p:nvSpPr>
          <p:spPr>
            <a:xfrm>
              <a:off x="10447437" y="2393391"/>
              <a:ext cx="1472890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7F247C3E-C11A-B546-84B9-33FC5102C002}"/>
                </a:ext>
              </a:extLst>
            </p:cNvPr>
            <p:cNvSpPr/>
            <p:nvPr/>
          </p:nvSpPr>
          <p:spPr>
            <a:xfrm>
              <a:off x="10447437" y="1979784"/>
              <a:ext cx="1472890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41FC68-EC02-4815-AE70-11A86A5D45EB}"/>
                </a:ext>
              </a:extLst>
            </p:cNvPr>
            <p:cNvSpPr txBox="1"/>
            <p:nvPr/>
          </p:nvSpPr>
          <p:spPr>
            <a:xfrm>
              <a:off x="10835870" y="2816361"/>
              <a:ext cx="696024" cy="2181638"/>
            </a:xfrm>
            <a:prstGeom prst="rect">
              <a:avLst/>
            </a:prstGeom>
            <a:noFill/>
          </p:spPr>
          <p:txBody>
            <a:bodyPr vert="wordArtVert" wrap="square" rtlCol="0" anchor="ctr">
              <a:sp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....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44DAA2-2A8E-4599-8F3F-4CD3B6F13A31}"/>
                </a:ext>
              </a:extLst>
            </p:cNvPr>
            <p:cNvSpPr txBox="1"/>
            <p:nvPr/>
          </p:nvSpPr>
          <p:spPr>
            <a:xfrm>
              <a:off x="10545232" y="1536309"/>
              <a:ext cx="129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Buffer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9000EA-02AD-4C49-83C3-BDC4079E2948}"/>
                </a:ext>
              </a:extLst>
            </p:cNvPr>
            <p:cNvSpPr txBox="1"/>
            <p:nvPr/>
          </p:nvSpPr>
          <p:spPr>
            <a:xfrm>
              <a:off x="9521837" y="5938851"/>
              <a:ext cx="129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1000</a:t>
              </a: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EE0361E-F2C8-7845-9542-AFF150588779}"/>
              </a:ext>
            </a:extLst>
          </p:cNvPr>
          <p:cNvSpPr/>
          <p:nvPr/>
        </p:nvSpPr>
        <p:spPr>
          <a:xfrm>
            <a:off x="10381801" y="1869092"/>
            <a:ext cx="1623221" cy="702526"/>
          </a:xfrm>
          <a:prstGeom prst="roundRect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WINDOW</a:t>
            </a:r>
          </a:p>
        </p:txBody>
      </p:sp>
      <p:sp>
        <p:nvSpPr>
          <p:cNvPr id="33" name="Rounded Rectangle 16">
            <a:extLst>
              <a:ext uri="{FF2B5EF4-FFF2-40B4-BE49-F238E27FC236}">
                <a16:creationId xmlns:a16="http://schemas.microsoft.com/office/drawing/2014/main" id="{57261C04-9C12-4225-AAF0-B72862323DDF}"/>
              </a:ext>
            </a:extLst>
          </p:cNvPr>
          <p:cNvSpPr/>
          <p:nvPr/>
        </p:nvSpPr>
        <p:spPr>
          <a:xfrm>
            <a:off x="6713750" y="1604458"/>
            <a:ext cx="2750944" cy="4335479"/>
          </a:xfrm>
          <a:prstGeom prst="roundRect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1567450-9243-488D-B268-D731C60C07ED}"/>
              </a:ext>
            </a:extLst>
          </p:cNvPr>
          <p:cNvGrpSpPr/>
          <p:nvPr/>
        </p:nvGrpSpPr>
        <p:grpSpPr>
          <a:xfrm>
            <a:off x="6850268" y="1690688"/>
            <a:ext cx="2476896" cy="4008000"/>
            <a:chOff x="6850087" y="1701561"/>
            <a:chExt cx="2476896" cy="4008000"/>
          </a:xfrm>
        </p:grpSpPr>
        <p:sp>
          <p:nvSpPr>
            <p:cNvPr id="38" name="Rounded Rectangle 25">
              <a:extLst>
                <a:ext uri="{FF2B5EF4-FFF2-40B4-BE49-F238E27FC236}">
                  <a16:creationId xmlns:a16="http://schemas.microsoft.com/office/drawing/2014/main" id="{246F5183-4B0D-4F77-83FE-F125134D85A8}"/>
                </a:ext>
              </a:extLst>
            </p:cNvPr>
            <p:cNvSpPr/>
            <p:nvPr/>
          </p:nvSpPr>
          <p:spPr>
            <a:xfrm>
              <a:off x="6850087" y="2111383"/>
              <a:ext cx="2476896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26">
              <a:extLst>
                <a:ext uri="{FF2B5EF4-FFF2-40B4-BE49-F238E27FC236}">
                  <a16:creationId xmlns:a16="http://schemas.microsoft.com/office/drawing/2014/main" id="{F70E130B-4606-4F0B-9F48-7CAEAA5C85D6}"/>
                </a:ext>
              </a:extLst>
            </p:cNvPr>
            <p:cNvSpPr/>
            <p:nvPr/>
          </p:nvSpPr>
          <p:spPr>
            <a:xfrm>
              <a:off x="6850087" y="1701561"/>
              <a:ext cx="2476896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25">
              <a:extLst>
                <a:ext uri="{FF2B5EF4-FFF2-40B4-BE49-F238E27FC236}">
                  <a16:creationId xmlns:a16="http://schemas.microsoft.com/office/drawing/2014/main" id="{4225D2DA-44DC-4A3F-8999-FAB902ACC121}"/>
                </a:ext>
              </a:extLst>
            </p:cNvPr>
            <p:cNvSpPr/>
            <p:nvPr/>
          </p:nvSpPr>
          <p:spPr>
            <a:xfrm>
              <a:off x="6850087" y="2931027"/>
              <a:ext cx="2476896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26">
              <a:extLst>
                <a:ext uri="{FF2B5EF4-FFF2-40B4-BE49-F238E27FC236}">
                  <a16:creationId xmlns:a16="http://schemas.microsoft.com/office/drawing/2014/main" id="{A8672B2F-FC39-41AE-9F50-9423B4344EE7}"/>
                </a:ext>
              </a:extLst>
            </p:cNvPr>
            <p:cNvSpPr/>
            <p:nvPr/>
          </p:nvSpPr>
          <p:spPr>
            <a:xfrm>
              <a:off x="6850087" y="2521205"/>
              <a:ext cx="2476896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25">
              <a:extLst>
                <a:ext uri="{FF2B5EF4-FFF2-40B4-BE49-F238E27FC236}">
                  <a16:creationId xmlns:a16="http://schemas.microsoft.com/office/drawing/2014/main" id="{F4D32138-FC94-4CA3-B45C-766F016A1C09}"/>
                </a:ext>
              </a:extLst>
            </p:cNvPr>
            <p:cNvSpPr/>
            <p:nvPr/>
          </p:nvSpPr>
          <p:spPr>
            <a:xfrm>
              <a:off x="6850087" y="3750671"/>
              <a:ext cx="2476896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26">
              <a:extLst>
                <a:ext uri="{FF2B5EF4-FFF2-40B4-BE49-F238E27FC236}">
                  <a16:creationId xmlns:a16="http://schemas.microsoft.com/office/drawing/2014/main" id="{556DB4BD-6672-425F-B6C3-FCF613B53391}"/>
                </a:ext>
              </a:extLst>
            </p:cNvPr>
            <p:cNvSpPr/>
            <p:nvPr/>
          </p:nvSpPr>
          <p:spPr>
            <a:xfrm>
              <a:off x="6850087" y="3340849"/>
              <a:ext cx="2476896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4096 = 4k</a:t>
              </a:r>
            </a:p>
          </p:txBody>
        </p:sp>
        <p:sp>
          <p:nvSpPr>
            <p:cNvPr id="44" name="Rounded Rectangle 25">
              <a:extLst>
                <a:ext uri="{FF2B5EF4-FFF2-40B4-BE49-F238E27FC236}">
                  <a16:creationId xmlns:a16="http://schemas.microsoft.com/office/drawing/2014/main" id="{7C3006ED-A710-4965-8D7A-90AEFC500506}"/>
                </a:ext>
              </a:extLst>
            </p:cNvPr>
            <p:cNvSpPr/>
            <p:nvPr/>
          </p:nvSpPr>
          <p:spPr>
            <a:xfrm>
              <a:off x="6850087" y="4570315"/>
              <a:ext cx="2476896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26">
              <a:extLst>
                <a:ext uri="{FF2B5EF4-FFF2-40B4-BE49-F238E27FC236}">
                  <a16:creationId xmlns:a16="http://schemas.microsoft.com/office/drawing/2014/main" id="{983F9310-E1AC-456E-9E75-F6204889841D}"/>
                </a:ext>
              </a:extLst>
            </p:cNvPr>
            <p:cNvSpPr/>
            <p:nvPr/>
          </p:nvSpPr>
          <p:spPr>
            <a:xfrm>
              <a:off x="6850087" y="4160493"/>
              <a:ext cx="2476896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25">
              <a:extLst>
                <a:ext uri="{FF2B5EF4-FFF2-40B4-BE49-F238E27FC236}">
                  <a16:creationId xmlns:a16="http://schemas.microsoft.com/office/drawing/2014/main" id="{454A16C7-4F2D-4EC8-A0CF-F8B61FEB837A}"/>
                </a:ext>
              </a:extLst>
            </p:cNvPr>
            <p:cNvSpPr/>
            <p:nvPr/>
          </p:nvSpPr>
          <p:spPr>
            <a:xfrm>
              <a:off x="6850087" y="5389958"/>
              <a:ext cx="2476896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26">
              <a:extLst>
                <a:ext uri="{FF2B5EF4-FFF2-40B4-BE49-F238E27FC236}">
                  <a16:creationId xmlns:a16="http://schemas.microsoft.com/office/drawing/2014/main" id="{C15D872E-C4A8-4481-A917-60C3E613ACEF}"/>
                </a:ext>
              </a:extLst>
            </p:cNvPr>
            <p:cNvSpPr/>
            <p:nvPr/>
          </p:nvSpPr>
          <p:spPr>
            <a:xfrm>
              <a:off x="6850087" y="4980137"/>
              <a:ext cx="2476896" cy="3196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83C5D5-2F68-4B28-98C6-E518120FE673}"/>
              </a:ext>
            </a:extLst>
          </p:cNvPr>
          <p:cNvGrpSpPr/>
          <p:nvPr/>
        </p:nvGrpSpPr>
        <p:grpSpPr>
          <a:xfrm>
            <a:off x="5851951" y="1608680"/>
            <a:ext cx="1296786" cy="4278235"/>
            <a:chOff x="5851951" y="1608680"/>
            <a:chExt cx="1296786" cy="427823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B3ACFFC-F009-4EB4-A7A5-2FC8D4E1FD90}"/>
                </a:ext>
              </a:extLst>
            </p:cNvPr>
            <p:cNvSpPr txBox="1"/>
            <p:nvPr/>
          </p:nvSpPr>
          <p:spPr>
            <a:xfrm>
              <a:off x="5851951" y="5517583"/>
              <a:ext cx="129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64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868B46-6DF9-45CA-8025-19FC0F58ABC8}"/>
                </a:ext>
              </a:extLst>
            </p:cNvPr>
            <p:cNvSpPr txBox="1"/>
            <p:nvPr/>
          </p:nvSpPr>
          <p:spPr>
            <a:xfrm>
              <a:off x="5851951" y="1608680"/>
              <a:ext cx="129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52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09B0-B8CD-6C4C-B313-80B59307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Segoe UI"/>
                <a:cs typeface="Segoe UI"/>
              </a:rPr>
              <a:t>Execution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/>
                  <a:t>buffer[]=PAGE_COUNT; PAGE_COUNT=1000; PAGE_SIZE=4096; </a:t>
                </a:r>
                <a:r>
                  <a:rPr lang="en-US" sz="2000" err="1"/>
                  <a:t>windo</a:t>
                </a:r>
                <a:r>
                  <a:rPr lang="en-US" sz="2000"/>
                  <a:t>(w)=64; </a:t>
                </a:r>
              </a:p>
              <a:p>
                <a:pPr marL="0" indent="0">
                  <a:buNone/>
                </a:pPr>
                <a:r>
                  <a:rPr lang="en-US" sz="2000" b="1"/>
                  <a:t>for</a:t>
                </a:r>
                <a:r>
                  <a:rPr lang="en-US" sz="2000"/>
                  <a:t> p </a:t>
                </a:r>
                <a:r>
                  <a:rPr lang="en-US" sz="2000" b="1"/>
                  <a:t>from</a:t>
                </a:r>
                <a:r>
                  <a:rPr lang="en-US" sz="2000"/>
                  <a:t> 64 </a:t>
                </a:r>
                <a:r>
                  <a:rPr lang="en-US" sz="2000" b="1"/>
                  <a:t>to</a:t>
                </a:r>
                <a:r>
                  <a:rPr lang="en-US" sz="2000"/>
                  <a:t> 1000 </a:t>
                </a:r>
                <a:r>
                  <a:rPr lang="en-US" sz="2000" b="1"/>
                  <a:t>do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:r>
                  <a:rPr lang="en-US" sz="2000" b="1"/>
                  <a:t>for</a:t>
                </a:r>
                <a:r>
                  <a:rPr lang="en-US" sz="2000"/>
                  <a:t> </a:t>
                </a:r>
                <a:r>
                  <a:rPr lang="en-US" sz="2000" err="1"/>
                  <a:t>i</a:t>
                </a:r>
                <a:r>
                  <a:rPr lang="en-US" sz="2000"/>
                  <a:t> </a:t>
                </a:r>
                <a:r>
                  <a:rPr lang="en-US" sz="2000" b="1"/>
                  <a:t>from</a:t>
                </a:r>
                <a:r>
                  <a:rPr lang="en-US" sz="2000"/>
                  <a:t> 64 </a:t>
                </a:r>
                <a:r>
                  <a:rPr lang="en-US" sz="2000" b="1"/>
                  <a:t>to</a:t>
                </a:r>
                <a:r>
                  <a:rPr lang="en-US" sz="2000"/>
                  <a:t> 0 </a:t>
                </a:r>
                <a:r>
                  <a:rPr lang="en-US" sz="2000" b="1"/>
                  <a:t>do</a:t>
                </a:r>
              </a:p>
              <a:p>
                <a:pPr marL="0" indent="0">
                  <a:buNone/>
                </a:pPr>
                <a:r>
                  <a:rPr lang="en-US" sz="2000"/>
                  <a:t>	    </a:t>
                </a:r>
                <a:r>
                  <a:rPr lang="en-US" sz="1800"/>
                  <a:t>data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𝑠𝑡𝑜𝑟𝑒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/>
                  <a:t>buffer[(p-</a:t>
                </a:r>
                <a:r>
                  <a:rPr lang="en-US" sz="1800" err="1"/>
                  <a:t>i</a:t>
                </a:r>
                <a:r>
                  <a:rPr lang="en-US" sz="1800"/>
                  <a:t>) × 4096]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:r>
                  <a:rPr lang="en-US" sz="2000" b="1"/>
                  <a:t>end for</a:t>
                </a:r>
              </a:p>
              <a:p>
                <a:pPr marL="0" indent="0">
                  <a:buNone/>
                </a:pPr>
                <a:r>
                  <a:rPr lang="en-US" sz="2000"/>
                  <a:t>     t1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    data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buffer[ X × 4096]</a:t>
                </a:r>
              </a:p>
              <a:p>
                <a:pPr marL="0" indent="0">
                  <a:buNone/>
                </a:pPr>
                <a:r>
                  <a:rPr lang="en-US" sz="2000"/>
                  <a:t>     t2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    measure [p] &lt;- t2-t1</a:t>
                </a:r>
              </a:p>
              <a:p>
                <a:pPr marL="0" indent="0">
                  <a:buNone/>
                </a:pPr>
                <a:r>
                  <a:rPr lang="en-US" sz="2000" b="1"/>
                  <a:t>end for</a:t>
                </a:r>
              </a:p>
              <a:p>
                <a:pPr marL="0" indent="0">
                  <a:buNone/>
                </a:pPr>
                <a:r>
                  <a:rPr lang="en-US" sz="2000" b="1"/>
                  <a:t>return</a:t>
                </a:r>
                <a:r>
                  <a:rPr lang="en-US" sz="2000"/>
                  <a:t> measure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294" t="-196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6016752" y="1690688"/>
            <a:ext cx="3048" cy="428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3">
                <a:extLst>
                  <a:ext uri="{FF2B5EF4-FFF2-40B4-BE49-F238E27FC236}">
                    <a16:creationId xmlns:a16="http://schemas.microsoft.com/office/drawing/2014/main" id="{21BC157D-0875-44D2-93FF-52044BED62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1560" y="1690688"/>
                <a:ext cx="5181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000"/>
                  <a:t>p = 64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000"/>
                  <a:t>  </a:t>
                </a:r>
                <a:r>
                  <a:rPr lang="en-US" sz="2000" err="1"/>
                  <a:t>i</a:t>
                </a:r>
                <a:r>
                  <a:rPr lang="en-US" sz="2000"/>
                  <a:t> = 64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/>
                  <a:t>    data -&gt; buffer[(64-64) × 4096] = 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/>
                  <a:t>  </a:t>
                </a:r>
                <a:r>
                  <a:rPr lang="en-US" sz="2000" err="1"/>
                  <a:t>i</a:t>
                </a:r>
                <a:r>
                  <a:rPr lang="en-US" sz="2000"/>
                  <a:t> = 63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/>
                  <a:t>    data -&gt; buffer[(64-63) × 4096] = 4096</a:t>
                </a:r>
              </a:p>
              <a:p>
                <a:pPr marL="0" indent="0">
                  <a:buNone/>
                </a:pPr>
                <a:r>
                  <a:rPr lang="en-US" sz="2000"/>
                  <a:t>  .</a:t>
                </a:r>
              </a:p>
              <a:p>
                <a:pPr marL="0" indent="0">
                  <a:buNone/>
                </a:pPr>
                <a:r>
                  <a:rPr lang="en-US" sz="2000"/>
                  <a:t>  .</a:t>
                </a:r>
              </a:p>
              <a:p>
                <a:pPr marL="0" indent="0">
                  <a:buNone/>
                </a:pPr>
                <a:r>
                  <a:rPr lang="en-US" sz="2000"/>
                  <a:t>  </a:t>
                </a:r>
                <a:r>
                  <a:rPr lang="en-US" sz="2000" err="1"/>
                  <a:t>i</a:t>
                </a:r>
                <a:r>
                  <a:rPr lang="en-US" sz="2000"/>
                  <a:t> = 0</a:t>
                </a:r>
              </a:p>
              <a:p>
                <a:pPr marL="0" indent="0">
                  <a:buNone/>
                </a:pPr>
                <a:r>
                  <a:rPr lang="en-US" sz="2000"/>
                  <a:t>    data -&gt; buffer [(64-0) × 4096] = 262,144</a:t>
                </a:r>
              </a:p>
              <a:p>
                <a:pPr marL="0" indent="0">
                  <a:buNone/>
                </a:pPr>
                <a:r>
                  <a:rPr lang="en-US" sz="2000"/>
                  <a:t> t1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data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buffer[ X × 4096]</a:t>
                </a:r>
              </a:p>
              <a:p>
                <a:pPr marL="0" indent="0">
                  <a:buNone/>
                </a:pPr>
                <a:r>
                  <a:rPr lang="en-US" sz="2000"/>
                  <a:t> t2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measure [p] &lt;- t2-t1</a:t>
                </a:r>
              </a:p>
            </p:txBody>
          </p:sp>
        </mc:Choice>
        <mc:Fallback>
          <p:sp>
            <p:nvSpPr>
              <p:cNvPr id="18" name="Content Placeholder 3">
                <a:extLst>
                  <a:ext uri="{FF2B5EF4-FFF2-40B4-BE49-F238E27FC236}">
                    <a16:creationId xmlns:a16="http://schemas.microsoft.com/office/drawing/2014/main" id="{21BC157D-0875-44D2-93FF-52044BED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60" y="1690688"/>
                <a:ext cx="5181600" cy="4351338"/>
              </a:xfrm>
              <a:prstGeom prst="rect">
                <a:avLst/>
              </a:prstGeom>
              <a:blipFill>
                <a:blip r:embed="rId4"/>
                <a:stretch>
                  <a:fillRect l="-1176" t="-14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09B0-B8CD-6C4C-B313-80B59307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Segoe UI"/>
                <a:cs typeface="Segoe UI"/>
              </a:rPr>
              <a:t>Execution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/>
                  <a:t>buffer[]=PAGE_COUNT; PAGE_COUNT=1000; PAGE_SIZE=4096; </a:t>
                </a:r>
                <a:r>
                  <a:rPr lang="en-US" sz="2000" err="1"/>
                  <a:t>windo</a:t>
                </a:r>
                <a:r>
                  <a:rPr lang="en-US" sz="2000"/>
                  <a:t>(w)=64; </a:t>
                </a:r>
              </a:p>
              <a:p>
                <a:pPr marL="0" indent="0">
                  <a:buNone/>
                </a:pPr>
                <a:r>
                  <a:rPr lang="en-US" sz="2000" b="1"/>
                  <a:t>for</a:t>
                </a:r>
                <a:r>
                  <a:rPr lang="en-US" sz="2000"/>
                  <a:t> p </a:t>
                </a:r>
                <a:r>
                  <a:rPr lang="en-US" sz="2000" b="1"/>
                  <a:t>from</a:t>
                </a:r>
                <a:r>
                  <a:rPr lang="en-US" sz="2000"/>
                  <a:t> 64 </a:t>
                </a:r>
                <a:r>
                  <a:rPr lang="en-US" sz="2000" b="1"/>
                  <a:t>to</a:t>
                </a:r>
                <a:r>
                  <a:rPr lang="en-US" sz="2000"/>
                  <a:t> 1000 </a:t>
                </a:r>
                <a:r>
                  <a:rPr lang="en-US" sz="2000" b="1"/>
                  <a:t>do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:r>
                  <a:rPr lang="en-US" sz="2000" b="1"/>
                  <a:t>for</a:t>
                </a:r>
                <a:r>
                  <a:rPr lang="en-US" sz="2000"/>
                  <a:t> </a:t>
                </a:r>
                <a:r>
                  <a:rPr lang="en-US" sz="2000" err="1"/>
                  <a:t>i</a:t>
                </a:r>
                <a:r>
                  <a:rPr lang="en-US" sz="2000"/>
                  <a:t> </a:t>
                </a:r>
                <a:r>
                  <a:rPr lang="en-US" sz="2000" b="1"/>
                  <a:t>from</a:t>
                </a:r>
                <a:r>
                  <a:rPr lang="en-US" sz="2000"/>
                  <a:t> 64 </a:t>
                </a:r>
                <a:r>
                  <a:rPr lang="en-US" sz="2000" b="1"/>
                  <a:t>to</a:t>
                </a:r>
                <a:r>
                  <a:rPr lang="en-US" sz="2000"/>
                  <a:t> 0 </a:t>
                </a:r>
                <a:r>
                  <a:rPr lang="en-US" sz="2000" b="1"/>
                  <a:t>do</a:t>
                </a:r>
              </a:p>
              <a:p>
                <a:pPr marL="0" indent="0">
                  <a:buNone/>
                </a:pPr>
                <a:r>
                  <a:rPr lang="en-US" sz="2000"/>
                  <a:t>	    </a:t>
                </a:r>
                <a:r>
                  <a:rPr lang="en-US" sz="1800"/>
                  <a:t>data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𝑠𝑡𝑜𝑟𝑒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/>
                  <a:t>buffer[(p-</a:t>
                </a:r>
                <a:r>
                  <a:rPr lang="en-US" sz="1800" err="1"/>
                  <a:t>i</a:t>
                </a:r>
                <a:r>
                  <a:rPr lang="en-US" sz="1800"/>
                  <a:t>) × 4096]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:r>
                  <a:rPr lang="en-US" sz="2000" b="1"/>
                  <a:t>end for</a:t>
                </a:r>
              </a:p>
              <a:p>
                <a:pPr marL="0" indent="0">
                  <a:buNone/>
                </a:pPr>
                <a:r>
                  <a:rPr lang="en-US" sz="2000"/>
                  <a:t>     t1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    data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buffer[ X × 4096]</a:t>
                </a:r>
              </a:p>
              <a:p>
                <a:pPr marL="0" indent="0">
                  <a:buNone/>
                </a:pPr>
                <a:r>
                  <a:rPr lang="en-US" sz="2000"/>
                  <a:t>     t2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    measure [p] &lt;- t2-t1</a:t>
                </a:r>
              </a:p>
              <a:p>
                <a:pPr marL="0" indent="0">
                  <a:buNone/>
                </a:pPr>
                <a:r>
                  <a:rPr lang="en-US" sz="2000" b="1"/>
                  <a:t>end for</a:t>
                </a:r>
              </a:p>
              <a:p>
                <a:pPr marL="0" indent="0">
                  <a:buNone/>
                </a:pPr>
                <a:r>
                  <a:rPr lang="en-US" sz="2000" b="1"/>
                  <a:t>return</a:t>
                </a:r>
                <a:r>
                  <a:rPr lang="en-US" sz="2000"/>
                  <a:t> measure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294" t="-196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6016752" y="1690688"/>
            <a:ext cx="3048" cy="428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3">
                <a:extLst>
                  <a:ext uri="{FF2B5EF4-FFF2-40B4-BE49-F238E27FC236}">
                    <a16:creationId xmlns:a16="http://schemas.microsoft.com/office/drawing/2014/main" id="{21BC157D-0875-44D2-93FF-52044BED62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1560" y="1690688"/>
                <a:ext cx="5181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000"/>
                  <a:t>p = 65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000"/>
                  <a:t>  </a:t>
                </a:r>
                <a:r>
                  <a:rPr lang="en-US" sz="2000" err="1"/>
                  <a:t>i</a:t>
                </a:r>
                <a:r>
                  <a:rPr lang="en-US" sz="2000"/>
                  <a:t> = 64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/>
                  <a:t>    data -&gt; buffer[(65-64) × 4096] = 4096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/>
                  <a:t>  </a:t>
                </a:r>
                <a:r>
                  <a:rPr lang="en-US" sz="2000" err="1"/>
                  <a:t>i</a:t>
                </a:r>
                <a:r>
                  <a:rPr lang="en-US" sz="2000"/>
                  <a:t> = 63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/>
                  <a:t>    data -&gt; buffer[(65-63) × 4096] = 8192</a:t>
                </a:r>
              </a:p>
              <a:p>
                <a:pPr marL="0" indent="0">
                  <a:buNone/>
                </a:pPr>
                <a:r>
                  <a:rPr lang="en-US" sz="2000"/>
                  <a:t>  .</a:t>
                </a:r>
              </a:p>
              <a:p>
                <a:pPr marL="0" indent="0">
                  <a:buNone/>
                </a:pPr>
                <a:r>
                  <a:rPr lang="en-US" sz="2000"/>
                  <a:t>  .</a:t>
                </a:r>
              </a:p>
              <a:p>
                <a:pPr marL="0" indent="0">
                  <a:buNone/>
                </a:pPr>
                <a:r>
                  <a:rPr lang="en-US" sz="2000"/>
                  <a:t>  </a:t>
                </a:r>
                <a:r>
                  <a:rPr lang="en-US" sz="2000" err="1"/>
                  <a:t>i</a:t>
                </a:r>
                <a:r>
                  <a:rPr lang="en-US" sz="2000"/>
                  <a:t> = 0</a:t>
                </a:r>
              </a:p>
              <a:p>
                <a:pPr marL="0" indent="0">
                  <a:buNone/>
                </a:pPr>
                <a:r>
                  <a:rPr lang="en-US" sz="2000"/>
                  <a:t>    data -&gt; buffer [(65-0) × 4096] = 266,240</a:t>
                </a:r>
              </a:p>
              <a:p>
                <a:pPr marL="0" indent="0">
                  <a:buNone/>
                </a:pPr>
                <a:r>
                  <a:rPr lang="en-US" sz="2000"/>
                  <a:t> t1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data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buffer[ X × 4096]</a:t>
                </a:r>
              </a:p>
              <a:p>
                <a:pPr marL="0" indent="0">
                  <a:buNone/>
                </a:pPr>
                <a:r>
                  <a:rPr lang="en-US" sz="2000"/>
                  <a:t> t2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measure [p] &lt;- t2-t1</a:t>
                </a:r>
              </a:p>
            </p:txBody>
          </p:sp>
        </mc:Choice>
        <mc:Fallback>
          <p:sp>
            <p:nvSpPr>
              <p:cNvPr id="18" name="Content Placeholder 3">
                <a:extLst>
                  <a:ext uri="{FF2B5EF4-FFF2-40B4-BE49-F238E27FC236}">
                    <a16:creationId xmlns:a16="http://schemas.microsoft.com/office/drawing/2014/main" id="{21BC157D-0875-44D2-93FF-52044BED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60" y="1690688"/>
                <a:ext cx="5181600" cy="4351338"/>
              </a:xfrm>
              <a:prstGeom prst="rect">
                <a:avLst/>
              </a:prstGeom>
              <a:blipFill>
                <a:blip r:embed="rId4"/>
                <a:stretch>
                  <a:fillRect l="-1176" t="-14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F4BB7DA-5A88-46D8-9791-F2E33530F017}"/>
              </a:ext>
            </a:extLst>
          </p:cNvPr>
          <p:cNvGrpSpPr/>
          <p:nvPr/>
        </p:nvGrpSpPr>
        <p:grpSpPr>
          <a:xfrm>
            <a:off x="10368671" y="2208014"/>
            <a:ext cx="944489" cy="2314972"/>
            <a:chOff x="10368671" y="2208014"/>
            <a:chExt cx="944489" cy="23149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CE5551-ABAB-41EA-886E-4A270E28B016}"/>
                </a:ext>
              </a:extLst>
            </p:cNvPr>
            <p:cNvSpPr/>
            <p:nvPr/>
          </p:nvSpPr>
          <p:spPr>
            <a:xfrm>
              <a:off x="10368671" y="4153654"/>
              <a:ext cx="944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262,144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F2F044-1A4D-43B4-BD09-D47A9B9AC0B1}"/>
                </a:ext>
              </a:extLst>
            </p:cNvPr>
            <p:cNvSpPr/>
            <p:nvPr/>
          </p:nvSpPr>
          <p:spPr>
            <a:xfrm>
              <a:off x="10690072" y="220801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97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09B0-B8CD-6C4C-B313-80B59307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Segoe UI"/>
                <a:cs typeface="Segoe UI"/>
              </a:rPr>
              <a:t>Execution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/>
                  <a:t>buffer[]=PAGE_COUNT; PAGE_COUNT=1000; PAGE_SIZE=4096; </a:t>
                </a:r>
                <a:r>
                  <a:rPr lang="en-US" sz="2000" err="1"/>
                  <a:t>windo</a:t>
                </a:r>
                <a:r>
                  <a:rPr lang="en-US" sz="2000"/>
                  <a:t>(w)=64; </a:t>
                </a:r>
              </a:p>
              <a:p>
                <a:pPr marL="0" indent="0">
                  <a:buNone/>
                </a:pPr>
                <a:r>
                  <a:rPr lang="en-US" sz="2000" b="1"/>
                  <a:t>for</a:t>
                </a:r>
                <a:r>
                  <a:rPr lang="en-US" sz="2000"/>
                  <a:t> p </a:t>
                </a:r>
                <a:r>
                  <a:rPr lang="en-US" sz="2000" b="1"/>
                  <a:t>from</a:t>
                </a:r>
                <a:r>
                  <a:rPr lang="en-US" sz="2000"/>
                  <a:t> 64 </a:t>
                </a:r>
                <a:r>
                  <a:rPr lang="en-US" sz="2000" b="1"/>
                  <a:t>to</a:t>
                </a:r>
                <a:r>
                  <a:rPr lang="en-US" sz="2000"/>
                  <a:t> 1000 </a:t>
                </a:r>
                <a:r>
                  <a:rPr lang="en-US" sz="2000" b="1"/>
                  <a:t>do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:r>
                  <a:rPr lang="en-US" sz="2000" b="1"/>
                  <a:t>for</a:t>
                </a:r>
                <a:r>
                  <a:rPr lang="en-US" sz="2000"/>
                  <a:t> </a:t>
                </a:r>
                <a:r>
                  <a:rPr lang="en-US" sz="2000" err="1"/>
                  <a:t>i</a:t>
                </a:r>
                <a:r>
                  <a:rPr lang="en-US" sz="2000"/>
                  <a:t> </a:t>
                </a:r>
                <a:r>
                  <a:rPr lang="en-US" sz="2000" b="1"/>
                  <a:t>from</a:t>
                </a:r>
                <a:r>
                  <a:rPr lang="en-US" sz="2000"/>
                  <a:t> 64 </a:t>
                </a:r>
                <a:r>
                  <a:rPr lang="en-US" sz="2000" b="1"/>
                  <a:t>to</a:t>
                </a:r>
                <a:r>
                  <a:rPr lang="en-US" sz="2000"/>
                  <a:t> 0 </a:t>
                </a:r>
                <a:r>
                  <a:rPr lang="en-US" sz="2000" b="1"/>
                  <a:t>do</a:t>
                </a:r>
              </a:p>
              <a:p>
                <a:pPr marL="0" indent="0">
                  <a:buNone/>
                </a:pPr>
                <a:r>
                  <a:rPr lang="en-US" sz="2000"/>
                  <a:t>	    </a:t>
                </a:r>
                <a:r>
                  <a:rPr lang="en-US" sz="1800"/>
                  <a:t>data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𝑠𝑡𝑜𝑟𝑒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/>
                  <a:t>buffer[(p-</a:t>
                </a:r>
                <a:r>
                  <a:rPr lang="en-US" sz="1800" err="1"/>
                  <a:t>i</a:t>
                </a:r>
                <a:r>
                  <a:rPr lang="en-US" sz="1800"/>
                  <a:t>) × 4096]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:r>
                  <a:rPr lang="en-US" sz="2000" b="1"/>
                  <a:t>end for</a:t>
                </a:r>
              </a:p>
              <a:p>
                <a:pPr marL="0" indent="0">
                  <a:buNone/>
                </a:pPr>
                <a:r>
                  <a:rPr lang="en-US" sz="2000"/>
                  <a:t>     t1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    data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buffer[ X × 4096]</a:t>
                </a:r>
              </a:p>
              <a:p>
                <a:pPr marL="0" indent="0">
                  <a:buNone/>
                </a:pPr>
                <a:r>
                  <a:rPr lang="en-US" sz="2000"/>
                  <a:t>     t2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    measure [p] &lt;- t2-t1</a:t>
                </a:r>
              </a:p>
              <a:p>
                <a:pPr marL="0" indent="0">
                  <a:buNone/>
                </a:pPr>
                <a:r>
                  <a:rPr lang="en-US" sz="2000" b="1"/>
                  <a:t>end for</a:t>
                </a:r>
              </a:p>
              <a:p>
                <a:pPr marL="0" indent="0">
                  <a:buNone/>
                </a:pPr>
                <a:r>
                  <a:rPr lang="en-US" sz="2000" b="1"/>
                  <a:t>return</a:t>
                </a:r>
                <a:r>
                  <a:rPr lang="en-US" sz="2000"/>
                  <a:t> measure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294" t="-196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6016752" y="1690688"/>
            <a:ext cx="3048" cy="428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3">
                <a:extLst>
                  <a:ext uri="{FF2B5EF4-FFF2-40B4-BE49-F238E27FC236}">
                    <a16:creationId xmlns:a16="http://schemas.microsoft.com/office/drawing/2014/main" id="{21BC157D-0875-44D2-93FF-52044BED62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1560" y="1690688"/>
                <a:ext cx="5181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000"/>
                  <a:t>p = 1000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000"/>
                  <a:t>  </a:t>
                </a:r>
                <a:r>
                  <a:rPr lang="en-US" sz="2000" err="1"/>
                  <a:t>i</a:t>
                </a:r>
                <a:r>
                  <a:rPr lang="en-US" sz="2000"/>
                  <a:t> = 64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/>
                  <a:t>    data -&gt; buffer[(1000-64) × 4096] = 3,833,856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/>
                  <a:t>  </a:t>
                </a:r>
                <a:r>
                  <a:rPr lang="en-US" sz="2000" err="1"/>
                  <a:t>i</a:t>
                </a:r>
                <a:r>
                  <a:rPr lang="en-US" sz="2000"/>
                  <a:t> = 63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/>
                  <a:t>    data -&gt; buffer[(65-63) × 4096] = 8192</a:t>
                </a:r>
              </a:p>
              <a:p>
                <a:pPr marL="0" indent="0">
                  <a:buNone/>
                </a:pPr>
                <a:r>
                  <a:rPr lang="en-US" sz="2000"/>
                  <a:t>  .</a:t>
                </a:r>
              </a:p>
              <a:p>
                <a:pPr marL="0" indent="0">
                  <a:buNone/>
                </a:pPr>
                <a:r>
                  <a:rPr lang="en-US" sz="2000"/>
                  <a:t>  .</a:t>
                </a:r>
              </a:p>
              <a:p>
                <a:pPr marL="0" indent="0">
                  <a:buNone/>
                </a:pPr>
                <a:r>
                  <a:rPr lang="en-US" sz="2000"/>
                  <a:t>  </a:t>
                </a:r>
                <a:r>
                  <a:rPr lang="en-US" sz="2000" err="1"/>
                  <a:t>i</a:t>
                </a:r>
                <a:r>
                  <a:rPr lang="en-US" sz="2000"/>
                  <a:t> = 0</a:t>
                </a:r>
              </a:p>
              <a:p>
                <a:pPr marL="0" indent="0">
                  <a:buNone/>
                </a:pPr>
                <a:r>
                  <a:rPr lang="en-US" sz="2000"/>
                  <a:t>    data -&gt; buffer [(1000-0) × 4096] = 4,096,000</a:t>
                </a:r>
              </a:p>
              <a:p>
                <a:pPr marL="0" indent="0">
                  <a:buNone/>
                </a:pPr>
                <a:r>
                  <a:rPr lang="en-US" sz="2000"/>
                  <a:t> t1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data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buffer[ X × 4096]</a:t>
                </a:r>
              </a:p>
              <a:p>
                <a:pPr marL="0" indent="0">
                  <a:buNone/>
                </a:pPr>
                <a:r>
                  <a:rPr lang="en-US" sz="2000"/>
                  <a:t> t2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measure [p] &lt;- t2-t1</a:t>
                </a:r>
              </a:p>
            </p:txBody>
          </p:sp>
        </mc:Choice>
        <mc:Fallback>
          <p:sp>
            <p:nvSpPr>
              <p:cNvPr id="18" name="Content Placeholder 3">
                <a:extLst>
                  <a:ext uri="{FF2B5EF4-FFF2-40B4-BE49-F238E27FC236}">
                    <a16:creationId xmlns:a16="http://schemas.microsoft.com/office/drawing/2014/main" id="{21BC157D-0875-44D2-93FF-52044BED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60" y="1690688"/>
                <a:ext cx="5181600" cy="4351338"/>
              </a:xfrm>
              <a:prstGeom prst="rect">
                <a:avLst/>
              </a:prstGeom>
              <a:blipFill>
                <a:blip r:embed="rId4"/>
                <a:stretch>
                  <a:fillRect l="-1176" t="-14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ECE5551-ABAB-41EA-886E-4A270E28B016}"/>
              </a:ext>
            </a:extLst>
          </p:cNvPr>
          <p:cNvSpPr/>
          <p:nvPr/>
        </p:nvSpPr>
        <p:spPr>
          <a:xfrm>
            <a:off x="10912548" y="4148572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4,091,904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F2F044-1A4D-43B4-BD09-D47A9B9AC0B1}"/>
              </a:ext>
            </a:extLst>
          </p:cNvPr>
          <p:cNvSpPr/>
          <p:nvPr/>
        </p:nvSpPr>
        <p:spPr>
          <a:xfrm>
            <a:off x="10912548" y="2202932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3,829,760</a:t>
            </a:r>
          </a:p>
        </p:txBody>
      </p:sp>
    </p:spTree>
    <p:extLst>
      <p:ext uri="{BB962C8B-B14F-4D97-AF65-F5344CB8AC3E}">
        <p14:creationId xmlns:p14="http://schemas.microsoft.com/office/powerpoint/2010/main" val="3831115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8BC9724-C4A4-6A45-9D94-E77628C28029}"/>
              </a:ext>
            </a:extLst>
          </p:cNvPr>
          <p:cNvSpPr/>
          <p:nvPr/>
        </p:nvSpPr>
        <p:spPr>
          <a:xfrm>
            <a:off x="9265706" y="1731358"/>
            <a:ext cx="1629508" cy="428948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109B0-B8CD-6C4C-B313-80B59307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Segoe UI"/>
                <a:cs typeface="Segoe UI"/>
              </a:rPr>
              <a:t>Execution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/>
                  <a:t>buffer[]=PAGE_COUNT; PAGE_COUNT=1000; PAGE_SIZE=4096; </a:t>
                </a:r>
                <a:r>
                  <a:rPr lang="en-US" sz="2000" err="1"/>
                  <a:t>windo</a:t>
                </a:r>
                <a:r>
                  <a:rPr lang="en-US" sz="2000"/>
                  <a:t>(w)=64; </a:t>
                </a:r>
              </a:p>
              <a:p>
                <a:pPr marL="0" indent="0">
                  <a:buNone/>
                </a:pPr>
                <a:r>
                  <a:rPr lang="en-US" sz="2000" b="1"/>
                  <a:t>for</a:t>
                </a:r>
                <a:r>
                  <a:rPr lang="en-US" sz="2000"/>
                  <a:t> p </a:t>
                </a:r>
                <a:r>
                  <a:rPr lang="en-US" sz="2000" b="1"/>
                  <a:t>from</a:t>
                </a:r>
                <a:r>
                  <a:rPr lang="en-US" sz="2000"/>
                  <a:t> 64 </a:t>
                </a:r>
                <a:r>
                  <a:rPr lang="en-US" sz="2000" b="1"/>
                  <a:t>to</a:t>
                </a:r>
                <a:r>
                  <a:rPr lang="en-US" sz="2000"/>
                  <a:t> 1000 </a:t>
                </a:r>
                <a:r>
                  <a:rPr lang="en-US" sz="2000" b="1"/>
                  <a:t>do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:r>
                  <a:rPr lang="en-US" sz="2000" b="1"/>
                  <a:t>for</a:t>
                </a:r>
                <a:r>
                  <a:rPr lang="en-US" sz="2000"/>
                  <a:t> </a:t>
                </a:r>
                <a:r>
                  <a:rPr lang="en-US" sz="2000" err="1"/>
                  <a:t>i</a:t>
                </a:r>
                <a:r>
                  <a:rPr lang="en-US" sz="2000"/>
                  <a:t> </a:t>
                </a:r>
                <a:r>
                  <a:rPr lang="en-US" sz="2000" b="1"/>
                  <a:t>from</a:t>
                </a:r>
                <a:r>
                  <a:rPr lang="en-US" sz="2000"/>
                  <a:t> 64 </a:t>
                </a:r>
                <a:r>
                  <a:rPr lang="en-US" sz="2000" b="1"/>
                  <a:t>to</a:t>
                </a:r>
                <a:r>
                  <a:rPr lang="en-US" sz="2000"/>
                  <a:t> 0 </a:t>
                </a:r>
                <a:r>
                  <a:rPr lang="en-US" sz="2000" b="1"/>
                  <a:t>do</a:t>
                </a:r>
              </a:p>
              <a:p>
                <a:pPr marL="0" indent="0">
                  <a:buNone/>
                </a:pPr>
                <a:r>
                  <a:rPr lang="en-US" sz="2000"/>
                  <a:t>	    </a:t>
                </a:r>
                <a:r>
                  <a:rPr lang="en-US" sz="1800"/>
                  <a:t>data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𝑠𝑡𝑜𝑟𝑒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/>
                  <a:t>buffer[(p-</a:t>
                </a:r>
                <a:r>
                  <a:rPr lang="en-US" sz="1800" err="1"/>
                  <a:t>i</a:t>
                </a:r>
                <a:r>
                  <a:rPr lang="en-US" sz="1800"/>
                  <a:t>) × 4096]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:r>
                  <a:rPr lang="en-US" sz="2000" b="1"/>
                  <a:t>end for</a:t>
                </a:r>
              </a:p>
              <a:p>
                <a:pPr marL="0" indent="0">
                  <a:buNone/>
                </a:pPr>
                <a:r>
                  <a:rPr lang="en-US" sz="2000"/>
                  <a:t>     t1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    data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buffer[ X × 4096]</a:t>
                </a:r>
              </a:p>
              <a:p>
                <a:pPr marL="0" indent="0">
                  <a:buNone/>
                </a:pPr>
                <a:r>
                  <a:rPr lang="en-US" sz="2000"/>
                  <a:t>     t2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None/>
                </a:pPr>
                <a:r>
                  <a:rPr lang="en-US" sz="2000"/>
                  <a:t>     measure [p] &lt;- t2-t1</a:t>
                </a:r>
              </a:p>
              <a:p>
                <a:pPr marL="0" indent="0">
                  <a:buNone/>
                </a:pPr>
                <a:r>
                  <a:rPr lang="en-US" sz="2000" b="1"/>
                  <a:t>end for</a:t>
                </a:r>
              </a:p>
              <a:p>
                <a:pPr marL="0" indent="0">
                  <a:buNone/>
                </a:pPr>
                <a:r>
                  <a:rPr lang="en-US" sz="2000" b="1"/>
                  <a:t>return</a:t>
                </a:r>
                <a:r>
                  <a:rPr lang="en-US" sz="2000"/>
                  <a:t> measure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294" t="-196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6016752" y="1690688"/>
            <a:ext cx="3048" cy="4289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3034AB4-5F29-49D1-91E5-7D80497E985E}"/>
              </a:ext>
            </a:extLst>
          </p:cNvPr>
          <p:cNvGrpSpPr/>
          <p:nvPr/>
        </p:nvGrpSpPr>
        <p:grpSpPr>
          <a:xfrm>
            <a:off x="9502750" y="1844848"/>
            <a:ext cx="1193370" cy="4055461"/>
            <a:chOff x="9502750" y="1844848"/>
            <a:chExt cx="1193370" cy="405546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220B705-CB2F-0940-AB85-0593C7102BD9}"/>
                </a:ext>
              </a:extLst>
            </p:cNvPr>
            <p:cNvSpPr txBox="1"/>
            <p:nvPr/>
          </p:nvSpPr>
          <p:spPr>
            <a:xfrm rot="5400000">
              <a:off x="9274295" y="4185668"/>
              <a:ext cx="1774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. . . . . . . 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4C7A5FF0-2A7F-C34F-A0CA-EE38A915D920}"/>
                </a:ext>
              </a:extLst>
            </p:cNvPr>
            <p:cNvSpPr/>
            <p:nvPr/>
          </p:nvSpPr>
          <p:spPr>
            <a:xfrm>
              <a:off x="9502750" y="5567313"/>
              <a:ext cx="1193370" cy="33299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Page 1000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36560E3-5200-FB40-B912-1CFF141CBF4A}"/>
                </a:ext>
              </a:extLst>
            </p:cNvPr>
            <p:cNvSpPr/>
            <p:nvPr/>
          </p:nvSpPr>
          <p:spPr>
            <a:xfrm>
              <a:off x="9502750" y="5153704"/>
              <a:ext cx="1193370" cy="33299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Page 999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2248231-FDCC-BD44-8AEC-79BA02FF3B58}"/>
                </a:ext>
              </a:extLst>
            </p:cNvPr>
            <p:cNvSpPr/>
            <p:nvPr/>
          </p:nvSpPr>
          <p:spPr>
            <a:xfrm>
              <a:off x="9502750" y="4740097"/>
              <a:ext cx="1193370" cy="33299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Page 998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C6B0476-DFF3-BA47-AE54-265029F87AF1}"/>
                </a:ext>
              </a:extLst>
            </p:cNvPr>
            <p:cNvSpPr/>
            <p:nvPr/>
          </p:nvSpPr>
          <p:spPr>
            <a:xfrm>
              <a:off x="9502750" y="3085669"/>
              <a:ext cx="1193370" cy="33299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Page 3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93777C7-C946-7943-B8E1-060B23FD6492}"/>
                </a:ext>
              </a:extLst>
            </p:cNvPr>
            <p:cNvSpPr/>
            <p:nvPr/>
          </p:nvSpPr>
          <p:spPr>
            <a:xfrm>
              <a:off x="9502750" y="2672062"/>
              <a:ext cx="1193370" cy="33299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Page 2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0B6DCD0-A9CD-7641-9833-B4849ABF7354}"/>
                </a:ext>
              </a:extLst>
            </p:cNvPr>
            <p:cNvSpPr/>
            <p:nvPr/>
          </p:nvSpPr>
          <p:spPr>
            <a:xfrm>
              <a:off x="9502750" y="2258455"/>
              <a:ext cx="1193370" cy="33299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Page 1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7F247C3E-C11A-B546-84B9-33FC5102C002}"/>
                </a:ext>
              </a:extLst>
            </p:cNvPr>
            <p:cNvSpPr/>
            <p:nvPr/>
          </p:nvSpPr>
          <p:spPr>
            <a:xfrm>
              <a:off x="9502750" y="1844848"/>
              <a:ext cx="1193370" cy="33299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Page 0</a:t>
              </a: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EE0361E-F2C8-7845-9542-AFF150588779}"/>
              </a:ext>
            </a:extLst>
          </p:cNvPr>
          <p:cNvSpPr/>
          <p:nvPr/>
        </p:nvSpPr>
        <p:spPr>
          <a:xfrm>
            <a:off x="6298417" y="1731358"/>
            <a:ext cx="1629508" cy="101734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Window</a:t>
            </a:r>
            <a:endParaRPr lang="en-US" sz="1600"/>
          </a:p>
          <a:p>
            <a:pPr algn="ctr"/>
            <a:r>
              <a:rPr lang="en-US" sz="1600"/>
              <a:t>(Inner for)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D106E7-566A-4942-AF6B-31EA4E199847}"/>
              </a:ext>
            </a:extLst>
          </p:cNvPr>
          <p:cNvSpPr/>
          <p:nvPr/>
        </p:nvSpPr>
        <p:spPr>
          <a:xfrm>
            <a:off x="6299827" y="1741170"/>
            <a:ext cx="1628098" cy="48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F5C0E649-ED7C-425F-84F0-4E76C613C697}"/>
              </a:ext>
            </a:extLst>
          </p:cNvPr>
          <p:cNvSpPr/>
          <p:nvPr/>
        </p:nvSpPr>
        <p:spPr>
          <a:xfrm>
            <a:off x="9265706" y="1690688"/>
            <a:ext cx="1629508" cy="101734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Window</a:t>
            </a:r>
            <a:endParaRPr lang="en-US" sz="1600"/>
          </a:p>
          <a:p>
            <a:pPr algn="ctr"/>
            <a:r>
              <a:rPr lang="en-US" sz="1600"/>
              <a:t>(Inner for)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7BB2F1-85FE-47D5-ADEF-C320B892D074}"/>
              </a:ext>
            </a:extLst>
          </p:cNvPr>
          <p:cNvSpPr/>
          <p:nvPr/>
        </p:nvSpPr>
        <p:spPr>
          <a:xfrm>
            <a:off x="9267116" y="1700500"/>
            <a:ext cx="1628098" cy="48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0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-0.00026 0.1393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-2.91667E-6 0.6224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1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00052 0.48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9C4FDF-D901-4FE2-A730-CCAE19219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DEF33E-D710-4D27-A03E-8961E824C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82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7E71-4351-6D4B-B7AD-BEB8C50E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Speculative Load Hazards</a:t>
            </a:r>
          </a:p>
        </p:txBody>
      </p:sp>
      <p:sp>
        <p:nvSpPr>
          <p:cNvPr id="5" name="Diamond 4"/>
          <p:cNvSpPr/>
          <p:nvPr/>
        </p:nvSpPr>
        <p:spPr>
          <a:xfrm>
            <a:off x="1128195" y="2024743"/>
            <a:ext cx="1636776" cy="10698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Loosenet Hit?</a:t>
            </a:r>
          </a:p>
        </p:txBody>
      </p:sp>
      <p:sp>
        <p:nvSpPr>
          <p:cNvPr id="6" name="Diamond 5"/>
          <p:cNvSpPr/>
          <p:nvPr/>
        </p:nvSpPr>
        <p:spPr>
          <a:xfrm>
            <a:off x="3374571" y="2024743"/>
            <a:ext cx="1636776" cy="10698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Finenet Hit?</a:t>
            </a:r>
          </a:p>
        </p:txBody>
      </p:sp>
      <p:sp>
        <p:nvSpPr>
          <p:cNvPr id="7" name="Diamond 6"/>
          <p:cNvSpPr/>
          <p:nvPr/>
        </p:nvSpPr>
        <p:spPr>
          <a:xfrm>
            <a:off x="6049953" y="2024743"/>
            <a:ext cx="1636776" cy="10698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Physical Address Match?</a:t>
            </a:r>
          </a:p>
        </p:txBody>
      </p:sp>
      <p:sp>
        <p:nvSpPr>
          <p:cNvPr id="8" name="Diamond 7"/>
          <p:cNvSpPr/>
          <p:nvPr/>
        </p:nvSpPr>
        <p:spPr>
          <a:xfrm>
            <a:off x="5011347" y="3135739"/>
            <a:ext cx="1636776" cy="10698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Partial Physical Addr Hit?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187363" y="1983595"/>
            <a:ext cx="2551176" cy="1152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Redispatch Load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43079" y="4212063"/>
            <a:ext cx="1210056" cy="6217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Proceed with Load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39747" y="4229399"/>
            <a:ext cx="1106424" cy="6217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Block Load/</a:t>
            </a:r>
          </a:p>
          <a:p>
            <a:pPr algn="ctr"/>
            <a:r>
              <a:rPr lang="en-US" sz="1100"/>
              <a:t>Forward Store</a:t>
            </a:r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2764971" y="255966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22015" y="2559667"/>
            <a:ext cx="1017270" cy="2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>
          <a:xfrm>
            <a:off x="7686729" y="2559667"/>
            <a:ext cx="500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8" idx="1"/>
          </p:cNvCxnSpPr>
          <p:nvPr/>
        </p:nvCxnSpPr>
        <p:spPr>
          <a:xfrm>
            <a:off x="5011347" y="2559667"/>
            <a:ext cx="0" cy="11109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3"/>
            <a:endCxn id="9" idx="2"/>
          </p:cNvCxnSpPr>
          <p:nvPr/>
        </p:nvCxnSpPr>
        <p:spPr>
          <a:xfrm flipV="1">
            <a:off x="6648123" y="3135739"/>
            <a:ext cx="2814828" cy="534924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10" idx="0"/>
          </p:cNvCxnSpPr>
          <p:nvPr/>
        </p:nvCxnSpPr>
        <p:spPr>
          <a:xfrm>
            <a:off x="1946583" y="3094591"/>
            <a:ext cx="1524" cy="111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02102" y="3103259"/>
            <a:ext cx="1524" cy="111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  <a:endCxn id="11" idx="3"/>
          </p:cNvCxnSpPr>
          <p:nvPr/>
        </p:nvCxnSpPr>
        <p:spPr>
          <a:xfrm rot="5400000">
            <a:off x="5120599" y="3831159"/>
            <a:ext cx="334708" cy="1083564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2"/>
            <a:endCxn id="11" idx="2"/>
          </p:cNvCxnSpPr>
          <p:nvPr/>
        </p:nvCxnSpPr>
        <p:spPr>
          <a:xfrm rot="5400000">
            <a:off x="4652350" y="2635200"/>
            <a:ext cx="1756600" cy="2675382"/>
          </a:xfrm>
          <a:prstGeom prst="bentConnector3">
            <a:avLst>
              <a:gd name="adj1" fmla="val 113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19454" y="22109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16147" y="22109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32246" y="220062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36818" y="332354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78731" y="47493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94583" y="419282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94583" y="292921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81529" y="34773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76301" y="347880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82F8B-E869-7A4F-A3A6-554A6E8FC024}"/>
              </a:ext>
            </a:extLst>
          </p:cNvPr>
          <p:cNvSpPr txBox="1"/>
          <p:nvPr/>
        </p:nvSpPr>
        <p:spPr>
          <a:xfrm>
            <a:off x="3547034" y="1271507"/>
            <a:ext cx="5097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Dependency Resolution Check Logic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DADB0-C095-3842-8FAE-81BB1E711A4F}"/>
              </a:ext>
            </a:extLst>
          </p:cNvPr>
          <p:cNvSpPr txBox="1"/>
          <p:nvPr/>
        </p:nvSpPr>
        <p:spPr>
          <a:xfrm>
            <a:off x="7410886" y="4026046"/>
            <a:ext cx="42924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1600" err="1"/>
              <a:t>Loosenet</a:t>
            </a:r>
            <a:r>
              <a:rPr lang="en-US" sz="1600"/>
              <a:t>: Page offsets of load and store compared.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err="1"/>
              <a:t>Finenet</a:t>
            </a:r>
            <a:r>
              <a:rPr lang="en-US" sz="1600"/>
              <a:t>: Checks upper virtual address bits, or the physical address tag.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/>
              <a:t>Physical Address Matching: Full physical address checked. </a:t>
            </a:r>
          </a:p>
          <a:p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81BEE-281A-4A4B-8DF3-554C33421274}"/>
              </a:ext>
            </a:extLst>
          </p:cNvPr>
          <p:cNvSpPr txBox="1"/>
          <p:nvPr/>
        </p:nvSpPr>
        <p:spPr>
          <a:xfrm>
            <a:off x="1140441" y="5233929"/>
            <a:ext cx="679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‘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/>
              <a:t>’ checked against all preceding ‘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/>
              <a:t>’ to ensure correctness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21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09B0-B8CD-6C4C-B313-80B59307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"/>
            <a:ext cx="10515600" cy="1325563"/>
          </a:xfrm>
        </p:spPr>
        <p:txBody>
          <a:bodyPr/>
          <a:lstStyle/>
          <a:p>
            <a:r>
              <a:rPr lang="en-US">
                <a:latin typeface="Segoe UI"/>
                <a:cs typeface="Segoe UI"/>
              </a:rPr>
              <a:t>Code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7E31B-5DA1-467F-9123-BD1D0A3E6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8420" y="1007246"/>
            <a:ext cx="6096000" cy="5092743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endParaRPr lang="en-US">
              <a:latin typeface="Consolas"/>
              <a:cs typeface="Calibri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>
                <a:latin typeface="Consolas"/>
                <a:cs typeface="Calibri"/>
              </a:rPr>
              <a:t>for (</a:t>
            </a:r>
            <a:r>
              <a:rPr lang="en-US" err="1">
                <a:latin typeface="Consolas"/>
                <a:cs typeface="Calibri"/>
              </a:rPr>
              <a:t>int</a:t>
            </a:r>
            <a:r>
              <a:rPr lang="en-US">
                <a:latin typeface="Consolas"/>
                <a:cs typeface="Calibri"/>
              </a:rPr>
              <a:t> p = w; p &lt;= PAGE_COUNT; p++){</a:t>
            </a:r>
            <a:endParaRPr lang="en-US"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>
                <a:latin typeface="Consolas"/>
                <a:cs typeface="Calibri"/>
              </a:rPr>
              <a:t>        </a:t>
            </a:r>
            <a:r>
              <a:rPr lang="en-US" b="1">
                <a:latin typeface="Consolas"/>
                <a:cs typeface="Calibri"/>
              </a:rPr>
              <a:t>for (</a:t>
            </a:r>
            <a:r>
              <a:rPr lang="en-US" b="1" err="1">
                <a:latin typeface="Consolas"/>
                <a:cs typeface="Calibri"/>
              </a:rPr>
              <a:t>int</a:t>
            </a:r>
            <a:r>
              <a:rPr lang="en-US" b="1">
                <a:latin typeface="Consolas"/>
                <a:cs typeface="Calibri"/>
              </a:rPr>
              <a:t> </a:t>
            </a:r>
            <a:r>
              <a:rPr lang="en-US" b="1" err="1">
                <a:latin typeface="Consolas"/>
                <a:cs typeface="Calibri"/>
              </a:rPr>
              <a:t>i</a:t>
            </a:r>
            <a:r>
              <a:rPr lang="en-US" b="1">
                <a:latin typeface="Consolas"/>
                <a:cs typeface="Calibri"/>
              </a:rPr>
              <a:t> = w; </a:t>
            </a:r>
            <a:r>
              <a:rPr lang="en-US" b="1" err="1">
                <a:latin typeface="Consolas"/>
                <a:cs typeface="Calibri"/>
              </a:rPr>
              <a:t>i</a:t>
            </a:r>
            <a:r>
              <a:rPr lang="en-US" b="1">
                <a:latin typeface="Consolas"/>
                <a:cs typeface="Calibri"/>
              </a:rPr>
              <a:t> &gt;= 0; </a:t>
            </a:r>
            <a:r>
              <a:rPr lang="en-US" b="1" err="1">
                <a:latin typeface="Consolas"/>
                <a:cs typeface="Calibri"/>
              </a:rPr>
              <a:t>i</a:t>
            </a:r>
            <a:r>
              <a:rPr lang="en-US" b="1">
                <a:latin typeface="Consolas"/>
                <a:cs typeface="Calibri"/>
              </a:rPr>
              <a:t>--){</a:t>
            </a:r>
            <a:endParaRPr lang="en-US" b="1"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b="1">
                <a:latin typeface="Consolas"/>
                <a:cs typeface="Calibri"/>
              </a:rPr>
              <a:t>            buffer[(p-</a:t>
            </a:r>
            <a:r>
              <a:rPr lang="en-US" b="1" err="1">
                <a:latin typeface="Consolas"/>
                <a:cs typeface="Calibri"/>
              </a:rPr>
              <a:t>i</a:t>
            </a:r>
            <a:r>
              <a:rPr lang="en-US" b="1">
                <a:latin typeface="Consolas"/>
                <a:cs typeface="Calibri"/>
              </a:rPr>
              <a:t>) * PAGE_SIZE] = DATA;</a:t>
            </a:r>
            <a:endParaRPr lang="en-US" b="1"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b="1">
                <a:latin typeface="Consolas"/>
                <a:cs typeface="Calibri"/>
              </a:rPr>
              <a:t>        }</a:t>
            </a:r>
            <a:endParaRPr lang="en-US" b="1"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>
                <a:latin typeface="Consolas"/>
                <a:cs typeface="Calibri"/>
              </a:rPr>
              <a:t>        __</a:t>
            </a:r>
            <a:r>
              <a:rPr lang="en-US" err="1">
                <a:latin typeface="Consolas"/>
                <a:cs typeface="Calibri"/>
              </a:rPr>
              <a:t>asm</a:t>
            </a:r>
            <a:r>
              <a:rPr lang="en-US">
                <a:latin typeface="Consolas"/>
                <a:cs typeface="Calibri"/>
              </a:rPr>
              <a:t>__("CPUID\n\t"</a:t>
            </a:r>
            <a:endParaRPr lang="en-US"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>
                <a:latin typeface="Consolas"/>
                <a:cs typeface="Calibri"/>
              </a:rPr>
              <a:t>        "RDTSCP\n\t"</a:t>
            </a:r>
            <a:endParaRPr lang="en-US"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>
                <a:latin typeface="Consolas"/>
                <a:cs typeface="Calibri"/>
              </a:rPr>
              <a:t>        "</a:t>
            </a:r>
            <a:r>
              <a:rPr lang="en-US" err="1">
                <a:latin typeface="Consolas"/>
                <a:cs typeface="Calibri"/>
              </a:rPr>
              <a:t>mov</a:t>
            </a:r>
            <a:r>
              <a:rPr lang="en-US">
                <a:latin typeface="Consolas"/>
                <a:cs typeface="Calibri"/>
              </a:rPr>
              <a:t> %%</a:t>
            </a:r>
            <a:r>
              <a:rPr lang="en-US" err="1">
                <a:latin typeface="Consolas"/>
                <a:cs typeface="Calibri"/>
              </a:rPr>
              <a:t>edx</a:t>
            </a:r>
            <a:r>
              <a:rPr lang="en-US">
                <a:latin typeface="Consolas"/>
                <a:cs typeface="Calibri"/>
              </a:rPr>
              <a:t>, %0\n\t"</a:t>
            </a:r>
            <a:endParaRPr lang="en-US"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>
                <a:latin typeface="Consolas"/>
                <a:cs typeface="Calibri"/>
              </a:rPr>
              <a:t>        "</a:t>
            </a:r>
            <a:r>
              <a:rPr lang="en-US" err="1">
                <a:latin typeface="Consolas"/>
                <a:cs typeface="Calibri"/>
              </a:rPr>
              <a:t>mov</a:t>
            </a:r>
            <a:r>
              <a:rPr lang="en-US">
                <a:latin typeface="Consolas"/>
                <a:cs typeface="Calibri"/>
              </a:rPr>
              <a:t> %%</a:t>
            </a:r>
            <a:r>
              <a:rPr lang="en-US" err="1">
                <a:latin typeface="Consolas"/>
                <a:cs typeface="Calibri"/>
              </a:rPr>
              <a:t>eax</a:t>
            </a:r>
            <a:r>
              <a:rPr lang="en-US">
                <a:latin typeface="Consolas"/>
                <a:cs typeface="Calibri"/>
              </a:rPr>
              <a:t>, %1\n\t": "=r" (</a:t>
            </a:r>
            <a:r>
              <a:rPr lang="en-US" err="1">
                <a:latin typeface="Consolas"/>
                <a:cs typeface="Calibri"/>
              </a:rPr>
              <a:t>cycles_high</a:t>
            </a:r>
            <a:r>
              <a:rPr lang="en-US">
                <a:latin typeface="Consolas"/>
                <a:cs typeface="Calibri"/>
              </a:rPr>
              <a:t>), "=r" (</a:t>
            </a:r>
            <a:r>
              <a:rPr lang="en-US" err="1">
                <a:latin typeface="Consolas"/>
                <a:cs typeface="Calibri"/>
              </a:rPr>
              <a:t>cycles_low</a:t>
            </a:r>
            <a:r>
              <a:rPr lang="en-US">
                <a:latin typeface="Consolas"/>
                <a:cs typeface="Calibri"/>
              </a:rPr>
              <a:t>)::</a:t>
            </a:r>
            <a:endParaRPr lang="en-US"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>
                <a:latin typeface="Consolas"/>
                <a:cs typeface="Calibri"/>
              </a:rPr>
              <a:t>        "%</a:t>
            </a:r>
            <a:r>
              <a:rPr lang="en-US" err="1">
                <a:latin typeface="Consolas"/>
                <a:cs typeface="Calibri"/>
              </a:rPr>
              <a:t>rax</a:t>
            </a:r>
            <a:r>
              <a:rPr lang="en-US">
                <a:latin typeface="Consolas"/>
                <a:cs typeface="Calibri"/>
              </a:rPr>
              <a:t>", "%</a:t>
            </a:r>
            <a:r>
              <a:rPr lang="en-US" err="1">
                <a:latin typeface="Consolas"/>
                <a:cs typeface="Calibri"/>
              </a:rPr>
              <a:t>rbx</a:t>
            </a:r>
            <a:r>
              <a:rPr lang="en-US">
                <a:latin typeface="Consolas"/>
                <a:cs typeface="Calibri"/>
              </a:rPr>
              <a:t>", "%</a:t>
            </a:r>
            <a:r>
              <a:rPr lang="en-US" err="1">
                <a:latin typeface="Consolas"/>
                <a:cs typeface="Calibri"/>
              </a:rPr>
              <a:t>rcx</a:t>
            </a:r>
            <a:r>
              <a:rPr lang="en-US">
                <a:latin typeface="Consolas"/>
                <a:cs typeface="Calibri"/>
              </a:rPr>
              <a:t>", "%</a:t>
            </a:r>
            <a:r>
              <a:rPr lang="en-US" err="1">
                <a:latin typeface="Consolas"/>
                <a:cs typeface="Calibri"/>
              </a:rPr>
              <a:t>rdx</a:t>
            </a:r>
            <a:r>
              <a:rPr lang="en-US">
                <a:latin typeface="Consolas"/>
                <a:cs typeface="Calibri"/>
              </a:rPr>
              <a:t>");</a:t>
            </a:r>
            <a:endParaRPr lang="en-US"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b="1">
                <a:latin typeface="Consolas"/>
                <a:cs typeface="Calibri"/>
              </a:rPr>
              <a:t>         DATA = buffer[X * PAGE_SIZE];</a:t>
            </a:r>
            <a:endParaRPr lang="en-US" b="1"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>
                <a:latin typeface="Consolas"/>
                <a:cs typeface="Calibri"/>
              </a:rPr>
              <a:t>        __</a:t>
            </a:r>
            <a:r>
              <a:rPr lang="en-US" err="1">
                <a:latin typeface="Consolas"/>
                <a:cs typeface="Calibri"/>
              </a:rPr>
              <a:t>asm</a:t>
            </a:r>
            <a:r>
              <a:rPr lang="en-US">
                <a:latin typeface="Consolas"/>
                <a:cs typeface="Calibri"/>
              </a:rPr>
              <a:t>__("RDTSCP\n\t"</a:t>
            </a:r>
            <a:endParaRPr lang="en-US"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>
                <a:latin typeface="Consolas"/>
                <a:cs typeface="Calibri"/>
              </a:rPr>
              <a:t>        "</a:t>
            </a:r>
            <a:r>
              <a:rPr lang="en-US" err="1">
                <a:latin typeface="Consolas"/>
                <a:cs typeface="Calibri"/>
              </a:rPr>
              <a:t>mov</a:t>
            </a:r>
            <a:r>
              <a:rPr lang="en-US">
                <a:latin typeface="Consolas"/>
                <a:cs typeface="Calibri"/>
              </a:rPr>
              <a:t> %%</a:t>
            </a:r>
            <a:r>
              <a:rPr lang="en-US" err="1">
                <a:latin typeface="Consolas"/>
                <a:cs typeface="Calibri"/>
              </a:rPr>
              <a:t>edx</a:t>
            </a:r>
            <a:r>
              <a:rPr lang="en-US">
                <a:latin typeface="Consolas"/>
                <a:cs typeface="Calibri"/>
              </a:rPr>
              <a:t>, %0\n\t"</a:t>
            </a:r>
            <a:endParaRPr lang="en-US"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>
                <a:latin typeface="Consolas"/>
                <a:cs typeface="Calibri"/>
              </a:rPr>
              <a:t>        "</a:t>
            </a:r>
            <a:r>
              <a:rPr lang="en-US" err="1">
                <a:latin typeface="Consolas"/>
                <a:cs typeface="Calibri"/>
              </a:rPr>
              <a:t>mov</a:t>
            </a:r>
            <a:r>
              <a:rPr lang="en-US">
                <a:latin typeface="Consolas"/>
                <a:cs typeface="Calibri"/>
              </a:rPr>
              <a:t> %%</a:t>
            </a:r>
            <a:r>
              <a:rPr lang="en-US" err="1">
                <a:latin typeface="Consolas"/>
                <a:cs typeface="Calibri"/>
              </a:rPr>
              <a:t>eax</a:t>
            </a:r>
            <a:r>
              <a:rPr lang="en-US">
                <a:latin typeface="Consolas"/>
                <a:cs typeface="Calibri"/>
              </a:rPr>
              <a:t>, %1\n\t"</a:t>
            </a:r>
            <a:endParaRPr lang="en-US"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>
                <a:latin typeface="Consolas"/>
                <a:cs typeface="Calibri"/>
              </a:rPr>
              <a:t>        "CPUID\n\t": "=r" (cycles_high1), "=r" (cycles_low1)::</a:t>
            </a:r>
            <a:endParaRPr lang="en-US"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>
                <a:latin typeface="Consolas"/>
                <a:cs typeface="Calibri"/>
              </a:rPr>
              <a:t>        "%</a:t>
            </a:r>
            <a:r>
              <a:rPr lang="en-US" err="1">
                <a:latin typeface="Consolas"/>
                <a:cs typeface="Calibri"/>
              </a:rPr>
              <a:t>rax</a:t>
            </a:r>
            <a:r>
              <a:rPr lang="en-US">
                <a:latin typeface="Consolas"/>
                <a:cs typeface="Calibri"/>
              </a:rPr>
              <a:t>", "%</a:t>
            </a:r>
            <a:r>
              <a:rPr lang="en-US" err="1">
                <a:latin typeface="Consolas"/>
                <a:cs typeface="Calibri"/>
              </a:rPr>
              <a:t>rbx</a:t>
            </a:r>
            <a:r>
              <a:rPr lang="en-US">
                <a:latin typeface="Consolas"/>
                <a:cs typeface="Calibri"/>
              </a:rPr>
              <a:t>", "%</a:t>
            </a:r>
            <a:r>
              <a:rPr lang="en-US" err="1">
                <a:latin typeface="Consolas"/>
                <a:cs typeface="Calibri"/>
              </a:rPr>
              <a:t>rcx</a:t>
            </a:r>
            <a:r>
              <a:rPr lang="en-US">
                <a:latin typeface="Consolas"/>
                <a:cs typeface="Calibri"/>
              </a:rPr>
              <a:t>", "%</a:t>
            </a:r>
            <a:r>
              <a:rPr lang="en-US" err="1">
                <a:latin typeface="Consolas"/>
                <a:cs typeface="Calibri"/>
              </a:rPr>
              <a:t>rdx</a:t>
            </a:r>
            <a:r>
              <a:rPr lang="en-US">
                <a:latin typeface="Consolas"/>
                <a:cs typeface="Calibri"/>
              </a:rPr>
              <a:t>");</a:t>
            </a:r>
            <a:endParaRPr lang="en-US"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>
                <a:latin typeface="Consolas"/>
                <a:cs typeface="Calibri"/>
              </a:rPr>
              <a:t>        measure[p] = cycles_low1-cycles_low;</a:t>
            </a:r>
            <a:endParaRPr lang="en-US"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>
                <a:latin typeface="Consolas"/>
                <a:cs typeface="Calibri"/>
              </a:rPr>
              <a:t>        </a:t>
            </a:r>
            <a:r>
              <a:rPr lang="en-US" err="1">
                <a:latin typeface="Consolas"/>
                <a:cs typeface="Calibri"/>
              </a:rPr>
              <a:t>printf</a:t>
            </a:r>
            <a:r>
              <a:rPr lang="en-US">
                <a:latin typeface="Consolas"/>
                <a:cs typeface="Calibri"/>
              </a:rPr>
              <a:t>("%d\n", measure[p]);</a:t>
            </a:r>
            <a:endParaRPr lang="en-US"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>
                <a:latin typeface="Consolas"/>
                <a:cs typeface="Calibri"/>
              </a:rPr>
              <a:t>    }</a:t>
            </a:r>
            <a:endParaRPr lang="en-US">
              <a:latin typeface="Consola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1B2427D-B8E8-7E40-B4D4-7ACE91CAFE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2996" y="1107262"/>
                <a:ext cx="5019160" cy="50927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/>
                  <a:t>buffer[]=PAGE_COUNT;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/>
                  <a:t>PAGE_COUNT=1000;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/>
                  <a:t>PAGE_SIZE=4096;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err="1"/>
                  <a:t>windo</a:t>
                </a:r>
                <a:r>
                  <a:rPr lang="en-US" sz="2000"/>
                  <a:t>(w)=64;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/>
                  <a:t>for</a:t>
                </a:r>
                <a:r>
                  <a:rPr lang="en-US" sz="2000"/>
                  <a:t> p </a:t>
                </a:r>
                <a:r>
                  <a:rPr lang="en-US" sz="2000" b="1"/>
                  <a:t>from</a:t>
                </a:r>
                <a:r>
                  <a:rPr lang="en-US" sz="2000"/>
                  <a:t> w </a:t>
                </a:r>
                <a:r>
                  <a:rPr lang="en-US" sz="2000" b="1"/>
                  <a:t>to</a:t>
                </a:r>
                <a:r>
                  <a:rPr lang="en-US" sz="2000"/>
                  <a:t> PAGE_COUNT </a:t>
                </a:r>
                <a:r>
                  <a:rPr lang="en-US" sz="2000" b="1"/>
                  <a:t>do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/>
                  <a:t>	</a:t>
                </a:r>
                <a:r>
                  <a:rPr lang="en-US" sz="2000" b="1"/>
                  <a:t>for</a:t>
                </a:r>
                <a:r>
                  <a:rPr lang="en-US" sz="2000"/>
                  <a:t> </a:t>
                </a:r>
                <a:r>
                  <a:rPr lang="en-US" sz="2000" err="1"/>
                  <a:t>i</a:t>
                </a:r>
                <a:r>
                  <a:rPr lang="en-US" sz="2000"/>
                  <a:t> </a:t>
                </a:r>
                <a:r>
                  <a:rPr lang="en-US" sz="2000" b="1"/>
                  <a:t>from</a:t>
                </a:r>
                <a:r>
                  <a:rPr lang="en-US" sz="2000"/>
                  <a:t> w </a:t>
                </a:r>
                <a:r>
                  <a:rPr lang="en-US" sz="2000" b="1"/>
                  <a:t>to</a:t>
                </a:r>
                <a:r>
                  <a:rPr lang="en-US" sz="2000"/>
                  <a:t> 0 </a:t>
                </a:r>
                <a:r>
                  <a:rPr lang="en-US" sz="2000" b="1"/>
                  <a:t>do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/>
                  <a:t>	    </a:t>
                </a:r>
                <a:r>
                  <a:rPr lang="en-US" sz="1800"/>
                  <a:t>data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𝑠𝑡𝑜𝑟𝑒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/>
                  <a:t>buffer[(p-</a:t>
                </a:r>
                <a:r>
                  <a:rPr lang="en-US" sz="1800" err="1"/>
                  <a:t>i</a:t>
                </a:r>
                <a:r>
                  <a:rPr lang="en-US" sz="1800"/>
                  <a:t>) × PAGE_SIZE]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/>
                  <a:t>	</a:t>
                </a:r>
                <a:r>
                  <a:rPr lang="en-US" sz="2000" b="1"/>
                  <a:t>end for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/>
                  <a:t>     t1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/>
                  <a:t>     data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buffer[X </a:t>
                </a:r>
                <a:r>
                  <a:rPr lang="en-US" sz="1800"/>
                  <a:t>×</a:t>
                </a:r>
                <a:r>
                  <a:rPr lang="en-US" sz="2000"/>
                  <a:t> PAGE_SIZE]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/>
                  <a:t>     t2 = </a:t>
                </a:r>
                <a:r>
                  <a:rPr lang="en-US" sz="2000" err="1"/>
                  <a:t>rdtscp</a:t>
                </a:r>
                <a:r>
                  <a:rPr lang="en-US" sz="2000"/>
                  <a:t>()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/>
                  <a:t>     measure [p] &lt;- t2-t1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/>
                  <a:t>end for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/>
                  <a:t>return</a:t>
                </a:r>
                <a:r>
                  <a:rPr lang="en-US" sz="2000"/>
                  <a:t> measure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1B2427D-B8E8-7E40-B4D4-7ACE91CAF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996" y="1107262"/>
                <a:ext cx="5019160" cy="5092743"/>
              </a:xfrm>
              <a:prstGeom prst="rect">
                <a:avLst/>
              </a:prstGeom>
              <a:blipFill>
                <a:blip r:embed="rId3"/>
                <a:stretch>
                  <a:fillRect l="-1094" t="-1557" b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34640" y="1107262"/>
            <a:ext cx="0" cy="4920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51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1266-851C-4940-8FC3-8C219B08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4"/>
            <a:ext cx="10515600" cy="1325563"/>
          </a:xfrm>
        </p:spPr>
        <p:txBody>
          <a:bodyPr/>
          <a:lstStyle/>
          <a:p>
            <a:r>
              <a:rPr lang="en-US"/>
              <a:t>Expected Results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5AE1B42-615D-4D34-8538-5FE6C3E7E1A4}"/>
              </a:ext>
            </a:extLst>
          </p:cNvPr>
          <p:cNvSpPr txBox="1">
            <a:spLocks/>
          </p:cNvSpPr>
          <p:nvPr/>
        </p:nvSpPr>
        <p:spPr>
          <a:xfrm>
            <a:off x="362464" y="1144084"/>
            <a:ext cx="7776519" cy="615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000">
                <a:latin typeface="Segoe UI"/>
                <a:cs typeface="Segoe UI"/>
              </a:rPr>
              <a:t>From the paper, high latency appears once in every 256 page. </a:t>
            </a:r>
            <a:endParaRPr lang="en-US" sz="2000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5912FB8E-0BCE-4EB9-A4CA-42AAA892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92" y="1857475"/>
            <a:ext cx="10775091" cy="2350155"/>
          </a:xfrm>
          <a:prstGeom prst="rect">
            <a:avLst/>
          </a:prstGeom>
        </p:spPr>
      </p:pic>
      <p:pic>
        <p:nvPicPr>
          <p:cNvPr id="2050" name="Picture 2" descr="Image result for expectation vs reality meme">
            <a:extLst>
              <a:ext uri="{FF2B5EF4-FFF2-40B4-BE49-F238E27FC236}">
                <a16:creationId xmlns:a16="http://schemas.microsoft.com/office/drawing/2014/main" id="{863B4279-D211-46D8-8475-F5708DE94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t="19407" r="52925"/>
          <a:stretch/>
        </p:blipFill>
        <p:spPr bwMode="auto">
          <a:xfrm>
            <a:off x="9735556" y="3872350"/>
            <a:ext cx="2250704" cy="223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35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9C4FDF-D901-4FE2-A730-CCAE19219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DEF33E-D710-4D27-A03E-8961E824C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7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expectation vs reality meme">
            <a:extLst>
              <a:ext uri="{FF2B5EF4-FFF2-40B4-BE49-F238E27FC236}">
                <a16:creationId xmlns:a16="http://schemas.microsoft.com/office/drawing/2014/main" id="{08639308-11D0-47B4-AB99-EDF324D60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40" t="18752" r="5957"/>
          <a:stretch/>
        </p:blipFill>
        <p:spPr bwMode="auto">
          <a:xfrm>
            <a:off x="4278630" y="1699976"/>
            <a:ext cx="3634740" cy="345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C40DF7F-19EE-5840-8377-CDA1EB3257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030751"/>
              </p:ext>
            </p:extLst>
          </p:nvPr>
        </p:nvGraphicFramePr>
        <p:xfrm>
          <a:off x="349799" y="1678815"/>
          <a:ext cx="11476548" cy="4299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FB41D9-BE96-FA4D-96CD-B4F4FFA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Actual Results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24208A-DC27-4387-953B-E09F1D8758D0}"/>
              </a:ext>
            </a:extLst>
          </p:cNvPr>
          <p:cNvSpPr txBox="1">
            <a:spLocks/>
          </p:cNvSpPr>
          <p:nvPr/>
        </p:nvSpPr>
        <p:spPr>
          <a:xfrm>
            <a:off x="403653" y="1185273"/>
            <a:ext cx="6808574" cy="615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000">
                <a:latin typeface="Segoe UI"/>
                <a:cs typeface="Segoe UI"/>
              </a:rPr>
              <a:t>From our experiment, high latency appears to fluctuate. 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6944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9C4FDF-D901-4FE2-A730-CCAE19219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Mitigation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DEF33E-D710-4D27-A03E-8961E824C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49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01B1-F23F-D549-A0C7-609D22E4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Software Mitigations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703A-E8EC-684D-B982-1FC9CB94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No software mitigation to completely erase this problem</a:t>
            </a:r>
          </a:p>
          <a:p>
            <a:r>
              <a:rPr lang="en-US">
                <a:cs typeface="Calibri"/>
              </a:rPr>
              <a:t>Unable to enforce store fences in user’s code space</a:t>
            </a:r>
          </a:p>
          <a:p>
            <a:r>
              <a:rPr lang="en-US">
                <a:cs typeface="Calibri"/>
              </a:rPr>
              <a:t>User can always leak the physical address information</a:t>
            </a:r>
          </a:p>
          <a:p>
            <a:r>
              <a:rPr lang="en-US">
                <a:cs typeface="Calibri"/>
              </a:rPr>
              <a:t>JavaScript, remove access to accurate timers from browsers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But, removing timers removes the precision too and is impractical! </a:t>
            </a:r>
          </a:p>
        </p:txBody>
      </p:sp>
    </p:spTree>
    <p:extLst>
      <p:ext uri="{BB962C8B-B14F-4D97-AF65-F5344CB8AC3E}">
        <p14:creationId xmlns:p14="http://schemas.microsoft.com/office/powerpoint/2010/main" val="228812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01B1-F23F-D549-A0C7-609D22E4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Hardware Mitigations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703A-E8EC-684D-B982-1FC9CB94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Performance is impacted if speculative behavior is modified</a:t>
            </a:r>
          </a:p>
          <a:p>
            <a:r>
              <a:rPr lang="en-US">
                <a:cs typeface="Calibri"/>
              </a:rPr>
              <a:t>Partial Address Comparison in Dependency Check Logic was for performance</a:t>
            </a:r>
          </a:p>
          <a:p>
            <a:r>
              <a:rPr lang="en-US">
                <a:cs typeface="Calibri"/>
              </a:rPr>
              <a:t>Solution: Full Address Comparison but performance is impacted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Hardware patches are difficult to be deployed!</a:t>
            </a:r>
          </a:p>
        </p:txBody>
      </p:sp>
    </p:spTree>
    <p:extLst>
      <p:ext uri="{BB962C8B-B14F-4D97-AF65-F5344CB8AC3E}">
        <p14:creationId xmlns:p14="http://schemas.microsoft.com/office/powerpoint/2010/main" val="189290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9C4FDF-D901-4FE2-A730-CCAE19219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DEF33E-D710-4D27-A03E-8961E824C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94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01B1-F23F-D549-A0C7-609D22E4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/>
                <a:cs typeface="Segoe UI"/>
              </a:rPr>
              <a:t>Future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703A-E8EC-684D-B982-1FC9CB94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Utilize </a:t>
            </a:r>
            <a:r>
              <a:rPr lang="en-US">
                <a:latin typeface="Consolas"/>
                <a:cs typeface="Calibri"/>
              </a:rPr>
              <a:t>pagemap </a:t>
            </a:r>
            <a:endParaRPr lang="en-US" i="1">
              <a:latin typeface="Consolas"/>
              <a:cs typeface="Calibri"/>
            </a:endParaRPr>
          </a:p>
          <a:p>
            <a:r>
              <a:rPr lang="en-US">
                <a:cs typeface="Calibri"/>
              </a:rPr>
              <a:t>Set of interfaces in kernel to examine page tables </a:t>
            </a:r>
          </a:p>
          <a:p>
            <a:r>
              <a:rPr lang="en-US">
                <a:cs typeface="Calibri"/>
              </a:rPr>
              <a:t>4 main components</a:t>
            </a:r>
          </a:p>
          <a:p>
            <a:r>
              <a:rPr lang="en-US">
                <a:cs typeface="Calibri"/>
              </a:rPr>
              <a:t>/proc/pid/pagemap</a:t>
            </a:r>
          </a:p>
          <a:p>
            <a:pPr lvl="1"/>
            <a:r>
              <a:rPr lang="en-US">
                <a:cs typeface="Calibri"/>
              </a:rPr>
              <a:t>Allows userspace process find out which physical frame each virtual page is mapped to</a:t>
            </a:r>
          </a:p>
          <a:p>
            <a:pPr lvl="1"/>
            <a:r>
              <a:rPr lang="en-US">
                <a:cs typeface="Calibri"/>
              </a:rPr>
              <a:t>64-bit value for each page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040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BE5D-BEF2-D445-B3B5-E8F0A2B0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/>
              </a:rPr>
              <a:t>Future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B40D-00DD-884E-AC1F-7A4A45909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onsolas" panose="020B0609020204030204" pitchFamily="49" charset="0"/>
                <a:cs typeface="Calibri"/>
              </a:rPr>
              <a:t>mmap</a:t>
            </a:r>
            <a:r>
              <a:rPr lang="en-US">
                <a:latin typeface="Consolas" panose="020B0609020204030204" pitchFamily="49" charset="0"/>
                <a:cs typeface="Calibri"/>
              </a:rPr>
              <a:t>() </a:t>
            </a:r>
            <a:r>
              <a:rPr lang="en-US">
                <a:cs typeface="Calibri"/>
              </a:rPr>
              <a:t>in Linux creates new mapping in virtual address space</a:t>
            </a:r>
          </a:p>
          <a:p>
            <a:r>
              <a:rPr lang="en-US">
                <a:cs typeface="Calibri"/>
              </a:rPr>
              <a:t>Embed ‘</a:t>
            </a:r>
            <a:r>
              <a:rPr lang="en-US" err="1">
                <a:latin typeface="Consolas" panose="020B0609020204030204" pitchFamily="49" charset="0"/>
                <a:cs typeface="Calibri"/>
              </a:rPr>
              <a:t>spoiler.c</a:t>
            </a:r>
            <a:r>
              <a:rPr lang="en-US">
                <a:cs typeface="Calibri"/>
              </a:rPr>
              <a:t>’ into a new program with a </a:t>
            </a:r>
            <a:r>
              <a:rPr lang="en-US" err="1">
                <a:latin typeface="Consolas" panose="020B0609020204030204" pitchFamily="49" charset="0"/>
                <a:cs typeface="Calibri"/>
              </a:rPr>
              <a:t>mmap</a:t>
            </a:r>
            <a:r>
              <a:rPr lang="en-US">
                <a:latin typeface="Consolas" panose="020B0609020204030204" pitchFamily="49" charset="0"/>
                <a:cs typeface="Calibri"/>
              </a:rPr>
              <a:t>() </a:t>
            </a:r>
            <a:r>
              <a:rPr lang="en-US">
                <a:cs typeface="Calibri"/>
              </a:rPr>
              <a:t>wrapper</a:t>
            </a:r>
          </a:p>
          <a:p>
            <a:r>
              <a:rPr lang="en-US">
                <a:cs typeface="Calibri"/>
              </a:rPr>
              <a:t>Proceed with same iteration pattern</a:t>
            </a:r>
          </a:p>
          <a:p>
            <a:r>
              <a:rPr lang="en-US">
                <a:cs typeface="Calibri"/>
              </a:rPr>
              <a:t>Explicit creation of memory mapped pages</a:t>
            </a:r>
          </a:p>
          <a:p>
            <a:r>
              <a:rPr lang="en-US">
                <a:cs typeface="Calibri"/>
              </a:rPr>
              <a:t>Record the latency and match with </a:t>
            </a:r>
            <a:r>
              <a:rPr lang="en-US" err="1">
                <a:latin typeface="Consolas" panose="020B0609020204030204" pitchFamily="49" charset="0"/>
                <a:cs typeface="Calibri"/>
              </a:rPr>
              <a:t>pagemap</a:t>
            </a:r>
            <a:r>
              <a:rPr lang="en-US">
                <a:cs typeface="Calibri"/>
              </a:rPr>
              <a:t> file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9272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59D2-1769-1F40-8B43-C5455B3B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/>
                <a:cs typeface="Segoe UI"/>
              </a:rPr>
              <a:t>Reference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5E9E-3BC8-854A-8C7D-352472CEE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7847"/>
            <a:ext cx="12192000" cy="464416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100"/>
              <a:t>Saad, Moghimi, Ahmad, Bruhns, Ida, Krebbel, Moritz, Berk, Eisenbarth, Thomas, and Berk, “SPOILER: Speculative Load Hazards Boost Rowhammer and Cache Attacks,” [</a:t>
            </a:r>
            <a:r>
              <a:rPr lang="en-US" sz="2100" err="1"/>
              <a:t>astro-ph</a:t>
            </a:r>
            <a:r>
              <a:rPr lang="en-US" sz="2100"/>
              <a:t>/0005112] A Determination of the Hubble Constant from Cepheid Distances and a Model of the Local Peculiar Velocity Field, 01-Mar-2019. [Online]. Available: https://arxiv.org/abs/1903.00446. [Accessed: 08-Mar-2019].</a:t>
            </a:r>
          </a:p>
          <a:p>
            <a:r>
              <a:rPr lang="en-US" sz="2100"/>
              <a:t>Y. Kim, R. Daly, J. Kim, C. Fallin, J. H. Lee, D. Lee, C. Wilkerson, K. Lai, O. </a:t>
            </a:r>
            <a:r>
              <a:rPr lang="en-US" sz="2100" err="1"/>
              <a:t>Mutlu</a:t>
            </a:r>
            <a:r>
              <a:rPr lang="en-US" sz="2100"/>
              <a:t>, Carnegie Mellon University, and Intel Labs, “Flipping Bits in Memory Without Accessing Them: An Experimental Study of DRAM Disturbance Errors,” IEEE Xplore Digital Library, 14-Jul-2014. [Online]. Available: https://ieeexplore.ieee.org/document/6853210. [Accessed: 04-Apr-2019].</a:t>
            </a:r>
          </a:p>
          <a:p>
            <a:r>
              <a:rPr lang="en-US" sz="2100"/>
              <a:t>L. Tung, “All Intel chips open to new Spoiler non-Spectre attack: Don't expect a quick fix,” ZDNet, 05-Mar-2019. [Online]. Available: https://www.zdnet.com/article/all-intel-chips-open-to-new-spoiler-non-spectre-attack-dont-expect-a-quick-fix/. [Accessed: 28-Mar-2019].</a:t>
            </a:r>
          </a:p>
          <a:p>
            <a:r>
              <a:rPr lang="en-US" sz="2100"/>
              <a:t>“SPOILER,” AMD . [Online]. Available: https://www.amd.com/en/support/kb/faq/pa-240. [Accessed: 28-Mar-2019].</a:t>
            </a:r>
          </a:p>
          <a:p>
            <a:r>
              <a:rPr lang="en-US" sz="2000"/>
              <a:t>“Distribution of AMD and Intel x86 computer processors worldwide, from 2012 to 2018, by quarter,” </a:t>
            </a:r>
            <a:r>
              <a:rPr lang="en-US" sz="2000" i="1" err="1"/>
              <a:t>statista</a:t>
            </a:r>
            <a:r>
              <a:rPr lang="en-US" sz="2000"/>
              <a:t>. [Online]. Available: https://www.statista.com/statistics/735904/worldwide-x86-intel-amd-market-share/. [Accessed: 05-Apr-2019].</a:t>
            </a:r>
            <a:endParaRPr lang="en-US" sz="1400">
              <a:cs typeface="Calibri"/>
            </a:endParaRPr>
          </a:p>
          <a:p>
            <a:endParaRPr lang="en-US" sz="2000" b="1">
              <a:cs typeface="Calibri"/>
            </a:endParaRPr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235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D397-AF64-CE41-BB0D-F54B026D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35866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3928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B284-5DDF-42A3-89BA-491098CF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/>
                <a:cs typeface="Segoe UI"/>
              </a:rPr>
              <a:t>Recap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6148A43-A311-42BB-8E50-75AFEF1CAD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068" y="2225352"/>
            <a:ext cx="2687166" cy="286747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17098-18C7-41F4-BF49-5B168BBEC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770" y="1825625"/>
            <a:ext cx="728003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Vulnerability in Intel Core Processors which exploits Intel's Memory Order Buffer</a:t>
            </a:r>
          </a:p>
          <a:p>
            <a:r>
              <a:rPr lang="en-US">
                <a:cs typeface="Calibri"/>
              </a:rPr>
              <a:t>OS independent</a:t>
            </a:r>
          </a:p>
          <a:p>
            <a:r>
              <a:rPr lang="en-US">
                <a:cs typeface="Calibri"/>
              </a:rPr>
              <a:t>Works from virtual machines and sandboxed environments</a:t>
            </a:r>
          </a:p>
        </p:txBody>
      </p:sp>
    </p:spTree>
    <p:extLst>
      <p:ext uri="{BB962C8B-B14F-4D97-AF65-F5344CB8AC3E}">
        <p14:creationId xmlns:p14="http://schemas.microsoft.com/office/powerpoint/2010/main" val="339451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nfused">
            <a:extLst>
              <a:ext uri="{FF2B5EF4-FFF2-40B4-BE49-F238E27FC236}">
                <a16:creationId xmlns:a16="http://schemas.microsoft.com/office/drawing/2014/main" id="{99B88477-E3B3-42E8-95BC-C43FB71A1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9" y="4893038"/>
            <a:ext cx="251939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05564E-5D6E-4F60-861F-8F52E3CF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/>
                <a:cs typeface="Segoe UI"/>
              </a:rPr>
              <a:t>Recap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5381-CA76-414A-8D32-8A5CEB26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847"/>
            <a:ext cx="10515600" cy="462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CPUs</a:t>
            </a:r>
          </a:p>
          <a:p>
            <a:pPr lvl="1"/>
            <a:r>
              <a:rPr lang="en-US"/>
              <a:t>Affected</a:t>
            </a:r>
          </a:p>
          <a:p>
            <a:pPr lvl="2"/>
            <a:r>
              <a:rPr lang="en-US"/>
              <a:t>Intel - proprietary memory disambiguation and dependency resolution logic</a:t>
            </a:r>
          </a:p>
          <a:p>
            <a:pPr lvl="1"/>
            <a:r>
              <a:rPr lang="en-US"/>
              <a:t>Not affected</a:t>
            </a:r>
          </a:p>
          <a:p>
            <a:pPr lvl="2"/>
            <a:r>
              <a:rPr lang="en-US"/>
              <a:t>ARM</a:t>
            </a:r>
          </a:p>
          <a:p>
            <a:pPr lvl="2"/>
            <a:r>
              <a:rPr lang="en-US"/>
              <a:t>AMD</a:t>
            </a:r>
          </a:p>
          <a:p>
            <a:pPr lvl="3"/>
            <a:r>
              <a:rPr lang="en-US">
                <a:solidFill>
                  <a:srgbClr val="0070C0"/>
                </a:solidFill>
              </a:rPr>
              <a:t>“...We believe that our products are not susceptible to this issue because AMD processors do not use partial address matches above address bit 11 when resolving load conflicts.”</a:t>
            </a:r>
          </a:p>
        </p:txBody>
      </p:sp>
    </p:spTree>
    <p:extLst>
      <p:ext uri="{BB962C8B-B14F-4D97-AF65-F5344CB8AC3E}">
        <p14:creationId xmlns:p14="http://schemas.microsoft.com/office/powerpoint/2010/main" val="24830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678B-629C-49D1-A05E-E0BFD6FF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/>
                <a:cs typeface="Segoe UI"/>
              </a:rPr>
              <a:t>Recap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75F3-9508-4A17-BC78-E1A41BC5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847"/>
            <a:ext cx="10515600" cy="46931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Intel uses a proprietary memory disambiguation and dependency resolution logic to predict and resolve false dependencies </a:t>
            </a:r>
            <a:endParaRPr lang="en-US">
              <a:cs typeface="Calibri"/>
            </a:endParaRPr>
          </a:p>
          <a:p>
            <a:r>
              <a:rPr lang="en-US"/>
              <a:t>Dependency resolution logic</a:t>
            </a:r>
            <a:r>
              <a:rPr lang="en-US" b="1"/>
              <a:t> </a:t>
            </a:r>
            <a:r>
              <a:rPr lang="en-US"/>
              <a:t>suffers from an unknown false dependency</a:t>
            </a:r>
            <a:r>
              <a:rPr lang="en-US" b="1"/>
              <a:t> </a:t>
            </a:r>
          </a:p>
          <a:p>
            <a:r>
              <a:rPr lang="en-US"/>
              <a:t>Exploited to leak information about physical page mappings. </a:t>
            </a:r>
          </a:p>
        </p:txBody>
      </p:sp>
    </p:spTree>
    <p:extLst>
      <p:ext uri="{BB962C8B-B14F-4D97-AF65-F5344CB8AC3E}">
        <p14:creationId xmlns:p14="http://schemas.microsoft.com/office/powerpoint/2010/main" val="425186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2A0E-640B-4A6E-8C4D-A5A9DA44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/>
                <a:cs typeface="Segoe UI"/>
              </a:rPr>
              <a:t>Recap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4639-0A7E-493A-A975-19442D5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cs typeface="Calibri"/>
              </a:rPr>
              <a:t>Why is this important?</a:t>
            </a:r>
          </a:p>
          <a:p>
            <a:pPr lvl="1"/>
            <a:r>
              <a:rPr lang="en-US" sz="2800">
                <a:cs typeface="Calibri"/>
              </a:rPr>
              <a:t>Microarchitectural attacks utilize this leakage of page mappings</a:t>
            </a:r>
          </a:p>
          <a:p>
            <a:pPr lvl="1"/>
            <a:r>
              <a:rPr lang="en-US" sz="2800">
                <a:cs typeface="Calibri"/>
              </a:rPr>
              <a:t>Enhances speedup of existing attacks significantly</a:t>
            </a:r>
          </a:p>
          <a:p>
            <a:pPr lvl="1"/>
            <a:r>
              <a:rPr lang="en-US" sz="2800">
                <a:cs typeface="Calibri"/>
              </a:rPr>
              <a:t>Possibility of new attacks</a:t>
            </a:r>
          </a:p>
        </p:txBody>
      </p:sp>
    </p:spTree>
    <p:extLst>
      <p:ext uri="{BB962C8B-B14F-4D97-AF65-F5344CB8AC3E}">
        <p14:creationId xmlns:p14="http://schemas.microsoft.com/office/powerpoint/2010/main" val="400806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CB65192E-31AD-E04D-9724-0EE06FB9E3A5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16200000" flipV="1">
            <a:off x="6602930" y="2853717"/>
            <a:ext cx="939" cy="2677877"/>
          </a:xfrm>
          <a:prstGeom prst="curvedConnector3">
            <a:avLst>
              <a:gd name="adj1" fmla="val 728452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BBCD52-AFE8-8C41-8998-014F5E3B6B53}"/>
              </a:ext>
            </a:extLst>
          </p:cNvPr>
          <p:cNvSpPr/>
          <p:nvPr/>
        </p:nvSpPr>
        <p:spPr>
          <a:xfrm>
            <a:off x="4448034" y="4192186"/>
            <a:ext cx="1632851" cy="402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Virtual Address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109B0-B8CD-6C4C-B313-80B59307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Spoiler</a:t>
            </a:r>
            <a:r>
              <a:rPr lang="en-US"/>
              <a:t> Attack – Eagle 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659130-A32E-C247-8F8D-99D50FAB5B62}"/>
              </a:ext>
            </a:extLst>
          </p:cNvPr>
          <p:cNvCxnSpPr>
            <a:cxnSpLocks/>
          </p:cNvCxnSpPr>
          <p:nvPr/>
        </p:nvCxnSpPr>
        <p:spPr>
          <a:xfrm flipH="1">
            <a:off x="6546248" y="1977879"/>
            <a:ext cx="4493" cy="41826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4AC5857-FC2C-6542-8209-85139D6851AA}"/>
              </a:ext>
            </a:extLst>
          </p:cNvPr>
          <p:cNvSpPr/>
          <p:nvPr/>
        </p:nvSpPr>
        <p:spPr>
          <a:xfrm>
            <a:off x="7011611" y="4193125"/>
            <a:ext cx="1861451" cy="402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Physical Address 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8F7C7354-D34C-3A46-B87A-E6E05D64854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080885" y="4393572"/>
            <a:ext cx="930726" cy="93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465F613-D316-BB41-90BF-B827435405A1}"/>
              </a:ext>
            </a:extLst>
          </p:cNvPr>
          <p:cNvSpPr/>
          <p:nvPr/>
        </p:nvSpPr>
        <p:spPr>
          <a:xfrm>
            <a:off x="9525000" y="1373721"/>
            <a:ext cx="1828800" cy="433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7C2DC-2F5F-974B-AA9A-8CAA6BEAE264}"/>
              </a:ext>
            </a:extLst>
          </p:cNvPr>
          <p:cNvSpPr/>
          <p:nvPr/>
        </p:nvSpPr>
        <p:spPr>
          <a:xfrm>
            <a:off x="9525001" y="1373721"/>
            <a:ext cx="1828800" cy="402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50B3F1-F827-8743-8908-B0C91297EDA3}"/>
              </a:ext>
            </a:extLst>
          </p:cNvPr>
          <p:cNvSpPr/>
          <p:nvPr/>
        </p:nvSpPr>
        <p:spPr>
          <a:xfrm>
            <a:off x="9525000" y="1776493"/>
            <a:ext cx="1828800" cy="402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7DD4E0-0B92-834A-82EE-C58C6F830E5F}"/>
              </a:ext>
            </a:extLst>
          </p:cNvPr>
          <p:cNvSpPr/>
          <p:nvPr/>
        </p:nvSpPr>
        <p:spPr>
          <a:xfrm>
            <a:off x="9525000" y="2179265"/>
            <a:ext cx="1828800" cy="402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7D48C4-EFD7-9B4E-BC97-D039DAAB6D87}"/>
              </a:ext>
            </a:extLst>
          </p:cNvPr>
          <p:cNvSpPr/>
          <p:nvPr/>
        </p:nvSpPr>
        <p:spPr>
          <a:xfrm>
            <a:off x="9524999" y="2582037"/>
            <a:ext cx="1828800" cy="402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AA608E-8039-204E-BF2D-5112CCF77A4E}"/>
              </a:ext>
            </a:extLst>
          </p:cNvPr>
          <p:cNvSpPr/>
          <p:nvPr/>
        </p:nvSpPr>
        <p:spPr>
          <a:xfrm>
            <a:off x="9524999" y="2984809"/>
            <a:ext cx="1828800" cy="402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2DC0B2-4CC9-FD4A-B906-842F765045F6}"/>
              </a:ext>
            </a:extLst>
          </p:cNvPr>
          <p:cNvSpPr/>
          <p:nvPr/>
        </p:nvSpPr>
        <p:spPr>
          <a:xfrm>
            <a:off x="9524998" y="3387581"/>
            <a:ext cx="1828800" cy="402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900BDE-AB78-8948-8484-8D0BE3C8079A}"/>
              </a:ext>
            </a:extLst>
          </p:cNvPr>
          <p:cNvSpPr/>
          <p:nvPr/>
        </p:nvSpPr>
        <p:spPr>
          <a:xfrm>
            <a:off x="9524998" y="3790353"/>
            <a:ext cx="1828800" cy="402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7FA284-A1AE-BE4C-BFF9-8D177C67A548}"/>
              </a:ext>
            </a:extLst>
          </p:cNvPr>
          <p:cNvSpPr/>
          <p:nvPr/>
        </p:nvSpPr>
        <p:spPr>
          <a:xfrm>
            <a:off x="9524997" y="4193125"/>
            <a:ext cx="1828800" cy="402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E0763-CAA5-B547-B35E-6029450BFE80}"/>
              </a:ext>
            </a:extLst>
          </p:cNvPr>
          <p:cNvSpPr/>
          <p:nvPr/>
        </p:nvSpPr>
        <p:spPr>
          <a:xfrm>
            <a:off x="9524998" y="4582885"/>
            <a:ext cx="1828800" cy="402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4D4954-1F6C-5940-9F26-3224EA8B424A}"/>
              </a:ext>
            </a:extLst>
          </p:cNvPr>
          <p:cNvSpPr/>
          <p:nvPr/>
        </p:nvSpPr>
        <p:spPr>
          <a:xfrm>
            <a:off x="9524997" y="4985657"/>
            <a:ext cx="1828800" cy="402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E5A6B3-3082-F941-A9B1-848073000E08}"/>
              </a:ext>
            </a:extLst>
          </p:cNvPr>
          <p:cNvSpPr/>
          <p:nvPr/>
        </p:nvSpPr>
        <p:spPr>
          <a:xfrm>
            <a:off x="9524997" y="5388429"/>
            <a:ext cx="1828800" cy="402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2F0F9B-61A5-FC46-A919-F55E4BC30811}"/>
              </a:ext>
            </a:extLst>
          </p:cNvPr>
          <p:cNvCxnSpPr>
            <a:cxnSpLocks/>
          </p:cNvCxnSpPr>
          <p:nvPr/>
        </p:nvCxnSpPr>
        <p:spPr>
          <a:xfrm flipV="1">
            <a:off x="8873062" y="2991313"/>
            <a:ext cx="651931" cy="1201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0A3208-37CF-5E47-AFF4-2434F20B7409}"/>
              </a:ext>
            </a:extLst>
          </p:cNvPr>
          <p:cNvCxnSpPr>
            <a:cxnSpLocks/>
          </p:cNvCxnSpPr>
          <p:nvPr/>
        </p:nvCxnSpPr>
        <p:spPr>
          <a:xfrm flipV="1">
            <a:off x="8873062" y="3387583"/>
            <a:ext cx="651931" cy="1214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1717AA-B5B6-8742-94BB-10135993B415}"/>
              </a:ext>
            </a:extLst>
          </p:cNvPr>
          <p:cNvCxnSpPr>
            <a:cxnSpLocks/>
          </p:cNvCxnSpPr>
          <p:nvPr/>
        </p:nvCxnSpPr>
        <p:spPr>
          <a:xfrm flipV="1">
            <a:off x="7011611" y="2971797"/>
            <a:ext cx="2513382" cy="1221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F47A6DB-E52A-B041-9D44-663AC4FEA459}"/>
              </a:ext>
            </a:extLst>
          </p:cNvPr>
          <p:cNvSpPr txBox="1"/>
          <p:nvPr/>
        </p:nvSpPr>
        <p:spPr>
          <a:xfrm>
            <a:off x="9524993" y="5791201"/>
            <a:ext cx="182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Physical Memory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4B529A1C-AF52-F644-A368-D02CD9BB8BB9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>
            <a:off x="3758564" y="2605880"/>
            <a:ext cx="1505896" cy="1586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39F7E0C-8ADA-A64F-8B2B-1E22AEB5B4EF}"/>
              </a:ext>
            </a:extLst>
          </p:cNvPr>
          <p:cNvSpPr txBox="1"/>
          <p:nvPr/>
        </p:nvSpPr>
        <p:spPr>
          <a:xfrm>
            <a:off x="317812" y="419218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JavaScript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C94797F-CE7E-5F4D-8BB0-5A3373E34CF4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175062" y="3649629"/>
            <a:ext cx="0" cy="54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F2D96AC-3457-1E41-AD83-488A7B020169}"/>
              </a:ext>
            </a:extLst>
          </p:cNvPr>
          <p:cNvSpPr txBox="1"/>
          <p:nvPr/>
        </p:nvSpPr>
        <p:spPr>
          <a:xfrm>
            <a:off x="321738" y="4561517"/>
            <a:ext cx="171449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malicious program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B34D1A-039D-CA4E-BC5B-942D0FF6A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41" y="1350651"/>
            <a:ext cx="3435923" cy="251045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7DEBA60-3AFF-AA4E-B08A-63D2E6AFFFD8}"/>
              </a:ext>
            </a:extLst>
          </p:cNvPr>
          <p:cNvSpPr txBox="1"/>
          <p:nvPr/>
        </p:nvSpPr>
        <p:spPr>
          <a:xfrm>
            <a:off x="5846540" y="1591825"/>
            <a:ext cx="139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VA = PA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BB46FFD-9598-9743-BA9D-326D727710E0}"/>
              </a:ext>
            </a:extLst>
          </p:cNvPr>
          <p:cNvSpPr/>
          <p:nvPr/>
        </p:nvSpPr>
        <p:spPr>
          <a:xfrm>
            <a:off x="2742599" y="4647765"/>
            <a:ext cx="1481328" cy="14813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Perform Spoiler Attack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397BBCD4-A8F4-ED49-A897-251621DD0C9B}"/>
              </a:ext>
            </a:extLst>
          </p:cNvPr>
          <p:cNvCxnSpPr>
            <a:stCxn id="54" idx="6"/>
            <a:endCxn id="5" idx="2"/>
          </p:cNvCxnSpPr>
          <p:nvPr/>
        </p:nvCxnSpPr>
        <p:spPr>
          <a:xfrm flipV="1">
            <a:off x="4223927" y="4594958"/>
            <a:ext cx="1040533" cy="79347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E400A4DA-F386-6F48-9BF8-1BED8F53E2F7}"/>
              </a:ext>
            </a:extLst>
          </p:cNvPr>
          <p:cNvCxnSpPr>
            <a:stCxn id="3" idx="2"/>
            <a:endCxn id="54" idx="2"/>
          </p:cNvCxnSpPr>
          <p:nvPr/>
        </p:nvCxnSpPr>
        <p:spPr>
          <a:xfrm rot="16200000" flipH="1">
            <a:off x="1808946" y="4454776"/>
            <a:ext cx="303692" cy="156361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E0A1BA9-862C-9946-B0AA-22760E188822}"/>
              </a:ext>
            </a:extLst>
          </p:cNvPr>
          <p:cNvSpPr txBox="1"/>
          <p:nvPr/>
        </p:nvSpPr>
        <p:spPr>
          <a:xfrm>
            <a:off x="4024386" y="4610503"/>
            <a:ext cx="121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If </a:t>
            </a:r>
          </a:p>
          <a:p>
            <a:pPr algn="ctr"/>
            <a:r>
              <a:rPr lang="en-US" sz="1600"/>
              <a:t>VA = PA?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341C9F-1B71-3C4B-A003-48F6419DE229}"/>
              </a:ext>
            </a:extLst>
          </p:cNvPr>
          <p:cNvSpPr/>
          <p:nvPr/>
        </p:nvSpPr>
        <p:spPr>
          <a:xfrm>
            <a:off x="3864429" y="4192185"/>
            <a:ext cx="583605" cy="402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4BD956-7034-054F-BFCA-B5E63E41093F}"/>
              </a:ext>
            </a:extLst>
          </p:cNvPr>
          <p:cNvSpPr txBox="1"/>
          <p:nvPr/>
        </p:nvSpPr>
        <p:spPr>
          <a:xfrm>
            <a:off x="1272718" y="5411726"/>
            <a:ext cx="1376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PA revealed to user program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521A029-ED47-4745-82CA-5C45AEDD3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59479" flipH="1">
            <a:off x="5650424" y="2175477"/>
            <a:ext cx="1772391" cy="154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2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1" grpId="0"/>
      <p:bldP spid="47" grpId="0"/>
      <p:bldP spid="3" grpId="0" animBg="1"/>
      <p:bldP spid="52" grpId="0"/>
      <p:bldP spid="54" grpId="0" animBg="1"/>
      <p:bldP spid="62" grpId="0"/>
      <p:bldP spid="63" grpId="0" animBg="1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9C4FDF-D901-4FE2-A730-CCAE19219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Implementation Plan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DEF33E-D710-4D27-A03E-8961E824C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0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38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Spoiler Alert!</vt:lpstr>
      <vt:lpstr>Agenda</vt:lpstr>
      <vt:lpstr>Recap</vt:lpstr>
      <vt:lpstr>Recap</vt:lpstr>
      <vt:lpstr>Recap</vt:lpstr>
      <vt:lpstr>Recap</vt:lpstr>
      <vt:lpstr>Recap</vt:lpstr>
      <vt:lpstr>The Spoiler Attack – Eagle View</vt:lpstr>
      <vt:lpstr>Implementation Plan</vt:lpstr>
      <vt:lpstr>Implementation Plan</vt:lpstr>
      <vt:lpstr>Changes to Implementation Plan</vt:lpstr>
      <vt:lpstr>Revised Implementation Plan</vt:lpstr>
      <vt:lpstr>Platform</vt:lpstr>
      <vt:lpstr>Seek the Oracle …</vt:lpstr>
      <vt:lpstr>Implementation</vt:lpstr>
      <vt:lpstr>Pseudocode</vt:lpstr>
      <vt:lpstr>Initialization</vt:lpstr>
      <vt:lpstr>Outer for</vt:lpstr>
      <vt:lpstr>Outer for</vt:lpstr>
      <vt:lpstr>Inner for</vt:lpstr>
      <vt:lpstr>Inner for</vt:lpstr>
      <vt:lpstr>Execution</vt:lpstr>
      <vt:lpstr>Execution</vt:lpstr>
      <vt:lpstr>Execution</vt:lpstr>
      <vt:lpstr>Execution</vt:lpstr>
      <vt:lpstr>Results</vt:lpstr>
      <vt:lpstr>Speculative Load Hazards</vt:lpstr>
      <vt:lpstr>Code</vt:lpstr>
      <vt:lpstr>Expected Results</vt:lpstr>
      <vt:lpstr>Actual Results</vt:lpstr>
      <vt:lpstr>Mitigation</vt:lpstr>
      <vt:lpstr>Software Mitigations</vt:lpstr>
      <vt:lpstr>Hardware Mitigations</vt:lpstr>
      <vt:lpstr>Future Work</vt:lpstr>
      <vt:lpstr>Future Work</vt:lpstr>
      <vt:lpstr>Future Work</vt:lpstr>
      <vt:lpstr>Reference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Spoiler Alert</dc:title>
  <dc:creator>Kusram, Kushal</dc:creator>
  <cp:revision>1</cp:revision>
  <dcterms:created xsi:type="dcterms:W3CDTF">2019-03-30T18:32:28Z</dcterms:created>
  <dcterms:modified xsi:type="dcterms:W3CDTF">2019-05-03T01:12:12Z</dcterms:modified>
</cp:coreProperties>
</file>