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82" r:id="rId3"/>
    <p:sldId id="375" r:id="rId4"/>
    <p:sldId id="376" r:id="rId5"/>
    <p:sldId id="367" r:id="rId6"/>
    <p:sldId id="377" r:id="rId7"/>
    <p:sldId id="378" r:id="rId8"/>
    <p:sldId id="379" r:id="rId9"/>
    <p:sldId id="380" r:id="rId10"/>
    <p:sldId id="391" r:id="rId11"/>
    <p:sldId id="381" r:id="rId12"/>
    <p:sldId id="382" r:id="rId13"/>
    <p:sldId id="390" r:id="rId14"/>
    <p:sldId id="32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D7F23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4514"/>
  </p:normalViewPr>
  <p:slideViewPr>
    <p:cSldViewPr snapToGrid="0" snapToObjects="1">
      <p:cViewPr varScale="1">
        <p:scale>
          <a:sx n="77" d="100"/>
          <a:sy n="77" d="100"/>
        </p:scale>
        <p:origin x="200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20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02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15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99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67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53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03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3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72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20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66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2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8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4" r:id="rId2"/>
    <p:sldLayoutId id="2147483705" r:id="rId3"/>
    <p:sldLayoutId id="214748370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withpython.com/pyg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Hacking and Sharing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9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06">
            <a:extLst>
              <a:ext uri="{FF2B5EF4-FFF2-40B4-BE49-F238E27FC236}">
                <a16:creationId xmlns:a16="http://schemas.microsoft.com/office/drawing/2014/main" id="{26E25BAF-8B81-0A4B-BA07-6B3BCF803A23}"/>
              </a:ext>
            </a:extLst>
          </p:cNvPr>
          <p:cNvSpPr txBox="1"/>
          <p:nvPr/>
        </p:nvSpPr>
        <p:spPr>
          <a:xfrm>
            <a:off x="5257538" y="7251650"/>
            <a:ext cx="5728224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Games With Python and </a:t>
            </a:r>
            <a:r>
              <a:rPr lang="en-US" sz="2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2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rgbClr val="FFFF00"/>
              </a:buClr>
              <a:buSzPct val="25000"/>
            </a:pPr>
            <a:r>
              <a:rPr lang="en-US" sz="2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https://inventwithpython.com/pygame/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1401-A591-894B-AFBC-16FA609117EC}"/>
              </a:ext>
            </a:extLst>
          </p:cNvPr>
          <p:cNvSpPr txBox="1"/>
          <p:nvPr/>
        </p:nvSpPr>
        <p:spPr>
          <a:xfrm>
            <a:off x="819102" y="3275216"/>
            <a:ext cx="1486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You can ask me for help </a:t>
            </a:r>
            <a:r>
              <a:rPr lang="en-US" sz="3000" dirty="0">
                <a:solidFill>
                  <a:srgbClr val="00FF00"/>
                </a:solidFill>
              </a:rPr>
              <a:t>3 times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You can ask each other for help as many times as you want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You can use the Internet to search for help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You can look at other people’s code from the Internet</a:t>
            </a:r>
          </a:p>
        </p:txBody>
      </p:sp>
      <p:sp>
        <p:nvSpPr>
          <p:cNvPr id="5" name="Shape 204">
            <a:extLst>
              <a:ext uri="{FF2B5EF4-FFF2-40B4-BE49-F238E27FC236}">
                <a16:creationId xmlns:a16="http://schemas.microsoft.com/office/drawing/2014/main" id="{E36DAC23-7A6D-734C-ADB9-B2033239A635}"/>
              </a:ext>
            </a:extLst>
          </p:cNvPr>
          <p:cNvSpPr txBox="1">
            <a:spLocks/>
          </p:cNvSpPr>
          <p:nvPr/>
        </p:nvSpPr>
        <p:spPr>
          <a:xfrm>
            <a:off x="1284730" y="6578957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10921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619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055947" y="415636"/>
            <a:ext cx="13931900" cy="109820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Sharing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4F827-35CD-F148-990B-E1E0894EA209}"/>
              </a:ext>
            </a:extLst>
          </p:cNvPr>
          <p:cNvSpPr txBox="1"/>
          <p:nvPr/>
        </p:nvSpPr>
        <p:spPr>
          <a:xfrm>
            <a:off x="1122218" y="2510444"/>
            <a:ext cx="13865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To share your app, you need to make sure the other person has Python3 and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installed.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This means you need to teach them how to install and use Python! Use this as a good time to teach your friends to code! The steps are: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1 – Go to </a:t>
            </a:r>
            <a:r>
              <a:rPr lang="en-US" sz="3000" dirty="0" err="1">
                <a:solidFill>
                  <a:schemeClr val="bg1"/>
                </a:solidFill>
              </a:rPr>
              <a:t>python.org</a:t>
            </a:r>
            <a:r>
              <a:rPr lang="en-US" sz="3000" dirty="0">
                <a:solidFill>
                  <a:schemeClr val="bg1"/>
                </a:solidFill>
              </a:rPr>
              <a:t> to download and install the latest Python 3</a:t>
            </a:r>
          </a:p>
          <a:p>
            <a:r>
              <a:rPr lang="en-US" sz="3000" dirty="0">
                <a:solidFill>
                  <a:schemeClr val="bg1"/>
                </a:solidFill>
              </a:rPr>
              <a:t>2 – From the command line, type “</a:t>
            </a:r>
            <a:r>
              <a:rPr lang="en-US" sz="3000" dirty="0">
                <a:solidFill>
                  <a:srgbClr val="00FF00"/>
                </a:solidFill>
              </a:rPr>
              <a:t>python3 –m pip install </a:t>
            </a:r>
            <a:r>
              <a:rPr lang="en-US" sz="3000" dirty="0" err="1">
                <a:solidFill>
                  <a:srgbClr val="00FF00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”</a:t>
            </a:r>
          </a:p>
          <a:p>
            <a:r>
              <a:rPr lang="en-US" sz="3000" dirty="0">
                <a:solidFill>
                  <a:schemeClr val="bg1"/>
                </a:solidFill>
              </a:rPr>
              <a:t>3 – Teach your friends how to run “</a:t>
            </a:r>
            <a:r>
              <a:rPr lang="en-US" sz="3000" dirty="0">
                <a:solidFill>
                  <a:srgbClr val="00FF00"/>
                </a:solidFill>
              </a:rPr>
              <a:t>python3 </a:t>
            </a:r>
            <a:r>
              <a:rPr lang="en-US" sz="3000" dirty="0" err="1">
                <a:solidFill>
                  <a:srgbClr val="00FF00"/>
                </a:solidFill>
              </a:rPr>
              <a:t>mygame.py</a:t>
            </a:r>
            <a:r>
              <a:rPr lang="en-US" sz="3000" dirty="0">
                <a:solidFill>
                  <a:schemeClr val="bg1"/>
                </a:solidFill>
              </a:rPr>
              <a:t>” to run games!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You can also show them how to install Visual Studio Code so they can change your game!</a:t>
            </a:r>
          </a:p>
        </p:txBody>
      </p:sp>
    </p:spTree>
    <p:extLst>
      <p:ext uri="{BB962C8B-B14F-4D97-AF65-F5344CB8AC3E}">
        <p14:creationId xmlns:p14="http://schemas.microsoft.com/office/powerpoint/2010/main" val="390826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15289" y="4001519"/>
            <a:ext cx="13931900" cy="109820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4F827-35CD-F148-990B-E1E0894EA209}"/>
              </a:ext>
            </a:extLst>
          </p:cNvPr>
          <p:cNvSpPr txBox="1"/>
          <p:nvPr/>
        </p:nvSpPr>
        <p:spPr>
          <a:xfrm>
            <a:off x="4940321" y="5099722"/>
            <a:ext cx="6521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That’s it! I hope you had fun. ^_^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FD645-0A36-3D40-A854-78E75A576A9E}"/>
              </a:ext>
            </a:extLst>
          </p:cNvPr>
          <p:cNvCxnSpPr/>
          <p:nvPr/>
        </p:nvCxnSpPr>
        <p:spPr>
          <a:xfrm>
            <a:off x="1717903" y="7065818"/>
            <a:ext cx="25769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88E0D0-9149-A048-9D00-4BDA40A4CEC5}"/>
              </a:ext>
            </a:extLst>
          </p:cNvPr>
          <p:cNvSpPr/>
          <p:nvPr/>
        </p:nvSpPr>
        <p:spPr>
          <a:xfrm>
            <a:off x="4565119" y="6751923"/>
            <a:ext cx="66143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hlinkClick r:id="rId3"/>
              </a:rPr>
              <a:t>https://inventwithpython.com/pygame/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5F48F0-3A22-0545-BA85-73DD346D2404}"/>
              </a:ext>
            </a:extLst>
          </p:cNvPr>
          <p:cNvCxnSpPr>
            <a:cxnSpLocks/>
          </p:cNvCxnSpPr>
          <p:nvPr/>
        </p:nvCxnSpPr>
        <p:spPr>
          <a:xfrm flipH="1">
            <a:off x="11449701" y="7028922"/>
            <a:ext cx="2496983" cy="3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9BE45-48F0-F648-AFF4-B637D5C5D0DE}"/>
              </a:ext>
            </a:extLst>
          </p:cNvPr>
          <p:cNvSpPr txBox="1"/>
          <p:nvPr/>
        </p:nvSpPr>
        <p:spPr>
          <a:xfrm flipH="1">
            <a:off x="5949954" y="8127125"/>
            <a:ext cx="3844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Keep Learning Here!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D1232-F914-1248-BFCB-DBC4EDA591D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872273" y="7305921"/>
            <a:ext cx="2" cy="821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This deck uses the style and formatting of Charles R. Severance’s slides, but some of the content and code is borrowed from the wonderful book </a:t>
            </a:r>
            <a:r>
              <a:rPr lang="en-US" sz="1800" i="1" dirty="0">
                <a:solidFill>
                  <a:srgbClr val="FFFFFF"/>
                </a:solidFill>
              </a:rPr>
              <a:t>Making Games with Python &amp; </a:t>
            </a:r>
            <a:r>
              <a:rPr lang="en-US" sz="1800" i="1" dirty="0" err="1">
                <a:solidFill>
                  <a:srgbClr val="FFFFFF"/>
                </a:solidFill>
              </a:rPr>
              <a:t>Pygame</a:t>
            </a:r>
            <a:r>
              <a:rPr lang="en-US" sz="1800" dirty="0">
                <a:solidFill>
                  <a:srgbClr val="FFFFFF"/>
                </a:solidFill>
              </a:rPr>
              <a:t> by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. Like Charles Severance and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, I license these slides and all associated content under a CC license. These modifications were made by Jeremy Pedersen.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2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Hacking</a:t>
            </a:r>
          </a:p>
        </p:txBody>
      </p:sp>
    </p:spTree>
    <p:extLst>
      <p:ext uri="{BB962C8B-B14F-4D97-AF65-F5344CB8AC3E}">
        <p14:creationId xmlns:p14="http://schemas.microsoft.com/office/powerpoint/2010/main" val="147777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Hacking?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19493-CB38-1D49-A62D-39FDEB0FBFA2}"/>
              </a:ext>
            </a:extLst>
          </p:cNvPr>
          <p:cNvSpPr txBox="1"/>
          <p:nvPr/>
        </p:nvSpPr>
        <p:spPr>
          <a:xfrm>
            <a:off x="748145" y="3042459"/>
            <a:ext cx="148631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If you search Google or Baidu, they will tell you that “hacking” means breaking into other people’s computers to steal things or break things.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people think of “hackers” now, this is what they think of. </a:t>
            </a:r>
            <a:r>
              <a:rPr lang="en-US" sz="3000" dirty="0">
                <a:solidFill>
                  <a:srgbClr val="FF0000"/>
                </a:solidFill>
              </a:rPr>
              <a:t>This is not really what a hacker is.  </a:t>
            </a:r>
          </a:p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A hacker is somebody who really enjoys taking things apart to learn how they work. A hacker is someone who can make a machine (like a computer) do more than what it was designed to do. A hacker likes to </a:t>
            </a:r>
            <a:r>
              <a:rPr lang="en-US" sz="3000" dirty="0">
                <a:solidFill>
                  <a:srgbClr val="FF40FF"/>
                </a:solidFill>
              </a:rPr>
              <a:t>break things down, build things up, and make things better. </a:t>
            </a:r>
          </a:p>
        </p:txBody>
      </p:sp>
    </p:spTree>
    <p:extLst>
      <p:ext uri="{BB962C8B-B14F-4D97-AF65-F5344CB8AC3E}">
        <p14:creationId xmlns:p14="http://schemas.microsoft.com/office/powerpoint/2010/main" val="230361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Hacking?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F755D-6950-F244-98E6-4AB5C72D1988}"/>
              </a:ext>
            </a:extLst>
          </p:cNvPr>
          <p:cNvSpPr txBox="1"/>
          <p:nvPr/>
        </p:nvSpPr>
        <p:spPr>
          <a:xfrm>
            <a:off x="2227812" y="3241962"/>
            <a:ext cx="3175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40FF"/>
                </a:solidFill>
              </a:rPr>
              <a:t>Regular People</a:t>
            </a:r>
          </a:p>
        </p:txBody>
      </p:sp>
      <p:sp>
        <p:nvSpPr>
          <p:cNvPr id="4" name="Shape 204">
            <a:extLst>
              <a:ext uri="{FF2B5EF4-FFF2-40B4-BE49-F238E27FC236}">
                <a16:creationId xmlns:a16="http://schemas.microsoft.com/office/drawing/2014/main" id="{99FE2264-BE01-6346-9291-0BF98E91E87E}"/>
              </a:ext>
            </a:extLst>
          </p:cNvPr>
          <p:cNvSpPr txBox="1">
            <a:spLocks/>
          </p:cNvSpPr>
          <p:nvPr/>
        </p:nvSpPr>
        <p:spPr>
          <a:xfrm>
            <a:off x="6594995" y="2968268"/>
            <a:ext cx="1784235" cy="82769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684DE-1EE8-BD43-8386-A8253EDB8273}"/>
              </a:ext>
            </a:extLst>
          </p:cNvPr>
          <p:cNvSpPr txBox="1"/>
          <p:nvPr/>
        </p:nvSpPr>
        <p:spPr>
          <a:xfrm>
            <a:off x="10094423" y="3241962"/>
            <a:ext cx="3175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40FF"/>
                </a:solidFill>
              </a:rPr>
              <a:t>Hackers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38DB2-DD3D-824E-AE6D-10B1CC92A714}"/>
              </a:ext>
            </a:extLst>
          </p:cNvPr>
          <p:cNvSpPr txBox="1"/>
          <p:nvPr/>
        </p:nvSpPr>
        <p:spPr>
          <a:xfrm>
            <a:off x="2089497" y="4555375"/>
            <a:ext cx="4505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What </a:t>
            </a:r>
            <a:r>
              <a:rPr lang="en-US" sz="3000" dirty="0">
                <a:solidFill>
                  <a:srgbClr val="FD7F23"/>
                </a:solidFill>
              </a:rPr>
              <a:t>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FD7F23"/>
                </a:solidFill>
              </a:rPr>
              <a:t>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FD7F23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How </a:t>
            </a:r>
            <a:r>
              <a:rPr lang="en-US" sz="3000" dirty="0">
                <a:solidFill>
                  <a:srgbClr val="FD7F23"/>
                </a:solidFill>
              </a:rPr>
              <a:t>do I use it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How can I learn </a:t>
            </a:r>
            <a:r>
              <a:rPr lang="en-US" sz="3000" dirty="0">
                <a:solidFill>
                  <a:srgbClr val="FD7F23"/>
                </a:solidFill>
              </a:rPr>
              <a:t>just enough to make it work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21F9C-D93C-B54E-AF0F-0AF367D1036A}"/>
              </a:ext>
            </a:extLst>
          </p:cNvPr>
          <p:cNvSpPr txBox="1"/>
          <p:nvPr/>
        </p:nvSpPr>
        <p:spPr>
          <a:xfrm>
            <a:off x="9296402" y="4555375"/>
            <a:ext cx="4505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What </a:t>
            </a:r>
            <a:r>
              <a:rPr lang="en-US" sz="3000" dirty="0">
                <a:solidFill>
                  <a:srgbClr val="00FF00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FF00"/>
                </a:solidFill>
              </a:rPr>
              <a:t>it do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How </a:t>
            </a:r>
            <a:r>
              <a:rPr lang="en-US" sz="3000" dirty="0">
                <a:solidFill>
                  <a:srgbClr val="00FF00"/>
                </a:solidFill>
              </a:rPr>
              <a:t>does it work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How can I learn enough to </a:t>
            </a:r>
            <a:r>
              <a:rPr lang="en-US" sz="3000" dirty="0">
                <a:solidFill>
                  <a:srgbClr val="00FF00"/>
                </a:solidFill>
              </a:rPr>
              <a:t>change the way it works</a:t>
            </a:r>
            <a:r>
              <a:rPr lang="en-US" sz="30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99FFFC-8FBD-8C4F-9B10-13BAE78D398D}"/>
              </a:ext>
            </a:extLst>
          </p:cNvPr>
          <p:cNvCxnSpPr>
            <a:stCxn id="4" idx="2"/>
          </p:cNvCxnSpPr>
          <p:nvPr/>
        </p:nvCxnSpPr>
        <p:spPr>
          <a:xfrm flipH="1">
            <a:off x="7487112" y="3795960"/>
            <a:ext cx="1" cy="3751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4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05824" y="332509"/>
            <a:ext cx="13931900" cy="113053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Hacking is Playing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E1870-D9A7-CE49-8EC0-4A429F72ABEF}"/>
              </a:ext>
            </a:extLst>
          </p:cNvPr>
          <p:cNvSpPr txBox="1"/>
          <p:nvPr/>
        </p:nvSpPr>
        <p:spPr>
          <a:xfrm>
            <a:off x="2006777" y="1496291"/>
            <a:ext cx="12129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Hacking is about having fun and stretching limits. Let’s try an example!</a:t>
            </a:r>
          </a:p>
          <a:p>
            <a:r>
              <a:rPr lang="en-US" sz="3000" dirty="0">
                <a:solidFill>
                  <a:schemeClr val="bg1"/>
                </a:solidFill>
              </a:rPr>
              <a:t>This is the game “</a:t>
            </a:r>
            <a:r>
              <a:rPr lang="en-US" sz="3000" dirty="0" err="1">
                <a:solidFill>
                  <a:schemeClr val="bg1"/>
                </a:solidFill>
              </a:rPr>
              <a:t>wormy.py</a:t>
            </a:r>
            <a:r>
              <a:rPr lang="en-US" sz="3000" dirty="0">
                <a:solidFill>
                  <a:schemeClr val="bg1"/>
                </a:solidFill>
              </a:rPr>
              <a:t>”. I have given you the code already.</a:t>
            </a:r>
          </a:p>
        </p:txBody>
      </p:sp>
      <p:pic>
        <p:nvPicPr>
          <p:cNvPr id="3" name="wormy">
            <a:hlinkClick r:id="" action="ppaction://media"/>
            <a:extLst>
              <a:ext uri="{FF2B5EF4-FFF2-40B4-BE49-F238E27FC236}">
                <a16:creationId xmlns:a16="http://schemas.microsoft.com/office/drawing/2014/main" id="{C1918EE2-FDC7-4A42-A629-F9568263BC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6592" y="2818977"/>
            <a:ext cx="7770855" cy="60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Quick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19493-CB38-1D49-A62D-39FDEB0FBFA2}"/>
              </a:ext>
            </a:extLst>
          </p:cNvPr>
          <p:cNvSpPr txBox="1"/>
          <p:nvPr/>
        </p:nvSpPr>
        <p:spPr>
          <a:xfrm>
            <a:off x="673446" y="2044932"/>
            <a:ext cx="1486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take a quick look over the </a:t>
            </a:r>
            <a:r>
              <a:rPr lang="en-US" sz="3000" dirty="0" err="1">
                <a:solidFill>
                  <a:schemeClr val="bg1"/>
                </a:solidFill>
              </a:rPr>
              <a:t>wormy.py</a:t>
            </a:r>
            <a:r>
              <a:rPr lang="en-US" sz="3000" dirty="0">
                <a:solidFill>
                  <a:schemeClr val="bg1"/>
                </a:solidFill>
              </a:rPr>
              <a:t> code…ah! This looks interesting: </a:t>
            </a:r>
            <a:endParaRPr lang="en-US" sz="3000" dirty="0">
              <a:solidFill>
                <a:srgbClr val="FF4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49FF5-96AF-5047-816C-4D3E71E4AB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13" y="3118657"/>
            <a:ext cx="15430110" cy="2018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0FF0-0773-0549-83D7-3B78759390A3}"/>
              </a:ext>
            </a:extLst>
          </p:cNvPr>
          <p:cNvSpPr txBox="1"/>
          <p:nvPr/>
        </p:nvSpPr>
        <p:spPr>
          <a:xfrm>
            <a:off x="673446" y="5854932"/>
            <a:ext cx="1486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It looks like this code checks to see if the worm has touched the edge of the screen,</a:t>
            </a:r>
          </a:p>
          <a:p>
            <a:r>
              <a:rPr lang="en-US" sz="3000" dirty="0">
                <a:solidFill>
                  <a:schemeClr val="bg1"/>
                </a:solidFill>
              </a:rPr>
              <a:t>then exits the program (“Game Over”) if we are touching.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What if we just let the worm keep going? How could we do that? </a:t>
            </a:r>
            <a:endParaRPr lang="en-US" sz="30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5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Quick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19493-CB38-1D49-A62D-39FDEB0FBFA2}"/>
              </a:ext>
            </a:extLst>
          </p:cNvPr>
          <p:cNvSpPr txBox="1"/>
          <p:nvPr/>
        </p:nvSpPr>
        <p:spPr>
          <a:xfrm>
            <a:off x="673446" y="2044932"/>
            <a:ext cx="1486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change the code to look like this…</a:t>
            </a:r>
            <a:endParaRPr lang="en-US" sz="3000" dirty="0">
              <a:solidFill>
                <a:srgbClr val="FF4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D9AED-546D-4348-97A1-469897A509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45" y="2815061"/>
            <a:ext cx="14762505" cy="4417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81401-A591-894B-AFBC-16FA609117EC}"/>
              </a:ext>
            </a:extLst>
          </p:cNvPr>
          <p:cNvSpPr txBox="1"/>
          <p:nvPr/>
        </p:nvSpPr>
        <p:spPr>
          <a:xfrm>
            <a:off x="673446" y="7553316"/>
            <a:ext cx="1486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What do you think will happen?</a:t>
            </a:r>
            <a:endParaRPr lang="en-US" sz="30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5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Quick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1401-A591-894B-AFBC-16FA609117EC}"/>
              </a:ext>
            </a:extLst>
          </p:cNvPr>
          <p:cNvSpPr txBox="1"/>
          <p:nvPr/>
        </p:nvSpPr>
        <p:spPr>
          <a:xfrm>
            <a:off x="673446" y="8268210"/>
            <a:ext cx="1486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Neat, right? </a:t>
            </a:r>
            <a:endParaRPr lang="en-US" sz="3000" dirty="0">
              <a:solidFill>
                <a:srgbClr val="FF40FF"/>
              </a:solidFill>
            </a:endParaRPr>
          </a:p>
        </p:txBody>
      </p:sp>
      <p:pic>
        <p:nvPicPr>
          <p:cNvPr id="2" name="wormy_mod">
            <a:hlinkClick r:id="" action="ppaction://media"/>
            <a:extLst>
              <a:ext uri="{FF2B5EF4-FFF2-40B4-BE49-F238E27FC236}">
                <a16:creationId xmlns:a16="http://schemas.microsoft.com/office/drawing/2014/main" id="{6F02E31E-FEEC-314C-9938-2F3F38FF6F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03794" y="2096922"/>
            <a:ext cx="8602460" cy="67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39075" y="505923"/>
            <a:ext cx="13931900" cy="13228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Quick Competition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1401-A591-894B-AFBC-16FA609117EC}"/>
              </a:ext>
            </a:extLst>
          </p:cNvPr>
          <p:cNvSpPr txBox="1"/>
          <p:nvPr/>
        </p:nvSpPr>
        <p:spPr>
          <a:xfrm>
            <a:off x="673446" y="3275216"/>
            <a:ext cx="14863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What else can you make </a:t>
            </a:r>
            <a:r>
              <a:rPr lang="en-US" sz="3000" dirty="0" err="1">
                <a:solidFill>
                  <a:schemeClr val="bg1"/>
                </a:solidFill>
              </a:rPr>
              <a:t>wormy.py</a:t>
            </a:r>
            <a:r>
              <a:rPr lang="en-US" sz="3000" dirty="0">
                <a:solidFill>
                  <a:schemeClr val="bg1"/>
                </a:solidFill>
              </a:rPr>
              <a:t> do? Try changing some of the variables like “FPS”. Or change the colors. Or maybe change the code so that the worm “bounces” off the walls and changes direction. Anything!</a:t>
            </a:r>
            <a:endParaRPr lang="en-US" sz="30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1218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1232</Words>
  <Application>Microsoft Macintosh PowerPoint</Application>
  <PresentationFormat>Custom</PresentationFormat>
  <Paragraphs>76</Paragraphs>
  <Slides>14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Cabin</vt:lpstr>
      <vt:lpstr>ヒラギノ角ゴ ProN W3</vt:lpstr>
      <vt:lpstr>Arial</vt:lpstr>
      <vt:lpstr>Gill Sans</vt:lpstr>
      <vt:lpstr>Title &amp; Subtitle</vt:lpstr>
      <vt:lpstr>Hacking and Sharing</vt:lpstr>
      <vt:lpstr>Hacking</vt:lpstr>
      <vt:lpstr>What Is Hacking?</vt:lpstr>
      <vt:lpstr>What Is Hacking?</vt:lpstr>
      <vt:lpstr>Hacking is Playing</vt:lpstr>
      <vt:lpstr>A Quick Example</vt:lpstr>
      <vt:lpstr>A Quick Example</vt:lpstr>
      <vt:lpstr>A Quick Example</vt:lpstr>
      <vt:lpstr>A Quick Competition</vt:lpstr>
      <vt:lpstr>The Rules</vt:lpstr>
      <vt:lpstr>Sharing</vt:lpstr>
      <vt:lpstr>Sharing</vt:lpstr>
      <vt:lpstr>THE END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276</cp:revision>
  <dcterms:modified xsi:type="dcterms:W3CDTF">2020-02-11T05:18:31Z</dcterms:modified>
</cp:coreProperties>
</file>