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23"/>
  </p:notesMasterIdLst>
  <p:sldIdLst>
    <p:sldId id="256" r:id="rId2"/>
    <p:sldId id="336" r:id="rId3"/>
    <p:sldId id="305" r:id="rId4"/>
    <p:sldId id="306" r:id="rId5"/>
    <p:sldId id="259" r:id="rId6"/>
    <p:sldId id="307" r:id="rId7"/>
    <p:sldId id="337" r:id="rId8"/>
    <p:sldId id="311" r:id="rId9"/>
    <p:sldId id="312" r:id="rId10"/>
    <p:sldId id="290" r:id="rId11"/>
    <p:sldId id="314" r:id="rId12"/>
    <p:sldId id="315" r:id="rId13"/>
    <p:sldId id="292" r:id="rId14"/>
    <p:sldId id="316" r:id="rId15"/>
    <p:sldId id="317" r:id="rId16"/>
    <p:sldId id="318" r:id="rId17"/>
    <p:sldId id="319" r:id="rId18"/>
    <p:sldId id="339" r:id="rId19"/>
    <p:sldId id="340" r:id="rId20"/>
    <p:sldId id="341" r:id="rId21"/>
    <p:sldId id="328" r:id="rId2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DFFFE"/>
    <a:srgbClr val="FF40FF"/>
    <a:srgbClr val="29FD2F"/>
    <a:srgbClr val="FFFB4E"/>
    <a:srgbClr val="FFFD38"/>
    <a:srgbClr val="FED86F"/>
    <a:srgbClr val="00FA00"/>
    <a:srgbClr val="FF545A"/>
    <a:srgbClr val="FF898B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83"/>
    <p:restoredTop sz="93495"/>
  </p:normalViewPr>
  <p:slideViewPr>
    <p:cSldViewPr snapToGrid="0" snapToObjects="1">
      <p:cViewPr varScale="1">
        <p:scale>
          <a:sx n="77" d="100"/>
          <a:sy n="77" d="100"/>
        </p:scale>
        <p:origin x="440" y="1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40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33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17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49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36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305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755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167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84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270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99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31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46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85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57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57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222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3</a:t>
            </a:r>
          </a:p>
        </p:txBody>
      </p:sp>
      <p:pic>
        <p:nvPicPr>
          <p:cNvPr id="4" name="Shape 551">
            <a:extLst>
              <a:ext uri="{FF2B5EF4-FFF2-40B4-BE49-F238E27FC236}">
                <a16:creationId xmlns:a16="http://schemas.microsoft.com/office/drawing/2014/main" id="{D4AEB7CB-EDB6-DD45-A8E4-BB52147DDCD6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69087" y="7979117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245994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04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90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10782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411858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309555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423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will </a:t>
            </a:r>
            <a:r>
              <a:rPr lang="en-US" sz="36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never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print out, no matter what x is?</a:t>
            </a:r>
          </a:p>
        </p:txBody>
      </p:sp>
    </p:spTree>
    <p:extLst>
      <p:ext uri="{BB962C8B-B14F-4D97-AF65-F5344CB8AC3E}">
        <p14:creationId xmlns:p14="http://schemas.microsoft.com/office/powerpoint/2010/main" val="91568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460500" y="322255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Break!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82C30-8830-B04A-B24C-563A1355F714}"/>
              </a:ext>
            </a:extLst>
          </p:cNvPr>
          <p:cNvSpPr txBox="1"/>
          <p:nvPr/>
        </p:nvSpPr>
        <p:spPr>
          <a:xfrm>
            <a:off x="996420" y="3206865"/>
            <a:ext cx="141393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Let’s test your if/</a:t>
            </a:r>
            <a:r>
              <a:rPr lang="en-US" sz="3000" dirty="0" err="1">
                <a:solidFill>
                  <a:schemeClr val="bg1"/>
                </a:solidFill>
              </a:rPr>
              <a:t>elif</a:t>
            </a:r>
            <a:r>
              <a:rPr lang="en-US" sz="3000" dirty="0">
                <a:solidFill>
                  <a:schemeClr val="bg1"/>
                </a:solidFill>
              </a:rPr>
              <a:t>/else skills! Write the following program: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Ask the user for their height in centimeters (cm)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If the user’s height is less than 150 cm, print “You are short”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If the user’s height is less than 160 cm, print “You are average”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If the user’s height is 160 cm – 180 cm, print “You’re above average”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If the user is taller than 180 cm, print “You are Yao Ming!”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If the user is taller than 190 cm, print “You are a giant!”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F0B78-8A0A-7447-A59F-763C89D7A4A4}"/>
              </a:ext>
            </a:extLst>
          </p:cNvPr>
          <p:cNvSpPr txBox="1"/>
          <p:nvPr/>
        </p:nvSpPr>
        <p:spPr>
          <a:xfrm>
            <a:off x="897466" y="7549979"/>
            <a:ext cx="13140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29FD2F"/>
                </a:solidFill>
              </a:rPr>
              <a:t>There are many ways to do this…see what you can come up with! For a fun challenge, try to make your program as short as possible, then try to make it as long as possible!</a:t>
            </a:r>
          </a:p>
        </p:txBody>
      </p:sp>
    </p:spTree>
    <p:extLst>
      <p:ext uri="{BB962C8B-B14F-4D97-AF65-F5344CB8AC3E}">
        <p14:creationId xmlns:p14="http://schemas.microsoft.com/office/powerpoint/2010/main" val="377554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for errors</a:t>
            </a:r>
          </a:p>
        </p:txBody>
      </p:sp>
    </p:spTree>
    <p:extLst>
      <p:ext uri="{BB962C8B-B14F-4D97-AF65-F5344CB8AC3E}">
        <p14:creationId xmlns:p14="http://schemas.microsoft.com/office/powerpoint/2010/main" val="128250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3599212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443567" y="660921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That’s It!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13C61-C582-A843-BAE2-F1FC67B549A6}"/>
              </a:ext>
            </a:extLst>
          </p:cNvPr>
          <p:cNvSpPr txBox="1"/>
          <p:nvPr/>
        </p:nvSpPr>
        <p:spPr>
          <a:xfrm>
            <a:off x="2350759" y="4639734"/>
            <a:ext cx="10868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Take a look at your homework and submit before next class. </a:t>
            </a:r>
            <a:r>
              <a:rPr lang="en-US" sz="3000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Slides condensed into an 8 deck series aimed at younger learners in China by Jeremy Pedersen.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1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9523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/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92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  <p:extLst>
      <p:ext uri="{BB962C8B-B14F-4D97-AF65-F5344CB8AC3E}">
        <p14:creationId xmlns:p14="http://schemas.microsoft.com/office/powerpoint/2010/main" val="177140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438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Break!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51B5A-0193-9040-9899-5B115C28EECD}"/>
              </a:ext>
            </a:extLst>
          </p:cNvPr>
          <p:cNvSpPr txBox="1"/>
          <p:nvPr/>
        </p:nvSpPr>
        <p:spPr>
          <a:xfrm>
            <a:off x="763644" y="3471332"/>
            <a:ext cx="146795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Change your age program from earlier so that the user gets a special message if they are the same age as you. For instance, my program would look like this when it runs: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How old are you? </a:t>
            </a:r>
            <a:r>
              <a:rPr lang="en-US" sz="3000" dirty="0">
                <a:solidFill>
                  <a:srgbClr val="29FD2F"/>
                </a:solidFill>
              </a:rPr>
              <a:t>30</a:t>
            </a:r>
          </a:p>
          <a:p>
            <a:r>
              <a:rPr lang="en-US" sz="3000" dirty="0">
                <a:solidFill>
                  <a:schemeClr val="bg1"/>
                </a:solidFill>
              </a:rPr>
              <a:t>Hey! You’re the same age as me!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2DFFFE"/>
                </a:solidFill>
              </a:rPr>
              <a:t>If I put in a different number such as 28, I do not get the secret message.</a:t>
            </a:r>
          </a:p>
        </p:txBody>
      </p:sp>
    </p:spTree>
    <p:extLst>
      <p:ext uri="{BB962C8B-B14F-4D97-AF65-F5344CB8AC3E}">
        <p14:creationId xmlns:p14="http://schemas.microsoft.com/office/powerpoint/2010/main" val="312939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1406763" y="3285648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7294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  <p:extLst>
      <p:ext uri="{BB962C8B-B14F-4D97-AF65-F5344CB8AC3E}">
        <p14:creationId xmlns:p14="http://schemas.microsoft.com/office/powerpoint/2010/main" val="141519571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1376</Words>
  <Application>Microsoft Macintosh PowerPoint</Application>
  <PresentationFormat>Custom</PresentationFormat>
  <Paragraphs>289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Cabin</vt:lpstr>
      <vt:lpstr>ヒラギノ角ゴ ProN W3</vt:lpstr>
      <vt:lpstr>Arial</vt:lpstr>
      <vt:lpstr>Courier</vt:lpstr>
      <vt:lpstr>Courier New</vt:lpstr>
      <vt:lpstr>Gill Sans</vt:lpstr>
      <vt:lpstr>Wingdings</vt:lpstr>
      <vt:lpstr>Title &amp; Subtitle</vt:lpstr>
      <vt:lpstr>Conditionals</vt:lpstr>
      <vt:lpstr>Conditionals</vt:lpstr>
      <vt:lpstr>Conditional Steps</vt:lpstr>
      <vt:lpstr>Comparison Operators</vt:lpstr>
      <vt:lpstr>Comparison Operators</vt:lpstr>
      <vt:lpstr>One-Way Decisions</vt:lpstr>
      <vt:lpstr>Code Break!</vt:lpstr>
      <vt:lpstr>PowerPoint Presentation</vt:lpstr>
      <vt:lpstr>Two-way Decisions</vt:lpstr>
      <vt:lpstr>Two-way Decisions with else: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Code Break!</vt:lpstr>
      <vt:lpstr>Summary</vt:lpstr>
      <vt:lpstr>That’s It!</vt:lpstr>
      <vt:lpstr>Acknowledgements / Contributions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192</cp:revision>
  <cp:lastPrinted>2018-11-24T04:50:05Z</cp:lastPrinted>
  <dcterms:modified xsi:type="dcterms:W3CDTF">2020-02-07T10:59:21Z</dcterms:modified>
</cp:coreProperties>
</file>