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CE7"/>
    <a:srgbClr val="72D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183A2-4E11-F67D-205C-CC5ADF25C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DBD675-7A56-8F97-B016-3020027E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042889-51D6-96E5-6FE4-851F61B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26C5B-6368-8D77-5C00-5397A29C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0D0F8-8558-AE36-66DD-D8DF602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8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9F2FE-1C72-A96F-01BC-E68DE741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54A1D5-5836-38B2-1271-0F14E0D9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C08104-7F8F-7044-9348-E74C5637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CADDD6-FF59-0C84-E3E7-95946360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1A5A20-F8E3-DA2A-3021-6DD5833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1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9FA1C1-CF24-ED37-B8FC-EAED5BE1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4E2F2C-CF83-1D3E-5C30-FC7F6BF0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F76396-399F-633F-9EBC-2A4A7DA2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06D506-5CA5-369C-0822-B43D90E3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C02CF7-5E6C-9112-B98C-59CF5A3B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4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FC72F-F7E9-09F0-9BDF-EBF7AEFE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A0A14-E2B8-D0F8-6078-0A664638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870090-FBCA-638E-085F-6E47BF9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900C2-34D3-E313-64AD-ACD80F48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1A93B0-83A1-48FB-CAB5-753DD36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3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8BA67-BAAF-95B3-9D40-BC79FEB2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C1450A-C213-133F-A2BF-FB249F72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4FA05A-39EC-6536-2088-C7D6855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6D37C4-5F25-6299-FB5B-A945D1F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44D49C-CBBB-77FC-674B-87DF5A42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52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C1003-9667-290F-E51A-415DA43E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BCE7E-05CC-112A-3CBF-BD723C17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CB66B2-781C-9422-1017-06A10B2B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2C8663-4E43-3032-B41A-A70C637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2E88B8-B06A-47EB-1EC7-7463940D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6BC2D5-42CD-4E23-31F5-8E19F551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7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2485E-E075-C09C-D8FC-3AC335A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4F00E5-DD46-3320-0822-784F5F44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554A94-2C6C-CCCB-D6AD-621E3252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E02853-4C8F-2F6E-3A95-957DB44F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1A8824-9270-2B26-8F27-E225E18F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54A824-23BA-A33C-2771-CA323E43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79C28F-5E76-E621-AA85-A667F1E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DC1F46-38AB-7E8A-FCBC-BA50FD9D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2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D8193-4C91-2CFC-D647-2FF96473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84552E-1713-E254-8E21-A1733307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B2DE15-67E9-C318-FBDB-444216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877F71-CAA7-DE39-32E4-53192246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3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69C9D6-693E-4B83-6760-2C08919C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E9C5C0-8B74-1105-A52B-E19BD511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5D8235-CEC6-A5F6-08C6-613C0E32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1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48B167-832A-AD22-D31D-346C9707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719FDD-EE1C-ABDD-BB39-1084B600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CA3BCE-61E5-D092-8999-923CB28C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8E7628-EC86-76DA-0F7C-F7BE050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57056D-1017-5779-9F14-334743C3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ADBFC1-BDC0-CC76-953D-6D1E07E1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4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B0A90-8F22-692E-861A-6AEE4BD2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6699B9-DA22-43FB-B4E4-CBFB16AF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7DBCAB-263B-FB14-4468-CF1C0E68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B0C56C-FB3B-02D9-7CF0-48965B67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FF859-9443-88B8-AFDE-51D16A94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EC1EB5-010F-4136-4DB5-BEB7088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34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D959BD-517D-0926-C3FF-3AD07280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1B438E-7AD9-4153-DFBE-79C2410C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6F19F1-41AD-A199-46E8-6B5823C1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A597-3FC2-40BC-90E4-45272B4FD30A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E0B53-A5FB-4BFF-F91E-A3F3F205E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CB5752-1CA8-0D25-9A99-471EE3267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20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13E2E8-7568-3ECF-D37C-510E3475C25E}"/>
              </a:ext>
            </a:extLst>
          </p:cNvPr>
          <p:cNvSpPr txBox="1"/>
          <p:nvPr/>
        </p:nvSpPr>
        <p:spPr>
          <a:xfrm>
            <a:off x="2900339" y="4067590"/>
            <a:ext cx="46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Garden</a:t>
            </a:r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TEK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BD8C6FA-3B23-E4FC-EF56-E6FB577B4765}"/>
              </a:ext>
            </a:extLst>
          </p:cNvPr>
          <p:cNvSpPr/>
          <p:nvPr/>
        </p:nvSpPr>
        <p:spPr>
          <a:xfrm>
            <a:off x="7690381" y="2581713"/>
            <a:ext cx="729842" cy="160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15123B-5028-7AA8-2944-9F2594D34B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1061" y="14866"/>
            <a:ext cx="1574735" cy="1650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ED7D9FB-3513-739A-D49F-30814ADF15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1061" y="1732881"/>
            <a:ext cx="1574735" cy="1650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C553AB4-AFAD-AC62-489D-A4D3D3FA04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1061" y="3476690"/>
            <a:ext cx="1574735" cy="16501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5DFEEE4-978A-1CD0-1C93-36373A0F86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1061" y="5221267"/>
            <a:ext cx="1574735" cy="1650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870BC3-2F4C-AA03-ED63-26CF3F6D7960}"/>
              </a:ext>
            </a:extLst>
          </p:cNvPr>
          <p:cNvSpPr txBox="1"/>
          <p:nvPr/>
        </p:nvSpPr>
        <p:spPr>
          <a:xfrm>
            <a:off x="2934523" y="544869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5B40AD-9803-43B2-8C15-4395324AE138}"/>
              </a:ext>
            </a:extLst>
          </p:cNvPr>
          <p:cNvSpPr txBox="1"/>
          <p:nvPr/>
        </p:nvSpPr>
        <p:spPr>
          <a:xfrm>
            <a:off x="2934521" y="2265912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5D205F7-B28B-F539-B057-3C3CE9783000}"/>
              </a:ext>
            </a:extLst>
          </p:cNvPr>
          <p:cNvSpPr txBox="1"/>
          <p:nvPr/>
        </p:nvSpPr>
        <p:spPr>
          <a:xfrm>
            <a:off x="3207986" y="5472015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Haettenschweiler" pitchFamily="34" charset="0"/>
              </a:rPr>
              <a:t>Garden</a:t>
            </a:r>
            <a:r>
              <a:rPr lang="en-US" sz="7200" dirty="0">
                <a:solidFill>
                  <a:srgbClr val="019CE7"/>
                </a:solidFill>
                <a:latin typeface="Haettenschweiler" pitchFamily="34" charset="0"/>
              </a:rPr>
              <a:t>TEK</a:t>
            </a:r>
          </a:p>
        </p:txBody>
      </p:sp>
      <p:pic>
        <p:nvPicPr>
          <p:cNvPr id="23" name="Picture 22" descr="A green and blue leaf&#10;&#10;Description automatically generated with low confidence">
            <a:extLst>
              <a:ext uri="{FF2B5EF4-FFF2-40B4-BE49-F238E27FC236}">
                <a16:creationId xmlns:a16="http://schemas.microsoft.com/office/drawing/2014/main" xmlns="" id="{2627F177-8D04-BFE1-7482-1138449BC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706407">
            <a:off x="10037113" y="448105"/>
            <a:ext cx="737164" cy="737164"/>
          </a:xfrm>
          <a:prstGeom prst="rect">
            <a:avLst/>
          </a:prstGeom>
        </p:spPr>
      </p:pic>
      <p:pic>
        <p:nvPicPr>
          <p:cNvPr id="25" name="Picture 24" descr="A green leaf with black background&#10;&#10;Description automatically generated with low confidence">
            <a:extLst>
              <a:ext uri="{FF2B5EF4-FFF2-40B4-BE49-F238E27FC236}">
                <a16:creationId xmlns:a16="http://schemas.microsoft.com/office/drawing/2014/main" xmlns="" id="{8700B874-DFEA-96E7-BCA8-9EBB87A990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881273">
            <a:off x="5719627" y="3387866"/>
            <a:ext cx="221241" cy="206044"/>
          </a:xfrm>
          <a:prstGeom prst="rect">
            <a:avLst/>
          </a:prstGeom>
        </p:spPr>
      </p:pic>
      <p:pic>
        <p:nvPicPr>
          <p:cNvPr id="27" name="Picture 26" descr="A picture containing plant, leaf&#10;&#10;Description automatically generated">
            <a:extLst>
              <a:ext uri="{FF2B5EF4-FFF2-40B4-BE49-F238E27FC236}">
                <a16:creationId xmlns:a16="http://schemas.microsoft.com/office/drawing/2014/main" xmlns="" id="{EA1C33ED-C621-42EE-3A66-9789704BF5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3493" y="1220026"/>
            <a:ext cx="934368" cy="934368"/>
          </a:xfrm>
          <a:prstGeom prst="rect">
            <a:avLst/>
          </a:prstGeom>
        </p:spPr>
      </p:pic>
      <p:pic>
        <p:nvPicPr>
          <p:cNvPr id="29" name="Picture 28" descr="A picture containing cartoon, design&#10;&#10;Description automatically generated with low confidence">
            <a:extLst>
              <a:ext uri="{FF2B5EF4-FFF2-40B4-BE49-F238E27FC236}">
                <a16:creationId xmlns:a16="http://schemas.microsoft.com/office/drawing/2014/main" xmlns="" id="{861C6CF8-52AD-FCBD-3961-87606D473C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6072" y="1467085"/>
            <a:ext cx="1115431" cy="1115431"/>
          </a:xfrm>
          <a:prstGeom prst="rect">
            <a:avLst/>
          </a:prstGeom>
        </p:spPr>
      </p:pic>
      <p:pic>
        <p:nvPicPr>
          <p:cNvPr id="31" name="Picture 30" descr="A picture containing green, plant&#10;&#10;Description automatically generated">
            <a:extLst>
              <a:ext uri="{FF2B5EF4-FFF2-40B4-BE49-F238E27FC236}">
                <a16:creationId xmlns:a16="http://schemas.microsoft.com/office/drawing/2014/main" xmlns="" id="{A6394BDC-645B-4F73-4FE4-754A317C2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9020" y="2036510"/>
            <a:ext cx="599176" cy="599176"/>
          </a:xfrm>
          <a:prstGeom prst="rect">
            <a:avLst/>
          </a:prstGeom>
        </p:spPr>
      </p:pic>
      <p:pic>
        <p:nvPicPr>
          <p:cNvPr id="33" name="Picture 32" descr="A green leaf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626C168B-120C-A8C9-2F95-E9928484D0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238545">
            <a:off x="7527374" y="4414291"/>
            <a:ext cx="458098" cy="541074"/>
          </a:xfrm>
          <a:prstGeom prst="rect">
            <a:avLst/>
          </a:prstGeom>
        </p:spPr>
      </p:pic>
      <p:pic>
        <p:nvPicPr>
          <p:cNvPr id="35" name="Picture 34" descr="A green lea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F0B77A90-0870-65B4-C74A-C2FFCB428E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105031">
            <a:off x="9376522" y="1575289"/>
            <a:ext cx="660386" cy="73096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D214C0E-3E39-0E34-D4FD-C5B96AC67386}"/>
              </a:ext>
            </a:extLst>
          </p:cNvPr>
          <p:cNvCxnSpPr/>
          <p:nvPr/>
        </p:nvCxnSpPr>
        <p:spPr>
          <a:xfrm>
            <a:off x="11176872" y="706319"/>
            <a:ext cx="0" cy="140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90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134" y="679938"/>
            <a:ext cx="3109961" cy="316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5811" y="2114108"/>
            <a:ext cx="1578219" cy="159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Saunders, Jeremy</dc:creator>
  <cp:lastModifiedBy>SAUNDERS</cp:lastModifiedBy>
  <cp:revision>13</cp:revision>
  <dcterms:created xsi:type="dcterms:W3CDTF">2023-06-09T18:24:45Z</dcterms:created>
  <dcterms:modified xsi:type="dcterms:W3CDTF">2023-06-10T03:57:11Z</dcterms:modified>
</cp:coreProperties>
</file>