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CE7"/>
    <a:srgbClr val="72D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83A2-4E11-F67D-205C-CC5ADF25C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BD675-7A56-8F97-B016-3020027EB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2889-51D6-96E5-6FE4-851F61BD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6C5B-6368-8D77-5C00-5397A29C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D0F8-8558-AE36-66DD-D8DF6029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F2FE-1C72-A96F-01BC-E68DE741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4A1D5-5836-38B2-1271-0F14E0D9F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8104-7F8F-7044-9348-E74C5637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DDD6-FF59-0C84-E3E7-95946360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5A20-F8E3-DA2A-3021-6DD5833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FA1C1-CF24-ED37-B8FC-EAED5BE1B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E2F2C-CF83-1D3E-5C30-FC7F6BF0A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6396-399F-633F-9EBC-2A4A7DA2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D506-5CA5-369C-0822-B43D90E3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2CF7-5E6C-9112-B98C-59CF5A3B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C72F-F7E9-09F0-9BDF-EBF7AEFE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0A14-E2B8-D0F8-6078-0A664638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0090-FBCA-638E-085F-6E47BF9F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900C2-34D3-E313-64AD-ACD80F48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93B0-83A1-48FB-CAB5-753DD36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A67-BAAF-95B3-9D40-BC79FEB2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450A-C213-133F-A2BF-FB249F72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A05A-39EC-6536-2088-C7D68555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D37C4-5F25-6299-FB5B-A945D1F0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D49C-CBBB-77FC-674B-87DF5A42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1003-9667-290F-E51A-415DA43E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CE7E-05CC-112A-3CBF-BD723C17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66B2-781C-9422-1017-06A10B2BB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C8663-4E43-3032-B41A-A70C637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E88B8-B06A-47EB-1EC7-7463940D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C2D5-42CD-4E23-31F5-8E19F551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485E-E075-C09C-D8FC-3AC335A0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00E5-DD46-3320-0822-784F5F44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54A94-2C6C-CCCB-D6AD-621E3252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02853-4C8F-2F6E-3A95-957DB44FD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A8824-9270-2B26-8F27-E225E18FC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4A824-23BA-A33C-2771-CA323E43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9C28F-5E76-E621-AA85-A667F1E1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C1F46-38AB-7E8A-FCBC-BA50FD9D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8193-4C91-2CFC-D647-2FF96473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4552E-1713-E254-8E21-A1733307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2DE15-67E9-C318-FBDB-44421640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7F71-CAA7-DE39-32E4-53192246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9C9D6-693E-4B83-6760-2C08919C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9C5C0-8B74-1105-A52B-E19BD511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D8235-CEC6-A5F6-08C6-613C0E32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B167-832A-AD22-D31D-346C9707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9FDD-EE1C-ABDD-BB39-1084B600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A3BCE-61E5-D092-8999-923CB28C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E7628-EC86-76DA-0F7C-F7BE0503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056D-1017-5779-9F14-334743C3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BFC1-BDC0-CC76-953D-6D1E07E1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0A90-8F22-692E-861A-6AEE4BD2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699B9-DA22-43FB-B4E4-CBFB16AF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DBCAB-263B-FB14-4468-CF1C0E68A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0C56C-FB3B-02D9-7CF0-48965B67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FF859-9443-88B8-AFDE-51D16A94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C1EB5-010F-4136-4DB5-BEB70881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959BD-517D-0926-C3FF-3AD07280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438E-7AD9-4153-DFBE-79C2410C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19F1-41AD-A199-46E8-6B5823C10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A597-3FC2-40BC-90E4-45272B4FD30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0B53-A5FB-4BFF-F91E-A3F3F205E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5752-1CA8-0D25-9A99-471EE3267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D6BD-999F-422A-8CE5-B14A89CB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13E2E8-7568-3ECF-D37C-510E3475C25E}"/>
              </a:ext>
            </a:extLst>
          </p:cNvPr>
          <p:cNvSpPr txBox="1"/>
          <p:nvPr/>
        </p:nvSpPr>
        <p:spPr>
          <a:xfrm>
            <a:off x="2900339" y="4067590"/>
            <a:ext cx="46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19CE7"/>
                </a:solidFill>
                <a:latin typeface="Bauhaus 93" panose="04030905020B02020C02" pitchFamily="82" charset="0"/>
              </a:rPr>
              <a:t>Garden</a:t>
            </a:r>
            <a:r>
              <a:rPr lang="en-US" sz="7200" dirty="0">
                <a:solidFill>
                  <a:srgbClr val="72D033"/>
                </a:solidFill>
                <a:latin typeface="Bauhaus 93" panose="04030905020B02020C02" pitchFamily="82" charset="0"/>
              </a:rPr>
              <a:t>TEK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D8C6FA-3B23-E4FC-EF56-E6FB577B4765}"/>
              </a:ext>
            </a:extLst>
          </p:cNvPr>
          <p:cNvSpPr/>
          <p:nvPr/>
        </p:nvSpPr>
        <p:spPr>
          <a:xfrm>
            <a:off x="4368843" y="2902144"/>
            <a:ext cx="729842" cy="160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15123B-5028-7AA8-2944-9F2594D3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61" y="14866"/>
            <a:ext cx="1574735" cy="1650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D7D9FB-3513-739A-D49F-30814ADF1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61" y="1732881"/>
            <a:ext cx="1574735" cy="16501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553AB4-AFAD-AC62-489D-A4D3D3FA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61" y="3476690"/>
            <a:ext cx="1574735" cy="16501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DFEEE4-978A-1CD0-1C93-36373A0F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61" y="5221267"/>
            <a:ext cx="1574735" cy="16501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870BC3-2F4C-AA03-ED63-26CF3F6D7960}"/>
              </a:ext>
            </a:extLst>
          </p:cNvPr>
          <p:cNvSpPr txBox="1"/>
          <p:nvPr/>
        </p:nvSpPr>
        <p:spPr>
          <a:xfrm>
            <a:off x="2934523" y="544869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19CE7"/>
                </a:solidFill>
                <a:latin typeface="Bauhaus 93" panose="04030905020B02020C02" pitchFamily="82" charset="0"/>
              </a:rPr>
              <a:t>GardenTek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B40AD-9803-43B2-8C15-4395324AE138}"/>
              </a:ext>
            </a:extLst>
          </p:cNvPr>
          <p:cNvSpPr txBox="1"/>
          <p:nvPr/>
        </p:nvSpPr>
        <p:spPr>
          <a:xfrm>
            <a:off x="2934521" y="2265912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72D033"/>
                </a:solidFill>
                <a:latin typeface="Bauhaus 93" panose="04030905020B02020C02" pitchFamily="82" charset="0"/>
              </a:rPr>
              <a:t>GardenTek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205F7-B28B-F539-B057-3C3CE9783000}"/>
              </a:ext>
            </a:extLst>
          </p:cNvPr>
          <p:cNvSpPr txBox="1"/>
          <p:nvPr/>
        </p:nvSpPr>
        <p:spPr>
          <a:xfrm>
            <a:off x="3207986" y="5472015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72D033"/>
                </a:solidFill>
                <a:latin typeface="Bauhaus 93" panose="04030905020B02020C02" pitchFamily="82" charset="0"/>
              </a:rPr>
              <a:t>Garden</a:t>
            </a:r>
            <a:r>
              <a:rPr lang="en-US" sz="7200" dirty="0">
                <a:solidFill>
                  <a:srgbClr val="019CE7"/>
                </a:solidFill>
                <a:latin typeface="Bauhaus 93" panose="04030905020B02020C02" pitchFamily="82" charset="0"/>
              </a:rPr>
              <a:t>TEK</a:t>
            </a:r>
          </a:p>
        </p:txBody>
      </p:sp>
      <p:pic>
        <p:nvPicPr>
          <p:cNvPr id="23" name="Picture 22" descr="A green and blue leaf&#10;&#10;Description automatically generated with low confidence">
            <a:extLst>
              <a:ext uri="{FF2B5EF4-FFF2-40B4-BE49-F238E27FC236}">
                <a16:creationId xmlns:a16="http://schemas.microsoft.com/office/drawing/2014/main" id="{2627F177-8D04-BFE1-7482-1138449BC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724" y="333554"/>
            <a:ext cx="1132209" cy="1132209"/>
          </a:xfrm>
          <a:prstGeom prst="rect">
            <a:avLst/>
          </a:prstGeom>
        </p:spPr>
      </p:pic>
      <p:pic>
        <p:nvPicPr>
          <p:cNvPr id="25" name="Picture 24" descr="A green leaf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8700B874-DFEA-96E7-BCA8-9EBB87A99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4524">
            <a:off x="10650948" y="2575361"/>
            <a:ext cx="381023" cy="506053"/>
          </a:xfrm>
          <a:prstGeom prst="rect">
            <a:avLst/>
          </a:prstGeom>
        </p:spPr>
      </p:pic>
      <p:pic>
        <p:nvPicPr>
          <p:cNvPr id="27" name="Picture 26" descr="A picture containing plant, leaf&#10;&#10;Description automatically generated">
            <a:extLst>
              <a:ext uri="{FF2B5EF4-FFF2-40B4-BE49-F238E27FC236}">
                <a16:creationId xmlns:a16="http://schemas.microsoft.com/office/drawing/2014/main" id="{EA1C33ED-C621-42EE-3A66-9789704BF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71" y="1602979"/>
            <a:ext cx="934368" cy="934368"/>
          </a:xfrm>
          <a:prstGeom prst="rect">
            <a:avLst/>
          </a:prstGeom>
        </p:spPr>
      </p:pic>
      <p:pic>
        <p:nvPicPr>
          <p:cNvPr id="29" name="Picture 28" descr="A picture containing cartoon, design&#10;&#10;Description automatically generated with low confidence">
            <a:extLst>
              <a:ext uri="{FF2B5EF4-FFF2-40B4-BE49-F238E27FC236}">
                <a16:creationId xmlns:a16="http://schemas.microsoft.com/office/drawing/2014/main" id="{861C6CF8-52AD-FCBD-3961-87606D473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426" y="3061423"/>
            <a:ext cx="1115431" cy="1115431"/>
          </a:xfrm>
          <a:prstGeom prst="rect">
            <a:avLst/>
          </a:prstGeom>
        </p:spPr>
      </p:pic>
      <p:pic>
        <p:nvPicPr>
          <p:cNvPr id="31" name="Picture 30" descr="A picture containing green, plant&#10;&#10;Description automatically generated">
            <a:extLst>
              <a:ext uri="{FF2B5EF4-FFF2-40B4-BE49-F238E27FC236}">
                <a16:creationId xmlns:a16="http://schemas.microsoft.com/office/drawing/2014/main" id="{A6394BDC-645B-4F73-4FE4-754A317C25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20" y="2036510"/>
            <a:ext cx="599176" cy="599176"/>
          </a:xfrm>
          <a:prstGeom prst="rect">
            <a:avLst/>
          </a:prstGeom>
        </p:spPr>
      </p:pic>
      <p:pic>
        <p:nvPicPr>
          <p:cNvPr id="33" name="Picture 32" descr="A green leaf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26C168B-120C-A8C9-2F95-E9928484D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5941">
            <a:off x="8549212" y="3247369"/>
            <a:ext cx="261300" cy="437322"/>
          </a:xfrm>
          <a:prstGeom prst="rect">
            <a:avLst/>
          </a:prstGeom>
        </p:spPr>
      </p:pic>
      <p:pic>
        <p:nvPicPr>
          <p:cNvPr id="35" name="Picture 34" descr="A green leave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0B77A90-0870-65B4-C74A-C2FFCB428E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05031">
            <a:off x="8774740" y="4209074"/>
            <a:ext cx="660386" cy="73096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214C0E-3E39-0E34-D4FD-C5B96AC67386}"/>
              </a:ext>
            </a:extLst>
          </p:cNvPr>
          <p:cNvCxnSpPr/>
          <p:nvPr/>
        </p:nvCxnSpPr>
        <p:spPr>
          <a:xfrm>
            <a:off x="9629426" y="3816842"/>
            <a:ext cx="0" cy="140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0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Saunders, Jeremy</dc:creator>
  <cp:lastModifiedBy>Saunders, Jeremy</cp:lastModifiedBy>
  <cp:revision>1</cp:revision>
  <dcterms:created xsi:type="dcterms:W3CDTF">2023-06-09T18:24:45Z</dcterms:created>
  <dcterms:modified xsi:type="dcterms:W3CDTF">2023-06-09T21:36:08Z</dcterms:modified>
</cp:coreProperties>
</file>