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>
      <p:cViewPr varScale="1">
        <p:scale>
          <a:sx n="99" d="100"/>
          <a:sy n="99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4A0D-79D8-1247-8F3C-55DEAA02B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DBE7-919D-083A-086B-CD6F80FA6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97DA-FCF4-A915-E418-1F377880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CA1F-B066-8DAF-617D-A4B7BBE6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0DDB-B8A6-14DE-DC8E-0AA9B051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D43B-CD80-67CC-2CE0-3D3ED267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99BF1-7F12-0449-0685-403993025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DA6B-167F-B6BF-4A1E-7F71A8E2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027C-F303-86A3-1998-B750899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E36A8-3181-7D18-DFDC-D7AF4D18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C3A4E-EC90-656A-C625-C042C20F3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9B806-E873-9BD6-3B4D-B9D0274B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0BBB-9E35-AB05-90DF-18A75469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D619-9608-B4DD-AFDD-DFB6DE36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0AD6-CCAF-CB25-A6B3-1B3EF1A6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57AC-A7D0-65DD-E788-C571272D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D2E4-7DDE-C337-1331-051F35B8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144C5-7D08-3675-95BD-6BB6A0D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EA11-4B79-3A43-533F-4F72F92C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308A-333F-C6A8-3FC6-2254D95D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F321-A12E-172A-C16F-3857A6E9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52806-D4A2-6AF7-DDCA-17B9DA77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ED58-6959-9F4D-B277-D0948E48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2897-633C-83AE-0BBF-4A8CADB3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6D9A-5ADA-7B70-BAAE-AD85A54D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044F-522D-83BA-F15E-0E5D1C28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3942-4C2B-03FD-E425-949115456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825B5-6868-8614-3839-9AC8B8E46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1E0A-AB7B-4D94-6479-1E2BD815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8E805-F982-141C-D709-1805D2C4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4675-BDE9-2C2B-4FD3-9ABB4813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0C31-9802-5B2E-E697-552805A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F69A4-A554-7DC7-355F-A6BABE462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8D57E-13ED-7D12-515C-D6A5901C8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6311-5F84-2E7E-5C64-766355F2F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DCB23-B608-73F3-CB7F-6BF619DDD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BE445-36FA-5A4C-0826-78F7190E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B2C33-253B-C40C-1427-1C7E70A7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0BD91-64B1-9D8D-2219-568354B6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0A6E-266C-E54C-3D69-7E2CCEDF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CC641-7F2E-D782-CB85-AB691746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463E-104A-1F83-2849-2352DE0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BE3B7-0DE3-C3E1-D902-B23C0880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D5E62-5419-50EC-0339-5ACF4EFB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6DBF3-1AF0-CA22-38DE-79E906DF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5953F-D1D3-93A6-546A-50F48983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2BC-2A04-B6AA-F166-EAF08271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1125-3001-C8EF-AC3D-D4630B6F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884A1-6162-3E32-57F3-C02315AE1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E5AF-EAF8-73BB-F4D0-E411D9F0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CCD8-656D-8C40-6967-540935AD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115F-8330-0BD4-DBC5-12A34E4F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94C-DFCF-CC22-A390-396E9B6A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D77F8-328A-F993-D661-E8D83A968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B3E1D-7522-616B-0360-9A11FAD5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FE4C7-EEE2-7AA3-95EE-AB8BED78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8062F-96C7-DFF3-C832-C37B2182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BB8C8-A51F-90EB-314E-B5D7BFE3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4274-7872-86F6-3D2A-B1350EA6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301CB-8920-026D-A903-B556A719A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46C0-202D-6120-A4EE-1F5F9E7F9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97F0-3F1C-414F-8A39-631BF78005D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D46F-DC3A-B0AE-2A23-7E5306A3E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73C1-E5B1-342A-2C19-30EB1C6ED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D9E-5110-AE4B-B67B-69B1DCDEE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1DFAC4-E1A8-2CA0-47F4-00ED8C4DD4AA}"/>
              </a:ext>
            </a:extLst>
          </p:cNvPr>
          <p:cNvSpPr/>
          <p:nvPr/>
        </p:nvSpPr>
        <p:spPr>
          <a:xfrm>
            <a:off x="3510667" y="1207698"/>
            <a:ext cx="707366" cy="6728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24DE2F-F6BE-6170-F95E-E5A86F113BE9}"/>
              </a:ext>
            </a:extLst>
          </p:cNvPr>
          <p:cNvSpPr/>
          <p:nvPr/>
        </p:nvSpPr>
        <p:spPr>
          <a:xfrm>
            <a:off x="4063972" y="3766648"/>
            <a:ext cx="707366" cy="6728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0C299B-9712-AD0D-8A80-4008B3C609D7}"/>
              </a:ext>
            </a:extLst>
          </p:cNvPr>
          <p:cNvSpPr/>
          <p:nvPr/>
        </p:nvSpPr>
        <p:spPr>
          <a:xfrm>
            <a:off x="4437947" y="2449050"/>
            <a:ext cx="707366" cy="6728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C509D0-1230-7AB6-8689-F2CC12F33F1C}"/>
              </a:ext>
            </a:extLst>
          </p:cNvPr>
          <p:cNvSpPr/>
          <p:nvPr/>
        </p:nvSpPr>
        <p:spPr>
          <a:xfrm>
            <a:off x="1580899" y="2675022"/>
            <a:ext cx="707366" cy="6728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8AD5DE-C95C-D0EE-D346-1A0CA80F99D1}"/>
              </a:ext>
            </a:extLst>
          </p:cNvPr>
          <p:cNvSpPr/>
          <p:nvPr/>
        </p:nvSpPr>
        <p:spPr>
          <a:xfrm>
            <a:off x="5904477" y="1207698"/>
            <a:ext cx="707366" cy="6728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D2D8BD-7216-31E7-E559-ACC4E190B010}"/>
              </a:ext>
            </a:extLst>
          </p:cNvPr>
          <p:cNvSpPr/>
          <p:nvPr/>
        </p:nvSpPr>
        <p:spPr>
          <a:xfrm>
            <a:off x="2266682" y="4676671"/>
            <a:ext cx="707366" cy="6728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FC6A2-548D-879F-C747-C4A7E09C465A}"/>
              </a:ext>
            </a:extLst>
          </p:cNvPr>
          <p:cNvSpPr/>
          <p:nvPr/>
        </p:nvSpPr>
        <p:spPr>
          <a:xfrm>
            <a:off x="6258160" y="3294076"/>
            <a:ext cx="707366" cy="6728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13AE1-7191-3714-74B8-C17780AE9247}"/>
              </a:ext>
            </a:extLst>
          </p:cNvPr>
          <p:cNvSpPr/>
          <p:nvPr/>
        </p:nvSpPr>
        <p:spPr>
          <a:xfrm>
            <a:off x="8139649" y="3347882"/>
            <a:ext cx="707366" cy="6728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28F123-53B2-CF73-E36E-4860F0890AB2}"/>
              </a:ext>
            </a:extLst>
          </p:cNvPr>
          <p:cNvSpPr/>
          <p:nvPr/>
        </p:nvSpPr>
        <p:spPr>
          <a:xfrm>
            <a:off x="8002361" y="1775095"/>
            <a:ext cx="707366" cy="6728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9C077-D3E3-FEBC-2BEA-5266B14229E6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5041722" y="1782020"/>
            <a:ext cx="966346" cy="76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95B10-C308-09AC-EBB4-9E39EA30F3D1}"/>
              </a:ext>
            </a:extLst>
          </p:cNvPr>
          <p:cNvCxnSpPr>
            <a:stCxn id="6" idx="1"/>
            <a:endCxn id="4" idx="5"/>
          </p:cNvCxnSpPr>
          <p:nvPr/>
        </p:nvCxnSpPr>
        <p:spPr>
          <a:xfrm flipH="1" flipV="1">
            <a:off x="4114442" y="1782020"/>
            <a:ext cx="427096" cy="76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AFE14-9C8E-AA4E-8AE4-8E85F4C8AE37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218033" y="1544128"/>
            <a:ext cx="1686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D61FD3-E975-5F63-6932-9918639A446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6258160" y="1880558"/>
            <a:ext cx="353683" cy="141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759D21-D3D9-7970-F6A8-00F70F4A5B58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>
            <a:off x="4771338" y="3630506"/>
            <a:ext cx="1486822" cy="47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7D7C37-1382-B92F-40E6-A4D0994DB258}"/>
              </a:ext>
            </a:extLst>
          </p:cNvPr>
          <p:cNvCxnSpPr>
            <a:stCxn id="5" idx="1"/>
            <a:endCxn id="4" idx="4"/>
          </p:cNvCxnSpPr>
          <p:nvPr/>
        </p:nvCxnSpPr>
        <p:spPr>
          <a:xfrm flipH="1" flipV="1">
            <a:off x="3864350" y="1880558"/>
            <a:ext cx="303213" cy="198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A99CAC-E843-02FB-B357-E19089FB28C0}"/>
              </a:ext>
            </a:extLst>
          </p:cNvPr>
          <p:cNvCxnSpPr>
            <a:stCxn id="5" idx="7"/>
            <a:endCxn id="6" idx="4"/>
          </p:cNvCxnSpPr>
          <p:nvPr/>
        </p:nvCxnSpPr>
        <p:spPr>
          <a:xfrm flipV="1">
            <a:off x="4667747" y="3121910"/>
            <a:ext cx="123883" cy="7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3F67AC-E53B-DEA0-E61C-6502BB4660D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041722" y="3023372"/>
            <a:ext cx="1320029" cy="3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5947EE-8A7E-9E4F-62CE-549B17812AEE}"/>
              </a:ext>
            </a:extLst>
          </p:cNvPr>
          <p:cNvCxnSpPr>
            <a:cxnSpLocks/>
            <a:stCxn id="7" idx="7"/>
            <a:endCxn id="4" idx="2"/>
          </p:cNvCxnSpPr>
          <p:nvPr/>
        </p:nvCxnSpPr>
        <p:spPr>
          <a:xfrm flipV="1">
            <a:off x="2184674" y="1544128"/>
            <a:ext cx="1325993" cy="122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7FBC23-593D-3533-A7A5-091CE036214A}"/>
              </a:ext>
            </a:extLst>
          </p:cNvPr>
          <p:cNvCxnSpPr>
            <a:stCxn id="4" idx="3"/>
            <a:endCxn id="9" idx="0"/>
          </p:cNvCxnSpPr>
          <p:nvPr/>
        </p:nvCxnSpPr>
        <p:spPr>
          <a:xfrm flipH="1">
            <a:off x="2620365" y="1782020"/>
            <a:ext cx="993893" cy="289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2F9260-15DC-95E9-8E75-6C406C6F9349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1934582" y="3347882"/>
            <a:ext cx="435691" cy="142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FC8153-DE98-00E5-AA87-E94250B2BE59}"/>
              </a:ext>
            </a:extLst>
          </p:cNvPr>
          <p:cNvCxnSpPr>
            <a:stCxn id="9" idx="6"/>
            <a:endCxn id="5" idx="3"/>
          </p:cNvCxnSpPr>
          <p:nvPr/>
        </p:nvCxnSpPr>
        <p:spPr>
          <a:xfrm flipV="1">
            <a:off x="2974048" y="4340970"/>
            <a:ext cx="1193515" cy="67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AF93F4-3B5A-A926-493C-8720629B2D10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6965526" y="3630506"/>
            <a:ext cx="1174123" cy="5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38A309-C5F4-B839-2DFF-4EDAC3795CDA}"/>
              </a:ext>
            </a:extLst>
          </p:cNvPr>
          <p:cNvCxnSpPr>
            <a:stCxn id="11" idx="0"/>
            <a:endCxn id="12" idx="4"/>
          </p:cNvCxnSpPr>
          <p:nvPr/>
        </p:nvCxnSpPr>
        <p:spPr>
          <a:xfrm flipH="1" flipV="1">
            <a:off x="8356044" y="2447955"/>
            <a:ext cx="137288" cy="89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82933D-5F81-EAA3-B97E-536D01D504B8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6611843" y="1544128"/>
            <a:ext cx="1494109" cy="32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8602D3D-D6CD-4ECF-52C4-488B6242029A}"/>
              </a:ext>
            </a:extLst>
          </p:cNvPr>
          <p:cNvSpPr/>
          <p:nvPr/>
        </p:nvSpPr>
        <p:spPr>
          <a:xfrm>
            <a:off x="9865217" y="1442433"/>
            <a:ext cx="2176529" cy="311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SEATING CHART</a:t>
            </a:r>
          </a:p>
          <a:p>
            <a:pPr algn="ctr"/>
            <a:endParaRPr lang="en-US" dirty="0"/>
          </a:p>
          <a:p>
            <a:r>
              <a:rPr lang="en-US" dirty="0"/>
              <a:t>RED – A &amp; G</a:t>
            </a:r>
          </a:p>
          <a:p>
            <a:endParaRPr lang="en-US" dirty="0"/>
          </a:p>
          <a:p>
            <a:r>
              <a:rPr lang="en-US" dirty="0"/>
              <a:t>BLUE – B, C, E</a:t>
            </a:r>
          </a:p>
          <a:p>
            <a:endParaRPr lang="en-US" dirty="0"/>
          </a:p>
          <a:p>
            <a:r>
              <a:rPr lang="en-US" dirty="0"/>
              <a:t>GREEN – D &amp; I</a:t>
            </a:r>
          </a:p>
          <a:p>
            <a:endParaRPr lang="en-US" dirty="0"/>
          </a:p>
          <a:p>
            <a:r>
              <a:rPr lang="en-US" dirty="0"/>
              <a:t>YELLOW – F &amp; H</a:t>
            </a:r>
          </a:p>
        </p:txBody>
      </p:sp>
    </p:spTree>
    <p:extLst>
      <p:ext uri="{BB962C8B-B14F-4D97-AF65-F5344CB8AC3E}">
        <p14:creationId xmlns:p14="http://schemas.microsoft.com/office/powerpoint/2010/main" val="194660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Raby</dc:creator>
  <cp:lastModifiedBy>Jeremy Raby</cp:lastModifiedBy>
  <cp:revision>1</cp:revision>
  <dcterms:created xsi:type="dcterms:W3CDTF">2023-05-16T22:47:40Z</dcterms:created>
  <dcterms:modified xsi:type="dcterms:W3CDTF">2023-05-16T23:25:51Z</dcterms:modified>
</cp:coreProperties>
</file>