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5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58" r:id="rId4"/>
    <p:sldId id="276" r:id="rId5"/>
    <p:sldId id="260" r:id="rId6"/>
    <p:sldId id="277" r:id="rId7"/>
    <p:sldId id="262" r:id="rId8"/>
    <p:sldId id="278" r:id="rId9"/>
    <p:sldId id="264" r:id="rId10"/>
    <p:sldId id="265" r:id="rId11"/>
    <p:sldId id="280" r:id="rId12"/>
    <p:sldId id="266" r:id="rId13"/>
    <p:sldId id="279" r:id="rId14"/>
    <p:sldId id="275" r:id="rId15"/>
    <p:sldId id="26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00"/>
    <a:srgbClr val="260000"/>
    <a:srgbClr val="FF6F79"/>
    <a:srgbClr val="FF7E79"/>
    <a:srgbClr val="FF2600"/>
    <a:srgbClr val="F9ACA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1"/>
  </p:normalViewPr>
  <p:slideViewPr>
    <p:cSldViewPr snapToGrid="0">
      <p:cViewPr>
        <p:scale>
          <a:sx n="100" d="100"/>
          <a:sy n="100" d="100"/>
        </p:scale>
        <p:origin x="36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nickPowersTikTok/gunOwnershi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jeremyraby/Documents/development/nickPowersTikTok/gunOwnership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jeremyraby/Documents/development/nickPowersTikTok/gunOwnership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jeremyraby/Documents/development/nickPowersTikTok/gunOwnership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Users/jeremyraby/Documents/development/nickPowersTikTok/gunOwnership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/Users/jeremyraby/Documents/development/nickPowersTikTok/gunOwnersh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A2600"/>
              </a:solidFill>
              <a:ln w="50800">
                <a:noFill/>
              </a:ln>
              <a:effectLst/>
            </c:spPr>
          </c:marker>
          <c:trendline>
            <c:spPr>
              <a:ln w="15875" cap="rnd">
                <a:solidFill>
                  <a:schemeClr val="bg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pivotTables!$G$5:$G$54</c:f>
              <c:numCache>
                <c:formatCode>0.00%</c:formatCode>
                <c:ptCount val="50"/>
                <c:pt idx="0">
                  <c:v>0.64500000000000002</c:v>
                </c:pt>
                <c:pt idx="1">
                  <c:v>0.55500000000000005</c:v>
                </c:pt>
                <c:pt idx="2">
                  <c:v>0.57199999999999995</c:v>
                </c:pt>
                <c:pt idx="3">
                  <c:v>0.46300000000000002</c:v>
                </c:pt>
                <c:pt idx="4">
                  <c:v>0.28299999999999997</c:v>
                </c:pt>
                <c:pt idx="5">
                  <c:v>0.45100000000000001</c:v>
                </c:pt>
                <c:pt idx="6">
                  <c:v>0.23599999999999999</c:v>
                </c:pt>
                <c:pt idx="7">
                  <c:v>0.34399999999999997</c:v>
                </c:pt>
                <c:pt idx="8">
                  <c:v>0.35299999999999998</c:v>
                </c:pt>
                <c:pt idx="9">
                  <c:v>0.49199999999999999</c:v>
                </c:pt>
                <c:pt idx="10">
                  <c:v>0.14899999999999999</c:v>
                </c:pt>
                <c:pt idx="11">
                  <c:v>0.436</c:v>
                </c:pt>
                <c:pt idx="12">
                  <c:v>0.60099999999999998</c:v>
                </c:pt>
                <c:pt idx="13">
                  <c:v>0.27800000000000002</c:v>
                </c:pt>
                <c:pt idx="14">
                  <c:v>0.44800000000000001</c:v>
                </c:pt>
                <c:pt idx="15">
                  <c:v>0.48899999999999999</c:v>
                </c:pt>
                <c:pt idx="16">
                  <c:v>0.54600000000000004</c:v>
                </c:pt>
                <c:pt idx="17">
                  <c:v>0.53100000000000003</c:v>
                </c:pt>
                <c:pt idx="18">
                  <c:v>0.14699999999999999</c:v>
                </c:pt>
                <c:pt idx="19">
                  <c:v>0.30199999999999999</c:v>
                </c:pt>
                <c:pt idx="20">
                  <c:v>0.46800000000000003</c:v>
                </c:pt>
                <c:pt idx="21">
                  <c:v>0.40200000000000002</c:v>
                </c:pt>
                <c:pt idx="22">
                  <c:v>0.42799999999999999</c:v>
                </c:pt>
                <c:pt idx="23">
                  <c:v>0.48799999999999999</c:v>
                </c:pt>
                <c:pt idx="24">
                  <c:v>0.55800000000000005</c:v>
                </c:pt>
                <c:pt idx="25">
                  <c:v>0.66300000000000003</c:v>
                </c:pt>
                <c:pt idx="26">
                  <c:v>0.45800000000000002</c:v>
                </c:pt>
                <c:pt idx="27">
                  <c:v>0.55100000000000005</c:v>
                </c:pt>
                <c:pt idx="28">
                  <c:v>0.45200000000000001</c:v>
                </c:pt>
                <c:pt idx="29">
                  <c:v>0.41099999999999998</c:v>
                </c:pt>
                <c:pt idx="30">
                  <c:v>0.14699999999999999</c:v>
                </c:pt>
                <c:pt idx="31">
                  <c:v>0.46200000000000002</c:v>
                </c:pt>
                <c:pt idx="32">
                  <c:v>0.47299999999999998</c:v>
                </c:pt>
                <c:pt idx="33">
                  <c:v>0.19900000000000001</c:v>
                </c:pt>
                <c:pt idx="34">
                  <c:v>0.4</c:v>
                </c:pt>
                <c:pt idx="35">
                  <c:v>0.54700000000000004</c:v>
                </c:pt>
                <c:pt idx="36">
                  <c:v>0.50800000000000001</c:v>
                </c:pt>
                <c:pt idx="37">
                  <c:v>0.40699999999999997</c:v>
                </c:pt>
                <c:pt idx="38">
                  <c:v>0.14799999999999999</c:v>
                </c:pt>
                <c:pt idx="39">
                  <c:v>0.49399999999999999</c:v>
                </c:pt>
                <c:pt idx="40">
                  <c:v>0.55300000000000005</c:v>
                </c:pt>
                <c:pt idx="41">
                  <c:v>0.51600000000000001</c:v>
                </c:pt>
                <c:pt idx="42">
                  <c:v>0.45700000000000002</c:v>
                </c:pt>
                <c:pt idx="43">
                  <c:v>0.46800000000000003</c:v>
                </c:pt>
                <c:pt idx="44">
                  <c:v>0.44600000000000001</c:v>
                </c:pt>
                <c:pt idx="45">
                  <c:v>0.505</c:v>
                </c:pt>
                <c:pt idx="46">
                  <c:v>0.42099999999999999</c:v>
                </c:pt>
                <c:pt idx="47">
                  <c:v>0.45300000000000001</c:v>
                </c:pt>
                <c:pt idx="48">
                  <c:v>0.58499999999999996</c:v>
                </c:pt>
                <c:pt idx="49">
                  <c:v>0.66200000000000003</c:v>
                </c:pt>
              </c:numCache>
            </c:numRef>
          </c:xVal>
          <c:yVal>
            <c:numRef>
              <c:f>pivotTables!$H$5:$H$54</c:f>
              <c:numCache>
                <c:formatCode>General</c:formatCode>
                <c:ptCount val="50"/>
                <c:pt idx="0">
                  <c:v>837.8</c:v>
                </c:pt>
                <c:pt idx="1">
                  <c:v>453.6</c:v>
                </c:pt>
                <c:pt idx="2">
                  <c:v>671.9</c:v>
                </c:pt>
                <c:pt idx="3">
                  <c:v>654.79999999999995</c:v>
                </c:pt>
                <c:pt idx="4">
                  <c:v>442</c:v>
                </c:pt>
                <c:pt idx="5">
                  <c:v>423.1</c:v>
                </c:pt>
                <c:pt idx="6">
                  <c:v>181.6</c:v>
                </c:pt>
                <c:pt idx="7">
                  <c:v>431.9</c:v>
                </c:pt>
                <c:pt idx="8">
                  <c:v>383.6</c:v>
                </c:pt>
                <c:pt idx="9">
                  <c:v>400.1</c:v>
                </c:pt>
                <c:pt idx="10">
                  <c:v>254.2</c:v>
                </c:pt>
                <c:pt idx="11">
                  <c:v>303.5</c:v>
                </c:pt>
                <c:pt idx="12">
                  <c:v>242.6</c:v>
                </c:pt>
                <c:pt idx="13">
                  <c:v>425.9</c:v>
                </c:pt>
                <c:pt idx="14">
                  <c:v>357.7</c:v>
                </c:pt>
                <c:pt idx="15">
                  <c:v>425</c:v>
                </c:pt>
                <c:pt idx="16">
                  <c:v>259.10000000000002</c:v>
                </c:pt>
                <c:pt idx="17">
                  <c:v>639.4</c:v>
                </c:pt>
                <c:pt idx="18">
                  <c:v>308.8</c:v>
                </c:pt>
                <c:pt idx="19">
                  <c:v>399.9</c:v>
                </c:pt>
                <c:pt idx="20">
                  <c:v>108.6</c:v>
                </c:pt>
                <c:pt idx="21">
                  <c:v>478</c:v>
                </c:pt>
                <c:pt idx="22">
                  <c:v>277.5</c:v>
                </c:pt>
                <c:pt idx="23">
                  <c:v>542.70000000000005</c:v>
                </c:pt>
                <c:pt idx="24">
                  <c:v>291.2</c:v>
                </c:pt>
                <c:pt idx="25">
                  <c:v>469.8</c:v>
                </c:pt>
                <c:pt idx="26">
                  <c:v>419.3</c:v>
                </c:pt>
                <c:pt idx="27">
                  <c:v>329</c:v>
                </c:pt>
                <c:pt idx="28">
                  <c:v>334.1</c:v>
                </c:pt>
                <c:pt idx="29">
                  <c:v>146.4</c:v>
                </c:pt>
                <c:pt idx="30">
                  <c:v>195.4</c:v>
                </c:pt>
                <c:pt idx="31">
                  <c:v>778.3</c:v>
                </c:pt>
                <c:pt idx="32">
                  <c:v>460.3</c:v>
                </c:pt>
                <c:pt idx="33">
                  <c:v>363.8</c:v>
                </c:pt>
                <c:pt idx="34">
                  <c:v>308.8</c:v>
                </c:pt>
                <c:pt idx="35">
                  <c:v>458.6</c:v>
                </c:pt>
                <c:pt idx="36">
                  <c:v>291.89999999999998</c:v>
                </c:pt>
                <c:pt idx="37">
                  <c:v>389.5</c:v>
                </c:pt>
                <c:pt idx="38">
                  <c:v>230.8</c:v>
                </c:pt>
                <c:pt idx="39">
                  <c:v>530.70000000000005</c:v>
                </c:pt>
                <c:pt idx="40">
                  <c:v>501.4</c:v>
                </c:pt>
                <c:pt idx="41">
                  <c:v>672.7</c:v>
                </c:pt>
                <c:pt idx="42">
                  <c:v>446.5</c:v>
                </c:pt>
                <c:pt idx="43">
                  <c:v>260.7</c:v>
                </c:pt>
                <c:pt idx="44">
                  <c:v>208</c:v>
                </c:pt>
                <c:pt idx="45">
                  <c:v>173.4</c:v>
                </c:pt>
                <c:pt idx="46">
                  <c:v>293.7</c:v>
                </c:pt>
                <c:pt idx="47">
                  <c:v>323.39999999999998</c:v>
                </c:pt>
                <c:pt idx="48">
                  <c:v>355.9</c:v>
                </c:pt>
                <c:pt idx="49">
                  <c:v>234.2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C3-9E4C-BDDC-163681603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68703"/>
        <c:axId val="237795135"/>
      </c:scatterChart>
      <c:valAx>
        <c:axId val="13936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</a:t>
                </a:r>
                <a:r>
                  <a:rPr lang="en-US" sz="14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Ownership </a:t>
                </a: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237795135"/>
        <c:crosses val="autoZero"/>
        <c:crossBetween val="midCat"/>
      </c:valAx>
      <c:valAx>
        <c:axId val="2377951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Violent Crime per 100k People</a:t>
                </a: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39368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pivotTables!$H$63</c:f>
              <c:strCache>
                <c:ptCount val="1"/>
                <c:pt idx="0">
                  <c:v>Sum of Firearm Deaths Per 100,000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A2600"/>
              </a:solidFill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chemeClr val="bg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pivotTables!$G$64:$G$113</c:f>
              <c:numCache>
                <c:formatCode>0.00%</c:formatCode>
                <c:ptCount val="50"/>
                <c:pt idx="0">
                  <c:v>0.64500000000000002</c:v>
                </c:pt>
                <c:pt idx="1">
                  <c:v>0.55500000000000005</c:v>
                </c:pt>
                <c:pt idx="2">
                  <c:v>0.57199999999999995</c:v>
                </c:pt>
                <c:pt idx="3">
                  <c:v>0.46300000000000002</c:v>
                </c:pt>
                <c:pt idx="4">
                  <c:v>0.28299999999999997</c:v>
                </c:pt>
                <c:pt idx="5">
                  <c:v>0.45100000000000001</c:v>
                </c:pt>
                <c:pt idx="6">
                  <c:v>0.23599999999999999</c:v>
                </c:pt>
                <c:pt idx="7">
                  <c:v>0.34399999999999997</c:v>
                </c:pt>
                <c:pt idx="8">
                  <c:v>0.35299999999999998</c:v>
                </c:pt>
                <c:pt idx="9">
                  <c:v>0.49199999999999999</c:v>
                </c:pt>
                <c:pt idx="10">
                  <c:v>0.14899999999999999</c:v>
                </c:pt>
                <c:pt idx="11">
                  <c:v>0.436</c:v>
                </c:pt>
                <c:pt idx="12">
                  <c:v>0.60099999999999998</c:v>
                </c:pt>
                <c:pt idx="13">
                  <c:v>0.27800000000000002</c:v>
                </c:pt>
                <c:pt idx="14">
                  <c:v>0.44800000000000001</c:v>
                </c:pt>
                <c:pt idx="15">
                  <c:v>0.48899999999999999</c:v>
                </c:pt>
                <c:pt idx="16">
                  <c:v>0.54600000000000004</c:v>
                </c:pt>
                <c:pt idx="17">
                  <c:v>0.53100000000000003</c:v>
                </c:pt>
                <c:pt idx="18">
                  <c:v>0.14699999999999999</c:v>
                </c:pt>
                <c:pt idx="19">
                  <c:v>0.30199999999999999</c:v>
                </c:pt>
                <c:pt idx="20">
                  <c:v>0.46800000000000003</c:v>
                </c:pt>
                <c:pt idx="21">
                  <c:v>0.40200000000000002</c:v>
                </c:pt>
                <c:pt idx="22">
                  <c:v>0.42799999999999999</c:v>
                </c:pt>
                <c:pt idx="23">
                  <c:v>0.48799999999999999</c:v>
                </c:pt>
                <c:pt idx="24">
                  <c:v>0.55800000000000005</c:v>
                </c:pt>
                <c:pt idx="25">
                  <c:v>0.66300000000000003</c:v>
                </c:pt>
                <c:pt idx="26">
                  <c:v>0.45800000000000002</c:v>
                </c:pt>
                <c:pt idx="27">
                  <c:v>0.55100000000000005</c:v>
                </c:pt>
                <c:pt idx="28">
                  <c:v>0.45200000000000001</c:v>
                </c:pt>
                <c:pt idx="29">
                  <c:v>0.41099999999999998</c:v>
                </c:pt>
                <c:pt idx="30">
                  <c:v>0.14699999999999999</c:v>
                </c:pt>
                <c:pt idx="31">
                  <c:v>0.46200000000000002</c:v>
                </c:pt>
                <c:pt idx="32">
                  <c:v>0.47299999999999998</c:v>
                </c:pt>
                <c:pt idx="33">
                  <c:v>0.19900000000000001</c:v>
                </c:pt>
                <c:pt idx="34">
                  <c:v>0.4</c:v>
                </c:pt>
                <c:pt idx="35">
                  <c:v>0.54700000000000004</c:v>
                </c:pt>
                <c:pt idx="36">
                  <c:v>0.50800000000000001</c:v>
                </c:pt>
                <c:pt idx="37">
                  <c:v>0.40699999999999997</c:v>
                </c:pt>
                <c:pt idx="38">
                  <c:v>0.14799999999999999</c:v>
                </c:pt>
                <c:pt idx="39">
                  <c:v>0.49399999999999999</c:v>
                </c:pt>
                <c:pt idx="40">
                  <c:v>0.55300000000000005</c:v>
                </c:pt>
                <c:pt idx="41">
                  <c:v>0.51600000000000001</c:v>
                </c:pt>
                <c:pt idx="42">
                  <c:v>0.45700000000000002</c:v>
                </c:pt>
                <c:pt idx="43">
                  <c:v>0.46800000000000003</c:v>
                </c:pt>
                <c:pt idx="44">
                  <c:v>0.44600000000000001</c:v>
                </c:pt>
                <c:pt idx="45">
                  <c:v>0.505</c:v>
                </c:pt>
                <c:pt idx="46">
                  <c:v>0.42099999999999999</c:v>
                </c:pt>
                <c:pt idx="47">
                  <c:v>0.45300000000000001</c:v>
                </c:pt>
                <c:pt idx="48">
                  <c:v>0.58499999999999996</c:v>
                </c:pt>
                <c:pt idx="49">
                  <c:v>0.66200000000000003</c:v>
                </c:pt>
              </c:numCache>
            </c:numRef>
          </c:xVal>
          <c:yVal>
            <c:numRef>
              <c:f>pivotTables!$H$64:$H$113</c:f>
              <c:numCache>
                <c:formatCode>General</c:formatCode>
                <c:ptCount val="50"/>
                <c:pt idx="0">
                  <c:v>23.5</c:v>
                </c:pt>
                <c:pt idx="1">
                  <c:v>23.6</c:v>
                </c:pt>
                <c:pt idx="2">
                  <c:v>22.6</c:v>
                </c:pt>
                <c:pt idx="3">
                  <c:v>16.7</c:v>
                </c:pt>
                <c:pt idx="4">
                  <c:v>8.5</c:v>
                </c:pt>
                <c:pt idx="5">
                  <c:v>15.4</c:v>
                </c:pt>
                <c:pt idx="6">
                  <c:v>6</c:v>
                </c:pt>
                <c:pt idx="7">
                  <c:v>14.4</c:v>
                </c:pt>
                <c:pt idx="8">
                  <c:v>13.7</c:v>
                </c:pt>
                <c:pt idx="9">
                  <c:v>17.7</c:v>
                </c:pt>
                <c:pt idx="10">
                  <c:v>3.4</c:v>
                </c:pt>
                <c:pt idx="11">
                  <c:v>11.2</c:v>
                </c:pt>
                <c:pt idx="12">
                  <c:v>17.600000000000001</c:v>
                </c:pt>
                <c:pt idx="13">
                  <c:v>14.1</c:v>
                </c:pt>
                <c:pt idx="14">
                  <c:v>17.3</c:v>
                </c:pt>
                <c:pt idx="15">
                  <c:v>16.899999999999999</c:v>
                </c:pt>
                <c:pt idx="16">
                  <c:v>20.100000000000001</c:v>
                </c:pt>
                <c:pt idx="17">
                  <c:v>26.3</c:v>
                </c:pt>
                <c:pt idx="18">
                  <c:v>3.7</c:v>
                </c:pt>
                <c:pt idx="19">
                  <c:v>13.5</c:v>
                </c:pt>
                <c:pt idx="20">
                  <c:v>10.4</c:v>
                </c:pt>
                <c:pt idx="21">
                  <c:v>14.6</c:v>
                </c:pt>
                <c:pt idx="22">
                  <c:v>8.9</c:v>
                </c:pt>
                <c:pt idx="23">
                  <c:v>23.9</c:v>
                </c:pt>
                <c:pt idx="24">
                  <c:v>28.6</c:v>
                </c:pt>
                <c:pt idx="25">
                  <c:v>20.9</c:v>
                </c:pt>
                <c:pt idx="26">
                  <c:v>16</c:v>
                </c:pt>
                <c:pt idx="27">
                  <c:v>13.8</c:v>
                </c:pt>
                <c:pt idx="28">
                  <c:v>10.1</c:v>
                </c:pt>
                <c:pt idx="29">
                  <c:v>8.9</c:v>
                </c:pt>
                <c:pt idx="30">
                  <c:v>5</c:v>
                </c:pt>
                <c:pt idx="31">
                  <c:v>22.7</c:v>
                </c:pt>
                <c:pt idx="32">
                  <c:v>17</c:v>
                </c:pt>
                <c:pt idx="33">
                  <c:v>5.3</c:v>
                </c:pt>
                <c:pt idx="34">
                  <c:v>15.2</c:v>
                </c:pt>
                <c:pt idx="35">
                  <c:v>20.7</c:v>
                </c:pt>
                <c:pt idx="36">
                  <c:v>13</c:v>
                </c:pt>
                <c:pt idx="37">
                  <c:v>13.6</c:v>
                </c:pt>
                <c:pt idx="38">
                  <c:v>5.0999999999999996</c:v>
                </c:pt>
                <c:pt idx="39">
                  <c:v>22</c:v>
                </c:pt>
                <c:pt idx="40">
                  <c:v>13.6</c:v>
                </c:pt>
                <c:pt idx="41">
                  <c:v>21.3</c:v>
                </c:pt>
                <c:pt idx="42">
                  <c:v>14.2</c:v>
                </c:pt>
                <c:pt idx="43">
                  <c:v>13.6</c:v>
                </c:pt>
                <c:pt idx="44">
                  <c:v>13.4</c:v>
                </c:pt>
                <c:pt idx="45">
                  <c:v>11.6</c:v>
                </c:pt>
                <c:pt idx="46">
                  <c:v>10.9</c:v>
                </c:pt>
                <c:pt idx="47">
                  <c:v>12.2</c:v>
                </c:pt>
                <c:pt idx="48">
                  <c:v>18.100000000000001</c:v>
                </c:pt>
                <c:pt idx="49">
                  <c:v>25.9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55-D247-88E9-1053ED7F3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890847"/>
        <c:axId val="251892271"/>
      </c:scatterChart>
      <c:valAx>
        <c:axId val="25189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 Ownership</a:t>
                </a: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251892271"/>
        <c:crosses val="autoZero"/>
        <c:crossBetween val="midCat"/>
      </c:valAx>
      <c:valAx>
        <c:axId val="2518922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 Deaths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25189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pivotTables!$F$228</c:f>
              <c:strCache>
                <c:ptCount val="1"/>
                <c:pt idx="0">
                  <c:v>Sum of Suicide Rate 2020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A2600"/>
              </a:solidFill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chemeClr val="bg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pivotTables!$E$229:$E$278</c:f>
              <c:numCache>
                <c:formatCode>0.00%</c:formatCode>
                <c:ptCount val="50"/>
                <c:pt idx="0">
                  <c:v>0.64500000000000002</c:v>
                </c:pt>
                <c:pt idx="1">
                  <c:v>0.55500000000000005</c:v>
                </c:pt>
                <c:pt idx="2">
                  <c:v>0.57199999999999995</c:v>
                </c:pt>
                <c:pt idx="3">
                  <c:v>0.46300000000000002</c:v>
                </c:pt>
                <c:pt idx="4">
                  <c:v>0.28299999999999997</c:v>
                </c:pt>
                <c:pt idx="5">
                  <c:v>0.45100000000000001</c:v>
                </c:pt>
                <c:pt idx="6">
                  <c:v>0.23599999999999999</c:v>
                </c:pt>
                <c:pt idx="7">
                  <c:v>0.34399999999999997</c:v>
                </c:pt>
                <c:pt idx="8">
                  <c:v>0.35299999999999998</c:v>
                </c:pt>
                <c:pt idx="9">
                  <c:v>0.49199999999999999</c:v>
                </c:pt>
                <c:pt idx="10">
                  <c:v>0.14899999999999999</c:v>
                </c:pt>
                <c:pt idx="11">
                  <c:v>0.436</c:v>
                </c:pt>
                <c:pt idx="12">
                  <c:v>0.60099999999999998</c:v>
                </c:pt>
                <c:pt idx="13">
                  <c:v>0.27800000000000002</c:v>
                </c:pt>
                <c:pt idx="14">
                  <c:v>0.44800000000000001</c:v>
                </c:pt>
                <c:pt idx="15">
                  <c:v>0.48899999999999999</c:v>
                </c:pt>
                <c:pt idx="16">
                  <c:v>0.54600000000000004</c:v>
                </c:pt>
                <c:pt idx="17">
                  <c:v>0.53100000000000003</c:v>
                </c:pt>
                <c:pt idx="18">
                  <c:v>0.14699999999999999</c:v>
                </c:pt>
                <c:pt idx="19">
                  <c:v>0.30199999999999999</c:v>
                </c:pt>
                <c:pt idx="20">
                  <c:v>0.46800000000000003</c:v>
                </c:pt>
                <c:pt idx="21">
                  <c:v>0.40200000000000002</c:v>
                </c:pt>
                <c:pt idx="22">
                  <c:v>0.42799999999999999</c:v>
                </c:pt>
                <c:pt idx="23">
                  <c:v>0.48799999999999999</c:v>
                </c:pt>
                <c:pt idx="24">
                  <c:v>0.55800000000000005</c:v>
                </c:pt>
                <c:pt idx="25">
                  <c:v>0.66300000000000003</c:v>
                </c:pt>
                <c:pt idx="26">
                  <c:v>0.45800000000000002</c:v>
                </c:pt>
                <c:pt idx="27">
                  <c:v>0.55100000000000005</c:v>
                </c:pt>
                <c:pt idx="28">
                  <c:v>0.45200000000000001</c:v>
                </c:pt>
                <c:pt idx="29">
                  <c:v>0.41099999999999998</c:v>
                </c:pt>
                <c:pt idx="30">
                  <c:v>0.14699999999999999</c:v>
                </c:pt>
                <c:pt idx="31">
                  <c:v>0.46200000000000002</c:v>
                </c:pt>
                <c:pt idx="32">
                  <c:v>0.47299999999999998</c:v>
                </c:pt>
                <c:pt idx="33">
                  <c:v>0.19900000000000001</c:v>
                </c:pt>
                <c:pt idx="34">
                  <c:v>0.4</c:v>
                </c:pt>
                <c:pt idx="35">
                  <c:v>0.54700000000000004</c:v>
                </c:pt>
                <c:pt idx="36">
                  <c:v>0.50800000000000001</c:v>
                </c:pt>
                <c:pt idx="37">
                  <c:v>0.40699999999999997</c:v>
                </c:pt>
                <c:pt idx="38">
                  <c:v>0.14799999999999999</c:v>
                </c:pt>
                <c:pt idx="39">
                  <c:v>0.49399999999999999</c:v>
                </c:pt>
                <c:pt idx="40">
                  <c:v>0.55300000000000005</c:v>
                </c:pt>
                <c:pt idx="41">
                  <c:v>0.51600000000000001</c:v>
                </c:pt>
                <c:pt idx="42">
                  <c:v>0.45700000000000002</c:v>
                </c:pt>
                <c:pt idx="43">
                  <c:v>0.46800000000000003</c:v>
                </c:pt>
                <c:pt idx="44">
                  <c:v>0.44600000000000001</c:v>
                </c:pt>
                <c:pt idx="45">
                  <c:v>0.505</c:v>
                </c:pt>
                <c:pt idx="46">
                  <c:v>0.42099999999999999</c:v>
                </c:pt>
                <c:pt idx="47">
                  <c:v>0.45300000000000001</c:v>
                </c:pt>
                <c:pt idx="48">
                  <c:v>0.58499999999999996</c:v>
                </c:pt>
                <c:pt idx="49">
                  <c:v>0.66200000000000003</c:v>
                </c:pt>
              </c:numCache>
            </c:numRef>
          </c:xVal>
          <c:yVal>
            <c:numRef>
              <c:f>pivotTables!$F$229:$F$278</c:f>
              <c:numCache>
                <c:formatCode>General</c:formatCode>
                <c:ptCount val="50"/>
                <c:pt idx="0">
                  <c:v>27.5</c:v>
                </c:pt>
                <c:pt idx="1">
                  <c:v>16</c:v>
                </c:pt>
                <c:pt idx="2">
                  <c:v>19</c:v>
                </c:pt>
                <c:pt idx="3">
                  <c:v>17.600000000000001</c:v>
                </c:pt>
                <c:pt idx="4">
                  <c:v>10</c:v>
                </c:pt>
                <c:pt idx="5">
                  <c:v>21.5</c:v>
                </c:pt>
                <c:pt idx="6">
                  <c:v>9.3000000000000007</c:v>
                </c:pt>
                <c:pt idx="7">
                  <c:v>12.3</c:v>
                </c:pt>
                <c:pt idx="8">
                  <c:v>13.2</c:v>
                </c:pt>
                <c:pt idx="9">
                  <c:v>13.7</c:v>
                </c:pt>
                <c:pt idx="10">
                  <c:v>12.9</c:v>
                </c:pt>
                <c:pt idx="11">
                  <c:v>18</c:v>
                </c:pt>
                <c:pt idx="12">
                  <c:v>23.2</c:v>
                </c:pt>
                <c:pt idx="13">
                  <c:v>10.5</c:v>
                </c:pt>
                <c:pt idx="14">
                  <c:v>15</c:v>
                </c:pt>
                <c:pt idx="15">
                  <c:v>18.399999999999999</c:v>
                </c:pt>
                <c:pt idx="16">
                  <c:v>17.7</c:v>
                </c:pt>
                <c:pt idx="17">
                  <c:v>13.7</c:v>
                </c:pt>
                <c:pt idx="18">
                  <c:v>8.4</c:v>
                </c:pt>
                <c:pt idx="19">
                  <c:v>9.1999999999999993</c:v>
                </c:pt>
                <c:pt idx="20">
                  <c:v>16.399999999999999</c:v>
                </c:pt>
                <c:pt idx="21">
                  <c:v>14</c:v>
                </c:pt>
                <c:pt idx="22">
                  <c:v>13.1</c:v>
                </c:pt>
                <c:pt idx="23">
                  <c:v>18.2</c:v>
                </c:pt>
                <c:pt idx="24">
                  <c:v>13.9</c:v>
                </c:pt>
                <c:pt idx="25">
                  <c:v>26.1</c:v>
                </c:pt>
                <c:pt idx="26">
                  <c:v>13.2</c:v>
                </c:pt>
                <c:pt idx="27">
                  <c:v>18.2</c:v>
                </c:pt>
                <c:pt idx="28">
                  <c:v>14.9</c:v>
                </c:pt>
                <c:pt idx="29">
                  <c:v>16.399999999999999</c:v>
                </c:pt>
                <c:pt idx="30">
                  <c:v>7.1</c:v>
                </c:pt>
                <c:pt idx="31">
                  <c:v>24.2</c:v>
                </c:pt>
                <c:pt idx="32">
                  <c:v>18.2</c:v>
                </c:pt>
                <c:pt idx="33">
                  <c:v>8</c:v>
                </c:pt>
                <c:pt idx="34">
                  <c:v>13.8</c:v>
                </c:pt>
                <c:pt idx="35">
                  <c:v>21.9</c:v>
                </c:pt>
                <c:pt idx="36">
                  <c:v>18.3</c:v>
                </c:pt>
                <c:pt idx="37">
                  <c:v>12.6</c:v>
                </c:pt>
                <c:pt idx="38">
                  <c:v>8.5</c:v>
                </c:pt>
                <c:pt idx="39">
                  <c:v>16.3</c:v>
                </c:pt>
                <c:pt idx="40">
                  <c:v>21</c:v>
                </c:pt>
                <c:pt idx="41">
                  <c:v>17.2</c:v>
                </c:pt>
                <c:pt idx="42">
                  <c:v>13.3</c:v>
                </c:pt>
                <c:pt idx="43">
                  <c:v>20.8</c:v>
                </c:pt>
                <c:pt idx="44">
                  <c:v>13.5</c:v>
                </c:pt>
                <c:pt idx="45">
                  <c:v>18.100000000000001</c:v>
                </c:pt>
                <c:pt idx="46">
                  <c:v>15.2</c:v>
                </c:pt>
                <c:pt idx="47">
                  <c:v>14.5</c:v>
                </c:pt>
                <c:pt idx="48">
                  <c:v>19.399999999999999</c:v>
                </c:pt>
                <c:pt idx="49">
                  <c:v>30.5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31-504D-9D27-D2D359835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571711"/>
        <c:axId val="879686319"/>
      </c:scatterChart>
      <c:valAx>
        <c:axId val="8795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</a:t>
                </a:r>
                <a:r>
                  <a:rPr lang="en-US" sz="14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Ownership</a:t>
                </a: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879686319"/>
        <c:crosses val="autoZero"/>
        <c:crossBetween val="midCat"/>
      </c:valAx>
      <c:valAx>
        <c:axId val="87968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Suicide</a:t>
                </a:r>
                <a:r>
                  <a:rPr lang="en-US" sz="14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 per 100k</a:t>
                </a:r>
              </a:p>
              <a:p>
                <a:pPr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87957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r>
              <a:rPr lang="en-US" sz="1600" b="1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Gun Deaths per 100k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pivotTables!$I$253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37-E04D-BC06-4E9C7ED8B72C}"/>
              </c:ext>
            </c:extLst>
          </c:dPt>
          <c:dPt>
            <c:idx val="1"/>
            <c:bubble3D val="0"/>
            <c:spPr>
              <a:solidFill>
                <a:srgbClr val="DA26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37-E04D-BC06-4E9C7ED8B7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pivotTables!$H$254:$H$255</c:f>
              <c:strCache>
                <c:ptCount val="2"/>
                <c:pt idx="0">
                  <c:v>Total Firearm Deaths</c:v>
                </c:pt>
                <c:pt idx="1">
                  <c:v>Suicides</c:v>
                </c:pt>
              </c:strCache>
            </c:strRef>
          </c:cat>
          <c:val>
            <c:numRef>
              <c:f>pivotTables!$I$254:$I$255</c:f>
              <c:numCache>
                <c:formatCode>General</c:formatCode>
                <c:ptCount val="2"/>
                <c:pt idx="0">
                  <c:v>756.70000000000016</c:v>
                </c:pt>
                <c:pt idx="1">
                  <c:v>803.89999999999975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37-E04D-BC06-4E9C7ED8B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pivotTables!$F$935</c:f>
              <c:strCache>
                <c:ptCount val="1"/>
                <c:pt idx="0">
                  <c:v>Sum of Firearm Deaths Per 100,000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A26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pivotTables!$E$936:$E$985</c:f>
              <c:numCache>
                <c:formatCode>0.0</c:formatCode>
                <c:ptCount val="50"/>
                <c:pt idx="0">
                  <c:v>181.52709329999999</c:v>
                </c:pt>
                <c:pt idx="1">
                  <c:v>222.40622139999999</c:v>
                </c:pt>
                <c:pt idx="2">
                  <c:v>824.48442460000001</c:v>
                </c:pt>
                <c:pt idx="3">
                  <c:v>865.30051749999996</c:v>
                </c:pt>
                <c:pt idx="4">
                  <c:v>4.1337651749999997</c:v>
                </c:pt>
                <c:pt idx="5">
                  <c:v>98.020171469999994</c:v>
                </c:pt>
                <c:pt idx="6">
                  <c:v>68.421401500000002</c:v>
                </c:pt>
                <c:pt idx="7">
                  <c:v>1303.7879809999999</c:v>
                </c:pt>
                <c:pt idx="8">
                  <c:v>10.61928473</c:v>
                </c:pt>
                <c:pt idx="9">
                  <c:v>503.28874330000002</c:v>
                </c:pt>
                <c:pt idx="10">
                  <c:v>1340.9843410000001</c:v>
                </c:pt>
                <c:pt idx="11">
                  <c:v>621.03067290000001</c:v>
                </c:pt>
                <c:pt idx="12">
                  <c:v>321.8962578</c:v>
                </c:pt>
                <c:pt idx="13">
                  <c:v>38.953652490000003</c:v>
                </c:pt>
                <c:pt idx="14">
                  <c:v>118.79250399999999</c:v>
                </c:pt>
                <c:pt idx="15">
                  <c:v>178.2536661</c:v>
                </c:pt>
                <c:pt idx="16">
                  <c:v>168.91404919999999</c:v>
                </c:pt>
                <c:pt idx="17">
                  <c:v>384.25214970000002</c:v>
                </c:pt>
                <c:pt idx="18">
                  <c:v>422.50780739999999</c:v>
                </c:pt>
                <c:pt idx="19">
                  <c:v>54.548736939999998</c:v>
                </c:pt>
                <c:pt idx="20">
                  <c:v>1231.410963</c:v>
                </c:pt>
                <c:pt idx="21">
                  <c:v>14.74507878</c:v>
                </c:pt>
                <c:pt idx="22">
                  <c:v>35.32262558</c:v>
                </c:pt>
                <c:pt idx="23">
                  <c:v>190.54221279999999</c:v>
                </c:pt>
                <c:pt idx="24">
                  <c:v>78.238216390000005</c:v>
                </c:pt>
                <c:pt idx="25">
                  <c:v>1573.5267879999999</c:v>
                </c:pt>
                <c:pt idx="26">
                  <c:v>97.344728480000001</c:v>
                </c:pt>
                <c:pt idx="27">
                  <c:v>3448.7475290000002</c:v>
                </c:pt>
                <c:pt idx="28">
                  <c:v>1171.5177329999999</c:v>
                </c:pt>
                <c:pt idx="29">
                  <c:v>89.12938303</c:v>
                </c:pt>
                <c:pt idx="30">
                  <c:v>69.762698920000005</c:v>
                </c:pt>
                <c:pt idx="31">
                  <c:v>328.09090509999999</c:v>
                </c:pt>
                <c:pt idx="32">
                  <c:v>284.57460600000002</c:v>
                </c:pt>
                <c:pt idx="33">
                  <c:v>393.53872949999999</c:v>
                </c:pt>
                <c:pt idx="34">
                  <c:v>105.3224287</c:v>
                </c:pt>
                <c:pt idx="35">
                  <c:v>115.63625399999999</c:v>
                </c:pt>
                <c:pt idx="36">
                  <c:v>64.788025869999998</c:v>
                </c:pt>
                <c:pt idx="37">
                  <c:v>301.95025379999998</c:v>
                </c:pt>
                <c:pt idx="38">
                  <c:v>326.84988270000002</c:v>
                </c:pt>
                <c:pt idx="39">
                  <c:v>59.375364230000002</c:v>
                </c:pt>
                <c:pt idx="40">
                  <c:v>1727.3190259999999</c:v>
                </c:pt>
                <c:pt idx="41">
                  <c:v>686.53051419999997</c:v>
                </c:pt>
                <c:pt idx="42">
                  <c:v>116.95363380000001</c:v>
                </c:pt>
                <c:pt idx="43">
                  <c:v>44.697758370000003</c:v>
                </c:pt>
                <c:pt idx="44">
                  <c:v>98.365314499999997</c:v>
                </c:pt>
                <c:pt idx="45">
                  <c:v>1928.218474</c:v>
                </c:pt>
                <c:pt idx="46">
                  <c:v>47.902151940000003</c:v>
                </c:pt>
                <c:pt idx="47">
                  <c:v>297.44358290000002</c:v>
                </c:pt>
                <c:pt idx="48">
                  <c:v>285.53657149999998</c:v>
                </c:pt>
                <c:pt idx="49">
                  <c:v>2215.7798079999998</c:v>
                </c:pt>
              </c:numCache>
            </c:numRef>
          </c:xVal>
          <c:yVal>
            <c:numRef>
              <c:f>pivotTables!$F$936:$F$985</c:f>
              <c:numCache>
                <c:formatCode>General</c:formatCode>
                <c:ptCount val="50"/>
                <c:pt idx="0">
                  <c:v>23.5</c:v>
                </c:pt>
                <c:pt idx="1">
                  <c:v>23.6</c:v>
                </c:pt>
                <c:pt idx="2">
                  <c:v>22.6</c:v>
                </c:pt>
                <c:pt idx="3">
                  <c:v>16.7</c:v>
                </c:pt>
                <c:pt idx="4">
                  <c:v>8.5</c:v>
                </c:pt>
                <c:pt idx="5">
                  <c:v>15.4</c:v>
                </c:pt>
                <c:pt idx="6">
                  <c:v>6</c:v>
                </c:pt>
                <c:pt idx="7">
                  <c:v>14.4</c:v>
                </c:pt>
                <c:pt idx="8">
                  <c:v>13.7</c:v>
                </c:pt>
                <c:pt idx="9">
                  <c:v>17.7</c:v>
                </c:pt>
                <c:pt idx="10">
                  <c:v>3.4</c:v>
                </c:pt>
                <c:pt idx="11">
                  <c:v>11.2</c:v>
                </c:pt>
                <c:pt idx="12">
                  <c:v>17.600000000000001</c:v>
                </c:pt>
                <c:pt idx="13">
                  <c:v>14.1</c:v>
                </c:pt>
                <c:pt idx="14">
                  <c:v>17.3</c:v>
                </c:pt>
                <c:pt idx="15">
                  <c:v>16.899999999999999</c:v>
                </c:pt>
                <c:pt idx="16">
                  <c:v>20.100000000000001</c:v>
                </c:pt>
                <c:pt idx="17">
                  <c:v>26.3</c:v>
                </c:pt>
                <c:pt idx="18">
                  <c:v>3.7</c:v>
                </c:pt>
                <c:pt idx="19">
                  <c:v>13.5</c:v>
                </c:pt>
                <c:pt idx="20">
                  <c:v>10.4</c:v>
                </c:pt>
                <c:pt idx="21">
                  <c:v>14.6</c:v>
                </c:pt>
                <c:pt idx="22">
                  <c:v>8.9</c:v>
                </c:pt>
                <c:pt idx="23">
                  <c:v>23.9</c:v>
                </c:pt>
                <c:pt idx="24">
                  <c:v>28.6</c:v>
                </c:pt>
                <c:pt idx="25">
                  <c:v>20.9</c:v>
                </c:pt>
                <c:pt idx="26">
                  <c:v>16</c:v>
                </c:pt>
                <c:pt idx="27">
                  <c:v>13.8</c:v>
                </c:pt>
                <c:pt idx="28">
                  <c:v>10.1</c:v>
                </c:pt>
                <c:pt idx="29">
                  <c:v>8.9</c:v>
                </c:pt>
                <c:pt idx="30">
                  <c:v>5</c:v>
                </c:pt>
                <c:pt idx="31">
                  <c:v>22.7</c:v>
                </c:pt>
                <c:pt idx="32">
                  <c:v>17</c:v>
                </c:pt>
                <c:pt idx="33">
                  <c:v>5.3</c:v>
                </c:pt>
                <c:pt idx="34">
                  <c:v>15.2</c:v>
                </c:pt>
                <c:pt idx="35">
                  <c:v>20.7</c:v>
                </c:pt>
                <c:pt idx="36">
                  <c:v>13</c:v>
                </c:pt>
                <c:pt idx="37">
                  <c:v>13.6</c:v>
                </c:pt>
                <c:pt idx="38">
                  <c:v>5.0999999999999996</c:v>
                </c:pt>
                <c:pt idx="39">
                  <c:v>22</c:v>
                </c:pt>
                <c:pt idx="40">
                  <c:v>13.6</c:v>
                </c:pt>
                <c:pt idx="41">
                  <c:v>21.3</c:v>
                </c:pt>
                <c:pt idx="42">
                  <c:v>14.2</c:v>
                </c:pt>
                <c:pt idx="43">
                  <c:v>13.6</c:v>
                </c:pt>
                <c:pt idx="44">
                  <c:v>13.4</c:v>
                </c:pt>
                <c:pt idx="45">
                  <c:v>11.6</c:v>
                </c:pt>
                <c:pt idx="46">
                  <c:v>10.9</c:v>
                </c:pt>
                <c:pt idx="47">
                  <c:v>12.2</c:v>
                </c:pt>
                <c:pt idx="48">
                  <c:v>18.100000000000001</c:v>
                </c:pt>
                <c:pt idx="49">
                  <c:v>25.9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FE-1145-BA4B-536C866CE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071344"/>
        <c:axId val="585043104"/>
      </c:scatterChart>
      <c:valAx>
        <c:axId val="58507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Police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85043104"/>
        <c:crosses val="autoZero"/>
        <c:crossBetween val="midCat"/>
      </c:valAx>
      <c:valAx>
        <c:axId val="58504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</a:t>
                </a:r>
                <a:r>
                  <a:rPr lang="en-US" sz="12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Deaths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8507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pivotTables!$F$990</c:f>
              <c:strCache>
                <c:ptCount val="1"/>
                <c:pt idx="0">
                  <c:v>Sum of Violent Crime per 100k (2020)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A26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pivotTables!$E$991:$E$1040</c:f>
              <c:numCache>
                <c:formatCode>0.0</c:formatCode>
                <c:ptCount val="50"/>
                <c:pt idx="0">
                  <c:v>181.52709329999999</c:v>
                </c:pt>
                <c:pt idx="1">
                  <c:v>222.40622139999999</c:v>
                </c:pt>
                <c:pt idx="2">
                  <c:v>824.48442460000001</c:v>
                </c:pt>
                <c:pt idx="3">
                  <c:v>865.30051749999996</c:v>
                </c:pt>
                <c:pt idx="4">
                  <c:v>4.1337651749999997</c:v>
                </c:pt>
                <c:pt idx="5">
                  <c:v>98.020171469999994</c:v>
                </c:pt>
                <c:pt idx="6">
                  <c:v>68.421401500000002</c:v>
                </c:pt>
                <c:pt idx="7">
                  <c:v>1303.7879809999999</c:v>
                </c:pt>
                <c:pt idx="8">
                  <c:v>10.61928473</c:v>
                </c:pt>
                <c:pt idx="9">
                  <c:v>503.28874330000002</c:v>
                </c:pt>
                <c:pt idx="10">
                  <c:v>1340.9843410000001</c:v>
                </c:pt>
                <c:pt idx="11">
                  <c:v>621.03067290000001</c:v>
                </c:pt>
                <c:pt idx="12">
                  <c:v>321.8962578</c:v>
                </c:pt>
                <c:pt idx="13">
                  <c:v>38.953652490000003</c:v>
                </c:pt>
                <c:pt idx="14">
                  <c:v>118.79250399999999</c:v>
                </c:pt>
                <c:pt idx="15">
                  <c:v>178.2536661</c:v>
                </c:pt>
                <c:pt idx="16">
                  <c:v>168.91404919999999</c:v>
                </c:pt>
                <c:pt idx="17">
                  <c:v>384.25214970000002</c:v>
                </c:pt>
                <c:pt idx="18">
                  <c:v>422.50780739999999</c:v>
                </c:pt>
                <c:pt idx="19">
                  <c:v>54.548736939999998</c:v>
                </c:pt>
                <c:pt idx="20">
                  <c:v>1231.410963</c:v>
                </c:pt>
                <c:pt idx="21">
                  <c:v>14.74507878</c:v>
                </c:pt>
                <c:pt idx="22">
                  <c:v>35.32262558</c:v>
                </c:pt>
                <c:pt idx="23">
                  <c:v>190.54221279999999</c:v>
                </c:pt>
                <c:pt idx="24">
                  <c:v>78.238216390000005</c:v>
                </c:pt>
                <c:pt idx="25">
                  <c:v>1573.5267879999999</c:v>
                </c:pt>
                <c:pt idx="26">
                  <c:v>97.344728480000001</c:v>
                </c:pt>
                <c:pt idx="27">
                  <c:v>3448.7475290000002</c:v>
                </c:pt>
                <c:pt idx="28">
                  <c:v>1171.5177329999999</c:v>
                </c:pt>
                <c:pt idx="29">
                  <c:v>89.12938303</c:v>
                </c:pt>
                <c:pt idx="30">
                  <c:v>69.762698920000005</c:v>
                </c:pt>
                <c:pt idx="31">
                  <c:v>328.09090509999999</c:v>
                </c:pt>
                <c:pt idx="32">
                  <c:v>284.57460600000002</c:v>
                </c:pt>
                <c:pt idx="33">
                  <c:v>393.53872949999999</c:v>
                </c:pt>
                <c:pt idx="34">
                  <c:v>105.3224287</c:v>
                </c:pt>
                <c:pt idx="35">
                  <c:v>115.63625399999999</c:v>
                </c:pt>
                <c:pt idx="36">
                  <c:v>64.788025869999998</c:v>
                </c:pt>
                <c:pt idx="37">
                  <c:v>301.95025379999998</c:v>
                </c:pt>
                <c:pt idx="38">
                  <c:v>326.84988270000002</c:v>
                </c:pt>
                <c:pt idx="39">
                  <c:v>59.375364230000002</c:v>
                </c:pt>
                <c:pt idx="40">
                  <c:v>1727.3190259999999</c:v>
                </c:pt>
                <c:pt idx="41">
                  <c:v>686.53051419999997</c:v>
                </c:pt>
                <c:pt idx="42">
                  <c:v>116.95363380000001</c:v>
                </c:pt>
                <c:pt idx="43">
                  <c:v>44.697758370000003</c:v>
                </c:pt>
                <c:pt idx="44">
                  <c:v>98.365314499999997</c:v>
                </c:pt>
                <c:pt idx="45">
                  <c:v>1928.218474</c:v>
                </c:pt>
                <c:pt idx="46">
                  <c:v>47.902151940000003</c:v>
                </c:pt>
                <c:pt idx="47">
                  <c:v>297.44358290000002</c:v>
                </c:pt>
                <c:pt idx="48">
                  <c:v>285.53657149999998</c:v>
                </c:pt>
                <c:pt idx="49">
                  <c:v>2215.7798079999998</c:v>
                </c:pt>
              </c:numCache>
            </c:numRef>
          </c:xVal>
          <c:yVal>
            <c:numRef>
              <c:f>pivotTables!$F$991:$F$1040</c:f>
              <c:numCache>
                <c:formatCode>General</c:formatCode>
                <c:ptCount val="50"/>
                <c:pt idx="0">
                  <c:v>837.8</c:v>
                </c:pt>
                <c:pt idx="1">
                  <c:v>453.6</c:v>
                </c:pt>
                <c:pt idx="2">
                  <c:v>671.9</c:v>
                </c:pt>
                <c:pt idx="3">
                  <c:v>654.79999999999995</c:v>
                </c:pt>
                <c:pt idx="4">
                  <c:v>442</c:v>
                </c:pt>
                <c:pt idx="5">
                  <c:v>423.1</c:v>
                </c:pt>
                <c:pt idx="6">
                  <c:v>181.6</c:v>
                </c:pt>
                <c:pt idx="7">
                  <c:v>431.9</c:v>
                </c:pt>
                <c:pt idx="8">
                  <c:v>383.6</c:v>
                </c:pt>
                <c:pt idx="9">
                  <c:v>400.1</c:v>
                </c:pt>
                <c:pt idx="10">
                  <c:v>254.2</c:v>
                </c:pt>
                <c:pt idx="11">
                  <c:v>303.5</c:v>
                </c:pt>
                <c:pt idx="12">
                  <c:v>242.6</c:v>
                </c:pt>
                <c:pt idx="13">
                  <c:v>425.9</c:v>
                </c:pt>
                <c:pt idx="14">
                  <c:v>357.7</c:v>
                </c:pt>
                <c:pt idx="15">
                  <c:v>425</c:v>
                </c:pt>
                <c:pt idx="16">
                  <c:v>259.10000000000002</c:v>
                </c:pt>
                <c:pt idx="17">
                  <c:v>639.4</c:v>
                </c:pt>
                <c:pt idx="18">
                  <c:v>308.8</c:v>
                </c:pt>
                <c:pt idx="19">
                  <c:v>399.9</c:v>
                </c:pt>
                <c:pt idx="20">
                  <c:v>108.6</c:v>
                </c:pt>
                <c:pt idx="21">
                  <c:v>478</c:v>
                </c:pt>
                <c:pt idx="22">
                  <c:v>277.5</c:v>
                </c:pt>
                <c:pt idx="23">
                  <c:v>542.70000000000005</c:v>
                </c:pt>
                <c:pt idx="24">
                  <c:v>291.2</c:v>
                </c:pt>
                <c:pt idx="25">
                  <c:v>469.8</c:v>
                </c:pt>
                <c:pt idx="26">
                  <c:v>419.3</c:v>
                </c:pt>
                <c:pt idx="27">
                  <c:v>329</c:v>
                </c:pt>
                <c:pt idx="28">
                  <c:v>334.1</c:v>
                </c:pt>
                <c:pt idx="29">
                  <c:v>146.4</c:v>
                </c:pt>
                <c:pt idx="30">
                  <c:v>195.4</c:v>
                </c:pt>
                <c:pt idx="31">
                  <c:v>778.3</c:v>
                </c:pt>
                <c:pt idx="32">
                  <c:v>460.3</c:v>
                </c:pt>
                <c:pt idx="33">
                  <c:v>363.8</c:v>
                </c:pt>
                <c:pt idx="34">
                  <c:v>308.8</c:v>
                </c:pt>
                <c:pt idx="35">
                  <c:v>458.6</c:v>
                </c:pt>
                <c:pt idx="36">
                  <c:v>291.89999999999998</c:v>
                </c:pt>
                <c:pt idx="37">
                  <c:v>389.5</c:v>
                </c:pt>
                <c:pt idx="38">
                  <c:v>230.8</c:v>
                </c:pt>
                <c:pt idx="39">
                  <c:v>530.70000000000005</c:v>
                </c:pt>
                <c:pt idx="40">
                  <c:v>501.4</c:v>
                </c:pt>
                <c:pt idx="41">
                  <c:v>672.7</c:v>
                </c:pt>
                <c:pt idx="42">
                  <c:v>446.5</c:v>
                </c:pt>
                <c:pt idx="43">
                  <c:v>260.7</c:v>
                </c:pt>
                <c:pt idx="44">
                  <c:v>208</c:v>
                </c:pt>
                <c:pt idx="45">
                  <c:v>173.4</c:v>
                </c:pt>
                <c:pt idx="46">
                  <c:v>293.7</c:v>
                </c:pt>
                <c:pt idx="47">
                  <c:v>323.39999999999998</c:v>
                </c:pt>
                <c:pt idx="48">
                  <c:v>355.9</c:v>
                </c:pt>
                <c:pt idx="49">
                  <c:v>234.2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D2-E64E-A16D-326AC83E2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786848"/>
        <c:axId val="1415100383"/>
      </c:scatterChart>
      <c:valAx>
        <c:axId val="65078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Police</a:t>
                </a:r>
                <a:r>
                  <a:rPr lang="en-US" sz="12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415100383"/>
        <c:crosses val="autoZero"/>
        <c:crossBetween val="midCat"/>
      </c:valAx>
      <c:valAx>
        <c:axId val="1415100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Violent Crime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65078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pivotTables!$V$693</c:f>
              <c:strCache>
                <c:ptCount val="1"/>
                <c:pt idx="0">
                  <c:v>Correlation</c:v>
                </c:pt>
              </c:strCache>
            </c:strRef>
          </c:tx>
          <c:dPt>
            <c:idx val="0"/>
            <c:bubble3D val="0"/>
            <c:spPr>
              <a:solidFill>
                <a:srgbClr val="DA26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A5-7E48-A539-7B75502FC02A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A5-7E48-A539-7B75502FC02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r</a:t>
                    </a:r>
                    <a:r>
                      <a:rPr lang="en-US" baseline="0"/>
                      <a:t> = </a:t>
                    </a:r>
                    <a:fld id="{D79E093E-6BBB-FB41-A83D-512665E47FEE}" type="VALUE">
                      <a:rPr lang="en-US" smtClean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A5-7E48-A539-7B75502FC02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r</a:t>
                    </a:r>
                    <a:r>
                      <a:rPr lang="en-US" baseline="0"/>
                      <a:t> = </a:t>
                    </a:r>
                    <a:fld id="{23842493-8175-944B-9ABB-C23B3E95788B}" type="VALUE">
                      <a:rPr lang="en-US" smtClean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A5-7E48-A539-7B75502FC0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pivotTables!$U$694:$U$695</c:f>
              <c:strCache>
                <c:ptCount val="2"/>
                <c:pt idx="0">
                  <c:v>Firearm Deaths and Poverty</c:v>
                </c:pt>
                <c:pt idx="1">
                  <c:v>Firearm Deaths and Firearm Ownership</c:v>
                </c:pt>
              </c:strCache>
            </c:strRef>
          </c:cat>
          <c:val>
            <c:numRef>
              <c:f>pivotTables!$V$694:$V$695</c:f>
              <c:numCache>
                <c:formatCode>0.00</c:formatCode>
                <c:ptCount val="2"/>
                <c:pt idx="0">
                  <c:v>0.64727136011384467</c:v>
                </c:pt>
                <c:pt idx="1">
                  <c:v>0.79401728963134999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A5-7E48-A539-7B75502FC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[gunOwnership.xlsx]pivotTables!PivotTable99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+mn-cs"/>
              </a:defRPr>
            </a:pPr>
            <a:r>
              <a:rPr lang="en-US" sz="24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pivotTables!$C$502</c:f>
              <c:strCache>
                <c:ptCount val="1"/>
                <c:pt idx="0">
                  <c:v>Sum of Violent Crime per 100k (2020)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pivotTables!$B$503:$B$518</c:f>
              <c:strCache>
                <c:ptCount val="15"/>
                <c:pt idx="0">
                  <c:v>CA</c:v>
                </c:pt>
                <c:pt idx="1">
                  <c:v>CO</c:v>
                </c:pt>
                <c:pt idx="2">
                  <c:v>CT</c:v>
                </c:pt>
                <c:pt idx="3">
                  <c:v>DE</c:v>
                </c:pt>
                <c:pt idx="4">
                  <c:v>HI</c:v>
                </c:pt>
                <c:pt idx="5">
                  <c:v>IL</c:v>
                </c:pt>
                <c:pt idx="6">
                  <c:v>MA</c:v>
                </c:pt>
                <c:pt idx="7">
                  <c:v>MD</c:v>
                </c:pt>
                <c:pt idx="8">
                  <c:v>MI</c:v>
                </c:pt>
                <c:pt idx="9">
                  <c:v>NJ</c:v>
                </c:pt>
                <c:pt idx="10">
                  <c:v>NY</c:v>
                </c:pt>
                <c:pt idx="11">
                  <c:v>OH</c:v>
                </c:pt>
                <c:pt idx="12">
                  <c:v>OR</c:v>
                </c:pt>
                <c:pt idx="13">
                  <c:v>RI</c:v>
                </c:pt>
                <c:pt idx="14">
                  <c:v>VA</c:v>
                </c:pt>
              </c:strCache>
            </c:strRef>
          </c:cat>
          <c:val>
            <c:numRef>
              <c:f>pivotTables!$C$503:$C$518</c:f>
              <c:numCache>
                <c:formatCode>General</c:formatCode>
                <c:ptCount val="15"/>
                <c:pt idx="0">
                  <c:v>442</c:v>
                </c:pt>
                <c:pt idx="1">
                  <c:v>423.1</c:v>
                </c:pt>
                <c:pt idx="2">
                  <c:v>181.6</c:v>
                </c:pt>
                <c:pt idx="3">
                  <c:v>431.9</c:v>
                </c:pt>
                <c:pt idx="4">
                  <c:v>254.2</c:v>
                </c:pt>
                <c:pt idx="5">
                  <c:v>425.9</c:v>
                </c:pt>
                <c:pt idx="6">
                  <c:v>308.8</c:v>
                </c:pt>
                <c:pt idx="7">
                  <c:v>399.9</c:v>
                </c:pt>
                <c:pt idx="8">
                  <c:v>478</c:v>
                </c:pt>
                <c:pt idx="9">
                  <c:v>195.4</c:v>
                </c:pt>
                <c:pt idx="10">
                  <c:v>363.8</c:v>
                </c:pt>
                <c:pt idx="11">
                  <c:v>308.8</c:v>
                </c:pt>
                <c:pt idx="12">
                  <c:v>291.89999999999998</c:v>
                </c:pt>
                <c:pt idx="13">
                  <c:v>230.8</c:v>
                </c:pt>
                <c:pt idx="14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4-734A-BCDC-B3B4C5EC8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17805728"/>
        <c:axId val="1360128544"/>
      </c:barChart>
      <c:lineChart>
        <c:grouping val="standard"/>
        <c:varyColors val="0"/>
        <c:ser>
          <c:idx val="1"/>
          <c:order val="1"/>
          <c:tx>
            <c:strRef>
              <c:f>pivotTables!$D$502</c:f>
              <c:strCache>
                <c:ptCount val="1"/>
                <c:pt idx="0">
                  <c:v>Sum of Firearm Deaths Per 100,000</c:v>
                </c:pt>
              </c:strCache>
            </c:strRef>
          </c:tx>
          <c:spPr>
            <a:ln w="28575" cap="rnd">
              <a:solidFill>
                <a:srgbClr val="DA2600"/>
              </a:solidFill>
              <a:round/>
            </a:ln>
            <a:effectLst/>
          </c:spPr>
          <c:marker>
            <c:symbol val="none"/>
          </c:marker>
          <c:cat>
            <c:strRef>
              <c:f>pivotTables!$B$503:$B$518</c:f>
              <c:strCache>
                <c:ptCount val="15"/>
                <c:pt idx="0">
                  <c:v>CA</c:v>
                </c:pt>
                <c:pt idx="1">
                  <c:v>CO</c:v>
                </c:pt>
                <c:pt idx="2">
                  <c:v>CT</c:v>
                </c:pt>
                <c:pt idx="3">
                  <c:v>DE</c:v>
                </c:pt>
                <c:pt idx="4">
                  <c:v>HI</c:v>
                </c:pt>
                <c:pt idx="5">
                  <c:v>IL</c:v>
                </c:pt>
                <c:pt idx="6">
                  <c:v>MA</c:v>
                </c:pt>
                <c:pt idx="7">
                  <c:v>MD</c:v>
                </c:pt>
                <c:pt idx="8">
                  <c:v>MI</c:v>
                </c:pt>
                <c:pt idx="9">
                  <c:v>NJ</c:v>
                </c:pt>
                <c:pt idx="10">
                  <c:v>NY</c:v>
                </c:pt>
                <c:pt idx="11">
                  <c:v>OH</c:v>
                </c:pt>
                <c:pt idx="12">
                  <c:v>OR</c:v>
                </c:pt>
                <c:pt idx="13">
                  <c:v>RI</c:v>
                </c:pt>
                <c:pt idx="14">
                  <c:v>VA</c:v>
                </c:pt>
              </c:strCache>
            </c:strRef>
          </c:cat>
          <c:val>
            <c:numRef>
              <c:f>pivotTables!$D$503:$D$518</c:f>
              <c:numCache>
                <c:formatCode>General</c:formatCode>
                <c:ptCount val="15"/>
                <c:pt idx="0">
                  <c:v>8.5</c:v>
                </c:pt>
                <c:pt idx="1">
                  <c:v>15.4</c:v>
                </c:pt>
                <c:pt idx="2">
                  <c:v>6</c:v>
                </c:pt>
                <c:pt idx="3">
                  <c:v>14.4</c:v>
                </c:pt>
                <c:pt idx="4">
                  <c:v>3.4</c:v>
                </c:pt>
                <c:pt idx="5">
                  <c:v>14.1</c:v>
                </c:pt>
                <c:pt idx="6">
                  <c:v>3.7</c:v>
                </c:pt>
                <c:pt idx="7">
                  <c:v>13.5</c:v>
                </c:pt>
                <c:pt idx="8">
                  <c:v>14.6</c:v>
                </c:pt>
                <c:pt idx="9">
                  <c:v>5</c:v>
                </c:pt>
                <c:pt idx="10">
                  <c:v>5.3</c:v>
                </c:pt>
                <c:pt idx="11">
                  <c:v>15.2</c:v>
                </c:pt>
                <c:pt idx="12">
                  <c:v>13</c:v>
                </c:pt>
                <c:pt idx="13">
                  <c:v>5.0999999999999996</c:v>
                </c:pt>
                <c:pt idx="1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4-734A-BCDC-B3B4C5EC8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156944"/>
        <c:axId val="1400167744"/>
      </c:lineChart>
      <c:catAx>
        <c:axId val="6178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360128544"/>
        <c:crosses val="autoZero"/>
        <c:auto val="1"/>
        <c:lblAlgn val="ctr"/>
        <c:lblOffset val="100"/>
        <c:noMultiLvlLbl val="0"/>
      </c:catAx>
      <c:valAx>
        <c:axId val="1360128544"/>
        <c:scaling>
          <c:orientation val="minMax"/>
          <c:max val="9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2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Violent Crime per 100k</a:t>
                </a:r>
              </a:p>
              <a:p>
                <a:pPr>
                  <a:defRPr sz="12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617805728"/>
        <c:crosses val="autoZero"/>
        <c:crossBetween val="between"/>
      </c:valAx>
      <c:valAx>
        <c:axId val="1400167744"/>
        <c:scaling>
          <c:orientation val="minMax"/>
          <c:max val="3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 Deaths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400156944"/>
        <c:crosses val="max"/>
        <c:crossBetween val="between"/>
      </c:valAx>
      <c:catAx>
        <c:axId val="1400156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0167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[gunOwnership.xlsx]pivotTables!PivotTable112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  <a:cs typeface="+mn-cs"/>
              </a:defRPr>
            </a:pPr>
            <a:r>
              <a:rPr lang="en-US" sz="24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Required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ntinghei TC Demibold" panose="03000509000000000000" pitchFamily="66" charset="-120"/>
              <a:ea typeface="Lantinghei TC Demibold" panose="03000509000000000000" pitchFamily="66" charset="-12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pivotTables!$I$502</c:f>
              <c:strCache>
                <c:ptCount val="1"/>
                <c:pt idx="0">
                  <c:v>Sum of Violent Crime per 100k (2020)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pivotTables!$H$503:$H$538</c:f>
              <c:strCache>
                <c:ptCount val="35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ID</c:v>
                </c:pt>
                <c:pt idx="8">
                  <c:v>IN</c:v>
                </c:pt>
                <c:pt idx="9">
                  <c:v>KS</c:v>
                </c:pt>
                <c:pt idx="10">
                  <c:v>KY</c:v>
                </c:pt>
                <c:pt idx="11">
                  <c:v>LA</c:v>
                </c:pt>
                <c:pt idx="12">
                  <c:v>ME</c:v>
                </c:pt>
                <c:pt idx="13">
                  <c:v>MN</c:v>
                </c:pt>
                <c:pt idx="14">
                  <c:v>MO</c:v>
                </c:pt>
                <c:pt idx="15">
                  <c:v>MS</c:v>
                </c:pt>
                <c:pt idx="16">
                  <c:v>MT</c:v>
                </c:pt>
                <c:pt idx="17">
                  <c:v>NC</c:v>
                </c:pt>
                <c:pt idx="18">
                  <c:v>ND</c:v>
                </c:pt>
                <c:pt idx="19">
                  <c:v>NE</c:v>
                </c:pt>
                <c:pt idx="20">
                  <c:v>NH</c:v>
                </c:pt>
                <c:pt idx="21">
                  <c:v>NM</c:v>
                </c:pt>
                <c:pt idx="22">
                  <c:v>NV</c:v>
                </c:pt>
                <c:pt idx="23">
                  <c:v>OK</c:v>
                </c:pt>
                <c:pt idx="24">
                  <c:v>PA</c:v>
                </c:pt>
                <c:pt idx="25">
                  <c:v>SC</c:v>
                </c:pt>
                <c:pt idx="26">
                  <c:v>SD</c:v>
                </c:pt>
                <c:pt idx="27">
                  <c:v>TN</c:v>
                </c:pt>
                <c:pt idx="28">
                  <c:v>TX</c:v>
                </c:pt>
                <c:pt idx="29">
                  <c:v>UT</c:v>
                </c:pt>
                <c:pt idx="30">
                  <c:v>VT</c:v>
                </c:pt>
                <c:pt idx="31">
                  <c:v>WA</c:v>
                </c:pt>
                <c:pt idx="32">
                  <c:v>WI</c:v>
                </c:pt>
                <c:pt idx="33">
                  <c:v>WV</c:v>
                </c:pt>
                <c:pt idx="34">
                  <c:v>WY</c:v>
                </c:pt>
              </c:strCache>
            </c:strRef>
          </c:cat>
          <c:val>
            <c:numRef>
              <c:f>pivotTables!$I$503:$I$538</c:f>
              <c:numCache>
                <c:formatCode>General</c:formatCode>
                <c:ptCount val="35"/>
                <c:pt idx="0">
                  <c:v>837.8</c:v>
                </c:pt>
                <c:pt idx="1">
                  <c:v>453.6</c:v>
                </c:pt>
                <c:pt idx="2">
                  <c:v>671.9</c:v>
                </c:pt>
                <c:pt idx="3">
                  <c:v>654.79999999999995</c:v>
                </c:pt>
                <c:pt idx="4">
                  <c:v>383.6</c:v>
                </c:pt>
                <c:pt idx="5">
                  <c:v>400.1</c:v>
                </c:pt>
                <c:pt idx="6">
                  <c:v>303.5</c:v>
                </c:pt>
                <c:pt idx="7">
                  <c:v>242.6</c:v>
                </c:pt>
                <c:pt idx="8">
                  <c:v>357.7</c:v>
                </c:pt>
                <c:pt idx="9">
                  <c:v>425</c:v>
                </c:pt>
                <c:pt idx="10">
                  <c:v>259.10000000000002</c:v>
                </c:pt>
                <c:pt idx="11">
                  <c:v>639.4</c:v>
                </c:pt>
                <c:pt idx="12">
                  <c:v>108.6</c:v>
                </c:pt>
                <c:pt idx="13">
                  <c:v>277.5</c:v>
                </c:pt>
                <c:pt idx="14">
                  <c:v>542.70000000000005</c:v>
                </c:pt>
                <c:pt idx="15">
                  <c:v>291.2</c:v>
                </c:pt>
                <c:pt idx="16">
                  <c:v>469.8</c:v>
                </c:pt>
                <c:pt idx="17">
                  <c:v>419.3</c:v>
                </c:pt>
                <c:pt idx="18">
                  <c:v>329</c:v>
                </c:pt>
                <c:pt idx="19">
                  <c:v>334.1</c:v>
                </c:pt>
                <c:pt idx="20">
                  <c:v>146.4</c:v>
                </c:pt>
                <c:pt idx="21">
                  <c:v>778.3</c:v>
                </c:pt>
                <c:pt idx="22">
                  <c:v>460.3</c:v>
                </c:pt>
                <c:pt idx="23">
                  <c:v>458.6</c:v>
                </c:pt>
                <c:pt idx="24">
                  <c:v>389.5</c:v>
                </c:pt>
                <c:pt idx="25">
                  <c:v>530.70000000000005</c:v>
                </c:pt>
                <c:pt idx="26">
                  <c:v>501.4</c:v>
                </c:pt>
                <c:pt idx="27">
                  <c:v>672.7</c:v>
                </c:pt>
                <c:pt idx="28">
                  <c:v>446.5</c:v>
                </c:pt>
                <c:pt idx="29">
                  <c:v>260.7</c:v>
                </c:pt>
                <c:pt idx="30">
                  <c:v>173.4</c:v>
                </c:pt>
                <c:pt idx="31">
                  <c:v>293.7</c:v>
                </c:pt>
                <c:pt idx="32">
                  <c:v>323.39999999999998</c:v>
                </c:pt>
                <c:pt idx="33">
                  <c:v>355.9</c:v>
                </c:pt>
                <c:pt idx="34">
                  <c:v>234.2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5-EA40-9F75-EC199176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09923983"/>
        <c:axId val="1109702095"/>
      </c:barChart>
      <c:lineChart>
        <c:grouping val="standard"/>
        <c:varyColors val="0"/>
        <c:ser>
          <c:idx val="1"/>
          <c:order val="1"/>
          <c:tx>
            <c:strRef>
              <c:f>pivotTables!$J$502</c:f>
              <c:strCache>
                <c:ptCount val="1"/>
                <c:pt idx="0">
                  <c:v>Sum of Firearm Deaths Per 100,000</c:v>
                </c:pt>
              </c:strCache>
            </c:strRef>
          </c:tx>
          <c:spPr>
            <a:ln w="28575" cap="rnd">
              <a:solidFill>
                <a:srgbClr val="DA2600"/>
              </a:solidFill>
              <a:round/>
            </a:ln>
            <a:effectLst/>
          </c:spPr>
          <c:marker>
            <c:symbol val="none"/>
          </c:marker>
          <c:cat>
            <c:strRef>
              <c:f>pivotTables!$H$503:$H$538</c:f>
              <c:strCache>
                <c:ptCount val="35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ID</c:v>
                </c:pt>
                <c:pt idx="8">
                  <c:v>IN</c:v>
                </c:pt>
                <c:pt idx="9">
                  <c:v>KS</c:v>
                </c:pt>
                <c:pt idx="10">
                  <c:v>KY</c:v>
                </c:pt>
                <c:pt idx="11">
                  <c:v>LA</c:v>
                </c:pt>
                <c:pt idx="12">
                  <c:v>ME</c:v>
                </c:pt>
                <c:pt idx="13">
                  <c:v>MN</c:v>
                </c:pt>
                <c:pt idx="14">
                  <c:v>MO</c:v>
                </c:pt>
                <c:pt idx="15">
                  <c:v>MS</c:v>
                </c:pt>
                <c:pt idx="16">
                  <c:v>MT</c:v>
                </c:pt>
                <c:pt idx="17">
                  <c:v>NC</c:v>
                </c:pt>
                <c:pt idx="18">
                  <c:v>ND</c:v>
                </c:pt>
                <c:pt idx="19">
                  <c:v>NE</c:v>
                </c:pt>
                <c:pt idx="20">
                  <c:v>NH</c:v>
                </c:pt>
                <c:pt idx="21">
                  <c:v>NM</c:v>
                </c:pt>
                <c:pt idx="22">
                  <c:v>NV</c:v>
                </c:pt>
                <c:pt idx="23">
                  <c:v>OK</c:v>
                </c:pt>
                <c:pt idx="24">
                  <c:v>PA</c:v>
                </c:pt>
                <c:pt idx="25">
                  <c:v>SC</c:v>
                </c:pt>
                <c:pt idx="26">
                  <c:v>SD</c:v>
                </c:pt>
                <c:pt idx="27">
                  <c:v>TN</c:v>
                </c:pt>
                <c:pt idx="28">
                  <c:v>TX</c:v>
                </c:pt>
                <c:pt idx="29">
                  <c:v>UT</c:v>
                </c:pt>
                <c:pt idx="30">
                  <c:v>VT</c:v>
                </c:pt>
                <c:pt idx="31">
                  <c:v>WA</c:v>
                </c:pt>
                <c:pt idx="32">
                  <c:v>WI</c:v>
                </c:pt>
                <c:pt idx="33">
                  <c:v>WV</c:v>
                </c:pt>
                <c:pt idx="34">
                  <c:v>WY</c:v>
                </c:pt>
              </c:strCache>
            </c:strRef>
          </c:cat>
          <c:val>
            <c:numRef>
              <c:f>pivotTables!$J$503:$J$538</c:f>
              <c:numCache>
                <c:formatCode>General</c:formatCode>
                <c:ptCount val="35"/>
                <c:pt idx="0">
                  <c:v>23.5</c:v>
                </c:pt>
                <c:pt idx="1">
                  <c:v>23.6</c:v>
                </c:pt>
                <c:pt idx="2">
                  <c:v>22.6</c:v>
                </c:pt>
                <c:pt idx="3">
                  <c:v>16.7</c:v>
                </c:pt>
                <c:pt idx="4">
                  <c:v>13.7</c:v>
                </c:pt>
                <c:pt idx="5">
                  <c:v>17.7</c:v>
                </c:pt>
                <c:pt idx="6">
                  <c:v>11.2</c:v>
                </c:pt>
                <c:pt idx="7">
                  <c:v>17.600000000000001</c:v>
                </c:pt>
                <c:pt idx="8">
                  <c:v>17.3</c:v>
                </c:pt>
                <c:pt idx="9">
                  <c:v>16.899999999999999</c:v>
                </c:pt>
                <c:pt idx="10">
                  <c:v>20.100000000000001</c:v>
                </c:pt>
                <c:pt idx="11">
                  <c:v>26.3</c:v>
                </c:pt>
                <c:pt idx="12">
                  <c:v>10.4</c:v>
                </c:pt>
                <c:pt idx="13">
                  <c:v>8.9</c:v>
                </c:pt>
                <c:pt idx="14">
                  <c:v>23.9</c:v>
                </c:pt>
                <c:pt idx="15">
                  <c:v>28.6</c:v>
                </c:pt>
                <c:pt idx="16">
                  <c:v>20.9</c:v>
                </c:pt>
                <c:pt idx="17">
                  <c:v>16</c:v>
                </c:pt>
                <c:pt idx="18">
                  <c:v>13.8</c:v>
                </c:pt>
                <c:pt idx="19">
                  <c:v>10.1</c:v>
                </c:pt>
                <c:pt idx="20">
                  <c:v>8.9</c:v>
                </c:pt>
                <c:pt idx="21">
                  <c:v>22.7</c:v>
                </c:pt>
                <c:pt idx="22">
                  <c:v>17</c:v>
                </c:pt>
                <c:pt idx="23">
                  <c:v>20.7</c:v>
                </c:pt>
                <c:pt idx="24">
                  <c:v>13.6</c:v>
                </c:pt>
                <c:pt idx="25">
                  <c:v>22</c:v>
                </c:pt>
                <c:pt idx="26">
                  <c:v>13.6</c:v>
                </c:pt>
                <c:pt idx="27">
                  <c:v>21.3</c:v>
                </c:pt>
                <c:pt idx="28">
                  <c:v>14.2</c:v>
                </c:pt>
                <c:pt idx="29">
                  <c:v>13.6</c:v>
                </c:pt>
                <c:pt idx="30">
                  <c:v>11.6</c:v>
                </c:pt>
                <c:pt idx="31">
                  <c:v>10.9</c:v>
                </c:pt>
                <c:pt idx="32">
                  <c:v>12.2</c:v>
                </c:pt>
                <c:pt idx="33">
                  <c:v>18.100000000000001</c:v>
                </c:pt>
                <c:pt idx="34">
                  <c:v>25.9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C5-EA40-9F75-EC199176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0141776"/>
        <c:axId val="2000139008"/>
      </c:lineChart>
      <c:catAx>
        <c:axId val="110992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109702095"/>
        <c:crosses val="autoZero"/>
        <c:auto val="1"/>
        <c:lblAlgn val="ctr"/>
        <c:lblOffset val="100"/>
        <c:noMultiLvlLbl val="0"/>
      </c:catAx>
      <c:valAx>
        <c:axId val="1109702095"/>
        <c:scaling>
          <c:orientation val="minMax"/>
          <c:max val="9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b="0" i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Violent Crime</a:t>
                </a:r>
                <a:r>
                  <a:rPr lang="en-US" sz="1200" b="0" i="0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 100k</a:t>
                </a:r>
              </a:p>
              <a:p>
                <a:pPr>
                  <a:defRPr b="0" i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b="0" i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1109923983"/>
        <c:crosses val="autoZero"/>
        <c:crossBetween val="between"/>
      </c:valAx>
      <c:valAx>
        <c:axId val="2000139008"/>
        <c:scaling>
          <c:orientation val="minMax"/>
          <c:max val="3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defRPr sz="12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200" b="0" i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 Deaths per 100k</a:t>
                </a:r>
              </a:p>
              <a:p>
                <a:pPr>
                  <a:defRPr sz="12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2000141776"/>
        <c:crosses val="max"/>
        <c:crossBetween val="between"/>
      </c:valAx>
      <c:catAx>
        <c:axId val="2000141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0139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pivotTables!$B$175:$B$224</cx:f>
        <cx:nf>pivotTables!$B$174</cx:nf>
        <cx:lvl ptCount="50" name="State">
          <cx:pt idx="0">AK</cx:pt>
          <cx:pt idx="1">AL</cx:pt>
          <cx:pt idx="2">AR</cx:pt>
          <cx:pt idx="3">AZ</cx:pt>
          <cx:pt idx="4">CA</cx:pt>
          <cx:pt idx="5">CO</cx:pt>
          <cx:pt idx="6">CT</cx:pt>
          <cx:pt idx="7">DE</cx:pt>
          <cx:pt idx="8">FL</cx:pt>
          <cx:pt idx="9">GA</cx:pt>
          <cx:pt idx="10">HI</cx:pt>
          <cx:pt idx="11">IA</cx:pt>
          <cx:pt idx="12">ID</cx:pt>
          <cx:pt idx="13">IL</cx:pt>
          <cx:pt idx="14">IN</cx:pt>
          <cx:pt idx="15">KS</cx:pt>
          <cx:pt idx="16">KY</cx:pt>
          <cx:pt idx="17">LA</cx:pt>
          <cx:pt idx="18">MA</cx:pt>
          <cx:pt idx="19">MD</cx:pt>
          <cx:pt idx="20">ME</cx:pt>
          <cx:pt idx="21">MI</cx:pt>
          <cx:pt idx="22">MN</cx:pt>
          <cx:pt idx="23">MO</cx:pt>
          <cx:pt idx="24">MS</cx:pt>
          <cx:pt idx="25">MT</cx:pt>
          <cx:pt idx="26">NC</cx:pt>
          <cx:pt idx="27">ND</cx:pt>
          <cx:pt idx="28">NE</cx:pt>
          <cx:pt idx="29">NH</cx:pt>
          <cx:pt idx="30">NJ</cx:pt>
          <cx:pt idx="31">NM</cx:pt>
          <cx:pt idx="32">NV</cx:pt>
          <cx:pt idx="33">NY</cx:pt>
          <cx:pt idx="34">OH</cx:pt>
          <cx:pt idx="35">OK</cx:pt>
          <cx:pt idx="36">OR</cx:pt>
          <cx:pt idx="37">PA</cx:pt>
          <cx:pt idx="38">RI</cx:pt>
          <cx:pt idx="39">SC</cx:pt>
          <cx:pt idx="40">SD</cx:pt>
          <cx:pt idx="41">TN</cx:pt>
          <cx:pt idx="42">TX</cx:pt>
          <cx:pt idx="43">UT</cx:pt>
          <cx:pt idx="44">VA</cx:pt>
          <cx:pt idx="45">VT</cx:pt>
          <cx:pt idx="46">WA</cx:pt>
          <cx:pt idx="47">WI</cx:pt>
          <cx:pt idx="48">WV</cx:pt>
          <cx:pt idx="49">WY</cx:pt>
        </cx:lvl>
      </cx:strDim>
      <cx:numDim type="colorVal">
        <cx:f>pivotTables!$C$175:$C$224</cx:f>
        <cx:nf>pivotTables!$C$174</cx:nf>
        <cx:lvl ptCount="50" formatCode="General" name="Firearm Deaths">
          <cx:pt idx="0">23.5</cx:pt>
          <cx:pt idx="1">23.600000000000001</cx:pt>
          <cx:pt idx="2">22.600000000000001</cx:pt>
          <cx:pt idx="3">16.699999999999999</cx:pt>
          <cx:pt idx="4">8.5</cx:pt>
          <cx:pt idx="5">15.4</cx:pt>
          <cx:pt idx="6">6</cx:pt>
          <cx:pt idx="7">14.4</cx:pt>
          <cx:pt idx="8">13.699999999999999</cx:pt>
          <cx:pt idx="9">17.699999999999999</cx:pt>
          <cx:pt idx="10">3.3999999999999999</cx:pt>
          <cx:pt idx="11">11.199999999999999</cx:pt>
          <cx:pt idx="12">17.600000000000001</cx:pt>
          <cx:pt idx="13">14.1</cx:pt>
          <cx:pt idx="14">17.300000000000001</cx:pt>
          <cx:pt idx="15">16.899999999999999</cx:pt>
          <cx:pt idx="16">20.100000000000001</cx:pt>
          <cx:pt idx="17">26.300000000000001</cx:pt>
          <cx:pt idx="18">3.7000000000000002</cx:pt>
          <cx:pt idx="19">13.5</cx:pt>
          <cx:pt idx="20">10.4</cx:pt>
          <cx:pt idx="21">14.6</cx:pt>
          <cx:pt idx="22">8.9000000000000004</cx:pt>
          <cx:pt idx="23">23.899999999999999</cx:pt>
          <cx:pt idx="24">28.600000000000001</cx:pt>
          <cx:pt idx="25">20.899999999999999</cx:pt>
          <cx:pt idx="26">16</cx:pt>
          <cx:pt idx="27">13.800000000000001</cx:pt>
          <cx:pt idx="28">10.1</cx:pt>
          <cx:pt idx="29">8.9000000000000004</cx:pt>
          <cx:pt idx="30">5</cx:pt>
          <cx:pt idx="31">22.699999999999999</cx:pt>
          <cx:pt idx="32">17</cx:pt>
          <cx:pt idx="33">5.2999999999999998</cx:pt>
          <cx:pt idx="34">15.199999999999999</cx:pt>
          <cx:pt idx="35">20.699999999999999</cx:pt>
          <cx:pt idx="36">13</cx:pt>
          <cx:pt idx="37">13.6</cx:pt>
          <cx:pt idx="38">5.0999999999999996</cx:pt>
          <cx:pt idx="39">22</cx:pt>
          <cx:pt idx="40">13.6</cx:pt>
          <cx:pt idx="41">21.300000000000001</cx:pt>
          <cx:pt idx="42">14.199999999999999</cx:pt>
          <cx:pt idx="43">13.6</cx:pt>
          <cx:pt idx="44">13.4</cx:pt>
          <cx:pt idx="45">11.6</cx:pt>
          <cx:pt idx="46">10.9</cx:pt>
          <cx:pt idx="47">12.199999999999999</cx:pt>
          <cx:pt idx="48">18.100000000000001</cx:pt>
          <cx:pt idx="49">25.899999999999999</cx:pt>
        </cx:lvl>
      </cx:numDim>
    </cx:data>
  </cx:chartData>
  <cx:chart>
    <cx:plotArea>
      <cx:plotAreaRegion>
        <cx:series layoutId="regionMap" uniqueId="{1D5FEA7A-DA9E-AC44-AA02-8B62ADA2D212}">
          <cx:tx>
            <cx:txData>
              <cx:f>pivotTables!$C$174</cx:f>
              <cx:v>Firearm Deaths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1H1pc9w20+1fcfnzpUICIEA89eStCkjOJs1oteX4C2ssKyS4AdyXX/82tdgSo+jGuqq6NRPXRCbV
MwAOu/v0weL/3vT/uUlv9+WHPkvz6j83/e8fo7rW//ntt+omus321VEmb0pVqb/qoxuV/ab++kve
3P72vdx3Mg9/Q6ZFfruJ9mV923/8n//Cp4W36kTd7Gup8vPmthwubqsmratX7r1468ONavJ6Mg/h
k37/+CmX9e33D5f1vr6tPn64zWtZD1eDvv3947Pf/Pjht/nn/e27P6TQvLr5DraYH9kmtillmN+9
2McPqcrDh9sG50em5WATcev+Pn387t0+A/t/3ay7Ru2/fy9vq+rDw///Zv6sJ3+7Kyvl3g+Kq6a2
f7q86+xvzwf9f/47uwDdn115gst8rP5vt6Dpmcw9WdWlvKmt3z9uTx8H5B6MZ/d/FQznCFNmOyax
zLsXmoGBjghjmGLbeRGMrawq1ZTytRa9jMNPy2ftv+/eAaLy+eq1Mfg1FyHkyGQ2gv/wczgYOqIU
UU6dB9+xH7/03jc+35aZyuvHiy89Hy+j8cNwBsbUqwMEY+e/NgS/CIZ1ZCNmYcboyy7CjxzLZIhz
5/7+DJPd7bdyXyX711r0Mig/LWeoTN07QFQ+//HaGPwaKpgd2RbipsPJ/ajPPcU5opxRRNBDYLMe
v/vBU2QZyly+AZXPPyxnqEzdO0BUPr1j4ILcjhFm4Aj2i7ndsqwjyhyEEJ1n9XofPSL078PWpzur
GQ5Thw4Qhz++vtb/X/QOcoQ4RsixyD/jQInNqX0f1Gbe8UcpR5W/wTl+GM4wmTp3gJhcg0s/5b3P
evWLVIuwI2JBGsHWQ8SaUS0LmUe2TbFjIYhl9996H6uu91UEzL9W+eP1f+8hT22ftf73j1PnDhCT
q91ro/CLfmIfOQQyN6EP9NZ5zrcceoQJRjYx+Y/c/xSZq9s8h+ri9va1Jr2c3J+YznCZOniAuFy6
rw3CL+KCj7iJOSTvh+w9y+6OeTQlfgfyyYtlyaVq6uiDuy9VKt8Sxub2M4Smrh4gQhfr90OIQCJH
DuKPdSGfeQ4D1mw5jjklmbvXLKZdRFBQf1hX6T7//lqrXnae59YzdKZuHiA6i5PXxuHX/Ac5Rza3
gSBjPgtoUM87DBMEAsvdawbLIlWl/P6GxP/DcAbG1KsDBOPsPRP/FKwofSwPTdN6jgljRw52HM6Y
ee8q4EpPk8wZJJlqSNv9m8qV59YzdKZuHiA6V18eR+glIvRrroKtIwKki0AuufeIGTogR2KMEaAD
PGF6zdC5uu331WvNeTmCPZjN8Jg6doB4nF68NgC/hgeB1I8d6lBM78d7FsHuaTKghQGop25yWt6G
b2HIj3YzKKY+HSIUx4+j8g6uYR/ZDiaE2veeMQ9cHDQYc0okjP2A6hkiSbqPVLZ/rUUve8fpD8s5
KtC9A0TFe0c9EjQW03RA2sIPzGrmIMyGgOZQgq2HmmamR3q36b7bl28oWX5azlCZuneAqKzfs5Lk
R9N8FeMPOZzPUIFKEtQY4MP8wZnIo1fc1/jr/Lvcv6VU+WE4w2Tq3AFicrp6HJf/9/hFTFBcbBsT
zn6Q3aczjQ46AsoFU1vooYoEzJ7Fr0iqxysvteYfYted1QyNqVsHiMbu82v9/7XEPmnDNiWEWw+l
x4xoWRY9ooDWVLfcwTXL77vbdv+WyuTRbobI1LVDROQ9/QMfUcemFrjAi/4x1fAw6wWzLC+rX7vb
7sNqn2lQJ9+STmbmc3wO1GO89/OYSTGG2gRkrofZ3llOATeBVD/p/C/Hr50qQQXz9omq38DBnlvP
0YFuHqD3XL9nPIMZRoJsBnr9PfudrWMBjZJOcj83f2qYT7PL9W1Vf/g5mXh/69+nmZn5DJ+poweI
zx/vWEhiArILiC7YeuDJznPZhYMUhjnwA1j9cvea8eQ/ymSfV2+p7X9azlCZuneAqGzX7xjTABVG
GAe3ufeaGSqOfcSwCTz6H1Z/beVNJMN9/lqLXuZlPy1nqEzdO0BUdjAJ8c9B4xe5GVT6mGNmw9Df
vWaxjPEjy7GJxaCCuXuhx+++r17uc8Xb51vm9jOEpq4eIELbd6wvyTQTyS2IWA8IzNgzJ0cWBy0G
yMBzaLZymqJ8EwN4YjoDZOrZIQICOsV7uQyxARAK01uPMszMZSg/QhaFuX72sARjVvBv9zJ/gwbz
YDbH4zAFmJM/3g8PbB5xWIdnOvM1k9wCHmDBmiPnIbbNgDhRjazepr08MZ0BMvXsEB3k8h0BAXUF
gVDpPMqUs+rF4VDuU2QShO5zCn387vucMi0Qnv5oLR9v/Ht2/Mx4hs0WOnmI2LxjZYmdIw6LWiF0
PefEjIIiBvUMLL245wH4cegfMNmXw9tm7Lc/LOdoHGYlefmOaMByb4IhVYDY8iL7mup8hE1I/3QW
uy7v1rm8tcJ/bj3DZergAXrJ8XtGMAcWSxCY94WZ+bvXnHPB5gkH9qrAbpYfuD2t8I/fWD8+2s0Q
mbp2gIjs/nyMIS+F71+rUwiCyWGOYGprxrZg0gtSiUkc+6GshPtPoZi0xj9VmTxefakpL5eNPy1n
cEz9OkA4rt8ZDs5hQ8o/SCywLQKWtFqEgL587yGP43+fTq4HBVubwseL/x6UH4YzTKbOHSAm26vX
huAXXYQdmRiDG7CXN0ZYJvAuAkvDKJ4lky3sHHrTFOQPwxkaU7cOEI3V+v3QsGCwrWm23ny5bAf5
cdpdRPjf0FjBJL2Ur7Xk5Xj1aDfDYurUAWLhvu9eR9CDbRsqjhfTuWUCFoQ5sNvxcdjvw5SrYFXk
/vsb5oJ/Ws7gmPp1gHCs33GNKszOW4gA67UfcsNcCQbNkcAyMPtHAfkclXUKa7uVrB6v/vvs8dNy
hsrUvQNEZbd5bQx+MX0AKjBlxW38MGsFcuLTNROMTBu4bNiEfp/Q+SyJTHRpc1tWt8NrbXo5dD21
nSEzdfEAkdm+o8AF3NdisOjLpjBR9QwSWIpvAsOCrH+PCTjSU+673VfV/iZqqtu6foO3zMxnwEw9
PEBg1t7jGL0UNn7RZQiUgRx2AJOXp7QsC3zGhtkVSDyP33qfWNbfYX3k46WXGvKynzyYzZCYunSI
SLyvi4DcTm1GXua+HMOCVdMERvZwfyY5rlW3fwMcd1ZzNA7TL1yg7O82QzItH7ItG+LSi3wLDjNg
2IFVkQgC2tOA5SqYsrqp5U1TP974987xzHgGytS7A3SR63csSEBrpLCayMb0gXXx58kEVHkGux1s
iFf3oM248LWsblReyTdMwD8xneEydfAAcdltX3s8fy2JwGoV2O2ImUUeTpmAcX+a5C2THkEhCdTM
sR6/9T6JTKxpe9vLmzdkkqe2M0ymzh0gJn+8Y4WCIUDBDC8CV/nhC08xgTXdDgHaheCsopfkrT/S
/bf9W7Y//DCcYTJ17gAxOf7z8Yl9KYz/op+AoggTVwi2ODx3EFg4hBwQ6mHF5D0W5PFL793kGDJM
c5MMj1dfasrLdOun5QyOqV8HCMcf77hFiMKyE5B3J/333kVm5aJloyPEpoUpfJZI4Bl/06E4j3Yz
LKZOHSAW7juyXzgSB04qgI2m1gMWkCiehivYKw9iJAM4YCrx7vXoCw8y1z6Vf6nyTbtM3Se2M2Sm
Lh4gMsv3RAaO7SLAdJ3HPaSz2SsHw0JvgkGxf1CJZ76yvFVwWtH+Ea5/H7p+GM4wmTr3/wOTfz4V
78eJgd6+3vt3Rw0+ORjv9bt3YRsOQZyZvlbI3Jcb6+9wHCHMG0Iq+XGE4fQhz6qR2ULrv1ne7qv6
948G7OJmcF4bbLozHXBBYkJt2cESb7gF+4wo7EKyYFEFgUMT+HQrn9bm//4RRFBY4A/zZA6DKQCH
Moif1TSpDw1j04o+YIOMgsMiTvmP0x7PVDrAXtcfo/Lw9w95k50pmdfV7x+RbcFDpu9/ceqnTUDY
hvWb0yoDUCQ4tqAV+mZ/ARNw8PvW/wkH0qV5HEbrzrDjhYPUbdYWlYs6eVqxujzuME79VCtTFE2z
rxsnWw/GSdJZza5dDBGh665pY5GHS9mMsZvnSeDZJDNE1YULTdlexsFp05u5r2gfiCoMuZsUOlim
cTSILgy2kh7rYaTeYG4QHrhbhtxwG1QmftCN190e5q20PzYF85px5TS681ioV53ZIrdUSbGA3XV+
W2NvLIp16fRqTYiRee1g1ALl3Z6FUXZCnG4R0zx0raA/bsN0POnGQYws4V4YFadZOxrC4oWbWo6I
kkh0KbLWPKqiZR7kW0NZhUfilvoWumyiTHo4adqFSdptauLxrKfK8LOBEr+oWiWqOi6FNSTc1bXm
fo956dpWlC2JowqhQsP0U5k0QqP+MmlsZ2FLr2z7SAx5IV3UTItmiCBw7uZpzE3ppYiFno7F0PSd
Twe9Lbu+EUwyw6NFwoRl9LEI07rwwqJoASe56GQTL6JIxx7S4SIah/4Kt85F5lRuBfMa696uMw/Z
1daxMmGtMo2udN12J2ZkXFnI8oe6+kyj7twmpdt2dFFQS9ByEHlZeEpej0gKyQe/MI3jTvNTqsZt
2/BPJtN7kgei1UMjElwu6mQoPaN21tNdnIa5qCMmwrz62sVcuXYehm6d8VbA8aa7WpadMGldLXSq
jnHfW6608k4YkbVKarrpwjoVA243obLTY8dst6g1v0hVJSfjgBwP9ZZaRJiKvDBbIZEReKnSteAJ
sZZxO2oPO3bjBRatlzGpFqqNEpFVqPUVPOCitrPKNQtmHzcyLb6M2C3r/LhmrIQHLlRe4Zi1p62x
cwuUuWpA4TLNQuk6/U2dhVcmyvTCImXjdWGyRWUUi8DEF9pCJ0lgn6OUn6okCt2i+0rClPmlFX8p
dFSelqkpejl2KwMHjkgaJmzZO36TlZVvVHwhS4uK3kiik8puRZbKaNHl1jIx0QgjWWyqVo+CdHyJ
h2bwioRGfoiNbtmEgZ81zTVK02wdBir2m6j0IBKAm/XaNQ1WCV0GJ0FpnLfILjxWlKcR7rZBVS6t
qu08RbAtVKb8NGOOb8noMqmI6Q4jb926skSh2a4mWbFlsl20dd19iq4I0heyvHAyZCwVyW1h6vF7
XGe5yBX6bjvFLgiGBc9N8EVSZcsmLVOXtboRw1h2vnLq6EtnnwUprVe8l4bXjhX264CtotYFt/kS
xxeFnUrRdNprGZI+bPXYsTIuFjKM3HK4zq3+djBatoxae1fQft1YJVowq3CV7QyLMbGUF/Xt2TBE
qdcoO3dbB9WibAwv7pqVlfJiSYPwHEL1gpvBedWeBqga/ZJH8AnpjuXKhgBAsYs00gL2NRRuO9q9
FyqcudxuuIikuTKrPR9G27Wqfd83mcdM5g2huTfHCaBwjFyYCFuwoFmyNoJQFlfhynDy1rXD8qZB
ZuplGSHLtBzXBeLoJO3aQZg4uOgLHnyKsnRTpJdZVCi/htOOhiYinsJRuKlyCp1R0a3Wpm/xDp/K
rgpFitkpDoN200fdZ8ZxtonI54DGhaB9KtrOWcskcs5b3ItEt5nbt2PmOrwMPR4q7adRZPudrk8y
x76l8V/SoJ/TsZYiG3jt2Qm67ZpcdJnZiYEOgzBs84plWeV31U0ocbfDtkpgYtQ0RZupBYbVIx5n
35ychm42OJHHMQSsGrs4dkrP0RCZCjUue9WGoklJeE6XFmvKbW0MmaulBnRLmS0De/BoXVaiNbgh
SGGeJKwTeYKPe93YxxGXbhmRT5k2Y4EjXXhVvB7GVG6CXApHpcjHRq03oWWITFrmIkIhjDFrtkUW
firMVeUUp13bLXutHdeI89BrIUsGZYDOM266CdE5eEHWbSrbaD3L9mFjkVcZHIkW9X7YtQ6MTa/9
IslMQS3qOUN+Wabl4KY8jJdjwr/CgZXtKvuLp/WX2CGJy9LivBp0v7ZW/RjkwkmG09TckZRSiHAQ
XmrdeBFBgShr7HjSLFNhhuUSU525AS8iT6bhcWEH5lnacD+2MTw78jPkgsINEjNZMiO0dm2E120J
aa3LijOcVM6ZsoibGbmghOVfekSiYxoZBeRIuW7qXHtpWasTSfW2WuWYGqekDkUc0XbHSAMZsjWP
4by0S1kZeKNaIzkzGhPe0i5bGzFdRbpa2THzrbq5HFnxySb8KgngQQmT60jljuid7ho2CWcbqy8W
nW6GtWJF7xYUL7PQGL0O83Uh9bhqqzXE1WIxGNVGjsWp00XteeIc685xccHKHe8GJNToaAFnHhWL
cuSLoeXnIzaG86Apyg0Zxu/NEKRC9oWzAFf7qsvuoqkHY12F8PzzonUzDQ8mcI5uJQNUu+OANxES
CEiaD8/vqd3ZnlKJ9pqcR57qtBZE3yqbNIuiV7dFM1CXFoPjWTITZUvKhbQ7a6E6Z1MlQ75pq+jP
rMdXZeMki5aQixAIiEzjVjScN34UDII3ynHNzFwHQ31SlVnmYkhHsjQGrzUTF5JCu2XtF4nkKhh7
x8uKQdAsXNl9lp2apeNHEoVfC8aqhbSMZGW2RQTDEn1qVWC7Q4a+RoFcdiOHBB+7nFf9NS0T7aMi
u7ISdm03/QI+2KUb1ZnBCmsr8os6RyvK62YxhgCosqx20cu9bYzdl9IMb1Rk5cvSSZZwHugxLboK
HAhGzDSwJUBf/tTmjcekQ08QCGwLHnaWRxmHNGajz1kKvIvSdB/XZi3SOhOsCBthF4q6htFeZEP9
OW3a0VNFFHqqDjw2Fush5PVJ2KcpPKjtp4LjUIwxRK6qM5KtijF8Chv1VvWkEo1wkP5mBgXe4dwQ
NqO118s+3oxDvc5kdC4tbR8n2t7rVpa+VY7n0tBC2qFLx/DLoDlExOIrLY2rJK6Jh6MgECRESgS9
Ua0GFm0rklQiSsfzVNqNKHBsnweO9VeWRaEgtBVAH5x1CfTJLTsWr2ETtZ86ce+p4DqZHtQSxQsG
OK+BraQnjtUDRYJYJ7ugXGRVEfp11WnfCW3lyqQdFsXQw/NVbsOApYuRfYsT3Ym+S/WyS0WaoG+G
0bdui3TnGsj8VoXoK0GKritDnqaQRY+tjBMvG3UhjNPchBCdd6P2jSG/CIri1GKVEnYTX8TjrlDR
eUCSzK+pBEqZEi1y7kjXGstMaJVdsS4UqiLnQ14iz2xKdyhMvCgr80L1bb6rgfuwCCg6dyCPdToS
NpqCe0yK5ThVDc2FbXaW26vyHNaonzhZvQ2SkQjV9s0qNSikl6CIBTGqCrLsiL2+b40VRKTGH6ux
/DMjxTVQXuB2Vdu4uFWWm+vqrMmHTHSWwV2iorUmuLhK6toReRs3WyttW1FhwwHvhvFmLBIabELe
90vSNp96ZrVAy8tcSKcPFmOdDcetEUuPYCySHofreuw7L4hRs0mNvyDGxMDJm+yr3a5ZYW0C3Hwu
zWphxAxIKkG7NnSwS6DPohsVEpYu10OLW6/nrBeVXQbCgbjKLA7czBidRTU4WNQGS07jwByBWDfF
10L3tsixblZjMEJeM8LIp1lB3DboPhPJliPLtwOLY6HqrPsS6PimdYCNxkl/WkXtbYMr7MaEhl6R
2WcmFBsndgMRRcZen4WOwAG11uF0C54/FZBqTTv5rcLtsenAM5qAA3hRir5F6YmR2fBVhpKLqCuu
B3u4RUVyUcWmnhhrLpoenVRbYtjLvMi3uUWgTVVFPDsuE1EZjmBm9C1MmlEAE/maVeXaoQPkvbMy
lpuq0Xuoos5pO3zujHJhGvnoIXScpcXX2ujqZZhbhZAjv8jacGkHJBRRLSIzJt4Ypq07XlDNL+w+
3DtOCCNc+qVdihSZyivDfWA0a15aLmxwXIRQ3jDSbVGSIhFYjcdbtVGpszFTtpZZJAVq6dImkUcr
uqJB9I1bn/px9Eeo3tpe/6mr2LUo/0RYL0Xl855fBQO/Afb5J2shhpDAdA39J7K2nCReSVMRQ2px
zBRqg/xsrCH8seBsDNFxHunP0mh9bXRidKozwsNW1Cm7sOPRS6OxglIpj0UUJ4XoY9epod4M2830
UXGanWtSey3FGytLBi8LUCaQ0Z/aNDrRXXkWj+hLXqpV3HWu3dabPIAIbQR+aqtjMw93yq4iYfWo
EBAXehhNeBxpsehDdK5M6zMuylVKrBSStv0tab1Aqe1oOKaQRXLFCd7GujwdmHGGgtSv6J+NVr6R
qJPQCVxWGZ4uiT/Czp6TL6XM4wUcCXIV5eaqiSEqW+tAIQrBm5z2JflaKH1lVmgbFsGuSXxkGEAK
mR/2yVc44xD4XmF/azJ+AvwXuUnUO8IizU1f0MUAFCcJIldbqZcUPaQCIAK0FwVQOxrnO4YaP6ui
G27352nQgyIQQ9mH2JntUA/r9kpK5BYZiAYTNLnMXZtni6xc8QiK9wzKUVRcxipMPKtLBOsZF8jp
XG1km16hTc3xKsLahdVS187YdG4Msb2DjDSNudE5V6UiSx5GV4Hetp3eM3MpczSIoKVUKJt548DP
GtR9Dlvt6qr1eRBrCEEuyCCfgFZ8BvUiBRoF1bMRBWcJbRdhLHNBWmJfXmgalce5YTV+XydaNFly
lvSGXOMO+BQoLlsjMc0TaVdLU43Vum4haOgIGMAIdZTKkHAAptSk67DlIqaVhkLZKFzstEvI/c0m
xPVWhuZp34ACAIkrFpXOtrQzLqVCCwOOBFkZATkDMar0oALUQqV17ydDcJyH/cmYMIi7PPNLVdwq
Cg0IhtaFtX6LsWfpaVWwa5617UpBFRHRbhR9U9XwSPBGjMa4S+NAJEawQo2G8tWEfwwFaJ1sOxGk
KvNhS8YJDvUSlCugcSHe2VHcLNiOOtuyAFoQRwiK+WgL3PEba/E3o1tXJdC4uINsQWseu/D07IYB
N6KHEk30qVyNWn3TsnXWGdGtCwJf51pZt4h4dabDInJrQ11TGh/3TDsiqMxvpdENV6Y8LZwgFDzI
lRvU9hUJnS2kvrMWx4agJluywbiirXHa4O4zqkCCURWoVabmC0OiU2ankBfV+NVKikJgHJFF7Qzg
bc0KnssFKs3C1RkPRZcnW2k6zk6G1nESoGjh6MgvRxltjCRdtEGiXVV0IDfBc2dbVbOMNPqKlQIS
rW9IWwduX1IvVqm9xibzY9hv5KpE7VWgU9HVXjqyk4QjtTPhH2q5ymWyDnjsR1FZH6egeHq2GW3C
cWl2kSNkS0fBKpwKmoReivVxbgV82YcE6nar+57FlXZTZmQiGstVpSFswNyE42dJd4K71vJ7ho6R
DSWH6i/jqPWAbgVultdfYRtnLGogNl1aeh0xhrVtaeWGdn08RCCw1U3wJSRUFKUh3S4xFzmvKm8s
sbWyym6npCWhHgVxEo4311BR/JW14KANK6CStNsvtE6gXugu09TI3LAsGyFVDFGcQ1XSpQwf83Kk
C6SN8yZFuQe/nfgRgsIvs9myx3WyQiiA6m60V5BTmUgdBIJAW0GVAOSMx5BsO1an68S2V0NPN2WU
lqLImE9IYICOAvJGZg3tRd98V7jrva5SJWTuDtQqvC0a4qyt0Ow8TipfoQZ4Qdaf1BqEylRXuy4u
z1ivlhZIsaLr294vjEViFTd2AFJgTOPvY0+Zm0BB5wITvWGBfZsxK190aWCIxmHxcavNy5JXK9PQ
lUea8Kw2w3MsjV3gtPBUc5a5ZCiA4nUauGDfuNOBZiIJ4zOdkhtZ8dhz4vZEqnA7WsEiQeXkojjz
SlbErtLKcMPEWOfoKhhzf2wZfHBauf2Q7lIT5Ms8rs9Tha8aQ4E4MBhfcwNhL2Pmpm4ZhmqMRm5o
GtsAAzMx9EKatHCpBN5m4mRpZ63psmUZ1J9VFYIeG1Jf8zjzSdK6BOHKzTNQRvMQbZrKj7qSfzdM
9ImOoEjROEzczG7HJQiqq6DNVgGDusOQ6SBY2eebsJZLHcYKCFlW+DkD8ts3jhu13B3RughOUqsS
dVnclAZBfgCP8lQynfN0QBs2vYWVRpsoTu0Ftaoz3NfWSsaWayQxcAtF2aaLqoefyrAc/a7Lp7hh
GBtwFKgIodbxbAe0z7u3LErpZoClCRs0FPAA3l2suRxchMHVK4iZmyaUzQKDYLWOMSo2YWPtQJCx
F6rIqo3OzcgDaQYJKrXakOkNh2GUiroN1WbIe/gRh1wKUGGg2IitFRnksAQ5udjosV11WTYscZ7r
DW4JvE0/dTWQGmdYpxoSWEqjdaPOM6uQsV8l5XHQcShF7r49sni50STwaK546oEm77h333vXmLuf
QBJXADu05ec1YKFeH2u0qmwAsc0KJTrOAq8rR8dFEeg+IEOjTU7Rw1uUQ9kKMyvX2MryTW/boHVl
ig/u3Y/MkSwRBSxm2jgyyDayhvyTI/ukkCbcqIh93CoZL8Hz9KaWUbGJdBsISzbEtXIYxLu3BrzG
75C5/3kJ2c4GWK5eFqgBSe3nDT3gB6u7a/GQWd5QQ2j/eaNTMIGBCyBzSkN4C8tqCaWk2vx84yUO
U2gdXJSy9osSKTfm4AVOxWuRocZYssbY5FVYe3WIEs/JikuWBtlWhcCHWwOyaQcCdpEFxxnLzbVD
pEjNdvStxrI8s82wV9almzaZ40XJWlkx0IemgpV1UKzE3DAg8CTGEjLBeZZD4u+GxrxIg3InNXCk
GHKp6NGIIJ928oTF4SiyEUReipLAj1p6OyKjXum8XUNNYJ80g1yWtZP5GlQpo79EYVG7GbBbUCGp
CIlz1YEbepYBquIgs09DXHVLMnSCwUN5HBN8IxEklt4GBSIZ4isrSPWJoRMQ6FnkQ4zeDGE/JYFQ
Qp3ZIV8FzRlJeXVsjpFvqaFc6DxfjE4RQL7B8aoGacjVLNyMmFMXwpxyx7ZBIMOYvZsl5io3h2aj
gvbPwsg+mX2F/Bj0IKo2TZedQ52I3cjWbJ0GDZRLJXMhSGKYD1oacQNvCkgcCr9B7ZueacOSCxqk
HCZt3CYnnVfm+nuB1Gll7kKCVgWGUgUPy5SB7pnZnxOrbkVS4tv/pey7mmPV0bV/EVMIJMLNd0Hs
6Ha3s28o22uZIBBRgPTrz4P3nFkzU3NOna9qZu0OpgkSb3iCaAznYUBTXffdsa5VvbdVC+iTZiGt
qzM0SU+891XAWNBwb+9QOYA8KVmQz+vjqNxDxR9nSwBvsZdLJunNH7r94ld3Zqmirm+fAcaj3xdq
RSspnhRFxNWtDmc5vxeNf7/ttvMIqJJmDFynM6OirH7BjhHMQPBBxKnXrDfjJrOLwDCbB/hqXqgB
BmcGKFsX5quQiKytHn4tg/064QxZBWBkkgg60hrfCgUMu7UehmlbY8EJAFS6AVXjy3Z2IQXccOaO
o1NfTx/unN/7BorzluEoC4Qh1BPTfFflHjo3GjQme+wy1D8at0fd1SLNOvOpn9Z0tjS6xFL+GpcJ
5RX6XCDgyJXWvjOpcRynR6tas5iZzYR45u2tvkxLa4gRG5Hl+2YIlrL5zSmtwZjMbSRUUJXtEBb5
gGzJ1kBlgw5soh47y/9ycqaPYwcMishFhFyN08VQzhL4S4+6b2Lo7osBiEPKJGB6z3BZaHNv3vVF
6dwLoJgt001ggsuArEPEzTDJUGicggCzt106EEX2R89VPNvG+13Toku1MpAQrmSvhrNE+eQ8EFml
YCnp2QIFV82TEWYWMO+MAPDN+vPg2GWwjccAIjkZisEPjHY8E+W9zIP5gVhpR6K13+Z28NDL4pz7
YQ7qWX3xQXWBUce5NeTptNQLvh4eHcoBICgHhY19yUXXJcvSDwnwGh6UFTsRgHU7x23NQz1Vn0p4
4ELGa+mM3y4HEKo1D1TTzsAFjSUsfV2HHESEiVGM7DUPRGG/687D8Phe2FP/pP3+lkn719LMQzBm
wFzbUQTdJOqA4sX2VVm6fcD5+MsazaD16LNT4ibNyhm3Y/s8uOTiq3lJGJ+XeKBGWvfPaLL8EEoB
L8xr6oR0Gaq9n+XhyNFSNg17BKNOMUkB/vqLi87NNoA29rFd8Sooxxmlc1lG/ZspdR+xJkNWLTEk
3nBkbvtiGuyOlk0dAUaoCv0yzv3eostlInlSTg72bHk05KXcGwsju9kpHquC9YnnDFuZCvLOM2ia
5wq1sdEjcFZb7Y5uy7dSNToARiyJ9n0HNPvVKOw8yTwk8yN3yWkYnPceJdjIhI1cyqOs826973x6
LpgbTBthy99Wq69df+9abawoYMA1w1zcvqgYBxHcZ6/bhB8KHcvSjw2a721qHNaxBTgh6ZVzNzJU
9THO+c532gSHpiPpAIvzF/NeZUBiUCxYEVPrU9F2Q1hx49bw+tTNn0aeDYE3T3vNzL3qKxo6Q24H
lIA8ZF5sjzLUTOax1Xl10Lt+lNnGjjvqDjjV1XGde7uerkIagRBO1Nb25We/aqqrwOS8QLdXJ4Pb
3orRbAMLqgSiUXJTs8TsdNwsQIGEioirRNL6yS1WH6xrPkJNoH4b/pS2nlUg82w9IgPIxqw+ruRt
dHEvzabbht4gzr7Ibg7hka2WIW3ohw8cN8BCp18d4taiwNoO/VPVV+k4FEcmjDvbnw9lgai4+vce
0CR7AlCUTwUiGLU/xlodDOW+T5737dWfZpvxANzZo4D2YayqyBQuCXgL1n0wdwiuC0BhIKyrudPL
8A4YF82iV6GNnFKBQGuI/qPKmxvEFJfBZ2HdUb2b5qyO5sbVMWqQU2HmB9OnjzBOvnQtrlmDE0Bt
uS+VW0c+jgVilD5QQN47SCk60DCBAfgUNXkM9vVQMScGHfhhSkDGsu6eqnk9zOXNZNOXmaPGsXg4
LWNa4z5Bok3rab6YSAakAGVD1b5rARMTDVzS60gT9gRs+2CgjVfgxLrKSgdTA2JurbNXlrEy6Wuv
zY29yo5tNkUC6gTpqhpdIrgUk4Vu371Vcn4Z+WSGVlle7GLogqkqr8skfnkeECRO5atX9/E4jZ+9
ou9NL55FjbJAlk+9M79Rl/NgFusVtYZI0D+6SADlGtYL/ygmO/HBTgSASwMphk+G8cy81cLN4AZr
S2KvJnznqYe8MqZr1Zqnbo0ss+9DcH32pc5IHSLTiAh9mw4ZbqXWjkoXI9rJdY3FUmImsKEHT9m9
AtCP8Bw7E4TXBF6S8I+phyIgQ6IALWYnztSfzQZ8McWFgZygKsDwgr+18rfRcBJT9UcxofKhHjIl
JCRHIK/3zDCLwC321Uo/lplTXOpHT5EPgGZ1SJY5NXxoGuxGwFVGr1mb9+E4OSEgti5srEmHK3Ue
sfLVfi5mRB8HLNxiqxNzwbR5g9MEjuUqhFK5y92JXUbJ0YBaxlfb41eY8SwQNc2xl4HToG5hA32B
NGBHhTPEMO+ofQHI+Kfcd6dflgN8asqNIfANsqXmi5gzFCo9QqYWB8KnL4PiKEaDfI5DHmpjibTf
YPqI2IGQJ7QG5kPWQfYc2+2MQ0/KJ24JmeQtZ2is7k1elUcJpsRuNtpMg5FpQZC22aNfOq9mAV4g
z9az4tnzZM5HZ/R4TPrxmMlixF6636oXCBmWvopKp27Jm2Bs+LFFOwRUAVTI5PWBa1dQNbkf9ljq
gLsscteKAEiqYoevO9GQmILhD0mbO2EBGCQAe7CkrcFeel0u+35sgNIR8JNu+dJb+iJRRKaZZ5mB
b/ErSiBoFJT7CuHNbtCDH6LcGsLMVDgjGxy3VDExRR/X8k4BXJ1lvyJkOO8r4IpYt4grGFyaCKO4
9X3exyRrs2CpEqfNL20xvlq6IvGy2joyIEwafRtIqJunxBYBrr48+Pk0HcDehC4YV5BBx25EV9GO
7I5ks5va3vqEqTAgmdxbbFn2kP1cDbd6WsxaALdGqi0FElmfTXG1Lm0EeVgfoVgjqJpx5ghRewHt
UKaA+4xjjVsF90qgeo4izzUgmHJ8mSyV6Hddvtd6KYMcDaHZ26DnF9ClZKILcALn3lcQhrSsPNfA
rVJwzmY6E35jnf3Z5bw6mWzv87sBTfZVEn1ci9zegzKbTI0hmRpUNkhYTTXzgOWe3tNOL0FnskB3
FbRSQPM62aCOLMxg8NenCbDQYonb1C6nfracEBz+8zS2TWSzV7/7ciZ3jIyxzALTKm9NqW/CBkw3
gLNUY77cMn712vyogYm4BmCxFui9I+slqbXxPWgNSqlcHITl1Q9ba94zJr8tv3GiOlMprcwnarzX
3PltUh0uwhJHW0A5Y8/lSZNcx35uMZTvdlwu4s7S9TNlmNbC78BgQE+gx6jxapEYTuEksst3yzjd
zWQ1I6osgIPTlGQFKWPg0V5g8V4H2jYRE5WIChs5BKOG2qbaj1JtfGARqjoLdeunzkq9XSvc1Fuf
Ac8AI3QMN/Gm+VNYoGWaLntYVveVWOsz4IgnKSwkuN4fUqNx7lYhgUWrX2QAIltLlDQDWJu8dsqw
kVmPMLHXnSlT7sklIEvOIuRQTNN6vK8cWgQFJNCRy+dkEmzf+8Dqc6/60DW6Ntm8LjXkT5l8Hws/
wcOywct3WY+CajmDED+rFcyB2efOFdysa4vfjpi9kGdgPaRcq2hB+5nrZjdq9+KVHjRneiahQsre
Odq6sJyi0ALUyeykGMt0XiwedCv5XJSYQl6TqMmrHXJfnrbkSfq0CUETQ3xSNyKxjSLw6ua+YkWB
6my++sJ6mN1fY9VEWPegCFGtf3aTfHWqMOuG5lyzCrUN/q8hWQp8t67TLNMn25Roc61xDIRFD6C7
d7x04snXwNJHc4euzwDuFy9oxIY1dtrmqSxlUDS2Djo62JFv6jWaijCT4rsXvI19mZPIK51PqtYu
4E3lxHNJbgU1p/26CIRm5bzKT6+1ih3vwSYBYpQuMQOmasA9E1ou0SVFhpaWL08e68+F5ZSp5znB
pIWKWP9UZmOf+o1+cCyDH0rcvyj46iqerI5Gci3GZKilFUMlk1rTBGZN7Ig9LSH4rQedZxZu1gsb
gKyTrPxwPKvcz9Z8GQ0Gdn6Vc1SvTRUW5aoiTVnqi9m9GUyFjmOeKsNe4gLwCuSUIpTtIMNypZAr
1juQOVncqmXeMWNndbO88hxHZlUzFHozONy8i21z/fWjPv67NPpfpL1fKL8GaNn+/iz3f7z9f48g
2dvm5yHjfz7cHgX/5x2Wux1+niH/v/4VBOKb+H/89z/ajuYfv/XnceabOPofzzb/N7n1X0+d/x+0
2P/rl/83oTYWg/Cgjv6fhdr/eBLGH4n237f5u0Tbo39zwU2yTYWPJ547HnTf/y3R9v4Gk9fmG8Y6
tzBRbF/9t0Sb/M1l2xMkXJhZKXT8MBb9kWhvS4NhCSQsy+pva4H//0i0scgefupfJdp4qhEWrcZD
QiCL25as/FeJNpCRotTFauwxsTRFqezYbgARQnPJFBSsEIqHNarMu7FaS1Q3K1oZ5eE+Is21ppWF
lpmmtBZLVJhlHhiTcIBZ1WkjERPG4WMagTRraEUct1MRFeQ64AnKh5mXH71bQGy6FCWaEG86tq0E
s9Mgx1ZNm4eLU5gnKElQKgCIQbkDQnF9nSTjJ5PrtJNQDKglP5SeNUS8Qb0J4FGigmxPfi2KpFDz
aVY+T8x2AS/vmWc8mtaKDEvwsO+BC1hTHxp0RaOKHg1cNQC6Sd4MiCQGsCFQQM9OlDUM5YBCNWjb
HlANqYKiyCLF3PfWWItkA1vzbqiPvUHBpXl92uZLig4T8OZM2jMZ42FoD11FxS8ssvAGEj10G7OL
ue6+5xes454wOtZH2VYQ21EIxi0oIUEwuKkyqip0jB6wTw6lJl1BVMyEof8icQ3hZZwxqMHbrtmb
80ch/d98LkBDuydIndJZkIuZ1xaqDR1quvTPrBdR1/GdrKfinJF1uqOVPA0S9GRZFvfNQOvYauln
TovpAuE9C1zu9Ls2Nx8MCEE32GCkIrSbLoBwWR68gsTKEv6dn63mtZff1XTxLSt/WVavjZqFozt1
rS9JXdAQDhQz/YSE6pf6jjYybbR7U2VnQSlGnUtfX3mFHc4E+hZeLzFyWX4/1pO7bybjZtiChH3L
fzmQ5gazhvjHZ5DTV8YCX4Db3Nq5hTiDEL0DYmgHVZ+NEXHt6+iVbVg7lRnNXf2VgRY4VG6XOgJQ
G0HejNBVj7vSM55KkcW+GOxrUaDQk3OjklLl4ghcJFhFr+PxuV2hbLJqdZvsmUR2u4BfdskYWU53
IusQ+yP01YaNDmMdWWQxtRyVueR3At6pWGZKxpPpPCy87V7aoFQjMPQ6lxGqUppkJqCrOUfFJKZ6
ijT6cu3KOvKogkJJLrvJKJ951z6MukMPt+bLHsk0MWoXXgqTQTTiKyskXECmjCaZ0QbZ2pAgJmid
AP65c9i7u9D1UUIT5WeAYSEGUfvKQO8kDTNSkFOj9uvjpu0vrrdB3wKcs2z6IbRc90RanrCxZlAM
1ku0mE1xKqFALrXzIkcF8Qk0fq4v35GGLpWyAQyVgC741N0ML2cnaE7dpfLueFXIoKpqFLKzWUFf
/ZvnZbUHrhZlerZSQl0bev7806iLhI+qABbbfBmc3xWQV6ZiHXYWxju2JFp5w1CBzQZIwD0U8hzo
Wwe6gqCSsAnKgVVRHTmLao9MOvcK1NSupS0L5nZyYGAIl8n1At1DFot2tZJesasBQ0lPf4nao1Ep
nXNedVkk1g1fzKerZPI336pLw5ootOIqcpmxhpkrm2CiIGYdl976s43LRSd0MlAjDihOcwBoJ8sa
73JigidUd1M/55HgLDEbveNuBj6k1Tx2OwQgigI/Jh5kqFN1NmwAQdDdQsSHbgdL51AI/EB3Go3p
hnI5wXej9qtYd1XegYLOAcaiGbkWAn3wjKoN4jdIHJh9pjVCe+kDP5yqIpqJfTM7941lAPDypjku
xkttwdXRSP4ConHr6CGGV6gPQ83p1fB7gOi2yl/hkgj8tYNGaBKIEU77WJj+a7GsLBZk7iJtzV66
Dv1H3kOKVhZLPPP22UPztxtnBlUXF7thKX+Ttl2uvi9QPmrvsZmNLKFwcTy05QIMqFlSu83vMy1v
a9mgoHHMFmrJaTn4iONEij7ia0UDCZDa975zUmYHMNdP3dTQKyt/e9M6pQ6UNN3CAJ0ZK4PKRL7q
Bi2ydtABVefWrG/Gat4ms/9FPYnbcW6mxF28U1Yj5ZVKTge1XgikdR4xIeDu1jyE3mSOgeS0YSHT
XJs8gaAh6sy7BesJXyRxn0RBNCwvI6w/XWGkdv8mTFoeK2KcbO6DOG/1x9pXXapJ8RvUx3qq3G+i
c2df+3thoPvE0lR71ZFYVERCpli3Ya8vdlbpG80QQzeyC9wRhH2yUui5hb8xjS0EnAxeHgVkwVVr
YNbAyfXgjfHIQLdSGa6r+5BDo2MZpnlxILuyV9ZEvJZdZEjIaApT96fR0x8ZFdWBd/zZcc3lzu/Y
Pu8aUFzd2t2atdxx7tUppYgGDiRnXpkzqF/EdbEKJ2xG6GqkD6uLGADZj2b3u/OFeRq4hehfQlFu
OfLDGZzhoBikZY1VnXtYBAIgChL0BLiGGhaqasrGBNY2BemUD5+OuXxqm92ZVW882wBrJPU/Zzdf
46n3WOpWVpewBsI/0Yp7gzkHkiPfAtT/xWf5WSlJQXVWY9BPQh0RlA5VbiOPN8VReOxBVf4aGZnZ
QZmAVCE1WTbu9NHkKHHQ+M0xs3XcEZBca+H2Editx77jRiwnEG0NcqEBMDyxWjOLcvIIuYgV+grh
bOpWtDLg1SrHcPbr0PCogCMt7GBxCTUMK9FKvqG371Kvc87uZO5y6cKkRmzoV6ato0GC7ne+JmrH
7XyB1tRB9QUZTVrByRfksJGF9eRdBFSLIVGvgKGaaHI4SAD4gyC0ixrUT0flmve5Av1i6RkWqLlW
e3e2PrIekK3jSvecz4DlKICslMGuFpp0+kVytp76ZikjVgOdYjiT6rHt0aGTdvi1uhJwO2mfHAqd
ZGfPOz4ijeRYbRgN3UG1U/1QTujZEA09sngRpGsvRdnDjDJ3AeSgaLtmQYEErYjZ3WpAfac/y7Fo
QwL93NAyB9l9IiEp6bM1EQvamBL1WzL7w3N3b2Yw/niNE5RTgSTfEYoe3ttYpzqGJUkHUJ59FUsF
NT0qvaBu5bGyoBjq3AYRvhOHpeN92kHGhz6ZvBkSfjDVDAhsPF/Q6wIKgPUq3FQPuFHAHhPENdJD
e2AAIZWzeanhIICgBJIk6cj9zMoldISFSGs2QW6gBml19ezZvXmpmnNhwLTAJ2Nvl9McAWeMaQ/B
gh6PTeXpw6TKGQzNHDUrKwJfPWsE+pWBDvHbJfFqyD8JyUNhVFYytJWReC2qQHft95CFWPspO+NZ
mN0dp+Z7saktAEkhCDSLvwlwS3XMQOmkq2EeuCsesMRBm6zCK8GHwm1xcFXWHnzLhNSg68QYr03x
qzEIxBHgacNVZo8lLR7LbIVGeR7QsOY8bwKPDvAEtcADvKyUB2f7h7XOdEgMc/j7+58PUWMD/xxu
9uI3dTBQrzv0HMEU21Zx7uJ8Iey1NzB6rWNvAfH287UoJzNh0rz0m0ICWaQ//Lz6T2//02frbLmh
z0s3+NkWIO8AOZsDZdb2e/9pi5+/y3pi6dBZZR2iIpr/6a8Zb0D0/dka6EYTFV6tg3/65p9e/tlF
7gC/6L2hjv5sbRiWEcDvZ4Wmh2Lqr9/9v54lyaGEY93ihLgF3hVsk/Gfvf11Bj8/xTuJ6W0b/l87
/vkMCJQTZC73wh+VBxijEIIQe8d+psIf+Ue7zYC/hCF130R5hnT28/bni2FAuIF5mAU1zZqQTNMU
OkRjShU+B+wzbAqbn3+yShxbFPMpqTHoW6j7p39+PvPttYhyAXlcs4HYIJt3Vu2JgzR6ceD1OsHN
WU6o0a1ahwCSi6Ru6idrG9CiwQydNpGN36zNwdxEOD+v/u0zCszPrMD/KBd1y9HqmUipL+DRqVEB
sk79k0LIYkATQ3NA91tAsIN9tOG8wVBWm8/hz6//+Udte2wX8vfd/nzROn5Su5ql2SYMgmcJCi8o
Y5Js4afSs8Xhz+fzvMI21FqnooJGSLodOu4G+/zZyC+cG5wubeLDxsQxWXrQcT/fwDoW2dY87H7k
Sz9qpp9X//bWUgoWGnrEjD4xv+wO2xHUI9RmYHKHA7eq4fDzysMt+9dbiJCgzi1gPXBG0IcDkt1h
oF1/+Hn712eYd1Emg5Tv7+FzPMAVHtxvQvtmOhg0eTH9IIUfKxiL2xAvCT+JwD2/rAcR5HtYSaIx
Yums4tHdLTKsWHKvDy9Lkk4xJJ3BqmJoQlV18rOY6H32kM780JxqL0yzhyFmVwgRkpMTzKGM4A5V
QaoPY+QEQ/y27QzaHDSIwT0fopfKC09ryPcvwo1ePCNxLuoLH8gIO6yD7IEB5mh/kQba8Qfc2Glz
eskephrwAVzHMiy8UB/KPargK46NpCgBril+G3P7e4zgx4vIAcB2NAHkj6CfawdISR8azcONQVJQ
Y8pweS37MxUXXBbdpKO+b9kXLo/iZgyqx2evNero91VdhL/Eupx2hXXoR9hQgezBh5CAgZ6b2FeX
Xt877j7L41XvTQvW4/YO+87O9ZTHNSr15R6SQBmQLF7ssK9ONd9BojB/Q/IAzAJMKilCE0Dp8oLj
4CfppTgMChpXBWBWl8RBUthXC05LQ9lgh9B1eHmMF3jr06TTew1dWwGEAKKcmF4KkZrLEVq3Biod
mMg6qJbPHhrmL1h5LSMBCmQ5O/I+ZzE+ZZCYw72SRwN/WCCG6eFNGQ9lnbjiDsX/trP1Djp6jEL7
qmmC+MFliL23Y2w4UbmHhwQMpV1H5kUjr51ByvvlHtMiyKFSUbEDT3o2BfkYew/epd97HpjOe2Ss
GP+hL21sAZEPrSuvAxiQwT/rKeXPSoXls32xoYgOsxDOd3oTZ4uE8xnCZpzpgUKZ+7iRxX24eJ/m
lyl3DNfaS4tPuB6nABds/g1qQbzj6jTqObshKoITu6uLD7iFkuJxjkoeqs/d+GgmMdR646ndl5u9
NPab3x2oJmMPw92Nh/WnaM4VLPANfyZDMuTwx4JcvcnAj8oIRNt3Bvs3ZAwBYuBdB5T6ON2Jp02N
tv+muHH65W3er/V1snZu0jZ7hojRwQ8RrpjRc7FGG73V2FDfOQGrD/b3+m3jyIP2VH1gCkhmJOBU
KdERDNwP813zqwM+/UyqPcj8xg47EN1gAZ+d7uqPGJ/ukTRpDg+peMPmYNdya7se9DJCbwZrLSYj
euwmXtd3o446dcF8xJDJ8EUfzK8UX8pXYCXvpNrBOYbmHeIbOFqg3dY7AZtqtIZ6vBFwvuKCfVcK
EzKqvzH8HTy1uG+6EBAi7c6YXHkRFe62S4aR9R6EPhfPODn8JG4IOFKhF79NWEaAbjOa26EyEkx8
rc+CzoED1T98TkMyLkdqJAgGyvo2ZvTy8gMzGV4hCx5i41TkZ0zK2oV5I2Q0wYdSDTiYozce6p+r
JPiBe0999whyDVIgMKqgDSCh3LfD3sRKCgC2hgQ/WVYnY/gcM2QfENDeAxYwaKzTjOJ+rkGMkJQs
akfkh51Byo8SUO+b/spVHyJW9OLNNKewbu+t7uw9aHLoJxIYGJGlbgPc32TTiVX7Gb14QVL8RNH+
ehGB3z6PY5wPKMQi3HvAAlkw4J7kiRdg3KUdQsb85ZFAJXzYS33vv3sXjLA1YC0MRNsPLEBwmYK7
srixVH3hDoaXCeEJtwnCwjLsIA51d41/WWj8YV/tFGaSOkQohx+tQfTEKwyHm86HOd5iN2LsG6YS
9pGSg/xCXF3RFKkYG+mD+Ab/0cU4lJN4Bs6kEgvVWEBxprn/ASOJ9WD8HgDUveNWGctAfZlJF3fB
OOwoR01+pxL64FzcM5b+wDwpZWoDMGhi+4BJiCNZD+oV2rw7XAPgbkAxUk1fJUyieZxdVLKAbX1E
5CxPGDiIbXC1XPmEQ6D4Y+aGczxh8nprohLoDNUXog9CKbTAOC/uIS1mO3Ig6ZY5KJzccRlCAdLE
4hnBUkZo7mUAlA+m5gDnAB6yPDkX+HP1AbPeeKLQznwb7y2Su5HMBwwWYBzrAiM7zeNm70PyKUEC
v7/RBwNL82Wx+YVLJ+EHRNcI3/gW0Lefr16ApCDssnKvsUIDZj2JEKp/dm83qeGG7cntwg/3PcbV
N57c6xQsr17gv7tXpD+MIxx+LCg+li+8SCHwG7YswssAng/IApGHkdhNDPSWCcGE+QE5GE9zgZHC
3LDFfQfLqneB9ADJTF81RhRTC8cKl2PYnNDYYzpAgIXhgJEsRSnJ99sph+bXB2Ye0gWEc8F06E/I
X94Fo+RfMZoamXhMdMhP7rXB7yEfpC/uO9qwE0y0YYF1W+oIQcFOzYtxNp7IAYOE/71Uz2v4hYvg
PKwhxgWXiZ1xxfES54/TwuRHCp0P233Kjl1c1DhJckV6YU7E2uf62XrAMLYnpOfswT3DcFyHNmJU
6lcIWbhW7hnZj11xl2EpmDyqPgpxtDB+oZXD67rDHnWKVOZBkY2DXnzMGUwW9KTYEqESOGuCKDq+
vmFj1ChQLQd+c0SohABB78oTBh7Bp35GGCSQZ+Ns2xPODDHgFcmdnd9wFjY8bQDPAuRQXFnIPuPR
SLAr9/1tGE8lEuo7/gHiqUIE1PwR076BvTl2r9LAhAZpuA2QTZPiQzCoVDGdp5hGiJKYrOB8cAAw
FmHViCGyr4j/2GrdJqmzJphm9TcOC8kfu0Arrndy2HXZ/fiF2zpzU4yK0HukbMVRNsTYtX+eY/jG
UEUZJ2ypnN3qPWyzlMY1SS1MdFDGadbvARqvKBZostzX38DiPVR7+Q1Cep0qjfVtOqxrUzvyCXlz
Qkzt3wc4fBhb7nEJsJ7AfaXg1U4lHPd7aJzzWEBBs98wfcz6yY+ohZGE3its3AEL4JyNmwswcLfi
EjNy6PzxBPBjBlZSjOCuu0EmdHaOdQHvlo0Wfj+5CUit3oSV7n4Ywsl57EAf1JYXw4bBzh/eA5r0
oGMBQsO6BTmLBH64rHe5+3Sv+lfRpNCQlu8LBh6GFOiXDBh/DdivWQgb8d4Fd75dfCJ+SrSkXB5e
6gbIYoKyqYuRVr35aD1Y5OQ0F4QorH0bLF/rgSggGBsI0IFhrt6QThf8zFJWMAfPwYCstvZxlrT+
uWuf2dnxDx0G8b/YO48lx5Vk2/7LnaMNWkwBglqlFhNYSmit8fVvAVXnZPWxZ22353eCAphMZpEM
RHi4772cgohEuX6dZWdrcNVuHgZmfiqqOTfsPPi1hGf0HFTrcbwSmYv9Rs5PAcOViFg9qCtEHTmT
P5Er38+tf9JyV0kPQfplstd/ZGk1HtANMEhD31W4T/0VpR9imnmAHUvmEWL9D8YsyzlxNmM33Q7W
qr9W6rp+6UbHI/LXbEncYHgpn8d2B71gzRfdtttIXQ9IiVCOZofABBuzHm4G8yyhY0Afbq0Qy282
Gya5proVHqpqzUjLn5mvGAGD6GD5FId1a51SwiF/FRYnNVxZbrzJewd21DytjM5EAkzeURRkh0G0
MjjipxluFNEVxPu+O/AfZsfB2NoE+apmv8PySuxmA3Ex77PIIe9IkM6KUUOBOWPSIjZIiFMIhHsW
KEc5DeNW9lfpsf4Y6u8UT6ZwQ3UPyM1022h7+V56LVfclMbGC5iM2W8cGjs2CY2ZkNW9oiIPJMue
iMMVlMWl8dSt8T57kGs1eCll3Y3eMPuqbGVC6y6J9lrzCK5D3ftsUddhejtVBz4K3IivBQgnY6/i
XqzcAB0G3gknTA5TfAlvBJfY0tUYXFsC28plADYwQtLwKBKQKKf6peF2TzcspEStza2+pWSR4HkQ
HNEuzqZdf3DLgQviJo4Mm+py6mipHXE/UmYgkLNWWbYj84V85Il800g+3ncUskMfzTfLlHGwMhdS
k3BiMuHLDdRNM7MYVr6wRbqVnvoTyUeKnfWNGDpT+kpxt9xTaaF6EqxFEoiELqngTKBYOlfVXSRC
latTEutJ1+rgx2w0PALWRQq1Z1O5ilgy5iE0cCundtd+mlZgX0thg3EyFUjHfpoBpjYna7GRE1Pu
I+E5ZthUzqCchPLAI7hRhMe8t7XzmK09ZaUy8yOpHp4HTXbQ19UrsXVr60vXmYVeWqg+OGPzvclP
qB5F6NHWIgLl9qYJLpb4RkGdt4Jcpci2PtGzvjJyVxfXiFnvby2nXgfnJTDBRMvm6NU6c+MYt5a2
Sb/8h/HKggcUwwwhqhwiMrv4sWN/25EIYNVNBdhH2TFSCEM2gjN++iTpb1t1FR8ylkE7exLatZXa
3r23ZdM9tOs2UPJVrid7MUIDLzQ9xZ4b7bYmMayuonKTNtxJjWjX5avB/FO+dujvG5+dU7AivBdq
ewaY3Xp4UWzlM1Gc9NF7VREe4eXEDxDd+Sfyu9otkh+7eEcl3mWo4zY9xcg7CSdEt2Iak169o3WL
TNXJGyRQldtto6hnVeRrVrsdyh756DXML8Oe+YehYNi8Et91omxL46g154pCe3UYu5tQu/r9/ZQ8
q5C7gnETBC8K/wEyuhjRbTAQtqIjOjhKtVNdkg9IEe1N9tIjeWcrv2IFZpY8DDb71+O4Gj3b2td4
55F3Ox3kpHf+DS7JRX5orhRianB12C+QWXQXqzsje/DUlYqIiPkicoVTKq9mOxaZNoQHqJ3h3tkR
PpHeLknR4j6U3drRjsVO34x7Pru+bGzvdVoPR+0YMLu54EskZsIOg4UNqWBz8rfTfezG+FmsIHN9
PpFuVxsrX39FvbAqSzc09tuoIFZmv+dMwRschatocE8VO9XJX621tGbOZDF3y0ffXJkn/YEkiwsL
AImFqrHD2M+G2qemW3vSOqPSTuKOOqq1hpJUsL/aBmvspQNGPcGuklMYk9yPDz4BvXURDocx3VHG
0G+gDG38B7ndltEKz3200kjMXZhN1Zf4NBw00Va2aewqW9yct5ZY2cExYDpboQEVDtpFWpHxZlaI
edpwzMHG+W+KHeIBzZzqOdtlFH9W3ku5EWfqxyaHKLAvNuqx3UEgKK933llbBUfjIpBSsI1L7sIw
GO3hLty2ghsQhcrH9Htge3cpMRDeh26y1pH1Tc/6i//aPjTiCvcyEtcHlU98y/+4dqLpKKJHaBA1
2yyrT9KtBtMEke85lw+56Vb1HV907eD3x97mREDNwjWlrV7YQlXIfYKtTX7qkcUzJ+aOxZx/LsAQ
7gy3fo6emEXFFypkSGT5lJUdwI2oOuSQZAy77FzQHkV4r4cr7mLptlSvWGswQE3qDoQMUZdZbYkR
xGoXhU5G1J3ClCIbKtovbJ1Y/ogQgFARi2J2PFvV4AiUhOd/c63hE0+4m4+mm+0n14eKsKucKmbO
PAQD3qw94JLI36W6wnbennSncdpj/2wgQSCmNZ/SY7hJNRMpPCahJzQKue+qidOJtg+q4kAxi10V
JR1KbSbCIISqdnujmqvxJFuOT2EmhX9jQ4Ecml3WbuXBroxNL3G3Rg+Em+zQx+dYBn7gEuqjorSu
k4Tf2hF32bxnR0nihvyR3Gb9J5shnMb1G6NAtpnijBT7sztGr5nNDdG4wTnY4jcv5l1Thqyauont
PyQde0/DbZ4sfY/Ewg4fW2PtZ1v1BL/nZZ69/YeG0pCtrIfn+Dt8at8BmOSk31fSB3J1a2VtMb54
luONO7E+xuNr/Z3g/QEYgF28sU4Cbwdn8o3/rWPOiW3UBUQcxxmyhcaZD6c+kg6QSaNAUrKTHWUm
9EGkD1AAESEwy6PoKKDQPRd3QezUwJlsbWvuCPLvJhwjTnqLs0mCP1a85TcVYv0CMc4B/RPJIesc
XFSkrdk2eTJZq3oIFI5l2N5nlEluvEvN9lgrCML5GKEwDfvwpV0JZIqUefcSPHbSpsWNMznRrYCM
ie2zVb4Uj6RUP5rohkhLwMZybZuVr56tfC/VpIQLykzTlqkj3s8ybCFyul1/lp7MF7w3m3LD9v7I
Lamsu7vmSX8JmEUpia9zX3NYlbRhi4c8blGvaRukAliO4I6ssOefoZBqaCYb9ajcDsQTD4YBgeUU
v8nse31goLjRbWkNfc7xKpciAaaj7Kl4L97zD+uk7St29uQ1LsgFUAso5V3CDY3AtbOBsjnKV2TN
+ZE+vFpnSHEpGwqNPMZGuwzFjU9+Yd/sRenbOzbv4UPxVLhzVHbx7jNl6zcXv7Q9BUpKvNK9r7JW
uVvmyYAlKQkxEj+YYWN/NbYSOdPWP5AaMFzZcAUXNyVb9PlrYcu46d4hW9iYCFxeNaDodhi2zXZA
iwBnzsEdN2z8G8Lbk3XGKXxfrPNzbDxPpNHgjq6mrLMRb9zdWmf/lXpVYFBXfRHvyLE9vlEA0ufZ
9jF4IoSK+Jb5swYAywfzmlg4wZGi2Ez73ZNx1vIVefGLwkwe2xbJTztaA8SsN+lJexo+8UHlr8pt
/uDtWtU2nsL9cM9I/Cqja5eVJLQfVX9v3N6reNXtj9IJHwDpnD3UDbUjnOO9cG5ZkRkK3jVZYQAr
NxDOQDe8pkgW7UscbDvZlcXn6QAvbU9wRnYjlm+a3tvG/a6x7o1cODaCf/Xn4qmfDuz9l9NemWtB
1UgMKRrW2u9zxRGbLqZmRN1nbAUDgRd6/LSnArQ8ZpXhoUDHs4nnElYwYhNBIkFCRq5ISUZTP6Ko
/usn6Xz2c6n6HboH8b4Rs9TBmJX/+v3lRZanNmrEK42xFqC2LJkH/v33YSJAVOr3oUhhpxH08tfB
ny+Xx7yiJ0QPTO3NQjPk6myHjTb446n/+M3lNbScWtHPq+WVl6+TuL7TMKKbQRW4FGq3Xkm1aDn4
5fw3llONgr3kLqemEdeSa4hZtqmH4PDz9O7v/+bPY5YvlL9fYnlweU6aVOGWpWb987zl8Z/LX2dB
GojOP34Sq4GCQoal6ecHptLwR5brvCcuk4oCh9/8Nv7488vbRhHqs1ceua1qnwCSezotrM5FGUXy
a87hhtm47gqLhF6Z7qKu3GqaEayp7IsbWSlPfkrNK4zIXU0K0DuQS0p/V0vWti3Y/sWKuhO6Rlu1
yCcqXXOahqVdD8zb0BfezbgB9ya/WkazGTN0lI1IGk2w0NUqT4FS9Rg4JccScMUEKvmfUQDuiJY3
c0Qrmsg1m5sulSQyxp267jppK1bICmLPsLaKhkw2iJ+SPhocvdZ2zVihwRPvi0XrE3egmdThQbEk
ZsE8uuv76ZB6hGcikIpuXIFtkCPAwyqxZRlfo/TZ94lTyHKA+1tpprUTatTqeZSSlUuqtVWF7FfC
S1Cna1UymLsU/zq9iaa6N9oSdVEk7NW0eihC4U3UcTRp8drz3/tOoRaUsW9mwrHky1TBu0GjgiMt
12RXb5uT0QLT0ieSOp7xOiAXdQYzuyI18528KjQ2R6gj2QFQfWUV0awX30esV6gkdPK+E05Bcu49
42tsBnkVF/InSpKT6BvPfoyEVW4BhMYfkrT3++Qj6+HQ9dlEEBBAuknb7yAz3ykjZ4dWVLpNjvF/
E4ThuhC2U4k0UdPYTjcyMt0mezJGAF6NtK/KcY+YZJem1Fkm7ziE8m1ddcBiZTvsK9RR2X6MqQiB
hAvEZp02gNN6nViM6d6rUDWq8kNrbToTEzRwttyQ3VabNpJuHnxyno32ysf0XiP6k6zkIsnRu0q0
lQzgtnDfuGBa+oKsR8pnpkTSVxG1UPtEj2KDSrTHGl8hcuETG3Xj2BgSBv9KCw7BBKmlkVQeplZn
lYq+Koab0i/UjymmXORpt2kzPqdFRR7UasmmKgk6o+xL8jOAPC0Y5zpfDWqeYcaAapOSBtNAL5gA
LSeVwDKKwO4EZfSZQ4ORDXHlp/1DYbK6jo2GL7irh12HUwrCCaJdYLi1gL0yFZPiHNbiy1RApChl
E5yvwn4ylR+HVsp3dTq9xvrElAJuG1lZtUIGANU67V/Y61N9AhKcoLwMq2htKeoXI8mVpObR6823
ZtQvHlXpyUCqMYnDAzjAQ5eEbqWXKHe71F9JIhg8/84Isj1G9IaMFekPpZdvh8cKpzgM1k7eRdQy
C7mRHT9UH5TWhBSmyW/lh6hY32Bbu12c83EN0HQCYwRQBOIG5z5Y3HFk8eq8Q6NB4RDKYXIDbS8F
wnkSvTUKXw/mbXWwouZL6i0ZQ1J9ByIF8ilvc5JR344lxJxOe4NLjpw3J46mIjalVukKlUjVYsw/
YYW4o6e0l1iEBhpPZ8TPF6mMiT+q0VqrvvftKX107NtnTWKaK8Vhr0GKdSWF6nYwSiZqdCtzkvS7
MjynsXpWcdO8qfAYOl1GQN59q/V0h9oZt5TPttDzcLRGeXTQ9fopbNldpHLfQM5sScNYFDsSs4zd
4jGRUm3TaNO5EITHgHuTT1d7DnULCLZARiaEMOKP1CpxYLVt9Dr20lMXIP+Sq8bfiAI75jDQMCeM
CumhEedQ3e+UWj9ppnTQQ7lmRyOeId4Qqfb+Nf/qquLTa6jzaBQg070STOKqhHboBAZuShmvlW7U
rtxhHTQ0eQ4Jqbh4Y7i3zPYV2BlZS4G0p8Dcs60Sj4zZEF4DUIJaUT+UWX/mMz9PFfQNAtqhjaia
CuKTP+MYY2h+fXlNp2kjFMU1VGe+RcbCUBmTaHtp+K0OdwqMUdtXdMwReXCVVSVGGpyQkQfWGlkg
vGUUpo6gdSi6dGxOatw4Ypd8CDn0Y29qvlWd9FaZlDtfjd9jJm+nUYJ3s5qiHdLg4WB4bPmZv5My
z+0iVhEjIoUzmru6Db+bUB6vUsPon3zU6iouU6TV3IFTnK9TswtJD7aRG9XlMzziHududlGuCpkQ
oCm2n35pqSw7n7pKuaAMXpLmXQ+A1qmijL9wFDNHSicXof5eTm8EoC/+UNZn1NWzqpSEOkAVdjZe
tfX6hGpNkz4KQfuuyUqxMuS51DXn6tQKe3mSOH2Ok7Ec+4cQBBzRqXVB9gl3EeFcQd2zGBGwy66Q
FHthMAxIdSplYMzCfU7GvMA3uzLR9g5FfsW4WK2Q4oK/8/oncYB9EsLLqrDHO9kg12iqtScRXhoo
9oxR2zYkQqr4Ht/mB/R3N68xqeLl90nWFhrRU4K4xMA9jPdZ145KRCa9YfcZkBFz8zRCb+Ql3S5T
YYv2taMoe6E9GopHuUmkzOB7FlqTIdlKseadfFKOWI4hfyvjh5WQnRJrUkZpSoq2I6Efm+e0zb1V
0LUW/1vqJFmG1wyVGIn2Irtt67JedyqOMb0mBWDKe9GbmBDDYViFwLv0SgJphjjMBZT5IcX69v8s
ZUsLkf9fp5TfbrO5JwYGK7pq/AdL2fnrvfqzTdEfv/TbU2Zp/1Ikmrcg/9J0pvr59X57yiRR/ZdI
B0RdMUwcLubs5vrLU6b8SxShegAGsmZHmcKPfnvKVPG/8ZBJssEf/NNDRqimiRjVFCxriq7xX/t3
D1miYCIZvaA7Zp3aDEy3pVedsnlz5M0QrOXs5/DfP+bPMjlwwNQM/vPLVGogkAHI24pEoJKSzJj/
fl7qpBSX3+xUJQIYFKojpZXKS6At9Dm4wQkbudxvUGtiW+mr+6B/zHGPUoDtsa4r/DrWkpdUgMum
64UdaUm7z7LqKd1jcFpHBXlX9a1tBRqRgMLSwAspetttRNJfkzIj4Kzi3jOD56KNSFOkCA8F5aFh
1YO73F61wlSg6pu43qp8BB9P64+oezSzapcklX6yokoiBxRp+6I3drJSCXhXEe4XuYg1grtVhP1P
0PQIl+wNGA7pJo8Ea6tniCvgwGliTyVMFl5SnUUqbSwJ6Qcs/Vb5lDB1pH1nZ/wdu1XkeK0O+O1E
n9yAYOZOnKuklE2jvWBpxsAcsibptBdQxwgul4TVqV4bkYmkLyY13hTZoxz5mKu1dqcK3Xev0jnA
77O7GB0mlTqLDhlYi9fkDANzgLWhJI8+X5RrmPtY9eQVkEJzO2QdANQttYhCEzRkZdSAO4hWgJPd
LBySTTZ+ekFvrTvTym2Ax+CpNf9oaOaj5aeWk+tm6XYVABP9s/GpMamoZ05jSNzT58m1whi+aRvE
eRk4HsV66iLpbtJzba2qxaY20hv4P+CIytpRhRhTll9mNlY5SlIVEBIBSPwQCyczUnZKGVu2Yikf
XViO0AoYB6GkvkYW/jevp7Kc6I9ij/A6z8AaqmJFJsroQ6I9AGst2RMDZFImnb0Ks2MCaD1SwWzE
hTUBuHbiyCcPltEJxXrrdErIWRHIaw8sV1WAKJdE1pkuW0XaG3CUep2IKeQO3bLHKi6PZodQGXBr
Y0sx+4k2ifn28uIC3FNfZWYkMKQD8v26epkGXJup1h4MJU0ZH8quDeEx0rchd309f8xyo9i2clGu
2w6MUZEIOz1V3LpEFIjO25En7XYgHMSXkDtyEuCF1EZugQEiXwlQSDf6mtFGeYMlqXRSXYxcUQ7O
qQ/cRUqEraRHaB7VJlhJpfGeVOl7ULZ0CCEu7lTjNmqSL1EURiBouxYrhKtrI+u3+pYZhPdGHWpu
J49Hq9d2NTCIqEMfozQ3aqfI5LvYepBsuZGoFsp+8hoHMTjX4X1Kuhfq4NVWiydCniZ7Mwv2aXUD
dUlRHswCkH0Lbm5G8mpu1BwE632Qirt5frXNUaWuVqk0FwHHU/ak11rdMT2ZYL1XRbxqXnFovPBb
j9Nbpkd3mjsy4HDNAR/gIdP1xukDlDIgIlrlHjf6fRVn1NSAycSzWPjXgW4KJLGfwnRsV1EoX6NK
v8FOYK0iD52ZVrMflVpT3OvyJvKE8ApjYNOrFg4hXTxModU6la9CDuaeMCJyihWuFztrT5ES3zdp
+xFxd6nCtGYCUDTpVmAzorQpVn1JxdLqKlP4pE0EjlNTT/gq+8QZcauiw65WIepmuV1rSo+KL+rH
I0muDe/lc/I79aSkw3kIPYaGXG5b6OF+Q1k6ofhm+EiAjVQJ2cw/jES8tm8UwGgs7eQb5rtRiv2x
0hCExNFW9GoDC415m4dmssbPyh68NFytnUgbKBeRTjY4P3RKDrE5uoLmcYtN9Thje7OLV1IipKeO
WFJKl6MXFWZOWijkUgU6Q4gpIJVmROetArlITW+NAQo89fRVpNpW79qejJWRsWVWXwtAznV7qtAj
lnMhTKU1Q0GLBzTi2hXQYSsB+yLn5Tky7arsOtbSs1KFtxKeLdo0KEi3KsL5SXiHtxriDpMo+6rs
iRIPhJfcteGqMK1r5q28TvD3CQw7Cjh4bwx1sCV4bm4wpPBnWoMsnriWp6BZKa2KtivysK3VbN/x
AyaaPrpx9CnPXR00dV9N+AclaBHcdMJX2XfPTEg8GnWwhKRjjkIQ6uqFxeBY+SbM8IBJN1CTG0tM
GtfHRh2NsMz771AmUZul1VegB1SWvJ6lsvkesbTu6xhuWFMXW+guqxy+x7rRm+9oaCgPmeaqMQ0V
HnTxnGlUCYyQ+okQkrLRJUZ5lAyu4JnfU5MqQNdIH8Wdv6sbSrcpiEGB1JBkkadvE+0iGoLOhldL
nXEIEJ2o8CsG+bYax2Pj9+0u6Mbs2HnrxoekZckJdDVV2tOppds0GTDrKKTuDXSwFNkceJHFvRMh
FJp0eT16mAx1CpMjwuoGFVVtwtf2AOTG2uDmzWCAXv2ywqwG+I0SwCDvJqJ3wTCUu5k5vDRAgTce
lDwPzIba8tq+0X7DF6aqoCImbPTpONXhzZg+mrIvwQ+8GupUOoaY+G486t9aMkAiYbeECB8nbEDL
okYzbnlJMKExk14vRtdQzBidsk9ztFI4dm1wAOiMTCYNLNSPuGdyecOTQxiC5Xgwm9u+IMogh7si
Q2k4aWJR7uJ+wnGC9SbMuzO29hqgpfRVdqTmVRmRkF48pyWAii5CiwtFpO7FctMQ0lHVpb+H1aAT
qOtxVacd7uYwxC5hlLZake0gCQ1nj9ZoJHzR7ZU1RGsmNj8ND6Gfo36NSQ9rIXXiAEBL3F2JI2vM
ZQFCmwzBpsJ07NYhVmdzePMab6CBTm2sO6X/8vd4UvCQZtjj80l4IbsRbobaaA/ECgA7aBbBYm9Z
vBkFBCl5JicB+iElc4hnNltP0OOjIKaHvDYvYyNTXlVSa9X6omvoAoLeVEUKZiEp89NmqwzpZmwQ
29Z8WXYX12gV1WIljjA2EyVg/Qb97URm+dW2TBiKkpsruqVpK+ay0U5HKTiXGl7brqQqpNKyYdMY
aX6CtWZLUmbYrS4ygIYZmqWkX8aoxKQBKfI1W7EPP7PZBzWRYFDHtN8ZI7jdPrHIkAzeeOwpw69N
zSdNIcjcRoLsjuWIpHBiZS18ENsRIo65GmX1k4pCvqZ/nZiRMuszCiQq4EINsz4ML6roZdCsK12q
Nl0U3GZFFR81oZDXeU3AoOrtiTFADJLsAJ/Fbul7DM+s+zTq+HOK6PVRGXdeMLCxVakax237WpIl
dMfWpD4WZY09sr67mjY+CEUYbfUsHU6Vp9xbE4218nyUIOjbmtd9qgN4vyZA497CZ+0SDhXGb9Yw
oE9hfoAJ+CE3vnaxjNBNLQVvbyHcp6lZ3OAiDT1tZ5bUu1W6aKx9EJ5lHuakqFnIaSLTrZBuiHzd
PuVJY1iDAqCsVBsVaY6QmvU4OQGelYuWIWbTDMyoYx8AwJmI6emZ093jHr7kVXWOk8AH76LmWzFR
KbuyronUQ4KAIn3jNeE5ynWMnTkeHoOGcntdSBG0FujwgrxsnTggslH0gEpzVlhMymFxFCOftmZx
+SVacXmoI6U8LGfQ+S90t5dw6w6EjUav2INB+agPKK/6ef9Ejyph08fjUdVa7RwY3NgaHpIRs+sO
+AKyKgBKm0jsKAqO0XlIY2VnmHPYbljs6xVCOTmnWAKl4jRK7bCKukJb91pkR+robVkojlVtwGAn
vbWtvelmjDpvO1A7sHvR2IPvmpuTlLgXQdYkHUACC3LFzotK8TFFMBVJqjNIY0OpjdYhMm2ZRqm0
uxFCVzvbYkvPPNFJqCNFe6zzSbwOeCkUEOPHVtFfGhri2KLqUaIb8vuynsxDWpR3moUPEw7hVk5v
a9GcrpNIU4FySkFWZimacCvPgProOoU0z1j35hTtW124E/Gx0phKRdXY4YJNROmpkd2OyI3GSWl/
hpSVX7L+6HtkXCaT4DTPSuKE+TDR++nX4R+PmXHyEfpEHJ5odPvC7FgW/dZDrSZUcb9fHsVij6CA
+Qxv5YByw+tp95Eh9vm57tIQj4s87x9kkZpUOlJgyfzvSJzYrk1Ci2B/PuSpT/5L6eSDXypvYaPQ
USBT8UsvJi7LSudTEfr1r+sGA36BbXlxbVF2otylstZuQ8qH1Wzs+vF0hUq5Ejq/3bbqEHQHJnJt
q0WUc4e0n5yE5kP7VPWoki2nJL1pHCjVT4FGjVKdi5A/h77GUrpcjoJwU6patW5rT3RaH1O3PmE1
XV5jOYhM7GxAjM3PQ7/+QIUWR+oCYTXMBdTl1TxhrqIupz8PWmq4zWVx3HSzB1Cci7LEWt7oLKeV
5SM3lo4pfN2YXiZz7qCR/zpdXHhlHKLjD4TLQgNn4yFMblMP+mYgfxDX2Fmt1oMxHwC2xuOMjlQq
fTqaZCL7DQofDaxmDfFPG9AtbQaPLwdh/sD0Y1xqgQzhhYjRE+loM/vtrL+ddwNUK8kNBVth1f7l
lVRmk97imixEePGOCoisZQZ3ldk7qWtmsc+Ldsq3ozk5pAHFLesC5PAZwR5nCV/wci0jft4Tn0xb
RVBIO+bUb0ut2i9nahVjY8JA2Ep9ta/nw3JG4zVUYvLw0s1P9cRV06TBPpSAii+DbzkLzZD33Q0Z
rnzwHc4y2iALWBJuE949XxJv0YIJGhkQOsP5HTfzUGshFtNNNU02QSTpqAACoPHzQetw4xazw7DH
EdOLfrZZHpoouNC6T2EPnD1oQod1a8HAm/MIkhY0/HzI1AIuo9J+aiZlMmtsbspmJphH88iMxJxC
/q/T+XqcfY2xlUr2Yi2lzstYqGeX6XK9HJbLidwzaMjMyo5tyjZ8cW2KU3tkE+ehZpttnWwZaKCW
PgfwL6jbzu9geUPLexlu21yK93Tmwto7ZgHSfxnb+55pothHMlVwvdX3ZTnhDhCMGiWJleC0USOm
EvlWU3sJS9YYN/soh22YzIeYG2WF91uys3msLwfu6d9noz7LHX+ulx+Ly4NWF/d4CNkj//17uhiL
k7tcN62cIoObf/Tz2/TCTHe1+DUUA++tnC3bv07V0kqYxVFgLg9GlFrstAqZ53+e2dVJCaCXw3K2
PLEbWIfJ3iBsFxkSctS6haan2+UKOFa1X84spXou24YGPPOzqphUmyv68FbpFqYBEMhCuohgUFVm
ScLynEWc8I9Lne5wls6s0ptsUu2fl1cU2s7QTBHN1PzZLh+rZfLxL5fLoZ9/8HP5j6cAaNG2Ha3S
VogfCpwiHJRc8pB++5W+NUh4ss1WU7CVTJ6DVPbkz+a+B+CJ8dkDE/59Wo7yKTQifW0N13yki5c5
u4S9ZXKy5uFlLqekccvVVLImNCArl2+znb+pP06nec4zK3bSwFo21jJJsoQzVeZWpiK9jZy45btQ
9M6k9CfSp5Wp5Oe/v1yG8zOWs+UQFOXL1LeKK8/zkVBAn++YvBjDf197/ShuTLoBLO+snN/ecpYx
fw6dHG5JE1doY2al6t8/1OpqoKQEArH3R3Z4I7m/eX7hBgqq7XI6CErukNPG4jZPvqk8cA/MZ8vl
4FfsQNMwavdN8hb0Urej6WG7Xw6gRWh4tZz2knCesY3/GITzpe63gATmEa2Rf1tLvXr9Y3wvpw1c
bBTl+gz95nmFEsSbRJIOfzxvGdliI50lTUDI9zP4l+f8/I1SKhCEp1jWlsfCwOd+ygYiWApIv/+D
y6/UeoE8jx4qmATEHhNmHWD2jubVL5xv8kUD9I/L5QdKnBvO/1Vk/jcVGUURZe0/VWTuv7Lsq66/
vv7njzrO79/6C/Mn0W7dMEQ2/8D+/q0kY4lUazTF0OXfFRnp75KMov9LByCkm6osqpIoabRH/wvz
p/7Lonm6ZRmWqZmg/tT/pkQji/I/SjSqCYBQpx28KCk69MAZNvhnJ3ZjrBQh6LVsF0gG7oeZxwC1
jMYGqtLsGvGxnZf/XJEZuJOIAlko8fLU84PLT5aDkI4dc9ISOyyBhRAwif79nOUHw/xY1qKVg6WB
chq9jzar65bp4NesuFz/OjUVfLbsbzeZ7ulbmBK/qjTGPBf+VHrapXcKdf5xLZTKJZrzo1JdM9kt
pz1kNyj386PLjMTkR7ZMUlAN5Bqd/fQyBIXWC7uSDkqOTD3WVc34UUvghJZpMdgzbL2ZDqj+EPMy
r0iiQcuGyevnpiPoWw2d1qhQYGjnXY5kKulYwv50Tb/tN0B6tBAZiodKoqDSxMaHcFFU8YX2BMEZ
Yu1eA624jtXJ2wYCdqy0pTV4USSXRuyuFEdiNxn7HJMmwuRRIKuKrDdp8QoFHemJtoo2ouwjIFWR
8vlDeGiwnFl968Fkp5hUKYdx8KO1apI9UmmTbvh03RSU9mZI6k2oNpqjbtiqTWu5f4iDDnEacpq2
R0sg9sVaJrUs6sl93TdsFzxUy2Ei47z+f+yd2XKjytatn4gdJE0Ct5aEOvd2uap8Q1QLSd+T8PTn
g9p7eZ0V+0Sc//6/ISTZlmSJZuacY3xDewzkiydUG+iEPQbnjsEK0Q9e/JhAFGL+IOQL/0u5WKxm
ALa6UWrvZzO4nUcTvX/hGydzxuKjum6F5gQiRD0Fsa2BnkqAJlqpT0Cfpz79muuSgc5CwjgW6CbC
zkjLToSM4/BzBs4Odh1Zlj7aZ87at1bsvhSecE6mam8sXz1kxIyQvZ2DVIEUkoscHJ9PVyxN/Dun
q/XJccRvowQmUCorINK6frSztnmyMgrQloVpbvS7mXleDKcz9AuU1PFsOftSiIHMveXZC7o2TLoS
H6dvHFUeXOMehL9ukUoPtv5qqTpmRKZEqAXKgTKS36f1WeR8l6X6Sxk1pNKoke66v7yT9auwPiy7
7UBZXjqC5VBZ6EezJG6Jda9D4snqEUucH3EvZxpEXrbPPXYbUvrOhAWSvVC0x26g9dyT0ySc7NjS
2aMen1YLhIZYDD1ranw0U/FMECEXqQSfo8z87BSP9oGwp/Zijip02+m8YFioW6lvleEX++gJqvfZ
Xa0i/kjzrnVfLDV+zwe0+/NSPfXIU5GCayIcLI4f4qzrFoZgAp9bALYQUU2Sn2HR1lfdc9lOw37W
alfpDBGZi5XMAOvFp1FKwOXpkJPIVtEErhtxNeLsldyZkkWRIEDn1DjOT+IlmBNlaysemL3omZJ1
DqgqrRCP+3b1nb0DssgwqYOpsBUQF4DyvCGuwiAx0YZ+wV68V6r9MlJ+XZ0cbQ31jEC3H2UlbJQV
VtbPVAL9IG6qinajywwYPHHCnpUdOgO05BKccpv5D2XnUZqIm9mBnioYAvUMcQuuEfW/TQ9ufWNN
CcB9sMlHWpK4OxfOayHkO3w/FEvEM5t7ZF3vUMyJjRXJBISR9DM7nO5s2/s1uF5/kj6VQN1GJa5U
h7571n1G+lqcPHvskH8vnKHWdX5pXqMAtF6Hlb7G+OQgwZ6JvRh7un7gbVj81MeEwGVIpzo9Bi0+
AG8SP5v5HFPxZ/FmL7OZrZTJMXc4NBK6F01SPsj1RYjSOi7jhLvNI784Mu9Mero7Bnnu42A6P3Nc
GFWMvF7pRz2q/p54V2iDbUtZF7xEOojfOs+N+ICUPi2iPLfsY+Ywy3DJ0QslFvbcWcUs3PH+IVVE
LkhTdxrNH9Y6oyzM+FtskBXrxDudKVRtJaC4fG2KP88x6C8r4cw5mhI9jYeThWSYrmZvTGy8w5HC
EiPfbMhi7CbEZeiYBCQUoRYedmzRMYMto/Ri8CP45ZapOUuq7R1zHBypzRRdE8Dt5eTduBMTF2af
vxzN6WWUc36aA47z+jzMY/aeSwxoZDOXflt8cZ3fRkG4lEB6tetzRc4odsWq/u1XpXXJovFktIJM
gil/1QVUWG207bHMxnyf5ol8dOk2pkwWOpInz4vgvDn8rJt4IXTbfiMGg+jeTBgIkKdyX5WBdWCv
HsloBPPsiEO84tyYjgLibo0IM7DAPTS5GEvQQk7ncibxqxAFERjp96WmJ53ZvXtlKFdI630cm3e7
BZfqiKEDFIXFx8wS4yZIy+86mL5pXOGFKnYDCa/FSCq8bQaXNCGEwA6YxyAOnssMmacVfW2J1Dz7
ycBVJiFptUiOrovU1OlLb5fT2D8ZECiPbY5xxnWQLYErfzRq8nkRt6CdsuAUeFV3TmZJN6Wnk6Cv
neCQtLWM6MGkT7NOx123yirj0KAG2dfrUJL8hyPKVn2J3AbukIu0GXIwuzBSRrt9KJmb3FQMqJqC
a9FiTdGRAXm3y0i7OEzZbzceCTya7HWmOXv0DQfr3H2mL3EKxvmuHujm+/N8RED6GbKzu6uZSOcO
Izh037/LQBpw6tr2UCaNvy+5qMTd/DBny2sru54Y43S+hWyJ7JYQDpoozjOkykNqLGSAJ8uV8/S9
kmQsuXbz1gY1/j1T3htpyBJDH43ORLXWEgE6wp4Fh2nsOtbqRwR0z4bhngK3Qc9CJupavlyqGS9d
XGDuMO+90n3hyPli+vl8aepaH9ssuQBiRxi4bjIKiaxL/YNnPdeuv0c2TnoQSypskhDbm6TqMG2C
5Gqm6lwsgXkh4spED2m9F1zS9+SB3umh9A4ugZP7Jcufkrpmz0uCd7qgeMGz6qRj14bjYGrOdU4D
oYEwI3MskTRH81fTH9MDI+q94Scu6S5mAb7eL78xJRguw7aqywybKrMonknJGMMZLWmcyvisUHQ3
Pr4Wr4KOH/yMGG8cEMzipA2E2unJ92+oJ06TYXznnN+FgdE8xP3ohnHDqV8aDEzlhCAvQzu9Rx89
o9tH4UKTnN0UloaF+yx1uyeSSAE/G/kZv+bWjzPX83c6VaCPV76ZVY5NSD/veevbTdsSmWBZZDIK
fu1kU1Vn9rNM3XhvSDImtyaRmUTgHHjNzizNS0E6A91ijryjdKcHYLro+HJx2qb+uCVeUWej227V
3RQoffGgfjHxSi+xTGjVE0ii7WpawxpbnKFwrAmBtE5VU++2rhu94QZ2iv9cdv0CevBlTt7iliaY
OYzVbns7MujXM2xy9oJChfkYYY7CyJjoKLukrbX7k3c4w+YGCUhNyEw1NPr6FWELDYGZSjoctHG3
BJkL3ceaOO9BKl4VX3GdgCCesWYKFOaNazAIgEWJbgriHJmdEEtExOQb8EevxmZvKuynSTRgx/2r
qVngAO6iT+lCsdw5yKE5SEzbR2Vut6cpMd9AmXcMeyEc0XGdOjS1w4y0P/Oc/pSST7yMfRL2rfzi
ky9w6UoPPHnggD7I4+VSmaZEb1S8F4okxCXHs7i22T3qqJ4gTjcu35vxBRvHL6LYul1iVvdlKuBO
Wjl9XPuTZgCXNdmragyLgGN7JPvTxgiWym+BomG8uEmEWo1vHlFcs1+VNE7F4STi/G1h9M4bRw9R
BF+oA5MwsFLsqVKBhzXD3Bp/jVmEXIS2UIyNfDaT373Or2Ko7EuNR8O37HPc2/PFWRcRDpPVBA/H
LvcJuRoqAo95Gm/HzLtB8PnqOjCzSpMazKxpX5U6ezIamJDkmh5onTboTdb2bV7hOh1HeF1lN5+L
gME6qrFNOjbFP3KP/E3C4IvQIrPIthHW3ZiLCI4JvnG1dm7IiG93fuN2RwJ8Ls6U2KGX11+pKNBF
F5xs8OX2vUMwbY3gtC0Wfx9rpvGcbENp75N6Hq9KNS/jlOSIZLzxavh6Ny++OM/DCY2PcelU/43q
4Q19suKw6q5uoHfBAPihAPE+JfPFAlWPmLpu9kOC/GFgMKoa5h6dOyCc8qAh10VuXYgM984kpClD
wgnjXP7noHbIWbQa3Nmkq9M8XlvrWz9dQrs96tzDmxlXIvRGXOwNu3sNWqcwjXYXD/ktsEJOHRJd
jiDPGMGz5uj2U7QGPR8R/T0Kvln5JyYT+2Io1JGV1Z2KJnWZHwukhLsJDcTOs+PXao5l2Kd9cqUD
Lc89bXejTM0LoNwiDBLvLfZsgSh94YS3donc5ipLZl1oXMpc8dpD7YCwmtNzDOyRNJzgrVH4OOK/
GvpzQmOVE092CORXT1nvyOtRHs/1bWqhjbft4WC3yzWP8XJMrrhR9dLuU/I8Lq1JSe25zHtromUy
pMoJMVbEIYNIhHnb+L8LFJCXbWOayRr+59pPU7Gwj65rVyeu/r3J6+FtrDodTsRh/Hm8kSb+/2SE
RLNuIunhagWQfmua1lakHxZbPG3TiG0UY2eDYHDcfIPQizBQKbnTBqhSc3H7/Ta+Q9g2XPIFVOdN
JqsToVM7WTh9iCqfVC2jQcz4WXEyukSL6VxUU7h/btECJFK44WzNdQiHL+3LQ1ya6qY0QEUDrTT2
q+bk1MEQQSrKstJpHgNCbo6mbDzcP/AYmiC4jOvPPjbbY3nKSCA28LYG6680VRFdZJo+l0J6oZ6r
7GKrJ8spZl4xmn84NFd220w9rTIuoCAm75s1qiWRJlfmNae2bxBFlS2TAqf1/QPuwS8TEnOuDQHO
8Qqnr1Dmr/pUR/bXeqBXQHZnAhi3TdiZ8WqwFGsutKDqP5tovUqKhGo3bfrlsm1QbuIqHnBTdLLg
tIEdVkOmYRLMxlieGhvG8XZZ+3gYqkXtcgzNhWtezHWzDPVr2Tt4fX20QrNyvkVdFocisqbr4rFT
pQxz4SMaVMtFRaBSNl1LORZVOJTkaiF8J8xM5iFJKefYWCMmg5BzALa4IkFqCOr+cdsUhvndHKoX
t/c6LCniUxPYRMtLEOgtysg1eKtq8cqPVl8f2866aIrSY5dipjAaEHLseTsH4xL6H+EwpYfUkadv
2WzHX3X5TO5TOfSrmriK94kn1DeiqIBb5GuK0RJBX0cYUdeUBqa/q5OaQ72M3McIoPAZu8nPvjWO
UTD6F1XjGG6cpdpLzfhHZhlEU6qIV3gaJDjGhNE7LAw09NFra70vZnH2s2D4WnboaAmvrOrU/twR
VQfCJjJvtI1WIjMRaJa43qYUhza6QH12HfdXP+SQ2ovgBFZ3DrXtHZOJ5VmUVPp5YQS9lOW3qCjE
j7KpLjQFPs9WYT+3OcwqNy2dvRVbyWXy0QjD3b6vVfPTDPxlrxaWlhXoe3qF6XidquDs9hZIK7OH
XVpAIi/8KbhV9Xcx5fa1ftB54TyzArGYZ5Fzz/Br7yScEat5qc+pxco3rgnjW+JhPIDI3exmcI8n
bziyut23TdmcsqhtbyfEzbexkz670zf0YNm7hU4OyQ6IG22/SjTQ/uc8FsE9V0Xok70rXhPXWHXP
1hk57WpHLBGOoTUJFwMuijd3wW1SZYTSdZCnW8KKkRGDKUv0pa5d8Gp1Nh89+3dL+PNZuul0XChH
WID4xiHvotdqmaliTQqMFMneXYNGCv2pHOEET99zQ3UoTBibEwxK0Np/5qVDEHuwhLiYfgzvZ5Lc
mI51UGIGsYsCMe2C9fSfIXJk3INmuTLS1+0haqH5gqQyGOhrsZnngVzECSNIbmFe2oa720x3mwHj
A9oHncvBF3ShPYMrrZB+7HJhVmEKmwAFj3Fpx2A6xXYS/uHQrrOp2WofWdVPfx6ytqZrbclPvW7i
cJttfgw4fdmEFe5a3O9ccZrksVMV0Pl19rnleXfbWLRMqBUKU8MOtTqG3f/QBljkKs+4tRCrjVAe
ZILvknHSTFo6/2/Usdlu5Qyiw6wUb9tKp2JZA+FbHLWGUUBix0kK8VM0fnKsVXEucMScDFkHVysm
c7oaaRgGtFUiYdFumcv0VMd8eaPOJVVuMJz492iKDEcOGFIfo4Tzh/GoBRDJESPkfqFfcEMiy69x
1uI6O/7V91M4E9ECGGAaDjnpn3GKKGAaiT1PUXdF2atcsB4sHt1jZRVEHUYEeNbkbaQNrzU2DmKz
BvaMFUfoUyRYl1WQyN5a7/O54hRZWfsEaC0mLISqD35/qKcS4ym6IdSb5ILSZKd9NO0DMr6LJH4c
bO8xHZ3sMMA/zxsLTkjqPWdx+pumVnbk+860DuvEbA/5ovDf1eOnLC1OrNniw+yDkGasAaKFr+AG
GzRjfYzIB78Tc9imn3Jl/yJ1DaeAAsQ0xdBprOhhiPUxCzI6PV2EvCxAJ0VzkdPjGOqGS7S3Zu3w
LWXCPjG0JCXHSMeD7UZI5QZNxIOwOJf7pLnVig/bW0BQIzkLkMOihAOz50z+beaYcj8s3ncEgbj4
89sCuxcjDf79YPnsTmsS9aGxdPbA2JoeHWrTfd0lDWx4dLYFnxAqa+jdkr8mqmjNX7wOswCGNSwv
WjCAo3jFzaboXneQp/LGrm+trKC1aaTiAfHavrDAWZm+uiXn80YKh1O5tCC2A5yMs6C5k/RKcyP9
paEp4FNobjXzgJ3dFu+ov11ETGtsaL4CaZd70RnX2cYA0vTGC43+l0ODxNaoxZexo+27lrHl9M1k
dU2KtNk9F4v6ElMVPXd42RjRpHTP+4KG8zo0zOMXFgKpfdejH6QrnqyRMQY5bVzxmBmTI1C8SivG
Oq0PY0cUkF6/aPJIwS2m2ERjFNTS+uE1/hJ6/VsZ5PImL7xPjH7eEGyi9xgIIyLB8Y5MYrzAMsJ5
69f3TexHDBbQf7opKT5J5J27RFinMhJYWbialUaGidIM/VZ/HlLlnQ0irH1U3ULOKDc5Z3FVa0ks
dBH/kHiT2bqnmS/qcAA/mRhpdELg/GxZDATUCCbajGEnC3knacV1HUSKHP/xpQCQVBZ59JRFd8Ns
AHm1YBGYTE3MaBr3s3RKhJpAUSYSSw03Q6UneriQjHoQFxK/ZP8ihPcn0Sv3KMNgzBpVTmH8NU4e
E/IFQCaON3QNkahRHtzQOKGBBZjIR3uNlYdQlgLLgeimg4fwDM7+0vBhmZxUootvtO9u6/zWP0p8
W0iqyjtjNt3bIk4+l+kPVqoQVd0+O/QZezcoNFNaLNnqx1nZ9s0S0LUCVKuLrn7tQEQZ3vLSuKbP
egmiWOxgRFfv1QB2SU+SzEP5JSXjiPaAHfbdTCpSFrf7IYdylJEnWAPnHCdaAg6ocS5dtthHtFna
hn+lQHBifSGgc9ynmQ2Z1PquyFY8NBOKhGTBDlLQKhcD5CYlkms7tFXYa8w8Gd3EchavyGKbdg5j
PApkUzqvkQrwbnojiqzsNXMGZwejoNxL4s1lEfhhkqKgsFT5LRb6BjEixL2kXXY2kxN0V88ejZGJ
qqfrbZDVJcBbxQXLYTyk6tNSVlCJPOMZcXP/kjjW52oOvpaQIem6JcGx55TeJfLewosRp8giyAyD
QlRjTPeJIM1FydUooYJKY0QjnV+MHP3UHqQPXVZyBA6AzDgPE33jYE7FQdqVWgkE4BRFEKPKA9CU
K+N7Z3RHN4rQIHdxmKoaypAWzsFv8Qd445H64wcH+z5pTb7GEmdrYloXTpsGYvoHMImj4Ehr0k8N
6zPMl3UFUoBhRReLNy/vFYlZ/nnx69uYBEkH3wMNvKzaO1VLDjhY6ykPqWkeOtCTLU6unWkTFCvb
u4XVHR9E9tLU9m+rXU5M1nj/HhZ4r4ffkwTDuWjyu+SV9GHOhlfplkyAGsnHEPAUI6KQuwh0BSEf
78RbU6yo/jNDBHdH0OlDSnMQj7txbdwertoy+jsbG1ie9w86SdDSj9h8s6LyQmJUXIXNxrEMgq/C
tiUypvdK+6BJCTeapgoxeP3oo4pPZqnX8CVCcdcDqqNHFK12/6C98Zqa5YALGSjjOtFJWr0l10vY
UEi1O80adB461kCmd/Clv5/KaDiwLGcvJEYx997pbsIcBvrsqPpGo68WgfmqKo9xUO6xhqBIjO0f
au6v2VyZZ841+0XDIzOZEQVefPB/ekdRFjCFSphBRrq2jIAsFROp5ETr5Fb6jQkbIVw9MFO69+7e
MdKXtsqAb3vZ87jpkjQDu5JDGmLNXB7IJEHAVWbIuTv96ngoLgt4BH6DD1cnTCCT2twXHaRt0rM4
qXp+FQJWVCQzL8yNLmS1h7mHbg2qNPI9yvVGFyeq3y8NYZzUgoiam1EgOwKimpffnB94F+17qx4J
P4HMARbEOSPu32F0lAckCZL4g646uMSOEofV/eYc4+0a0/NxEcN6jJkuaM4ZRzHSeU2W4eAXwfeK
FpW3MApOp5Zuj3/PLFdi1ad1WI0OOsxjPzoJRFcEXB8bb5UNpqtY8B+Pfdw1FgHskeVYvEYACsCo
CPrKTeu33VSb1o8uArruKarJkyti1ECrGNVeBap/+/02sph/EyFRb3++/c7fbv55uvXpq7WZIC0O
D7E+hQ8gQSwCqMr6w22z/e3H3T9v4uP1/vbU//j1P683T2SuxGLhVB2lkFzWV5nWbk68vsIfGdf2
0kIm4lQsqKmK2PpkLrY6eujiIDP0P2iKzaehrzPSCfzqVFJdH+pU/pAzIQDjZ9Ug/1xdVsmcVPee
115yIOLpMs3vSb76bcgpA7vgngwL9xuLJcYupEfTnfjHzbIpukvjs8DpUfkjaOUXN7nn9uX5EkXI
dh/VAXLQ7WZiBQ1jnvUXOtNLcRbS7x2dc1Vc//nz7fm8Tc28/YjMke5vz49v6z/PtP04cBZqS1lR
OXMN/vPQ+jIfb+vPc33c/2+/898ec0ggO3vdsVllq+4agjHRasSBNdv77W6y7qfdXz/dbm2PbT/d
7m6b7Qk+7v63v/1vT4VZf6Ju47to1+EIgzb6Squ4dNOZbvf/64N23bLm+Ph5tf6R+vij7f72Y9mw
+hn8M27U6dKSNE2y5XozqjzsGNvN7UfbxlV7WmTG+ePP//ES210ba+vN/6rQ/n9UaJbjSpRh/++o
2Yf2V1yVf5eg/ftP/i1BE0L+y5H0uG2UArAvVhP+f6gAlvMvV7ouqW1CYi9adWb/oQLIf1mSnwW2
bVmeC9TpLwmaI/4VBAH2dduXjuegGvufSNDgwfwjaZZhrs1bcC3XtGyGC5b5f0vQsm6gpzcECqPj
O7MHZGKrEFrmC+7KaT7NOZCvanhL7Ca6LAFaUDTrn3ytfsZmwnxCET+6iWQ/Nn/ks6l9qyVdmlzb
jx8nZfLUr9j58mNK1hRD21VArvvaCwVzKxrLFoYENtU6GFgKgmz7imCKsUUWIAQRVwl6rhTYDcnh
4I8o0r2wy8bpUHcFKaqEz0Y219LciB4bMlXD3g7ekGrDeqcykpH3KIN9G0/z49A06inzi3PUO/dC
+/6t1YG/G4Dil6P9XckE+PZiXGMHsGVjTGXYCLBp62qtuLSrCHS7tQmApaXf6on8yKaSDzaK5KOb
u/fZaGZXAyvSDnPeT3pjP8zElhed41Cp6ooqvZDTxfG1uJlGLm1tBMNfTMDu100waptr5bepiFvG
0nAEWgfZRcx/YyBfW7V79l8Cvg8pH1r8V531oLrWNlFJf+TUe1TvTRxfs6VDBjMg+CiJSt10fNv/
EEgpT/PCgCLzY/h66z9n8mrYZuocxQWAGYSyr5Od3qaJmV/BYqEiqnzglm3mXXzmOvvBtB4UrBdB
uE4mWljnxmzdmLEFm75LWO6Pa99IjLLbT6tsbHVBIOxlHOJ3x9ItUYKIvqqxm0lC23DU0ba1LcLZ
majjb0ETFwOF8UZxtoO/f/T/+CY+vp1KZc7BaIffMJGOJrbgExdQbCw+Tf4tKXfbaO3Ayq7cX6a3
wmyGqaOllLbHTT0p14Nhu/Wx2XSUVl5FR2d2Q4gPaLnXzfYP/eOuWqdV7RI5u9YC75IgdSIoYW3s
/7m5aOtxyqHQKGFhg0bcvek/t1sfdzc56OK1zgnJDZYyvvhqHXdvtz42286w3V1mTQaE2403f7Tr
647gEUqJ52bVYm4PbnvHlLpf7EIBDFhV7NtH97H5eMxOPPOcpX8rhfJlphuz1UdbPbQVSfkyRXu/
puZWq98m+2uj16pvO84Z7CoWc1mCTdxLMJ0yaLy0W/tRrO3Iv92HiiCxjzhdNy0Hf6WFJHSiFlZR
3+LMRHA+QtClh0U3O2MgYvtiuQCRWi7b3W1jBWkH37Wmw+x+TUVxEiI61mOJ5I56b09kaIUn2WeU
p1ebgd+23GzKuYQS0F/bKfrsV/owYGjCSEpbzrftV5w+RTjRaQA8sr4pRk2IMy/m+hlvD4hVIrtt
7L9ubXeDriKaojWP8GHo365/YEWddSxSdccFgk5gSS5fH1dXWSDiwTlASoVdLfzfbExidRlyTwow
m/6iCkZYykiSi7N84pPNxC52UJFENpuRteNl5oAPiRn8Unc9gwrPeYWKUYTbWySbFAU7rd4bLS0S
LzfLwvrPjCotmi+eGTTneWokcvopfZ3nfuGIRgmRLU9dQE+0mjD2DmN3ny76O4MTB30hfRpzvFVx
S9uNK93OsqKfyD/y89LUAjkMPaOofSHtW0H/G95MhxBNH00lSdXfippG4MKcNwD13+YXVZi3U0Ee
VdnwGw0eyniplv0wpQHL//yu9r3y6Gv9VaPMh8j6NXaYcdgasWtX+GBe6mWfW+uuoPWDDb6Bnoj5
NULLe6hEsUKyh3tGsnFYpX6GamQgtXJU3THmv4OAXjsHxuxkAVsjqNLyNq+JzOGKpm4dmhOLx94U
F3cDKknTqpergu2vM0edcTDfodV48RPWQ5MbYXUpvOBmStFlzlCHhevrU+MyVUunAXci47pWJx2G
9flNM8GAGoDQmCHgTxCUmEv94Ydhxs4FLIF3sAmdxEDRLbtmfIp8AwNnMH5SS5Md63R+MFK/P8fz
NIZKlziCES8TUwDh1U7tq9e5xBVkSHToA8VMXrFAFBJ1cHbsXOBzqeUwl6SXbbRgK1dP5c7VXYOe
NUNiSMP44CqmjPH0UMWpdXAddHU2WEvUttHO1wtMOcb1+8EmSyBPfaJPEEUgZ7HtkKk1lIUi+zWL
xTzGwfw65PMDjRCwuatEc7GNkLRDYM1Vb4fmvIAyNMc97ebhZKVoNJuaJ2V5/tivcQp88fpKULxx
D8yIP45/JnMu7/2cTKsmqodjGRWfdN1roAapCEXlvFcpYq5pMS6lTYcykX38SNbp1e59M1zaeGcY
LbhamYG0nvxuNxRE9oxupl+mtO1C1xkAfK2UDn8Qd37t1vuCRhJXEbP5nqMTQ0fG+1L2kIdWMlk7
37c/Tz5RxNcqMOubpbTOVTLuTVP9zOJkuJkKYHiJZ9wNI/1IXOLw+JBl95oDaCyTrzj48bSz5me2
1YizUU5Y8POAZpc07ngzP1n4AEqyhAHsb9c5y09R2o9eET1hg7rLcj5Tcpnf+6D76jMLQfl5N1Ur
DInjNrMaDJFpfD/ZiU+mo3eiuES0kHF0JkmCwDLCjl0I99PiRaTPEJZtuTFImbL+lKFcGFzjMrRa
hNIxkNyZMIPTFMx1MiEmd5I3puA/aLVwOTFjAa3NBYpIrAwqPyZ5kmMSmtwKTcgPiO9X9enwGCyW
cRjBaVEZTD/i0kETkEfpacndbNefEyk+T51p4TVzvmrJatwLrBupP/UqX/bacH5nrec+le0r3vTb
OiB+2Iv77NxmEj+Ag9KTLiRvlyZ1Z6MYjtwMKRx6DzS4j5D5Xnijj0rFpNsZUwN9hUi91QlVyF/E
pX9Z6tjaycYk9CZihG+CU4hh26nEuR8EteW4moTBtTCMQXJyV+BVJqpWXU27+V1XXCJaUnzDKgeo
j06JGB8IgkthNYe29b5rN3pICfEOtdmgOVnSA2w6xBKZuO0HfW+j8idgInuyaFC1JubObuxfHeSe
HTkFvWqvCcEMrQfNInYrfQbSIW4y0S3sKqTUtP4EAQrsBoyoRhyamnHdqLvPE/bXff2gKvgVUoKu
mJ1ZnGSXHxFugE5y7W+u+27PKrq2EXQlOulcijjq+4b5bJFlj5NHKWPS6dgJKu+y+z4OJFB5i/Ft
KYm4GMovSayoxBeiWnKc9cILPic+S/ZB4ShdHFqxCSqNoTavhs68feAEHpzx5me5BP2ZDyIHDfRQ
A6IKaqN9XPziJjd2iZe6dzlUSbnUXI4MRZsvA6gwVcDz7DxG0aHxkduw1C2u2NdZQJBS0XDPtRSF
8PDY+vj9RaQMwqItPlgQAxOUBaTNqsKsl7LMIXcEb3sYrWv8ZLJBqm7W1+3+dmszlG53J8SPHWzf
0+Z/3TbUpmg11tXMtuGSWIZTV75pByfLSJTqgQ1InildwVD0k7bNZs/+x91q0AR8k9BpUe/RLxb7
ZplfbLsF3p3iSGinTl29wSPDuVFgvddSoh7jnFUSTcBODi0ZKPEnXeaf7AplgREw9sZZTXEjauzf
efJjkx1top1NYrdtUq2pgH3KIEaN0b5YOz6e46Z7q1MITxMLn7UdYf1bN8Ids6NK1O2mWizn8VsG
vudgW8VZTeN43B5ukX/GnjWeChhbdgVkVwKWurDGmAFgowdybYZh25Qd0OHPmcH/wd96TgJR6Xk0
L9u0/GOzjcwtJADrsu7uHxmrRU22TSDRL2660k0E2jvuTEtv1ZkGcBPCrPAeNlFNASWGf3ZzjK4O
zA+5jVh96VHorEX9lPXK3G16M85dsBlMCkMIRLmulvu5Q/KvHPHi2tVblGfjiasIw2JtxsR3N3eL
g9kAVivdI//RKCp27koYBLCpn2hJaA9ONLjnjthuv0b6FfWpvvfXTZT0v5YcSU3uevPFAAF9EC3r
oyUZgmmfj0geGYy8q5LySUiIB3MNUQKVYAHuBIAOu0iiquY4T4V8EON8ikrqhTKR3wagmozyogtR
WfF9GdB+HxmM3WQGgiopJ1SdrfVNs+SCXlQ933JpqF9wnCE2bT+LPo1fpW94N32tXEKzEcA7bul+
YiqeXaQFFsgZf895BFRF9ASn5TUcnXW9iG/WOTguStwAdvEDA7v2YZLImrVZDcc2da/seT7nVU6Z
UjH5IctiIahFotQlcUaTJjGvzqk7rCL3fBHBqaKH/uiIX3bXZvcOeWTlYt9MSS33dpkyAuISD65F
FmHReVXYBTOOslrNzEWSiclmtBszENVdpfUT4G7zxtLN3TgVrP/ZYdDXYT+qG6vZDZ4+mOZS4IVZ
w+1afx+VTnuPaLC7HyqNZUyNXM+1Su86EOEIHttf7kzTIIijo7frm6W/6zt7OenZQXbhV1cbrgmM
WVYyRcdbd+145wScguMAKTT1PZFl5kLCF5jk0TdfZw+ctJsjEpBV97OxljwkN706GVMUGmNCWlYD
qYe4co5yMT9OgffF8x1mohqJ5moKmlz3KWXmE/qZ/obO8d0oZ/uxn5uR+DYSobzSuHNNOzoGA+4e
dI3HyjGR+LDGerLh8qkZrHNB1XKkfLgfRZlfS3eknmPugKDoMGPCQ3BDv1FAGOLMBqVpsEXzAM9L
euoB9+6tOw/OfWoZVxMS0snRxY/eJpZ+DnLmM0z77i0/J019yPUT+r7yRPge3ZTiwKp5vvU0CFQq
isP/Ye88luNWtiz6RehAwue0vKcnJU0QpCTCeyTc1/cC9OLyvhsdHa/nPRACZURWFVFpztl77S5v
QYHUQhzr9NuIruMGf5aelj3Q11Z0t1QPpzBs4mbT8o5oIzYuF1dJky/0JMp5Xk3ECj5nmCH8l0hg
PfF5p7UsQKIgH6focFBV/FY4bGSnpCXXuKQ7Tmqk/lhRpTnwY2H+4VhmlkefohFmkhcJcPiq34oE
XYNB0F4Y+f7F8wdzO2aQ1EXzkOgD6DS0zpfljC2KsU60WIe3VeewNuxZtRaX7HuCddqP2CVwDGph
kG7G9LGLY5DWvh6fO0kNSCviYM1kBK5qJNqkiBQQShBQ6BT73YwriPtuq1eQiZDdnqyscp6SRIWP
giS+tyqx97ItfqZequ8hXKGDD+I7Je+Gtp8dRd0LOnP9Uc+/q5bvV1GEu6rL9FvnFP6W0RW8bv0h
dFIeLKdud7nUXfrD2XTsmwx3V6dYk4FKuGvSILvzyjC5pc0HDAncPgjEj2HrBs/lBDYqrbxjVfMj
0rj41YtL2nloO+l9rLOaRnka1MUNa8c+7kaxCuuqPRdt+06/2bwgLZ7QF8MRjYXNXzX1yy21Dhga
hfZLle64U3hByCV3XpO66HBoxk+qlfVNhHZBnIV4XgbaZmoeA5u6hhbYhJfEGdv7EUHxLJ1saT3r
RYaUW0fAPqlwApgmAMr1wVXZxg6+QXYfmjo8qfp744v6BG7swfUk3bxZDNTiGVUlNC+7zXpcaFQh
aheS8ZgO5c515QsDTXoUo3FkC/yztAlbGgM5bFoHFJIPLn9/nGRebWO39DZFb5yM2cOTes2MVveg
lzFGcsV8Syw2u3XXXqPGEHdRIsU+TjpzQ9XYWRX4A3YAtrINrjT4xEZ9NwAReJyrqcMBKrT7s3X6
fds4W75TzQHFLRKpIpqv4WIf5B9Wr+t8HboDDj5xGsQHSwzkH/kIa8mGAxeHOU5FLyJXBpxVnlTo
fKNhj1bxIFP3d8yy/YWmMvlG7CJDTXOuwj6FZVYdxnx8j93UXvsOXyUHrRb501Dl2tLwX5JrJu1j
HDnprUsK+4HldQd9NcG12rc+jsoBSZUhP5sJBmfukHNfe7ghXGzgiEJ8gPgEp0HDyZ8rJELjNGqY
YPqEHa3h7drMsbZDFDUzRKxFi8FqfsG4VD0Er742bstSDFnKtMrtFqZY0by2qYcZry7ESdrmS8U4
bbUqJ4JUuZQaAiK/VECkkl6QGRwFF7sfzkk0Uoxhsd621K1tn9gCZ7Kvk2ELij5ALyJyvxGo/xzg
uW9wbz+6rfGa0ts8mxoIu1i1pzA1MDZDHETPUx49O/aflQ4VKuzfrX4Kz7TBGJ9GgVImibK7bio3
IpDWFYUni3qELF0W1htdJNPJledcL+qraG5lB58AHUq3w1E6PgWITrEd9QdKUdbKkC7Zag2GvTBK
w1tqs/YGiZfsJNtX2O6rGtD9WpVg5fU4iFcedjS7Lh+jhHBJrE/dKnLI/YaJ9jyNyMQigSw3seLw
Kl2a2LbULyoilhRqYHicWP6gSJTsWo0ndlKf3aQPF7dBr8COcVYDGp/ggSib4KzoiQDQRy0iN4zI
qdArBDpOCh3KsM1tie7ijE6SRIsa5Yfw8pda14c7Zfp3jvXexrF6sxRC4mIi36P1mp+AokIBur69
gTijEpXb9hmHxc5EKvpQ1foIsT2H+Sosf28T77EBa0P5sxGPORNdUGXyEnTh25hK1oiA+YgC4+D6
RXXO8Jw2nQUil3lGv7I5Yj4c0mIbGiEwQJVql8DWEaTiYD5kAg6VgJKbzxesWRN3YeGJcMrhaslG
2yd5+U2vvPpCJEp4dnn1gwagVjnkz3WUzQ7p5L9nQVm+jHwRo85jkEV7/ahVKGFLLXiKfXxXOPBQ
3tP/wPjDBrTxij2RrLizWrXBFW3hnmPrg8eTrBMmGjA6pId1jQUCv+/MQ4+y+xzWSEyY5rWN35rA
Uubf0lC5XeViYiIla2zjYfZMMmSDi7DXjIgBd4Y5kYpmDduHSp2i+LFwcrnN+aX4WhrjEEasUJOq
uHnBbUhr+1wnNSHDVYrJCw+b0KIeWz1/AFcC3u8DjS2QgsFLt61ae+jIjhGGxhCmy5XCxIxY1Q5d
ZeCF7PN2ZzU0wRELx7SCXKImnOKnYbMoEp1H5iBY0psjKUmklQgOrIp2Zh/wicCE3EaTR+nY6Mqj
XXjs12DNbahBdhu31/DF5FqOcoiPQKDjN4UYb1rlg3Dz9bNbsg5me9YxE01LTlzlHVonu2BCqx+E
bqz7smS4hc46Oj80Cyxl7hXPeko8rx2Y2ikOJFA2o72ixf4Od08wyoJn9QeLimKmJsiYlFEvfZN8
s4if2NvZZF6Qict9NWYfbZbgKRqli1lST6lH5nROzPwSOSwufMqrG7iA8RnbEyqQkoSbgY7lMXFL
/QhK/CyL+I45OQBU6adXbBkIB5LihoZ7B5+OZMshYmNoB48+tc0r5gtG5W9RHvUXgnFKFLlmhQe9
dU6pK9mkFdqjHcfueTl4NQ5DqdUxIiiYPHZZwrTuM4bzgCVklXn1PkK8eDUiJ7/ytj0VaXdW7Hy3
bSWP/nyrdePveGDrM5t61GUDY0FvOm+Zq+W3SuEHwx/0WAZDfY4jkkRG9qxbNxlI+hj7x3w+DLLZ
prl6JAOEmugQ13eV9Vq6Up0tuwAUgMfuoiGjXE9VQQJ2GhMUGon4WMik3+SpuDdCbXgiVIZrfZzi
TTRM5l5YArwjf7h12JQoKBVJtJFu7ZCoF9tuqqN95LF2lYxd60r58SnJpruh4fuLwf3D6qroYPBH
vcGzXiPojK4SPQC4ASH4qepnP9jWQ8xlKJmSnzofpUWq3zRsTzf2vMdJd9nUOcna6iYW5+nRKuzm
TopZzVW6OnwqdUeBsDr3QTRS37YSrEksG20Kt+ko1dWrN5VmMhmwNV2lZUIun10fy4xBOAPEcJUD
OxYqTvdey0VkdnXCMvOi6ry6upQOI5uA4rQ0n3vbOJdYN/daHERHhKeE7FYELuKwSe6Ssbub3KAD
8xTvUQ6j05ZFROJOTp0GdkBvFTOlDACYGC1Y72iLRwbP9ZDR4mmNONqKAlWa7RQd44fke905n3hx
f+uxU+0loT/h6GI57LJb0abAKeIGyK9fqa1dT7faLFBSSbNfhxSnVyX94f04DO3eSpnqY7ZNu34W
5ai8KneRVu69yhWbEF3Ga2bXF6U55tF06TdPo1sCexCkLqV9eLbT9lH3VLnuCiKBhoFleump59KX
3oUC7nMgmEtSHykZ2nu5dRQWNw33V0Uy6GibR/bcXByK3dtoq31mU9sVU1Uzr2Uau0fvoR0oT/V2
At1c06zN2EBhzBUVpUo0v81gAMQJeDnQ7eIQ4cYxdSaZRjVvuVN8h/XRElvYvyvFytYb4u3yPpRX
2Xtzct/6MOcCjoL00Av1Enqd2oIJ12i73U3+qzNYwa7DesMQCHIglHRuXRpPJ6wlz2VyhnAwfLNs
5p2+trKdZqs/Pb6l27c0/776fl/3Bb56Dqs831HNpdibzbUkEN9YjNG2wc+oTkUIsBN045rmU77R
pEoZCYgCXZhzItfJkJt5VH9ux02zpmmFJ2x2Q4+yp8jqzAT22XhIHsJwihGiQ3cirMfTg4cAc8eq
nblzS9++nTvdrKH6g6hDXLgR0gQ9e89MT1GW1Q6yvotrpArBrL3qZzMqtAnUmQGw0MYR/Skw8mxT
YRlYxXHbn5ZDmMY3v0UaqlGqOTUjebXWwMUNVL04+0nNTtk2Hviy1KvOqV7tqTfYs0RwaNnLFOc4
FcQNzAkiuHkoYziiLMm/HVdumIxHIh2GOXoLdPKse1qUenJi5jUmwoOpg76IWIObEoPRlibT3yLZ
A3QFER2WwR8V2fJ2FrHVIutabi4HzTTiHRLLl3/0oX2TVVLCbsSeeZnLO1/Oipmh+XVzOXNLAlxr
0PtkSEPh9Gfy5nLm/XW23AznD6wwjOeprW5hNds28ZJBsehA2s1O3X6x6+bAgFJTszfdX2Qxezbt
TnVBO4h25+TN3n9nPi1nv81yWG5OBovROC7kysqGS+cl47kJJp11AB/G/NqmuaZJPX+WYSSLSCFh
dKaqTtOYbgUL3tis2ffhVmlK/RuSbSJmZ8OmpnPApUG9lDUIwjjXflUyDnc1neU/lLTlLJl5aWFO
LnrTxnfLXTQShyN+UVy3CkUj5vrl0JZdCG8DBeCXhjFwvFNWjDnVt1KSN1l9dB5Fs9xB6562I0KZ
vw6dWVyUIYAGhwmqERumqrNUhGkOIv4z4+RA+gxlRIqa0WDdw1kSu/8XiP1nAjFDmv+rQCyBfVdk
7/8uEVv+078kYtL6L4tVostORiD4suXfJGK6STyMgzzLBR4myIf5SyJmuvMjrnBhlXlc5M7fKGXm
f2GesW3PMSxj/r/e/0UiZggkZf8WJMMdJp01KQUvQ7CD+gelrO4SD228qE40Xs5pgbKHmKmTS+zf
JvXD1x5XQDlM2rpMiOxT2hOoSJOmoGC7yr4hz1qw5BI8TK4RH7yoLSrijvXYso7S17STbvEtsqxT
Xge1uQX4EfZ5dFbmHvAqK+wOCU1ftx9DpdNxbQpMIRE+BMyOc/dKhpKVpCO90wQ//NR4rA3jcKCq
W8xuecd+Le2MwL4GBUytaw4gzMHFNc3Z1wEVw2CAdBj1aGMDZD4sDxmBaGi4zE+dy/Us3OBXFFry
CqXCYOYI/nWYcTcMdaBpE9tlhzjfTKjyrKk1GuuvJy8PLIdofspytvyU5WzMG0Ztm7Q74GGbrP4M
Eb+sgUAFsN/S7LwcdKGyM6IiByIwzd7RME5sFY3Tn7O22GQJVTmchN06EG7Lwpl034mVIXpwHcGL
1B5UFbm7wr9QP8JD2bA988wgP38dYkF0GNk8UHiSeUD0IyTznQSybthGeSbd7VL53bRtbplj95C7
jRh4TkHIep3dG7330ykBxMJIgRWup9/SKUtBaJU/PCAjOO7dB5/u+kYPHa8AFZefG0ALqxrbpedp
35UHqIKpa9dVGi5pOUyHgv2T6c377Fq57GAqg5wtQ1yHnvYli0UU7zJw9F1cw08Kx+SoYdtyjYai
Z4lN6aKNn2Yu8msnU8BdU3alMXdQrnWuY1NdCEwgRsT4gLPUraMBYX6OjetaadwUNasJ0y7Ma1nb
ExEzPdyUtHsakaoNiRwvzqDktrYbHAqaHV6NrubqpIyOqF82Byh+hwZPyw1DLdm8Wd3t2WR2FsVy
uiF23Y97q9L2g9VOa29euxlZf8ld37qwjEFoMzRnZEr2RU8jZw8s/HV5TJZU9HRN32Y+uSbLE5zY
8Y40qvaCt34dvZGkyflVt0342mkG1sCIePf5sWk+OFSMRsMG8AHzzQkQvJEmQBRMkk+Xuudt9U7E
52Gne2loP92pDXbTiCW/F1O8p5x/pcnId76ZQ3Hj2KQR7DT/dl9ff6+p/0YtesI0CWmgGDMeGeqf
kQftiZp7i2h7pjYvp8udXwcqwVsNAMOKAbBd27MyTpCruScYBL4Et4wZkZjoOcnvE31QnHMjBhh/
W9UPk03rMyIrk2vDOM+e+FlqSJPA2Famc48DA2ISvtWItJxdEnQ3M5HDibROnCwtZWWjioCasjpl
BzrcJ8sSIfZgkwMmWZjVvTF2h0I6a6pTNKwWuMqf09K1NrWgO6P7ZTqt5zp7d0K11p+M+dCn75bN
X86Dlr/K56VBNqNUqeDCmQKIsdwl65m1TSdtW5ui3jIkEBGkIUGNlhWCI7C4FQG9kSrBgPGFryal
72cydN12oU8vnIyF27KcLfcNXkd9mNTtBnTYqvE9RFfCOWStEx3KDlKjVTYVRSz5btYy3TXzUmZ5
SVMGTzHCrvfnk1R46wpv0NaAZCl9W+kmMoceFJdbbSiviBXTGIpdCsEr1JXtukpDg8AXsJVmQGin
uyzkl275QpBudYJXHRqukTFhSwDC06JUO5hUfnQbjkle7VMlcYiwMdl1cftiTiOjsecNO6PIn5H0
ogPsyHfKNFDxuo81G/tevm2ota0c+sSbPnLAEo4mKp5mYgmcX/AuhTs70n7lZiePyCWEynFcYDNa
wOUkkTJVLKdq3iEsEOrlDIQfNthIg2al6eFeZgMpZjNdZ5xFdMtZUxSPra7KP1zqBVXt2BHTlZz7
9D52grlpAUzbpy+QuS1ClXklvBDqLZrfyH3qYbN4qY3O+GlANyVYx7d25tQ8sMr1mYka86DgUjbf
7eb30sqvFhT90sZ314bNNzWXLhtSgQAj9NgoezGwjHnpiofO3Awl8VzLsxMnJXzQLxrSVxTmyLg8
eD28YNtsd/V4RA3pHaOsZ4XNcLiFu6VttMl6M9LHvhq64z/e+3Kzi3S28ckUXMeGluiC5waOsCaZ
AX7aLIpcDotswR6cS2qMH30O2HGKHfNENlS+tUsySRfAlUFPe0WDa53qXB3JfIEmpJdPIzq82pCK
OGsapKHWydN0G1yzOJAcwmqbHSUpbZfehhKTGlq4Us6Qblmj46cUGM8WCAnVYhJCqlM865V1wIkE
xLGJZBWgd+GT3jJAqIwmtsQ9tSoHV9H5wMs2q+OXA7skBjASxIhXtdNwK9dOLMs59Ga18OszLMBx
EuGQdZgLMITQhkG4+6VbWM6W+5pJPegBHbFleFsOi4Dh66Y+D3lZhHU2CNx6ExYBc6sqD2CuZvj2
bMdaTpeDJ225znwXO7XVXqjVexC9CMxc8g6WQzszrgwUOcsYhHH06hCGAZtIRqsG5aOGVnnbWvqP
5fcu4+3yWv5xc/J1bZ/TaF/aKPjuhN96Rz8pQXF02JdXk5e+NTZMyI4e42k5YFm0Nk3GJ1Kgb7wI
t6r2Rmt/Zqy/tmBcwrNhaYTdwwk18mcNdcEMbebKRNWyLYyO79Ly3ZQLlJlWZLb2aDP/CRnofdwx
ZF7DQhdw74LvKcG1kBS2EXq4XeMaDMwVFgQ6OxRFZnMXQC6SghdF83L6lWnw9TDi4UYp8/j12PLU
5Qmxb5VH+ENLKICLpvrQwwFdbi36kkVa8nXzzxnJhUdq1CtVOQG9jFmCUiySlOVzLOcy1zmuir2V
uxRreMe5wVabvAj9EnfudJlLoh2ovn3gAqWJ6vx3lFFtEJopTpgxp52QElAswuslwWE5i2dFdr5I
sJfT5c6v5/xP98EFQNwHCBQNJj/r65DlNMtFhXP7r/v/8f+XBxaIxHKmhoocXM20/nz1yjKL4KvN
KKCqdnKBjtSYF+wEag8M6AodFlbF9LDw1L6m0K+by1k3WUAyl4eX28s0+3UzI0Yj6xAbtUhV6VTo
w3aZchb0Rd2NMH+W2/38PbItj55Kg9NuQYEsB0gtjc7FpTy6Cv26N0t1WQ6DSxwCYAbGJSea05qo
yPmGC9JoofktzA9/KnwK/WDD9mPQ0Ac9EOPCt5/6NFES8+mAYIsMD1KUTv986G/PilTc6wCQiVdY
npVvqXSXx5nNQ2jAPPksUv2/YZkzHRngchtP+VSfl1N2LRUQifn5i8hf4EXLDsvpCNCRwussC18e
NxqbUF536NIzzd9k8yenU0DmBdW//PC/3/P1I5dQz+UnLvcNuJ6Pyl1/5Youjy03cT96459H/pwu
v/3PC1n+83I7qkCcEVTAa/7zG79+lB7n1dqQTpufXXdkgPjrjf3jVfx52V8Pf/30/+A+nJGxW+k1
uMMEEKg/UoBN1hHVNMPZVNuGPBfiocbnIQc1MUUUwgdR3SySYjZtDxiqm/LXOILdW8jyNSlNlNVy
Ijiz1q29wIzUEMv8ja3wJ0v099Yl9pGaVIzeT8t3hcHTkTAHxP7Z5GY34ctAINKGpFLgVFT7rFCN
q8y3kb03RMylNPRoubTPOOGZabwGyAIzCoWg7nnqvX6jKv3NKSyItUKsaVCdgzzGnwSzmQgMuU7m
t2kN7AJ6RWalxsQH/KolgmFbsT5FwxEDk2tbQJRNHgKXLdN9mbe/SXCO+Pr2Ptb57rtBxXrrAPiL
8em6JcSP0e1wjJGpPIgfJtKPFfFKxaBYaHsRLXjNPLrKOaEwKg5Jk2CN4XNLG+tcFK1i6Iu+h16b
38LwVz9+pNLfx2buI4TUuh2Kkbe2QzvnmuGRTEou+mI4Baa5N9vyTpS0+KOg0jDrq1+OD51UBypk
+FQkYodUqpqdm6rbN811fiHir525gJGNzK381xVSpcdk8HdmApSZZM+mpCRvpWT+peZHQkKtpDTx
2mVArbqtYsl1N6r0PYPRqFd1sjEj/b4awdMVuIAAebgEz/f5jBynWxA4PzDS6RsLSNuxgNhGN8EK
jrE50CUK2/1QV/xlHagdAVqWmmirPb67d5Q34Waog9dmkPE50XA2UDghSpHt4zYX3R5qqLMaMns7
1DSVI3BKa2F67zFX+ilmpl5b9Ih2ehg9T4N48WHEsiKBFumwAKUTc8ptBwgMTIxez4NVWA50fwPx
5FHh35tpcQyzynokKuHJK9NbL7GpxMHMJxDBnWoIVKuGfjOh+ZCUMzY+H/k+cuQeaXW5DTJ1yaPY
/6V1zYV/1bqGWoDBsC5QGzDANRaQXCSO1SFigbWqSAsrYtqbVkpfQb+TUY0JKYBCi3P5onfjeCdH
LTnCA72VlYU3gusVgw/c0NLZE/K2EUUKc6AfuTjVBHDbcNs1Asp7IwaBG1jVqWnbD2PeTXq6i4C6
fNMsWA4uKM7ULGHrWd7azgKLNVFrX72poMfXQc4wQG2e6Q2TAkjQVr424xGQSIq3KLeTb5Vpf9iN
/Wh5uo75pngrGaLW8In1FQpkfd0PU703pr676jrCHSjN7pwNZhlFzbOIp6EE7NOAvxUozBxFGmki
HpxCNfdj/km21lMxNs6ZkXWlDyFj37N7IYUWiXhZHKtgsChgab8mIV7zyN+lYXiQpQxXToy3IQuc
dp+gHWefj7g87zAlhqm98S35ZLtVc6jOKm6svWVhjKqcCoCrGiym/5RYeZK6QFycJqpa6Em8ba/h
HMk6n3TcOS3VV79Z5NKmGcx+4zM4QR5stm0a091ydRAs8pR54bAr7BgGgWi3TpD8KBK6Yz7KJ2rv
9dosGPncikVoS93HKMFBJKH/lvldvK4dAlzs9IB74Kl0NQSsOBxD15bo0i34am71oA2YZkCrJDs3
aX71OCD2PmPUGuSp2kYte1zAUPAZGqCh/X1AdvROOfu+8J57lVCVcnIkDIb+K3KMsz1CizH66H3q
0zXJIDpUuwBdB9cXqrfu6hv1q1nbJDXDodohxGOL+9p16WcZkR7qkUZ8AAWX2xqXb/lOmYL31EFV
skTyXfoQuJ3iWYQuYu0i+aUKFzL1BGEztgYiWCwze8ocb4cJeOMBvL9P3QsBQM6+KVJQFQIcm4WM
qQ/AbKPEhemGFb6My5bexFRuo+FdBf2PwavWhPq9tEFKPwCt89CkTzLqXrSRWTwziFRowvMIRDo3
nI8u37UpQw0hOCfZOea2omVJxp2HrukTXS2YdNF9ejC8SCsgdEtCu84nLr+odFeUMqElzR9Q7oUJ
6r0MRSwKRI94t60mcM8ggoEcZUL8Jlgj3Qwq+ij7LXQsRG6KZNxEIbWq6mYVsPX0mKrSPa2ca2rq
3taUqB/KyKrQ9IlfYw7kNY6+WVY1S7CsuZnafagGPJwuS74XdEqjUDQbci02wLTdylj7ZeJiIVuX
BbBqBylqgMLDJ0mba2P04IGsnRYnkMzooU9a+N1CqZX5t6H0ZrVVEe0tX323zORUsBuGe2efFYbZ
m8jDa60X0O6l1e1IMr5Rb/Z2cQbxPQgkhijKw6toLB8qQDnMwtVWttaOJjtJPvH0RigRIuUYOh7q
p3wTsmhc9R0w46hPHohYtDG7QWgLh3fA83CO+Ys0TfpahyhYUs34bRT3gU0ZyirGfjNYwMW0Vycx
zs17GcYvFoaMVkZEP/kKGPHUJUe2q7fRzw2WBTjDYI/MjKG9Xd5lubj3prrd5GhJ6fkOW6wYxTpo
A0TEFoNx6M8J0+ZLC4d6pULmZQoIj5Zmvrg+A2QSlfpDGeRoufPYpMyjPVqFQOGskLJ0MCtVC6Qr
LEC5DfGwMkKp70kuvk9IRjBIn+WCmC6Rnt0PRFAAuIRr7LognUZGByu1tsJ1zxogz2NRwJq26hSP
xloiub9j5ddiMXBfiDE6qzy8dyNA6EVnfVhzLCuqrcIiDjWiUbaF6QEhBcS2o7Jk5Qs9P0St/1OE
w7Oa+Bw1gG/06ukrMo+F1CUbtJMIVXFqPQrbPNlBfJtQCxia2W710CUzq5m1uXG4sbr8I501NXZV
IzGAiUTxl3AJ23v34y6iiMoS0JTNnT7iwxlKcHUI72IPnqJdBL/Zc1DFt2hOv9Va/gjTvlsJKxop
CZf3enTq82Lf5256QgbB8knXgXUa5q5U/SO7XCZqvnU1kPqSdjxlT1z19O7xLUDywm/7VBhNcukj
se0h6mdaPjCayyvo12k9ZY82RohNgulOeMl0Hc3ygcYn4Q9tB51HOzc00FeihiVOyA7u96kqH2RH
Okztie0UoKggz3NY11VxpiQeVn7C6tZlp6h901wqcA17r3VijcW6SLwd1ab8PkD0dzdGu6Et5A+G
o2plspjflS0KiRTh+g2FyRkFH8l1zOAR0mVm2hwnbhrRgQHhNSsnCmN8LK1xuHdNPdvqGvFW1MBR
cESAdiWVyYPlxPEOxr8RzJzYrMBrkXy6NhHVijmJbn/+s4jRvGustVIX+SC6IarGKcrBfui3Sf+c
syTcG8Wca56qY9nrISmUghg/hgYGRKk/9O2ASaIy7ibPPjrY3720l1uWSRoi7aRGgMLcZze3xApx
1fBjV0U3syPdcnb4Qo7vWjLU8M0fe0GmjOnMGcMpQit32Dipaa1b1FA7YsJ15o4PdH8lgQ2MypHR
0Ixv/EuMsICFVvgZNdc4F+TIxIigBv9gZ8BOnSdXChTPtUA7h7sD+HVJyO/GrqrvTUfhXCE7tQwW
90T7PWSB/VaazYYC3oPwnIx9X95uBzEFm6GRRNsU02NhaB2aHPiDOp/4GGKUELAJVnGpDulwRrGj
sHaTZmcNj8rpSTMFqL5xQaUr0nmtzLhvaXSuW334icJy3HQelodUcZfmI0/Q6+nVc+d9gW9ssWDB
rvIxi/da80MFdOYEAQMbxGosYeiLzbYkNWBnHZlt+jZ9HjOUi4hUfpk58p0scx32Y16zERHCwaIy
KNv9NsKs3VWQDTdtgiQRuX1RO6SAu5R8k7AoD8IHlYn2utymMt6yywE/quIdvUUMaPzmtLDLtWww
HfTmna6YtAZgjmWEGiwBbcbspH4oxv61idgVFrfzvW5jxYDnbYGxAy+q1bsztM+Jkg8W3jxygKgx
IEBZ+9jbG6RF5ji8j3nGuzPkW4dBfKWj45pKBL9qKtmuhWPGld1vKaSdXQ9XIS0mSvoUgDJPHhGs
zu/SwBgY3/nl3u30PQr97lScuyj6sCPk4V1t4vc0Xvu4/6wnZiV7sHcIC35b43TL5jhCyyFXI4zZ
tsH3SDO4cb0sXryK+WPM5FsyiX3pdr9VNrygbD0WgbVnWf/uJ+F4xMxirIhieNSb/Ipg7jmJkUei
JTu1yJzywh43+bSzE9DStscXshgwC3bmcC0CNCE+aa+D+25MCMjKPpDbqTQCoAI0moMMXQt1MnGB
NwGp1KmGM/gOWkMBCmvcb+GUvWDr4HMiAZg/mYmHYrxj70IlyNbOLWtSRmFJuUZv1euUm8WNXYpB
IMiqwZqJoNoHVFhbhJC2P+nbfoZqmh+i8BgYXNqO9cIoQWqLYe9Aje9FF4DKL4goaSWjtk90A/Nz
QMRExyQaoCGms74KWloL0u6QP1avTqB3O3J3Au+Rb09vl8Re9YDCRo+GXhr9Qlw4rVyQBcWIx3Ai
LzqBxC+jD7e2KfpxTTauhneKdjW+dZf6yAR5XVBMbOriM8QSvg7DEWnt+CHy1lhXXXz0/fkF6F1+
EGGtVnBEyEz/BhVUrZhcb6wR3szWfKqN7t7MtQdPRHcy5q+UxeDG46z/aRLDXbXMT2zkK2XiC4rC
l8BF+FQWcmcGiUcmXhuvMJ2zQ4ZyKo1C7MMsZN0XAglTKVjwTmZ4pVvIew2j2giEbMCyh715JEGd
1bsacj4QnynS0ttNj6iYtFR6N+FI8gVqNkXypyUuCRUGXPcJo3b/blY4nfGIQ2Uf6JE14Srt49dR
vIeG+B5kcbxqMbmDP2R2biETdojghQdLUKNRMjhXw3QBrhAbNVgKv7MF77LWz1SfEtIUZHpIGx3b
U4pFQakXzFD+te5POAKYhw3jA9/znLLdKTi8lPISZuRxRtm0ur7tkuRT1vSntQpOvJsHu8YMg23o
4nVCiQhodMRimrWCSuLognUqZobe41BoL6r/lCFVb0e89Da+1dTzfmj2CyJ6Zjmzy1jzuQc/ZbdI
n4i0W0YAN+D312kcEU1AmFzp3uySUG0SyMUFeyZPYqVaxRYrhwRGfVFGCw5Tw+uwzrzmHocGZN3E
YniI72VYbgKlf4jAr7ER2tW6FIx8vObQ9IptRc9csBytpX6d96grCNsr4QvwnWAgcfUNb0rVZFrr
YhdrhrEOApvlt1OZq9K7j1pkw1qfbtDi4d2Z5EvS1J9tVnzOmhI7i+66vMBH+cKMwJK3il7DXnob
I/LWeFhZnWvfzCiUK9XY49WNflppdo8I2iYRnfTojHVntwjiKvOqN9pLMwq6xE6ebzpokuI1I5Bn
YCvAYAzrUrThT5KWo12VHAZ297C+y2cmzatZTg9uwOWZbc357ySSWK6Rw/MeUz5AROY162iuFj3U
Vxq8/m2Agq/T5aPZi+9FTCqVRP5iOkfgb/F/s3dmzY1qadb+Kx11TzXjBjq6+kJoluXZ6eGGsJ02
87SZ+fXfAz59nJVxoqK++444h0QDsoQQ7P2+az3LCw37LqQATWb9ObGQGCAKJTkuvKYe16+sPrm2
LdqnyCyqur8XY3yPsfB2GKIbRLuHqCkvmzqDznhpJfpzwUfwu8Czq/cyZLLRK9e1NXF4KUTWl+ht
JrCqTEynmYvvgi5jIH9lJMGr7hsPkw400ZhgKMfVJ+hCCIXMErqscbaW8uC44760Zt+Cq60Q5gI0
9/m4ViVeoEjeoDJ8MHw8NAwHQ/POmab7yhzivfYcUUtPGSAyK/XsuMu2Dc5qlHQ5+m5LwlR0N5Eq
XybbfhFZRQlBw3CWfba1+2K07VuevxE4bGOaUC8y1X+gjXRTwYPNRP6p82bTqfwMwuQutYp78EzT
DA7JVlpuv5GOBsw9gcDOAHs1RbMWsxqh0zTFaxrLg5T2XU5ekmOmFAqGA1hp6CDlnWXFJ1mrj7ZW
3/V2tg0HWsWF499AtKCy3MlPwtluCM7qzfZKr5WLsAGBoKbvpUpXSdrE1CstZInO9tQgNLeyqzLP
qslD17XqUYmuyyl6Tpr6IwsusakiZSpLjd3jnKH3YAQJr3yAJAivz/AoPy2NRJPAnItVunHZdXpB
BpugisRIO4SraUfE0T4aZr0Pgyc5QGXImvFGgc+c2upVkkYQ43f/J+j7NwV9Bgi0f0F8wz39m5hv
3uAPMZ+j/t3STBeFELp7DUsY5LY/eG+O+XdHm6NIXbp4umpo+p9iPhOoG/o/4Rro+fjHQlKIQqEJ
//E3w/m74UKIcwCiCM2exXf/89/vw38FH8V1kRKgl9e/3f6PvM2uiwg/7D/+ZvJC5dfTDj//8TfL
tFHxObpl2VR+uarOgsJfA0f9XsG6hOHpQAz2Gq/weEUFDqCshRqBGcCb0Y5e7Lw5nXbLJB+kqmsm
iMScp8p1coAoJnlqPSx0aXYUHMnckzyOwhQqg9NdE52ImqIffABuNukUDilWrrwpNYHqvnNIOOkh
8DC6p0JOrAQgbPcwxUj2dVqMqVbDlH9OEjXc2LkDn/yemW86TiFOKR0RXK2TLwpO55dv749d9Osu
0f9il+gq+5y9ohtCzF/Lr7vEbR2JbMQ1D5Niu3tqUIYXpMol87BxVyjKTuS6vgrr0t/g9rjk177X
p+RF0Zg2xCVp9Ji0903pJpSXsWPEwYVbqpSawBVh1RZbp8NnE7jiCa90efjX7x1axm/aTDJEqSNo
JrRA1YYIaPymzfRDPS1FG1UHP/Cfsso3vNLIbrJBqHOyQrEbJ+0q7x/ziPr3WFbuirSn/kAqyWMR
K/1OkwGwoSAVXo+l0ANnvxFQ/1qA1yRgcDK1rZkAMWGgfuvmsCJDRz9RONQsAy4+tZXiacdWjdhh
p+kTUTAUjnNFfmRWUq9KvzlVaZRuymJAxR48MsA6Jz2VoHBwnvQueLBLhmUkdR7UiZz6Thy40kYn
4VwH4VwCK9t2G7nJw4RJGP2I0unUuXx3HTkTJZt605n0agxqyIRmeepkvlEfmzk/3ftIjnxFsgNF
algf4RVppXJTB4pcaaJzkQb91BmoMrYC5RX7TFpSurShDqTXFI9VT/KJVlctSXXzqPZHWTXC6xDD
NS1W3tBurKswJQNJZwCuMrBdNT6taAZNF1XP0dKHXcWxTBXLFPe5jrxPDhkxYLyIUmDziVrzxszy
dyY18Urvu50d58zCGbcmdBM7Ii+SwXx1woM2T++IK4Wg6JxMleLGJBmoJll9SjJnG6Tx8zSJDdWw
cFVIE0C2OYIhzuozISYglUJyLKxJ39mEiUzJ6HjCgpNMGWfddvIJ8zHfZR+V+JKGYVMVzHHogzcy
PGXuNHlZw7jJigWV4dQxrnSf9E+NwBlfuwjGqr1JlDvHIMM0lToqGXCM0+yE6oYjwqY3n+ajFRIi
2zDBDMGIKyIbeEngRj5TkS2Guhsi5hhol+Nz1j3QkacAR5RVOZovsqnf7JT6sNlCNBiwszb5zzqO
bvQQ5rQWRVcyaVT2Y/coqvIZd6NiAu9v7BHvFlKlwGnXlumfyon+4KCaT3YUQZlC1qlO0itifRdR
C10xVw5WpRbs7JKIE3XCcVQUDqmV1FPVsNoSGoq+tLvCi7RDCkgaCVJJJZ77nYc6ke+2fmO43bF1
s4da88m9VIdXRbMYIreEzRFvKPlanJ7FxCgUwQEaOvABI8zrkUq4ErYHi84+SaehB3fh0Unse8aX
R1OZLmIyIDa4F7M10CYVKIsATzVedVFxG4v6lbLec5h2OzNItxa/JNjB7Uvj7I2cSVBhC+axzp6W
RUv4FoMilbxYGz6/nYt7lAlzmMJb7TifPu9FEkqYm8arUoelpzec0O0ZcDO41wh/n2K+T6qcpPpG
p6SizSerh2GEg9sFjFqtd9/iA+Tmqzn2cmeTnuHn/q0Tl+fYVaixBzG1Lus2RRTYmARsaDoNqYCu
MdXHbpcF2gd5UoCT6BmsOjN9oPG6FSoazFgQ6WuRY4G5pZArqlq0GpAwg/TAL01CQZLwGvSYOGuM
lApS4wod8bpoFShL3c1oM9cYkptYjJeuQXXUJgasRKKB1SrYoKTjdO1uir6+JN3FWAmSbeYe1KH2
2wMZj8QL+W803i+UPLxzx0Z6YhweSkza68kHM+/36vXX34U/SLOT6WUX0GaIX1OoRvPve6xnxBs/
JZlFBz/1N0YMyWVk3mAGz11VjKupGz7SLABO4oMrVwwGetq1X2o38wMxLI+E6FcxuG96498GIl3T
LjVWkV+jfXdenMG4CBwsRQe7dqH9Vd3TdKAj5WMOc2Gr+7sChusmclUvrKhT9XOwh0p3tMDtvWIu
iaggtKjsi/DeJ1JsT+XqoOucMsNGYHDSgq1m9lRLIKI22qNhbcxYUiumYCAIagtcidHdempSTmHO
ZFZr8araebSuouFiinJk1C4xnG1AQTx01nYOv6BsHXPVNvZ9LbtyZZEgAToyPjC/I4OEy5tnFTDl
SuMHM7x9mgJxGnLyO+DhXaWl/OGHw7VAuQArwv6h1ZQdafWFSPhWbmv8NJDKFg1ztVkzK/0I4lXW
yeWh0a2oFrsXuYukvYSEl4XGiz5gJighecSSzCh3Bk+ZSk91k94d+vmVSCbmsFP3ORgtDRmXYkT2
JtRBPWKh7SEmiAvCH7i0R4PcFkZHcPdokWxpgjbJskORtvcD5U9CrEfOL1x7Ro3PnGjvWSVpDqAB
tRPShm3Dek6G2ljHvv5aKv6jDNuzgVd3RXUKo1yg7gxT4ABWz5kNql/XqeV0ErBBSwiO647mudST
XT86d1TxyO+0nzKHoOU2c8P1S1xGr2M2bVoxo70YiJBht4V/xqSdGF2vjJp8A0Tt0nR04IbwGKqy
EVC3+ICqESByBvuw6hPKSc1shYJCr+LcsAnJI6zBaK5CnUgVrAXlWeSRSoEt+DnBrUEcOq34DJit
OeCVupaezZwe5dJatdx03YviI1KpZaZaoa5Go95kI0U8zT00wazlbQx/41j3zUxU6PyDPaCRkJl9
rZo9X7bZ/5wiRNSVPu70UX8IZZ3vTCWgmrVAe+z7XnAFDZyj3nSXOEHMsDyKwqK1rvBuOW/5U/OK
Lx19AYfEeWul8Zke9uNsJuNcnImVol/0jXmXDtbabpLmed51jQ9zYv4+gOo8BVX7c1L4EWeh+tTb
TOKB9dFZsR8DjQYu8ewc6BoyZO3JljrgD8pejZn+7PJOXZeMtpvIQiHtVic3Va77tmOCXdCRoQ7W
+/mDyMFidCndKDIYfoDMWvdGehmK6kBq862i91dxKadVlNwz/Dwq7XBPoXyWexJU70/uAUgbRhhC
LwPrYfl0XB5RnRGKkI7pYf6zhjC3MwPPicVHHRPRNw42VujohoT7nTBrsnjhm+GRH6srxZW8cZO0
Tmb3fuquGunQwKFBc912bxMsAvJ1EJTKeofNx9iIsreZDPeHJhvtQzMIOl59dmMUgLg41cM+ocNc
PvTN+DxVNu7PXtuD8xsoBuIt0i3aRaQBA1CS0RHWVuWZkRKTFMXIxyXVpKTVsqVwvDHLDDYMoo7U
1vUNcJwIgKuOIE83jlTUyWTCeWK1XUk4UXqvNU4HPokZTGIa77C2tFOfDdT5JnAJUfagKy1jBYWG
ZGg693ESCkophF01yDD8RL1Do5yT9r7xrXjXEslz4Wr9gXFJC0HC/QB+6m/ySQ08J2bHJ30fXYz6
BNOhliCrywgjny8hV7bqbY71nPSE6KbKEjAPrqJQwgdh1GVtTa2N8lB9GAJ6PEoKq8SXNPgdoZE6
R3VLnYUXaa8eqrkGYVrNeuxIN80Dk5aRn53trLqD5pisESc36y4kshIFNKhPfh5KRY6KQH5AozNM
902kx9RtxoheD9W0FbGJ5ZFoxPJIhlJ5/L65rGmjOEHujHbLg72SwG7DnonS7c8NjOtUTgMjI/Ss
3y+xrI0quQp2p8BiAPpb9Kq7HiuVa7uxC4NJ4Jq3NYS90QzfK4vYU/B0MFbmgFkW+vyGlhdabpag
k3OScLYLzHZYpInLaqL6zC9InAgc53mYVfl5aPhebvUkv8CgOpS6dsgkinDDtqsduFTzYEsX9jX4
SLzN+Z0N+KKNR//ehPZZzKLI5WWWteVPBAsHfLkTFj/cX5NCX+1zYgoWjeUoEIFomcr3VfUXUR3Y
h87uN2j0UZHHhK9DAZ7T4lsirEJnuoxxcXCut8qdodR7eOrTiUMmvJKKRqCwg46ZJqnNeaCeY0kq
WL9aHV+SW5xuhl6H7RO4WBv86a4fuCgMxJre2kSsr2XchltGMIzm0opWcz+SeyLo0sLotm4sXYuO
epZoyEnouKPSKz0704xNpONVLkblXICOZNze516dxBSZQmVDNNAL45HiYAZudBGF8keTKQOjRLhY
KWQKLavOamNM8O4YPDiY+8NpdLeKVlowhPn7tUVzpO+sZ+oL75OcEHBljFJr6R/pwKYw47AbUK83
ldK8DTXUKCNOB4uu7YWoOT/kNCg31GgZBRJT/TJxQQJs7KzSsoOSPp9nTadDvhLIm8w05QlPrL3R
enkHomE49xOTKTUbyShuc+0kKHWEQgZX2hAxVyfBhzm+CXjNj28atxHIOFDbg0h765qLKVFc1ARc
wGoly0+5xkgsroL6IRgjVDsKah3NpqHjh136ZNvBTeHT+dGTGNFT1AX3IGw+DVRVwLJKD6Z3c3B7
3wDU3D9DSBp2dm9PZw4RBxUSirG+D4K9oB/TCds59UKxTx3EGiu+HckWAXmZP1GFYbpXuuOVKbrr
hAL1LmmDN6toxkNZmG/pYIcnOltIfURdrcsmii8bv4kuFaMnHot297rVxXGcqvFewTaxTnIi3IHN
3Vqu69wHSp0flK7NvIL2G7N6cT2MEpxvUtIS62JGrHns6BflvOhU85pGQeeFrpZsrKnRHyJbXCdl
n+1RkZ2BZZbXrutf9rGW7h2jqU/B0D+gOSqoBa/9abKviWvP2/hWaoZ7EaWCSiekC6Ymt+OY04OV
wJP60nzCzSP4EpNu21uGcwiHgOavCPRN7nJVVasnn9HImouYcait2D2kXbExM1kiE8RRRmq1eRD0
cyLLuA76RN0rdRsyRUobej2kF/X3Wk3hYTKJMCvC4Ip4Blq8iNx2Qxccgcrm2zDzfzZdUt5qw6zL
6ezdGJpoI0ABE582PXdySNCW7BSgUAcYriejU4uTxZEra4IMVeMhi7pjGCJjsLH4be0wf/QnLbm1
8xbWm6xPPSH3lZpF69LmgKCfoTCcC04BVRkbqnsCEiP3+0troF7iiOEmGjUXbR1ktspMrL1KkR/K
QGmtm1o3UKyEysk3T01H8kArEeQEbfsRp0141Q7Os58ZPzqXkcyANLHsR3kzN4fDKsiOWoDXBvXk
QQthHXZh62XjxODI9FERyeiFdNPulmiBjdIkR5nlwU08lpe+QYw15cmcCQjsrymFyqgAxhj5dEYW
b8zpB1ZWGiRxlu+iGIGno1N6IaeAgsIqKMh5MtGEndDO5vLGirJrsLAuuZuOOewE8fIoOo1yFw65
egqV8YrxdLwtZI7xRNlN9NWvVLXsuFanyiawx0s/mfQjKlocx3TUd1HjiktL9JxlZD7uCCjDpCfy
B0vpn5pOU8/ysZJKdN8iUk6oclwD5IQQyYAxU61bNTBoMwTIkrAIznGGq8RmdN5IwGooHpJ1ZtSI
jSy8wPXg/KRjPe6mvq1OA8hi5CdbvQRlRK10WwZY8HQ6yqObNfvOQnBDNoA3pLG7L1EVeyQUXBC1
IfWYHoEfbIKm9/EnIcIuT1lBnsyU1ie9qNUbapYrp+bgpIGNbAJfICnG9rxY1qLooqy4JCuVguhQ
zquDvFjMZMR+Ksegi/c96tM99iUYgiq1JEUOLvHlSt5648ycgEGggA2tPnMCAiE84ziOqRevsI4j
r0xGevVaWxjHr9UI6TAVhSo9ZtXByXvVv9LT1FhPzoggnXEJ9cV42w/AycyZAtlkcbZZcKdhTTLj
nP3BDMPxlruWBVGwP4aWUkfSoCihZ4VbsIMt+8dqUlTRQSVKesk0Hv9MN9atYWIeOHuPlkeaMY3W
apxi1J5tP6bE1bKs5czDGeHPhlYxBAbzHXrk81PaKHC8YogxKM8Dl0rMOQUxKSJqIWmBzvf5y9Dl
+2HBtX8T1MkLp3nhWQnIkO8HlxdYFr/d931TVWNau72MdU8GzEG/N6lsxrOEXtOk/vPNLI8CJGeT
X1Y1BClU38CIfG/9y5OWOx1FAEmqkbv8/gmWh3/7E66jlUyBQ+ktDyD1EqtGHwghm3fJX23xV/d9
v6g28MulGbwt59EiJ8JgBbAlpS8b0d9TBADFGo3kZnm4Mh12e+/yIWN5GwWQGwVYGiZ1LGw/ao8U
T3HULred+c6h9ind+ZDXSlyLWEEzstBF13IVHZW7NHfugX8VwH05AvhdvbuUfDZWQb7chkO8ONLW
4IFgDqxAjg2kV0c/S9JE5g/VTjGycDyltaQosBCH51SOGLfcQBCx7PqfYVb0EOE9EZB3qZfHPLPR
wnU+F8jRArhrQyPnKMJLzjjd6h5MYkxXMinvosj+RIV05dIODgz3utCCV3K1CqBlySWV2E8Jt7aL
rquhJV26jex1KaID0+6nbm790irwyLp8EzUSEQo+DZIq5RVaOb86ZMbxVO6VanhHxU10ZUmWXai0
0FACh7/ejGejUD59wQDY1e7y3nyIUcGFFXzhVneulw5C7qO6SlMUIQDGAzpYJLKVj9L8cAYquUAF
rzK12wPXwpdBtUn26KTgGZs5DG9jOAGxOWVKsNO14EWfP7NCu6KeQcbOyYZxyACRdmfbrxvGf3E7
bIc5aCEI8jvcDqd+cGnQQ7Kv6BRb5pVutT+AORohxfS0+tGN1q2Fr29VkIXaYO+tHYSzbg3UsiKX
QZseEugre23WhmI7v2gkHkRFHlPGbkniJ8ey8YN95qIsDER32fmfhMIwLIKdDbeeCbIPn6EWxrkK
DFzPomHciUgPzzRJvCbpmr3GbMBNHwbDCVZVP22dk2SwBRbDcddkonNehpZnc07yzJjhf6BUt031
MCZj/6kzNaWRljjGy6j022rwD1rrwxjtQbm55ybHF94Y8/D8UnXiexP54cou3DuUgvF4rix0Qk13
rhxrL6Jx7TYvXV+DB+6V9znnFjp8skOj9aOMf2CufRx8AnKBMRk7p8QE1NbZxu37mNFrdOsQ3rF2
RPlWGBlvuXY3HSeSHVESNqH3RrTtK2FtOXr6Va9X9LR9Fw8xzaS55QUekiZEBm9rZZbWsDfQpyaO
o8GqZSAfzBMZURT+usp+SqXHNKXjt6j3Bh4XBtE5LYek9ldTzA4kR5n608hckJn60elcb7x1FYDc
5UTgY5temTb2cn3wE88njzgo/BtdQkfL8gSCEiNYx8AWZVv+A1GSu1ytfzApOzCXAEfY8d2ZKi7o
wLSuI2M2wgzEMvpyOhVh+lFEeA+SuyJ1P51erTbIso8uXXaEE8hsfFd/qVWDSN56ABRcImykourp
ae5NNsqgWDWHtU39ntDTVFKUzGwKQWlERwL9OcaNqiT6o0hAKhGMRP8J7REG3QlEm81+c4PkCVrK
oR2gQVtUTSd2AVpcEnjzFyj1yVaff2slGa0r+COWdjn/78eIB1KGrhQ4jU3ScH1VLHnPAc+ZRuDi
cyWS3qR11rKgZIcmneL0xMWxmFWWJJF4A+Gk0LSEV4TgE7K0WEd92dK9Eeh79eCScGSKOpR/Z/H8
BTFco0DlDpZT36TBCLC0zykUP6P4xaBSJOF2cgBTYRge1kVSu7RvYfI7yZOkPLIxMml5hqzu/NTO
PexKV0k9UW5SnrIBw8jU87sSNgU78aIXrs/7ZUdqMeiMycouma3Q1fLvOnN8AW/5LqmH8G1oLxhi
5aBv/MxfkU7z0dCHxGd0G8F4tnvUPL4IHuaGNN2uCm0yXitHpDvZV5jWMogFNpw6D5f/4Pk+Q3ro
qQPeblypYx8fDCcEd5tBHXSJvF2NqDLWDurhSpKAPbj2LgU4tw1N5oMDfGub+YlXW+p1oyg9Iv/q
Xa/CehfrY7Cp1ENNI02mGYegbtLzMz8hVJH5ap2sTrka5oJ9M/8i8/ZAtC5mhjaCn+OHq9BV3vUw
vkjS4l3O9XQdRjTdD1mczo4706Fdf1UaCiJisXeJVjv4+vgOEgCyf7dSsAZ1EaWbZoye/eFzUMbS
S3I8hIW87DXauwql74SDTqV0qorPhJLBtixpHVCRQZyc70NrgiqKXdAD+waP9+igVJzCDAgPNVjU
1dZzpNE1jpN3JEGkfaQTFcG4tD0C628m6bwnnEPLWdCWaKcMRTnICP1KyTo03hrA1roFptpiCWpq
3lNasNMV4Hx+Lq7iJGs9kdfuyiGHml87e1+gF2YEgXx//ipMmOlpia1IEtRUjRwQviq3mavcOvws
Vxkyc6+ZdU257+7Q/CTrRtmnyodMq5S6AZ2d1lIGLqJkZ2RD9SNJr9LCndYjnDYYNZ5hlPq5bcme
GEqCK9pLVYXVXLbjJjegKqp4fSDeIv2eGBzoabBfGv7/+ReCjveiHCUasOZL3/Hnzf+5LzL+++95
m+87Z0nI961z9C6Luvhs/uWzdh/F5Wv2Uf/+pH96Zf76H+9u/dq8/tONzaKnuWk/5Hj7UROn979C
lPmZ/+6D//Hxb6lyDNWwll31tafmv/DHlvNH+MffLj+615//DNn62uQPXQ7MlL+rYOVtoXFdEKr7
C2RLR77zv8GLOlQtLgyuiVlCpeX0HbxoWDxkCe51TNpglib+f4Q4GtKbf5biqKh5bNQ+oMAMl8xw
C4DXr7qTsDGHLpelgRcDIHAnrY0tQeqinu5WhAXRdCdExIu5CJfha4uk2WuS0LqQVW+vyE9/gDeM
xdgKhq1QcB82uqRDB7N+zv0WFFNp1IIc1vFVKdrwqoXdNiSiZtO2c0AVPuBJrYsDtWNw4Bp+48F+
kJzjaeTjWnC1/NrnarLTnKNMgvrcjQJ/PsigSZaL5jg2VzOTwyBLSMbNHZPE6kJaBI0ZgbYDc9ps
NUkxXO07exPr3UFtFPVIIRDybDvUPxha31tG+0OmavFouDT58uHSdfz64LZAcoyOwQE9a84uZnUV
YlWlbys5mQTau624wcany+xFva2dfN08piqSKEhZK1sL+7Wrtw4mLTKPmOrd4Iol2TCTJHqpj61t
b2NtOrm4CQtAjs9FUV9H6nhGfTIT+BjP6Hl/dLBhryKJImRQp5ukf7aYY9CwFPWGbgG91Em7RfDN
CGjeQmCVWjl4sj3doQFqW627FoQeApyJ+dsD+gkZdx1NhGsqmeWuKbJ6Y2w1aulaRt20qEx2dvnZ
ttqRq3NLA5bLfhChkcDsvHXNn0JBsFs7vkekjjj1dPQvowJ98GnCkX7V05Pb5MkVyVwtDZBxWJtu
/2nXPRVwgOvKXDuImSq4eU9nerDXcRyF1IeZ50c5rQYiCmc1PoqVHGk4WDemjpjlCLQyvdRsXa9A
JrwyQf7XyUani3KkLIi106Z1bTRquI4no113inZdyj45G6OMN450z9h9ZnFsYjBAoJrQgYO8DmIl
OpOWItfzvimmWLkHsVXC9mecg78lpTq8sakV7VC+JeUaYkd6TfXi5FPYvLDvHD2hzV4XmSfaT0t2
/rnSirc8MkkzU/OOTCpXrFKY70e/VB8Dk0tF4PRUaxIfgBqlaypc9NoDE2taZyDNrGfapjwZwCIK
hh2PcC63TDD3kbSS06CBn7Rd4xSTUsjl1yRxzgQ7ZRJ174q+89zK4LBtVPzOJCXo4VDvwlrPNr42
dGfJt9hHrbsLI116nZLg6qmMlM5qehC9pa78WjrXvOs9JD9+831qbRBJoWxP8ke4kPWFUxSU3417
Iw3b56rN79Igf1BVBaJAl1p7WDU1UeinoetJ+YPofBhDgsf7yKfPrfXTDxFh77cC5oBcQc9aX+Ot
VGEglxrnEMfv9pqiHOiGqZcyItiGwFN760TZo25nxTnTAdcjlUY9TvzSjpaRcelkzkVoopKaT1cg
GDIDdxVFimc11c4NLNyPqi2LC1v1LyaH8K0kTi2IGn54IhAAi7Me0gFWmuJMdqNKjk3xrFulfwoQ
DWyohTJ8qZPq6Dvo2sUozPWkDCkKxaTeC5rOB9xd6dlIGb+0eed4gay7tdVgtrDqmuiFrmg3lQj1
tU/exkbpBpz1mqXtJGOiNT4GNNO+/6NpzPieXDKvqNAddHpkegmO22MBy6YO6olwh8tmhGrm6LOW
qkPlXcTZBV5p8bVI4/icWz6p7yY/N75yRSBd1PqmuXKN4YOekXWXBJGJf6LZBOXY4U0c1pbVUCdR
BfO70tw5ARi/0gDkavrSUzRXWRNhXx+XhTGvteD/EJ7Pq8vtZS03xEx1deAlfj0+jrBpl9vL4983
v5653EmDi1daHvpldXlosMBq1QOyk/kll6cs9//2iq1BNcRI9AfndenEtRrjPhRiVEdCUnn+WF1a
c8vtZW150rL43iaxOSLIrGIbCpZs/v3Q9zbf9y1bLw/YKUYsv7V8WlUpTMPlzr9+B8ryvpYnfP25
5VV+Wf3abPkrX6sGPAV+7unu+83/8tLfb+wvP+vXM3/7nMs2g4RHMNhSet+v+/08NDB3oxXk29//
1NcH/P7o35ssa78/fbnzl0+3/Olf3un35l9b/vLyyy6wgxp94vc7LMtOZ6aaEnlOR3zylu2XhSmq
WqXN/ucXvmy0PPS9j0qEtGVqyR2nwOfA6ua+PBt8PWswBUW5bhZ4JGuRNDmVTN23zjHGSgSlAbkA
YdRS/ShvCDChNzRzcuIyJfgSrxCHy3Lv90ON1NOd8JXjb/cvN6154+UVvh/9epV6qev98oo+YIeY
3uKR8Cum4eomVsFqkahAiPuyiksUdO5ye4woJ4Z5RHf++87cT7pDUjx+PWV5YNnOD0cNlnR/hY3C
5TygCLLjM5cACyLoOPUzMU8d91TNNVByLlHVzWtyLneSnUnSDvq2tZ4dExLHItgBu++faLmcCkr9
Um+wD7dacZIu2tc04TtjDJwfHCbddd192PUHZ/IZZDG+wHVB+6fNGbTTvBgLqHTLQhBh/Jc3v5+3
bMa3Ua6SLocQBBFtGMoTuaT2wSR2LFKHtxzSJUaVmkqtO4GfM42eDpO4K3wu85Go6YH/CUFDMVcc
l5vVANIbUsZ+7HcGQ5yjkwKFUV3Aq64NiN4f2tZrA+yBy6Ke1xyIWeiOM2R3ZhGwY9qOJ4NcVOe1
5WbZYFPsnOKgDCIkb5BFXySuF4xczbHiAvLjCpyf6hR9OkM3Z70QvpaFPdE56317382UsAX1tSwI
IvgsNatH0lzOCcK+EZFFLq6XWL7RmOilKwNtHDzC6DGYWw4J+scpP5gkHQLyUpAhtZR0aesxdGwM
SKgV0F1ourVxVGZ9ctYTDrUwG4kjQJWKNxiKT/WslWKOuai4nLHf4uE205CphiVRMRsjMa2VqIjI
6UPhH1RQ+Qi/j65CeI+GS9Sk3YW3gKGfxZl8YXUta/3sfTXg5oXz/YPeYaDT1IIQEo6pbE5ir+Ze
z7LmUkaCQmGdu9Lojst3wJFdkc/b0kNgADDiI2b/2/OiJzPpUKW33+GIX+RHPzX2Kian3TcvLFmS
4Ps/SWLplDM0YJi3MBcX0ppV+Q4Bzi7Q0SgiM62ZdRkLfvF7ESxMKSMzL3sFK7RtmVh6vzCDxKNM
njqDO+PQRUxEtV7Mi+UAXNZ+u29sWlRAAzoeZz4bujZSTmV28M2dGQPR+XGBiP1yW8yB1szPAI0t
iLVv9NlCYFsWy0d254jsbA7LXg6n5eMtB9wXg+7re5gPOcc/mCGNDuKWsuPygZe178VyX5NQf+sd
42mhKi6EUuaP+VFZ6KTOzFtc7hxkSde+QQiwfOjlEFrWvhfLPlhucjVhuBqb+4X5t5AIg4qT+LL4
vklm5jM6hRQHNlWuqMfltyDvvlYNc1b0OlSmFxLpEqMYGzq8xXnx282iNreZQWpeQ6oWJ7P+18Wo
hAx35vsC3al2HBZHpzegxSe9/tEAVaD2QpDAsggxasB64Puqq8rfm6S/B3ULmYU4+AXkuey/BSC4
rC33fd+kwHWsdakdfMsUu9YSW0I1OYwmwujH3paIRuaAengr65jqN+pPS6t3I9e85QNh6GbqBH+k
VztEPQtUXgv0dK0rCNtSDdCkrmC3BhXQqfqVM9NL9c4WGNFNWuqjTss5JDJxMOKLIIrv+76JaCWW
Kex2rKbLm20ThH0eXnIE3rqAScnh8fUrUNQ18kKCBKYa/yx9+VNrDxStRuULvNkYFOmGML2ny5B/
HfzL2vfBYFdGfDTv8iGnKIuxfz3McyMzfR00mruuzK2TPS8UJoNKReYF/RZ5bJarGmLYI5W3HDkS
fThibyLSb9EM/GhLF7qCTIN1RXjoqurC/8femSw3jqRZ91X+F0AZJsew5QAOosYISRHawKSQEvM8
4+n7wJkZVKmzuqvs3/ZCNJAAQRICHO7+3XsuFl9dE6eIyL8dkYzxVWtCD7EbWCmJUq/N2Va4zlMF
5Y+JPRY1/QbNFAJdkptWvV2Ad511RKnEiWtlczBi9A5dPgAxW0q2sopr+ir2UfkcKpRYuUzob1wU
hMc8x51jagsgx6HPqy4d7HHpRds69ZW0U54MAiKI/75JMzi8iKvvwKfiEqlrdKUgySiknfduLiXg
NPGdczV5mMm9rjAw5jbgLpwVGbPqWtvS07HgcjfAy+vl7o6KuzyGWqF4UaudSo2EyQWExW1/WTvD
LgdW3n4PO9qaeQ4efcTjXrxEwzfm22ySBA/ampnTGB0ub6AYMByjqkfA0GD6z8CjMVVH8S0hT/Vc
3HbiZtcl+qlwi9uaeYGtOlOPVACMs9MQ4Tih1tPWGdqtHxBH0TuoV9GIMgVBIykfckUJqGCqH2bD
tejUPdP56jfHJ7umPsZFSy7s8iCXuilpj76rUY5FWHGw+1scHPE2DtGPwBctt3mdoj+WG3D1HhLr
1e7rzmvjgfBt1d9AxXCAKDfD+beF5WKyHEFvy4pys9SbCdPlgUmWDcgQsmLg6Uz1U6C0IBeiWaMQ
Q33DtpKnNrQIlEh8QF12NF3HLcFeBnPRTsvdQR6dbJroEqEooLagFHBTB3iDDDazo1xynGghJv1+
0V3WKM1EHRMEsHxdX1pZuXR5kJsxNf3Xe+VzudckysNdqfEPXPb5aTu5qOoWAirL+uP8XvlaFg+H
KFfJXxS/gCZ02yJNCd4u2mBjTrBS0Tl9yzPwLe6iIppqjFLx8BDXrrI1iDte1fYyhaYQcOYjXsGj
shKTC987e5pLpLgSKdKhJaIG1WOemCtyqK3yOejyXQbmhSkLc4sqHblDHgCzg8e/ocyCeDatf/lj
M6+G0n0pMtL3iok5Jb+vbCL9OiTiJnOSipqMx6GflYdZD39pMVk0hvnSGI6KMXnwb+0wqK99TdEg
HUTTq11Hp3ksrEedua89U0ydpyGOeUmUK7keHTRYeW1Ijz3E/W+V1j1a4wwlKWwoXwG9vamCEspX
05Fuy5TLa6gXhD/56imgjrIqm0gc2nkQW7kSE4E2dslrQ3nP62YMenFgEyAXzjdyrxw1TvVImNdu
VAy3gnlhHBl8XAuqPozN7NtQ1voRq1GChJ1ymdrRry8QtkajO/+stNH28lx0+6px56ehDA/yR0zt
oKyRlBonoNvaHaMfLgj663eOVdPMT9TkKFv49zbpU1cwTiClLD9lZk4BVlHyg0DeGUhMq+20tAt/
CBxx8lt1U0hNP4ZhNtipcy8SCvvno0OdAfZCZNz1wQQSwJiC8y4n29z3o9Cfpjxu9+gfXC9p2uFn
hp1dvjMsnBhqhmEcG2En37p+fJGvw6QnBjLwx1t9yuDKAxFcm8uR0ULy3FK1emRmkBjbkUKMpljB
K0kB8rcjCzK3Ud1Yhx7y6vcomR/kDocSzGUvnPYmnErrBh8WlMnlVwsS/XQVBVo1Jum2Ic7oqIl4
PP8D1ebKDfXhZbac1gOL5O91jLnY3FPY/HybObShXS6nWAco51aednKvZqUSvlnoD6Y6RVdkD7sb
+fVz8nda3S6eosKiDKSO3lSVJpkthXsfB0ywwlvLf+WdCY431J9HZ648BsrBEYz+eB+MCC/kFl2Q
H4SlxD+UyIw9c6qrY0mDdN8ogpq5mhW/SGLZ+SKafnQRqXihUc101Zgd1QoKd+QdnPeTTYQRmWn4
k96Wvo0Dwzlqrt/cTa3D1OayHxEV23hQ+p+pYCZMoV5J/wEYVl0HBHAvWwRZsQE74v9sQA9tkzIb
AH9q2i3TxBkldn5PDXqyQXn3Ekw6/25f50bvZNWtilDgvA/LxgPaCucFxb4LQlyLTzmV2Zs0JCdB
fkqHVaSf5+bVaYCSxinoadLM1BvhQ9GVnzLSBuATfE0ByG/yUTFOxCaXN3ZDMVjuwu33VmOkJ7mB
WnZkTuEBuG5b273mFuGft8JtQbCN/dZDROKebjfXidPOnIJazBR+k/5K//xChQYw0xyMa8McCvA9
cC2SetDemNc8f59KddadooQ3vlL7pyhqO+KczPQtI8N5OXAQ9Yw19deW5Mya+Eo/VBGrpvprbz7L
DZppnNa1Wpk3rTaVJ7PJrE0btOpN0fHv6WF1MHVfv9MlZypyaFWk2WHJvW1u9tmc9w+zowyrXrOq
9wZbRWp15mtlQBpNUUbdVJyfBHxBwevjSHlS2uDhvDc3/FY6hXjyFSSOVLOSKxtR9w0nE0rw0PFf
Hf5ZctPEaLGoYA9GGWOSW4Aiam8UhXgoLAoachOgqeucydlX00atUyZVfYOHfbhKRAOpri+rZzWt
7uSmXD2kkNbtE1MriddySRyr2Qlvh8Il2k7NmzcDMxji7frdYFCLydZS7rVp0vd0ntBmWkb8zQ6Y
ks7p5b9nnJWq2ysvsWJCNQSB0gQ3oT2iVA0cjGtkzj+bs0nqNIfH0p2nXq2jJ7NpK1xRI1GqyEPJ
0VNAnZnl0jN6llvO0PJXXa9p96PfuwgbsTK3yMPHruq+DTZVfrnZhH6+IHv7RYlLoFdEHl+TVRye
EFZRI/Pt8Adu0Gv5W2Bo/lD7DtwdpHliHZ2W8AlVvUXwPZCQzQmn9dfyAFWM5FbBPNf3fTMkhyjs
p12bBOIbOA80WMuBQYLgOZSrXnyVttrR3eHa1pXi5Jsa5PuoaX9oGdr0ZVNm6l6jMOc+mQ3FFcab
jHyPsThYmJburZmk17A0zF9dVm91t1Z+JkSeboa2aE453jrkYglBZ1navmXO/dRl4tdI0Pu6d23l
1shUtCOVGXp+0XfP9TBdy32FrfoH+X0xwpHU3jVjN+67mVu3HQAT4VuLX33kEmfuaz9IEARyZIXj
VTznwW3WQAs472P5UvJpF7jKDXX34Upbmib5tuX9cjMjOP5fbfzfq41rBsyCf02suPkY/t/1xxj9
+mduhSHf9ld9XF2SpsAIEM2mWpapUo3+k1uBhvcfqjBsqBaOadq6xao/y+UyhApjss27wL46OvSB
v7gV2j8M3dUsh1ArW6XF+I+4Fc5XzoHquqqpCaYLBGVWV5jU7D9Xy2EXpfMAsvoEEmjNRIQP3Kbs
yKVPx1PsLFURGWkX6m4FOcltDFz6Gsh5pEBh1FTbKhS/zAwTiyHI02Ug3oTkvskHgwTho4/zdUv8
5gusiepolEwyEGLSMN2zLOaO2wPqXxY7P6/P6+XTxIZXplCRXcEcLYi0ozJSGtVdlXVEsi8Dbfmg
NQ3jUblYukzOQqmjPsYk1jJ2kA/27yX5tGM6ZDtpOJW+EM0LpvGIjF8GD+1sYr3O7AkRC04kup48
LFNjl6dyyQU6GPrTvI+WWb5geTCWkfLlQXRmuOtMcXWJbpSpjdESGjAoQvHmqDnJl0pfjOsJySho
sYWh30MSWdq2BWbfk34CxqP2fHI8cFssM2XnRbvTh0MyPoiyZk7daBYDuYmGXT7Ip/GSYAmq749a
cbrhivJ3S9iXTcaAUGKko9y005AxhvBJZS/7d7yFd0oHb9iaQYY3bnbdht1tHauBNzX9zsmxpdvI
RtFKY8ZIxx6LZAx2vVb3WJO+dyGwvjJcVE+J2IGhXJx1wR2a3aqtr+Ycoij1dLCiWVDsuJuAtku2
NrqqbQ2/wjMSvApKMmdoLOcUCeEqRn13CGJGh/J/E1vVYzq3lT9f57r5JNn33BlQFjZgfdo7sxis
jYaINFkNHXw8n6EchXbro4X4srUWTbOiEhIol9zfS5fXjHIgQvPyXG5zeXp5n3xNZaIahXhKsNBE
3MFlu/9lN19Xy90GOu4r4n75juf1ADtnCiaXzxTyy12eXz7vP3+tLhEPEE0FQ3D5RPmQ1eqfS19e
60lS3ikCO4ztffmo8yH4cpi+PB2hQ3OfY/5MvjkctBJXK8Dp5XKJlutLPuS/nxIcyezB5blcDQc3
Ifhq2UiuOW90eacJGRL5YLiGKUEYzd/s9strl49Hzc7nfVktn162uXybvMVNrWBe2chN5Iq/2+6y
PyXoXK9OsGD9/laXt15eu/y2y2tJo9/WFvXk888lmfARV07gfSotojJUEfnRRH6qLX5alAVJZQpu
404jv0XWG1Ut0OhFB8G55nvZm6wrXp7K3Z7roHLNpzrp5DOXTaT1uZb5d++Tr30qon4qDsv9yufn
GubvaubltSIbdbib2L0GyC/H0n8B0L3MULXLXFXkpqN6fo6vDfG3XPVpURYq03RpRr+ugquaUWCS
U/0QfGgspmWeM4qwxF2mrmt5S/i0USA3vUxrXzaV08WdZWpEWogbGU6TYjs6yol7+QCClBZaU5iR
Q110L1+T28kl0YzQxC/P5ZsvTy+7Qfjy515DLP8rN9fFel6OTpZXZK8uS/JBFG6/rpwZe/RlRduI
DVYiaNMac4m00J8f/u61NqHdhd8rS0bnOt1yR5TVFflaIhN+5JpAG/el2S9RB/j+zoE0k+M4npZH
N183Pr9PvgoehUuvnYF862m4j5fcWPnQ9UwvZmCb121InpS13NzkA/5qGsXlqVyhJQoVg7J4VusR
QdxS1ZAPuq2iz8hj3dkKN/gB8wJtdDMTwtIYuLPUCg4GagkYwAiqbQplG9HR/A0mt4fLg3wNaNKb
mo/aVjqkRmzB2KR4yAW/F+T/Qea6JUvwnFyKW8I0TPJkps4Rx2F50MZ22lHmOIZqBsHX7/XaC8z5
ATGDuZrigsHpcsLI/6+s7KQ+GI2VfLGT5w5GjuyYXs1pgFrfN9D9JLmFJhenOB6r5RDJA+Obzp5B
j43sSDWPbueaR7kUivrPpcnqCjS2JEsSTzER+SnD/2aTnoYsRZ3TqEIQEoOpxhtnIsVARxIlRrCK
32RFURAevCIIHem6qI156yI/Z2ipwP4BZbEdFcY1zRy5xzTrFFKiFgKIQ0i3jjTBGRFuy+KIKXtv
X4ol5xflerlGPpBETT+v1FMdmgzImvPzy/pPG51LbUsPMU0Vy9P19vq8y0U5dQ6ImxUD48qQeSMz
25QwcWkjBqJhkQ9jVEG3H4w9+VQkA4qDLErKh7+tUco3XbZBkEmF4cvml21qi1wNfVb9tayQyoe5
WzQ7cpGzDNL4pZj/df0E6BaWhsOUwu+C/2VH/8ZrcpPzp8j3+dHwHrjQvC97kUuXn9qPFBBM8MRr
+aPk0br83C9P5Q+FviDm+3a5IV0eNAk/+P1asAic/KXV11rfM+rR4oRdlE8IsLmbXd4nl0apTrq8
57L6vNsoNfL9lxdtqYT68rFym3/5mkUfHlqG4VkEGayki+1sZZPKlq+L8rm0tf3tlo0Q/Cv/9fqz
DU6+9eumn56fFz999Li4A4XSgdFYtDz/bb3cdI4KJom190+f8feLf/9Jly+dTNr3yS1j79M3kIuX
TT7tQq75+ly++Ont5/Wfvo6R7nCZZMdYSfC//n5Ify9lBfbmSpn2cuXl9cu2tqn623JOmfT6ax++
2epHXaRkoMtFuaZLHUJ7lm2KaakuRRSZ1Rr7Lw+yWglYoT4m8NEoEi6L8kW5OiVNHLnf7y3lUpiG
GjBs4tTjy2qrWwbLcv2n3elLRVQfMH2AWWVRrj9/knwe1/P3uVwyQjswsdvL2+XSp31evpLcu1zN
v/tBAUztadmobPtaf5LXyuWKkE/NwCJs5HxdWH1cqsgouQDlVmoGhdCP6IVwO82pLC25ZKHsAQHm
yY6XBydvw7WbE7tjj5XJrWgpOcoSpXxQeqoEK7mYzYlQ13LR/ag7ciC/hrPJALZLVls2enGMcd3J
dzICvnHCF/o+zCBMpMQ7TfcxdeY70+jrtKh2Y4KDR2jfmIcnkqLrf9gwNq4iiFBeq5mw4EyXPJbF
i8xuCvcKfxERr8uvk8P3y4Mc4c9RHW5NYCMrgDXxldphJEoCOrhL+LtlcDO3oDqDaoO8pHa7wbQe
U+6YQoxXDXV7VaXrxQmjAcfZOhbBm1jLKHDfXsaucipCjmKzEaVTJS2hA3z5/5uw+3cm7DQX4+n/
NGF3/RrlH58Zs3++48+5Osv6h2tYCFAMHT/KPwXG29o/VEd1NOcvjiz+lb+sLfY/8LTYumO7qu4Y
AGh/z9WZzP0J2wZIqeIbNXXX/o+sLYtx5TNj1rGRxKvsyHVwtmjWF8Zsa8dIvEeMJQTUiVVJYg+u
ipbIjZX+C4fDS/ddOQQbglvFYQhWnw7U39BcNX7glw93IK+CRCVLaBF3f/nwIhdkBaruEtMB5Z8o
ifYqHW6ywiP9CiQ10jzH+tCG/9+Pxaz0eXqyM33R1xEfW/8Akhlmt52yI7IExTsq/ytRelb2v3zk
Anb956P8zz/0i30osdzaxxU771tj3c332pLEtA3wyUSbNn76n48qE7r/7eMcDQaxDUhLtU0NdPA/
/8AG5Wgc9FW9lxiK0LJ3Nli+sYXmaMD5JcwsCbdG4TQryw2AUhlJfO1mA00zBUlsSAlkqnzexorv
MLAHWZRTNl6TDVes5zoT5M8YhB83KqNOW3327V5Dda+p3kTkQ0dQSw+6duQfvzIGO9/nQWIgXMxI
NEPg4CeVvw1jVLZKpW+QS8ClR/8RzcR0iLHJsV04Hn6PftOoh7At1INJ4RfBq7meUUOMI5bMehbj
yrCyGxA5If09/EJm/Zy4+MmVaHw0EAKSLG1/o4Pnf7vuIsgfehnth2FWt76tBhiQwWGEDVlP9Stl
Qc484zWcZELw9ChUALs5dnkzFUcULPZaM5pre4BAIASMqu4w6O0vo3BvdB8DppsbHyLrrqOyejH0
/hE0/qZpmmtFDM+TDlzNbjmyc6zZRFr5m0Sr192gYJltRjjJJE2k1lsXQRqyyNRczT1sMeZUH8cm
LtdlWb+oQcU/Bsp4HikefIRwnRV2RcGfuixi0Cr5peX6h6HwvsHgPwFkfWPp7EoPknLtONlay+f7
QisAxqTTtu4Gf8thAy4w/cgV5F9Jtm1xDm86YEdZqiGK1EZGvtGWdLkXm+ytOGI2tZs+cNg+hpax
wca2jurxcRoA+abElvQ5iQ6JPX8YRvYYlO/0RF47YBUbhuowAOMGAKKynhLIIfZQvvhjjtWIUVTu
kJVtoYYqsw91KMh+axdo5fyRGeOjCqFxKu6syoUA0pgaQ791VJLa4bQIgK3wIRA0VyWW5TknfjEp
YAfpDThLBviwNwjRVEp0XRaa3tQwekRdHDWn1DeDpf7R6PzGw4guGYCW+aHYjr7T2ojYG+QgiXLn
64O2suPojybhF2QNZUoCdE6JoZESZMxAZtL6R4xskj5JQ8kYVqkS2phik+SYJWyNCvED2QUCv4Bz
ToeA7BIloGkF/F6HL1KZlr+e8xnNcB8sEnb9OnXtPdQpMkEQT6zsJr93tfrBJKNknWraqYhxDPeK
m24NlQ5VqoSHNoWAQTkH9yznT5W0wypMMbFP6ibyVQCQFIg5ZXhDX+3kPxrXHhA9is6uc8e+IEO3
tPHI/+EDQBRS6HmFVbvBmXcdlDpg1uh8+ua6i+qlosoeW/1mdNJ7dNnQXLHgQGJxHpKaGbsx5df5
EMTwigGUNgSWdWQUh+W8Gaf8e5INN6SxYMxN2xetsoJ1Q6VxSQpbw0Jnit6tJ7I6CLgaCT9CifOx
QG1WU6juMbF5XL5XQJwXtD9BDEjqt+Q23UXMoOyarrl2yvZRyWtCUDoOnzzz1ATCrdMTph2UL7rO
ZZhGVbaLYx9RC047wgNH+Lt47O2dSs6826uI6dCOwmbSYzg/TGrpiDACTJ+oFrg6qQ+vakX9yLT2
mz7EN4mOfs3kStWWB0MY5GR2tPEm4SuYzh57m2PciPrFpgAO1Le7rxlsr2J3ougRVCsu52ndPxF/
qG87gdEra2FPBxVhjrSfay2AROR32WE5nZwCL9mk05gFRFHZZfSYGk91pZue6pQAPTLrXiBUjC0u
yDARq6mYntqyHJAncYmH/ryUw6HJLs0RiSVTowFyz9rrTiAX63CtkVDLj0JLqFp8SByYH21DQ9VP
/EdSh8afzFDUWQ9OyaHAs09ynY4Ze6Atdt39bFgPocF0FF+sHXkxd4v7yIzugazsujp/VPQEu0E0
RSsSQuX7x7n1BHxaVx8eKVA91m7WbBT/VrU4ndWIIWkQj49UdbzAjr51c7WlUV3qaSaRenzPblja
mDp7qSPxWOXbPiDj0K2NjyKeHnXB2UhbdlBH457yy72mwlp3qz/c2d70kF2IBOE6NvmPziOHi5qf
Z+JKW6lONhGjkQVr355glWZMdTXXncqhyBYyeEddM+SwjkvjPiq0QdS7OKxhADI2xgw6AJaIuP+s
62m8rkmLWZMvVDPy1z8i8oAAN0Tf0/YWTnU1t0/TEmdC+6m4/LQA+Sdcy+nQuPXLckggXgJeNHu8
xlxNWZJO66Sf5Q/UFPx6VRce5QkvyvalauJjjmxo586objnzJo37KPmE6HXbn9yRl4DicFvH/MNd
f/K3apPd22Zzza39JTSIq0hCbRXZ5g4FUXKauI13drPVUDbuXKaQNq1uQCVL32aNOcJ4adWED+aZ
SV+FsKzF0TK3NamIhDYOpJEPxCOSSDvtixLvZluSBTjYDeCxvF8Xbq3hPLV22uKTLnMuobCeCCTI
7uuci0IfB+pu4U3nN9cV+ZxAlmj0ljtf2OIrjNt7U8FCKIrwG/foK/6F2AZ7ihUJ7ANneCxHkkJM
gSEwwbG0bkf3jzZAJFlzBwgzTKAaYo1mQdO3hEhsQlFuFaLh1uQKBEcnylEDtdOjS+GHrDp1Syur
7Moy0zdOFAaUaHwql1f18H0OyLSzk1ss3chirGreOODy6wogRoedfBWKlV7Z/TbTGOjbUATWbdCk
W1WwK26q78TBbMvMvItjXeMGOJ4S/iQbefLbfan3+vMQKhtHZLsUX7Lix93VELfdFUVLzlLh9Xmm
n2bFooTbMc6MlvzNQfy0bE7lqhj4qFF/GTTq5wWq1LBs1kU9dwcgF5RDA/d2RgoXzqFCG2u+gqSE
PIJzdQ2TBgtzSrnWQe22CXOHw5lamRe7yfd+Bo2u45tAxZ2+EajUcUeeuVdQVl+FHRFumFv1DQXj
eF3ALxrnwESrzzfqh/YQV7mxdpXBWgf2fWf5b+aUJuukVV5wQtDXUSaOBgYQqLIA+Bswz+iJafge
lN451G5LVJcugKiVgtmq0bNjOnD8lHKToY2hIjg7e8WsT/pc3RqDhWVoTpAb0/j0I4nHxgyoylyP
olf3DuV7z9LI4M6Znx0JKKRbRlJLpcE70mYR7Um9+zXbJcoAo145vSAaS2DYbfvvTtuZK0dXNtwd
Ck4i1QG47ByxFWXr2hyU7dy809oNV1Y/ngJj1rbtyASQM3TfY/hrUA391wJLMiG0y5eIKiSUE5mZ
060OUd4doxfyWEF0q1hhTYS0XB8hfQNM8GsjcnWCGAIim9RnJfAJz27LvWWM6n4uSfVxVRxeI+gk
PW7rXcEglBl0aBtG9GCENiF/TGdT1UPJVbcaUgnXJ16poPtT9ka9G0fnxiTbOI+MY829N6784hDF
wJ6EfRgL+w24n0ABluk7spe1eXzvbS4qP9TKaxCBBxpgOgXgKz2njaIVbEh13y7C3mVmQ6maXw2X
5rYo36OMEyLsw1/kGubowu2JwryKEsCfNwhFiZWeWoI8EAKK8X1WEXWMOXBpJSxot+eEq4Umt1Jc
gv4Mvrw8o2goItsB9kL8F6rQGJaT59to4JkEBn1z0oYSOEKHZwLBM9NWbW8sIwmNWSniCOLAj06j
4t+l4j1I+Wc3FrOEIs+vRTKnW3Ph/DTjTDqBiLYTkvqtEUVvpA7Ad80iRiAxkDvXUraL4IoYQ4ue
jUPGnZ9jkkarXXs4OLnTazDEFV19jBZaZEDCb8roa+2mlb1LBvGawT+js3WYEe/fZRE5Tzp6W4Hl
xucW7sWNRe9qaP8YIfiuQPO9MSoigF7PSe2qTPrCWb1TDGAAZRlwR6caw2kcb1qDbN+gINRe1Z+E
Dn+71VIgQ4s+RCtu7ChRAHRpHCsfnWgZJg+l2ubgLvzvCSlIO1cjZKPu6LboTVV4cEWpounEoCe0
ilkfb8B2n8woeQvzIefeduhsPHEgjcmhNM0bqN7vHQNWwrBSd1cLvd06OTd9037PAv2P3JwBUy75
xzCFI4Dh/F9hW0N+gcRq4TVfN2ocr9Wke06t/sEugX1qhc1x8cND4NScBTpRVPUiwLbB0Yd2fEOF
HPDA6G9F2TCwneJHA2KiB5N7ONBHvRF56ump1awjxwB2offVFQbMooXjq1KNH8ck3tKntFZ+CYgj
bjoGG+DgQgvLGSMFz5qiZke23lJq6EE6OT/aRMOlZyrfiFt+0EuE+omSNbvUAGU12IEH3pxeMxb0
qm7oxE4l2dcx2DARXRvC/+ZfpwT+PDQJGeNUMMNN3h/jJQVdhRaFb5X3xjNjDpg9kFtzNCzzmz23
IaBgyxvc3twGbluRUIwweOyh0T+7WEVex9T9ZhlTe6BnVazS0SKtwQ8tIg9tmvBBnOgIZ7t+5Lp2
B/d2mANG5EwZhN0wrTGCAlgkxsBrVf270M1bxRnfyPadNjbBgF0a3MSDOxzymt52ag27rBzfHCEA
wIVcZ8D/iy2cdMbuThNuOLqc7u2wLeLY2kBwhiM/gFZyTOAnrTUyimva09gul1tcD3uqmxsyIpyV
Ps3uMtrk9CTWHbxh7Q02ud39sJxpKfg4TcDfr3Ro9MIbQkaMtUbO2EBruZ4ZY6iRYhzxTpAdRF8/
rJzJ418VMt3LDMQ+d1SxBuDr9Q3zDXkCkgC2ixJDNgfiuHed5KoYyus2TScSyIHZI2qzI/i+oTnX
G+xT5Qhi1sqNn7lWbmsYgBhf0jdbCV+GeJsAAQLBYtKrWZWieiUOm3EBwthEM7Ft+qcOEMXsjARz
VjZzJNm9OlcfyTQdTG7Ba9xcAHZjFQhywfnLfCHa6/wnaQUy5/YwFeV9ESmvZZDZaEgYfGVqxe0E
0hyU1JVFN2fVWO5DG/bN5hbROv6Sun5Xh4QIujJlriAnX5pEZm9ObOAa+HQIV3nAwo+RvyXwRC+S
t9gIgPaCll9PZomrX0++5YSf7Cm7731/2zsOWPPO0E6+DUwPX2gvnpTRztESC7SrWnajO0yBRRPn
p08iepZHYktwXEH4qmeW3UfWlA99Fn6zc/8pR9hKfl/FkD3MwTunNKpA1A1VKJssNOsDSP5n8Kz6
Js2hXvnOVmc+alUNsChdLJF14swkyhjrFI/IjqN7GmvjHu7qtUzuRf8R7+JS87rUGLH78m1SixK3
ME/uLOZ9EcTXCj5wJtsheELFuiuVlG+JP29ljtmKTAdzhxTRJhgi87K0elRz5k8IrV754xKw1fTm
JiizO1DYtMzMJm0nQPurts/dTUfHfmUNNIJ+Cai76u9aY6yZHaIR71TryaKThMCBpMyaQHAbY9YV
DpxDdKeoTr8n7hQ2Vtz9YYVWtYmJC8IIlZccLqxm9JFsuHHpDJTPSOMdg6N+rVYaqih/JLnd36RZ
ku/h+pGp6diP5RS53jK+S0RVb6fqWWcGY23FyJ1ymrc4dna+CsfWDPkFVXnT2VyOIc6hUxrT/cHR
BIpDf0iH5oedtyoeJ9BHfTbdJNAraFA6SuuRhWQvmb1QmBukQgCzm2baTBFNWOhH6A3MZmOES4gH
HJaxHZG4g5Ynqhzh/ZRNA6zyYtwrRk0WJ8+KtDSeu9g+ddUweLNSkydBHsNVkYygy2Z3ZailcuhF
jBBaIdtDF/dGZRhXOZ0gf2nqE9U+qn7hKWPccM2ReROSjrpuJmZ+jSDI1pUSiL2hIk6YZuMtbPAS
NuWtbocg13xQYe4EUBSLq6fbUEVK4V4P2VwfuiE99Lp+m1aFuBpJEzCDatiVGXfXbFLXdR8y4VRd
0eAwsF/u1ZTfUuiHsD5DRk0uqgqQKiFdXd92mU4D1jPM1XMxZ7usg9TohLTs48wQXqtBDuuWQ0/O
9u9cA8fiAJmTGMfZQ85wqlEnFeM83Y7D8OzHBQYDHfdEOoVH/J10lm2jPlSDbBfjx3758shOfeQv
zLrWGPQHv2+hrVB0qk2mWivxTAQnDoPRX9dW/V5myk/YBc6mScb0OCfcFVLhbgnI9SiD1AetoVuh
FY5XuvE6SCZzM7iRu8vtGLQOba8W+sJrcvfJEQ3GUZNjSnIuTFcn8TKn3sQjmKgJA6/I7kOFWcPG
5Y45jAU9lmQTM9PGkcm9wbK5fCBsa1OSM6BER2yqikWIzeSRAtVszOX8auFg7lSTpCgtgxs3cOak
itIwfPtlAQ48Zhiq3ID52xSrKil32E4ChkY/rVobTgF20WncjXV9KDJNPbZI9tGJxFwrWvpHbkHl
TcK484SgW+53bbttNM55Tm6k9pr9LqDPUVrgm9WKeZ0aym0f1541jqc8J8VqHvXkziyVtzzZRAFh
RLpavrq12q8GTLh7bkXaMXixFII1S3dHHC2WwAYuc1iE7k7EMBWMnqKCvWIIpBO/N4XXlAr3RcM5
twT27ZjtvY+M/KSYDCCwHIp15Sbv+Uj7TtBOvMsfC3KHMrv0171Q61WF52JdwRZYY5UFWot82NDA
eTZ2dhJuyPSc4PyDRnwj8B+vYj1XvtvgfTaRMYg1LrJwC6GKOyOE8VVtMROEnYYGKBiYpYXAs+xZ
bZ3vDXRp4rQ5vHryaxjIhHOnDDb669y48Y5ZFDwaOeFtmktrkr5Fiov5idAWpZk1PDKI1HR7mQQk
QplQtOp20J2SLrHVYgktCCsxgZPXlAN8jbuERlSYm+qWV2vW7aAwAd2qh9QtyJvLvivviJSv5nkJ
101nsKmhuK+IvG9LY1j+aZ7oQ68qSdg2q9dKHCbqt8yRMiRvhP+G8tTzY+eGzhXsr3o7u6KjW6Bh
97KcZ2M0rqyUxEZ7IvUDAzHwoVVTNV4GW8Md+BVOUb8mNTEOsUtzytxot2q2Rd2/uzpTypGW3lgk
Z4kkoOMeN9O2eBitk2FNClP81ORbkdFFhMkA1Nwna6U5BSUcG6fTviuLJMBpsA4ug4yQzABVhPdB
Hh5ETWZvVYQEfiXGs09onllVr45OENHYKff0UF/hzq6mbnqOA+dEneC+0WjsBuVYRniRZ/xHYwKL
ciiLhWALF2YsXpkYfI5G4/usmN8HDJrRfxF2HsuNo9uWfpWOO25EwJvBnQAgAVqREik3QUgpCd57
PH1/yNMdfU+eiqpBZajSSCTxm73XXqYbTwIzRztVIO6FqwqfFf/R6suTKhRvasNvICA/WG0vrrRx
ai2r2qClecxwyUBkbdjpogmbeZIIQ5ReYcdimBdbx5y1YJdK+UsRREw5sH93GqjezvycS9I7NpJ8
LCpONh33nZyqAJ4lJ3mfL06N9QW2aRBd1nMBP0ec5g3kWzMiL7wH1Dpp6WNGsgGn6IQN1Uairc2Y
D7l5hpBcU1FiqdYT/gWorWkCBb5LEdSYO7dm6jUVNbfGmEVPsBIfOjl2m93MlnSsIBjwrm9MezRz
w6mSZLyWQ+0bxvQuY6RMo/3Qgi9tEjJAnUqfLjSSBvi5XwQ5WJOsn9K2XE5za7wsmv4q6kOM0Qyl
UxSV40YtzlGHv5kakXMxJHTuYthTdEL007ELXbsV/GPXJi8LQRFUss87MdlGQvzZpPN0bjWO/Vgg
vC0PkX6r9H4L7Dy3M4wK6Xf5JA3Kqk8F0ZvDKXELfa52slzVkLY76zrmnph/j4P1WZjKRZDZ5ppV
vxHRTEoNAYCDecOhnp+XNITlWDOj5LAlqLHF1hD/etMZY1a9ksxgymtj2ym+FuA6ILGtMnQxtpFf
zazjESYckFOEG1Wq0+33lCWGZNwGKXxsyES0hWGMXHKpfxcsdQ1EJI1DdtCEa1vg3CLUxmVKivI4
MnG46uJuUMRndN3xtm1Efa9N8UvS1+FekLJ2m84KOeFidCiZ1eGNrd+1elTJm7wAC8Regz71kFO7
IIsg7aWS/SZPHwdjqM+62e/KLmu8pQ0TT5W8xFyEU1oqt2ieviD3MhsC9D9Q7DUETUSOMOUWrqmM
YAK6+X5auE3akks35EHIgc5JxWdmIuADAGxujXbPhTjcKaoW+gLxB+4sdUAFjYmLHvhVvdapv+/C
UOAbJPIjDABug0k/hxpXttmnZ0UAAM4BVTHyP9WKGbiChtZeqIybpiI7x2I44iFaW/LrmI1OjBFF
Ht7vgx7GAgqOMbh2GulGdRR//l66BC3S4osZTnlpvVagEbDfKPxkkkohREyImGOfB5nIJQ7kHC/h
ts7bjnFggLSxIlFrMs7mgNvD731Ov/KjNDx3OflsiCm1sxrLxTDamCRg4HMdJU5SlYobzJH3ezUM
mXWz1tdYruVWnS5uZwJd1OVaEYEj1klZumVRMhObAUI7y9EhdtkQN/wpLvmWFbdZtKoLE2XZ9pKp
O7GkyXs5sT6skTFpTJR2lZmwxUg1IGk1J51G6teDKCncQAXvIPT02qtPCsDi3ijxFiqzDcdPt4nx
QAP8p1VDHYrRksXSgAcEWEnLLvwkwzjvJdi5ZKosrm4Y7EElX6hPeJEy/Ya8jILfwYIlIGLx6b2o
HEWIS5P4E0uVtLEiy4A5DOVR/1rayNorLXROWAGKGxnddP79Vd8OkstCXZn6U7y1AqKzepPI74xS
IBa5Ijo8Mn1VwduEDIiSZD+zcHEcvmtdmu6k1CfyAz8UwIcu1/A8xS+xmGZsqExO61B6kePgwLwy
20sDsuokAqaQLVF6qMim25UjGehgDWs8Jl0P96PfEEaErasBYEGOfCdm35nKLTPpDe5RlI96IGev
daJ4jWh5uBq8YVM9XRdtppWMLxHIzJYEx69CNBiTyiZTG0lx1T54x5OZMB9evlPl7/MY9kDZWPcn
xqmI3GXpLVvQu+RsWSIamwXVbxjXL1hOgkbRTAl7MW5blzyj15lXzp7sk4PW0NuR3QTPnaaVS/tY
aiALcq10m76usG8u9V8jA3hNJqsSqkHpaGa4LcYkezPK+jKuF9qiPShVI3LhEU0XKcmwYQyGUXY8
//TdcEg6Ao/gRVwG+ggbcekbgV0e0P9XUMUnoSskN1Pw/ZQjDYq1xVwjDolHNcLgJcS1+t0gsktB
CpMst7IeenvCSsxiLu8KLVAneG/VGSRzKkAtajJQIDNaddUk1tEGa+/yGtIh4lzGi6LdL4DOpbg+
VgWxu3MOF72u0nNe1bJXyHVPQdKuMYo9Eq3hA+fb4kbgB5lH2PKBa92LuUJeEcurqTLwvZIqjmgx
/4wVcR+gCeTxDGf8uxNfU8LZo7pZUfBpOKINjogU2BSVGtxl2rNqwCtLCKKbpDaBy8VnUgbO6i7g
PwQrZ6bj+wBeLdhaYu3DwjzNEiyiKpc+MrLg1hxXyRtZjQTJU8sFKX7mJQ4mXi4w/FSL9Kik84/M
QMTtMQ9Dp2ylnpoWr0XEsNOSJ8AhpvzbaNoOgT4e5NqCll8Gnq51VEey7E2JwOJDSs+cqMyY2KKs
T4RehG0S4wUfrtwJaaOh1aRvLManSpxLV9e4QilsLKdh1ocCvH401E3U1/gYldZllAE69WWiCTd1
H0dtBNzJ8JCqo7Svltx0QFzJr8M7JKYfCmsNPURmPFQGcolDYqFV+P1LyS2+V6QiwjeEdLz/96W8
Khgk6IXY81eqvq2L9vyvf8r8kD/6/XeR0y3K6+/vEIs38i7tDLICncWqWFQHMih4juDxfNsk7+Kt
kgR3May03VKcbrizNQ/ZqIQM2ULFo7PJV22CBQNlsa4WO8BRKokUo6iyfOKQUqEInSkJH6wI+9NH
fc2QbVsMC5D6YdIlfxad8Z1e51CQdnGX5dtqDh6qFt07WaAX3kO8FyvikJPVjhatfCUOBAvJVYVt
EMJMIneuRcz0GP+NFALMN1ZFGCQglYXYljLf5+c9SVzoKPyfSMtU0sw6CqO6K7Su3CZV9YYhUQeS
ML4lueTkaNVPoh4N3miqOeyAGCM2SzmFDYzNOeMZKvFyn6qxR1oJdKr0MUka5IZZ2KG5ebVmAeTa
cKrLpIDRgsClpNeTKZnypNjGONg2cZBSWaePyO6brZCW90mGmLFKNdbYS87miSeY9y9dGRx1okjm
lHxtSe4uepOuEVu4IgZtcwCTKuCbDcOmywZtL5AuRUuVqjsF3p+jidPaYWGMRzZDapQ/QIsU6Vr2
YpW5m8eY02oBZu2rWKcHKa3tUoLCmq87XYWeh39q/Ejw6XkYDUKoQA43Uthae6b4u5ps280o426N
0SED+xBL15yRu6hD6cOeOkJjhN/uaG4NQ2nP/UIFFbbdWRHl3FsWi2TMKbG8lrEa6IPW32HpkFK7
zKTcydUOADB+iEQcAzIHn4t2Xwrz91yY6QuECtwBpf0QhdOuaOF+oMpHtLRmdM4aWF4xdMNGx3Z6
mxYsdthaKC3z+tC3EaOvKg3Rc2Ib1gvs/7SqvjBGNLZVZD5WFV7XyUrXrmdG08lKQxoiLTmok7bN
8oZ4NhmPi7glICQZnb5cbRWZ3RlL+ZMo2rM2zr/6CNMxI1aPmqEdmL25AEMYTksYGoMsvUDLizZY
+dxYxNpZnaWACjprYAsv6pN+MYW4v/YxWboyhggkFyWuIi4FeQCB7mKzY+yKnNByIyegienWvoGP
ylYZjFNgqaOnGRmgGQ2533S5ecCsPN5FLVF5wxBYu1ppI/jYvA2Wf74LLV05lGLZ0oNY8hEzrgVq
tKyckgDT5VQZtHMZMGFPolNbq8EZPpS8aeREvBhSUGA3jHRiYdoDw4VYNHwOwkcJHNLVJG141Jus
d1el8qMykpkmUM7jsTs9dSqj9Ubo4lutCqojEH91g/Y+O6Fq5HcoO3j1GyUFMEZRjsWgfCcFNFQq
O4ykgaB5HmljnDxJm2eraVjhWlw9hwG16ST2xXNXM0SqsPh+lkwzBSlgLiwicXaAL5Nn5OWZI89N
9AwWCmlOSsNnYjRyp6NIvU8FJALivsw7BxOAfFsZd+hVpSMNanMJUmsTzyX+nib0KJOAMRgC/G8S
LTKeKgQVTfFrT4otSSnM1gNLYLRYC5co0bQdTpvjOQjV4dx18XgeCU489hFzzPX3uxqnr8rKccvO
DO3USt2hSQxf6nXzuUvNezfCiyyWz2waMZBI1/GCQKxfboZvydJBaY8IQlDD1nD1SUWbWawhh2NM
xHGfg60PPAhsKiQXrtsv5pXzNm4aDZhaV4mYZzbaiNJ8IsOC3g/KOmEl+YcwL0dRlMpLoieksVbn
cVRKL6tT47LwioVEPxYhcZAJlpK5xnHMBJggIJyhH3NM9MmSM/yAIOMDloABFxETQbWCKaEW2krY
IZixjBoAcGHTxJEOL8AYTpo6MD0ZA3MPaUdxi6Z/7EK86Jpy8XCoZFqjpZcmjv2eGKP9tHK+goVD
fhiYJ09KdgyIdnfIhApqQ98A7FPZUU5xCXTvhVhiwpUQo5vPzZcZJABu6VleT+0wq8iVznviF4uc
/gjvmzhY+1qmJM4IHZTDnUMEsd6xbrga9Khm6qd7SwgRCyJYBUFABuWJFGsDi1K3lbKlYM8GkVVl
LkdF0/VTQrFJ02RtTWXuD9i54BYIBPyAkeWRydehbUgPVgOz3FZmLO84ECaf5Ye5Vf6Ab3YNiXXZ
jkMMeG7MZMtjcmKrxkKVlkWa3+s6Pf20pr9Qh2AAROdAXi6l373VpfoSzpNsK4BiHNuLp5T1vKcV
ksP4eVmG5TEERjgaNdyWQiGvtY3GyFGaiEB20cLTAKy+VFRm/xlHSYh4sK8Nd57ABHiTyy6LuuVi
LJIMUncyRSk9t6a+ncdePWbxQJ1nGOZeHQjl6+MotzNx9oZQWPsy+YGpIERVRXnB9OV7zpp7BJGZ
lTU/6BXD8kmTlJOwcOJGLYY9LaeWn4UaoGUJVts3yRFXOkABzIfwxxsfIFpMBscxoce4xYlqsJn1
qHDEeXgpJ+Yjs2jNTtwXDfMdTFDUgNZDNh46tS/dFm8Yu6/w9hWiQeTU748T9LKdORMrkJhlfaQy
O4dLMGx71huj9dRRcNS60dZJsI0I452sad9N+EJKzdB6ldpvGMf2WzoTMhUNodngfXMiqfhNEK01
NDHDqbKvL/OUczU0kupzh77KMm1QpJgr+OM3RnO2ZBx11DZLtkVtZl6QKvXGCiBXdXq4703iKOqq
ubb4IDoDBYGLz8WaBBwR7zdNzGJxWqOymVmMw9Ewuu04ZZjvtDoWdDSOfJJ2k+uCF9WLb5C6B1wA
g2DQPDip+lXQG9mpey3b9LyfbSYbJ82AjpsVg75JRfroWsRYqBTC85LL1bElNHsjKHO+yXUVWCdA
lgQL30BjDW98SJJnTEWzfYr/ri7K+sHSu+OcaJ2vJsmFuDdQkizUHaVW+50Rk/VEy5pJh7DsyVYY
mA9W6+X/+/d+/zKsf0oaJbQ0rZkBq3OUyrluKH6jt36oGeIBGpspODqZlCq5VDtlmsVDvP7B76/k
gjE/UaUrIo4jsnkym616HTpPk50ldGEqYAa65i/Y5nV4HaG73/DN3MWudClezffhl3WUGBdGL5Kw
JQUJYDd31WfaBfVasxDQnV/N+RR8ECTSjde29iy4hMRLA6vMDiarkWVLbyHpk17ii37mFRv9F7/x
UD7p/FNo9BL9BjHhz/I1bs/Lm5HYbAxIdtqlsGySrJu7cYy3y0kQt4L/TEA56VSrUeUDKUnWjRGh
+GnsuKUUR3lKP3WD5C/sOmzRm9w6dYuv6kacmlWfjOphiFz9Gj6rud/Wn0N14kBoGTFyjzDKLA5S
u5mxCpHdPtwSEtmfYEYTOQlszTKzTC+u6BiybXIMMg8qjPxYf6IE7v08O5nGTRB+8dYh522Ve9o5
UHvAmMavegexBFlY9NFl9nRWoWk1TrWvvDq95U9U3Wqxm6WNCF2Rs+OKhoQApufkWXiHSgCUhOxh
U3q9tlGeidiVD7JoK8SYRd/dSblbuDK7md/ncI/9kGGiPRzqI/y2DNnd+/CRD7ZyjVyy9A6YJau/
Jm98qab98Brd+mdpS7ouVNuTACa92PMTtxoUIo+OU9pAFxnOqmFXDiEozGpJgSjd1dvhlgg2YeLT
sBk6N+jOywMZD8nRKpjnMPABrrQzzSFIqt2TEO0jfym3DHuEZMN0izw+YgDteV8c82fpQbsVePjp
1172Mxi+JxX9vD30SAu31pN4NW7y7MosHGEnsq5r97Xfow1YwIbJ6z7mB/MEcEwjeUt22bSugJCO
Y/bDFwZ2w7b4bk71m3Cd9hkMfS/fLRv1cIc4uYlOOIHVL0T5QagBTf7VUvJ+NC7Y31n6wt4TIrJb
I3N4aLjj3pFDvHAA58qurDCMQeDmwcTouFTPFnnA6HIdYzcT/qLskrspOj2d7LQ3AJnZqm5/q7fF
mT4cLgEJ4+I+es5WXrXLE1nDQggmOWLmsg+fprvgJWfNi3ck4xQXLd7poRuE7ot0lS/Bjto0re3i
pevs9Ls55GQ226tvCNgqennuHbt9a93ytTkEwIAv/VZ1hcfYTgp4bHbnR9EWNkl0nj6yfXMyLpX3
gV1se1S8agMrt3ZNd3pJ3xGEPBlXOC7lq2qXYNHhRk0JKNlEptP9JD84qUKeaGsbEuJZVC6dLx0A
fcZ3jjLlkznfSqiHAe6BfmfQ8s4KHwxMTb94sj611Knfy7vgMDKpPPXWHcwRuoMvfbbvYkoSkGNt
hFO9E3scjmzCLh3zlUDXJylyxl+6XbqN1z/kT6uiByruYot++pSNvnADK0o6HilwkHhTt/Kv9jX5
wCGp3hiedl0IRH2pMtd8ok9cfkin7DI/P4pPytW6RskOGCwglMYVznxCNOsJuki7/RRUt/MoN4oN
YyLsCfblg/46bo334NgcQq/wq5+WiCMn+azXSZNt5QeD6Qnf3K5whCNupfSZ02GK/JhdM7CuLW6n
2R3c/lVUnPQhUV0yAMmcwZuPAwjxDGygn1A8qfB1e65E2/iCxznPCGDOI9Qaxek4gW5oFmruGhaN
DB3MriyoeS4u7wQOB8qOT96unqMPwUBr5LS/6FinDaZ8sBMZxpIksGl96RLBPvYIgNQP/TFueNgs
JiIR1qtp5T7Y5kN1Jc0TDySsPov4IIyeoTkQoKHX6Zt2H9zVylFnR2weIUROJLA/ycwdH5M7fG4B
KNjGPI5ASOk0+wjvVJ+Zaedw6v4Kz+apStzBRcp+FJ6mi3VcHgSGqFQMJ+sYaqfgmyje5IhdMQgw
E9EbN6JE7faq3YyL8RY+cSW8GTvlSzi2PvsvoakHMMjRozmR3zyTsDnZMUxRR3ywNogZnOhN/wkP
0MRDhq+2/CYB9BOox1JlRupLZyu0Y49BroVJBTwFBwKwqLiWtTGfmtxtfkQSp/fJu8gjfZR20kPd
fyTH/IUQYlC71R6HfDuHrg2azJpiyMt5IIkODoRfcx6Ko0fKO/mqu3zeJj9W9yzg9eBq+LJ36mni
tayyETfUXHYWFkum27/lu7bC557W2cZaUdwJJ0awsKxnV4EswwDEX65R4YmyXWxCt8Nua2NAzb4q
sy1vu2frJIledUAEqRk2euCj7llsE+lBeMWc0Kd0ly/xd0gOhmt+icNO50y9zBLhkNveNXIPnjBF
kPoL64ADM86ct1jfh86eRyTaznSA5httynPxZr1So0vHWiCzx2EMKHyA80PHDb60M6k58iVV7SZY
4LPY3aclwtODYHxqAo4FV7jqT+Fw1af9csjc1mudEAGQV5+w9fwsXuTb/IrntPkJ9BPtzUNxzrFU
f4ueyYxuf7HliPrsDsqn8Minu5X2QeTygRnjAx/EUjtx68a3NPItbFSJ75F2MmO0DliTp8SetpUX
Md7r5mbaaelRsokm8hZIGq+d38HcJR8zsvWvANH35LaOTh6U6Bqn4acT/QDsSwYL8ornFsKgM9yF
t4VPetiQCpk/mIdYYd5E4MZjdsiKQ+Bb9P52fYx89VO1rj3CZ5gts0MQzq9gpwiOFW/7x0TzyWFt
70Qaol8kWAGKas6Hd1htcTYEboeVjyFwf9QjDzWGfDR+CKXCpUXTbOPETF67EjasCE8z9UbsaM/N
dYQm/1nAudxg+jldMEWHUgOz1oCZbKvlho1ZeJVn+uSBN8sDK6y95NVOKtxIdBhYQX/oD1nnmqsL
0F5+5O8bgk1KKujT/DgNByPdrtxK3KzRTOa2HpGqtsXShZ491q9UCkl519VT17mteaORFPoTBVv1
3Tx21lOX+AFl6HuS76QrBxT0Jzm+AwoWj+1D/FCgqdyP9SZ86l/S2sP2jh3DuMYOXWNnUrhUv0SD
kF8nfNYeJgWdypauGGaA7ofluU73gHOUc7CQ4nP4Yb7LJw6J7Du5Du8G2J0/bJT38ljvon1/6N7U
xyrzZibCcEqfFFJRsWlBAxUtfpS71aY2fOu9yz0TRlF+wHZ9Lh5wXUcCGDlm8BAuT+VX9V5FKDds
Wj/sxEPtO9Q2yD2KH7RdufqNtmx+RbuIDCvTbVhyEAdXwndld1vjoZFtcQ9MeiOhvj+0T0w7gxcB
c+zT8lMeiTN5TUgT9c1bSPm1L57RoDpKR+qHnZ0qza14WEhHdKdms/KUWGzXWnIaGChOdqeO64qP
MLJLoNHTBK73wutEHIp4gOtrn8Lrxm/+kYlbUL1ow1W45E8oZSayhtlmdB1QRT8hey7fXGw1wohD
SClBoNdBfIG38oQl/rQXFFtj1n42/RbCNLji4mhX7QSPPnmetwE16icLX9gP2Z66FcGPC2BevMe1
23z3x9aV2DJcT7DqIOQ/FxzV+8CnbnHza3pQGlfblvtsa+7ik3ms0IKZVMGOcYoeqBzCd/ZMdhiw
QkQCQxozGYZP+rLHnmPV26Yw2DeNdQuQxrDatL12NnJ7OoCrg1OofoCCr9qm7AjZqZ4Y/4bvEgcW
FVXiIiwpDqnpZc+B5C7l15vwXk3vYnkdMrd+BXUOhV2wpYKKPSgKEKkpz6bmNqm1Zz72FQ73lPVd
wdgNx1rb+uJhcKumlPE0NDvZFk75bbrjmz28W4bb7NXIBmX/mjVbuyFoYTopYcJ9aRj5bbHG9XmM
wWMApWjkvjtEFH7yFiDYlP3ozgYtYY5v1X1+DT1Itibn5z7bZcfyY8Ao9pDdwnNFC2VRK/UQdr4B
Ah7VT+YzNKIUrCZxg651hLFMjDJk8X18KR552dJFfBevyg0wgx+LOooe4Q2tzwAjGTr7oXR5uMIh
ewe7o1HIvtvgAIFknbLfwi9O41zYw6jqzuYLgt3P5KfxSdkxd9VG/RUcTcSaAT0fNbJdnqxHtIzg
etVx3Oeto7ntJvrKE2ZY9EM+ruLsIzIANtxRrJf+FaiA+7p/BfroaqdB2OLKbvigPgpv+Vb8Jc7b
KrRbtuol5TyE+MlH3n2QCqb+an64tUYiShbM0d1xFw2usgl+BYf2hRiKBDLvTj4KrrHPkblFbj3Y
vbkTt/UbmX8Fmb0vfNg/UOgFvLPx2bANuBJuMG01z7o21+4OmfPFnMn5IyBu3em0Zel2PkYfVNXJ
D6eflLl67GafMwBfaH8PFSzLLWUT/Gxu+e6lv0bKMfvSXlmdj/FH4OU+yXJT7FoH4yyhL/xitgDp
Aq/3CAATv0io8Lb6LhxFv0Yov7EIlHM5/fUDoxM3OrGspnaT7Np9hAT+Ij2th81KEqOHM3bSpVqb
WJMJgweeF57nu/T6Spav1LnAPgxtV0f7yK7fsR2WnWmrnlk4PKToKh+ib+Sv5iM5XvFPcht+cQkI
T9K2eCtuc+6R2atfA2/aGU+cUWwK44up21E5zntyGY23FOuGzFme+GbTG0ED/bIjRxPwdk6ciGAa
J/iGOU67Dvc2+SYyPqcyUmFO2tEJeZX4yCkf2oRPg0WigbmV5/IDOrp1XPFNganPJngMnyL2kx28
ZN+s4eGVEnrew8cUrzEGgK7MkYPkjNQBp31pX7S39oXjMXoUDwgJLvV2fKF3VU/FkbCfwy69ihvj
lVyVbQ2htNxyeHJYam/U1vfhffSZxrxUdwhqgjvDI90PlNLb+ZWGPYjt9oinjFy77VZk5Mew79na
s5o+m2stAMs4KaSwwh1v5us8HSx3OAe/xuklabdC7mmiV6r0ljasft84p0D/bBsUPjRxBIRKtvi2
bqDpXI+H6ifYarK/EHZDBdBvxdoPPf5i6WmH+Vw9cArCObT2My+28ZpHbT95fALiUdm0DATvaIwj
OwUPKp4nDS3QLuaiZLh1XstntISfBWVZtJk24ldtemm74QB/ETjIV+KCXfnGqfpoX5FTyDSe0lW4
xxiva93AVupVz4AEPVpZsBfWnJTfX6WTPqBArSy3XXBYMxq2NOR9BE3vYRrw8JSU2BOmblJ8QCsb
iekh/v37RGuQ5d7VLBUrPbTSYG6ShnsczRM5YAmCKWXJXoVMabdGp/G+9ZacKVEr+DI00z2KQyZ+
CeqSmNoLljIM0bG/pGJSe1nB64mqAanzzGYY118SaDdOz2QDjfeiQINrj6o0US5N5f/9ZTLJAFAr
3UuJDdlPY8GIUqWgzBrc7Kxv67tsreFoCb3Z29C5AGHhJ2zySqBT+f2LvtwzQwg9hguAmBCMqw3m
9JQPkfkCybLxo4rCHN4jEkSAZxXtKUwOINp5+RK15CaklxDEYqxCE9KAhPQZ81lV/pJTkayghGZO
N68B75c0F8Z/GAi7ZU3PFeDi41iou+tw/laq4ESUmkwJG/aIx14Je2jZKiL6Yx5Er8o+fOXcFoio
BZC9Gm2fegtSC5AZBmdBhYH6y6zCXl2/js2phi3SfglJcrOy6qmZ2seOCHDOSNxop+xj1Csg1Pll
rgTF61TRB1nfSrNxSefQrwT5rNB4WkPwWEjqkxHQHBmyZqf6TMfSKL6cBdeA4c5m7Mznql+0LU5F
FEvTch8X+YHHQQFTqgE4UfVlCsSPGcMa9jP9MmVN2FtBhKIv8gOlObYkbe56VFacM1m2awxKV2Py
RyK3z42A6AQxxuwFde8NIsEHsbpOMVvjZGbWdBgKikxrAAysc+AgYVE9y5J/ETGqbEzZCGxCWSY3
lAL0oy9Lr/2oI8RHIWDXpX221TLKhdVzEQH7OamJXxck0/mv/+/J/VfONauD9b8ZumD2TjaFbqmo
M/mhfxi66FMmF4NgNv6o4g9RYlxlD9wXchDv2ryz85zkNzXBXFrmMm7m+9//+P/0d1l/uiUpoqkz
IVL/8HcxJm3qtNJofDEdf4JJdcU2BDog4sQWVoJS0OigXSJa6b//uRK2Q//xtiV5tQ/XGG6pq4X4
/3TOEVu9muRJapi04NXdoBRrdLKFx8uso4VfRNj0eXNChnfSLficjJPpbEtlR3jFv/yo/i1b/X8V
JEGXeEe3//1f0voe/3wCkkzOE1l8q6H5H08AI2hxhh7a+IRHDW5SC9hCCN8koMCKfIgewor55GoI
w/KdmJ4Ndy2oF8eiEiZV5R+Wwx/p4Cpm6pYswUVVTFWTrT9fixYHErEAMbPyukBQlXDBr7YC2Vx9
RGjRAsFU/+FJKH+1AGUkHgYSE1FX9T+eRMrEbqnID/f1ArjPGPO7oWjwJKm0+qWDvMnHb0jde1UF
GMYUXosStZ4o7aEDoDLJ8BMPEijGZE8hpbVTmVpf1fhHhEUgu0Vx1TTPRCJtqxlmKqEGsE56RuBk
XiKI+4AchgFnd/379fVXz1RWFAOJrLm6Xv2xrudQrbiVwtY3cy5CHXsYW6/Hf9g8vxfpnytHkdk7
moj/lmHI/76IiUfr5s6SmzUX+YY3zXXIDTJ4AL87dkwFBGuMxRXbcuwYLL4Yzd2UaCf0HxPy9eyq
R6yorK0uI0EQ5pFn71Wm+m11q2dJ9Z7VzYl0OCx09NoT2+Ai9tFP2eTN9u8/LPk/3LNYdYqsa7Jo
mZIlqX+47OO7P5FXp9AOWJSmoVHiVqDDcWLUMmOSZy9NnPu5oewm3J7EFVY2t8R5PYdkS7tRisOI
Pn2Hlvxtps29XT0XlBC3Apz7L0FuNv+wR/7y7FBUBndcXgQT/P7zXx+PcRGu2/t/K62ll0bMy2Vl
OdgzQyxk3r+stlNSPtxTRuqrpv990kjwBrsMIcCBydiZKXb/9Fr+avcoHNyiCqMeYugfSyCEWCIJ
5tz4qcb0xKjT2V3dRuYITKiWay/U2E/dwIg9ZIwxRvnX3z+7v9y+iqXJ5DFonOHin88Ovcm/1uAE
ochtJBmQeYghic53s08SW1awul13HrqsFEOQ9eEM8lNigiutdjITMjlk7NN3sBqiLJD9nS6Rvjsj
BXANT1VW4d2T0WVbHfL++TZEwSc+EQdklACmybBfXZa61Ybq79+Y9NefrKkb3Mayav7HuQQHlQUk
Nn5bHrQeiF1XUAXCWttOWM10CVziRbJ2GcB5gvPL3//0v7oXWWGr45mI4Z7yx52gToHaqzl3wrz6
9AhAE+PCNHUYyRIIjXuiFQAkY/cP7/mvTi1VxDFJxd8HJ7s/7OTSiXzzORsbf5l4lhBu3nWzfP/7
d/ZPP+OPdxZrnYxOlAULyY/wpMZTzfwfDt+/XJNsBkmx2BcMuf9ck6Q9jY3csSlqaauMjABmThFr
YoFpZXGdftsEqfFGq/sTepkroiaG8fCHM0KggvoQN8NpENGHmrLkjnP2f0g7s922tXRbv0ph3bMO
+wbYVRfqJcuyZSm2kxvCiR32nGwm26c/H73qbCSKYO+NAywEK3EjiZyczf+P8Q26VA4Vg3AIv0VF
sJI1CuDWYCQ3yvAlLFibhwkYFTgPReR/n4Bjro9K4+MLp02P8u+zvaGqlmsQVKd6SPYv1hTTKhqD
qEAOb4jTZ5JlfGam2VJHBDWPMx4zp06/4O6m5QDuJlBKuiYFW9/CyxcfvxXv2jtxXI/NqqVrzuWk
U9qO6g6FUW7K/KcS0GwPderXjtTo4w7HvpL+jQGwIjRuPn7dP3cnqCZdhHWO7eqG+36Ffpl4vUCT
Y5Wk5WYcw4Wj80zWXOy5KFr8aEy6lf/Zfmga8RfXnM/nWg7GecswL3fHHozkcRhc3GGmCz8CZTZb
2eeiih8//mRXX8fUVY0bzGxuTp/8l09mc4YzvMoRG5fazejra2Xi7Zf+J3tN989tr6E5v7zOxWZL
MVKbXGxeBySFVDxzgeabU749U3pkAZow6Ss+pJHYijrumbeLr2a8dcr4zMen1tA27Uoh1JQyXLY0
0GNpRqgCpjeoHYcQsKN8cPka5IMOBVtpArhpAmpGptdjvy/UfG3ryFt6S0XRC92n8VxEFX4AoxYf
mO5zzI+NrVXWwWpsVyILs31n0qHTWkfMvcBEAC/kMhTjD3zmyrbjQIlnskMeSS+/aH60roq8IAkD
DsT4xQCKvHTOguMprbagl+jV3K+ag1IC7GOBuamTC7FFhqSd8THu3CD82mU22N8Gug4492NQhD9V
mHiLxKeD7VjEt2aj5qwqy3pWV3o83nNoLtc+FVbh0QBvbew2cYJ4wO3Dx2gcz0F09/FI0a4sTGwo
HYvJQEUZ9kcmUZqOisExTZAFABBAD7tTm+ZHo9NPbuV9pxpB6NuQHLHzPHlZfF97oQmkqcPqvxeR
tRty84R5/dnSyqUWFl9GJf2m2cS06IasZiLV1+MQUtgp7UWkBo9Va+fcXL+ZY0pc9776OiWT2E5y
xNZGl8oMH0VL61QBCGp439OuO1nSO4yyOekJJdfWX5nxFGaceYeqBCGMjVCa/ECcRnOjbxZhh5cz
Pma6ucdLctRle8IyF1Sv8ZBvDUN7HQJt7SskbJoUOoxKf2lybV30tB4jLrvv08WCD0+paVlWI+IK
PAvz6X3qZpcsaqc5hbb2+v5zrb2vRX1EfbuoWwgVOnI+mXq7ngBHi7ZgU6kvddxufPIzTc18Jsd0
i89il0b57Rjq94Fl3gUJbIiw+qKM4ha3C8ydMPwSdsnXKizGvQxh8viB8iDz+tZsnFfPsqnmu9WT
wI54n7Qe3q38HmuceOAMypjyMVx9MkKuLBS6By2V4pOFKtO5mEz8DGqpXg2oo8GQiaAadhJy6dz2
qENmlbWKMu81QsCOJKNCzqJy25O6pwnqG93mk/cyLecXE6ihOya4CQ+Wh3d5RKHK0rZdkYkNOBDk
6btEUaLJqJYtXfRyja21JGiT4aYU3UvvyB+aUE91hbImDOFai7agm+gqwbaT/SeLmPbnqcPghKba
tq65UDEv53YSqlslbOx8E2AZoN5VuEhlabwgLg9u/L766mcjdEJHTze1A2crVLpt06j+J4uaceV9
wLdlPXNd0N3sWH6f++WQuJ0/NOBl3S8QAbI1/r9MWb5zQzB1zPq4H27yFHGiIbbVRNOQk+fcbD1k
xWmMo9H+YWU3KXYCyvL9Pby/8Vb4CvInjCW6mcx1D+WsX8nFaCv3RpvyWSKpQ5yDrWWKceVDy8ey
kf7vDycG5yMDJINFbUPXL/ZhdSKLNMFTBaG1OUjdo/VevcCgmrVpdS67/Jw2A9Ifg+ykVrx8PPL+
3EGb02qqOSChHc+yLvaZSVvgbtJi7Cgu7Sb8Sot+GM5U61aRXe47PXsYSbf4bI/2571k1w7u2nHY
GBmqffGJi1qIJmiblMxLJJ9oCYukfhntBuhHfGf56KRzPHL9SxY7R1TUrx9/5vct4O9Pm6kafGxd
MzWbVL1pZvhlGxFEaZGbaZluRkua9BZbRoetI71T55RW7+LUPraYA2hvk6SVK6AtOqoTZWvOetV9
qhqDgDK+7EbJ3VDj5S96l4qJeBmGB6O5BeMHyB6LvlN9drf+nCZ44xw62LRbFm//4o2XFnVrm9TI
zWS6Dw3cwKP7GmPCB0F5/PgiXRsYBkU/m8vETsi6eKkQqbDvksO9SRK4Bg4Oj8BZZ1Zz66DzxjLG
iVJ6Tx+/5p8bZj6e5XGQ9JxpsrncdpkFYE1y5FEC8eu94kWQGwGSYaEW2pf3S06S0NLUnU/G45/b
SlPlSG6o02adF754CKyaIob0nWSjNM1uSNuNaSZ3ka3uP/542rVraqmUuwwXsqB+WcZl29VHEb97
E+TWcYpOgMxoTAU3lkrxtSRyNzH1VaxaKxe2gFkzy1YGTqtm2EaIAoFUWXDgRudJ8T8bWVe2S1wD
TWX/7uqqzYnw92eiJ4gsj2NsvxU+oDEKT4bVMwf4exnJm6b9qvkxIp8YRpT22VCzppX28nmcpj7H
AhLGSnPx2iwg0oNylGw8C7iEidGPCgisBdURzOui20qYbjMMmuAaIJHkRsAq7aIqzoK7EBP8rGv9
kdT46PYdeOtqGAFdHmrSL9d+nyUQa1gJgmjGY0/BTNOrBc44RCFFk6/8On9ITUzk/USQeYeOycLE
QI+bBJ9YOjnazu8sA6UkA6oDXvT+7QDxPNhJQJ8wkVNqBQfXdd9kbe2qFiTDKNTJFE/CmmuUc9jH
IDmi79T1UL71wP0U0W4AcRGHo5UvAJ5XxXQM+GTATQ/pHxfW9abSjOZ65uWAG2MYriGZ3puhU775
pHRCJ13awy6rUKOVAFF8q9kJ8rJnmKZececsjaK+//hNXH24iBygfeHpzh+n0cws2TwEIt3g6URS
xcdWE+3sOvKTQ9uVeiMj2LM59zKp29T6fh/BuN2MvCjzdNMZNJ3QJroNyA7m6ZpMM7ZQZ5gH6MG5
N9KwjmGj7yu/3Xfu+Nkbuba62WwsXd2l+MnV//2NjLGKjRg060ar4V40/LHoq3UdvCTZ8GxNVs66
Tr9XpXWYjPCZ+/1/f8G5CiYLuumq6mVFjsfAbpOQ2WxI/Nfpelfoy7LK/2Sy1v88JFMEY2akz0D5
Xr98avs6ybVRMGPYCS0GD87/LC1S1FnOkbwfKA/MWbEhN1Fre7NOMsohz89aNCZ6BUU8wfDAyWEz
emx5p/ZdZHpPGcwc3SdsoEceWGsInD6fhq/NNqQzmJzwaeL8UZZx7coF4dcmKDubndLJnVIUL1zK
ea7r+0H9dNa/ep10A9Yd2Av3j85NykVybKpfm6G/U7QGJHJSvDSUTUFCuihr0uh7k343Ab90Criq
jh2pTQpbjgDm44HhTE/A5XTAjaLJSxod4SQX65zX6ACegjLZYDLGpQPo3wX8AIGyhFoZof3CJCVk
fR+ym2BLcPTceq26Xx3XPGdoa8RbH2BdibJ2U7NdilkgQU2HRDnwR+sR2dr11q3l+beD1M9uTzGj
YDCoRvFiyuTRM+QpK8SL16v7Kcl8VqOcNKuvlWsty0BBXct+iVI1JUjvPGrlgwGtqfCiCTz8Fgma
7aGbGUuh23s8xg+tAQKmcKqbsDHAW6hEWWYL33EAntpPecQxl2GvojjtVbCW+j5kOMwSK4K18+39
/x07W75f5aKkohKK77H62apqXr33DhVW5j+8fZdb+8qvp5JCxspWVrsc2JKbtLuOJudieiAqEikh
qgwbS2sqDjDfba507GnnuMpf4qD60YT1dlTNsxKxy5QdE3ZZlSdYHPejWXVsS715UoU/4u+aB3Kk
CREl2MM9Dq+NgEWWTJwph9x6alj2a8vgcgurnrcGusdpLjYcvqRCwAcvVeDWaXESiOBB1vSzHOWT
ZeDaBkNTTY6RGLy96Rj3+6yYOk0fRwBENorUZlqfPwS9v1PjpRaURJEOL2qBVsdPj54YPjnj6FeW
II3JcNo006w1Lvf7usZTbWLf3oy+9gqu7RnY/6OjhcvSy09x8a3RjI2xGd7syVhmIdwJn1Xh7IVv
vLitPOUlQD23oOtXTJUqktcRUOh+vqLeg6XKk6ewSrcfP6vXZldqWprNfp/92B/H7hbaal8FQmy6
GEUbodRlQ30n605Vkm/HItmpnbMyQhxaqDSHnDeHjmTWqc0plagjnBDrTHiXOuOPuDefM1d9HWHB
xe4XLRteklr95Ex19fZqGm1JejGc6S5XX1Px4qhya0GMNTUou6sQDT0GsrhR1egYsNnK0345xMF6
cK1Pc4WubKx57anyrGuWx1z9+9hiyutkbZaMLcJT5jqjWevNPU/N2hILEqpPOOt34ai+Fqn6Sp16
BbFtnXf+wdKbE9b8WSJdZMzApw01v/34Tl4poDDypuOMwR6Mk9vFrJv5lQlwnjs5SvEMbmw1jNZz
bDFdBqEz43y6V3NqS4FlHezA25l98PjJO7hyruLOqJ7hkh2PZOFiQ1I4ZiSznOpSObSn6f50trcJ
aiDm8tn02pOqJo8is/d94h4i/GToPERsPMf1+Cqd4Kjk5nMOZF8xcc062idP55XlWDNQ1XiGyZr0
R3e+hW+Zj9ShUUI3nKvFm2WV57RmAEVBeXSb/LNm8LXBYhCzpVuarnPcuxgsjAxf6PWYb6gOrKoA
NTw8kxnk1UVhh6c4HPjH/pPHebrHFysv/XrVMgw60KbuTTPULxWHYuz6SvUpXuFYfhrRMfZ4wx15
G4j8s8K3c+1u//paF+PNU+IkNs2pUEae6qyOfAymGqQuTjha9FL2AgCbi6zRNNahWh7GQjiYcNwb
l6RChuMCy/p5IvpmprMK6OdVxbBVhfkEqD6jk086CbildFwXWhOB4VG3tVKcscSGIPQNSbEWisSN
c1M01fmdfIxEM6P9CJuveDNzbTMY7AutFuxKPG7rUNuWubPMRXs3RK+B7iy9OkdJ5+xcPNiUXPRe
bKQY1mrp3RRVe/AyoC/KsK7G+qB05TkB4NMoWE0xgKbtbdYOW6PBpVY2P+NYntuadxnkhz6HYJL5
48lK6ZToHpFGApP2PHJA2KT9OCu+u9sw4XgmTA/mi68+E2XzlTTeTQWyjOjAYQ5I2+sXrUpIjgGR
ZlXiR3snXHp8lJWJShI3nrmz0QQ5cVCush6ltJq9FEizqCzW5GDJmzEYSGfMc9YRuyTJRzACwQus
TWPUgSIF0Y4nGCcorZZ1HHQIN2UHmw5QVDfEBEQ0yUOTsUk0PBMwSKqm/IqJuo8sEVaCdQh7J1xD
FkIyTgV7RgjDs1+is449Y50TC+QqxRGMHh4dRv3o5kdQ5wujYD/mqP22zlkKLahxCX7hluwgL3nz
sAc5UX12fffGcqu3NhLHoMqPSi3RUvhonkws7eJH7WpPeopvMU/EY9xvYRnOHBvcLY2DJwc4kl9g
8gZS7IWb0OJ3Jf6tSqhVAzjACK2VVLbTkOjt8ugNzo1rD5hIeZPTPAAkfY2+dW0kcA/9cE/C8bNw
gn6RN8P64+ny6vOjOY7G5GAgW5kO1b88q+Sal3KwmZD02l9UNjNy2N0PBYkXqITMwV42o3fDR/xk
Hry2SaH+wekVMQVapYuXtcIBhkow4CKj/aOp3iFPMur5+Scz0dXlyGKHSYeTkjPgm98/nok4CHi9
l2+6wds0XYMnChJ8hluXagqZwIjWo/DoVfptRCxOqX2+U7g247OoOjbXmCrs5cHRK7IyKzqLjgIe
jrREcdqgf+8Ue88/HxAKcOhzZ34wPjD5L8MIxStIxL1aAUh2KT42BPJIWd0nOpFarn3jZzodLAtY
sk8QTQc5c5ZpOY9g7W+CNH8VgXxowmAHV/zGG1pgCqRNtVaFQyGnmh8QFBJgIM66ZjEI+2w0YOAS
pstmmHqEqTLXK2il4TA5ndThxcjHTT4SuBM6c81zDlmoIuR/1esEYU6LAZ9cr5ljRA9lcaxcgYbd
xDSgyvFlupsCMhj+rz5ZuLH9yFEqyWygDQP4rPhYwVuC3MtO5JuvdAgXpo5dyLxhwNFbaEFEoaaN
b102qWQVxOAUqELVmSMXetwGVBnAOGoghFOfWPoWV4uBQF2mxRtGKsCkKmzuvgXLjzCiC0wiDaR5
LvquXA1o/p1CBuAdPBzaGhwKeo9Oa+9qFRNlOqW393hs2/hxTAroG9kkEsfzGfm8wIQV/PgZvLZe
2gZHdA+9G0N1ekZ/eQYjtbayPGlz6If0mPQvmZ3eDJ26TjTiav6/XuryiNYW8IYFyMdN6EBSzOEL
59TYwSTOO6l88rGu7pJtzlXoUpCjcZz7/XOppV6I0qz4XMmmDknTC/Jl2IvVtG+PteGrFhAvhpMd
3PAnH/ParocqDSUptlqcwy52PXaFrCBPmV562r4Q0LMMy4uUByf0brSC+8vfP76w11/RopI/BZv+
UW0ATo26BY7hpoorDGDVGarMi+YPTyKt3iRrCFSn5ccv+T51XO6zJn0stU7Uys6l+GesC6j+JChs
4j4N5yYhhy0aR8yWHkGjajUbpX2qYTORBdelJ9c9lwkUx2pgj1B1U6tP4DGXR4WFqsbsis80k+xI
o3HtDUgbLEVAnSB5xMmsmwTRG4UuYuTNcWsXjj0fq3Ed+IWcOy7PW4crjawBats3LRzdBc/KTRTB
l6J5W881/1SlGOMkTLjMMzYi07/0XnmfK/kw86nEImhehDKEJkxo/UInP4HabIfreHKflzXQJASA
hISJOafPfA7H/2vsQp2wgON9fFWvjlrGrEEriNY0GtTfR23X+2SlhV626criLR0ePWgjiT9uwdcd
dHMpm0WM33H8rJB5bQDBA6KQSUHX/ONkULfKEBa6nW0gVL/FI7fPG+uXIZUv2aTB6KviCPfn/PGH
vbb603lC8a5Of7zvrn+ZeVSvShAkQz5MWEIEuJq5h05rWvorYe1iV7sjNPo87U8+ft1rM94vr3t5
fo5HM22FpWYYm/u1mzLGYrc+dLr2VIn28PFreVcq1KQQ24jEOJYyK1yUymXnEuhBKNPGyOOHvm+7
RYRsPaAaq1epJMal+GkR5kb3aVwPaoiX3YWZQd1Q40b7fu3MrHpjBK+pgH5k2/1dHBhHWJV95gM4
NVJEfor2Gth4sWoTWJ5vfY3RSC51HVleT+xeDWMwjAHnWOMX2YA0GZMTcyPsXshTqzDfsqfFFo3b
pMatTXLb07u5xHZjldgnbHfeIRG4kUqF84YG/nrGyYuCsWCvr+RnYjZqLCHUnX1tHbQWGXeyJk2P
YEikVMvc6r62o9kRAsexR5PWGrnXwbcDSM4d8EsyTViCJYyJZB7oMIQToz+aabib9s1lZTy57Ij7
mrFBpMIyCPsnMxiJwZLnWDQH4h6KpZMoN31iLTvws5ES/lTGalhaodyRMSsPVhWSFoX5lYTeT5aY
aw+NNwVQ03jgab0UdaZpUaO7LKirF5yuhPHUgqOQqvlkFdYNDd8nSUTZJzO9fm3wemgycEM4tIov
xxPny4DcQiYIO3UOOsB7ZLe+vtDqeQkJN5rSobSpBVdH3sb2YyINM//QR3G8CeLsRKZ7TaWYtm9G
aoce/8z94hm9PeFW7TihJZIbWLzwEhqA6mCzlmmLBVizoEF8/FxccQqYeCzQeehMN9QqL56LQBlS
NJUpzCM/W6GfwuGuUvHuK+1gZnwq8reKWYSpTxngrydKSNie5yHMHgQV8gAjouLJddswC8v8RKoe
+i2sTmtSC3Diwm8n0iN9bI2VbxvA4wuIl1IhgCJVp2holdzXqA03H3+o9/rSxZrIbt/Sps2US/ln
GjG/zGiePbiZ1I100+vxsqSoDkrNPUtBlEWl9yvN84uFyECHZ7p2DuErcIbPsfcGZIPIPFlHCccA
qJVu6H4yD10TYiDapnU07RKcPwqzQW+Nhd8y2RZuuG+i9EVJy2MoMEZbJkZkScZJBce7tvoz8Me7
sJe3Fq2vWetz8pS189itsjB/kwk3Cko9MrfsbSCtwOn4FU3u3hBag9rHVH5+ck3VKzMo2gikAgjc
aOxcKjHU2A9sykYZ+uyKIKUEv18zMG346o7kZzQiXN1+FNG2C3deB3pAxMl466mwG7rwVR1K/Y4G
Gt3tFGKQ4U/5nE2J6k0bXoKRx2VIv5MPmS+7XN5BR4V7QrKiV1DjyG2eFitqlUUMV5XcTh62Aeq4
5UYPTFYAKnPhbNLEM0nbzTlLucZO6CTkGCF14anzBTcl3AFQA9KXUqBo24lr6r/hU3x4qksjRGvo
KUu1LFCeKsaDa0VPOTKkmdGY2qwr2Cu5irtPvB9OxxRsx81rYKkL32I3k7cbhGyL0v4GsfQt8INd
H8B+CmJrERjiOK0nrfOFGMxv06ZQpsZTXVVnrWledXp99M2f2kjX6P7ziw1VnkP2/F3Xbr1C0iAP
b6DWt4sg6n7e+qpx8FgNAjNO1lQLsaRXJZEpnnMkDpnjI0RAptgW5lchN2M6cUcH9Vsuhh+fjIVr
QwFBmqEiWuFQe9lVG2gmpLU0sk0fixQspDED7/uQBXW/5jzH9Ym8Y2sqhHhO8xc+myTTPlGWXNm0
YBB00Zlb04p+WeAl7ross2mD5gluX5cWj7YDYrj1Sq4NctKNN5TLER/pLIK1/NlTfGX2p1RCT4cy
LjvEy+p7To+96bIo3yQNIZJFHm9MAcPMAXS/MErsVQIz0t61ThbPwCrzQ+Ch9cYvBLnPoXTXeh4f
/KbUt8YwRQC2HhBCcrlUa9s2vX8LLXNBYNI5cgkOZW+xZlfDnrCq/l7F/s9vFsP63//F33+IguDV
IJQXf/33WWT891/Tz/z39/z+E/++JblN1OKn/PC71m/i8JK91Zff9Ntv5tX/8+4WL/Llt78sc3Q1
w7F5q4aHt7pJ5fu7CN7E9J3/0y/+4+39t5yH4u1ff728cgugEWN7/iH/+s+Xtq//+ks3WBp+GfPT
K/zny9NH+Ndfh7fuH7u3qn4brvzY20st//WX4hj/pKRuOxy8WGvwZ1Le6t7+/pL1T2Q9GK+mxpA7
fSEXlQz/9Zep/ZP6Gjt83UIZ4mDs/OsftWimLxnuPzn5s3vhK6o59cH++n8X4P7vte3vO8cF+c/f
f/OOIqVlkft1EfQQeCE819il8MU/xCF6WeWZ0VjYlIgbq8JBuR3xp+D3g+sWVxWUtqm4klcA/nmS
CDCx2W9EWbbD3Qtm1y/P5Cw+EIWpLmJMTfu87op51EGLSypYQCQdevM4FfGq7gvQUI39zQQbfuNH
6qESGMY1ksV2vmVvNbVOtqVHZjcNli6b8nAwaIjM9PmjYUcsMUKbjZctDJ1CNQjx4VS++Bq5GK6I
jzXRqSjDnEOejd1eVMmjLoASd4pX3qSoyBd17RVwixVlFeL2Wjdpce/mnPMh/57J8QZq0dbrqg/q
bZACVFHVR1xryvK98h32w89oMu0E86aE+q0XmPZsxdxJs0aWTDLzOuizuzby/HOTmz+ULv5WGp5Y
o3Vq70sQaUVJNAnscXcG/3JshmTnTIk0qk7197YiikDoRnwbk+GzqFXmbBqGKEF6kVGBgg1Tmfk5
npwDpUmCuWVABTcnyAq7xHUVdF+GhrCrvFu7kxxc7/jNhY2fD1sERq8ITpAQ6q5VgucAav6sRrhV
2bpO3NtZlPEwy7pon1FO25Ug+fIwWttFtcoaAOtlRPBUIUa5nMJPkcvWmPTLYpk31jzWdP5WqZQi
B23eeqAFci7iompRibHHA9BQ69/MKMdaa4BfJ+UASDP/MwUY1VI2czcFpgJYSzp9tnIKfnnqJzcU
575Kr8nXhoE9Q4oHoUZct6w15nXVSsLNARZk6kS74yc6m+yz2FfsmRtjlvRi/u29vyCt+l5KIo10
LgfcA4+YSfBqrRksxupRVXpuSrgdJO/TMPBo9J4JqHt8JBkahSupm27sIFcbnOokLRo6kX+rjY69
d5HmdnhdVuagdwQ20eo2NJLBkqTb6UTvvSc9DuTfzdrsi+70DxC4bazEbNujhJQQQqCMVpPLsePR
KBh0kWbsW5xCS2wEyVjiebF2IhwfEaUEs8pM14zhHuq1Dt5mKpe6O5nFyPbGkq1LN497sKJkh5Bq
X4KUAkxoOhp2GFG75GpXc7sjbG2Ikud8vBNYUm/SMurnjkwPhgW22OLQ2vVaPUuIQQP+ETHm2+67
bT9zemlPjfJkaWM83VS40w0O8xIOblzF7t/RpMkYPjd1rOyMbiT/agjsLQaeeJnpYh3Gungs4XuR
9Wuv+4haYi+4BfQQrK3QqlPAUNi7vgqDRgI48Nn6IK/FZKC1kEzlUVSNvqbmQ2nWRDHmZHK8TdOE
fGlbXVSVUqz9Spnw+3MtShJUEsJYe6U97woGD4LYtu1J59RGQomKveJXU8Yy6X8G7a0hqyIKNPai
EN4GqseCasA3TrxsxZhIoio9DYS/7nkrzjy4HzJMIYWb1yeXGjjh5d5cc8g69ptBrFxuKeCB5s0W
cA5jl35aZ/FtUu+wzyk2Wkvq6mPfndMgRRXUtwRPpWENss1jWqzZF2ktDDWzOAJmFrM+R77yHvaG
2BqWT0yhnpxXQhTPSQ37A/E1aFiV20ssLISpEXS5UycWzJleWVnGvEVNtTF/Bq4gk63jPk9powMZ
q6NTgXiLvHQ/TEeIwgmTleu0J7JBAEwZxbhsK8JyUuE+Kja49dHVxmPCZrtT3hI1+RKM+LM0pd0a
GRy/sK7VZe6sg1K8uQKSpZ9boGXBapOFRJgTRYUw3cik0Lc2FYjZFJ1a1coy6oKJ0m0sVIf2gSrJ
WbYKHqBKT+6ELNGBTqlkbY8ni5ymFQKsm7RysqU9fVMf0KLt8QQEIwFI7hSgnFjawuWUswCGaC5j
wgJn+Td0Z6AAkUDN+oGkKTANZ1rm4MGNYe8RMTDLxVLZgvQHKBmZ7qxyMHMmmndws5IQlQ6QlCkK
n8OuA7AogkXLkYC9dBS8xUqxaZppUqUvG7a3QVESR6+QHapoYvke6Jcr2bDobJDvdQ9IjF0u6Ric
ZQh8Q/AhgsNEhQYXTHHJjtyfkaOQLCD0dj3m9te6UO19qdU6YQoBJyHDV6kJ0OIzs3pZZQZ2UTsl
XDYCXdZgx1hluizv9QHXdJ4quMqLY+KYcHlaJdpDil6HdUYRSIfz6o3OsW9gNXZ8ce8G5Q6TcHKs
6sKZxawqilDKtRkoPvXX4UD3tryxSMNekWPy2hMaHCj6JGIL+3XZ6D9HPbb2fsaHyHVYx3pU1mCU
8gpZMVOT5PHMdTNnwEXGsnSBRIn+qxp4w+o9zy7qNlmIs6CP/Rk4fPBq07pFFBNc/JrMB/x2im+R
e1cy1zk7ssJ47oV9oAkBr6GfOJohVm6ObfHIt/VZe+qrl1aFGdsmYwDSH8rDqJbQKKtemzsievBG
meyC5rYZgmrN1owPHIVf6rIKV5mckJ2q0s3fH8YRsFlbSH1RdQSvCzAr5BjhxjBHWDJ9QszkOLd7
7WuqE+Nkp97B8SfgcPWo1zBTO0+tZwMBqu+ddJVfyyimCRb1h2bKUNZs/weHFRVEPfpqo3OplXfU
4TQIzLTxrVnmxOrGaKMHicnCNpqT09MIt1N9LrtIzk3Pehl198wy1C5IVMdu506pB03fL10TvKFM
WpJsS6VZlDnle7fWfrIwI8cZDnEzKKvKbg5ZjOSgxrgXSalDHqi+GoZkYDDbJj6QcgpTK5xnUwae
9j3zkyf6//oeiMb7UmaEudzpaCMVlIhzq4N237OaOxpee0clHcmw/Z0WwmujuUc82UQEi6Cxxl/r
SC1xJ/XaSjbh2TPrgzFEIZndAx+Mi0vgJoimkSATTqjmU6G00LwVYQFEJCOid++qUVa3QrNWQwh8
iUZAzSTH3kSZpk7aRkSaLFMIlPrCNit4ZaDMWQsxOdsBLOrCFntlsLmhTdfPVbs0gAwR2s2iWM1S
EYm7qiaNIR0H72Fw5Q93NE82xZh7zYpXVR27D1l+ApzB6V2HnZdoUXfTgTPzGmsvWJsz1saHfMTS
alDF3FRqaqwDCYY29mZEyUT3hVk2uyAZmVGDuWtWxYJ2bXcmo8TbJ6XxGvv5eErEfuhr9dT0u7gO
Wugc/NEV8ZehH+JD59TtmSgDG2BlgN8wIM4VUvxIEJgPsrWKxTwiwcay+U3SLFAkKCz0ggA6QZWI
OTDiQuBw3dKTsWaDUFm0Lf/MkigOpo9kNGjDchlavXNWUZ5sE9OhzBUTXpSPEmiur1u3shy/2j1h
t1o+KIRodNoDe2X4xZl1Vq3BOvtJslJzrT7+/U8eidB5p+Y3A5w6Cr7mOQlYh2vCNTYizNVF3ZX6
elCUYWmkjb5qQtl/0RQeXw1Ay8oChDIPe/MHuWdEjXfcXF2CiC9/1IVnLfRez29ztfAhnNoRWhhC
X6xZ3DrjPqlh04ODt3tqjZ2aYCmGLNpO/UyVxKkJxc99m+1L6ngPmjZ2M9Nuv6RpivrHwAFpEI7d
6yYYieTOaTp/rozkf3aUnvJACza1ZQ/zsZNnKBcg4uv60e5JGaiSrZ17cBcaSK9jU/gLP48e0wBy
gakDEiC0MtywxEWrrkspwwvtaerDIakAFYYOfOE34tlO/HQKClh0YatvpI62B/trgOeDgMa1QG0B
Xqln1dpqXv6lw4UNJwzYfBFurMZeZzZXSGO7sMkrvTlw4DjmQbPKNIdFz2tVcu9AJEKaRgTaLuOi
cQgVAlARm0jxZeucsz5HRRPBLkKiV8J8C1ZV5JGLoWvfUyaKRWaiWc2MWoAjNW8anhuZu9BV87FY
5ejiCCkridodxjF+jhqS8CoS1aeJFSRrpEIhtSEt9o1cxN2QzNS+fY2/EYyaHdmLOFQzVUINq71l
nG3Lq29wzcULOe1QWqX4v+ydV5rbSLqmV4Qe2ABwS4LepVNKqRs8svAegQBi9fOS1XW6T9WZ6VnA
3FAklaKYJICI/7Nn9PRvdRV2tw4g2Uu972zOsTVqAoLFLLFJqe8Aic4zl5tT34l0XdhEOYh7G2KI
P/jMNDUjM2XfYzv7ybBpzCV3nMr031VK6O1MhQnetuLVzO2d7VFOxt4EHRJeicQJfnmCc8NkmqyG
2Y6Grt2D/ZGsp57nDLJqtjl153vnEmHK7hecvxcnyYbdJEQTISQ+QAzoqGcXF3l1/uql1peg5Rup
ikJsiOFZOQFxv/GUXGrCNLhTvsYNMQV9/DUQDCvZPLxOFP1ElCD/TFh3tfLJVq9qBBy+/SXoGFCL
ViQbOiuJOUjTAruB/3VpJ6bY2ZYHVBB647nJkzCgKcOyUviECsoeBVMEZaTm2WYjwW+XoBizcwK+
NQCjMvzDEGzLJHFeOvYmLIPEH6qAvWyS/W6TZouAcNp1WXwvk8JTn/70feXtxhL8tQzseZ8Ld9r7
vOPIEizdcYFXvBprc7W+G1BQhDLeNr6/UaGi6FjGn4okoLOj6A+zRiuXFSo89RAcoUxbdpQGiS76
Xs3ukMwODkkKaxWpNmxPYdKehVWNN9W4H8RBYLtI7atL3/u+aJLbUpbGYRhG8FIqxIVY/Ah9IuEx
oV/dlBY3ZGM0e1nNN7YHPwrfJpyH+SEUe3+mJcfXCHh9ckmLTK3ZwvWRclHX0gVOlqtnccq7xrtH
sehOcXKt5o7LBVp1VvyqYpnrQcHzztrkhcVFcijtyEioZKrbrIAQquRGWGm1zv3Rv2jbvgw6K85e
/134cjzRQH9xuuCY5ZJtgy3Sa23TFMjusDuEGdcHifmRDnY5R0BLau3HbKmDztgDdlMlTCKZ0V1S
1qMDRyQZcql1wR7vRL4lDtKi7Lq2FCy90XKOyvCT5VKawAbrV52337UxFwcuwGJNs9cS0QFjsr7T
byhzUuGr0Hzzuh8BgW/3ush6X3VdJDRRkQbSpgM6i10zENkySbkWDDKuNjiZtPlh11Z4nENEBp5y
7G2RspQnkl2ji0ToVLvDU2JLC41/+dFku3YRBGLCf2wRhNjByyLRIrp44jZlTwwiHmbiwVOyidGp
EyA8UFwA1yp00h9pnGg7d1ktwwlncbxmF2aZwIRIIfC+UcRD/j+xoH450E0apgn7FKgqqoouRVda
z1cqkHcMru+sXL+nhV8hLMLnzsFLlaNdpbWXfM5EAlEpcKo5QLtLrsOGAh8c6qb7itmIGjSXLbk2
U2ttz5/L1DR3OHp3lgWC1t9FIab+5dq4tDORYU3rTggfKLzVy7eJ8rC157CwP+fNvd6ThrugTiAE
SoYJbwi4amj3x8QcLnPZE7DRkmmafnetylrZwWxEyEFRP5KQuHEG6lBGtoaMfrSxJNV2kjePsAOK
pGjqnvM9lHET0QU1birLe9LzyNleuPfG7/w9I58RyVdCOxx9oUevIFmh8b9q3+w/iluNHW0dN30a
YbEYt9r4kY7AUgN5yA4vELLP39XYWixCJTeho58edbqTg+pyYnqFFmNGTBCOBghg6SdA6tkv4aae
PXfLRIlERLNpcgbyqGbD2CRl/l3DzKxtEyhmafJTLeiTrOQ9Wd+mlqZo47fFIxpyyarPjyku7yQl
v841ZjGjomqRkTdiXuRzfowSAcKypGTHmHafxt6ct3PjhxuVzEjln5UNbGM00lgP5NcuCvHsQIFu
knf1mt0EgURkxrUICam31hxFXUyCfkf23cjp27ErvGNopoYNqYBqKr9u9w0a5FXC0k8VmrJWohLT
YRjd77lBx9KoTISWzMi13RC0Wh388tWwvC/9cu8t9xmJ646kX0Fc8V2ku0x0Us1EX+11JV7DsTCi
Qk0UDpadtU/c7m0JiCeQefUULx3LdtrhPUS1FmVtfCsZnC5Ts9SodZIfipZIWkrLV1cu5cnO8+dR
qLOcUgyCQyIR53rWBpSEoN8Z0IVcl+WlcrLPEnUg0Ppyhao+DdkcnBoh0/XSdGorLXmMY5rm0gqd
v9vOr5kOCKcyfgx5WJ+Rea76wPL+0JD8fwbjPzMYAlbuf/1JEfyPDMYHYPhf+Iv7P/qTv7D+QWIS
mQRcCcmWfNAUf/IX4T98YSIqc+F5+eNuL/qTwfD+YWKYxjsuMHmh20UZ9U8GwzX/cc+p9B6hnX8Q
In++vf8XBuNvJKOHHNJHCulBiQR/UyZYE/EDppk0h8VMyttkluNLbNNLzfyuqLqPtIUDeoHzlUn8
2xMF58Wd8vy3D+1/4lH+yqIEvAuCl1BG3Tnvv1knpsE0AG6t+lCXYbdtif+fwuqip8W6EuwLiE8Y
aC/Yx6Q2pC+Ffok3/l7mFkG6R966a/9J2v03zu7fqR37b2JiD08Lqg3fJLAJh8tfJBu9Qa5KG5j1
wWbTh2zXGCNTamvNXPOzGqmnLGe575phBGZPvqNfadbSw+WAe3fFvuUlppJuI2sld47nxbzAvRIg
1GxSTNtb+yAlOyK87rjKmGyCNvaiew6roYY92izSmJP503/4kP9GpyJhMBEWQFUJ/NJ/pVM7wxzw
DfT1wQw1xWT+bIE0Nv2G0DSGNNB7O+4xDxSzvbdad8c2agXIKZqxPQdz/ZY1vn2r7eBzTI7k5j+8
Nw71/0ajcQB4HOiOK5z7SXI/3v9dSzIOI1hs4FeHMVEvsRKRcsySbByx7BKToHdSlJr14nQfXijH
Y+nZ1cpW3aEU6bx24oIiMuOWmKxy/+F9/e3ARFGLh49zRIRESPw1xiSH5mht+J69C7k21j5tfFyK
PQOjXmvV55HUIgIGwo226nxnJ+q9rdS9H76bV9rTFq6R/6R+9f4mxPLRBoGme8TDghj9Veq7DJap
k3ie9k5uqa0HdXMSfbUx7cC4hMQhvpbxhX7V5LlTZf5WW2KzeJCRmnLjbdVP88qM2/lau3d3zgTC
NSEVOS50q9eNNj/31If5U4xT06EtqQxA47zCfRPA32cxsZRKd1tbeX+xEOc9AKU7tKRbWzNTATYG
s7OZ4uV7Q5bhOjDCeUsmyxliccLvMxw8p/lI73gZsD0p3EBojgGApXpj22DWvPbU6iyQhXlnb0yQ
ymj22ynyH5jcHZ0TYZ9FNPGRsV6rKVoA8f7v37hNUstfj0UfTRPP34Pa4J7/KnpgJg7gBUe5tzEx
CLtqrtQJnro6DFnEnf6Qd1RoFB3M5BzTbYhK96QLUqXytH4y5IwqeERYW1tkiIdT/6uvfErSOz6g
Rf5UacPvvrCpQecan9LY/9F2ebbLsiXk87XBnJAPQsm1H/FY3FOYQhTj9gA3Y/tHZbtPRWCjEk0n
ajJ982r03DzuFWGSHEchn6ZQdGvSEWmIMqz09rgp0/DKaEKXemPFGynwUZFOwdcoryUBoPth9Ky3
ya2X5zS+kfcrn+qxsnZmoa03Pch1MfTpLcxpOFELBAUHj6a1DwiJonIPNm3Xml6/tqw2ASYbum2K
/+yAYOPgurq4jGFbXGzv+yJtavzImr3Y7Nu3WsvyAOMfmSDSW05ugjnsvtiny+Cexb3p+Uxg+ngW
Ae9+7MrsQmg5YrIkea5y+pkHuWdpG1appQlo6ifrSmK1bSzLFQHAU+B1RjS1dAZbdk2bRtr1gHSN
fyzN2cfM0Fr0vhfgISYFfaTcNScrkOwD02xAMQbpPuqFlk53Pg9lC5MgnT3s0bd6mj4FbRMQwcZ3
JAjpRIroUHurhnGLVvTDS0PrCKBIIZfyvHMOb+1UxjVpx3rjG/fi5ApJZ+dnzz7eOGBz50yTdkZg
+pQ9A3JSEIN5zunBiwyjs14hUGKuzEENKuNuLVskZ6/ld+yCernCxKvIButfyXI5237uY+RwsTmJ
LD+AvjEbtePXbEzq8zBTKbSEEv0qPblh4c14LgO1pkZTR7mRkAg2uTb/SZmfwa/y87CYzj5W6bXQ
fkwr4b0/sbG4zAbzS06q1NHwrOw2m0SR5BN58FpC3NU0Mh+mlKGkqTPzKRbIGrM8O3SL/Db33fIk
wSGfprF6D4vipOXo7LU1Oy+u2Rm3TFGycn9EAucbuA0fstWEN9KjoKrpA/dKfZBJ6N8eN17SZ4cw
gBF8PNRhHfzxFwUKftqRVLB5PIccWPlcoeYdnKo+P34YG2cGI1G7m7DKgm3lo39rkyF5pjs8eS7p
bz9wkpCSc3+4YJ+C1kznC7gDcgGecs06TdYIkwcH4IdY5XRHVWvyWtQpfF7h0txku8bL48bMvWNa
Lvpq3n8iDUy5L4MxJhz04g+OeHrcjDYf6OIuPx6Pqj7QV369iKZlrs3D1FKSlpavj5t5ij8Ib6u3
+CAI+GP4jQniNakDH126jpCW6Llrn8KSfFpvxkSeYINkgdVno61p/HHCdyszfUQLg6JlaaIXI3lv
68rHO0d2tfTycdWIQcLuEnlrhoNxlUMhV1Sr014Qd+1HAF+XiZ8qK7JP48JBbE4D2j/v3fKY7YKm
osQEa/JKdq4fdfb8o2xk+NQj9fbtr0QtTE8TQepyeZcCOEbIHaZy8sdpg6lr4PhlBCmKAaVzGVLe
FeeHmfNiYwzuCs6hPHil120GNXqbrPLOsgcgzvy+3xUus3jiaxqmSXxYhZ1admWFMixRZJJPYEUH
s81+21zatmGrXK5cjLGl4jrRU7e9pnusMZisnDqq+jl+Tsvq6+hIKhu5+O7xJCDjkcG1McY0MmJ6
H82p2pltTr/4Yn/KR3SiXLq6J9qAAU3VW0xIDFNvGKCLTeMjWFgdlWWYbuIguZRpdo9J5NMsgXEO
mrrgu7fnAEVGuU/+2ZNyfDJHQSA9gtXH9UmXgfO2cCz3w5fAxG3JSnWtHK1OEOH12grmV1+obCe9
08wcstMlz7J1F5vemdujUvNXd3Dxk9LxKm0ajKXiIkGAOrHKIUxCC2Lo5pRtBUG3J1l0PfECH0mp
X0WSuOcsGQARSAvcFTUT+KxCNMqZgeZlnVoD1TqpVZ34/p4CdJSnMfGffLwAq8KM/U23UFkYpP7e
K2nRuNcoSLbCuzomjM4NYsFGw1m2ugo6enUoEjJSmn16w/puGnXPflVu2jynbJPYzVM+OeTeZGN6
nh3rNKaBOrvJxrFqfbXkdKqb3Pis4evDyo0U6s99kJXF3snaq76Towxk5c7v6mzrGqhV1bJNi+lz
1sBHB3P8ZjpI8wvTey2SJXIliCOHo/GeyCSIMFTtQjnRS+0l+inonnsvp/JuyBLEN3PLf0/QKUoM
FtZJn4IZDiNdoAJmZZU3swrEMSz1BXX6OolTdSi6yju2QcUOHAp8taCkOKf3fUBlbKll6I8icb2j
HgjBMYnobH6YQVNEJizWnvjUS1fazdUMf6XKmcAEnC9sarxD4fW/srwxUFYL52CM4c2Sjn8k/6rf
1AKLM3CP2kvfmV+Eq61T7bssxwHQvLYxC5vj3D/1d+hnqoX7Dd6v/cj89H0qlHd0BoqdlNvClJYV
FZTUGBxcCSxIcUyPEWwXDBRPBtlUHMxOXLsJ61+WrOq7EM0YEFgV4snKqwZBTtS2bYNcDXB99MHj
/RwNaeDH/eHx5o0xGZ5bGV6apDWOZocP2YNmW48yMy9hRblJUlnbNHybpq7nMjBl8OX0DrFbhrqB
JCX8hIKpYli5/GaL0Y83N0+p1nOz6jSncxCFoL/bhj1qJydnHzrdreynfj8P2wHb+YHkSxTH86/e
q5uLovI90nH/u9UBmWAJC3hO4nyFgMiiL2IbJA1FFo3jHFnU6o3Ll7cOLRLgRUIzU1qQHTMMXApl
PH+2p5ZGu4VfoUAFGBUoBg73INvHa4xxXK/r2uoofkIkIh0qrXSOXdNOSF/HApMorB9zgp+S60q4
VSXW1rrbgAgZ53IaS5RZHgTd4G84TKggHNdZLn6Vbqaf0pH+Qp+W5hG5U58j6XCX4ChbiYwtC3LK
N+ByJhgcCnHKN6kAO4klS9q+OykV+bSFv/USBWLSIw+TzedYq3Y7ZuGbLVGDZBT8SIVgkLfjrLhu
9Fv8QfknuZi/ey8Rq3jx85ceaFcOi/Ntmgy91lbV0soyYjQzJkV37NSSosn/U3qcuqMsWJrG/CoG
n72pU+V7I8Xd+ngo5TSfWVn4iKfghBzXuE5eMb/KqjoURriZOiUuQZ1SviQ8ynoWEV/YptoRPET1
xUrjJySG0y/HHw5gD5egb+e17YYFkQ14eXE6esgnpdyYk32cGeMez2RKiVNgAxZ22ik2BOi2PUcc
P9s+/pVsT/0Uumjr/HRd1pk69zJpI2kW9DlUozoJf0ngCxiT3N7moRH/DC0bhlC15jbzqq84sozT
lGTJ+XHvceOjuYqU6cu1lzRGv+pMJN9hjkXJntzj40cGdHFzNxq7WYe//dHOiBJYroaXO0dhCPuP
m7rk2+smGpUhsijsYfxaEKrmkWc25S3Q2YeJlHFr0L4840Z0u6e5FOLJIFRFNXH7Ypa2t+9AcFbG
tLQvj+ekN/fQqVOww1RjsJU2rA0Ma//SFFQyjqhqHo9iy7aOguA81ID8ZbL3ahh9DuMaMVyVbUSA
sYlDxnkuhO08L0XWrAucajQ/0uhLikZ+6ByImVlY89VU4xnonLQi/g+WjRccIMmxWTqk2y5vp++t
7hyExScrVv7ZGoND4CrIKZPkeDNJrZexsMwXMonp9uUNxmPobjFnMYHZyQZoir5UeT99gnoD37Nn
3GjOAdfftUd/+8ozjJs1hOZx0aZ5pAULOejjsd8iR0E1RIUzvq6cAelkLEGwtqtyWQ+AaEfXSF4c
GfQ77QDpwrKo48TGDhWFPj5umjKQ1b89TnFW33Oz9cbmc2bJXIirsoYFcmsPFA5/13nPZSuno89J
dGJfPlEhmdIZRFMW/yI/+WnS7+ahu9qxTrZ25n0xTM3p4Jt1xL7hgAKCSvAsINs2qc62LL/0jfge
92ZyMkpKgcJc8GrZeUJByhebPJsqv4Y6u/bUs4nRfmOHt88tibyKt7pYLq9dWVwinfI8sgoEnqJ+
dJm/dmVK86Kdf4bFWVma5uU8z97IswAVcA4Oe7QpFvhKKBnjFAx/wDZ887W/V8H0CUGtXE/6ozKF
jgQBXOvkLW3pb8Pi2uyQ7DEBBtTOqWFZW4Pa5+74zObkc3pfYUpX7ZAYEsTZIVfd21aOPPlg9+lT
UYt4N1JdY9rDvdAOHihWJPKWS3I23OWARgRaejqag/mtkS/s8+NN3C3DSt97gKzetw45Qo61N837
iezNXYlscF8KzqmOXrTMbPq1GchfruHLrfCKb3OBx8v0g892I8ZDjTAtZoceJKU4ALVBPJRRDqZ0
9O+Xy8dN5UWiT8XeysNfg+b3zOWwgy07WMFoblyXrM+MrPMRN6HdoN016jZAEWOiDkTkR7OPEbW5
DWVsvBhOOmybbvIRY5Xf51Cyib/DO1VAEU/wjvvC2MQC91s3zGEkFh2uvB6CuskKRBV5iuCDcYjm
mt8xH3WrKLvWBuu2YbERGIvuW/Hh5G311JoVTWgdcuQ7gly3evzJhePGZYg0W+JZb4RJe+hY/G7v
VM1v5c0umfOevbXm0HtPhHMNO7St2RiCgArrWJepy3yVOp9E2H7psXIdM2j5sxvSZZqGKj/b3XBC
PuCj2bvvvur+a1Y37We+kotRxu99NxH00XffoNJyVBadxtTjoaGdyhiRT2GuqHx4YWgvTsh+51WA
enqz+CQ9GmVIh6/dX8ei9LfDaLxPXH7qjKk9X2i2a1uWryBuyfy0HOJr+jjdj6UBZWUilLvSntPQ
Gte2z1kGYojmpJJk87iEVzCUC3s30c/dYiw7T2VLs7D8ZFqjeTYVKWocwmgw644P0e5Pbjf2JNQQ
q+CVfbe2UEoeQm/8WgMc4fsZcGHN6ZbrHtcvz7w5peU/pQDU+GeegvwwuYv5rTVVR6eh755yIi/2
uVl/7dhL7YopeDa1uNB5kK3ho7xdYKXWqpzot4L3whL5pgCV90aWTxEodXejne7Vd4vI0HFw5luD
iPfAk2JcTJugAFLOaTf2pRYnt+DsP/hz0W2tiSiJx7qBAvITLUPOgY3CuSkSFRUD77508+dAqPhT
k9dbTDbvfugoumltAi4W2QFU981aZ3kN61k8W4SCwWcm1LJC3FqtRhugSprR43iNJidYOUl3m5rh
WhhVu05z/r5Y2NNmZhwzFnV7NXT2Oq4h68Em1Fggw2u0InJ1do6WbFg3K7/ZUmz3CU9Qe7xD1+TA
3u8OVoa8fYAZz8b2ayDLeDWbb00dbo1CUZumCKs5tlVpH9OWmbL13ajsvgca2x0AxVGzByR/2/aC
4+NxbaPNJq/hILKW3lwyiY54J5vj4+HjxrV0ViK++D/8NdE3//7Tyg+H7aLS18DGGtuqdTeJD7/o
5HpwS1tsMF1sq6Umo7KrENfdfwBk6qgbKhQ6j0ymsC+jMfW74+Nmyhdru/xMmcEdlKZs1s5xKbND
aZDJJG6yha2R2fSMsRbfXh4cMcNQhdlW35ZqppTAGQIOe2kctX0bqlAyaRoBHmZU55ZI1TaBpn6J
O6TOfqyrraWSZ39HwUH1mvnTp94MnB3K/pqKSK/C8RfimO3t02LpyNm1ofJfZQ+tEk7BZxMt2FuI
8vFN++2qTiifn9TBaERxVE6wXNOFjmPPN4aoIPs3CUvkEJQgx2ZKmy9SW744CZJB54F2Y6pk9Vjh
YpmN6ki/GNr+xH2lfLNuCcgLG/2TL5uWp8nwDrDxwSqw8xEGePliK8oXVKqdXYkVh0FxnWea1bgf
GibAxY2mJgDWLUFWZJk0Ny8fLkHT1KcOv0bIkRwZZk3XaIOyxJnROJjDxg508UXQh3eKa8CGOBvo
OIQvOxdlfXWsxnhvw0BtffYIh3KkzB0jO0nanh5/kMmz8zXOYT26r76PQY5ToN7HaVq/N3V8quvc
+CZj0Ds3sKbrXKXllSWaQQnpXctm/FvSgvFIwqv82f2YkvRZxJn/C4VXNI09PfSGuJWxM51rCPxV
by60jgzie1U7AaMXWi/fBEiHCH8hnRNkUALyMlD7UYNe52CTRUPTPaJgVH4a8TaXjgU1BmvLOADN
6ahpqVwyO8qYs3A4DjUuhpHSgGvSJSV4YGNF1JYaZ783kmgZKFRh2P/tdMOegVIcEKdSoOvXt8Ka
rDfAtiNSYpb4KlxOHhPcQsn4K3U5cnN/5HfQcZIES7LycdzOlTb2vSvRxC31W8qMsM4lU3DSV2hh
g6nZufSJiXjJUUQ2xvOcXJbc8zEhYT0yDfGD1MLl4H2tZ1xSeFuteTZWmWfap9Zp+WBCyz2oHMdB
307+RfXVJcjr7GyVYQk9OJ9gJ5sD18zLZOXy2a7EtwJfUErnUNSA+D7l5kCCUMoiZRET3wn5IgcW
4yEhH3oO9M+hIwQIARB134CrlE2k9VZQirfvkWvnPZIdf86Gi0PwB/JByZSgESMVCCwR53+k6cgW
XWFQf8BSoefsoI3Ei2V+62j/3NZNwxI2Bl9ES1hZ2qYONR0aMWzbbqVN4AMNDrCeiX7Plnvk1aJe
+baWu6iTGaiYNJp34qH9gNCA0Jf2rkhMvbU4wLhElGuRh2tdgA4jACLh2uk/hySLos2bVt1iytNU
jmdgTu+MhtyX1a32hv451bRn1iIZL0aFicllSesVbllv+VhCdSVdxDwnBY5mPt7jktVfSh2oE5LC
U27nxH8v6nOCsOZJdvHZT1GHOUoUa3OGsikWcQtbIpsKm9QGnQw3DbSd+DA2rpJogZouPY2ZfNEC
g1ng/ewcCng9O48UuRGRk7vLZnDq+6Q+gkxic8aOt5HK8XdCeCQsqfGHqZb0pA0PC9tENh2y3n7M
dlUzy0vaTTaWMJA0Q19UF3g7Z+kxgLRtunkgB0NViSgm4WsVJmig6B08TAW5q1mAbGUp+DiID7xm
VeB/9J8I3ai8eLwt9tQfl6l4TWY7uyJLt0/FSGZ855qbeQlJr0zbBnEbaVRMkRRMiL3hZtt0YfBM
AfSUlOZOD4z/QMXtZ6727MLNfKvpvvk66sOSZUfpuNlVGHDNbJIoOjL72LxlyT2lEObpKR24HDr9
aJzx7vGidvKk7hF+BCJcAje29hKp1NZiCNkksBJrofn82NiKEwWd8iSb8JMi3WbX2X28tvra+eS7
S8SFh3+ENjuiOCckEQMN6mmO818TBUzbFhcjmbkvKGvkF7zbX+TICuvXyGBTi6/YLV0KbnqdHhJJ
yVgKP79UUGNWLpxd49MPrkxzugr07m3Lxi8f3bNOWv8Qzs27a+Xp2Rvsu5XMDtHRxw5eqYHC58Uo
nonmcjDOkwqIXTHemelOkmI4zf4+Y/4/DWParWjcFKeGPWM8AhwVk01DOU6Ti0cj8HFOQU29xrpk
qXg3K1eianbeoSoMwPOmG1Bas7WweghfOxjAl2yOPjto0YIuipoJ7A8bVgeDsp2kADghxmRi6T26
ma2PrVtMOzdbzhbbjbNzv8lsrsh9Ik+xYkfYmnTUSmipYyYgm9vMelNVOe7iHN+l0Z1AUqtT4tTW
elDGb6rcOviJuH1z0EffDBxmXvDx0LYP+GDfNKD/SHNPZk7jxS8thMoy3vvKoupe5/GRTwSLJnPi
uLTetes0fB4aW6q7q+pUlW51SlGZres+cYmT6+oTXQMMiNV8wZCu16l5t2J5Ah2nnWS/RE7kvkw9
YhSR5x7C8b1KGpgDK4/X1CnhHhEs7MCtNnf7ktqhrGjbTQxksRIDFwze4HysB1iBVTggaZ8SQD8/
X1xyYZPpkIML9aqLe5IUBxLjJm9eNWgpsO+wvmhaiWxWxHsOnRdY27yEiJ/q8ZPt4OMhMRYXqaKN
mMxsR11oFNAhl+Ri8G991w+38X7zuOyUnMHoUIq9P98gLdmrd8SkXf07TU2N53Dx5pudeOk+yLnC
o74s4c+s4pbe7/kZPrSGobseldijm4cbDaeITGCei+uLaKbh7OblLmAbe+qxJ2xaXZSHFJtsMaUp
LKvPBBo6n6j/ZJl0TXNDeGvOyp2IixqRPSLVvBTzeCRsszqFqkgPRHxgsYgxx92TywBjq2FXNvpb
6lO3YAZV+Cqt7EJSrfkRO9Q3p0rUG1NbT3Jg8K8q2aJBKeb1kHX1zu0bzANm+VVZNvkmiJnbmjJG
WHOf9KgSl2t79E0neetH65QpmnsST9pRmvsSn2PwY0ndfrfEjdoYqX1K4Y0+EPtRzIPosGdLerXa
JL64c56wHZ42LgDKcWKrZ/mN9b0g0E5nFewBm9A6AP2rpNHDbdogO7vJsTEedUP4liOEDNNxrdi7
nucSPGHCT2FZPVp7s7kB0W+Kwm6/zZP5y0vkD4qAmn0cDstbCzwNtPCWtU62VyPg0uN4eBwZ2Dx3
LluOTYsanKzBKj6UCbJ8Dm6O+KH45PadSRsRYoGhdvvnmskUhw+WVwdnUAdUBg/1dUqpCaTHAtbU
rvtzkltvEOBmVGKa3EzMbqQI83+U0J1rmQ0vU1G5hw4b8V2rXqwmTOfvdej9MgbNU2Vp7thn2p9Q
K4dRrW29e1yE8QOjscc2uaNg+gel8tml6gdzt0xdEy01zGaf2wbxqr530YP/njbN+FaboXtJHfu9
6J4F/P+rIFX9LexJy0nrzMIOGyITCM3+6Kq2NYEFuPt4TLLsP+/hOuqPj4fp4iKzyjJcQ97IkpDl
4cGhKkSv6fbujo+bulaf8e+VEQniOzfM2qP0W5h7szT/vFtAax/UcgFsbvBtcOPdR7HwPnY97pmS
LEUCQQDAOeVz0rWc+hjQx4Wkt/LjYvXH/ToTaFR7J/eQKJSHOIurY62sf96EQeYXK9GdrLEj99aR
P4ux6ja5XngBtej6OBpdfXzcs4pGcA0Xn3PfS8vVBGh2/OPufL+bkdVy7HyuRilZhxG8cnvEa9ti
XuXm8fBfN56fZpuugKvNvKI5Pl7g8YJ/vNR/Pde7YaT9pNlXDGB6XRZlTEGfen/8WPF47vEChdnw
lh5v4S8vWLSIs0h3eO/ASI+NUHwRRp52xz8e359MUkODNfdoZyYHnXVZ1+thYsiHu2uOj3v/ehin
VFbLZGSvxE/86/nHx/+X5/718F8/50DzUGf3X69MfnIJdlD/b/bObLltJtvSr9IvgAogMSVuCXAm
NVCjdYOQZRvzmJif/nxQ1em/uk5HVfR9X5ghS7IskkDmzr3X+lZPac8bGP/1Ln7/XdNq3olERScu
fp3BZWKdQqu1TvkYO3B27QJBBsDgcZQercOn72/QrJ+eUPVxcqdanT2j+MfPdZeSq+P7v8CUUjIZ
5ivfHxmxVFs97b7++tT35+X6bd8fqTU7YXar418/7vvzf/+Z1UTjz6rRzxWCRZgOHpFRyvnHR99/
/f5Cn3ACx2xh+Un95DH8PHY1iM95cPKtp3Fb5U2hTtRFGxGZ+fH7bY6/L7e/3tY82w3rTfV9J01J
35y+H4b1I8vBjtSQ9rPVonE6NXU5nQTteZp6/PWvh+/PFfHCyRAAQZp1+F66vKi2308kSrlJvh+A
CERbeKoTchFZvnjkDnerXiBf08zQuRCciK4J44IJc9V16hrqFe0+T5+3snD3WMtQbMlnTRKHwLh5
nxYl+NTB2eGwAG8SvxhleTMzWrAEckFDpjqNI22zRAayg3lPgSbOEo17YmSGP3PC2zA6fCHy7b4Q
qdyJOfslPc47DMJfCKfem0W3Tha5p7WyepOzeRxKZfllGEd7ZZpXLAwclRqEehFib7qgr6Kx7zuR
RpfIglO3rM3mJLyEmQMcjl9wM27cWf2kF8esnMHoBgEYunzeGX4gKgKSX7p52xHGWGDXprsJVCLP
C0QtmXMECkbOLm5ds7/CEtL8vgNi4aT3ZOucrVkReeqch65hRtrjAlf9m5VDwZ3DPf4hIHgGHlD5
VdtvALwc8JDeUUXZF6t1wBCQ50N0QapJ9FrN/LUsTO9BlJwgo2whf8tNVNsvYnQ/NX2vqyL1JxdT
aMecZfZcbUMGs7kJVbZg1GeCEwsOC2zjyXekUF/6SZ9ZBDDr254e0DUKk48maXKOHpj+DDEdsT4+
pkxuhoKzZRg+JMQx+Mjg93EJ+cStIQd4gZlbvc80h4YMGBegqMPR6jSy12kZc3QzOqQOEhe/A2OQ
V05xEjuFYjhqEVZp5grxro5z5uee8aNy9sLjmGUWlPh1G+5gozwm3V1ZzUSIFLiwPchgEO2KgETO
gTNtriRZvGXEINBhOGiStoDYBktTA2TAoispRHL1WvOJcBPPDx24HmgjbrSorjx3AHZzgqIYv9Fu
RV1PrWdsUhvbWO2Ur9ydf4wu6Bb6pKliwE2Bf7QiLi7DEIdwIVNKmfF+GRK8eL3+kwMEPoGjMNqA
axv8EQFKAX35zYS/on6bO7OkJ538TOpxxkKnBygkwy3GsYYnbNxm1/4VArCxx1OdaaXfdrzGfauL
bSiKmSFKEe7byTpYq9lUX22n+mpA7VYrqlhNqfhN5i1VMv7m1bLarubVdLWxWquhdcLZWqwWV6xD
qAFWJ+zybYDFCbusltjvT2HT2LSrXVZfjbP2hIVW4aUVq6mWwC/36K5G23S13C6r+TZabbhajxvR
XK25zBURdOLWnVbbLvwve1OtVl78My7NA+y91mr0DXkGarX+WqsJOMY0VK22YG3GU0kPZ9l5q2m4
We3DJmM0OhNYiqfVXDzgMmajGJ6/H7rpNK1G5LS6JKsxOcWh3KxWZTzs47O72pdTfMxauvzOk6TH
Ej4mD4mpQfQqdmZNFHFa5N7BdZf1NtGSG9kOp9giNIfBrBzs4dwsNjOCrtcww9zMznRv4Ph3c74M
D3ovnpqy/Yr1wuNLM73q2SzvHatrOagb41EaGfaqsEVsUxlTgIm93hZeu68sZd4ZnOyGquzOCL8/
qXeyXUobkb7flFAuWuPFTV+LOpVU/2O7DdXEVTA+I/ToNmIA8mlIj9KppizM9WsDPvdqi9m6lgK5
4oSuYefgI+dOTnE7gduh7e/6sLWMi2VYj80wMF1yomlLu0ptKu3NnAbnanZwU9BdEUHdJAGsYXzo
tE2DNulWtXoRb9GH/55z8YSyIn7qaM/HYVe8OON5XpSHUdTZxHb2VhjzeAm9ub6mGsbrVXXTtHQl
Ezg/0dIeBof//t8ri43VMfDPqChYbsDJTZytwsBN/q8QyGUQqZe4Zn3IDKIIx4Ghd1eEGlho90Ui
WnyaCtXiaZ139irumJwu+Q+/gvgfbg9+BxZUHRi8ziDwX5FyXhh3PRHO9aHQkDuFvbh3I1YAbYwB
3qTyRy6ozxEE1DuvGuI7C8a+JwrD12Cq+aoxC5RxUXxexab6YEBsktFzx3D5yHFVv1tVoN/dqH//
wv1faI68ciC7SF8zrf+Ze4abITfTauKF8zpi9mxDHqMhvDPMBdl7lVt7e5BVMA3GcXDmeM+xKfux
mAfDyn4m43wBFet9TtvakPFPR+gkkpQzzR/7NwIV22L9ogSmG/OgKhyrBYnj/wFzvPp4/vWNB6G3
srE9h6fxr0Ets0rxzBgOidFRSelu4d0DG8uTsFuGbLN+RJVR+kieht2Su++Dk7A8WNe08zpSqSri
o4UkT+6nnaXtYXHku7d2QJq0/sGd95BOdb2f6grUWBFjFU6tO6vL+78jTP+/Bez5P0HsHOPfW8Do
wsb/y/9sK2KoP/9PI9j3P/1vI5j9N8sWDhlCju3SKl2tJP8wgknrb+QoOnRLDMuxJCme/9sIZjp/
I5SY8aINYZWUYod/9d8oO/NvfCuLKMR3WzfowP+/oOxMQ6wem39enxg4gFr0XBt+s0GaqMnX/4nn
6mZTU7S5Sg+Jblt7Z6pfbEkNqKfDtqxF/5iabvwYpSNDPiNHKUhdaNa6eSv7ot5kxdKfbKatBA47
t1pr8MQoUe4SPMqXcabfMC6W/UDyh4zq4cHpI4Z/OPeRNKELTsbiotYestlePSPzs0RfPoi1KYPS
G5GvdGV9zhZizKNUoRhMDPex8RYoVDajQjfrgyxyIh9munmTOAB2nTDE2YayfaYS7ndGQ9EiYlyk
NTnLm2pW01fnaddYGhq/ORkAVukQfjuFJFawM7zrbRug65x+JBJZRYPUuIZfzVbsVIQZi4lwNReB
Xs6RuYj6l2n+juFkN+m7pXtRJERuqrX9XEviDBzdiF9ovwWFnSNIXujzTtXdvDzOYWwdB9l8eq5X
Bin9UaOZwBEltrykzhLv215DHLatq864M3GGeqiGtq4TB81SDBcP6YDM5rOCiBzyYr3qXQvyBdln
6i3PlUOmnWbDK3Ac67eGGr6q+O90BdcVShpO9nwi/Bn+DcMbcifGG4I7b+uKp9EV7MNWsSt1Q+00
SyHYrC6p6r1X/Zw+6iAcHqJ+eg9HMqeKKR9oj6eIrtu+OkCTGqNhp0ZkMJ4Br4xV+cGahtu3P6Po
0wl7bh7vPZ4CeXuaRDBKZt+2qygnaQEWqL+lOCmXvk1vtelriEQb+SLOGtlieG2M6lBbv7iPmkOW
FtbBnR3mCV6YB8DLnlUGpWzrQuKXsbqXohC+a4c1Zd4K/7TFtK9FN+1s3pwdiGwmePOww/nVHvOp
IR8xzdiOizkPNCzOhy5D86LVdnw2aGdXSv9Za0w456gxH3XtxB5kQsnBXGL3Hqd8fqhPQAYFle5E
J1Mw85OcVQIqS22nhSuT2cHGkQ6e+cAEUDK3LpQfmvlHa+rZpV4fGNaew2xIDnGJnFDPcq77mE6X
Mk8ghKqT693YIsRVJpO4YuosAgXoN0is9ClL6l3ClXWSIZSxMZ1PDFDStZYEGCedx8mcKdFjnPGO
YgrbFi1w87rkwK8n+LUbNQI0XueKEbrUQnNBRg06bz/aJK1K3CBeMIsRmPRazoJOPC857bWl2afh
+p5ilUrDdNmLwqw25uwMO7cn+qVO+83zOJX9mQyRn2bY5ce24YhoO51fyjQPKh1lG3SFPWy19jAv
N/hM5wY9z4OrFyQYGOvTn8kbRHiOPFeD2tgRubeH0ORt65ASqUKoHCijzraMsiRN3+xNp8v74FUC
4Xp2SkIO3CKSrzHpxqQ1xIhx106mE1XvRWXs3VYhumUFvnLvvNldhNRNATcx8uVxmcR81F0ILG2C
Lz6s452JlGoblxVqnJ5OQg+fLUjTmOwVnQgZfc5lEOYZN5rFMtFWNVZGDFx3ZpI015SzWNqWH5YF
2KECu4m02VfTi+bl285K+msliF6YWwb5Xp9uNd3s6EQlnMk9uIpTCZPMqmBEoYRW44Q2bfHepceQ
cCnhGqd2QZpyCKPIIkJKatWPBO3wrLu7vsFsEoEJuXO8aboxtyn83K3jizsvhMQAD1/n/64PUM3x
yf3r7zu3FY9Wpt8LXI/3cnQfl4WJH6NtTh0rf7/xoI7Jxv05DsQdVvYxqtPXaASKIotabsugGtL0
SG/B3vTYm46Du+rpCjgAHMDwu8Vrz1Fo6SGttZ92Wo1PaSjuq9zeWTFtCgfGPtzTttqyD1UXB21o
Ofdv+szKb/zW3Vjc11z921gHhKrW9k4p6SZE09DvI28RftRjJUwGkuVaJXyrcT+BdXivZjiHd1Zr
nNoMfdFUh2jhU6ZhY1pMF6fQCGvHJw3sIl1NQdPDEsvqI7VH6941tRccUeeidfqXyt0CubLMjeFK
5F/psEPm8Acgc4+AVvRk0FZMAUv6Mgguk0ORWfO5kdl7nhhPtOu1swzjYMjy7Lmdv+ohvO9jIV9S
TXsv3P5c124aLGvrB+SO2oi4F77AcrAtCBhi+ty0dyKmMzbjS8bA8LGg5podvnPgQAStrfEoLUvP
j6IZPmjSJQePKz7oQq9FG0IX3PwVVbH32kSNfVj0iKYJyQp9JkmpmzPhj3Nym/Ss2Zctf5CIXElp
DQpAeoFRe8PZUiI+MI15D2O7IXW2QLmUxYM/yKVAg6yl+yGsET3S4987sTioxa6e+7w3/VIV0/7b
1CUJa9Nh+O7cFpqSPdj6xWuY7eKukXu5OOPWRYBxjEp9DIjVNUBjlhF+N0YE9L8/hKEHeNfFCyDR
CZSL8cBgJvJby7FvwEqsaBx3DiS6ExNONGG2sPfs1KDCEOgF9B/+iHn+RJBnvM7GWR9K73XOxxuF
0edCZ8JH5+ltrUy9RIOHzrbTe3VZGg2AnSSUbB5PlTa+1+qkGSZqyaaufOi4eBwt4/z3jcSd0yM+
GnbF1DW2VtPqh5b8hA2uHkENwJQ9a8HAxpYqcGrlBMiIT9Ho9mPGufyY6415EZmZ7NKGnTq2QCpa
qpSHtut15lRx9Vwl6bJF9iO3vVhZGBW6jRyQ1LkVJq6egsyAPptPepjLA7f7pgzHLye/5avrtGEU
vu8MJF9tkxm3LI8Ctxu8s9lU+2FsvZOyx/bkmvdRb+k31CuTqqOzZSSndq4qLEodnMEKpfoUItmI
HbDxqlaPygtpcofhmm/a+zFQk71i5H8ZyvjkNGhl0pq+l5vnv5uloSpA2IsF6bEpuLIx3023iLCi
Tmn2c2t0m7xzdB8rhL6TXbTXsMlfivQjJ0fzKLv5V6vbFQ25kD4nA63VwXCdFniRsKFqfp8sAnWv
V/1mkDltzAy0fxYVHyNntJ3QF78eI+k7mdDvEpIt/KomOgmvjr7jnTaRVPwgMA+1QlP1aguJMTqO
0Pf9Ra7SLNnfDw6aDJnSQpjRV4Qj4BTV2lZgyQYU5iDii2NXv+Em4jEB1OeQzoD3xCqPapTtA/qF
t7GKV2XnU+dq1VO6/y4jmJ6Q9WPc6E4bO71psmDM+vJ9aLZAv6JJWx4MO/tyU8oOS6iAyYl7ldSF
Af6hdh8vtCVd70dp37CtjvdIfz5tYEf7YjkwtwdlY6TqEQMpTcKOFLw836ElNi46pFWSjc75MP8x
weNcuhDOXxktbApuYkJZ7SIGyUV27mi09Ek4b0ujjqnW0u4BoiZxzCPN+bR/oGYtLgWvIgN1JA6W
FeWH2MyQ0GjEPRKYZOyIwXgthIJ7nC36oajsxRcu6FVGod05YwQzmEjArbyKDrOcXyxCFvemCJ9d
rU0OzMaSvZ2O9zjuKQjaBRV1T/O6455nfgH5RiNj5YRZtn13IYpRBtVD2tzXVrk1o/HRg7BJ1xyF
Z1od9MwKA8+Y9ZMtTowfjbsmdYyAQgauGDknm9AZplth1a/xmu/c2/VRDgV7Z73cMiJ89CSer1VC
XFA0TQ8VBoHeTIwjvFLzqE3eFswBYGSNIrwdK7UdVEaSNKFxZcmWG2pmcsnKmVnZXBOa1bnWXScH
uFWTs+w5dUGq0UzQ2LGG9FiSxZSuO4rCqVbg3Tl+F0P8vjRrJ0mQY/2kkr5eTwHiHimKH46Ld3Ez
mnBwupN9K2oImLCTEiNJd0SnPDLVTa98/USsFYqfDB+3lonCT2x8YvCr4O1bM4rhtSgb3XG6pDG2
vNARzabuUu+sj8UHjSSUElpJNkGfNkw4cBW42kragjhUcibaeu5cb6XTzFsPxMahnzB5OQPWmQa2
ZzLl9lNrYvlzKmaDOrvl1p7DrfCNaryZHuyP1uX0tH4xGUjXgXe0WYp6ZvoGrtSzC3rkGvcuyzE8
4+5YReRYz0PdbxqK7V1vlwslRpNTVXpHzaTw7RNqaq011wTL6oDaESsPiqY9Q+cDbuwrwaajz08G
rqYPTC/wgFT9BwocLjvOARvH1repNf1xZS0DYnrID+yyL0vo3JBmPTBuwKuZgt/yS0I7/UiZSzAu
QDU8D8IZ2z1DIRSluTccRTRDNFOduMOJDtgP/VgICwH0JjtmE+RR+p5mIFNDJZl2rMsAb91W5a8p
EvZ7tQibrr9sj12T+UscEfpCrtLBaQ0rECK6I3eufDbq8p3YqVNSDcTyUjCCeWStD+cpPlvT9ISj
YthXnS73q4STwxU73cSBRc9X40ufYP0nogUHQLUjnwLlj4dxzn2qMQczTVlYRbMe7jjWP6rpsN27
mjbs83R+89LGuEO+hBQYtmjgrZdlC1XGWK2KIPqu9Vy/JcDguPyQ7MnSTNBxzD9UMSwAxvHiA+hy
dlIxTx+XkDcU/HbvSWsD3CAJsn5Ru0E69JO18mSPFTdKWLm73EmjEzmUZP1YzdFo7F8G/NXthNDb
ryIH/24C33eKwpF9VZnBPFSYPVXwfeBO5JwhuSqe5jnjFR+MPzT8BZKION3G0fA12zVvd44vorFQ
73H49GOF+94rGnno15YdljsK2wKQ2ThrkB4bVw/qDHp7hso+qOLC3MGrUMSqyYNSJClZhhcHiYu8
PqsFhZ3hQFBOqqtmIUB3qVashIGFgcUy3ij7K4HTHeoNaVdjBOkz7PBMoxlmAhhnbPcd6/YOrP2n
Y89faoFQiIZkUZN3rQfInVVZetcm1I71lKkDCEAz+HaBMkRzeA9nGuR47AN6HblfK9RkYgmvUzh8
cHLlG/IhPC2ye5Pu4BxrYXcPbfWAx23PLt7dh+xHe4tWTtAgNYtpWu17E4tR7l2WEf9qxxCFPNAu
3+ltZgQ6Ix8SJZbfMl2MYGomDL01h7B0lpdcaMazgxPkkqCax5ZIWkzG2ZTdo7zFGETJmuru81wS
LtNF8d6RWeDJQh1bsngrYV2YNebHpAxV47sls0R4YXKj6P5viRpxVlgXosoQwQeBmNiTVcEk0i4J
Mu7qHbySoCvi8JVB7r7X62wXpajWDZNqpyoVts7lQhzVHmlYdseJoNtjUV/jbiKdyMoF/CHWc98x
BQCAdQucWqEzZkhfnLabLgQ4TAMBjcvcQkTvZkRso4/STT1jHS+USb5f7NlXzh37FA7oQzfpNzSn
az/nFU0VcQeOhDEYhTDTu4JFFbkiArmseavIYjZCWvQ9iYJNaPfbSoHcTloxHFyOmQVWyKO2yEej
UMZDJT8GhaFfH6uH2kB2ryDY4GSzA43t4Iit129760zAlHaYUcXC3HCmXVbTpHItzeM2To6zcUXZ
F18BSr7nnaZeG7nQMCh/dpqWPFl58h6mqxgwjD++d6wU2VyoIBEA6sPhsWgvA42YxXDapzhjfTFb
E2oNCuS474Y9i5w4sqxQsj+aUZe/xib5MzAmRxMvOKAYaHpRsS+SQdwDiAQ6rcJoX3GRd0x3UZU4
lToAnIJeghCBg4h+8DQuavZqYsR4tsC4ka6WFgSJdAThhOPhmMx7d6Lei0ZjPowhg0GQ8SirU8Ll
MiP64yzu/MCQ+KDDrLlNlIACYJvd1z9SOvqyS+kdmVm0k1NOb8qqCBVK/6RWq1+hq27tAm0nvClx
TI3S2ngTus5O6fGds2VkLI/NBGfUSYExN3vk9cA1kyU7JxPJD0w8u100Ne4V1bV2AAX+RLAov3+b
MTso2gPggHI/xESZEdFdBdYcJ9d8tMW+RqmzieZp9r3Jsn72ZOY01rG2R/VuKG9jGXQ1N6zk90zs
40OehpT4ysXCqHlXvfolp24/Tc3st6rD/q57P2KNV0vSn4EGTSsgYnd7UEyG9SUjpBsB+gOVzfjQ
fEhrIX3UbJugRU4DFLm6FIVm3+I4DlKlv8VDZ35E2nsYav05MW1EME54dARwvVTmJ57MeO8oi1G1
AAlIKMAhT1jn2cW1QNM0mjGF/qilNrYyrCJ3gLxRYOI3ytCzP5XQfT3cBKya9QSOiGu2Wpu15qhu
dtLSzCS1hJo2drdLKkq/skoWC718VdnjhPmNVorzJcwYh6aGe8CyEIr24zOyZffeGo8gSOyLx74s
jDE82GoqfAUAleIbWvviaJjni4kIBynDPY1zulily3+S5ozfid/1cXGTqxBF2iHB6L4haTrawYGU
fj2M4UZ0KtoB9CeDc+1YDEjrmIq7ZMMllbWhob8meGjFrmnbbIfJjGwqbvUFuARNoPgBpOuNsCYy
yx3rrp/64RVJHDmiYXs3WvJrsCvvKUsN76m26BBM9Cak9TAyigXfg3mNljNZM4Vz1DDZ+poMm6cY
yJVGcXcdo+wNGI46sVwmpEw03iP9Eb+aqmw7LlMBXNxpaOtD/EQNgd1/DDQGBKfZwPesMZzdJE2B
tlT8EHTNcTMSeZ13yZvjQv/N2tfG/hoG0E7fIR5Q6f44eIpoWdL+kBGVczx5R7LTkY/VzR0KQQpb
iP2P6VQ9OQz+91Rf0zGfrTtKnegY6Rn5VDFKghgrGL4lTfPzilSDsBEOeiPEFn1vnHBVt/SC25UW
zHhNw5Eq3ZL6iL0iFcwiMJ38HOpkTcUAqwqS7mEqQNJJrfyUGtLEJYv2CZo7dhwUwBpLssglgr0J
mEreCpzM7EeOQ1MhckeS1907V2/UaWh9kgTMjUppG2f5TWPAb2bedDLWB/3XlNAaLLL5IFbdXpfY
TzotlB2IgA+tWS3kFctkTywExT0s/ZaOq8Y3aWWqn2QfH+ZC6n7bjBj6B/2eCsTcjVbbn1xFCLxE
t+qjgKsONuY6p2P7chWGTbRfAvqIR+Xv9NB0qKqnWAIZ82baRsl2Mqvx1EfReJrQhkleNnq3bbZx
MdRyrEDQAbHXLKw7YgrsnY6pQvUOqrilebTC1cqYV6tGNyI7Yv09s8FZeL42Z+y8y33d5PX3qhe3
r66pRWIxWMwgH+R0oKRmca0A5xmJXQWRDp3k69uh5qi5OaUzOqRiBtHWLOr0/YDqaEOSp36cG5qD
45ipbYFKqO7CHeDXN5LUftVVlbAWEVKyKuTKhKOjaed/3Kpf8EP3imOxRIDfll0QY3HFA+Lux6n5
wgfGLqrRqspwLXg/lvA9XpVqYnGtQ4UixtZchSebhygDxR/FswjMVYepaxJrFfiEwFovke8HWr44
Qpi/BBoZ4icQVdk+7IdLJlI0rZMYt1U8/uxijzBxkT0hmjZ8yj3yEXCLGCMeIUuXxD0XI4eGgRMh
8//dWGa3kqhMfIOlHahE3zi9c6I7WO2QSxIwURSXFdW2p9Q1Vx9lOW8zDlmbSWTjFphDtYOa+xOJ
y6/KWvZd7T4vaf47JIhBrwgEh5AMcGY+gJnyjrMWq5NBHPIOQPNrqLsDWj8kcvMwf9iYRTbY0akC
8z35QQ9qksZxrsfNIpF+gTHVTrM+9aSyT4R6zrwRTflCuIcV9LquiJWz+pOcHrhy2QIr+wqVojw5
VkqWlQrP1QiNz0jrZU9/gosnil4HaxAvBC4ZK3jjYLMIHN0GC3aE13a31POLR6pd8D0jWVTVnkld
5/+6uxjJDE5N9tkPQOUAsag+bFchNjfs51ibBFIm1zyhOXoV4+Rs9QQ2/IS2lzFGtM80MlnsPrLe
ZwdduoGIxAitwFyVtXSsZt2vGZ9wloHXbsVex0UAu9ewJzxAVWRuGvr0q25yXB9mRXoUR83b36/L
Vcg502dEVue8WMlwbWf3ufB+2d1rm8Q3soxDAPnNJ4aykc6FhwWqdO5lAUR46bM/kw7HxkMB7Wga
q7CHgFBYcrVYa6toEPRyFqIgqyzzUJeuOGn841hAbbbUyhwrO3fdjH0Tkehh5KIEO00Pcef0nNu/
KFM8x9x6ShlBolmXMbdudBz9fJVYa8gupKg/9GTg5i3PQ0YB7DxN6mGJQBF54Hs1F/IF7YZ3rOtv
6kvGd4Xh9OSWXHSFBH/o10O1wAiqnizXOWmERYbzcKtlvwpcUdWhUg/pBTl9H+gG4k5crS9ZC2JJ
ky8x33pyY2M7mml2sFd59xTW42FcNL+YsBA25sp07E9FLHiJnRLNoeqZCPVUvAsdsqZBRUhHmyGz
73SJ2qDC6DgONsaMTWeuHmVGMIpgklQEtig8UseITCky9JtRRO8O5kGVRLdMNHQjSgMzg8ruLDSP
xIENc/IU0X6ifMG+4rHtRCRABbE5MDqGwb+2NHRYAOjxZqcgH2L6la5ybGKC4i6QqLBZf4AkoSgN
6tksju1iHeLW9vYRByLD6caDOaNojiPrgLi1PuWrLlxPrVPfgEKzkd8fXM0khjjfYbYrD8O4Gvub
hmOS6f0qYg3jabRQMxcCJZpL64v+gK+ROnmAFnVNHPedghjnGp5wyYJx6mu8l5vJNg5RG8HTMEx1
ykOsdw7/3kjBQdtzxL0R6inWkj7aKkB3VEqjhZq+KXbLrF+GEI8S9SQ9PKxlJHuelhWdVTSU1ROk
oo0zTWi3vGGHp/e1Xv9ZGCk2vIZ3R2mPVAg9HebwXmf9+d7uvh/qdW23cI9vU1s+NHp8nkTM8wsr
tWlX6TkwyqfGRo4ThSYFMbaagJwzxEVDw1lFcC7Mh1PFhHr9bRHrEKURLdzaZYEHmgMqMq5iU/XR
nU72R+hFWKn6+7oDceVk3OhZNX/KsSazgTlaV7Ycmtddev3Nvz8a888hCcXGJQvBnyrtnQEmcOqy
eJ0ezRLXGy9sXcNVnCl8a8oZ2rMy9EWJk6Zp/RruRor4j/1q3LZdc/Oq1MLmhofJ1nuGAIaBoahw
r95kTP6QDm/CLT77yJl8MpvR4eeUv4Ugcd3wzJ/eWp3YgMVZns2SoZpE/K9Rnp6yypCn0B3KYwsu
3AJ7sO+N8dW22TNYzgmdCXFXglJoMVDhhS/qxtrmUqa+nadRkHshW1cOaAvej4efSvxpLAzUNn3M
Ccf0975NA6s/aurT1LVnK5nuYYCCxzXDcxQ5h8awbgodzt5VbujXXbbQLWOK4A7zfa/yCSPabtId
hpO1s4e7/zoPacTl3d5l3XQ26Qjhqo23s9laN7OFVJESeEKxO114JzuEAONzNIz3VLaPnNZkIO22
RQ/p4AlMyj+2wQLBWTnw9NVasuRvkjup6WFYhdh0AWMdurcMzeVxUbPrl1BQfCcaAELpvwlnoXqq
4Fey0oX7BOX8dgzDp5YjIMp01d7TEW3DhCOLkodQlJjM8no6jf20z3M04u7amDPdKtplz01KmloZ
x4+sEyFtRdoYNpNt6ARGbbAyGpE69mvwkkI7nXYuuU9RVTxUhQ5G39H2rdmEeztT+SEyiFqhY7d6
2LRdX9j6UZdqV0aKdkEhfyS5hOVlUMS48/3ASOTcJkT0lChu+mS87yJEABQmedt/hmn5U+ct3jhy
nn3b6MlLapk/j0PzUTriQyMBzOzss16bmJHTn6WBhKWaO9QCUhuPk52tihFD+SUnax/uh68Nt0qM
R048BrvkJvX0AXadKbbsj2XgZdipoUqRGraYrx6EvIPR/9IN7aAMER5N3E85QnE02/ZDivcv6MAO
7A2SoTZRkz5/+9LV3B+yITROo/07rJBixlZ0tDlL+q1DRpxX/WmrMH/3StorqjgKFWcf3r7x8shP
qSAPpDFauF3t316tnG2qiAIkh5nufXhOwE5unGWS/pDUR5P8ti1PAASRQ4PMsskgk6UIGIBmPpEZ
UPAmGIWh5bxyEfjWsrIEVS04HyEMiIA0rZP50CtgZObRQXQ3fUC6o4HhgZZEgbcGC9B11qNPHBDl
Ok75cshWCHT+MqbgL5MIGGKHfXMI0adnOpGK2DC4wQtYIs7IhMgIeTnHiE7TU9um0REJ1ozTh3wp
wikeIlftauKwC8/4RfvefpC9W3CUunYLAvQhqknqSGjX9Yqme57fGxyw7QIetoqi/X+xd17LkWNZ
d34ijOBxoFDoAiYt09EnbxBkkYT3Hk+vL9maf1rVEz3SvS6awaoumkQC55y991rfYoFKNqKsDJdS
+jXvt1UmfwbNSG9Cm0CP2TaaJFSn68Ao1gGNIVYrTily4sHLA0gCDdICJgfmdZqaWz4jPLmmIWOG
SC8YsMjGVB3qcgOVxhDm4naG1W1UzfoaDouPyZ2ZXE4s16zriluaCcPyxZt8mQHaKkj0N7V51CzA
vv2IRiGeYCwwv0L5g/rDl1sTwhNNrlJD5pIWF8QVYmWBp2KgjIQhF5tUl9iOUqSaOhWUsZB0WBLd
3sHbIgVuZN44Mu4q9P0k36o1FDqEcCRWFu5NuXy1Jsw6Jo4OVkGrhpHFmRpnI2NcehYsGpLOsKlN
8w97bGb4QfxiRmWD/5oBvhaBvolbCIxks3wK+sG1vJeMqfDDKH3MqlrZz6XharVEfTdAw6sxTUls
c1DCPeRgDUl45JGBAQa1Ut9T5bFJyxnGhnjxFYzUWdzPWz1DB9S0im9IoxPlI6YMEoawPiaeFg8f
VmM8LB05Z7T5vapKtsHJFCiFFY2xEX1HN7P7rQxzQIDn2pWt6puznG66HsdgkKmrJBiZHhqEv+ga
/uWUaxcq473UhLYbcXdUqbFjMJq5dVCtE13CPwEo3phIvURnmXqhpc5O2Cq/GP2CK6+IYmkTiCKL
Op1lqJHedE+F0+DWW1w0JvFKFwsmEkIky6DuaHpNr2Z5CO22YX6jf2QjeS1itGTAJjzneTlcEf/k
txldgOHR3jMIltYZxG3Bl6wyaLhNMfWc9CZkSLfvMpqyvqqhjNQ6KqeuzCxaQcCiIHaaOZjoDLgR
8xvT04P5u5SjaaMVKNuFTdRfzziCWtXT1IiNNy31lRpGJ4ynThB0OtxG9SHPhruwEIqj6UPt3Igg
VV2NniyVDJqZW3jo15lBI0aqxtwPpfDaqJeiK5anKidOI/b1kaP1qKrKCtZi5bbYSuhOyvR6rVGG
ZmPfoRvTQG80k59jNIEE+VpkM3GzbY/QZXoI84Ti3lAhsoGec+X8dje0FlN4AvYMcKwN1lVflpPH
3lReBOMjcq7oryATFUoZ8cw9ZegQV0g0KNO5PxCRae1Fi0S0Z0x1GBEeEn8Er9xWlb0wg5fILgOv
76wVZpF4b+rNLs3xON+6+B15V37ehyDFOP8vEs4WhYlRPo/QavUoxTg0nOsqOwUWcEdF4bYRehMg
7oPcWOfxLm9gHDfVfE2OU6//0jIe17kqnqquZso72G8xFPZVZNcOdBQyexbl1obM99lCaVEMHc8E
arCBoBHsG6GW+FW9v4EYYpV92WYUxnk+fiaiOeHgoYY3jMPWlI1uNxa3J3HiDM3a90/bZC33Qwe1
8ElYVrcl8gc/8+10/fPhjz+SEeiYs256P/5Taa6JFCKFZMzzkGjcW2Ph54PyX5/93/5dThfD6Sg8
FzvTvX/5E4dEBkE6UWfOZq+sRCMeZErCtAxm1EbY/xuie5OkG3c/n0X/9dnPH//d3/38k399xb/7
J7o+USzERu+1upKy0tQqFicw5BGcIT9UFhxGZYcybw6A5hAjnUYLUKioedJH/TMES3oCPD1CNUst
R68Fhm28H5UpFysdObJr8q/0AZlpR3AOZyU0RNVOqAMNwZmxa9/RLRyH5I47b80Si3dp5kzS29F0
GiVS3yIYlYUxyw6KUiaVtDlIEGJv6uN9yP8nFaBfoWNxe+A2t9ixN6yDNsa/b9bMyS1lljlQmAYR
ad3a0G2wg8p7mGi9NweQ1YuRLpKSsEpqFkeonkQmsOJwiEE/Q3kNTK+YtLdKDc4zVJC1RQl/G2JL
/fihVqZCPngHPJMhqGnRF5pxc6XRqbETjZ4hAajDgKJINYWj3k6UZiA99/m33Nr5w6hcO2X+orka
eYscPIU1ZshUm9da21W7Mk0BF03oapZG1d1GrNOKQIBgpLIfp/JzmZMDZxe2Qbl9luaKvvTCUjCL
7MhxwRdURHgkLQKClf4+D1wxSPeoiAD+qMbTCF2bKj3mX8ighdT4V0uDAn5gTIKQjedHbcRjIUUa
jxrhWUpPkif18gkbyFX0I/YZDg6yEXPiyWHolBXxeXjh9iLqtXW8LABstdrYDb0wdnopHjNifjnz
UtFN+UQcb2qR+DXNYoWf+Zj1UKtqyDRu0Jsjg+HP2uDB7Wq+Ydlq0q6cEhpZl5AObG0BaCvhLjCr
dlg0yY7K2Gi8OIfGOJc2mZpTfoFl+RDh3mW8rg7kQQPhlJTJAjVGjpCYsXu3RqFvMVEif6edimt+
TWqWyW9HLz3P57XdyCwotroFiJ/tZ7v0uzQfie6ixhvKKmV+0AXwONFK2CXXQglzFard8kKhCNDK
ho5tj9GmCpodHCs03xN8ldvrV5qTRjaaJ08k5QYFnczZpPLOX6w0PRuTdk5GdG/RM27FdC/kSkaW
QGOZpvQ9oYSIAWg//Xwj2wAbwmuSRlrOkSmtOnoGQ9SYG3QbM6Gg9GJJmSOWexYBnnZ1nU/2uKmj
AdruDNXGkGeGVipT9XKfxgbL2TEpkh0J9vzcgZ7+7FihZbqSEeysWuLG4TyMxpXqP7VXHPKuTUQt
eIsFyMU4uHPF8S2D75bEB2EoL91kFK5mB+9tpdxpiUmynoWLJnudmgFNI9gdawyuWhAFTLGT/mHQ
Ikde5GjXRzlVDSMzXdORPGc/ZJNXpe7llQXuxq3j+QovZGbiTz9qSKTUD5KANxbA2ENp1F8yPuQm
SpP7HiGDIxP4lIzZeoTpdF9ETLb6JXu2hGVDLeS8TvngW0ykGE2L5JSnyUaWgmgllXqEL8i0QXdC
77Nzui6jfldOtrTB083EkWTtAKMDGu8I8rNCOfNuqll6VyxEF/SEAVv3E62ckIljhahjhbn1kt2q
qNEiPk4FE9oIJg/MHXGHZuOjyOhzZH1iYf9i6lBW9keC+wA1V1/4isjmnXq7/TqDVr3dctnJrmxd
xsv7SAWUF6Z0t2ROpG7AOQPna3uMQpO5VZW8JBWR7iAcocAyfoVPQMYD+3a4sPrhZ8VHhY0zRAcM
in+kFQ6UwiZJc7ZtShoDdgiaGWY743Ww42mn9QBVfz7YFZFAo0rfoIqbQ6EMAzhl8yg0REFZTcTQ
kuyCTpUZI1SXQTHInGGg8fOhrxCoGLIECVkEz1M6mQ6+gwocZ9z72jB95nJpucJG6lz3EF43c4kb
tSOp1oPRTJwmB0WcE6Mz0LDe4bil7XT7sJTEKoKhIFnuhrNT1Ph5gfXBHGFgVzPVfq+SOrzkzaca
p2C6bl+DAoDC6ramYSb8JtQHoEisP+uQJOE4M9CuNWaeQ3MQ6JuuVcUEr0JoVgCZbm4TbEBzN1p4
+olcKtoOopJPQ4v63eqhFoQx8Yq6ly9BfEZk3LkTSRJUF6m+GluzZdecmAPIOF4rUfQe7bgbmup7
pl9PJaHvzTYGiHXDFRWL0nyJyi/czBhCVx8VdhXtdewZFMsyYixjFPEp1es7+ufZGkVGwbmsPxAD
sG3sorwPLOODNJgHAtyWq1SWe9sap69cwxQNC2qJriD+SohwRswEp0KdLBJCP8PyWQXOlCzGuBoS
OvgzloElYohqq1X8qvb2VRuN5nNuX8DegWOWz2Gnm1RLo+HphfYdWIhRkzIEUNuIxA8GldqwQLCl
4UXxlCiM6HkHX+mio6PuwAnNyADDcikOs4VEtFEW+8G6ScDtshFveGm7qj13snFv1jF5eE2Yblsh
ViKvn+hRMbjKbm6BHO7ZNL8byVmf4uixaBTa6LHhxQz1eTJY2aw6eVezJtwbEBHvuk7rV5yyq60R
IipJy/KhRCNXBXKLvriVKWdrWMyo9m1t+MNWj+m+eayiapdwsnWM4t6ce7CNyuLXM3jZJFYCtAII
u+a6CnHAKJiieB/NyKq2oaAHq85fNgBfiH7rEqblt1pHW9Eg+aZ4N1fxyIWyQZOfeqymW5bCnmTt
JnnA80Wdi6fpywg3ykLI+8IJ17PCpd+HkYFjplfODcT889QwVrRME+JwCZ13rA8/iSE9KXfrVI1o
AdNuOwhTvnTIpZEvt8UhrFOmqwnN1AEsJGt6r1xbdYlXcUowjnUbU/x8yKkJd+nLGHXVoUiTCu5M
bPoCI7Xzxx9p5K8JBySXmLPKrC/jWXTRazTj8YKOprGgqveJII5Lswf0VHVc+Rk5LGursaG/RZ0L
HdJivZtSvOcgEFMc+9vOal+xaKd3oXG75hWdGz1V9Ls6lZ6MHg4YfYDC76JvxTJvW+T8zDhooEYl
xH7QUUsbjIN7/N28Pagc2ypF5JotuzYyguOAHkDLxl0czelZPIxmioQI8AVJGz0CCRssWlMot0QM
2B9SzpFY1eklVZhmShbjjZQXwhcBVL2/9+UavxuaMQwa+BlVbIOqhXnwllT1J8NgHwUg0AHrbEy1
xcSztOph6ORdDGL+wuVa9fSmdqmuFZ1D38Y3QU2wizP5XwpMKRylELNnc5yhaEmehxs4tbyBU+M0
ljbIV/LcFSbJmGOl/W8rlJZFqls2Vgaptd2QE52Ar4s5O6eZ+dhldov3o1f2WooOv1RUmUaCvPj0
k6KNWgXXH5ZSa9fJVu21UwUT+/CvDyIv2k0W9o+hUjPXIkegGlDAybNlAtPs28qvZOW+t+zgP1xG
/Xd7MJdRaArzLt0SZCX/2J//dBkByCjMGLoQGJr1WQ2hcu2bZHBTLRHwvCWTDscQvy6v1QxBacEL
7dHG1+5RO4IuyLJy2+uZds/8tT1ZxHugWcDAoufYX2h2P/DgYsbprUd5bqVtagProyV3ntLE9Lj2
rV+a5i/YZu0OcXB0UbEhIrmI3rImQ1M0LTlpMVPhAUWgcapHlov8MzhaSr8V5FjtkYSeOxWfnt7W
W2JK0QLQi3kWOvPzv7/dtN/N61wgEF0cAVUTm6z1e0ZcofVBGaEL2JCT7U2ww30zaNfVWPJyE3Xm
KGkksATrbj/ISFmjYZVwD6xHDWAt7eFjcOM/RkworBm4+Y+BLTG6emOEICRy5o3up1Hl4Un49bTM
T/kUHyc5hxOTomWUgvwKVm54kEZ9j4bn718bP/ev5ltenHn7D7mwov8WN1jMuFiLYUH2bmbZFnkp
7dPVWGrxW1S1WCDDEmYVkfUe0yt9BeF0cioplj7gO7J3lRyCm6za6ImR+YVg2Mr8FMzb3MtPjW2Q
39DktLq5rZx2gfFF66o9hZqV/emz1IjAyGndce6JupHUtPs1sESa8ly8mDAiVlD+byMJXLnKcSmB
0IahbF2DKt/mOtO4YpKf5S65xuoQP3G66dcZDpiNDtzzPkMI7qBFQog5QtJcQumFro/5gFWCINwk
JriImsMtSxssL3OTzQwVHVQiT46yV6NzI2B716EiyE9qd0jLe3eEKX9X2SDbKGZZEAK8lE0yBcDA
i5ehNYevgWFXoHdvZT/PaNyRgqrGfTegY0gtoyZuByZuRS9/XZHTvhMU1ODMMZLmNXI+qx/M13oq
T0qzGF8srRu6n8HehPrIhh0Q1N7DPkgCHXa+YphHbHY4LqR8g+kSkjYmwyRasW835PdiURlX7VK1
V2xvCMfbLc8u/t3R7u7UBJeLPrAdjU31Wlim7RCK8oQWS98lkZFvOq2Z10aHFHNIVCL7yk7zM44Z
UVAq17+/C7W/rkSGZSmGpUErkC3l9yeMAU8sgR7JNjYN042MdFmjtXmwhpdsUM/xjWamh43p00xU
9xkgMlp+AGWR0FPxi7EjfurGTZTVj9ygz0u0U7i2ZObk8mww6Z1novuwd6gtToH+pqpfOuFYXZsD
/6EHSbyMr5U2/fsguiJsQ7RBd9TV8+Ugd/zLTIzGBm74f3j4bvb634zvqClwvUGXsDRFVn4Ln5SM
Wlp61Yo2i1We4nRWT+och66ZSfERfOA+L1TCa8LisYSW6OiD3D9S0ZykkeTzuWn7c6vjsRwslemP
ER6kIDNvzUoNmQye5WpA/R3mA8rBmxBymd4V3H+OJuEADJPkiYeo8mxmYmnTHk0t2qmlsaEdna6y
KWA+bdWGl6m5saqNdcv8y1sYZ/2HS6CYf33rIRLohm3i96D7+DujwhrkCkdwHW0GtRpOcxaKQ99o
zMvUV9PqussCanBXh/EvS0e7ocfVyxgHXmOF08q0ZBpyuU2UVXrqBuUhm1NUzLmqPeZWqDs1XEbB
JrI36mZ4seNrgEzhPIzDRz3J8katZ3xuki4/awlBOZ3Jk9Ym+FXm8tRpAfJ9xthRmT0XDN5OS9y8
SGEXu3GQJjs4ov2DbRF/VFSPPR0hr87hhPR9ec5A3p8aRsh3Uzi/CbkdkJnmq7aaUYcb5nMLrPnU
ASA7sV6+EpEje6aqcJt2cXePfkiDjdge1bo3KA1z7CGjdOhxFQEV0kkeG5fq1DKq8bpZPfxoS1iz
t21GyT/I8JiNuV7uK0O5F31V7vu6ude0G7sGQdR9TjFY2QuKY/SSa2ate6ms8Jx0RbwWvYGbYhGA
Ye19J9eMCkY5ZskTF0Pp07VkdvINSav7o4QgFZtiWOko0K1K3KlGKyFaQv4yIS1b0f/4tOAj+rip
UwcLWAFsJwvORHSc6DhkazLnyZ4SKInbIiRGifLdl5WcDC5hIb5TpHQVq2lxluN+g+QU+V5MXR4s
NLsNJUwdUsOTPZru1jElmuZGJAJfqRWVCO+UpeCZwxXnP7BG5HlhfG4/DIUwTwA3SLmW4SpbWrte
IkQoOCM5+/UYHCvwzXRPqBvg734TcXVGt3lQkGydxpzmqI7DlHgyDB+UXecm623ftAzNn6Dr+jGg
U0brBVpAC7XFHMuP+MzLSxZNsTuafGUUmJzVF/GMUszRLOo+FKbmXd7PDHiqQHr6+wUVWupflxZL
tXRTEbqim/bvmbuRItEYGiwJ7joN65uJ8JRZpBSg6FadedE/B4ro+6JKAm9W2swnLwDMY6S8DYUV
Qk+gcScBZj6Utj2dW0mNtr3NtpYTfUWcc7xpQBasBpi5G00zX7oCSH815wejNIDGzhLSvXpoHS3K
uqMNyNk2REmBdwYjHJ1v474LB1K8FYpq+XGB6jdgOA9CNFmLoescKHZ8XUg7ZbKKjF1IS2HEIn4Y
jLH3INcYBwPWlxOVisJkuHxnbE6nWpSHHmIW6n7ux9hQrKOadWSSmnG7isYmISkG63Y+dy/5qFrn
MY19DbfZzae3yqNdLvXtL2h325hAJoSWZ1X9oH0xbKSSaXkJX5pDxNHihMtOMo4b4CHoT0xQ2yzI
/jjwU0LVNJhLBctGM8NzVyRIbijBGM3NW7gX5KrcfPCGtddM2noZcNpNTseGfJDRfsZGe0jnGjqF
fikWNFccvLVdZNjYATuCS7DPg9kLbc3XsWE7C/SwU1pwNEeYdIcO01Wk6sawy3dNhjJmxJq0N4tQ
XiFjv4nabkoIxNXoXYzHBOcNnS9ocUOAFjNJy2Vji7Q+xuhBFrAVvh5ixkMlmYRJ/stOEQbYiUr+
TKDuVWI2/iBE/X/Mz3/E/JBP8qeH+98mvW/e86qN4ubr/6T8/HzlPyk/8j9MQqIUYD4/ee7/jHpX
/2GgPADUo5p00n8Czv8V9a7JpkKaM2cPMntuZc8/o97Vf5i2YQlb0ziVCeqC/xfCj6H9thYxMeQ7
wVkTsiwEXiH+/5/qTF0yp7AWFjdY2JI+x8gZXJpAYfBU32UbWk8I3Wr2UtUva69/7N71X+Fj96yj
Nrslx66Z9k2La0kvXbXvgzUsZ6VYVzbZNrFDOzIBGuJR/0VPaceev62C+2wNgHZVvJPCoGm+kjh5
4MHa/KRs9Kyt7TEN+NN7ckbpQ27wn1Pb/8pYu71Gcuxtw2D5Nu3fjnI8FbOi5gLH82I994pyH/UY
osRtgqH/6pv+G+8InJM0vhqxcv/3P5wg9X9zhXXeKcvQZUs2tN9+epkHU52E2rIRT/a4l7/L++ak
wy9561b5N+NTdET9t/Wg3zPN1ve3EeoD6YEH+0HQ1z7hf9UvSnNQ7uqd+p4fl216QWjVHjEZjxcw
2K0fHxES6hBCHOPBArudeNhYf5XP0Z12lteV+AqBqPkA3p/TL5Ye86xf0RMgxUabx9eQgecsluMg
BO7f6qf8idxW7GUGjWjLt+BkLo5SgdFnTYOF47R3+d24wopAt3/TWQ5W3cJCCugIr3moj3gjlH27
FjvYEG8loFAn+pU88nJW00vxvayl+1t77hBsTIAYyAjeQ7EZ7/pT4stilXzNG8IAvWX2iTpJK+db
3eNR70h7SKQtnvT2AydIbzmSl3+gq0JcIW2bN47Sueo3T7cOoO6oqk+TK3xkcmE/0QvIkst8Xiw3
PIQmw8nH8pJ+cQCdckc6lI8kot4LTKDsOo8cV0rObnTr7+bX4t1cjZg/CZn85mhtHUz8IcouDf2C
qM5wMwgoTFwQj0gbxrGI6sz5dci5pw8Ls3hSZwv5QuzWjPb00ryR7PdRnoNTVx6BKWkOmZFDuaGg
oHlo3+M7POa78RjuhmUTngGvYlr2kLe0mlu9ZzscZxgxokvpad+JT2pbv8obRyZZ6KPjuDIQV8rE
wIOZ+Kq2oKHO8PGjg4Dj6lmjC4kSK7APQnOtryJfb107YWd3jKvyGRwq1SHq6ZWYBtvLT4GbvUUH
MEIhl7atPAhMC9u4wQnPSdYW0RqoS9bzXuDnxQ7uzaWXfTUXVA2Y6GJHP8lXdfCN+3BrNQ4AHA2T
Ke15usOPDKzR2aUYGq27GhzkJnnvt42bn9R7BRHIU/hhEiq87zgevARP4sKMiVubUWHn9Qz9tuYx
P41bOOSkY1uXVvcljkab4mNcFTjPNvUGUZ7HemJvQMQnDArs56VGgLsG9zr5nQsUjLCvr+GoczX3
avLIIIPoqq15ajNQog4eXcRbFtlATAp40+Ck9oOjogPwENy9MyZAPOgoOCzdxSdmpVzZF5JfGMMf
WnD0OUONLVgPFH6/GvJseIHminjvLfItxldEzCg4fQ7zJqAlQ16v2xxpZvbb6JAmLg7t6EnrPEwB
w+AHMuMtCkE/JPXgM3uKfBRtVxS02ZoD4mY6Y+Az14QfGtvkqXubvc28iZ4ImCayqAjd8ESwVkjQ
8yMjzW8JZnPj0IUdtvMLanefkYV9IchkIuBqPZOkGzvTegrdVnXESeuf7Mtw6K7R7qY9u8738ovs
5R4NePleOdHI/vv18fcSE46dauiC+a6isM0ZoOz+vP+opK0YIwSBTQu2u4ANr+bWi4jb/wC5/Msi
fPsxhq1aNnxLof6O2Wwaia5XoNDXU8bH24+w52k7h9PX0jJxw3frykvNFv/f/uf/+DX99/Cr/Df7
jqr+dXcVdMBlDB+0JlFEy7fu5Z92VxLHdHOirbZRpPxFm0Fq0SNINtVEYGphatIb4dgEo2aroHpO
QtjJingvtbHwAkgBVAjmVq/mxzIIhs1NS43VvFxWMAyYsmvyXdpPp4kSzK1Fg4pJI1gqlmmbiUkV
q0ZVOGwvJX3wuj12E0tGtuAMLvW9rGXJqVi0+k4fwWFQYe9Sk6lG2z6rVc+Y2IqRhMq9zYSslHxi
zu47kgUok9noQ8xncAFmUT6hqOwfQpo6BxtUCOjJwctTtOGNHkJX69o7CoR4PYdsZOQUXO2hBEF0
ysIcV77xq0dpWhd9tmpMpDG4fSR6kGXd7eQ8VdaavGytvlhWJvMaR7/J482ABl+Dst2WqNzGjGej
GM5xwUvgbe9YDoRTkHRWNwpKjFvmIJKIF7VqiPK2l8pTmvgbZVJ6VMcGE1EpP6RmoB/iodYZWJoD
CxWG+9KQdqmYN/QlLmZ2U7LN+QrfHZw5o9D4JcW3+hgpAWsqRhOPWy5wwqyDkBoqGhj/RV/rdY5e
BE0R/VJ6OgilDl1LBhTeac+SRzY+Sz/NDfoZU9I/Rly4R6CeOv0cJ+itbDMMKp2fzmi3KQLLaUzO
WM1/2Sq/WWEsj4b6zjwd07rIPxusZRujgiE9kaaWDN0hkowcfaFpEO1pPvewO3w9Z6MIEOBkJocE
2qBUCjrzC9N8MJbwgSYPNQZedxFtpNk4K9NnPRn3SyVpaz2cXyazeq6m7D069XKE62TC5xwVoLnC
RzVuPxMxkRPNDbzofeoa7cvtc330MYQLf4lxjhq55oUTpn6G6LzEVKefRGw3pm1jgZPPKIlBed77
eZJgMk/CY1QZT2TPHCTSbRhi8k6D/yuTUlpLmU7+Vtn4yTC2rpai8Wj68blAPy2Lm7ivCsVKmr5m
bnVZyh6nSv0MrHk3zkXDwpfmdNTWUtrPxDD3DRuFeZYtgViEnaE7DrwDM9ge0teRpRyUuUK7Gq6Q
EVVQbKHJ8HukXtVnHm7qdSH3tx6cIwdEc2dfNI1XFkhxLTK8EU97s2Qu2uqNfjYBx+TIRFD3uOTx
QMhATApBz0BdPU4MnFEZE2ybj7EbKG/GILkWop6Ug1dhfCXR+zI9LAOzx2l4Eu14Z2uMXpGi6lXs
WulC8x6TOEe0YYrNfW415l4LQx3oRH6aIyhqDmIw1RfIkx2z6bU7zNWiJ6bquGheAihlS887wEti
DKRwKPVWNQvCIBkNtCkhcHR1pn5f0KuSyjBY6yUuJuZEjVsakbIL24VkQ1Y+p9JQMYlBZVgxDNB0
Wh0P2YQhoyp8yKLxbi7jFd45FbMpH8yZkWwWN5zZVLodawJriN0d4D1IRuslCpJZfdYqf4zkdA9M
KN1Z5nuSkuXn/PxVLF6KgYSEMs6z/c/fGHhM/vhsUH/xRCR75qFYMhj3uXmtD37YEG8MdInlc7Kz
YIeF+KsOVWmlMpzwz7FLPIZ8Wu5b+AsW8iUHA7LXHsqLTUjkGmAFR8bgSqzJRr0mld96zSE7TAfl
PUsd4kZT17Q9+7xIJAO56XV+4Nmv78hcmr6xGPgDJ4Q77SiuTnmJ0PpcQc3rp+i9vdNX04GhZ3As
P/I9R3bSR5lKvPIema9i3z4wY2dq51gW6/zJqvC5IAACgughNoQ/JXfeqHsI362jfCZCQuF4mnqN
ueM4i7UfDamwtsoFcHboELTbXLFTzIQgsybonsUB0SXf2/gQZ/EJcOArHq7R4qWJp4N66vnC4bvW
fON5ZDDvFmjsbbdIOfW4yFuyIz7z5/KRg3x4xif6jOhwDXmTuTiYDY9scvuifWdvS7JmMP2xvMG0
sda4yQhPK+n4sDex5Zlet+82Sk2pshr26rQrw102sIDarkiOVuk1Bni4/Zj6ISS+cTOJFX4sPLBa
u1f0LfO9maet2zOElQ/N4LCWGrKDLR79Z1X7MUMxcTufS/5ong16mLy8CzHmyz730bOIFapqa2RB
YD9haI7BmDmNG+LMegHvWnmo0MVR3NKxOYSS0di8qtVaU1YFhInZFSmBE66EAP+k7kS85QM0c4gi
BBQ4Bg1XVBTe+Mo1Jrp8ntcdrDZtA19AmHdTv1JHN6FxBC5VAtbixH58KblanC6/jMDVmn3zgQ6M
twdtGe6E1EHqn52A5OA9pgoxi/tx2E72VTqyhNlHw9iZV6nyhw23RS5tucRWSF/qwTrSVuxY/XxK
MkSbKNscGGkLZ0bxaB2LBs/5USCj/jR86bI8ByfqpxaZDVX7fffIgIufHb5x9H0t7qrt8ElNVrSu
/qWtiHI74BzDm4YI82V8inGQma595LFJIRBtxIhj1C2fqhVYD0ot8o2vPAHaR06xlngD+Yo1bxrl
pls/1aGve8YxfTI4qi6equyRSNtEbnnNy2DBlthU/P47fl+5P6j0IDl2c6l9tJqW7DySekwf2CL7
7Yl+3BxueZl862E4l8prWeLLdYRAkOHFAKdACvNvKSSPaeMad0rtW/tgR9sNvOxc8k7BsXMArvEG
FZ4cPPfpc7isSbvAvZ71e+kDhBjsffSSCyrANaa7+mifZvjji0Pg2LTFsA2lHncWOXXgvZx63exJ
rpt23S49YH7jZJN9zjAtX9HXZ3eEcFLbmgGzPweiXfnRoPCnmmNqDarIsV65r+bFnUi57qFuOtIG
UNRH/5H4+oaecHsHsnciPdGDKQlW1uUwQAE2+tNzjLvnhCY7dyWydTXc/3TfUdMiZEM6xS3ihqY/
3qGmHshwPtjcNZSo9AV8OLTEsgLAMtzoQkVe7NL0cYDq5NiPAhXeCzRcbVoLV9u2rvKqrKA7PmVr
mjlkczuEWxvb7BCvCAejr+Bbd0gw/OUBD8KE5dKpz9mFeubarZJtjMXpkLKM4V31bBbuT3zS4SY/
6nzf4VVfizdew4VKV4Dl2w3klxIjwqsm+xLq4baE9n7CBz8TsW0RRbmSj8F9hyjbhblLCTh6lOXd
fXuSrvXeeOj5w6u42KXzFm3bfUAjhWPCJZgIC6DYdqcB7iXjbWSNwdZe2R+qnz+zhXbnInKUu2lV
HsNj8wtAA5AP9QBMyT4xtdA5bj1VH4i9Dqyw+qN2jJ/SfbjRVWwAOwIfg9nBmjKDLoHu220r+Wxe
9IP1UD6Tx8gBMwbZAY6Lu87YNJ+UBnjZ981WeYUcsJwo6Y7sMLRCqBHjjw6doerYoR/xsFrMp91M
dyH1VsGO6557+mu9L2IQvn7zqmi+pnEbiKPRuY2yYv4wBJsI9pWy4n1CSMprKdOLPN2VKIgSlyJ1
oKPQr4oDbZWx5LBwR1Wp/C/2zqO7caW7ov/Fc7yFHAaeMAclUlkTLEXkHArAr/cu6L1Wu/3ZXp57
wgbJFkUhVdW95+zz0VRvzCo8aLXthXkK7xTcegssACd9691qgKiJvrIXgbqkj086abSmiF7vQ3gH
3WK4iHYRMwLvqrqiD6qaV4heUQe6X0CpjT2nXfA4vWdX823OXAeH7EWK3SF+vGSklKJ1Xo832bY4
JKcgOhjaGw632D0F4jJ6QcQn0uNUE1OMw/HoojNM7Utu/mhRg4S0QrqBnOnK16Kvtq6zLuIb7j+e
1CB7d8mhvx3X4bv2CAyUFYG4TJ+lm/dJu6YAQrmdJs1+2lQnMJRIIbJT8MK4xM3AMF6xHneX/XVx
xnBsvdPIapbZI75KyJDwKj12gFjEDGXcH1HBMQ7b2jq9H8r7ADGPvUysrcfYUmwYVDTuds/xS+ss
EyL7FuMJpLZ/q0RUw5bt3uCMjXWEhCvSA+EjvNCxQpqD0Kt8q+6Ll8K/MB/K6BzfuOXRs3bWLn6W
E09lE70OxQKrak/KmrZIDvE1YQgTA8Wjtis35pasebpdFER26rbdszztoDitwnqLyaH7dAHL5Qtu
m0GFTXNBUPytOl35t/nOWfvP3SfkpZJZwB0m5Ay7icTaLfA9r7N7R136N8UJveS5vMjIWXu1CYH6
MjbdC7K94Gs8ZK+6cSI9t2FRN7Hb+6Mg/ZVJ+C1jXnSC537TE68S7dtDtB5fzG5V3XNXNzJuk0sC
f6ur5FjfgkNhFDF27oNNmRKj7DUFpVdjo37yhARzEewH6syUWKUheBFXa8Ke/TuoevnROsOYtUJI
jKfsE7Gn26+zTwvcZYKZ9phoG2Xt5hvDucIL39+AOvMZFkf1xaTckppv/aSyOFFRQTxNdraqiY9v
zXXRbAouvYiFrTC50wmgLx32U6ZAVVSzUF87pWDQxT8G6HNhXo4s0J8Q8PmXtfHV1O91uKpJnSUR
auH0S38ffDKHya9rJgn4v2FjLIklxQOEwKJe0xSDONUxx12YuFZZWB8sTKSc+veCniz2ibv+gs7v
u3jxsW4Ey+mt+mTViMeyIK30q7E3IJUX5MG7EMIX1iNZ2YxZKkCPrXOYLscVEM8tujttJeyFuEqY
ZhALk5vbQtlo/ao8toTwXkHJVmnkbcwPlZzUJSyebAkk9rLaUfDj9lKtg6v0Od/HWyQczRswcIey
5l2FewJjzYKR4trdVleue1S3w2f/6V5xVioY7u6my/Ayf/fuguv2Elo/IWr76KG+6DkL/EX1MIyb
Mf/Sphs0JXjjWXrB2oX1FNWb4d1xtyVtCih94JNcTnQCv4coI4nJDcBAD6N6nHR6jcQvWQFp7GRx
W456FEGqwQSQb2hqe4nqWiGsaqzXbcpo28l354f5/81b8485IuBGnsCWCQt0h94Q4Q2b3y6cqTz4
4MKClkjMODw1KsY8rBQrUpVQ93OfaauGuGq11tekUBksqoJhm+HdWcWQihdwlRwrvg7CgQsbmfgy
K7VoZTnJKfLCo225fDevpXJrZuqGliIgZ0f1CPGszBVI8mShk9xI/Ujn5mEX9PExFQSK0278UV03
jlsvklqlGOVZ/MlAJNZt3D5riQ3Mu2vErSZhTVkOIlanwq56TLhbGlsryJoDK+H6tmkMmIa++4pe
l4FLKVfBSJY3wuVVUGPg0D2nXou0pmiu+yQZRUP4EEUb4IkmYUcO3sMA8WxvoCurLPAGVc5QWFRF
e66YHbnQ3rDO4dsdAhZrg8lyDZmE2TGul8lEIYXg5jBOT4pfQYxUNf8ybIxn25z6xcT9Ie7AvuQj
lUxTic9koxzc0jk6DE6YI469ATx6wuBdVcyQReGf0sh/MY2kObR6TrF+YPkcc/8DXL0h5k5I+yhO
qX0SHFlf37SlCuTJhBsz6hnY+ShjJTIyqchacx8I7z7MHGy1UbcJe5csg+CC6OwnzMP6vhe4ZrPW
vvHj17Sr64PvaZ8micQLC84RVJCYuHMfLBEFkBhd5zNxIkwAgN0DHy6JeJraGjzKcJ6CU5bnFmbq
JzBOtP3V9jnvJsrLYhXF/l1lfdGGJvItSB/6MGVcrYCOidr7qnLnqDVDvVAQKq3UnO+Q4bCvBiQl
uquw9J0egXD3u3bAGYfc8GsC4q7Rtq9dQixCgVHGp5aHAeK+Qh4sAeqgexRw0oEt6DAE4hFP4sCc
k9WpNi51D1vhAO11UU/INcJ2A/hSWUYxAt0GPLhaUp6ODG87JVAvEniSuKSP3fQoKuUReDSoL9bU
HsqEui8e25bF2PyzuFC/VHefaEBXS8H6nXpa5Aws+VP3OrWBi9Sjeteq5lM+JDvJuSLJwGR6XzHq
4Jl44K4cLpDx8Q2cd81vHguCzULMNqsyZ4pqFO19XiGbzk2Dubbw3uoBR6L/RiTYAVpSd3QKJsxl
RgcBMJtnPnup9lR3VBwTUCVNGwnSUMaLopf0IZYMGBaYWVURWos03Wp1FuzPoUVTqRhZ0SVhtS20
iMUMSAi9ck7e6DwosWDZ5NTMp1X8ReItxvjDrNjfjh71oKzdWxHpjhIyRygixML4vrJhbMUGt5QU
8fI6bEiLDfFzt5kxYgHQ2x0GHxvkVGQfeo0BwAnuOpyyW4cMW9alcdtDr1TU08Aw1TReu1SiOz+M
gUlLJ7p077ltu9dTI8EUWDIu6p63NHrqFgrZz/umoqJHMIS8s66NscIOjDFcNei3BV15jc35FIn6
XqtGWSYji3xsYDVp7dkTcKErVdzjFo6xzxKwnhDvsUAuGC188OGioJ2soovBZmUFuMtKrQAPWXIH
q0mcr02mtFZtwsFPuse4SJmPpPRiuIdnwOUf8Og3rPvjZ6f1aF/F/nhl5tJi5N71Ir6Y7Gbl62ay
cdFyFAVr6aEPdUzvyghWEVFgSR9QAQmzsb2IFEbHQMUDA9EEmBC7+Cm11HutUlauoF7vB4gVSJGY
VXoGNvsBB4mJrKOkzNC2/meIAd/ou8eyiEE+jmir7TTGOjzSWFPJyWz6g9voL+HARLZsn1X7GGjl
FX2NXelUkrzWfHoDjfsMOyFcGEfJL0HuUZvJgsvluXCtfVZVt6rnXg2gwXth02lrVbHP6vqjTA/e
qL4GQcZwmpMbB7k0XoDHpNjkpM+JsmkSur+1FV6mBf4keglMeFjijM+v9uhhg6uY2Ddhtcx76qSG
ol+QPhfCvpNrVVecIzdn4hFHJ7UOQL8gYjUq2r5D0YEp9G6DGnpX2o0MrEm5I4xj39r9wY9r9VjU
CqhrNT0PfftMkB46r2xieqJDJLeZE2V5fyoUheRkrGwhgPo+PyKduBYDSWWJ12FzjFlKQkdzFWcg
ejHEGWPx1M70eucn6jZ0WBPnQdAwj0oJfPOy+2IQvFRSVqtFf0zD4B7KwqopkOA3lratRJrSWhVU
f3t923A3W8CcpdzRG1fapD/ATbe3kZlga0gPFtDp18mKjlowKftY1U6Zyxw0bUty6lNpZWtvB4MK
rk+kRsd5usTIjRXX2xpmk6zcLmXdRK81wGrD1YHi0y83SWUQel4i8UJHVlLoM1J00hEUBIN8mN6N
bhX+/oeI4nlSJE+Jg/zYSUNmiwxkGkxSmaKk7hGuHlUPhqFuZJSQY4P7FALJTQjvCPRQzQLTtxn2
la7Yw4RYdVOUL9UgjjZ+3vfXCeCKPoaIZ5PwwyHxsMILbWPQ11mOFIAQB7I0tMdXE03dUgyZtOAm
+0nV4Ly7ezNuu7WrwM0LO5DweWGvwKOsBIqNlcDJlUygGRsoBkubVAEjZF2mIWJZki1/M5pttrdK
M17VuNEWXVbAV3DybSz0L1H1lHHTZinuekW11q5tL6sxZunQdJcEVUR0dsP1ZOa70W1vm8ylrtnW
e3KFSG+Hx+PU1klkDLnl1O2jwbtK2EWoS52LEl80aH0GG5pWaRrdkgrBFdNYj/oAtkBNsufEV7Et
hwi0bYtGnffoYG/Z6D0RQ4bwl5EHNaYP7CeQE1QdYmVlaUZCkyZ3FrhBNhxuscGo8tT2RHbCiKQS
I2vWlp6eJ0U5huV0SxyyyUzXtKAzlVzGmYkpM4fqEbjaR5d19aUZN1vq+DgezLLa9H57hv8DdeLN
1hG1Nrl9CLLxC6sbCA4bCb7PHipMc90N1Nc0OBuUnPHV2M24rHCC4UB7d6qKkc3mlAgbnyTTobFX
yUbLkmqp97m2zHXt3le74KLvWCiYqCMKmIWQhKLbJIu7DQ0a8taBtnoVrWwJn1xMmyj1vdVARwPm
FFEtrXOpG8wMuLFdgjwewYuffL8pYChP0zbK++ve2Cg48he6NHBPdW4egDWbh3nrj6dDSoZxWLBw
rQj9ozMExQyvt3DD3x/m19xaAuXV4CX4FS9c9VwB3LC0dYZvYeNr+rPaFcahsXPC2dVmA0pHX/XS
F6pWQYscuafCB1ptCakEsYRr5MQPKiAUbWqaKSs3GbzcE624N6k6WSnwxdnKPT9gVTyRC+BsJk+x
D008wujRrcI56KFhfz/kOfqT9hmpp0PGyD8PEfICc7KqfSyBlal8mNOcrQo4ogO3IRMuVTGDfC7V
F/q276zkIq0Sczt3u/9fJPi/igRt3fxNGPBfRYKFzAJcvSZF+2cSoPzBvzWCHpl+Ugro6JppWAgG
EA3/rRPUVPMv1bQJRtVRkfEPGol/dILeX6qqkkVmYvdVLVqVPzpB6y9obKpB61vHQYZ96P+iE9Qc
A+Vj+S2u23/8+79JiYZpOFDK+YYWwuU/dWwI3+BZDY5+QZc7VcvD/ACp18CaYXBtqo6+1SVPUSlt
BoWZCvnzfH6xVSnG9MAkvwPaaYHnVM7rQ5+Z2h7AISqytJZCaDEaC8vsBurPBbSxhaPR6qsTyXwI
Fahu2KXnByFc0uEio/f2eFdnpElQ4/XZzYnk83NL94/GUIXbjmnQvqK0DXLxnNOoJCIhe0jhnoej
cVaDVN3lPTMjbYJpF61t9Mh7nxEOoOIqj1HKEelz3wTTXUYL/4Khf68InQlDBEd1TMpNTHAgxlb4
mIHpngTRYKYfsgqYyD5LkPtX3tiSH1h0mBfMXatpGavjCjw5wHJoMdW7gZIZ/oZzUxq4jNzk3FTB
aVTbx9SqnJVuYTNAuLEmUClYOhkseiWKWFlZ/kWVI81gpPmyB7JYqcBheuOWGbmItcr20uti+s3i
0mwtZa1M1mOVjdeg1U4aTjLEA+kqFdkpL51VrvskHqpnmyGXgeil9wgUNkxdoHIT9DTIcpMf2IbN
I6YF6Ikgywbq4dgymTcISSsPvJGwwpLGoAXrnixnSqn5uQBEtMScRF2R21VsXIRtTgGQvQrqJlsm
Npm8hjYdEdo+l657R4TOrVbVN27j3Huh9tC4Dv0uEe+8zCYM0me/I3h2qpOusGZtGE7MfjkNJbVD
qgthUH1ULeuzwsg/KGcNBXfTdPLXJEvgRxTvQsAVNWh6Z5Igm2xDKJBgLQ9+Y0EyjoikLjeGGiHv
wNSVOPa+Zv7NMofmQ59b/rowqy9dx5Y1qgxLYYe2Ijh5jn6dttqnxRRST8u7rIdl1uYjC5nQ+oLD
swRqeIxbagid0+LgFyUdFv5oCjUrVonsS6fjxKvDl0hUMC2cYkTG0xobh2VDlTqIXry30mLmWYv6
Os+fhGpQ6QRosNQ4HxYkat1qj1ifaadpGQsp096ovX9hDN5Gnk+lWuwKlWK5xjQb2BIdoCm9idJ9
LpRrPO2ABcCpOva13pMRZkwWvqYIhBvmckga48ekDVepDZgkaGOM3iqV4gTmcgczoNeyU83akKVa
8lBr/qORe1dtBySxU0cQl4oFf6VDcIYew2zVGwXmdEu7lagpEkPceIdulph0lz7GQB3ILckZFfZH
VxB+nGT0qXofpFJNTVjFzUrm7d6bhmvDpUdVCJTJuhERNICgqLIdcArmTe74sLZS/8pKq10Go7zy
KBF0ya42GuATIy4mPbqs3fZOJMg8Uy9bmzlnsq23yC5sfCotxXnq+DbwqLQgyrIt4119K3rKCK0D
PQg8thjxOiD1X3UJkzBhBSfKI0eSrY8oEC12qprjz3cTZEVpOX7xC56zyLxRQqqhSR29Adjfq30G
OKW+9e34je1o0Qh75yrQ6YeY77svoz7ZGH58EVUB/r5V321FXwB6lX9PY9FqMHRXcJHK4oqJ6AkR
9CobCSgjZeS60QgcCqqvuFWwj12RZXPX1urZCwDDtBrXNDP+m441Hf5pEH3NyTaiB2GCDW9AdlVt
txcKBV+1EDc6AckO/k1GCU6v+KU3KO5AI/5q3JYSM/VFaonD0U7VWy/mZEYtVxEhJj5V64pQbSJW
XISW0aevoSEtCVbDxMgEK2/vtILGkDkirYHPT44i2ER3YkgJO/+2D/v3xijOatm/DCVf0pjyK1OH
F9oCpucvX7mOeRN6+V7EuOmdLntVBgoJwlj1unlfgBxuzMmVnd5KoyDcp+rZl/1Ngq3I17oTotoC
gf0agvwYDxOSrbJddyC6ly1kiCUNDVJHWTh1NL5gJMXosfXiCgMPJQhLZmvk9yofr7sOCmafSmRi
0NrL7DX1jS1lSO/djrlXdDhrXOt9Gs1hDTydD4lAWUBKWVu5NHVMNKbbybwinPAYpLmMinj0I/XT
8RE+FSZuUdRVJMM5F77eb7xBHJ2RDLs+m24ivwMiiLpJkt90q8TiAs9VR6+FTFsNzqr0kGTthWHs
hyS7MTOfXAoHwXtXWnTmPJKAIH22GkjR/JT26SfAKXhNYOy8fnh1jUFduUNx01esLuXVNUzVhrxL
yeAPPyfkZb2wgJ1iz1zEXo0BCCSp8mI3FGqTxsPGTws2EP0qSfIOiYBzRaHqvc+nHBsPvbl8emv1
4GEY6KS7uH37GNxYVxm7CM8zTU31KfdbaPMGFUDFHfdDZZB2SdCuXtUXg5LcjCHTCdZVeNwQFyg0
eWyxVa3prOHgIqij34H0g9058LmJeanmg7uKW/jzsb0rWatWlvMIiSBcyrMdToi2bVzgUwHd32DQ
nwOBSDtoUCsY9akXxFtEMYydpzxUd844UHFBeQhGF0TgPVjw23yAZERkyHMMf2s7ueLQTAahAiQN
FUpzrgIp2wWR3Xo7rXHpMw+Uqwr9bE7hkdhOestoyPUq2Xi1fUPOBURf/pOb33kAo2FAvJqCcjQm
w4dy4kRUY7oENunBSOVWjlVyvwNFjymKumFeJNSGkQHlFudNj8m2RmIFfGxCyJZWT5bIaOeRiLyE
YkC4DzGYF0wplqJQGd04Qwyz3gZ5urNL8wC/8NDbfGEwkPfekB1r2LYc8edI66N9PNkfYULv38F2
HQvlzUMQuyytaysOvb1IjMs2DW0UOelLKyxKaSVusobaYiLcpaoSgybgym9NL9ePkaWvug5ycBnl
dzZWxBU0rFfDjO+QelKCqqtPY8QJ61b3CAC9dSwrtnma0k5nPuSTyjOoxn3Rc7mGpfuAgMgq3fuo
h2ppOP5jIvsZVlg/6256PdoFTYoiPtuZ/5nntYpPgumTE5P3NuJwB20cmazZ1Yj7jWjpOg5vRlmS
8hGoV6XxNhUaK930TvNKA7V0Rtw9cKgAvBDWe+6ImdncuaaJuStTH5Ezcv/qORN8oK99w4+ohftI
481m8uMsVDLbcD6Lg2kiZ+k6AY0S3BFQnFvNLd/xxxqeSpfb/WhY1S4btIBJ49L/N5GVh5RBi+Ie
8PmAfEG9aRwW8jFoNdomyL9bG5IPgi8lGXQQ9cE16BZaCfsOwfBiSIJnKrdvcRW8Vsl0FRrxGX7D
FVjuS4qtKL4y9WhQkcWVjQcTtkJDvil0mOFhzKVyZ6puJ9d4yRX7WCDDpuqZIrCwLwqNv7EZaEiS
dkwe9I0ogkerGEgLTEKsvwb3XZrp3P7Qx5t3WBnVhWKjVvDA+eTR8GTF1EiytrzxmVjzp+CCGO0a
xRudKy8MrgsL8+mQbT19Z6VQjTS687jNkRgzaLnje4zySA2kJhmv4gYoEoVl68iMnBaZiw2xIMtp
3FTCv8Po2i7dVpVKiOhS9dD1T6FlgJE+FQaL+rjhBjeG6VmiXtAUBfwCGSYHKvgVBMad7U5MU3Lf
gGhOOcpsisdEkxy96j1vzDPlIoqmafg6uOLJCfsP+Duf+mRLROdb5IHWL1X2VejDAoMzAsoGp6CH
yIWy9w525RkH03a0xAUmv6Otow0bg/oFMqjLvKPeRMUW433ZxGTnRs6THmdHv6q+wpYhdtTSF5o4
lJlc2jdM6Cc9OWkdJi2gje9hi7hAzcWlpibXnkal2gnttzalyJY7qAwSOeANS8bxopOZErN22s72
rg2obVQrhv/uFnLemxETX0vKyZYbLu0i0IXS7aGazP87vDokS7xzwzkjj114/kkAbUpQgOf4VyB4
AMqN4mTlJNUJ9hedA5y8uxAzkRXfD2Z+NwYBw//Szwgi8zIK7Img2hnK4osSm0cmBJu6s6xFZQ0Y
qMEzFaTLTaFzLXziikuM1GPVAOobWAQ19jJys02vdxdVIW51UJ9gpQtUXDqtV+8dzfO5MVLkN111
MwrtQS1diBbxhRLb3F+gDyxcLEekICwot3DyimwpFNp4EddUm9jgpbRTorjbekBklEzRRZhzh6q8
B13zg03R4DA2IuQhKjLwGoNM0moPiROubdcip6vHWSWyXexkx8G/w6JGETCVs1oTJYEdMwBG2KqV
6LJr4OeS/4bkuBh2xsg9yvNo+fvPvtDafUfDWAtCOIN3Cl5DXFr0cRqJ2JNCVAHoys+ce8MMH1xC
wgrhXJXs16DsJJ32swOSolX9Ra4/mnr/GYX+RzCJJ0KO3rrQfghM5tueSy1NvTFL56tKypPvusPK
icrtgGsaOYe9gNAK48p6J05pr2nDRR1dQ6lp14SVbd0CbAIxrJrR7SqdyQK1YaJwxVisIxvIRFCU
d01FyE2MazfJWdR6Ku0yUDevGdGSXJyDwoovfA6x01GTR7DJMO8pRJVGyZnmOcX8MfyMXXPTBXcW
455ur987oWUHSFLODkryYk5omR/IuqTMMG/GROZRdtWi9fw0ywh8KDnXod6MEB9KsQz8UfI70Vj0
shLhBddhVMH6ygll9cryY/65dAhw4NdVsMLV/c9nF/LX52S/rS27pp8vi43za+jUu22sDNS8+648
zG+4sujR9xoMNzCjiD/1+tWXr80PgiuNOOumX+U2aqysEja0pYp4xREcylqJ+OjAiygphJQ1ewGf
0WtCYB0oo7NNmzS3/TiRmpK41zikSV37LsaIKAF2niwoPhcHCC0tUFOwoc2vvzaXf5dlgSNVLSs7
tHIPzFulhsSceyIvetmQUQ/VCa/kpPWKnp1kob5nXiI35UOhBPkqUbYVZngGb5FMaN/529JGQUL3
2+b8v+kIAmqOKKkevjfBDazt3I528+8bmgaqC7LxNnmEz32Y99z3XorQ6BSWRPTKfT3vlaRlzG9a
jarLr/0//8R8JObXvk+H+fn8QG8FLx4BShWxB63ozvOBj4gHRfotd83P2TC/Uw+C1aeXTjAr2RXz
l9T7mv3TBtjh9JZyx2hVb9TQ126Tht/718ydfoLtbWwyz7c46yiB5IixjHCTTwUZ90TLcYP9OyMo
i21nOwUT2VoVhxX4br4jm6OzCTrOi//yi3/7DvMmyCgcaTqqvPkrfh+9KIQumfeGvhrkyRHKcJGO
9tvOJhlzOKcp7K55Vw2U+xIaS7+uGhcfzLicd96fe9Cowivg5q5CQKcR5jDnYjd8UbpMXf/sYS4R
1BQuAc2/TqACRjO0OpTg8rv0RIqk9qRuStUiELTJuNAF4v3528+fM//kvPXfvuZ15YTKLUxW85kA
9odaAizf+SuTeensSKSCS/LPRSb/A9Gq/AeTaXGJ92k+g4fOEoQgyiydap07lKV8V15p/+3vpfu+
9+nELL3cIG9HXpvzr5y/7RRf4u2iP28UNk6Q+Uqb/+K5zPlzdsnXCsdcyzuSpU8o75xKbEInvXEC
hRNxPvPmh5+r9bdT9Htzfn+iDLrzZB1E7uzvH2lDa6s8tE2++T6qeYUhXA/q/c8VPv9584/Mr81P
A3kWqn2/adqE3eREm/k9cz7Z5//x8/N/noLz8/mozVvfPzM//9784/356R+vfZ+2ZWWjKpzfKjJm
UVaK5KZskH/qO40a91LtbTqncn/qnoX3RW8Q4UKZx/TqWg2rIXnEsSE6a9vBGdeeHMThfgE9hdbr
BKG/Fckpd42dqLuj1ZvlgVrjCd530aDvI0IUL0RBfsLOUIh3rZRup9DdP8wPBdjdQ63VKEHn507q
6giW1AAAV+Egi9N9benmfUgVtOKd+f//683cpfErXP02ScsJXtQdGoHwKOSDHwlGgfm5r9uwH+fN
Tq/rXVSrW2EMhFF5lh0c5zeCgIHCdruNnXGHzuSwND948tT8efrz2mAM7OL57e/N+S13Pu1//v//
8P7PJ0eDU+zMWo+HC2uop83Pj//2cd+bjvw6v736/at/e+HnC/58yr967ee3z+8OtvWS+0iXtkZj
rf948+fnv3+dLk+OPz6eTmNAzmJ7//1xPzvnj//321f9+ZiWEhgsWtZSP7+KduFOS9XnMCeghGRx
6la/bQ4REWB6Nnq7DtmV+qv9og01+S7yYX5t3pr7MvPTZkg2HfFsW7WLUNORf1McKhk1MT+M84tB
gp6rGQIk5PMwMgPeZe/y8NvzJCvtJYUqJqHzfT+fpzHyAdwM9725aerVcM0KQzvNnRkrE4z3rbx7
qQxwcLxY1NTzvY1wW+ZiiKHn/+iKKj4M3z2dap5CtEmPXj5x16yX6QjlTRiq67mhE8jxSEWcUkS5
vZvp9ymxBOwvmWP1Q8Ofn0I8fcnoHaw1B/GfLi/aeYuZxFaEU02lMgoWIHgiMuQ6VuZ1jj0KEyug
dZkY6KpEHpW/tv54ra5VgmdjBCBNRQer1cTfD7Mu8Pu1WB22SYYvZjLx2vAfetMzt2HFXFIeT1Jr
qsO8pbFjvrfm16Cpcg5Y5DMhAUM7VTfMfkGJSEeMx+Z8hOfndq0/+EXhr+f22txtg4/DDpmP8E/3
bSwxxrC6pmIs53WVfJi35iP9x2tELjQUBqt31FIMK98duO/t+UD3OTW1FvPHfDjnQ/zTkbPnoej7
uRyw7ImpVw5QcW7GRXOmwbw5zskEfdMi5Y+qTwJxEAPLUANT6VGP/xzR+cU4x/isMFftFJU9MIU1
8gbu8kpMrq8pj63fE4rFYpDnpKgTaJ+l95bMgUz7thBHNFXtfrSffdWrDyRa/v7wr16jArNTokbb
hprRHEboQ98PbU4ZoHEQbPy8Nsr2fxxQXSZ6CSue7PNP0ZsReOWeGqS1Fk3/ZGkT1+B8nIL5EM2b
HbcQnzQP4pYbzvWfIzEfmJ+jE9Yai1SHEKUfgcK85cib089r85XptXaxTsbkcz4M8wH6V4eqk8dH
FHq5Cyh3zQeltL2NWWb2dr7Svg/RfOW56Ahx/wlaIiFYblhkS5Ivx13i5yjqYj2uD3J2vrcUqC5z
QlyUlO8+nYS1kPsu0NjtKUoTIink8+9NL0DZroasn+ddOMsovve33KPzU80kWYz8c7SgXC1IPF0C
rNzH+QY5XzsY+YEDzpvf11JhR3u7oH5WurSm7cwdlgZHn2A0YjNCRdOXKrQtVkV6shty3FF5SKF5
fneSdwo/B2luTyUyS86lCvnMoZAPP0/nrfk1dIA0HphAzGdaKHeDIj/j/6UVOcS88X+RVhiWYf+P
0oqHqA6iPPpPsoq/f+gf9JL1l27afI6ETLg6FIhfsgrX+Mt2HNMxqVlYrgVk9ZeswvD+MtFgaGgr
DNvWNRUxxt/4JQOdBkxIV3Vsx9Xp8dr/F1mFPv+W32QVfCt+v+E4fCZfQ1Vd/uDfERFubxcEI2Mi
bKfqZHt4BUwadzjlrBY3UUt5FLB2vkV8tU3Jn2yRD5u9trUzCzdPZviEVMaiOwhtNPa6cyWDWDV9
ELt5LkBcT7JDirH2VKc/ZKVy39SYaHrlftKAglhdh6KeYqORDrJRu0rtfsXk5OxwwQWde6jU5tbG
8exiGGxyCkpOcZlqdodt4yr5mqb6sfQxKFFq3hgeLQSIGi+iucGZYVEtrsVxihBFOeR9MtV+m69P
KHWUauwzUt4LtyEiFELWusep+hXR6yXQ08c+lTMC0OMZd8hhljPMW6hBQS4ldVKfLNJChpI2Mp7U
JaEisXwQcyYFIQR07n4yTXsBw4I6fMno440SvpJ/OTL8NOOHKxmHyp4Wq5GIinhgLd4TwVCrD6n3
YVjenUGeahx594NGwOosppplVRy+c+T35EHOtyL5ABcnU+jAqDK0tc5wNJH3SPG3xVdZyHBXfc55
BQMB7lCODYNHTq2Dswfh2lMsA2InGVc0+Sb5Hnx/HVbXuua0v8eT8FRYK2r0+RG4/NfgOeUFidPH
tOLPzmQSiT5RCCzM6EanFEjGUl4ce0thPRICKc+9gJpgEF1navtRCtrG5GaRJSrjw0dz1B7GSduX
MHB11Py4qTNtNwofmNBEcKmZ2NrOjU9G4sh0N4F8IDSve8KD9+R50nKu0U0kHtXRsKf2gWiUfq2J
Qv6eYNKWihi5vXao8VXM4NhHgw7Bl6ZrLXN+awJ/R5n8W3grUyYBc/K/dD7S6DnxJ2v0B+Jawo0t
51/RUBNrAXrH4fC7qRqsMibtI7heS3h3MBExdpEw4ypvIXOHjdABXKk++vHaXMdpySynXLJQN7bw
PC9qOQfT6QJvohCbE06DaGosmuVkIveEIwMsNDaJzEtWMpKTDcrdtEyK/UCoMqJYJOQ1pjFaMreE
SWDv0sa3QWYxz8OfRzxzYPfJ1pGXmgWyADVNTMfoV+JSLTOeJ5n2PA82kFR0WvNExfRa0jKD5MFk
bpsJfDvoN/LDkD5HREmbanYBHRV/OEkjWfueuO42kNnTcU0KdWOivs3qAc9RDddcJ6w6i+LuWwkY
EWTN7SViRxcfqZM91pnqb/x0HXS48LE74YSTediCVYUts6nnB6jw+0imZ8+j2jzgU7qbkHoMsnkM
lsbCtK4oUsM57Dx0Q4bcMUpWXRIvcJ/E7S5GZYwYlhDvWMZ5+zLa1JcR3yInq48A3OaIhPJUd1ip
J5nDYcc2RUnrCv6hsrW9lJD4+MaRMeKNFaLjJVl8DuMQMmxcJ3WcbHA04rSiyCmXM7vuOpQR5SU0
kUVPeAF0AQpMqajXtYw0d8hbQs1KzHlvksIRoz7d1GSgVxXeUhSa2tKhvPf9PUlMjwK65z2h38Qn
wrozyFX3ZdRJKMJXN2zwQPCf5uVELePYBeko04eaeP9B13ktR45DW/aLGEGABM2r0julMuX1wpDK
0HsLfv0sVj/MjRszL4rurgq1lASBg3P2Xns6yuVLMCPaHe/p2JHP0ZuYR7vVvwsEfLrHaol8Vwym
0jLJD1MG6nSilPoXzVUvUfH5Ehrf0wYm3Q9WMnnySPm/QZ3i3SJpnol0RXWDx5727492Sa+rSkAO
bS8h1YoaJiw7DToeRQBNSgSCxWhIykTfiV09O/0crVW+UEAPZeg0TzbywUdkdEyn3PmE/9Rh8W69
qcH3V4UvTTQVu4wu7EMwIk+3UqbnoxYURvbOiVoehkp/SzIiN45DS1fRwD916DzWtWNuCSc4/DuI
psa+tGFSrXVYjOdpSp+LNAh2QQvNriRZaRImXDyfoGLRNG+6Kdm36vbz37/BsE/I04mXFI73EZXx
RYrWfkRQj+E+M8JdSYoWeN8wxAsY8qkjWF+Hvmms5RK3IGr5pxsgiIKNuaWkNQMqxvnXzd8yKh+j
ZpnS5hbGYiZb66D2rXc+2gev191J40IC3kkQCuBz8KWxRSMWMEhDlx9JD/413PqCfjjpebhOfX/t
adgQFMvAT2gz790p4DZpGygxMiPYtxZ+4bl03CMLHwFxi5cW9Hr4FEY/QKDVqazxzemmEoRD9U/N
PHts+aTzRSMmZcU7dSmn8KcKEkKspnTcp8I7KLWohBfVsBPF5wad5s5tcGsXU/redrZ5VkGptgY6
8nPZwXrv58VT4Nnx2igNexMQQYJqryP5uE3eHCDP+IRaNPgq6I+c6fWahDvv6NfRu6Py4hz2BmHI
cdBtcB45exjE8tiVjJ0mqLXPShNgmLVX0MtkspXEELims0s7iW8CfyM9fgSiefa7sDhFcNzM6zr1
TkTYQBrJ/Zd4FOaePpxgn+jL0+wJtc+YzWFYCLOLyfcCrcMf8BGi9an6HZsSo7U4fYpi+UTq1PBc
kJu4K9uQMWqAVTbp9KPjF8WlWoyzhNfcwaxiXjCxkobWwTCst4DO5VfLIHmF1Kq6NAIEW5I+D9ZM
w8DGczPN/RrRUnf03Lj7hrxOGqBxjOY2B0HCCCuxPez/OZknhB8EW7NJcMPajFWHypnuo9UeXNcA
Nln6N3tE9d4NdXNqT74VovAiyAO9gdXuS81TneFrH6Tw9yPKtNLr882Qg3v0dPZt9P7dMpz8mjrE
gqihPgPW0ueiOkP/hRugkAr17nRxu8HBuO3b2zK0r7PbjsShXPvJCg+eDVOuGfhL4K6MhyoYP/vZ
C5+ATO8KWfsb1XmromLJcpt+5hEd54ghvg47EuUrWFzC+BjgCq2FX+SveWhf8CftQmhA54Bk8xWn
0HwyoXzMjbGK5Jg9IoE11zoX5Um29rMysbXEeWNcI1NHFyb9ZGF9aZw3TxQRJNlADEKVABY6SQhB
T0M0IIbbvw52DCmvScqjaOP+tfdSxZ6Jo3qe6/mB6/+CI6tfc/Ex96LZhyOPB/5LHjXuRSBIWIRD
PA4JpnydWeh+EjU/d3Eszl0ap4A+Svkeyx3yAufkdyiThDupRU5yMnzJ4dt3+TlJ5guWF+NYtRKj
TOQDYptT2ggkVD/Aba92lR1bZ4yQah9M/pnYNNxcqrNea9YXk1kFXcAJvxsuI4QQolWjYYaNN+Sq
2oJ8Q2YZlwcSsr3bNDRXP9G3YUauN0dy2tSu1V9S4GvHaJs0RnaqEp1sZZW4r40lkQGg0l26kfHU
ba0Qz3QeseKowvLNPKE3zUnhPLt1/ivBQ7oidBTuQNKrj5TxR/gFznu4YuHEPtWa0SpvbHICOSGv
urfuvvZpYGjhboyyxQSpImdLxmS3o24GytYiNtXQz4/hBFbCsLtmL0L4Q3NqMedqtXguK75dWrTB
bSq79w7pCvgKt3o15cQPNtjRbzVUvHpodJoZ2UZOp2pym9ciEcAhJ8CEnJzVZ5tA0SqAJ5zQAMgV
oQhyjabpx82bgY4PSDqnLNS2aOvXIl15lYh+ElSyCntgrNno7VI660BXGW5NLGG954CboY3+MBHa
AOuwf8PkacK6LrK1UlW5T2dzByTMYJtqlrF/O1/i/k+b08fXo0vxFLVHq0spiAeH1cHnahiRvy1y
iuSgedeBaM52GHKV640BN7azMFW1vYc5vZZJ5JyA0hFUi5+aC57rfURLQHTmqJvWuNotrzmnSAVQ
WOVE/rn19Fj6yTffJQDG5WAEd0v1PfihvFoRZBUCb8Id977NHEzio+NuWM/hPZxCTDZDUezLPGr5
JUiIYhBP6QgrvupcvOgFqZJG0YYrHzn8Gg3KsM0iV+xU1v2drDJ6TtPJRjg1vhfNMK5zi+LQRB9n
8/of5tlaopi7LYAtljHKn5kEgKchC259pBRvjvG3qKzk4BgHkPeHMIHNXuRps6fvN29ZaMMq7gy5
ysPR3nu6IoewNS7S0OeE47Nls7+6CUpeJoZ6DYwwQyEOi77lE41Nx7hQfV3DNOJmJHECNl574JCg
V9OX8aFQ6icaZ7FtmVFhVyd5Dr2MCwwe0Brjx/IyZc4t7pEA+yQfUv56m2mofG7B4bmqK4+Bqyz5
zjOvROjv25nv7KJZUgE62Fqazdq30diy3VBvVKK9N8lUoREC15Mnnb9hl2R8TuLfsbCIc0DoPqzw
pgMFCcLHKSfcK/ikBQEFy2+bfU4Tg048DuUit61Dp91b3BrdwnvHpT/Aa3WditB5uqOMpS5YfuB2
ElGxafsyYrrofmgr2uUIeV8LRC8GIt4ij/JzNNfQYut0Z2PojHyeWlIl/G5qGtblWNQblTI+hjgn
j0Vdnoxw4FVHXXAc8/Tsz3YEsmjmQw7A7iZpfzNcFmYiAMiacmNV3Z+5t7HPSyBg2Mq+yThDDoMW
dU30lnkkL7t7GL3RP4gBqFYCE6xpnf6WTtWniCSc9SoOqfqwqYrSznZGEo443rGT53jDkzSx9jpA
0Qzqfdor08N8rvOnGA89YKRSboXjdcdq9n51RF+eFE3ZVY+GMFDo07o6Hc9uMF7totuM7uzf/CwB
1FKmL0Z+V4jJnh0vjC+1LZ5MA9lYNZR3oyn9Bw8atsO4wr5MBNLnCYXeor0tI8e/RgoFfIEIN6+B
W3Y2yT/ub1Jn9Umm4HHcpOZZMr4xy+exhxGfDvwRPd5N72ThITey+OBhqJC1DE9taDhbQPLBiw3u
LXJJ75zm6qsjtiZPxFPRuNEnZlu6ODXOF/nYDsHE59QUj7I0yTUym5yhXtqsveXEdQPhsGPm077T
JvF2YX+b3JbVOybmPvSIOLNB00UOdLaq6eGb2BLQsNedEgJERCkoEL32BTMvrLwOeplDeNbaXPzO
kgRVJHt5te3I4Wldgsk7lXxxVENFEoU+Oj1h01EIzRZ+RcIt8EDywSvqo36XagzxjixQDpoL+O8V
bAmiVyqXOsu2k7/YY1oXYFgavTlNRlmT8T5JPu8tR8BD9TOm4XSbSB5dzcPwW0zDC2AN8jZTtbfG
WoFasP/Upo/vYiI6VOS/lJOCG5q7rV8lzoXLcPFQOwVfGke+WfYhEr7/Kv3iOx0Dbz/7M8WrgPPo
9bRUHNLrC9zZdt4Wp14UFXPjvvqORIsWXX7YuA0PZXyiFIwIAthjUKBClGb2EXWPNRr59yCc1YF3
zkJyZuf33PIOfhnqg+Em52Ho3wS9j40g1epAgMlV8YqfwI9LdK0CE0rneZiZGTGQ6BqqtvvFl/WM
Wj8lsOM5ShacBur8EV2X6zas+IWD2choPVEuXeO4haU5kJ0SQhJ2DJDuNp+oHmkbBk7z6bg5lB9A
BJvIskFAJvO9MOLnCQsv3Cwj2PUfumW6kzT9dmxEtea/JRsabSDBi2prGlsCuEccM2oxgUDN6Tog
AkZa7iM5QFimubIO8lmvihn2Ao8pX00ODb9BfJMPWm6epDu9DyO6ZHcqOQqZTyO7M8H4EN7Qj579
xNavCCNxBjSkHJROj66sLb2TYwK3koZHRaamdd1U8aeMhgMXquyLeNCN7RqC6WQdXXIfL4jnwmNs
pxqTV002cNPQiWFU316FSf/F49daO0jamCcCi2kQ2dqNppNq5Am45o5R/2w9tYZlrWrPICzeou1h
+m2/nxN+aSdmyj8p3VLWiGjfsOTqEiAdwIfRqv7kIbd+EdZrYaPOqmmwPhGtOu7GrGGm1BGtYfqx
uviOYOKle3fTefI7m0Ei1OElK7JppznQe8Wu7CGEc2QOMzxFmp2Z5SlBItNaff6i5oH3nzj0vref
49EjcbiTp4ZIUkxbLyWilTVKt5TPv47uw/IlcoovUonzm8pZoNz6CFrfZuOE7HVA9Ny34uoba7c/
tkk6QEGEVBZG6WrQ4UXicc51Oj50DnCUFlvVysBPjgMqXzVN5a5KgxVWVvHPYsJRfv0uevux7vX3
FMuvJux3TaDah6nBBTuS2FIBWZp94qmzwXrlUybocOyvSlafizcuneh15/Ft5hykzoGXgPQCow2W
KETKqG85O1+XuKDKQ3crR+vhAWIKxCmn/WvHTvxQltHGM4HDZVQ8DwWYhslBbirVrh/7E23rBpCr
Oz0UQBJ5j1/DUV+Yu79GmQ1vJjZeiwy2SlGDgZNpRQZrFPHK9Z+WBos+qIsbUzSV8UgIrgVol6hZ
uIxJ/j5KCuuwKt8VvRGDegPB667Ww7kvAB4Kpk0PVTl/yvgpiqgUquyDNfll5yaST4RB28ppP7vI
jncIRd/8IPmVTvh0U8M8Vbof95zxq5EDQNoCzxtBrrPUC0JR3JUecf2mLE0iWoFvIeJdFi9J9whR
766o4fCNlnui+fYWonl/yKKiokMATKvJ5c7WFTGmXvJqly0MD5gPNLS5ZJbGvLb5INfCIMAaVRHA
SwkwisdHDthnT38Q450TUGJaKIT5Zbt8/psZ3jmFeI7SgIJ92njV2cF6nSoejF31e7fNyBtM65/e
m35cIEFVQfsgrdhqNVy8JjfUSRBdKUIH/1DrY0Bni5vgVQHkwZiCNB/B+rokPhzywCacsMyMG8mA
0fXrPfGUJ3xQ4OtI3uxDEHTosSHACvepTOnSDI3NvKEbwVIq0szL9itIvZsr0oFMZ27vwm9PqC25
AqZ72z/W44A2mTYLl2n0tQnqvTY+NVX1KyQbwZnBFzX1UFyEe/LH+cfMyLugm+JvzQSl0Bj/hPYI
xxkGJv27p8TU4iBqz4UBBmEV0hTGRuvs8EeWI8D+RSUAkar9E9RqvM7gdXIR/hqlPXxQqSRsMcVF
xe5uDMY3l5p7ZRthRMObyq60+GibCvPHWPX1FxACcoUNF2SipuVAmBkoUn63Rbn+0Ck63trnDeDB
DWtZNYdphsmqErt+GEPPWpm2fAxhRpwL5h2G1b8RKXh0hoNb9/mXaS28IuOvkcj+2M+suGzpLijw
gpCM4rXZ5ZqNagq2c4EnR7tILdXQv0bk6+xqEnF916VpI7NzR7AcRmLcEvh++ku2BLox3qhfFCXt
JGDNDgW3WYKwnuwBB2naQhOJI26fhV2/cyVrPhOn4t6K0X4fKIDGxIS1qymo+eRoecFrm9Bi4W1E
m9ddPEud/aK6Ud0BHX0yZtgD+FzqnXDpwrQmfKva92BDR/Whjbh4TkPxWFT67ky4MFNZrzR3zzV6
/puDE6gs8xdzhgWXI4PhDMMPE42esZEwlDZ1aYDtfhQtG68Erdb35XUeQTiYXbVJRmgXySNeXdiu
0gL+j7PmRDrgNaxD59AO81cgzZ9eojZuJi5J3GN+2G5Eh3IaFwnWnPYnHEW2HSIA5v1yqA9664aq
XGwhpNPiHd7UgYWJiwxfHE1gZrOQ/F4zK2BgxdQ6LaP+8T3SAY+vJUEXTtTBGjVGl6JhuRcgFprg
bxDPf3Vq2zdlMs7xk4n0EW6SJPxd5NK1sh29WOTYA8wZRIlqjBe3RqrPwQBb/CMikttpiXmsp5vQ
HnH2Un4jfVanPDaeihRN/lQmx8wUhGUXzO+C2nr0ZfXDilgsrUNQVRfbAMLpmSK9wAzPl8ES7Nm5
eyXViZFjP+Nty6rD2PnrsYNVRcd0Xudl85b43R27KrpoUmXBIuUPTIKo0J3su8igM9OZf9MlSa7T
XIt1H6MIHBrtnN2qW8+d+9rWJqjEoOw2jlm2+yaWJ8sk/9igXWYZ/o9f5uNHZn6VEfpHVK7tXoPO
2dbaEPt5BjBCAybY14feGbnmjFuZuu9Wnb+49Jw3gd9O7+OYgCNmxBkQe5jLL7BjalXNxOEMAOcT
wtb2jeu2W1xZ4ZcgCREXW351IWEylsTmQwiobqC+xh8DZeUlgbGiDXqws5Od6MHnq4A2wpybh0pQ
4ZEhSdiO1W9qiynh6IEeFPJusEdyPxTkVgacRxVyksA56qgG4+JPzRb0O+8k/6eq186qmso/Bdb8
ben8xr9M77yyo3WZko4piGNJ6vza13xinUYHQmzvpCkLmSXt+xLHvcKsYA7Ae/KgwgJX9vdOml+a
H24bDJg7bXf8nTsRKorc1Denc29DuyCUp3prN3CYldMvw5CxecwEkev6ZEayv2lZ0qoCWZbw95oU
9Uc07+3CO9BSnyHTyF3I7G01Qjw5qLbaVsmQH8XYv/sNvgNbvrXtoB+6yX0Z5vJVdv2zk4Djqtp9
mDr7MMfqHw5m+lQN2A0TykLS4CEWVYN58mz6cpEzwFRlP7Ac48rsy6kImO7IVOs4ZE03PrgRInct
uUqjRyg+CvhTlWDzxr31NOX1E6V2De/GOnhGKB6NFEZ9DOdolcdvKcZoouj8TaMC84l3mAK45tzi
oFm1dkV1sQiHHTyNncKmrfBGSeBj6xFsBL43zJbjdZy5dXOw6mo6OFl9A3VHXWjXH/2vODeHPWEC
X8pXMUR7gs/MPnvWkjS0MYZpyT19YwzYXXrakF5Ji0JAqQLMkI5oBcB1cfuZc3ioRJYGSstbIwhu
LGJsD0PKlCIfEH7zeEhmDoCs2lNPWARE6qbH8oe53m2y6uilhtj0GOfixI9g4zH2T+o1YY0JQBX7
FRvDikONPSO1TolL6WXq82wwEa0TONtUcmuGkCCPBVtdpJZLh582FzgEbOu3rlv2duiKO3OqL7Mv
m7XQkt2JKQDjA2p4FmbU/SSVgN8QFVvQT5CLBTt0KdrxEc/9UIGGSmb94pQslNAa8U1zqbRT+SfT
lLHpzHgyMpw3lfztE+vPODfnysXHNpGFvfFCKIZZRVPPi+Fhzsn0UI/CvbmhSwQJIo6ZDi0oMvpr
+CmsDgSdGI6TUteYWymzlty64nnaAA/6nbqyIw1DGYfacJHkj+k3sJ1yU6u7EOyjGGFfvdm7T0ED
ZDg05bnypoN0Rpub8UDvsyl/zT1B0tZMRuvgegu2B8j5aPE0KHdb34w2cT99D2DZxVCBEna/J7en
3559+wIXtwe7DflkvnJLc8KNbtXwleEHu72wYOESW18ayeOQRytftjPThqtnBjc+wa0TBE+YQmpM
n91+6CF6j3MHxxQMAOs3XWe6ezLCZXKlPE1RXa16P4X43hCrM1uPWpfg5b3+j4GZHwJT4XoQxR3r
cU6neNPP5RrNBzMX60bv90PUqzZwuVy2FnkosQFgweH/qp4Kj2T3aW4IwhoABHdEWlPttORAFiag
UTVtu7h6xAr+2yixJpp6/M0vhOjW6o1d1NxLs7j7t3kOx1cGXlvleNXF6dSjYoSoUyzhns2FVgXB
Pc1dj2ZnuVlGe3hNapo+KdGe1nhx6ubKtLZeB110F3F48WoDDJ2Fxc1aguQjlDCkYeAS97Foxu07
3qoNc45xF5PBsZmpSZi0+rtuWPwMBSnQEanxZbDQyV0aGYRxAgokxmqcnIeENJKgJNRbOFDv6QE9
JK6D3bxuxr0BqUhrWV+BHX0w8nM2cfxVQrtCZuNes0DdiO48G6Z17+uUItPOLipExoAbsdriMHvx
p18IOXEQa4kuI8hWIuMG6GBlXVu+U6wrLMw4lLITLqa+s6qPNNLqtGibqF0zyqJ2HDblAA7N0M22
Z0XsGhMrM3C4ah25o9hNXsa9JnKCteviiO2wEQfRUG5pmnhrbnvpOYj0BxCCS1mM2anO++MUdiRw
dTCuYrFPBNcue5qQoGTlSThdu+1jgMxC2I99jgmNGMZwNSU+wcVF+9VHiwMSdFmTMVwhGpS8XRgU
mpPF6zk1wciaVfG9/Gk8Yids3Gtt+CcuXgTQACwXbwk/uQN8pHLoSIzO1rYR50TjberaN5PR5hwZ
L2U3jOeski8mKRs5JzkJbxajijaFZNAnLXZT5+7H+fQCrXADdwROoixQtdbRNvRyUGsh1IsqBP7k
DOiyjU6Qs5fwAxKqfZl7BgFLCSyBqTPLi9dczfV1cCKGYlh8uVyvLI2X1iHSqiekoIN2jm8dZ4Rv
mxvbXHKuTCfbZa2CLZIm/qaykTSBAARbmLfLYzNBj40x4P2+nZ/SsL+4I03RIIatJuWzQvZBCC3H
WhkUlyBqI+ZFUhxiyq4c3LdEqkGyOdCMtLxiJYIBxvUeku58lsF0SnkmK+WNWy+kg20V4/eoGTsr
m2ZMC43gMHjlgd73OrW8jWX5EKzx164sUexb4jXXtJVwxLjrmNyfTfgZpNN7H2Tpxkpsg5qo81cO
clTSXzjlTmHhXSLtT9yuogDBNsZ12+2QBBHhs0kSMtsK9W22PAYVG9g9uTTommZ2o7bl0BJjYYKE
bjZp2vSPjjhHjZnjQW2+JwEJmvt6tknttDlJM7z2UHtXXpD9sfWcbG1z+h1VvNdc1axk8HdZyB3Z
qob+5hj7CpHUvpQ62CQi2ycMYYayWcyZxSp2MyBJBmh/1zFRHWm8uoN7N221i6m41lEfJ/xt8phM
MpZXs+quiBnJpghiim9PrzvwMRZ9Md78Z2ktrZuo2Ftdd+otj0B3hgrDFPGeyMpelwXQoaTkJ3Ol
kaLimZ+ToK13Tv3az4VewxNF3R4lNHrbC3zkVz9Xrzg+q61Ouh2CAlClNI0gIsLOdb/9Epfs8NNp
50MzfXiIbeQ7I7mLGYa2jdL0RSBp/kReJtZxXJebvqz/IiaajGV4u+SxZ4qSveY24pb5K6EYU5Zc
kAXXnmBWF7bmvvcxx8QOdGoaEA9VMavvNMFzbnBIHBMmXmSvT+T1hcUlLyKul7xPgZUVHymQ9apI
fhe4opoxXJJgmTr5FIETx1VLH3TDnfhQUi6+6frSNnr4UpEaUTqZyCwP1GI+/4w9bVLlBRTO2aYn
T4f5ufChPPSyPUv07kHDL2CHZbryQ4vLpz8tkE3X25c9y4myC0KvrgjONeL6oYQFrdi9Dkbs73ri
/zz8ziae8ggHZm8oEIgIN50cSkSMBIFNAC1XKrEFRqo5RzVoFiH+xhMwQwafL8IMaB847kdv90QE
OeJJGL14ojsH5D6kMWwxFma0hx2TkdyO/npDAhVY5GlQH2Y8bBl+QBXhyh0VHFKj+sxFPF4zeYOS
GHfYhTkn+L0TZ0KyDcBezT09FU9uQoJpETmW48YmlQEMLY51nmuV0osVeCs3IXLwB3RnZC8l1ls3
fAWMDE+z2WQ7PfU3VlEOizZeu21wzoyG4nTJ1usYNLXVUzzMUGOahULO/e4hbeJ3Mh+E0eWvzZRf
O/rEBLYE24JjZhMxziPxotvEOrnwCOpnlFFPGujUygf1CcP+rh3vMtTFZ+d6GKX8Bkg/KMounYoN
HLCNIR3GURpFbFcRG9RawDgrBFd54OJib361ScZ0Wq8ow4+qVYqNIaKTOhu3YUopISufYTc2xKm0
tqojHtjGjbKS5XIzsNtsV6Q+BVY+bdqgdjlT1xD7Gu56o78iQPsy58g1TTtbMlxqFrbJvqfVXrv5
fMijgGIVEAyDZ/bUAcHhqnPLn4ED/zh73kNmQLrtId1y9SneU/ZFetvBFTUKAHgz0nu6Bm2T77MI
kJqzWDLAc21qxyegs0gOokT74ndXs+WdgMbTQ6hXjNYAeqO8+smjod6lEkhQkw/sy3zcVkO7SXJR
x70Ner2KAHC4UeI+YlffejMxPSl6qrX2KhosEa+g9u1LkVSH0vWJHBgwr8fKuLR1/idIkmHLTXoy
P5toZjoHLbRp7qrXw6lxm+5gZIJ8MPLFVE6yAnvbJrayGW2WZ+8zhDGaBm4ylOtSDeSRgZ8bnEQ9
Rt2AiJE+GkcqF7gCWR7L7iGbWJZ5l20YAXEb66hcZuZmekru1eJIt9rgVbbf/+w7//wJWQZxcwYl
sW6JlVtHNsWKrlTwAKAX7cSi+QMifYjtrN+Yifgza1DhobVIlRcrsqZPVWtnPBhVB6y3iR7Rtznb
/1h6jdm8ZL7MttniYWhM1su/gdqAgDCcgvRo1tMaGgUpCChXtllWRwcFqPmfgwFlVLkyappzINft
+NkVYmYiH9wtnGbbfxLPAr5cFrSANLyp5noo6ckvYktOgqs9IyEjgvroWBImhR9PR94w8ncYOHod
Rv3FUDToTuwjs0U+MV5dB0BdENAAf2i70Tw2MILmKIDAZ+OlCBb7V82/EjT1PDbQBJnh2Ot88Zv/
p/6eF1NbPHR3mt319p9XxpBNBSMlMNfDMI/zyqKnhxhhJivFUD2JlhXIVYoAnaDsqD18V/7yahL4
vXZ0FK8c4dMSXwiFYSHV1jPqq40gYFua8a/KK/fABL0Hx1Cw5bG8L/B27Pz+76Ed6q0mvNQRzn5M
YhqTxEPNKQuxzfN7zzkM5m0RlYKw6PF/FN+ED8pNAGaUvA0M47M3ENoa6M9FicGYxn2Zzd5DdYia
k2Dd0IaVB34iygnXm8mEpAPBeKW4dSIg0aQnS47X9iKnLmEsKr+K2TePzIv4Uo/lIQYsUkVlu7ZD
ahhfzuIhgCrNCodRIe8p9IpNYjeMxDLu6suXOo2OvHATdKKMzJs0/nAKJK/CfHQ6ItQ0fe0+nI6g
T7eTIrzZRXMS8p+gVkzXxoteZ/fb8sIBVQeS4QxPmwXZjo1LwV2Xf0Nj8DlmQXSlPtZWOyPpCM0y
DJyqtjc1EifKTAiwOki7DfJBckkUsm0ccm+WFNauZpPzXWw/CX33Y5AG3hETx1oWYFw8S4gVPanF
lhdp5yeTcpEwFoDFAchy/DtQ0LrqmyvuuwdrgrAHlzxerHS22etjmTHl98rE3tZdfUc6Tf5X7t59
rgOKG0k+drs89MjALehqap2d6DzXyJ0wB4J8F8/tVL7NEUD6sTQ+nHaS3H0xjA/Z9z/lsEv18Z/W
WdNE3dmJf+PiQPGkv1W6mAO6Od2Vdn81fJ+gCXNb9OEjam24F3NXL0Hv1zAkrKPCg4TDHaztkgfi
88iQnW5NxZvQc0Qz3hJrw6eVWSnYL42VPf97q0RAN2SUEQnAZnQy7ODJ4nsvZJUe6yEL9N+XmeQo
cIvXcMIG0Rk30OFMBZafvKzqfCs9/ZYJEm0oOt5HF2Y9R0+41SoKjgYuS1g02InbXBx7CBoMbM5s
2wiTl5+2KVGv1MtKMQMT/qUOo7WZ0BufnHE5HfTnP3eXUYd8C4XlpcJNACGTI2bE3q9mrit1GXwU
lnGBhxeDCCdYd8jvGf6ELfTslj05Mvj9hvAP/DvOOeIiHzQCZ1SjIF0cmmqJNPZdvazuxD7+sxGa
i/Org8y7l5rLvsPwZ7QzGmbkGdazjfLSyg/QhNY05qaVGfQzhJpu7f9HEW366TcNcs59IMyhw4H+
7wUMLbYEQ45MMg2a1fHC/R2WTU6mz73oNyQTZG362AvVw3KHwEhP7D6kDFT9IQuRf2xdxD6Yclte
Nxs6PPAb7qj/gzT79P+IPl/Cxf8vtBWmhmkpD+uNRVdO4HtZcnH/RwBt6I89F/OpQaGeAGuzA2Kl
8HQWDsMkHSn8rgPrV3rKxltaSVooTM208+3TxvsPEPz/j8P1/nfWL5haS3hK2pbLVUSq/5WEnkVA
0ZXZlnvTRD5NXnqzzXSO5Cg1L7Kqn7mRkNDTzLgk64pWENwq0UFRboU3o1suw7eyfE55tc5unBbn
RQlNq/leRWn66NApKwYQICRz0n2ags0YecStSnix8EbfEjelLR7H1rHL8m6NsaA9B7aLiLJj0ili
ckc6L9FHr6BwGtN8Fws7vXedtBHGPVZBEP9lcv9jDqa3F7KK0OUiNeLI6XnhmceaeUEaitHbr1pt
sQSEYB9j82ZUMbv7OJDGlTI1gBuNskRR/xAZW72EdgO+KRFblqPxiccRZOIB2ma2IuXiUU4MC/No
ihE/mfH77FNaOlmxQTqCQyUKD4njDYfe7g6k6zpXO64+YBnl5zAyylNscbHRQXEn78M70obAVtAM
4rHwWOdVQ0afVMBHBms5MWfPuprLfLGYgrOfGOEbTZQsZGbOrdvaeip5HF1QBU7LVALJrQUrMEDQ
VibeAX7czFQ783eSrXRD46fbIX4Q29IwPzI153dDeXe7Jk+1pBn9f9g7ryW3lS3bfhH2hcmEiei4
DyToWV4l94KoklTwLuHx9XcA0tmloz59T/d7RygQAMmiSBAmc605x/TbSpi7GmL9Pdel5oA8a6lF
q1ecpOFlRO17tpwih0ySaVcqh9+5VZC6PvExCQIO94ORE2seWIfYGcarU3ARLKd2vEEpqG1zIe/0
oS5fxyiF7PDAXaJ4QWhAhnsUwWZI5IuH6NF3zepjHIwpRCcXJmkiOO6D9BqBFp2oVILkNc0PpobP
KZuTL2E4HJ0qc3eo2loUgmL+lIOn2sZV9mZVpnkgsLi54kcB5tim6qPntF+NzBiofVIKg4eo3whb
5ScR5PfdspXY/UCxY1ktOKBuLHgwe7cqyQB166zmeHFmKoJ0+/Wxw5AXOubor3+5/k1c0MnqpiL6
+ULd0cDv9xPB4jZVCeRn6Vm0FUN8vGybWZkMSWXc0dWR1imS3vhIzos6CgOZ2wgjI3Q/igT9QEEj
OgKmSdSgM6OZzZ7KqaxvSs/WyX5MAG1V1FJnRlKoQFJgbIxmnsjfQTuU3+v5ksBBmC8t+enqeYO3
yYjO0KPWPtmAfPdwen/UGkR5z2mas1ZSxVDpAOO8VOKR8Saq6uAuqzn0uy5A9xuZYh+WZCbm7Ni7
doDV6w2pe6OrImEkTjadpFj4iP4c9pHrJadANDS8A1x7fWFujSqp7lL5Vof98OyipJFGG+IcpkqH
MlNe4kTfZyQK3aZua3A7ROHr2Am1wMl5dUn2OYKYF9cg7J4aLaxuxt6mj2mM+7iyhn1bKWyL3Uwp
r1QZME0uZIEga15SyNHQVGAlgmE0kqeSMS6OCus2sfXhbJXlLkvL7pJYaq0xwYPuASeHZSS27TgA
9fQQldKcVnsEo8So2sAxe+KZEftlB30iSzNzY1+GlGX+zY3in+ney43CkbYQrsulXscW+8eNIlWG
SeY4gGAUBVuGvmpLsEty1s08ucrBDJigpD8UxzGOmQzJgBuX6N9HkK1Sj69mr90ZNROlosBEQq/l
jWriv/mICxz9j3sZH9GzBS5eAdH8z3uZq2yKfGigjqORWLsmxKgxuDTw0HqZFz1rOOLzPPkRcCkX
aV5v28xkdCot7b5PBt/QH7KC0ntE+XCLf7099Gp0buATbGOiUYj5sAwK3fSrqBkSK8l4iVJnaf6b
u6CBdfiPb+Hqlut5tit0D+D7H4H3lYaUXp/GEtlYUd+IUN5jwNvYTD4A9MnipsnPVdlfQ66B1LDq
Q0zyBx1NBHlcfQb07dWzUHHse7BZY4VqrqyBeg8gtzf//0NCWP/ikwpTdz1IfZb3n/Y3NkQtKAOF
Ej4BnWliyfebSrePC3S3IFLhqW+GbyTZP9Stqz639jc4Te3VsRt1aGEhuG6QX2yrIAUh6LVDmXuf
itq55MU0Xl1E3DuVcquXCqypjE2glEG+QPUqyTAVD5mkAbqp8iV/aFALpCo/mMwpPgU2wXDznQZP
8KGqQjTQmTiGsWfjlkXqrxOFFaUOwggq+zHVpKPS6eStu+Z/sw7+jSHfwDzGheP//N//+Dnq+09Z
B6dy+Ccz/q8/+EfGgf6XIR2Hs5cRIIPDX/kGRB9wUjN7Nh0DRrq9nBL/yDew/sITBPVFcMrY/B3X
hF9GfKH/RbacJ4l7wayGmfF/ZMQ3HO+PywsnoyUFGnuLayHSFWs5HX4bKpPTRvy4E2N6t9JPI3cF
2Jly1xDF3NX0hvQg+eiaU3x1tebaYBwmiIVunzOZLzjA451WT9khqMobYBo9XdevUU20OgnrTRo/
xwhYOoYLE9Cd4zR530fna6s04yKgulO70o5OGpsfLAy8I9iKS6Wra9xPOprY54AD+JQX6dIdyz6Y
IAseJqzgWjOep2ooznFILJldaAN5L4F3Bqj7JCp33qqWBjEDWRhe7jVU4B5VP1ItZjJHK5MxQSBg
3ysLX4+TbysDnUKROo2fZfanyEv0u9IEvA4aYFcl4XwrHUIIbSjsQSWsh7qwf1Bn9bZNBBxScuWf
lbzGXjuehNs81+Mc7p2M0QVhLtFGlJZ2EWI6dkP7ZYgt7TYmCrNnqrqVAy5QVILPqZZsK0vcmKLL
X2kdgtaKj2E5Tw9jUOgno2tPrpURRJOnsx+UZnLA5n022l7f41goSaZyTm6NvQejJQk2FaqHXRFD
3q1JYPR7l0yqiQgmxKrM2AauN2U1zReVWkcouBOhiWNNxWrEeh05DZWOiIiBiqF3NL3aWmZep87T
d86QklMwQiDvOzqTNm0JVXwVqnmeTJS3zIjpnkT5gcLN97rImfkxCjrDDmVEb9In8XoHiuuQ2qcy
vW8bhWPPpotjzI9dbkAqL3eJPSGxkG5yyGL6D9GOcHoiZMfB3TktKU+VEG+WVVysYGgvhaauyah5
uO/cvf2RGUZ4mL3xJmMcTQYmptKh7n1l6mdcI9g0Q3krMETtCxmPx7j8QbyXve1CPd2nYw4mKum+
QLMjK5C65KKR9I0ikCeTEO6hJpCa0MJsx9iFiPQoQyIlG8K/KXr3vfOd8CGcTiRFYO4KvhuoxI9E
J0I1wHfgp/EU+y2TrC12vgdZ9OG2H2Dgy1DC+rf7rwVQ1WMm2ht0o+WFsiGO66HFLFGeSKLziOe0
dzhgXVBHn8rpDjlG+GAnR6v3fCNSFKg5wA61gf6scj9LzZovk3L9XjODU25WD0r1FraPob8mxptY
bLSR1gWg1yMdiBHa7oZAz4ph3MU2huLCGTf6CcljOXLVU+Wpwkfn/qmzq4iRBTWGyMntq15+00bu
dV6ffwmndiB4G96jqSwULN6WqEt5q5vBVWFk98O4Djjqpi+Wm7sHQiKGLfKVuyGnhZEvgejo2JJI
P+WuTjKVeCoyQW/KoL3g2vZwLDx7D4ObcOEJb5twW4diCJ7ClKiwFqDxUbb4Q5zstbB7QTR5Rj7V
kIUHL0k/t2Q3B05/iz+PXLGvcRZDb6ao50XuI2OeeGdMExDbmnhB4t9lw5C7DjhqkuKrgcWaiidR
sFFOpoBpZjt0cA+ZOb8JqrBuml/CuN91HuqjWOo/XDtkpKLJrRlUAV67+ogo+huf2/XRkp6qMp42
Rd0o0nRh9DklzR05b8thGn06X9Ghjb+MtoXijl5rk6M5Ypi2G/XoOeeizdC8RVOYlcTELrMb1VTT
9lGRxLGZgy71pT2mt9pjWJN6VBT0OqvsTiAu2HfS/tZH0bzNjCTcBXZd7GVXScQanXlabGjLQJFW
eHKvGrvfeWC7dwIzXdHaeJ8lAem25h4TcUcXiLzBdGnklIRbd0GaAIGK9h5a+22bf65mle65UdEp
SHBr6SPxGfV8bUxmvVk545OYvpNQSNOHkubGDMN9LiYEfLb6ir500SjwLakOV9tmdj7lP0ZvwPlX
qPmk2tynjruJYmwzXmwNiBWLb+XiMqXfdJt2GvI1o9Uw60CnCogsi/jI5UKrF9iZTgVCAJBgEsmG
9gMFlL0nebXelDQ5fGv4kTpUXClRESFPy+4j91wEAfH9rLxFy2soP5nw4yW0eAlNfBW29gzL5GIM
jW+EcqaPiru71fpP9djRioILZmB5yxSW0cIzLxHFsycv7x+RScv9PFo0hCj4Ijitrf0Y9Q7TUOdp
wmC5d1Ha0M3TzTsSOfqPkwWsuEtaZ9ssGq9hIvyxqYwJbIDIb3WnLbaWSYiBaBosJE7RkMsy3wep
aslwr6+Ed3L4SOgLc4LTMTWQ4hgT6YNxMl/RHi7aI8cj7jjO6Rcinh8rjGamlynSzjQK1x6ktshs
j2KujmXcnbQJNArxiZjWm15tiqhTW69J2nPf0mLo5Xxr2VXt9zRj/YppXhwM3BPcsdp7WvbsTnQS
tb5+1hGB+27Y0ATrsWJSHOz9Tjc5whEOkwLBflPIz5BMI3EX5cTFN2j3g63wn5KhbYfiQkdNQcNp
rnbDaSKR0N7Ro8Wuihqq8mAy0GZrojgl/D0PUREd+wB1pY1KZDd6YNK4swOcw3QsqlFxRyfE2YWH
MyZAhCUanC0SyocYtTl4kQXTW9cXjCMEt4GehuKT0Gl1vIPRxQct05DFFwZHLtYYLE3cgGOYd6Mn
OBDcod1EpnvTUfQ5KmLMK+0YWRZC/zj8EDjRwt6fkRIEVb8domVSRL3DjYDOSZQUMqgLdFOJvBEV
Hm+Um3WljVf8v4ucQJ66tJQ7e1D98inzuyZmGOCl0tcQWYWZ9uTGFMn0FrW9pmE8t7s5u3bNdAA2
FvowgfUtwlK8K9SUfhGXM/yBT+3MARBWJjRdh3SaPsMuEoaTXDq8ECIiAmLU0sTqlPvdbCfN77Fq
EdR6Xh9d18QCnnPMbuvoNIyzBnWNE9B56Ca0f6WDQGXhNVQmFTYZgRql3NGe7cr6SqaoIl6+H2ni
YVviInbUWx3jI82LdTFnnbFjOv+S5pS/Q9l/Q8VOzghjA9CISLF20AHpdsSwb3J676jiNd/G3gYC
hgQiJya6gYhNwk5Mtzq0xAcs6l5cfT9jVRGw4Y1N260eatPOaNvXljH4JkyxN68fEg+L4nS0W8L9
YorGnYQK0yN0sZpnldv7YGkkhJp6prmT7pOFY+lKyIVYD670QcLDuhVWoFVnYumThaI0LTTEdc1c
QIjr2vsiFwy5qhj05YLvWRfN32uTaWmnOKTUFsSXZWp/LqEkLM2HOgjSU8/1pOgQOdLGSrZFQhJf
KUGdtIxf94ZYYgX4uIOD6oWK4c9md7awJNeFNbSgFN+37TDCbhLYn1YgsVjAPlQLSWsJltN+jBWh
D8xluLeq/gScRx1WEK9YWbjraiPYvamOvWTF/+rGJwNgy8ldaD99v5C+19VMNin+7RpR7/KzppD1
2ItkiEOrXZbrA4Yo72dbJ4nYHL+ENWxPjs/yvK69L6yl36kW6KfQc/qBc7kA68lfdsDUWT3gxBVn
u24qkIE6Da/d+0Mp1tON8DrGWUsTZd0Xct0tqzCgMeVVmnGwNz8Uqp0BRisB/AaJoTsnxCJBxL+s
i2ZZa9y3usPRFpEoxf0Mu0QaMkcpixq5az9uXQY7x2DBJ70vPKqEwE2dEtzU/JxrFQCGKNLOEMM5
5mLOz0U5OS9MwXXhkou80+3mR6bPg76dh5ocIRTFGuOOc6DBfVwX7vtaIaD06zN9xFFrsV+BN1wX
jlFwuXTtes/AkWtf1yC4Kz2SHWu+qR3j3lbgeUYxY79AI/joOcO0X5/sl5PdIjdz29b0CMXauOoy
nNA6WiN/vU7YyyVCLf/buoY5Ar/Yut23xLa6oMHWH2X9LdYfqk8BANmF89RYCeKDYMUTAmx0YsNG
OsZRu/4m78drs9gLqiYZt+9POAhIGDafzK5G/LAeyONK4hQEJFArwUq87hDu47/vL2+sQDeS4hmd
mE783AXrt1y/r4jN+fz+zblsF3tXRad86v2qXwLZdOs7MFGI61SzjiR/PRjMiKlC5r40FWNvi2oN
mNQvDVJMSq/2rm2TPYrfZ63o4i2mR2NjzvgGPLf9ofOrQI6j8DNMnxWxQrvMDb1NUSC/TJVnkdzS
pjfvi5Fm1tYx4ktDe85bpBf2DJuWwpbukGxhxvKxj9zI77ybWqtvzTC4xxFKCz7iRi8onCe0jxH8
nAQ5HmVb0mwFuISDohJEfjgpg3cjT/ezV1AnvkmK4pvhGB91QmCQ2pC9NAzxp1z/mEQIfzK3+hz2
xWdo6fY2sTgFjDy5VaB+j6UYyUbeyrJO9gTlXuNwgI+hmxZDC+tT1zDzVIzeSRZBmOcgONdnme7D
rDsOATnzpdN/SCqzuoSqvaFV5R7DLHqujcnxl4GqLlIDaVrsnAyd+2uI6K5zScs1wHQY03jv5e6H
xMr1LYWIi/uqUScguj4/Th0cK9m5jL7c/twIkC/q22g+uPNjRfztPoiQLNWQAiI5vjIhyUl60W41
ErSwKebEOAhm665bU4nA62QHqJNDpfGLqacklHdFdj+56fdgimkiTdGSmhO+NB2DFW3S6cV26dWV
o7sdnf4ok+rRVSdvmeqZAZAW1y7ZXe196mBAiEYLUV2e7YIhv6EoCrc76W/08WOwdK4QBtxMDDJa
nMDUOiaYx8qPGDP7DlFzSw6XYdEl0BPGVTTuTnOLGJfUE5G+NLL/0Nju156dMEc14X0Dfk3Plk8k
/JzdXH+sMwRteEN3lZq/pSZz6j7xik0yNA8CakJiE6CskO5swiz+CIiHWFjzeQoCPNReg3VC/lDK
IlqZ5l9nIj+emu4+r/pdVO5nMV5aLzlwwr81yOuw73mRXxG2aEKoqZNs12D5KjsaCMaSIZ9Ihx2p
N495pSE9OpoJYZGwOF9pSz8m3mRtx9S+ySag3y4tVAfejoV9fzHspZh60p6+WS/Gb0Vn3Eaw3Gbl
PKWG98WzO6DNnEfkEMiTTsN9U9XufVblmEayWzL0oPspdVB29xlb3COfcmP0Hko3vD2HImLiJRa3
P4Gf/qQHNGoW7HjJvc2BAaXxM4TDPZVcBo7pTj8aPRFVVm87+3hADImjfSuFdLZW7t3HY/N5noKz
IwkcCJrmswqjYDM06ak1wRvkrkuiuEJK2I5pfzHBZx2KWfuikNTBtiy5FZw6Jj1O2Tj7wEWmGNX9
i25intS1bidNRDTtzOXA7vCfOVl73zWuuw00P0qRhEUhY2WE3he7MD40YNsxlw0Z6RK5n5h0dSyF
l5m9VjNORqBFBuSlaxpajm14JPEBY79oR5oNen1we0yISfGW1UiOerv67ArIQlXv4Tc1fsCzaHDQ
97cYX2i66gGRjUsKBbk9DkoD/EKCsJA0fpxQ1F+6vEd73h+sdKRGBGPzqKOhhqGpnRN6yVfdDK9k
O6AzG/TkvurIt/OUdWgk4hcaOlsUc73vWIRZZaOzTyb7jZHFIgbt0WkTMGCGxnnMP05N/MC8eL4a
Ir4Sk87I2u7erA41t1dTkFDWyyjBzc9K/1LESbmbZ3HpSJSlLakROxU1HOXfBWmDuzmZMRQBwV9E
t0T8oBZ1bySJmPQBOJFn29wLOgBewntXOtZAJyieKejfN2hptziB+oPeCgP2QvaRuwZEH8Ch/VRc
m3BgquYMV6Dej14yv9q6VdyYJB0s8kP7ts1oEuN24uIMQSUG4YlqFPVuD5yDbCKqDNYmCNy3JCFz
hWkI1hct7vzEiYnRk5DZZIXbwKE76FL2GPk1ZajeKHtMezVWviXIr9eD4KnmGnQuPEKYMsIj17DR
XP2IqKJg/3lDa1CCJaXFnZGHI7KHOOpT5HtoV2WuX1vV3dEz/84t5tpwIdvDTmTM0X7uevcHt3QM
PCNBch66DQN7X5J8T6U97Ya5G672wL0xYUzWYZ83G7ehekXUAUigjFsaJxL5isSAUfBKyF8syWD1
eshSeeCXrndv9B0dRo2rDKNa1Og6mK1WLNyVWXt1OiX9CkMxKhpwDCp+VKnMb+0CY4ad2wHN28FB
8QW8wbnPFmpX66Ls1MRAHCOxXt1NGWCtFuIrvbeCcSZYhDKXR33+oVxO+dzw9ourkji0VhJnozYY
JaaNSf18OzTduS6jL2iMiu2MPKeW26gfijtrbqaHAO/KJsyhUVgjyZxzPOLssxD4Iafqa4g2qYnQ
m5i7fW/aj8CkHAyQaXKsgYhY9XDVbPc18iRMsoobrsDYSB5ZQXgTs4bUoVjKBS3s+nvAaJDIKvQ0
AUjpfLydwl7cWBzV8TwgORqmq7AGiGOT2e2jc5pnyh+b7EJAELN/G60ESL1+A/TvUyzRljaEV2FY
C7EiCWk8hhz6GcbLzNlLZ/iWWumHsrtpCheyI50EP+sWmkZnMmfyOnCcMxU4PHmYmg5xoMX3U38Y
jRllIGSfTQ/zaIn48PxYATqCkBflU+dn4hPQf65Ey9xiXTi9TRJrERzBnXwQXNgGf3AWX29rUvFa
NMcd6E5qwfEhUQHAlZSbf/iGyqa6wPjWUXGQyN50iEHrYTwiiLzhNgfxr0MTTgsUIW3xlPSvcQsI
B2ILqADcBBVe18CynlUr2JgSVMrpiwfTa0MvQh2nrP8yG+Mr46adEWZf9XTALZK5D0FS+lbPuEXF
DxZ50bsG1+gYwTUKx6uWuySkODPjY/Ei5YTwq6iwokC80JlexS3RVsJ5LGv8zW3T+tJKXmGGvs5U
PPyq1RC6C6aaHUed60KiipFutkuA5Ij+aMtvwmWYNCoKBIzeNcJ2jAxTjQadFkYajIdZPlp1jTmk
zncyt1A1eqfALpEsZ0m9n+ellDTkH2m342xAuE4x0zrZFliWTHYXwpTtc2SLO8eI6l3uJkQd5B75
lnFZ3bVZutdTDPXMBnAx9xkjFMBAV6BE5KzllU9BBauwfCn6vvB1/VtdtQH4YwQSVWTuOxsWQ6V7
L0O12FpCRm1bqk7oaHVEuu5SMO+MCUrc7TBTtPBU+SHPHBCb2tRtV91ei2KF5JIFb79ur4B2c5l6
fcyW3HlwXtQR3umz64PrIq4IxAUUWoGRcc7omqpDRETrpqTw768gfSxm0H7XOZvL8RbFyXnl6Bdj
8UBPZMR9T6DK+tD7oh/QfAYO0tJV45iMMmuOq8hRT26SOf/iUsrYVZnX/RS+ElCMlJLmNK5HdwZi
G0NBdMo0pCKAyufcLXrnVfTMB7jORlgc1sd1+0tiiumEXwIVB+YqKjkMBOdJGj78YXUe66aj4UZn
ZN107NbbamVlL8WyX0EPkV7n4M0YzoSwH060u3DRg8khtJPyCFBAMir+zvVY17JWj/150fOu8udV
uTwG1qPRZozU4uwDugyFTDMYzuuirorxPPeABWLsQytMOUlIk4yWxbr2/lipD/ctbOONcgyK8ssM
HIFyfwZKAwpm3X5/sFA4vCXCej0Z0IXNLa17uzpqksnRPFYRd/eAZpGSSYddpW1xVlHOqguiKQEx
JJTaEmnCDyl3Gt7o46oaXhW865r4mzu8vKI23fZokUXvN2iqcfvdu5aTnGXb9Rz4qIuQpBALmNhK
/JS/57ZpnisdslSf1OHJofOJZ9xANzwgNMYkqe3x29+tjyUhV851Da+6udE7DIpN0f0wLGvcFRLE
hatFxlkEvXGCT7JurA+LlhyulF+s1Qv9vC7U32t/bDLgbWCj4n1Z5flaOVoct1hc5obsktL6uVgf
nto2OJH/ioVO5rBbovRQZcRuiohN8F0mqRIsUgYJW8e2DAJV+Yx4x2BxLIt1c13YNeLwWj3CZO2R
TPEzOYDWlr3y24dYNskYdBAGLp9jfWbiQIgDhszRkEo06x8E1lSvnzDfRlXInGtT1vqnnMS+zUy2
6yaOFP5RJDRyWiI2ISMdXeCTqgLIm3sGY3pK2hrRy5smaK+GKQEcuMlLOmavjIG2mTUNuM5yzMVl
/EPK4rlsOUrSqdhGJZ7dOdUR2k8dBuyU3TWCNGeYz1xCo3nYx/AsDQoVe2sSl5YZTTsW8pD2vJ3S
Iv8NKhPzzQM0dbw0KrxQ9FU8clKx8Vwa/Q9tydaxewhQYaKxFxxQQowUfZCo5xBRGxdV/UnTQMfV
tor/VzTy47+T4oB6yEUE9V+LRvDlti/FP+lGfv3NL92IoYu/qHPYjtANw7R0gQbll3bEMOy/0L0j
mUK2YZhrUsM/tCPeX7que7qOcklKpM9I2v6hHRF/kSwhCV4AXCdtpNH/oxAHy/hDPadLG5WKxT/U
1qaLTuWftSMkMadmwHF6Z0/NA+BPEgHSsjgCLgV1oemnuSiZVWXWJe8I/8z6+KuLYflsjViES8C5
TAwvnY5/1pjDxO+KN7dKiIxvJSHF7aOoKFo4PRC2qZcgD7EiOC1pf13tfGT6/5AP8s6LTEJRS1KL
PqCQfp3njIpQMu+MOILRpKwvUcqs3iwOjG3buyyd9IcI2hcom01Krg6kLBwpGCvBkBNR3rcClk9l
+FZ6X8/zR03mnywQuofyDYM+OFhm+u5yWnai2EcqnQ81XimCMbNDyJ+RQGADb4zDz1m2AHuc6fso
IpJh6Ka6SoTHuXc3Oj43IETTOexfxllPH/KWIZFHLGYzq+TqmM5F6yOBhR+FetZh3JqXG1bsxd/r
zr0UfVbCPqSY3+NGb/SD7pYHWqLAVLxulwv4b7xiPJhVQCpsap/RosYHjGt0ZRehgMs3h0bRXRP8
FqGkwc6sHssyIrRuSHcmBCJm9NN9hG+QSO075ByQNegutSJ0t7Hl0c2iy8tM977tS6pCWtFy+YJu
a1dPDcfATjNojpoi+2woXKo1iexGZ6OIoSu1Z1Q8bKLKZvjiunsrab54SWZu7NlinN3pZ9MrBxik
5AIxnE0MZ/EkKnILbNUdwGF8pw7YEV3jIDTuH20SL/ZE/urbguxawmkZtWOjjLalO93VQ6QusZu9
JSnEfshpwmckE7WeOGJqgheLYtnBzbbJndwDyGa+hKWkKiT73ZhEPbr1iMFkVgbHTOIKj+zxVrPq
fpswdBljamZWoYPdJdkBSXYOD0G/yWfv1QD1erBTB7cSbdoyCpnATC2QvNuoBnsNJ+8FFW9C6aeg
Z9wkt7WhkLdXs02R6Ir684zudqCTkgyoI2o8WeYbbIrqFOUdPtQMssRYI4+Q1o7uZ+xbCjBGS7xd
ax+b8luK8fOcFNC/bKKyD8KS01XH372NI/PBK9PCj1RfPEbRxyDysouoAUK1sRz4PJGvJTnO/YaQ
tnrkXhc/wh/T7SjZ1eKbrKlmtZ2vqztHG4p9uGTYt0QR55zfSKQko9FNakBsUgJDsFt+8iwUUJVM
/RxE91Z5BXY14byACf7ecgEjHQzfsoI9FDNpoRlMhXeSP5xivLH0gveGFUW6K87+MR441Pu0YIAD
M6PC1rM3ZLuBlMFgrC79BQUTomRRhsUAPflc4+Q7OZU13yviSMeOtAjVw4WCMU3GCDdrcGMKmAS4
mC478qvlm2p0woNeU5J3Xf1rTPJryUCCCf+eKzBDbfmdPV4waUETlDKEbMsTLS9+29aBSokqYkKt
OnLMKtJHgmVmClv7ksbDS0ZBp2y68Sgxp2/AuAFy0mF/djHA5wxxzikxo8+VF92SiU5t1iUaqi85
5AiS0n2q9jBgKR56pYi2GZWlCazLXhfFeFhYU8h5BrrsSBjK7HNYGhxhWMUPdRfcoWyJtGTXqWYC
KUYeh6BWik1hbwrtxbXyx5RUblnEd0VuyTuNwSKmfWaGdTg9JN10E1F12mWZMcHEBuw46jm27RaX
WlPu4S+6BzNCKzh1wVEJDL/V6GvdqZOZIpDCTM8tc4FN0fU0mYp4oomSzYM6x6UEQOCBkB4k/mYv
1C/vD62vWGjN9EZ//s3P55Y//G3bjMCETDN8wgQL0jmdmbysa8ys7mfN/m6RyJlEloFwFoflmsPw
xzwjpdGxk6F4a1dHZY0l6TA13p0BAgJEH46EZpScC3Sj7hi/nmwTTF4fUBGoI3GduVCD0XRMWjaO
dhtF9LdmHaIzzeett/Q03XaJPl5X10Wz5NDN7AaYBHjs18UaWdYs2ZzvjxntSGB1NDBfHGeHZhF5
iZjr/Gi5EiazerTi8lzlQb8PzRlOPlODtHSJhJiPURNnR+rbd7pmGed1UUlIVCKMTh307kOhjPRc
YwFIq5SGpX1vh+GnNsgfSEFs/dAghacEyNK63gkf00BTrgrzoyJECdkWv9ziwlNt+DTCG9e362Nr
3F+m0HsO7XNO8jM2IuRRzQQ8Kj7Cvg334+i+tJjd2sSqL9kg38qJYDiN3JND4jRY3/DAjaiRfjnW
nFvarfNJWFpRHte4GMf85vV2cKQusw9t8Io1ia2U12nTrYs1067LGz7wumq0XB4VdHloXxNFb4WF
u7X1jTMCGcbg5NC+Krnivuf1tUs6o5Wm2EceHDk+0TAmMwr/gg0oMLYj5K0GtIkUDCAn51edyI59
jr8jHvD/6UwP86KH5D2Q6ZQLutR9kNKpW48AS++WZgrN7zXlZP2f3hd/PGaGiEObgZwN/JhkuMRL
azNf2pjzkuO27iUVExeYkxu47pv3xZrg9r75cy3J1d6R+uNaGVgXM6o5f1oa9slcUhYSiNs3iYI2
LAZ7rA5EHm365ddYw+/WhRVQr3MM83PBXGY9HGaN0zcUVrWrdfPNnFBBTSF5m0VwGNwpjl6jLEIi
GLnTtl4Ob4hOhJkuiabvm3naF/lxfWZ0CEPdrU/l9ZJnO6+6AWdKy1+vWJ8DSo0ToImSbTOJ4/s7
9UW/9PfhzqzvZi2n37r2821+/hfLJ1jXfvtv1u0u755J4uQ4/fsl69r6Nj8/zvt/9f6a9TGYdTsx
aeQy5Ynz9Y8n/8vN9Yk/3vPnR/35363P/3xg3We/fY3fVtdXMX2dGYGM6XjNlrDqP976t5f/y2/y
r5//ly/9453XTWdJ0IVLtcfDl21rq4ku45LIW07GGO5r3ThgaVTH9YmAyhel1uU1QJNoopXL6rot
82dOEk75SD5BSK33IeT0M34f+gX/erUBFLh4+glDMIg6oXBDZhWgShy1JdU4zcwcZHHLu6zb68KI
iv6oAsMfEZ6oI662lm7iSPG5vhTD8iUQu20wY+H54ja6E33vAevAW2sviqKpQPlLc2bApRRXdyBI
f8uxXqUrq67lZzr4+/b64Hvq9bq5qq7Wl5RI1459y7BoCYZfF2opTa9rJuQWXySMA9Yw6fVNyrz0
pu26it6RLuD6Xvn66Lr626ODa32GJyZ2q8pi8jxwYGX9xV7TOCPIcF0CQwCTVTIjM/DgGaXmc9xH
LyGEj90aGb0u2uUMThZqpAw8wFwTYtvJPHv0zPf6DLFIVPDvve64ZqYbI2prEMKVC0oyKul+Lqej
1X7PBy0/rW/IxPRX9DbB9S0OhxOa6e/z4N3XOfLQ9XsEqf0U1EO6J/GBC8L62LobuPY6J/7u/fNh
YzX8firLzftexD3D+HwVC+Vujn5NUmZetUCMlCBG6nSsZ4/Y0fUlq2QML/nnajTkDvwF5PhpuQbq
GjzmyQVWR/FxVAkieWP0W/Knclpkx1VD8lNOEhsktmS0+35myntpe6usFHLqImBaP1dgxyN92rvZ
KlpGb9bD+nXef9p1rei6b4lFj34sy3QzlUn6S6nSrfnBS2yp1kR8tXU7pRmcIqM4VmU6ZdamGfSd
kYPamGRbDDcdWO4jkuhfOrRhKchyLLxV0f9j70yWG8eybPsrZTlHGnDR3kFN2FNUR/XSBOYhd6Fv
Lnrg698CFFHyUkVlWs3fREZSpEgRwG3O2XttcAtfR2KRZ33dXW5FnvkLbBHrcVlt7DCRXCWuuY6X
EFsP0saGiKNtyVe2HJnltA50GkQ22wufAJrlv1l+t/z4Cqj/OpKfJ/SsQPz6Er5+u9xanvKv/1SD
YpC1B1kcnGbLubZ8mOVuhvAmQUY5J2nPv15ufT44RUhSCGNJP49XQD+DVtzMquPJy9uy10TPttwc
lkvt8ybS0D9PR1Z+f12An7nxXx85KHOEG6wTNdk+LGq5eM5vDjVfm+iicpOyCfLrYLTeiDQo95IW
KED9Oe55efrnTX++UCLgkrPybdHDLWfqcuvrx9djI9jw3WiIbQn66us/Xv6n5UezCO2Wm3JZnSw3
Pz99OQ03dnxFUg2NQm7XxUjs0QB+EXpcXRwd649PCR5ADeEJ8mLmr5R0tD+/9q/v/usxl0b0Og9s
mHr/9eTlLb/uLre+fnwdxq/Hvv7et9dG+WObaIB05zFzGThbN6zyw3J/ufL4xpOGSCp+//nhp5LU
wUjrdXQLfx3p5bh9nnnTj2DOtV1O10jo7silxDEI25alzHIi/v3N5dWfQxX5DvUBRdtmUaPF8wpu
GUuWu8ut5bGvu8tji0zt//S85cm9/94bVY457a/LqFtO0K9rxvfm0/jzZF4elSJvp+3XC5Zbn89a
bn6/v7zo86/+9qzvb/D9VZpBFblxHujIxnMjFrznPI0st5bX/t1jX09ZfiuWVeBy8+vHcjy+7i63
ltf9r3+1XISpXy9Znvjtrf7usW9/9ds7BfOAP+g09sOWPTqC2IZKgtkhulyu9a8fIAbKiR4+88nX
g8utr8egWnGJL/dVY3Lz85nLcLv88a+n/vab5aZvBSRGICb+PKOdCWrb5zC2XEG/3f+8+f3R5f5y
MSzX2Z+XGEqbAdUH+TegX3wWx+pdr7eO0K3bdEqABwYAQPMSDqei+Cb7R/BgSCPqVn9kOEEkNpTu
mbownfSpVY8luGtLwQmdDGd8zS3oWsrUHoH9y9tOwHMUfncP5SDaFdUgAUQl4RER0aA79l0+xPjC
TJ+iXp2Wl9MYAbcImviYWdnlRL8chUOpQ8EhycnrMrXvkSAZ3eDstGWM+/4Pfw4n8PvwJbKpmrJh
42U9XxqQsvximVi/fsiv2fa3KXe5+XdP//bYskBYHvt8h7973ec79InE0bDXCaTN5mt5+eEt1+7X
fTnvoAZK55TFlgt+vt/PF9fng3/7+28vd2yyRVzHLQFnzoPa8vIMPWR8szyzS1S9E4M6L78Yl0vw
729GAWYrXEnvBhqLNU2tgRoeuO++gQ4TWQHyifDdzS9xXHKgi6c+tlCTgBrMUmsX1YTV5bV70esm
Giwf67PXWE91Gd0aFfHIIPXMvPsReXH55mnmVtSZ/Wq39p0/6O+lQD8xD8/biKX/oTcgXmEcwm05
p1NM+YTWyiB9Twswg9CfrtfKzqCAxA11TeqM+0ZrT1iP4ATuRMDKUGlew1vcBsTsHrAXJtt0JNYk
mpoGODVxXST/HqSP18awk5PBPHtgin9JEJVvosLFd6H5T07bvgbhoIHDxwUDvHozUGejytdRBaMQ
vlLeXIH3sTlIlyAKdxhMKgXjdRcGVCkcEziNnhU7Pwkg3VG0GDGsru3WBJjYT/ughpBo1fD1gTv+
1Ax5Y2mozacO80upfWQamMdME9G2BB4TpfZT6ljEhlCYU2Sk3nZh/IPI4eDgTkijAEHWGApbR529
LN54caTWqcO32s0sPkyoeXNNDOiEtk3f2bFNIxlAbprlPxFrH22tK1dFOAw7NsnwEJP8VhW6vGHf
9+5KJOp64XoHXG7rSVC/NvrUOqYdeDuXuPkaPKayKK9NDggaH0FJ4BG7gU8I/wbpYg6Z8qrInUOK
oF4DprrLMGvtSM5h+UkTQXopQKQSA01PjlPnafskoGxhWBi6GiqeWm7e94XySMRSFklc+aZS9aOc
CG5zMVRuLU/ex0ODgFBH0hfb7UuIvSvJBu2hINFwNXnGg1bkQAiFtKDyy/jUGv5VPlX5rg3Qs8LB
gNUX6USK2BhtO2RybW/tPal+jJldkPCSYIIaLG81Oll96ULSJhIlf22963ys8R+kTU28l0ah3HAf
s9H4we6TXeWsfsrr7gDA2uffRUVErPUuazU0f0b3h0Mw2VpawOYA410qYByAMrBEMvqH5jzqUW/a
DDkAL9hWY0rmcxvsQ8toj03flCvzSHcRXALpQdYQICqhwKpa8rpurCbAWOjQq5BG9TqZ9c9Mkl6c
Gs6DBT19qvOfLlzpP0ZThxSOnKkiM/wiR368cQpoXCIyrolsQwvdYxIl+VxOkXffp8al27M98a0S
G0FwiV24PvQoWYk/MletKIAmt78CAmVukz75iQnrENUeARFVQXOuca7HCvSC09+LVkejlIsrRoqE
CkLbr5iGXhMkLStRMvxXSr2gs7BIAqzctVbhea7joz1ysiVt+GNqMM9JM2WtCs618q2XYicKsqMS
p35zeloJ8fgSoPpaTY1AQijeNA/qfKERbSO7LYrisXzPlR2eYz2rViVak11QVxSbQm3d4Ue7dKFv
rg2nfxWuw0kyWwqjKOCUdt8NP4RiqJHV54DEixwsgG5hwLrW3Qe4f+SJ1sihkAYikQPNLmtGDKFz
zsYEMHRzLxGhMTLQUv5EEI/urN+X/jhdkmIDviw5UY4dtq57TBz2mkb6LLHjU6j2CLJYjVqFEwzj
HpVScLrUPckF3FtmchZeSsZbdM3055ChtnKUeww4jttR3cNpEu/BnB9SEDkc+sTghADrwe5imWbW
MNJTH2NZqXi7TTA+Cbt7ln1GPtY4bgcAfmR8I+K2sxP5SnCHNXw3Frrcg2c1aMYUVy3qTJMPbT91
UKEulP88TbSPUndrZvWTxXoHSLKL3X4SJ6/SEoog/hmA77ao/Jj4jqbe9FN5qtK5SK5rfAmFceWB
F7AIgbm2BqiqkVUzQ4zMS1mARYwGwHjJemaluurDKiznoDoAopARJ7/09p05i/eJJWisKT8ilI+Y
X9v8qCx2hA62fBqaXOVBATgoJfB533BQR9X3V36J/t2jybwradpEsqwOIOTJrwAQPo/8XIEtKdsp
hd1dVSDqnVw8XWogF9STr2VDz1RUtIICPfjQAiLPJgi6jXnuiCw6mgXgfKsSu8GC4xHiXsvtMLgy
J/Fo6yVhiWOSnEiPvTDHH6outWvsyZwuYXrVa1pLAEHcHWnKrQB+OlC+sUcrBkuGhpWbdT7e9Qye
UVWfvMC1Vy31/ufZcE6wVbAOdE7UnIil1mSwEoZWbk03uaMyv2myItojg8eXayLPN5PwLTaK69gr
SAyp6dg1FVJP6HNkWXa3UxOfZMXw1gJIZce8rxXFWhld0RTHAYi+bUVbj0aoH1zhCUR7o7xrX8dZ
aUKJXbWdQbfKGc52ZIcohCz+rWJCuJ/L04VR0gsmtWM46dojFme1CijTA7DDp25GZORADgBP6NPV
16YWCX7MwjoK2kM0PnW6Q5StdlZpEl0I2zkPI5rwDOFmYO4oHhFiLjAc91ziypPbepy7NyRW0d3m
AvX5Q4WVITUj/N3OjMdkDJtzgCsKqhNpumF/bFO+IbDku0oO8cnQyQ7Q/G1VXvZDLe8CLC7HygKe
R7qBcMj5cvFM99gCNr7sD4QloZ/d2WkuyCu1b0cn6hjGTZhDSl2IDLZpn7Ie7zAT5yIq1mUDMNeP
DIa+KbpvBcDpMSMhDUIOPcwcN4KhkXQjNET/tVKPvnGLUPQ66cFmuW8mcazr0ewobQm1NUPk6boz
zIUf26YXFc8ULRI21KDNTcuW5D2hQy8+WRog68Sduf5c9YCJZ53SK+Yz8gbN6WEYtduoVnwNOQJW
ThKxYe4ibhmpe+/ZryNKjSErTz3k2i3ghnplDll6IKT0yavDg+Hm6tjEFR4uN4H1bx59zMl09sP2
KKFT25Ab93qEa2TQbkNCKRrWTaUMNqZRTnexuaMyDDLRWk2Bfu1q/nDt92onAaptRTy7oMYfVNqA
ndvhT0jZl4Pp+lv6tXwT4D9DELxIkououyFFZlOa96gkPGzimEqHhgk1ddAzJgSnq3ICnNLSCW4V
l2A0rvysfulQX2wCu3z17O4oW9dY6cAASMT7IE3uFaWJvtKpS1xWOaDX0ZS70O7swxCgxc6SBzvz
ky2CGH0FhbnZ1enAMsmw70Pc8ex/ZuVnsalS5L1GGWELvnK1NzcIYSa17B1G7US6QX/Zz72qEYxu
XbBuCRqWYoymRZ6Ed1FXn9xico+uD/wuCWcgNIOyEirdgGmi69t3a0DjSZrdCtOMj33fPuHj/qiU
gxgvg3cmO8UMNV51yACSSoVr8kjHfWVjZ56QLyRteSToCMs9aGOHudgT1VG4LV7+uNVWweAcRS3t
SzYX7BngkNs+IMZAP6ReYe20l7wXLNQLSX52RDM9847MhuT9MTq43pER/TGboCZRpiJ3+zYZdLlL
s/59aq0PH/A/gSrTNoqRD2XWVZOG8WYqSXcE0LojOgWLi8YlbMvxSBTLtV53WJTU0Z17hRH9zilC
np8DlIPjhpsoiPRom5nzCMTgZ9b9bTsMF8S8kBulp3tU+Nh4/IDzXvYswhN9r4GvW5n4l+FAWOds
2iB6oREaHqQWvuZjdV1jnbhu8hEpSUgqeBoYu6rMd05Ylvg0hpXh6fl1Eg07q5m3Jj2M1NF7yzIy
JWoTl3LpeIqz33sMYTUg5yOsobzD7L8vDGtvdU2K3QRPBkTsmFRfEhfyCQNvMpNsxNOojJ/uFKSb
0o7ZLLh+ugMAkK0B0e/ZNrzAlkRlg+YgxU+KKRpng9czfRqTOkjMvUOLkkCSBM3nJzi0fYQ46V7k
8W1LVggrdKBZXp79yDMXXiUFIGIRgX+OqCyAguJMGgoH5PoxbTkLe9FM1zLN7ofWe7c9u3/Bi/Gs
KpLyajP9GcUa4dUtUACWuwcQCpwt1jXeC/GEl+a5RtlDg9TYYnNLL6ZcbMJ8jmhsyH5HQ9msfRWg
7Y+fysbK7uEx25uM/KBhQuwUz3GHMYlgtQ4QoQD8ontU0XNjeiaISW31Id2FHsfSsWPOHDjDQTXO
dLs23M3mmGosyo2HMG2Nm2s0wk2nmde9iR9MmSmh6GPXgZVcuxoA6l6kxh7mwojTOl5hiEWj6uCe
jSwWOmIY+nVAxO/GrWJt2wVnwXyzQ59JHyZlyoVmwDYD1a4bIlYx8DGLYFfYfst0RlwDGmwPeDSM
HCI8ki1C7AtQw8jI+/HQJyVg6RkbMjYUn1MCCnW8WGQ/288Z26U4oJVfoEpb2xVuKB8J29QpRDA6
1AMybfRVRVtsqLAtODGhnlmAeox18A2qW2cgbSVkJEtRrNou+M8wS322iaO/qaY+BXs9kbVpsUtG
ebqfQW1plo2HsY7PpLUUW2LxjlzUsH98EpfAXdzkfubvvMHU1g5p425Zdec4KxgbEG+FLtgmvUKd
hokpBtXTcMFxBu6g+8OnzW0DOrsZ7vwxfdJjk2GeSasPHW0vXRIfag+Ob1XcDX395EV3odU8xQ0w
RgybxTrxdh0m+SNHo5oDkLG4aDLg4FkwL5IaY5zT4nQELLUyCzTJXiifwhKQBX3vsyECZ4+iLN+7
MFnIX042bWWhEQS/fGOIDDmdz2LGqIRANL8d3fAj5buc/QVyX0bJr6h3/qB/v58/ImzT9s2myrXy
nfSxIs5Ej8cGzg1QmyzGruCTPtC3L8Kvd50rIU/tAptg0UQ19ulDqTmowg/4D1zvTrAFIYwsBkaP
0D/wA+AzE4cUfNeOfQVshzoEo4dxkkjsmRcwocGrSEkT7eMk2hciGAXh6254AxniWh+iuSNQQOW3
IY4kbZrv8L3dx97cgyV9Z2M0cw1ivCEHDZC+YeqbSJFqkZtGAJI/Tk+e0Xyy+v4/kO7fAOlMWxdQ
hP93bfHTrypDXvyP//iUKh9//uc//nzNn9pi1/inBexNOqZuCEfapvFf2mLX/KdlWq7uog92dMN2
eKe/tMX2P3WDhz1Mp7qJiv1LWiz+SUmEQAsLKZWh22iV/6Ll3X6Cmetv9/8jbzNYt3lT/+c/Zhjk
b/hmIW2bLGqXDwgxz7L0b7piDzPeFEGnPASOfPdaTmNScY0exVegzH/DezS/AfAsD/0y/ymMP1Pq
fB/fEKA+Xk9hFoF/GFFI7YQ3R+11FGAMBSWK/WOl/6xrHeoKepfxSubei9KGY5ohFYu67A39KHz1
AjtlX+MfwxBCcSLYWAnefC+HgYc0mb2LzZhmnijNyU0piMRqK8JdLaLihoFdWmzjKw28Q18TLq/R
z952WnX72xnw55f8+5fqflNrL/8oOlRPlxwpl8P739XaIeuwwUw8eaD2cBga7ABmTP5YG9k12oY1
W/p0DZLyHRHcRxqZBxg5t3pEja7x85JcQLB5fnYI9exjLr4jce4Re0GudSp7S5pcxkovUluBGlMU
NUNpZjxTgikuxJ7RwjoKzzx2DmruKQCFXDTmlRskV2kM8IWOvDFbMzSBtkq68VPk4LFJJ9JwiPki
JqQMTR1/ZbgBrwRr1sUQjDEaX0oHXKh3STuWCZsdOgMvo3Jq7MrqEHrGI7JBnckhJINOMo17CB9m
HiIviT6MeDzkZX+L3dpbhayrNnQaxukXKOLbhC25kwgIG0l0X7bjRvRDR04Jq/jRSl4LVQRkL3c/
OoXRg4yVfvNvjtV80v12BSzHCmycNGyJzv9/QEj1yirNrJnkAeiHR+HEh1KQvMmmIDGZOTfHtbiq
EAysA0Qim465PCmqfjM59qHW4AH5LTjqNCTJ0fRgG4Q6gZoOjAAmIRH1sERyQoeU9zLUwPyEJfC0
0PGP8XMTmB7sq7Ia8O43wc4bz8Zzp6f2RgTRhx3LGgUudHwUAVQ6Cs571Wnbqu/ldrLkH7gChwuz
oiYX5pdWUXh0A5iuvahd0fo+QaV7Yqq8zQpOPHdAgkFKdGQkb7Wd3/r1WO/sC/hdx1E4G2Gk17Gv
ERjXXFI5ZBd0YbJWXyNaCVc8gSBQjqKFDHsVevKsG2w9ERpx8OP4RkoaHVb6MNTJhwcZmgN1N1c2
/83g8XeXlOc60gAgDIxT6P/9kqots21HMGKHyCzx0+hImb0AR7SBYr8R93AUXv71ifHdcrGcGGiQ
TduCGGTL2d3xO67T7ow6Kw3e0RzgZTrO7QRUdm3NF4OTt89llF+bZJSvIq99SUbO4KjgCLuFSLYt
0aBVFHzUxjZgYdy1r//6s/3dOQtP2eNssRhiTOaN3z+aMOo8J5lEHlxxKesCTnfIR2Mmq2E9uBTK
C6db5wBQ/s9va+kGUnbXMz2IeN+OgWRh5aW95h0AZH0Mtvegl4wHXhF/1OigCaNN9kntPfzrNzX0
+c9+u0JtjDdMk/M09T/mqDgwhOy5cA+g4qj+BTdBD1Ms7NNLv0QMTNUcxRiRj2vr0a/dhyTGHq4G
xJJwjz8MQ56yjih7cGGM/mF25cTFScUMMr6ejHswhpekUewJq4bvH4+QenSX0KgUjB6qtFurpkGa
jtFzXmnn3HIu8o6vmujDdJM4uAl5X4oqIQ5ky9nFZY8CXr91sHnS/avbNRt7qiizH8w8oVR3VsVb
MCK4c/MgW5shXHLCKWjEoKlzvOq9oa9bEi/nt/2N9BVxq5SsYScCc6W+mdh8MipB2PgVXSpfkuGE
VehjILnU8EXCVosk55IalZek0GNWrcNucpwHnnSYLq2AyUC3OqA8HLaS0BsHZ100ANg00/HB7IrH
1pify9RKOM14R0YdekOt0ylHyQcLuwRlM75cW5kvzkj1Uc2zw+iSCaJUDnJsp4NWO1Swg4q21VcD
EWSrlETSf3NGCOxT304JT8epxYkoXM+R0p5Hi99Qur7w8alP1XAIJL5wskUhmt20WFL2ml9D35Zn
Tx/GVWiUVyaA2FXYENLSTyRm4OAcMWBvOkxSnrkCWQGezgMI4lFcY2Pe7mAr3pesVeDUAdcn/HSl
6W1wWQjjkdxEA09+Qhdv1zKgbxrwGoQwza1HRbVFs99JzqMQg5pnrDMqr+ja2Qmzg6J9iUYP0CBZ
CMwgQcgmbvxocGO7IsJ+YMs/Cv1Yhf0dxhy1izqD3l/d7EViVVfFZP1EgYOb3R8fhtLXVoxZpLQ4
Kxz7UTndm3p4mdr5nadQqlNTNAlMSOxViZpYtinecAu7f5a72Jxksm1iDXsSTMmpZYkVGNkRJiBo
BWPcaTn50mGnPTv0RIYqHPdeZj7WU/HqF2S0VrX9XI21j1kouo9jQodVsFYO7JLYdy89yJZrp9au
1dQeh4xAOFwbZ963ppImD6iuj01G+rkK+3szLg+ii7aenkUbJ+nBKcXtxuMbclO+Kuup6VNy1lV3
R0/oY1RRsc+qcpeXUNONUrIrdvncIKrOIQvrtWvj8XcSY5fImJSpiSi1AXrJ4AtmJyK8+K6If6W5
qWvIpKxoare+KY9awOKrTI4DFdG1zWtphRGlEwlvNZtVYjp88+rU2FmGvxl9+P2TEXoABIHzBU53
U9NJR8ZFqTCJq42KzeI40JrlbOCUQM8acvpb0a6PTZaAZlauE9QX1DPFqcptQrPnydmM2G2mlAY9
qyQs2MheRvaO8aDCJ2pH9yhTCRMo2a+SbaDI/cD2RnmiVYdUmZvGL3e9a9OB5GTAGrOBONWyyIWb
T41X6ZLVk1dgjR8JUAsoxmdadx/UCuWoQWlvJiF2hnkOe1dDNUrTvRbTj7y9cEgRgKBqO/TBrCdb
kS+nq2RbG6HGMGTC5GF2UQNlzEQEBFSE/dojFtwuokfk66fY6GoijHQM+Gn5OAjlbiZJQKwkjm6V
QTZ2qbAdrIS5NEwyZ80GetiFPZiDJGItPzKijCEY1Mm9KaLyNIXmDV6ybalpP/D/nlm0UtlMCPMz
SSknfg8lit+9diK/C3SOf1bp+smuhova1Y+iY4Vqs1opgL8QiKTdmz4j80RutbQCcu2i2e9Dj9rL
uZ68/q7WsBS2rYbQQROXU0Wn3IGpgRMjPoxJhFBvNbyaXDargWRV+oRipfXxVRLHDNHZXqnilWbT
zDoVhKdSJiY3F4/gkJqEg1z4YftTMdocq57rmGRGGDn+darUPQyO43nXy/CqHE2x8rQculS1c2IU
1G74lGTdL+VClOl0/8DIdl0PJ5QFr41qH2Qt3hLCiBQ1ckDReBiLeJuMbkybiDiLye2fU5oMbeOz
6G72dqKukW0Tl5e70CA7GiMYtlcoVh/JXnBpMoB/9LB32Mlwn8oJcyCyVCASDspvouhThvpc88RN
U0EkHruQ8MXExx46GHtNWFAk4FiiQrjscv8BQfK6H4rpuqupgZcifY1zvp3QeirhQlxmVYSk2EFa
xNL2WQpmEy3GrFlqGFBhKKHLNtTZChxtB9QPtXZ40AZwtS1sJvaNK4qxzioU9EzBO/P39R6fAfA2
aXZ3KqSxY3Exl4WQM4Xy0ZX5WWtI7jAprOUeFOK+lauG8GNVEzSNvOXRZX+Dnzaz8KpFjJFTTQY9
jQLKRu2RbOd0a0hoQhKlhx89VPXcJRoZNEPznAfY7aYAg7m5JwA03JNa+uAqRtK4ci4SSWc2Kv0G
IbEct02ib5sOV51NZjuwWtNkKQkAqu8fSznaq1q0aAWm9qIl1bafm32jNoc1wKCT4x9a9MZVXm/9
uId/IOVTW8szmns2YTJ5xAa1t0ixACegByuob1lwxBC3T2aElxlCBgpLVYGCanc6MCAd3dSadeSc
LQIDejKxyVmvnkXjP4PjVTBvRh0NKSe/ADvwjuaGhKn3zMILkik8CaymHpuSzN8mhUVd2lSr/fpZ
1+S7P9uTyp5thK89JQ4dC9coNuz1O7UthuTQ6tZLV40PGcPLaky9m9ilZtu46UGC3k56tpFJetFK
F1oSWEDbq/igc8tcEn/lOsaW3vl1YYYvfvBCSEeKdRJnNJSv2AQfWw5UFENxWF7bg4TdRExv9SS3
45CCACdSctUb9rgO7fWkEuqQQf8cok1YVRouyy4moaeiNgk1dnrU6G1ikAyBZafpBuYAOiLG3Cb5
oPFLZ5FY4IMxGs/FRACS0qmLKssAiwc3kjGOWgTJTJHnnYZKfgzzm01ewaUWpFQ48a2SOE7OZfAY
CrZrZrw24v610QpC790X4Fj2i1ad40i/y8h+32puQ39Um+S6txji8yrLXiGogoWP4OjF8R4GwbC1
YT2sNGn8CmMdsOn4A73Hbd/PCGSqCGRADi8NGd4NBVvMPTuZa4j/bO1xHA08ljrZeX3ZrQYWPFvD
mrA0K5t+h2vdJuVJNPnRmmGqGjvX2tr5jo1DejYssQGsPn9QBCVLfgZSNo59Zrk67QpAGPDvxmzd
Thp1nQGCn05W85F/l1jtPuwulltfP4K5QJHFCY7YtqO7M5MvO6xAY556e2emmpiz+dBRrL+bqbge
hwRM6EzQjAHFELc6EYE4/3GvoS9OS2Cv7OCAPOkUgEoHedZch7PHLVH5U+Vl0Q7OaHNB6B4zB/kB
q9ANiQ+NDaJxxVVp61d6bm7omtFga8QVllLO0OyRU5xp10pM2qM0AduA1YjdNUjeMsJPRXMionGH
BxiNsJb8aqvotp/AgDHn/LKN9MoNz+Rns9Ifg1vfH65YJg10fsLbvqgf8zq5V0ATs7b4VfXDKRLW
xvDED6913qwLaHQvCUHxZNMUv0Qa3IoG/ZzoM7Y/rlzPaElWGVdd6zCvt49Dm/5iDXXq1LxMsaiZ
6xNTH8UwD/53NXo4fsaEwbThXSbgZVvcr2/s+/7EA/dmm287lyycwjHQ9EHYYP+NJ7fTSBEsy/0i
xmxnH4UjCEmz2+JpcfZ8qsU50Eltn4KMS1SLimhTjyC4lx9kqyNpi5Jr1t3+boGoTi3DGF7GPUUa
aEg6hFYyiOGDKNhBcdK81w1rleXoLreWcyWagObQSGedbQZtiKfwL0/CcsuzkPoZCltqCOmqruSD
IyATkeb6hygyA7kSmljockFM9afv8iff8/f5XNBALvtBmt0DGyYiHQpac7lN3HLwKE041aMjL6ZW
tw/RwOyGxJBifYtPc6S+EzS0eckaJc9NJseYKFKKBSHJqSzd1pbZoK/JbciA008Li+dSw2xiz1vR
0aL7rq0RfbBhi4CbV+0LuzaWR7qmQxm9csCmxPzCZNzc9g7bE5+vp2riDzJuGC9t7RctB7mqKv6B
RmgrG/MNdq85M4Ml5oXL9rKiMbkaxpHUNOcjmaf1ufS3bBIJlqAFWiItypoDDWMc3fOWeyI5ZGVE
qEqyrjmWgi7fML9d5JuPhjFupRdxflDCW8pcWiYflJ6+wXlgXZtAPtPT+L32kw9rmLZukx7BR/Mb
kp90zQRwRF9WINHdRo1+FwuPGlvPk9zxRutgd8mC2dUJMai3jIdEYkAvimiWD8G0a3PkJo0xbQwH
vpwjbv0GS2g/soSLo/KH1/j3Ns6FeLTcNcahg5u2PzJnjKkvi2NKifxSRJd4ebxNNqduegR9hY7o
Dy711OZHXbCDms+YYQqdDSkuG+FMYpuFu262DQPRL7e2jZusGiO0PWQ+LYfS8zn6MRTL44Bajobv
fGIVoeTfGs6NW/3Exo53ux9PpRGwXu8oVNAEfPa9cu+OfN22XjwZ7VTjIsW4FSf9qbKEv0nnWOe+
sraFyaKJmntOAh9e6UTjQzlaczt0JIkjq+TiXg5PyEgTkTy7dvz4reFAbLspfxI6U1lMZbC3i5tY
khWaQMnaaH5/N1nDrA8ruTwSEyqDd9bpYK0jxWrak96dFhnhapBUJRq+FTemipE60WvURmeNxtjn
WZcMRBzjh1/5A6uTftDRWeof08T6ARzrUghJKk6eyUQO51NxpP+Aox5SUBqTSBHPv2PXpjihjmQ/
LgfADOct9VyJcTP7XFXWe1pSG5I+uFtd/xVp+nVu3YddMYdQyt3ylUax6oldwd6bfIwB1yiWfGP5
a0Xyg7Ut7c+pCy/dbK7jahNgh1oHWkEiH0rl+2wYruOC6nyHoxIEGbrTVk/FJp0mGr+ZcZWWySGn
2EBsnImygRN+NTQc16W4nVOMo7Ldoy6KgORS4dGcjOBUEiLoNGesF3osfwOF4aK0ogMAroaiU0LZ
KLOPbdOri2KM3wKLKoyhXXYGRYkqpv2cWXck+iX0z1Om49A9qd4It7lGeGDceTuZRWD6rbxBVX0f
YoHfhz6J3RnSfrZfeQuC1o6LZJf27BTIdTka0XisNPsloPXArgDjce6T6pL80QdJd0xahcjOmz4y
/bGZT2A7pLCmyeQtghC8qpCDTDlvklA3Myr93JfuPjOpzukxZSWyPmA9tZQsOPGoX9jrPDktPZlU
iz8or3CYe+8hSsV1OtnnGjrBlgVUTZrm1oVeCAcOftJ8jk0WgRcD0iPDVyOXLgH2eqvOdY1QOyyS
D31ipG2rK5OhcqVHyMT90aYaZoiTQCu+oWCvI+UVIpKg5VGs6zV1Na08juBpV3rIoZNF/e77/tVc
xSW4sVHjXdgFz3rGRT04QtukkA9lV891NFbBQecd0XWDmuN65j+sf6kyqdCnhifbKFF50uMj4YMC
qYz7g8aYsiYwxKD+QKstCzqQGrIkUTS6I0DwRwUsjSl248NRYcOPPq4g7YOK4Up3WSUS0wzkdfT3
otFuAnlAKXgs1KGC5kDc+y6x+n1QlgVaIvkcWc0Zhd6hoCJlCJh8FLFntJ8q9gaSsxWTc5OxGAsC
fdM7r5WR0uhIx0dncg9G5v5A+P1eNQWgWUOz1oIVnDLJW2RZGMURpSjbXFfsb0oRP5cp0bPROLy5
dq/BfgSOb6aXSWawr8lBVZMyHK46p772paDPLh4UNDtviq51lV4jETu35GSjaoCLJ2Ma62l1kJUe
nFTh/GG06UsTsFmEM7OVnR5v45Tz0UXC6+sTxpzIfjF8IqH6Wl1r0lJ7SrbxKZtiudEwe1gNOiFO
1OI0QH28cJpzZFHPRJ9xwGUwboVt/kIHqzxSuNQEh4GP6pvFdLH8CHSFhuTrfiUpaypgGFpdeKcK
sMze1IK7ik8ALDUdkTMwhnSDNp7q/8femS23rWTb9otQASAT3Sv7VpJlSbb1gpDcJPoeSABffwfo
fcrevnXvjno/EVXcJEVSNAklcq0155hIW1lL6o1gXVpBISIEORITaDC3MRFicTuIwnuMRSUqaj+n
uygKwK/OYdZ+wayOwFOaBQSz2GpbaHPvarQz00Ke6FJw7ayMXL3xJ27Xbhdpiuoq5ty9zTosxLeL
sM8ialxiNbsoFT/vu/1gBkRIz3/cqoQ+YVP6u0SJj6oX8YXwjFrXOX95aQlknrbIoQiZT9IypTRu
jz2nI+cMAzTB6IZWMyySv9Kpb9ecYMG7yn6EM10XxEU3p1sj+H9FCf8gSrAtVAm/9cz/r5S8a8xa
zv+qKv5dmPDX8/4SJvj+v+CeWZaPBAHZSODCUPufwDyLwDyJVMFGd/CXIkGgSDBNwTTb4bczdaLn
/hftTJj/Iu7OQ0hgM45y4Un+N5IE0r3+nG+hSgiC5Z25CCek6fwx34q9GKBW1abYWcr4EOjutZfu
XZADvZQkCGMzJq/RGOZ9PqYkJ8XFUY1Tuna6Zfpq21h5KnpxHpE8jejOQTAzTAEk5BrVWzbSBFZW
/53+dACHZQaIktPG00r/GEobuvNU3WdeUtILYLVrOaQZ3sPdINXFQ7MTGcOdSD6bQFJS2y4388g2
12y8bK8jRiOd+NHY2bwbHXWWOs/OzkOvULORevGa14r6ta+9Ha1uAWxsFfVfVSQIcfDlR7dgZ9XE
koawitJNOGc7bYbzgQ0IQsCKM4fZRJRysXFwrTK4T1LcATP9+h1DLRqoITpjw0kfRofmppyHll4R
SrA5Q+RMztdXo7GCE9t48dR1Ij50dfglEkl8h08vukNVueSngQP1xpAoJm/WS7iwyVaBWOFcyHhL
Lqi9RTdHclZQCbxVaEjTse03Dc7XfVAj0nIE9gOislaUst3VTvPrFHQtffXhOrUs52WKgyiM9UMW
zR9916OFkaTpR998H4fyOECO+N4kdCvb8IuWWJrzYB7XBnnw+ympLfZImzpGG0VNTOd3JNohRWRZ
LJo125qeOM9O+6BteCFoaYi+CN4JhyWPfDj7Wo8PM/rmXUX3C4pbWh7nGub7bGQX+oursuGFxWKB
i8vmTUR4qpZHT110R/x0cB7jxzxEWBVKOh4VQgGTF0zyGoa0GaQbHbLRmgKiggV9S/QtqMMCu9n7
gn8k5/7TlLnR2fOJ5NJdTFqYk5yh6yRnGud/XdzSlH7dvP309rjbff/p5u0HoUxMeAnycrtlMLZZ
5wP0zCbp6ej+8Ttur1fdfnK7ipEdna5yH3/93tvbkImP/mHuPwEOgSHx9zd6e0288giwOyYQ//+3
d3vu7Rn0RoD1ICRng8W/+dcPbjdVoijtbld/e38/H2nMLw6x5MjogAn89sDfrt4eePs1dGtxOTgQ
321CoiK/NC+3i9ayOzbrPsWPnszLsp9laAyQbpjS7uQEJF0INT4V+cVlE/jbhYEM5eLZGfeBQGNz
hAMuWO4btYSjHe69Wn+5Ped2b++zwWZ6PqMvlSdHt58a2HZI/UjJ3IiECBR0GJFRX2kTFCgzF82J
mRsX+LbG5XaNXHV/O4d0Czt77M6ZN550oMloS2y9Xax3BbyelWkd3HwWF3QL4mIsFxDn7YuEA2CL
atP22adFWba//dzubPfgtcMl9NiTFIbDR+2ibR0qLS+Krsnldq3L0Lq0DH7JSglawRcMgfcy24lD
WjBGOnbkBEr/+z4v6reip7M4Lo+YmvBrQ+bfJiPxMtbaPVd54Z5BbCFojtJyJ5fPfR4jUW6Sym8u
aEWLINmFAL/hwZDTN2e+ebk96nZhunjbbteEj3Ww0ulnm8E6i2f2psM635PVgO8tmOB6ef3B9gPn
3Nr8fzLrQ07TrrMwmYSy+JqS1LQSdcL0x2QinHvpS1F17r6pdb5jFoZ3g0B2aggTLvxckvoOkOpC
XqKPFhRI9RIoXC4XY4LCgsFZALafR9jNgx5mQYqjXgzC0V30EGvpUjoT7moOpXMc4/IYEaR+SZaL
gZrl1ELjNAGcbDNhbHyGDitmMMF2iMHCuRB7rqJ4RTuXXeZwb2r0P8xc8WUWxnwh2XkmkK+B2J/k
6XGuwhNFxF/3z1rVIC/9ZHd7GEYh8+cT3mt5EoFfXqbsiHgj2sWqZp2q+QqKQPfdKq3s+0KawxF7
i7s2/Qal78DwbWhQWAS8EzUbyQHpfuF0H6FbrVLWjcs0Ur9MuT7IEucfI4hUbBF5cfAbytlXwnm5
HViNMEbk9hlcGD/MrjXt4OvcUvBQwTS7201pEDgzybBhsjXl1w4wOKZTKkUD5Z6LLZ5aQ33IVP7Q
9GQZlJ5PkECK6jtVbbdmkJwhGZwY+BptsAKibt17Tr6n05x9ig1yb0SY3Ns0jA72wg8YnQQgzY0O
cmtV3nz/jHaRhjeEOc66MuGY/RsO8IsI8PPOX7dvT/yJavkJC1iAI79+fLvP5uvZ0R68v/1qz+6A
osVwbf54wm8v/fNqkWfPbWhHO8R7bKxvD7/9vtvr/8QYMD+s1goh4F+8mNuDfns8RlDECqpYbGY0
FFa3gKrbxS2b6tfN1E6a0x/33X7aD4ywpIwyOu22YcHDD013VyjvTvT11piIryjDhD84970u1HsX
qnpDYf1O8fiKc2S49kDBiZyIs30yfyYWfjvyrzlmo8sfkMQMKAMHMy2WOWlbCzUq9XD0ujzDpjvc
SXxLc1xhy8mmI1KsT0bQAAhEcdXOGzlb+Bcja0HmV4+DWxyiYnoEljfSViP+VRnRPXY6q0/lhoF1
TLIWPhsx5MyYXb11admgnSmx5lkzjIOMmLGYydzinPbIa7UsyEuoTKnC6iMJhBt0M1DyO16+RBnh
ejWtPmV/1gUuFyNKPNxs27zJzatnM1yvu/aJxEK0g5+ioR+Zb7rdwS3FtNGyHrfp7NNManZpytw8
yo3XvMoHRDZOsFajf6gjrM2tY+Wbsp1JCB7i/tITkGqyECJPclGAA5vmaz8ajd+viqENjiWXTAyI
k3DK8Jh20bJFceJtWI/HiNBNUqhITrTRaqxRqhNOjEYULxTsIdMct1bdMqWegVf77eLeD8Z6E7cM
jQEjrsPMGdep8D4YfA9N3CaH0GMKmac4cRKHIDkdRXwIOnurhpaGhbPvVUSAEIkVMG53ufmRYAAi
amV1pXA19za+LVe14cYN5YAhatEmBsEpzPLmCL4x2xDwBN1+SJ8q2xsxkSCs72b3FdemOkdm0+40
hyd7Mfdhcvr8QnL1a/Hi9Zm7mTGEaCwk69zsP7duiJNv9N6RrTZ016pN2jXxvkLPKIJ2XvmaNpKt
iTZVo9p7ZorHtK1ebTOJNsHV8/VDRYTENuyD7GjhGp51ehgweqAWcOTa7/DTht+jHhUeU2qMSYA5
4t49BrOAZDuKa1OocWWerXnIrh2HYxcHNFl0QNEAwZHagy6CU50kVuBnchUiHKGrrvxBSrBFF7g3
z1PEw4u3smCq15pkVxIHHk15d6E/cjGrPrrSVN4HpOqthAv+sIBYEcTDBrd0cBZ4GdEPzqvaEq/j
PE0fXBqXDRlD15iwFNNfUI8BmB6n4wD1K/O+QRqSw3UfaIuSqcH2eXYaFGgB35Rc1uTgGeoAtgU5
kmyQhHgkRLaPmTEi9AW869CpR9aKrZxFZ5OSlYGjiRmXG+wjh/8G/g4Lx7NVey8ywT5uhkgjG1Mc
em0fIrRqYOQM0FbeVU1FvQlMYgXJ/S6t8t6beI/OcGgLR+HZgkacg/89ELN0sJBbCpQUZib9jTAP
QxJOL4HTPbsifhtdOiFjliLCgly4z/q7WtAkNDqWFSdmWlf4DGtdNzM20DLptRjB89iKlySFzzqQ
67BVTQ0zf5W6CZ/tXNBXtfXeodG7DnNqQIKB5DnBdm6lTKWiCHCzSexdRaj7KAfMg3HCn6X6TPvF
POp2/KxJ7dmSWnoXxZ5/6Ueci11xjykJMUAGGtjSnX2AB2W8YViDDE23LpwTe5NPvO+kamF/1Tku
uUADR8Mx7qj0BU+3sbUjunR2hZMWoILc9djEJ5FgysmaeMc0pdrEPgLAImyvyxYnUxpTepbtCxKo
CMFp3RMEznWpFJHj5jRv+sq4zs6GQSgedANweAcwoNPqMXQD/1z2A7EXHscjPdb1gGJp41qooQvl
P2DEwpDlpevxzVcFejQDJTxzkbWRMF0pCwaPFtLLFQ7VEwSO4OibP+zQCw+xl8ObVYwBZFrzb++T
ewuLHUU4H61t7Qt6wbsJljQA5ZSlRysMyNU35VyS7t0XyOEl0JZNEY+vVKwjbU4wvcXMWuVH2KbZ
2oWHuQritQxLjmAxXBsPxVeStwCTSWowWlNcLVp9VgCCtAsYV5E79hjN3pdiwBFH099f5cuKdwu1
6erks8W0eJuFGVj04Tgr/HeFktHWkERJ49Ji3ueLrdP4HnQC+U0xhZ5Jbmr50FfqAYZceA4nBUMA
Qm5EC2Nld7QkRdLj7iS+1WUgvgq+AD84NllEmW7IV9toEmxwWwrkiKW5JneMkxL2xR8VpmsCpBzO
gHLAobeUo5GtiSKPBpYctCpeR2WR5w9i0Iy8zPwrcWUxShmGeUjcoZjnyUGTOFaih/ES54MKjCN4
vQ0z2GaPAGtTBoyT+4nGbd7KZGUV5h1HwYXQ8XtMko+FTq/KfFS6v5KUkBGuazAeVw1B8hnLCTgJ
ZWcv2uFrcBGnBGO8STL1wtwFaq6rh/1QPFZUnrUTxuw2KygfcbtWuMYSC26A9kICsQum3nlPPOwQ
HBKrxQgZfbXRx296qTtIKvEZA3MBJIlwaQaodcpIsXcfWgTtvYGUvkl8D+KeVe0eKr+E1li7SK/M
D2mxkLmjCFtJ0X7LCnXAiynR8Thf3TkyH6Xx3c+HQ9+q4HGsifeaqYbc0dmL2jpg9frcJGws/OlB
24QBjbli3s7hZaSkMeWRYotMFHlXoamROz72AWV9k2OXjb/rWn5xO/omLCLjOqkWUzKiHo6Uc1bS
1wJixpdoeIfAJ7+ZE2NBYiPLbuWUbzelQOmSYVkm0RePcB5R4LYWI40tWxRPUUHTRj1X+fwtmolc
TCVapd71P89uZR3KCHO9Pd+XJd9rpCwgMShOYmd87QpmTIg1k0ML9jwaH+Ma+IYqvrr4VUE0+uhV
nglbnszitcMNt3E6ZrdkK51wA98NoG6ObTTMmzyVHsqrCflXCPCB1ILXgh5NYaaPky5eiYFMDnFX
ISID+d9NjUMnTj37zMjXty2Xnfr5ShKysbcSqtNsqX1njK4A7v2TV6s9HqpdoZ0rAZ/mgl7A1oLt
DpwlJnQVY0QPWT+IvYTJHm+bdv5UFnPFHIISaDTbNVHvwf2EKLXNHHEevBSDQequpQ6QZTfBvB+H
MNi0TfgQZOP9pH84omt2Y26QxNOlcufPdbLN8+hTj+aDya/8CF3/ZYoasfchBHVJf7WyUpyVODnk
IB1f0xTBd0D3fx03eJWkj09XF+fRdhgKyPpz4HFSRcX/3ejK78pm2WQ8HKzIC4IB3yLri3K73GUh
hkGp70HhQOcIQvK0JdVn5MdH6R9l5fukphC1GPrJvGLD211QD7UzTsE4sTZ4v+eHfpZ3HZDxlVf7
06YEjH+uq+j5IMzydQm0mjNxRNf4gAcFGVMejMgql5IdtSnyNYmMM0PP2pIAlfIHbXtS3WshNmk1
rFs0Gh9jLOJ2ztx3jGHzk2M9Mh2MGdImZnthX1em1nvEpqkPSWSsvMbZJbWHIIeidIdhd5yvvRLo
i1P/BGeEvgP/9CkZ97r3PqUh0CAC18g1n4k+SMXFylC8MlQ8ETdH1E6uY0KPxdU01HNR1osh028Y
smFs8tz8C1l6HzsQnJxpa3PrBM0XmuEuErl10u1kan8lBQ2NtD3Hx07YL3qqz808BRurYbDjmPeZ
hRRisgrOuv05SHpOioa6dqpC5EiUJAZ3NtZOKbeiqi8205w+WcI452AzjWTGEE+MunaRAg/1w2BH
j2YAo8ZPbE5XY/dkqotrFcNJtnO/btFI5LbFp28bztoLenOj8oDiZfT5TAK45bL/1IYtWdp6+Sqo
cELHvfNaOoG6Su7d3PToAsPhgXBBrvfZyburBT2U/nh/5XMiGy28tyNp79zO/zSNrcMUsX0h5f0x
reQLzAV2vF0wbAojfcysHuFTBdwBGSRT31X0miHaIoEjGzZpUu9LN8CaLPbTqB/jJPQPlRFdTb/2
znOfuJtVtTimW38/pfaORK7i2Hs2jCWLOgZ327G2huSu74u7rB3BY7BaVNVENSdCcWjp8kc7PaBp
VwSghTqPtpWw78bCHEEkMNWSOPu2gWF/qwh+OlMEwQGj+V8tAPyZGNO8OjZYBtfkwp+NlNFBTqL1
SjnBy0DvGjt6V51GQcBTz+mH1vo3kX3s0VzTklf+vvPTxxgU0nZqPB82eCY3lfqeVyQi1gpcUsHQ
GXITEmxUU37lU3w1JH5ogq35Fot8VxbxYSRJ1nCJBKGbSAsLVQ19cuKuyHRN2RPLXOLzcoNu2xNW
H7bAkF2WjhCfyRqZ7cDW5V55ErExejKOZOcYjvrJToaHxm/9dTgZyToLjCcP3dDGxXCCq/pYMjlG
SMruqDvqJD/M5Hn66I9WgwxJlbAQOWcuSZut7LEtACnHveawzadFqvzZ21NWHsFX/QjNAW5IQd5v
g75HFITTmXDcsTQGp7onS1G6rMED58Jt0CNwrAOS7Puye0ra1j61EUVPntgWfpyGkOCYMYWJFlF5
Bqq5fldPyZPlQhUI6u5x9MhcV4PWK0L/6MVZqIZ4r4MH974NOb333mno24Js6olNcOEr6D870xIV
nqgCRE3gTFsvlvmiYeQUWCW4MkjHGILZRtsdA1vNsC5Z5GCYdnyutPoSJwe/A8HbRTLZRb3z2mUl
60c2UGKEM/gG721SFZ70rGcf7OlD30x3Af3mtWoTuZ6gPJkyCxhpe5Q2AmnorA/D6D41YWFsmOTi
KupMe0d86boy8y9KjWxVCv8FoE3PZ1zQrQmMei16imezIJWrr2p4dEgDrfnI/o3hkWmSYFW/QqY4
We1Lg2p8hWK3vM6xMfEV4UOLqGYb472hSWERnnVprbreUpEgHNj5ee09GpmD5j9yiC3EMy7qKaQN
Ib8j8iZ8FV11Ho1AJAxE5LbQb2XV5rvITF7m+k4lnbqSJF0+xFlK1CB7c2zsLwWKDM4nNHI8I9t1
sgaoY3L+GInUTvPER+1rhvtB509Chf0W9QI0JrP41Ap6wPOIViadv1EKzo5tbguGRtWUfYj4xuhx
k2gYPwjNFrojrDkdYT71gftB1smPdJT3Qz48NYb2th5++bXVVXACM4noUw1b8daGY743ategr0pB
Ogu3WcspfsqozI6WDB772T4V3riPffvamGGyZ/5XsZOnVo1faBrlO4aTIC2QBknZPXbLHyn9yA2c
FYPQWnnSnYrPkLbSdxDvy6Em45WFcwHqehjsYly+MFjiNeHJ+9GYD74gcqAzvGkXgMnY4su29qan
sYfIF+0qhyO0pSqL5h+zFu22M4i6r31zXX8Nl+RdXDM+Cthejd+cuR/30WScGr/+HI6q3xZlFawj
EdC/CoMfeY+foqqd11kQm8Bps2B/AxSPKcs9h0W3zfGKIBkrkEDkKkL3ztnRByRkMphdBfV71sLM
8asnMZjxLg4hM/QgK5o2/WCa8kmTV7SyWkBOc+Z9qu2UIaSE9JlbW89U1MDzO75MazvWzTlqyIGZ
HUpFhWqNzBHS1KWbXCYEs55FppPW5X3FIcLfNTjUTCv4LyL73AhyD6LKEmtOtu3KQoTAiQpiRV0E
aF76CrlQHp6UNx1F47G1NjeJkt8cw3tqsv4+M2yH5KvxrfDR31iTX2+B6XhJ115pT8KsbLODkX8c
2vcEOxKEfPGakxRUjcxeAV0QDm1iRXfHb+wxk4+euwTJ9wMy3vLYD0g6+bgpyvUW4OM2dRyKtrhn
+0wXbNVlQ7tMRb9DGUOjLp07ENb8pbUtnZfiwQ4YPEfSmEgI0rw1VuzKH/y7QJTWwUn452eE2aeq
L3ZWk30jJCU+RPgryXHEVUEMDIMrtpcrj8UTJhPClowFjVwhg76kgmk3l/kundXVdKfmWDbsDy3t
7ys00/wBrW5q2SCL46MRFTs/Rm6WZjGHRj09E3lDCDd24B1hnccurpOTBFgR5FiNdQkJJ8JSjI8G
UctQWPFFGteW6GC21/ANk/YyFTQPGy8t94SJRSeBJhi6zKcy1A4QG4f5g9vcxWxfnYzxeI+iqDP0
AypC78BfDF2DLv0QoOrcat002x7E6aYFeVcnliZrN+ig7gQPXWZ+QWwON4n4cgShwUW4z1kMfCtr
l/Io8Ufkt/2G9Wmfm8UbldV1Rsw9G/69roO7cQIZFYzGa4dE6zrQKYA9nws8kC3hvJFaj0FSbyfH
HXZlBB7QKe6G4ls8IWZxNDAlzputgFs59DanE/k1BjADgv+jyB50P2FjCQ32s6EiF9TwvK1RyHBd
O+QPGnQZDOPRF8AHwJY0VouVEmcATSD65uaDT7d0X2B74YDSbOozcY2l++R5zd7xu37fTET9VsPs
res4Mw99RG9gvKAAbgnshYgpKutD4U9nJ8kmBDrecIyz8Wr7WDMrSevRgWBmmhXd6IEt+hgjhiw+
QNF8YzYFieFol6Sg5g2GaiuN6ULrBaVovjdRoB5Zm394UUgTBZAu4a42JiAKpW2DN8X3soc4Ly+l
Za/SThWXAt1zG5JDYJH9dbDF8MDkH390QghYkljsGkLyHiYiv45DTSqDKgKcTsOniJCU7dylfMBo
obZDNxJl0UUv7ETExuagRhW8juosPs4tLdXJeA29dhe2cviMCWhvmANRk63M1tLtjN1klhgABwXZ
vQF4CtBsPmlD0UYYVL/nLE77sx3fPI4EBhKHzowGjo8WvYOEuOvaF0dopNJT+YyxFO70ImnvF7q2
c8MY/7p9u9YsP/513+0pvjIA49+ec7t9u/bHY2Km2Is0kqCf5RUKPJHzGt1atkOI/fG3l/n5W//j
S4JTQh84teBwb2/t9ns4GzKE/vXLfz7TS4pzV+qEXZqmpgzDw5D6ig3vDcq8/Otub+Pn6xSddSH/
MMA6uoCbb6/V4B2gZor3f77y7fbPB95eovWdt0iHw/b20hGtJ17h37/l9ujb424f3O1mlBfR2iug
/d9u/vpE4TYU+1hY57gxnkNofEwb6VXiinzN7MbYRKaLp0jphubdojHMDCqXgTPmaNtUkiknXdsi
M2igKGbP/OHOFa658Uc7OCYCr4wprY1C5MiOrX/OWOESGK/SUl8p+RWKUpCHnGL1FowiyzzuZh0w
vicOzgj7ZDNOmCHcongO8GROAj2Lkzxmw/uQgXxy5rwDLpzemeYyMpmAxE+GV8AuuFjFhAsj+bqM
MJppcVH11ZUstbe0LVCJ1zDbbLkP0JIQTbXyHLy5xp3IARhiaeH8lBBt3w5dsqZBAdMwfDAFC2ri
oRAQDqb1UJNeN1dYjlEEz8G9q1giC6yNc+lggA9OTR3l21jIbh27+55Z/KrIoiv0oQGCSs6gO7fP
5CO9zw0fb8mIS1TeVoH7omPYPneFvZD5GNd4HLSkno1HTmwHo/L3NNKsVYSRVtDLm7SxEJzhNdvj
BWnOWtCzRVoP3cmJmz3Ico0TQ+ycdvqCLIfKoduF4EMQeCU7ObbhNtYgak1ZveSZ+63UYtwM9fRN
e+iCsXqxcEPwhFfDOdDqOyI35s+Rsp/Ao1fM6lOagEMFju9Tb9IFRbmPmXNr2yaSVoAZgLsgFxQW
Fgm/YYCexDP20cDf12bF66XnENzjppnoDEhRQGrvWE2HjHID1qCFnFsGq9noP9cad5on0ycdsq9w
sU0w7Pkyk7hII81jHNW8TxvVZ+8TJ7WtgcRj1xXG4qHQF6+xIak6H2tanPXYqJ3tMZXP5+KOZQzL
LOIFpzOMdZI7vPk6OJlz+KFqwUgjgSu3Y+u+aFGSglu464IE2l037fgpY6agmVdBX4KVCl7amRDo
tHvLx/hhnphayqj/Yo49dBISOdHyeN7upnlyK9wEv6kP/wMQZ0Em/Q3hwLgICa0ARiDYKqHr+7tf
P0LJnMU9zalpYuiSD0Zw8lImC7GVPWQm6o5Yhk8OUuqtkQPjJCMRPJmiK4znyVob4tg29p4ZirUo
lfuzlRvBBzlOqzHy8vuUA6H02o8sBeof3rj1J3tieeMu4AxGq44gmvqPN46zu4F0UHHG0X56BFGH
XIN2HjY0Jmd90tEaTLCXxllEqkcUn0BMlv/0Hv7Dh0f/g/TlRQrps8v7+4cXk+btjlEeHxFrTPdV
Zh9TK4mO7Pws/KGecSgz7e9CqgOjZstAuKd7P0dF9Q/QEYH2888vEamoDKSFJcRy3T+AKCmBcrJJ
PXXs8TxjOWjkse8Yz5ssgrpNPg+zIiA1c58sX9VXP7VGELBqPVTyWIWtccWkVl/Y0IPT8fVVIZjh
fJVxRrcivZWKZRpFqHUNPXUOpYNfT7fXymjtdeUxD28ICdoUWQjGObbeXH8A4V3W+zQovcvtAs+z
d+my+fN/fezC24Jb5XmWb/qet3w9v7EmerPzow54PLJ3yEu6reDogTfdWsoD54iQX87NZag1teUw
Hxy7OuZjwXw/IyqwHi8F8v5Dbmp5sJx8OIYywsGtME80VTjsIS/Zh97WH/uwFLvbO/9fefQ/y6Mt
vqT/N7NtkUeXeCz/0EYvT/ofbXTwL+CGgfRsd1m5fgmjnX9hmrQhtni/lNHS/JdrkRNtAiMh7xnV
9C9lNOHRprRB11iWiQPLl/+dMtr+Yz0yQbXZFsuAwyLqCcbCfz8YG8tN6r5W0QkC+NqXit5Q0YHm
J/4mi+zuNKWZg70/3N9u3S5QPm0b00wOJr7O42B9c5agtduFT4jOzGmY2ybV/tqEEZrGOcaTiIZX
l7mAvMrXziQUJFBFc7EYCEPB/w4Odq1YGq9mzbZ+oGE/LfOBBs0iT08udCQ2asQl7vbWfZgTTkDX
u76YBZbTBpx4QZG3nSxObATrfRwmixH7PJ/7nurZTd3giPuTNiiudJQuG6TF9aoFBbqhf3/LF0vv
03Trau+0TGg+mSOMfSIx0GlcypQnF+F7W7nuRpUhXhKqtbjfuS2tPXcGk1wy91/b/kSAJjiwlehH
7OpwdlZhWBFJbAhc8yoQh+g44OgAbYNey6/xRhhxQFcAjwvB87ssSNnFqHFv2eH9qKI3C+3eqm+S
Yj1W5ndhw2SAp4Luz962OGq3LbDTFSdJAwsOo75SkpObLc3YanimHYgIPHSarW9Pu748VwLBd6KS
H27iPaaIR48dGoZ4kMBbhId+Wj341XSESEG72a1OKkWaKhHFWHY/7P152/pzdK/oPsdbiCCLfADo
EYaujTvp8KpD9jPkeYdbRi4PnuFZlN4dTeK0RQXCCD22aL8NKe+YHAuoFmH6NEPZXsWWHk6ULKR2
PiZWP7+1YNNr/X0kE+WYhyalo0uWx9RkmzbDAp+V2UdHA+Lza/CnZIFv6o7eSqAiMGpBOW5nD6il
3yQhQZ8NpiJDI1cyQMyOHya/iA5ZhToh9eRTkDfNKeyMoxz8KyQY48hHc/bq0jrD5fw+zDmdMXSX
G23x9QJ5eYgH3iaVA3OaPWZ2DhxAegevad1d0Hu0ttMBJZP0io2qGATOqoBSXE7xNm2sD6DyGVjj
7n7yDQ9EOwgbu8boVWdAbPMO45Vp82GmqTrSivgy9sBPhIkUIlu6D5ZbbPWCsoPkypYI6bKRlfuh
HqNTQc5DnH2YoizgHZjTPZnjPSoK55lOBu/edk5mspi3hak2Aw17wyY4Wojm0VWJ4Eur13gfadYh
/zsy7J8eK7db9778lmFvfo3aY0v0bC/zk5yYqZDmfJHWTHnvP6m5+GIVvbUJ41geojjE3lA+qgo0
bykJXhEFoFejn45Qx2j+TkT7xtDRGazsc28T+JpvLzIgKpgDAqmopNdCqLTFBGyIsf/FWXVXYufv
anwKxJ8aew2Jqdn3s3oQxATZSwS67Klu6Q2xLV4GHXZk7jtEB5VnMy4o2VVUJu1qlwhqzUa4giE8
9BATbVg9Dv6yq23F9yi5yq0kBFjou3x67lpj3jsVmCnIZHZuqI+Ch18TP6Ho8r94WPNa3dcby/Au
ZS4fQA4Q/JoHw7mynXeTOV88l9XebfmOL3EFqj3m+sp3zOCo4udYIzHo0ybaqbz9EFo0/wlVV4o9
C4KSbm0WA2kgcK73YU7nInce2AbM90PbfiZd/hNMADTVspy2c1uTZR36O4SIMDLKd/QC9OjdbIfw
eWuredqqguQVIzDfFA0vRgHQM0xGWMBs6cz/iHCu9UH1LUyn8M5GSII9ncaNk1IWNKPnrqtpjja2
iaQ8RC20rhuYSC0cw76o11IyaunQXa8zTyNHiw/OTElHGsp5nt17gV2M2R2Zt2nfvsPcL3dlEHyP
a/kZ0ydE8QLhPsOvewts+zoaZ3KwbLPaC90szXFYKixtBN66xwU7vpum6W2SEw3Xaj6Eg9ceiNwh
5COOrgISGh0YwZkIVXVME60udLfz0/xkNyi8sth+wNDZiPCQeGa5r5iqIkqnKqrUdEeF1s0vHskO
a3KCMBTM/jdN2nNp/x/2zqS5bWzL1n/lRc1xAzg4OAAiXr0Be0KiWlu2PEHYko2+Bw6aX/8+MO/N
xjcjs2pQsxokgpRTIgmiOXvvtb7FLQKnyG08Ng+NC5QyrfL3RidvaemlN6Gm21wZQC7i+ZPbZ94e
0gESCyAZ7QzaWTrL1zZZ0VItbYrOQrJW007C1whFq03y8ZSZ44+ZuMi9lcnL2PnzAXf6LsdDv9Xl
YuzLqW3O3FoeTfncAGt8d0e4B7gWXRwuY+I7SOq4a0rUDdvcHL/3fqEfy1Q/MawFKOVTzJS2j1+Q
SllaJKO3t1QcFzQPxPxMsPCrlXOELCu0AktF277OgTSEkb9zAQBv/Jq91Gv9VjifoiKKns24PFVd
x1WluJt9tG/mMlu0Ns0Xu3scbADsilgrQEFDvZ9wKG38b5a3oHzCNhN5SHHmxH42qyK7IwWcC3OT
nXp6igd3he1NUcfp10A3rJovxoy/yc6F2vo+4AaTanvLMt3ex2r6yDDjcyJrsGAJ5fSITJDj40sF
XRAUXf/aUyxuFwVHubfcEXxMCs+4Orj2VHLygxd1rCWi0duhjUgQeyM/+my7IgVFY7zTFEXP4hDQ
0KY2iuA10B1lSHOXMAVFRhIml9HP985InDS+p4fKGotzVPK1ug1DwHLtpqfA9BTGJpV1OnDkku5d
vTrga8hXEMyxea5D0I4BFvfae6eJA69uCTwgMi4wRU4RZmNFjvz6FgUDUfJOd2raCBwYatSDW5kv
dB0+22AKYFqVexNUCdAoaIFVZr+RE7Vj5n1ndDWzGJEdS0iGAMi4ntclkQGD8USZ8zByGG2d7gbh
K6dx0hlvYMpsORoffDO9j2wdIajv70zsLf3SB36SzPs48VYnx/I5qzl5pUAqFUUpXeGy+8xdxznA
xg93E/RxGku4HuBpGpsez/tgWyg5TS+6r6Jk02G7psVKGmrLwMesrKDsocmZRgkUW63D9O5LuKzu
4NlNgtaxvic964xwAbFAbvDRcSP8wlTwc+eZZycihcMpAJVBqcNfhzfxwVpBnoaTf5yY8K79B2vr
CjO8YzKCDdf3mNW7S3abodnfkRfSb+PPhmV/5l3O285fuFZbRvTSOS3TXv8oI9c+DppFZAtxvHZh
SGSFkwacXmsrewRXUi1nE5vLFjEOeu6CEfzo2bcSWxoBMwl3wToyGP9nrEhHkT1WtaBrQsfLVP4B
L/MBLnzEOlQhWGNG31lQYDXebsux7lI/ETfmFOa70ZHvredXJ4WMdHFYsQzOB45P+IujCZJAmaTt
VCSg6sIjzxzAEzdvjgy73zWCHjhshZKl2YnpW3zj26DW4L2xgDHEdzCzHTgFNHBMWncTwRgTsR/n
Jpp2UamdTTrK+VBjt+GeE+8mvBh7G4Ejpt1lPwM9QKXEpTN3yUkxu3u7ll8mwbGSyPYG4l2KXsv5
UnrYLMA66g80xc2dGLg9Xp82TH2gInE24kPiDuL7D+nA4pS0yHPPybEbUphVaV49g9UtkcQny+1o
rtfv3Pe2taz10VVtxFWwempsh7Zslh8yrZsXePfBpGogKE0PBEF2uOLM8pL2LNgdJ+62c7NrmkfD
HOtdXrrxwckWfOWUKZ1q0htVug8WNcY2JJdqb/OVQwxyNkWdhByE1YtuCnVZwuTeLpZPtSE7bsKG
vLHGXSR2jddVJ2/EXeUqx2BGCOorRAXqY27A/ZR9m1JYiWRbYNCZxgLrv7iRVq9uWYjc+7FGeuMX
ZDUSGW3DiILA21xUgqqua27J32j2WWcfaatQf7joaIXqPiEAX1lx+c3s4xBqzeqZILJwb8U2YjvU
YL1VqdsxIyGmy0DguPxxpvbCE0+TGF67xD+L2H0ljJnGaBajoaoQWFdiDQPkMjpZ+AgIjj5ogIKL
ncS800uLDf3OBPMIwKHYOtHCYdZ1pJ98Qc4zB0RrpSEVDIXD59aT6bET3FZFr49cGt+SlniN3Cpu
2oI2Meuls92TlUKUhgqkU5+iIMY2cYwj/QY81rugb4R1A18A0kr4TLzce+53Da7YpEfd/6SRhL7E
jiqOSfzeGZN5GJp2ul2W9Ia57Y2YA8gjUJeGV5+eCc2se3PxkwtOO1SfxuqGJzGtbUlTaJbPmm/t
65wiFZuy8kcEx19f+M7nLch1dBUN+p/e5ZyOvWYjtBAHWKgJvdEDHX0OJefsmuOKKRXRuVXJqfaG
aM8XzpQq8t6EYqQ4wrQjJoArY6O7j1GNA8LBG29xksZl6+8E8SJou57ceLgtIwMmXbNwHyA/BWLO
fJRe92SYOIr9yZdfixRyZ1oRmmKU7yJNtkpbnNp107DCXYEIBGVG1MD7aMyYVU7485L7FpLIhx57
2GZw+Py1ZbSBDbpia4gQewohDC3EIXKBwnILGxXaIu1rVF9WdcxcBGtzd1+T8TYkSLUo96OjaWIG
zCZEVQW31bnq76dxebXr4mEyxXCrERAfEtGznu3kNq/KdWHVEYgjS05Hi4wTE3113M2PQtvjFhvC
S+G28qAo7idcB4fWmRGHMIKcdK0OdLenI1ld+G6U+IT9ONvHITQUIxeQZq23zvNyztPiR4quJG7T
5GJpfS8otlllZoQ74rs761B/8DNLAb/pl12crdNv2yUmvutvS0HUcF40OcOAkKVlFV3quvuODEzt
ETrtUcijR2RnpzYBiJlnmbu5pgPgl3VzadJ4O43tS+tGyR7S8HiYJDlvIGusC7KIFoYeuDq/wmCB
qj935Z5G7Sbpkk+tIn53MVBCG6Z4jnv8F512AyY8OIdcl7WOwRLLJXIp4r3xtenvXWJ97KZIngEG
2W10Y4YSbF5NCWPuo01nAF7XXExqf8BGI7InOcsbIefmMCZdQbLUld6DwsSayurGJBAEFR9KiMyk
OK+sBrkxk+a6F+DHyo+iSr4vgj9X2DPlsc3JPzGC8NKvQoBT78P+NmLItCkrzjYknhZK21reQZSz
uByd1OyqTcnirXGvUi8+Qhkxpq8b85OiPxDXxHjqucaS0N4boFvGzCFjxENFZg0PpRIiaExDBFyn
XFLV1ufLCp+/PrpuCMcIBxBenurQQxuPcL2QGxgx7qt10ziNFVTr5vqUi7cF5XrMt/jjRFCvmzgf
JbejNr5TSqVHIWN0tLn/gPcnPF9frVvfwnVTo8EArAL29l9vwuzBIzq56Pa/cOVWuNz10Z897cZ2
U5VGR34R780sHDPo3K+VWVrn65PrjydSZvaZbr+brcXcHXUZOsuFhdP6Zq+PbJ3cA6g1IAiHADyu
PzMY+nLYR+d83UlFNCBMWh/ZaSm3lrAIoBxSD27JoNfpm5sGQ/zQ93gx3ZXTNhtmjxyt3DdceIJq
3Vwf+fTnfnnU8jVd/4+eBYDYixZLkRrR47Ca7QN6Jn1gd4ArtQm5mskCUvBlhebZ6+9NcCavfDXU
lAAWdES4VaODZaX1XTcTujmYz7/+UHNH4ShhREKt+2C02RgQJ6VZRvLIXze//YzgAONUItpSUzgG
vbL+uckNjUHOAzKj1nabaz1FjSJ/nFQjHOlM5utBJzsxtXXw28ZaUYAssusA7SGhCWYEKq1Sydny
4Yj2JBifZm7PAYivJnBZo3NAo5uSLSDDskCnycILWeL6lHgpa8dId1XY0SFMCzUGGWfi2VKvDKHG
wEQNf2ygp0zQvgO9bq4/96oMvWWWaBx13kJqUV+uK+B50AGkLB00uT9wPMMNx0f7aqWXUbZDkE0O
4bd1kg6B4Xopqqhx2XZR3Qe/bXL84EGmUGlUU/l4/TmvnwY+mD+QXSZcCxvapDF0QV2aMV28EVYM
TodjVLmBDVIDc0GMR6RTffDbplxftJM9Or7rDx/s9S9YiDGCZP2DzfouhjkHi3R93hrzgPzNbRFW
VB8qgGr7VEJLNrBzRC6XSZcUI9ukTCpXQqYXASWK+xcfNTJT0YxruiW/6KnpV5QZfZFFvYmG7qyb
2ucxMy4hLkKvJWfYCFfNeNaXG8fIyPauGpQuTvjqudVjFLdHbWrnMKTWc2P7n+aiHPdIRI0kjY9V
g259BpAhraa/xL0EJqHUe2o8AzBp9lMB+k853svsRLd2KqF5s1rHSDL6h2J+L5IpP3qcx4WmS5eK
/C43JPL0aGOu9hgcRhQNp1SGYqc8ojQK+Dd2/hJ5jMZlTxcVm1I/+Kt4idhY2ebPVe3ZyLb7Hyzp
hvPgsCo1spckI8dIpVwvUc3mswMFnENQre1yJpIb7EpAOT13uE8r/qxneFApIgziE+aDohmzQ9qC
LCZCjow7BVnEfu9tMmZ7n3pCIdhIhfEqTY6LalYup1a5tcMp3OkRPbzy1Vcjf+kKd9k5rYJEnFNw
CW+Fxmegdkf33PkpU7gUPXCWt+rilu05S/WLX+qLbqs5aCrKM6wGNsKrZnjoBnSEhv2xwbpRDSyW
i9H4VGFBMYZqOTLNo8os9dGCzgB5AVebAwDtVUN1IXPMPeRBUbafEicf8D2tNF9DnBmxvw42d1UC
Idx9VU7iHI0vaT+2H+hkbSDzMf9DI+/n41p25o9T5Lg7mC0Hx+X+1vjWtHet4bN2PJZ7DQ2oXn1l
YJN/U3p4RfqJ8cmNv/WLm2zqxfARK/BlGNGARmosv7HDPwnCbL3cRbEJ8dO1q2OkxTu60+cEecXq
dIui8GEJ3Xk3DfQ9iRk59j4NENoSm0lNyRG6Iit96XEFRyM+pJW/p/1+X46n0MTr7OjQPNqVC0JF
jum2jVr0f1P0HRMKgFoW5MwW1u6aflwaJKSWICCzGajszNrdWFV+O8sUulTnf6RCmDYzluyxB3KR
dF/oFXwZp1SSj4g6FlcSxZLNrSROqgeUenCE68482R7TkDn+qFsG7x02DERlNUHfZXxTWA/t0yL4
4BkDW5bgr4tNTKKqZ4uCdKW6NhigqhHGfpbuHYG2pL1wanF0OfIunWEHR47zKoHIAJt7qgrcqESo
v5hWIQ+R7r+EMHV3hmOCYHM5zLo0pnORsvCpDHjK5WvEF0Md7uzg5ctDinp6O1Axdl56bktI2CXZ
llsEzgyhivDDMvNOQ1yoB8sF/2M58YWTa7OOMki87vfSg+auCxJf7bxGvobExS2G9Ek+1Ij5dzbA
n7W1FdOLsQOz8b6uZqjbsNIl5blzXws4mE4aYiOj1Tdj+EBF82WWnhGENXg5CwJeBEscn7X1aIXm
ZyyjX2hsAzWMMC2N9bn2rOiGayti3f4YznzYtld7Y6K0i3FjwWRGZsu99+ggvVztYR9iBiuUJu8Y
ogkqAxy2gSpGimzeYAi21cHLjTdHFshMtfmjJWx5XCbrpUrG5RCLlUsjiw9qxEQIoIROQZgNe1f6
ZH2T776dNf1nxPZcs1ZLEo3ujYqL+n4C91zOJNeoj2PWiwfz1DX7ruLIC5EUn6uqi2BMgpPtqo/l
BAHeJb89a5BLR15zahxZQvZz9C6Zy9OwcGGHSpvucYbu7YjbKa6RV2+I9cHr51thO3dcsMB0JxQ3
wh54bVqTFJd3cf7i6IQ0p7Z5EUsaBoaNr8uPUAdayfIyarI5+xBH67w451aou2q2adEKED/tfMpX
eWriv2REV698JXG0EG7SDymO85xcdBYhZ2b5KfN678bzt8jolmOKFWmTa/WBhecnM7YN2ljT0fW5
/1dxiyCRZPm8iC5J0nZ70/80hDOpi32OX3oaX2LYaDTCAnMkkS2vfSj3s/sMJWa/zOZREj+6SZnH
UPA5NaVy9bXK9SdiI658FDRe+mtSjaCnW+sJ08+K1SV0sQnbbVFF4602h/uuyL/TDJQEDcerlE7L
lWUR0sclZj45p+vPrv9w3SSroLBYmRck8r7Q18TWsLBKuW6ahsXpwEXXK2LaYjN2R6j6d6BSN6bf
PhVFB0WQwIdmDHKNP0FVrBmuG8g05AOsT+ewD1f5RoLFLrRAN+ClXGMPBKOVwdA3cyijI4q7rYeB
YUjMaJ/Qk2RMJ4m7blBbhYz8IpKGA1d20ykPs0sBivLs+/V9PHEb91PLs7blCMkfkuo5M82ZFX4y
BZM/osmjcbvLK9av3CQ7VigsYhXGWpF21fn68wYB1rEYW4p677Ghfb9fBsaTSfY0hr3Cf1T4gY2d
OSAuZ+qdJKjFQKewAM3lM8o6ux4LIdUBws97Z1y5muUGDWq9n828uCHJI79Z8AvfyGikI0J5Fc0J
uJtR9dDmIzzGvlolW6JL0bew7FTr5vrouhnTnJLq+hDJbBUgZ45NQiiRGN5MKy4pT63v9SDrYPY4
t3PJAm5GnL6nW/YemVA7ekM1gVN1bXB9SqlXbyC/ntp5pP+xfkdumPzz23L1Mh4x3t82k9vsPLwm
26UlQxHJy0zDPsH1QfG3TdaXklNJ7zwilp7dgdDw0SwS42hLVZzS0ME9wLLwt41dslTsREIr9/rw
+i8zBsxQUC8AuShu4h6RKUTRuzKuX7P1mJzNCQx8lrQXoxzdw+9+1qvuoqFycKJS+amFbKxJaAaq
HN3W+qvXR8yj+/NQvoypsgOunHZQaFLTNsS1rHoG6SegFdYNJJI6WBaZkXAW9jvfLujNrFWEX1NP
XB9dN046EUs2EjbajV1yI7RxTEv61PhZSaOknwfu8Yh9PgoSv6WXZ08ufvvGo9u8Lusl+JONcFuO
sXWpf924yeAfBLwU6AMi6BPvezXTJeW2fnYZzQ92zDKcJVyZcOxU6zLcjTqXsmWibbBqOhjYJQAM
ur4KhtolEVIRdiDIBw9+2/hIKU9WRAlbQmrZsF8LgnWNH1Jz4BhpTCmzbvxfH9mNT+KPyzEKMM87
TMlwl9lh/4uAREF2yTNVn3YzvndzOyJ7OfVKbvVaIxZrtejjlQSIRx/3+kVEK/cmX2bUHF3rKmyM
9NljFmkM8VmS1xWmHa8t0Zyi4O0ZAdGgLCbjuDhOEUQp6bec76dfBMJRXenjMEtc1kiRizp8Cn2/
PFxfZyyKiHPriu/puhDkvD0+9h70T9eFMVmgDCPLq+fNaomrDmPJtRAywDrorPp8tewjPUXqkjis
WzG1bVMcMMF6gw8azfl3fSpx9B/xGpz7tcgjIwjEqG1CAlgkF0p7rQX9uCGzRQIn1x2Upj5m8ORp
msL28E2J+Sld0u4g1ioUVGIdgJ9Yk/rW51Ok6Xm2CftCV8MNWUHJuaatcJXgTOUU4whY32K1Hp8t
DilcURqVL28ubj7jO2rP13eK4o+CyBb9xe34CjUIH8Yo1+OZaIKl8Q8RL1KZM5AXdbr+yXlIOJSu
D68bM8MCsr42o6oGrxkb0U280d+ea21321Iuj5B3v5DYflQEEB87PXOYifXo4gixlm28YCKf1ovL
+rNWqmbjMoXYXT+xdAfUzNf9kBrd5wW79i6d4KKsuyO+LRHjBFC4VdB33bYaYYf9cjKue0HPDa7Q
uWFOt5blbeF9C5Hj52t7pGvmiJQDWinrs3BO3vVU6D1pWhXQ1qncSjKZt5arOVXWt3U9X65Pr5tl
/YdxiIed9um5X9/5NBvNwbbXSDXnLpI56hK+3dR11m9ljre1fcggUW30OJx1UWSBsjnlC8yEdNA/
cwczYJ0UOZLmFlTOIW/qZ3vA7UFG951VkufkRiGwL5ToE72WDZyri07MB1YQNCO5comcOOlWoxlO
Guh6yFGHY2PFnINGICr2qqj1W01fc1P5xZNXi89pr15V7t01teXvqCiRi9f4ulzHuc1TwrCgYHI7
N/sAlMJN59avK5t61zjmExA3KNZoxbdzjMagK76QpIUNQItin9fJtoxDJq50FrXtZccmkR+H+cZu
wkuFYLMSzrhLxHCXjvmXqsu5zsrLMOJsxfrzRju+e9L0KjUc95YUpqc8NE896zFkoWjN5/LsNgZJ
3h6erzZXF9r0D14a4mh6tNxw2tcSOMikkvtptSomNbYsb8ZKLSiMWaSyUOmB5LfVG2fkAqOORZlI
AKMLE5tal4p263XIH5gWlDdz46jNaJdniDIDCVsPjhvKtzjEn019wl2+Yo2qAXB7o/kSSePep3Gx
h4aenTHN/7B81vVNrB+nBvJKVxn+4Xoy0nQeSBVB/F+25nFU3vF6FfFbkS7b68NsisS5mc/IEFAU
zL11b+WLcfDj0g+mglii/9V6UoL2899qPVEj/7XWsyy/d1X/9Y9iz+tv/Sb2lJ5tc1ZIH5e/NBFY
/wuE6/5D2B7DXU+ZtmOhBf2Vhyv9f9hotxxXOsiJBGOtX1Wfklxf37cdH+WF59COdf47qk9e5o/C
a5MMWQI4XObDvD9TXEXqv1Mg23FGk0SWJgmCRoUVkMm2bu2biquWvWe03oc3qu4hWE8x3JAaPxY9
mTYkpfxDk4oi+oFEZHTezVhVxkcZqsZ7Gen7dj+imRyLr4uLUe9dky9NFtTCWnKxF/BYU60pyRqP
VN9mU2HuTYFEqLx7bskgFzvT6bqXRNAO26cdXcUTDT1EInHUIuDwvVyHb048TKhdIE2KmzrW+T3h
ErApw9GI4eFURs9N1Bym+Hbw/eaqT0ysDRGCEHhZKIfcb3LPEUckjcjL+CQwak3SsL+YnmcgV6Be
V1xAHMVkTSHmJaU8kgkQEKO3vgtyYLpth/QSglgcYR9HjN0rzDIYpmmPDJ0CiDhkOr4fSikmA8o/
M8qOV0tnszvHkYNbrUhzB7W5G7cI/Wg/01aAFQ9Qge5blp7HmOLiGMbySY4K25C9QFZk2GGBJaQZ
YRzaKsy+CeRnNtFKwCdARGi6IfQjQgD8Jk6z4lgsMfdD2wGc8FoWUJ0PZohZY9NhQLZByFtz4I+T
nXKnYuSwkcqdfeAdsTt+pA3Z2M/8j6jCVDzFHyN/zN9MXC6kimXQvndp25JQ1xPhy58CXfJFxavh
xUapc1cQcovbM7Q/lPRKUFI4ZbRvYP/iWCar0tvysrjQpZCPpcrpPVgm8KptbVVltu2a0P04wEcb
D6Wu+wnfpsCeERvrVVGI2bSCtuWjYpSxM8J7rE5IsP9Lr+oHmMmQ6YgPoTfSNkh1d+SdDZSDXbpK
AEl27JATGrqEudIY3g/HHW1SwXwAbDX0+wxgZ8EtEMBTwsyu2OgkSoybIlLw9QrsHGtXsl68elcq
7SKO9DsMVFoQ5HRMvXHF1ee5QRyjSX/2LqqHmYQopmsAMJjNQzSqtfWcSpj2RwZaY3PJezBfF2OK
JveldAzw9XMDVzUIuaLYEkuKos2xTyCyLWTYDTia7tTIklTMsGEUjr4AO67xGfTF/KzJOH2y2i6C
Uktzo8vk+GC6K+S/ASBQ945zb61yYD5nnrznUmQfwGCOx7EU8dERY/Kt0cQGT9ibbwrTqxF5yZDA
laI8ihpjN4ioer94qgL9TLblPs57+waiXHMB+0k4WVna9zTTjZ2fGNMH+rriOCZedcNawL2dKD+P
PmANhtuuwnwui3PrROOzaiLu1T1JWUVKCh50eHEG3+a8mHMTkpHkJ85dt9jfZTHOXwdYz3fS0PKx
GsbwEUSq2JaWVT7WpY7YH10M3Up3j14VDd90btXnwURsFmcmRrpscOOLRwd0r/JGHbtptD4TIJmc
4LdyT545VYj+BNaLcOKUwQliGeOVISl+UXYCEDnvETBHt0i/E49cVQsrHlfI+3ZJyy/lJNN9M/jR
g1ItWVDIjveu4/aHpEwAY81Te8Jn1J3kUJePPh3YXeL2xEhwKB41/aGDXDLnAWiG8VUQdMCfquoX
zQLlwUP4cmhLY2ZQlSJYoOFyVilwvjBGzeU4icRZ34OudGJZ3GVE++3ITjZ/FGZaPrdD0d1Zk4cn
RKH9V5vBLMQZ+IvxyayX7tJrF3zLOM+KRn+c1Q+xnbuPvmbYMc8o7YWNPDeCf8S8ovb3aSUkyd2s
3fe2SQSVSDnNB6ufnhbVIIQPqd4UeR0mIt16PoWR8LYiH/1jVsAq8zoHW1rRoPpOBirO0VnKN5Iz
CFNwUUy15hA/66pVdyjCuruqiSuGLmV3EkkNi6TIprOoMd9KFFsHssTtoEnwAWWEOO28AhkKDLic
u9VcMhEAWxAWvrsrQ8d9a0dpMBFrklvTTmd8yLWxd4UNz9GDYmInfrOlldTeeWghduMMqSjs8vkS
Dx7xDTAbD80yTcc+BRNE7wbaEpq/LRFgNBClok/EqXQExOBe8mL2XrxuSI9kuDlguKfm0meAS8RC
Hk+IVe+OfeBySS4JUsvGqgK9Dhk9rS11ohIVez/0xHFu6XVVYqkPJomxu7KV8cGIrPLc4KPeWQwt
79wZ/ZyTz0MQZwWonNwZD3DXXQSXLgTGSltw0HR4GaxIH2Z0jah0Qa1OnNEHGVF7NDWd+FCaGWbn
VrzD7GvvnLSDH0LGBuzCqjh6ZpxsazKPd0ZBQpDnIaA3skQiYRlSeDR2s7ddyARqnjXK+tE5lQVk
Adu2rVvDZB1KB9z/5LqF+pi1nrgnt2fYccN0j6OPCblgyByEsHJ2nN5cRPsZuk/P3aJ24hl8r+39
iCUhHVZiZgdjMdonz6NFYTqDtU+xue8sbTVMvhbAUAvjomJWahVfM8BelnaX6mG89wx6sMZQ6Dsc
8e1xCdNsn7uAShfc28dU2vm+TNxyX5jLcHCArcLOtBPMZWgft5A90kB3NVYxoAY70kaGXUylu5v8
0N4R4cHhMGg8tEs+LjdRpYBrQXPbN3R1gULqau9Yiu5kOoZ7tYBZIo+KfDw/bfeTxZlRyBIXR3HV
2fkcw0nbHvoUl4cCdretU3M4xmOx3kAYQc3c73ZWZJIRUxNRMBZptMuZ8pMOi36J3kVPcImG4VID
Bb9N5mF4MowU5iVmz9OC5uvcz0l/MNZ5DTkk9BNbLjPQBozVq+4AqqI8ShCJH5dMkTAriQj6CuGh
IcVNyyMyDltu8mkY3a0By+tRq7w+555HMYeltv1UM4k72ONS38mc2o2oGClcsBnjKA6E1nQh7l+J
h8JMopxES0tBrposlEG3+AEZtdCxU/2HSS51fGB92fYAz+rxwk09x9drxSziFE5PQCCNGBKYIKD1
wUYjPnBIZmqjwQABPpBr/g2WqxRLufsfqYKO36u7r8X37v+uVrq3qp7bJIr7//fHp90vz6Pv1e5r
//UPT/bXyuRx+N7OT98hqfOr/KF//p//1X/8P9//K/UNtjH7L+ubQ161yfsfqpt//s6/qhvzH1jS
fq1ffvOyee4/lC1YGPsISMxrlfJr1oeFbY26x1PCVKYj12gQHHN9/J//IeQ/qHfoiXumYuqK7vC/
U9sI+cfShlkTPTlbWg5rVKjmay33e3Ml8UcmC7VqODlZjvi1aJN7I61gStfNfT9pa6fgXh6Twshu
k9DE/iswOlVAI9L6QdZLfCOG4c7oScpClz1uXcQIt9xowTsxx/OHssMjpS+d05DhaZbNEbmm98tB
98s3+ifmZvbF722xhKFIT8CSwxSLN1eInyx5TYP0T5Ome4Tz3247jvvMKPAwY1cGcQqya+EcIMH0
Hbpt/jevfS39qpx4svL8/p//4fzy4j5eFNOVkq/kpxdv7VRbVuH0sOzjg6erY5PbCzGO8T4XeEiG
MEL4V5PZDDIrxAf3d1HsP/kRr6/P1+bbyuUYkz8bu7lgZvUMHOlYeN0DonTgOaNFRCtN7cJFSd1m
5yYZuaAgQfYIXNv8rpb/k31v/XT8/PL6fHpJec6s0Pvp808abCawZSKN6WVv01Y/RS0uQ3t2qCQl
EGzb7iNaTckbalFCvrAwbwrJXRNEIDWFXbfG3+ySP39HGKXXk8vCP/7HI7qfgGrYdd8fjQpiLwY9
6AuWbG7/5oP/1BPgg4NcsWgKeKxebFY+f3yZLvLsTjdEo4Dhr+iPAoZsJ5W+UJBtM9VHgRmV4d2C
5cQTrDOGEdCO27YT9p9G3NY2ZHc47OomBWp7/Ov3tu7zPx6TjrC4PgibG6Sp5LqHfteucBot7NgC
WNM17wTLoAYw4jfwPUiRwg+JRE1J/mD9N0fCv+92RwhiiRzpwV7kqvXHFw3jLEXIXw3HFPPstgx9
aGumX+3/+qP92V4XUvgMFEEyOleL/O8+mul1Yu0N8tEi8IuLx8doK2wquY308q9f6s/24u9f6qcv
mDZV1ESoYY7ejO90AK8YDel7nVIC24xLN7ONwCueL3/9qjYpTv/25XmupxzbU2Q5/XxBnuNMEZbD
CS1cJKWx0ZcnvzBvetjMh6VGK6r9+ziFHFnX44fepaCaG33i0uBvwB1lsDEcez/CnTZGJVj3uyHv
W+AW4brrDeDL6MvcNg7KGz1QsYRG8qON7OVohOKC3Etvyzb6gQFrIWr9ocWgDP7XQcxBqvktcNCo
f7QG44tsnOT0N5983aE/Hba2KV3TQviF7/vnwxbkiBIMk/tjLvrsYE3Jo92XNlRcPhUE5cfVddmM
mqpE+x+6nLCnVAL7LbW7myaQh6p8zru+2ZgkLq90kE3toaW057RDoww4VXOwiDVTqWuXBoFQdee5
ywng2KZpzB0eTfvWETK9TMjtC5TGuLDMU8jQp0up4YZbQ6Sf/vojW9a/37vwuXDvWi9WDv/9dKqm
fq6yxSERvmrcYj8My83YpN+nasYIMH5cyIZELOsZVIHOdMIFSxvL+TH7HW6j5FAvqUGh/V5S692a
5qtI4MS0tfVKyKQFWAZfkO9YBwWbamszbo8oWz/4Q3jyzW8pQSQfi4nW/YgKYWM0+AAFV7Neox6T
IfM2sy9uCh/48GDwbzItHiftPfpV/bEfbq0s3bAwB9hvuxfRm9a5BKU73aRL5G/t2GWEMjbMd/4/
ZefV3LbSRdlfhCqkRgOvzBSTsmS/oJwENDIaGb9+Fnlr6n729dg1LyyKskmKBBqnz9l77f4hqoYX
vz+kY6CXJbOaVek+maZ48UX2pBMhdgGpYBTzHVnsPkPYgnEdGCLtGlccSuWsShsIZeeqV1xOPkMc
vx037GReyM66x0Z80VetGl7jhT8N3yZEQkuDICroEDV0vI5OX3pn+/cSaGBu7Pqqe3bpBDDSaS/R
oA5p4+absXohl30G/0u2X9kzTzFR5SSQsBaT0DaKFOPRKrHslMG3WItvpdSQXJ+9ssHiAuTPtrxn
d3bfJZhp2mTjHn8QAYoSBmXr8yS671686Bp2L8g/KHPiu1ivkE/p9pLF01+Oqv8uXD51iYOC3KW8
g1fw80o8NpHoBBq0bee2myoft36fGktLjc/hSNAy1m/8R2Dh/3ws//ZVBVddYQp5vRD8/KqB5ugI
0IpCAXttGAx3ZfbR0aYYZ+NFu+lbGnjvf37F39RevpBcCayA5DsPysPPLwkHvAe301F7ubRZIFey
tiVP2mgxJH4RyC3WgXkwW/Q9lZjv//zi/z1xfeHb1/I8CEzH8X45caNO9MnQIyMzZPleaRvQgI03
fka6ifj/Djm4NL5Dxsz/8jFbDn/Uz6skL+x6PnUuPQI+6p//6NyE69YiC9u6nTwHnGFrJ897EOXT
uE8LRZoyRlDR4xwh5O3csHjSR8m+eP1rQk/gb+/mv1d93o1vWT7zF0tSEv38blJlzJZXBc12HKmC
zOuyEQE5B34LbMufODOHxjo3Es8nOqMLQVA0gnyA3fHwXHp2sQVVuvrzN2P/7quhHrYE9FgHLP0v
h0Vdl+6ssDxvbYf+AZ3mdeWRFNar/hUH80ffDN4CK3gIKsGOuO5lb7lTPk4yNI9NZn1KR9I/dsix
72KfaJK0sxjoApRa8L2usCs8W4l9apUpz5Qi/fYa0NyG+ameYzoxtAdQY4R/+Zh/Jf9QbDLGkvK6
I3RQsP5a0zIXNQzUh81WunOwLVZ07s6MavM1ODEuylaK0T8hiAiYIoS/bEx3c4O0mfEtJ37Obq0x
vS/2TOni9bjs02Y1VBXw/KAJyCNwVnLIso0pCpPUEOw7nes/m3YJbAz78Iroapaw4EiSS7sTJX8w
7pnI4bI6Ztku4jMqFQmIf/4WXes3x/k1g5K5oOOynF1//z+VXmjpgD7h0Gx7xkhtHCNQQcYQG9Nu
rq1j39bLiF7uPh4At3VFARA0/kiUsRKMYdYwC4wd5fnELhCNLxvAgUE6Xdm5J0dmSMr3fETakFw3
s23sbdoMrfHwouPMv8sKq1l3w7X+8ZxVXiE+sgWxxICFHKSD6Z0fwQMAqDRjg5u+zE0uoOK7+PrD
Bkqi2TwNpff9z5/Grer79az/30/jl/OM0djgRsBitlGHgJgOj14SbYUdRoJoqUD0r1kXquWABsiD
4L0MbLBNUoqXPmkvf34vhIn+dwWiAOcizSrEGOKXpc+feneYRNeQzSb77YCq98CUBC1msPZqazoq
gcWnUuTCa1KNEZpYl5zQz4sMqn3gZjvQHhpVr8lHWgUtW9XpIIOcgelszBD6qHESeAmjm34VNk+i
akIWrK7fB5GLvLjGrc+H8czTPhO+lODzCrNl3KMMtPyUJqWvPrKinZahtC9tJkLgid57XuF89wOs
rc4cjtsURcnkmPvYZonySc9YQfoJNmOA61SZb44bfiFM5cXrEq7ttPRlW791JGk6V7uJqh0cKtF3
30qyfwJ1/5+tjP9ub+gTmZbrUgPjjrx2nv73oBe2D5UtYTn13fRLRGTqyphJTyYHyPnLRuo3iyTC
sevAHcYSm6nrl/w/p1eDxKzQpdVsq6j4SKp6mctqx9J57zNTBTAPKIh4eNJe3ec/Hz6/KXn5G20f
iJPLqNT8deNchxFKulCwPBdi3WFmXnT+iLa0bb7ZDl3/mXQ5aQPg8woifQRGR+SO7ORD6vplmhFJ
Iv3vrujUdiarDPmMxv2hNthD478su7850EFP2h4TQYoLNrY/f0awpWs7TExEh3EE4bE+lE3ypTez
eyTgy1ypj0aWf2tm3YqWX850On524ONDZub86xU1YM41KqbjW6vvziZCZtb+lZQYZj15jHwc+MxI
q40BIIkuw6Md+nu7KXrCoeCcOCV4FYe2cAwxjQ4xheaspmdlDYfW+FsJ9N/9Gl+k4NLJFEi65q/l
l+raXsQ9axIDonaFHQIrTCqR26JsW4o4+fjzgfPbI5Ytkh9YtNv+Q+HzggRbVzc2WwdpbGufXHIP
V3bhnVmcccBw/ALjQw1v/O2A/e+OHIUFXVIOV74QF4TYT6dK0lhRablVw9yifRsmF5EUu8MwJmAp
HvWF7crSith/piPZT14EzSQRzSruybIdwihf+pi6lkwCN6afooP1qr9cKn+Vp1yrA8+SbB5NTmYw
ib+sGsPUiTlmfEBGoPuFVQUnp9smG9wlJ/aNP2JFddy7PtN19mtyeqrcCMLYjO5e2xBHkuzDmfgI
//x1ub/7vqiQ+abY3fqIdH7+2BBahLYDmXo7dVHCjG6CmFiIfdYgkRknitemvfrmVGRiRYG1ROG4
r2yaiBgt8/sp30K0UU/OOP7okhjrtBU9oChszlFxCAxnPtR+fJ5ZaY51UHdE2QkQtRSa54LrArr1
U+uDnlJBHJzmissEIgkmqubkgUUJ+remPhWgnNc4zbrtvmlbgqnF+9xl5d5wEvlq19F3ZqE4Sa2Y
2X88njKLy5qj5+p4VSjX1AB//sB+83n5YCsg25mQDqX1S78pNnw1icKrtz2yf2dWyRrwEqrrAltX
2YlnFXcPnqE/mBut/vzK1m9qrYCrjgxMaaHd+bWJrUhxqmot662Hu3rHSM3dKSMMt0hT0iXTX2s/
aH3X9zlehJD+puPUAp+D8/+/p2IvJZiwX6cR/7kyVEU1o7d2YUqq6aJdEhlrHAfgZ6+wktj6AmDV
Ok9lcUxc+2+E1N9tJnlxurlsYiS9/F/OcnsOo6TsePFWThh8oMDbfvk1qaLomEe1vVZwwZfRPO+T
Hi5WXMd/OYt/s8oEJi0/17MQGcBP/vl0oVIq2iAWNRl54CGqYI8iPQEQAbU7B75p/vUvZiv0m70k
FbZJzkEgfYd1/OfX9FO37KLZ4jUJYv5a2qRlDVXr3Y80bcAr6aes6LOVNdbBsyF8dKdd+N2RMUHa
Y0gyxhiCHzG+FAmYly6fiNVR2K/SwYnuO7u9Jl+4i6jsDAypsVpl0jFefDTBjAOJIzKb9Giko3xt
aDHB96me7Dh7a4ihWspGJ1/aMdg4pJY/kDlHKrBTCq6AJtveYlQvRVsNa1Xl0Q5Jg/PGGPVr78Vi
PdhjwZne+afIuj6Ra4VfUomPAFg9vpFHujnGs8soNJSDeMULi4RMduEpVBkz7dI17oHJ6YcZhMOi
G5wHBhv1S/vhlJDc1Nh7b77z2s1W8qOnr6+vXqFOPUt2EA/lIIzToDGnkbrMnpuRb/CYyIA0kGg6
xB3MX/hPrw3U/pjSM3hHa1VsHQmMp7Vd91IE2SuVTLcnLGw+j7Z5EFVn3bVt8JlNUHqqSPA8+oTJ
L7hCFq8jWS0m81wSEABpBFY7fYqp2/KpHb+4pchYO+x01c6wMFIzG67u5/IpUfKbHVfzNzO9guqz
Ty2mkk2Boec0yU6durH9Xk0kYMRwIInnzEucLpUiv8rFX6HKa2gefFe9UulVvmvlo7dWeHxlhhsF
hBtVfZe9tUbSba3rT7eHZDxDmAqJV3JMqc5c2dW5LUvMS7RJbg9ZfkUYCoqOrFDDMbnekFTX/3Pv
9higDDT4OtwSOr9JUkccaT16x9u9f28GzL7raqAn54sKaQ7aIURnpTqFA4azyAXcPURTvY7ArBzi
ESnnIiDj61BL/Xn0sIV6MyYMRXgenhfuEdSXrbMMI3DaR/PFKPV8ARxpl2F9uT3C5G+6EL+J22FO
d2hyji1Kmvt/b2pE84pa5SzzBtZuk45bUqzTXTMVIzVu5b7gMop3rcy3UKlnyDM4sxYpW6q7ACYP
qQgYt6WEU2mJ8Im03I01FcTwxiVq8pi9jEGZbFaV8dhCJHkEx/vQZ7I9lUlh3Fua3nGgMDqC1FyJ
SITPUZzWgGKwD95+zCnxTzg4V10z7nVv5MZilOlwT5mghylD4Zmo7h4RozSTA6qx8AHrvICRMWb7
vqrDpYUic5OYXvLgln3yQIMJfuek5tU8ebTfvT4+OKbqD+GM87x1ZPCaER6+rUo45m1hh69e0hDk
QlYjtRXGBm+cXycXGgsxKfOpMML51QZLZ7hW8IAsSL/mn7Prgy6xTPsRjSTzQ7mt2b68ROSQP3k4
1bW06pcacdCqSSMgZuAz117ZMaJjS3zxGuVcbvcoXQf2GnAZEXxaQ0uNlEwk4uA5ALJWp58dtK93
0m+9uzzOPI5vd4HFqDxjc4jw3LWEQljxKudvebn2KBcE5QEcESiJksKxnsy8wAnV3yNRa9aAskjA
ghP/0seFtzJHX26dlBcmWRiljDVUJ1CO82Gsmk1jHyw9EB1Hp/6h7fvuczS67+h0CLItios32M75
qjlE++SPK0OTJtbAz3G9Kv4ee/m0sN1I0IMw600ZCXDsxMSwo27zpznvgHqO3idCgYp101colUY8
IWJ8FcBfXh1US05l0Dgukh6aYu1/6uK72p68z8x/x82o53bXGFH6LkjygU/kffYcqtysavGWjSyr
jl82L55rTEtb2xMJGdi6Uf69FpP6zEKSfS6ALGVV+pTYpb73iVt8jZONE6n8FdFM9+D46hRPr5Vb
W8++DsqLn48vUafDF6GgJyWt8e32U+YqdSKNFB1qCFyVcHa+DXqvD1xkcHl44VNwvZlaF9BrPLuH
jBHoqsKasHMKHIgzzaVdZVvTSxB6Lpl8lcO8rZxeMldctU/m13EAr4QitHlCH22dAlc96qZvntrr
jXX1CY1A9MBQptcgTEHbmdi8O0SiV0YRPyZdmzypAkTpYH6Gndpva3+Uu8EL3kenSNmveZyLdsox
4krcY6n62vzgiyaxyhjgXQ6+ex96kv041N0MPwxjORAuY+pv/bplTDHoGhti7x2F4ROF3Sos6Sqa
LliAp8vtXh9TyJQp7LoZkv80Oszzxia9H/MqvnjZa1BH0SbvRUBrDIG4CUYNIicdG5So8wpyj33n
WVx7gzqYd8GUywNCTOIFY3R1sjxEVlod3Co3102TBNsBJ26XChJtGrt5sJGjrZzRlYcapMEh91yO
UglH6naxK1HUob8kLo+m63y+3QjmBlYamFuz0dHRDQjpjSxUmGH4ZVbtgWi4HCLbj9Lov3khkDp0
8AN/wCEAVtFlsUbyjgenlOiz3BY9nBlFK0GuAGwdwJbTvNNsIxbCVWujD7aOU32HMfeYptheumza
RLP6YZCAqbGAQ3hy17ByeRfUfT3wFSLvd7M9M3yFSNbEzVtbJwsU5N+T/uhyHWcDg3/V/dQr79Ek
l53Y1O6Bcn5VjEhSoKdzze9FtKqpIY3cPfpd+2ZP7f08XKfK1SWTpAHHHZOl0EVJIhdCpm++He7c
WXyzER67jdqiBQ97ePep8VH06jzZ/ve5RY5bOIS1R0AdEHYNS40IHNputWQUSoRYBPVTEg23NCYs
iETS3lnl/NpN3n3tkQ5qoU9L9bx3iPyCbON2bJmyathDLUBOP1obp5i3jTLWU29DuQaXkDFylNMP
dpwPlcN8dZLaJdePOC22eA4fGyUrxMdVVVArY6bt2344etVLSgzr0kvEY+Ka+JwaCE4WCtqVI+jX
IvpcNcr/5lsZ/nSF+nrO2ociCB+B/9crYwQh3BAHvzTM/NpkRBZLNw7+xSVLCKqZZ4JniyDft6AS
cweZrlsYFzWOX9TsbUAOoqjT09UfYH0uKvNMqwTDoL8tTHslZ/aepJF/jwcFMKaH9NxzfHFN6pcA
HzLs4Nrf4Ew72amZrFCEEGlbOfemJjWvERnxH4QcZ/a73fnnqUH40wsOVdhy1dpOk2Zdx/V5kEax
MUdLbxhVgd4gQhY4tn0WBvuI4uoQaHo7OGDZvbNdSfJoX60IiP8wCsdc+qJ0FukcnNN+fjCbgB2y
JQjy8ry1axvlktzcaJeG8CRo/MOgIcUHRT454ZNkaOHNJxn33d0Yo1OdnWhbD+URiu9LO88t2UoC
oE3xUdBKjvBbNF3+w0+SD6cpST2ZCfIjdsyAbgAKKOc7dvvm1eudz7VVITDQGCcf3YsiznsTEVAJ
6WAEjBFoSLUGH3BlImCA6Fcl7YHw8TJtqpU5dNmpD6PNbHtfUHHgw6tFutEeweJ113PZtbwVGVmI
x6f2xoZBWzm+C8swtnIYLrrqHdI6kDtY9XDoSq5LVS/3uU2WSYjT0YnMeQ8O5VvBBTCBrfyAdPfS
JxnJdSpG61xX4wHszXi43WuUudJRgKGw4dIzanc7zFF1qEanPCjJNpc+o7Cq6pD5roEUBBxkgcek
NqVeByooVqVJz9hPCCXJI32AXadRGTQRRFxBC/724FUEfACje3RGcsCY3dQH+HF0FCuT3KkgrQ82
+5sKXkuFRNrsTvL6grU7VQfpSVZPaxScpT4mIE1jvIRlcnvvMTkHG1hU3xgNqENyjTP02LvjZm6w
VereZrmKICFAKTuIGoVynV9lH5pA01755zJNd3akjXUT5l/7iJRGDD014SDwz2FGV4c0YbgQFHCi
DUAhhxjb0a6cxDZm2J6P9rDP/YheDtfMhcEm8M7XeHAcrzHA6Xa7qUI2MgwAChBWN4fbDXPBjWzs
YKexf4wNkRoaawwStRzyXhYz/6+1XxyUMN60gbOluf50e4gt+FEVMlnPOj+osi4Ocx4XB3+cP/uC
YsnBtIwux6vWnYdTswxngL3J9VMm9q1cWdVcHHh7xX4GGiTb3NknPhf+2MwObaSzQ3q9Zw0xrui4
3aVF9+73Ybnhp/DudlPO+BTcwnotsihnORGEul5/mWQBS+XtLtboNW06uauLKTpM+O5BvnMviOed
AcR+Dgd307jWsINyvZW6Jumr1/VbXDXj5p8fjTjIsA13MLAc4qqdmF0ehvsMqBJkRm4mQ6jDWL5l
ZIr+87Dfuv6i8BK9QlecFQRAOg17DfiJedcRUFinXy02pmuGGf6dA5yVdbw/O2kw3sWyOdVq6xfa
vzqOIFP4XNcsyeGDa8UAqirBiOUq3Vns4Nb24MJuy+B1k9NxyuhYncj4AXMUmNWmNiqbk5ygsBKI
zSaKf8y+FR5o8mn87FovdbFPvJqs0JBYs87xofQFMKVSIt1dZg9GzV41S81vQ2cMSwsR+HIyg++T
3W5wZoB0AxA7DG2xJM4whsx1ZWuQTwBl6XZ3Vm7ZHDiJizvv9mhwy/7qb5SO66Pd9T+I2krWDonv
kNOhgphmvLs97sQFTMXb/zY9LMMITq7//HZze/rbPbgi5DsFqf/Pb/95nX9ub/+1NCy4UJ2hl/88
ePtPYEh4u/8+XXW16NuQJxb/vjdE37z527/5552IKXsj/Bjj/PWt//sPY+ws63F030pMTdTc19+m
BghcMXKZjsCEFTaIstu9G6zs3x9v926P/fLvkHKA3+qKl9vjt5sh0vZVO/t/nwoogtgAz7/cHpoV
pCqdl19vSDrPB0iIicRd3X789+aGryvnmm/7dveWe+gGIxr+zLkjq04Tz9KA6BhqrE1lDWDFcE9o
KIEvzqLZpG2Sb8fcCuGaEEttXmeBIzjTJeK4jzHB4jdGlliq3PvGhajCtzjFWzDxeycnIV1ikbpv
J6shqbsYTx5YKcgg+ClymjO6gQ3jVi00AwRWdjr8yMzR3M4xkeseEO5EgOBj2qvMrz5bl0tMq4N9
9lMuP1GxxSvNQr6oc4IAmxyfjgkjEsBP9qMZ27MW9gOCFWSfIyaIMA7fQMOiRvYwH5uz/BzIe2GZ
AOTqr6R0ZDjna5hAtsXuP2xf4Jnz0npYJL2ntnmp9rGevS1ZKU+EekWLYq53bK3u58khgL0nNT0K
4aPSPHGs9pjprF36nTktA9R+jkdSZerioxkYAqsywNte6GUvc4g2Wf1VPQ19/UDwExBCx6F+iu6d
cry3k/KjdWGMQPJfcP380fcWZNmWjYcPH7lv3LtkBvRJUuYqHFFYsLGjWUSPhY6YpkJq2ZQa/doq
S/+YOxXZDJfOLB7DtB62OvL9Fc3I4F725de+ADiV+vX3Kuqejbae1h184aUqxkOUxJBaN0auJd/s
VZbYuStbAwHK624ryyI4RBptgqI2sorBIMPnh1eEZK32Lxhi6kecQPkC/PCRMLDgYE37qS9RIznm
MQhaKPsBMFLVlTha67xYwWawuDyfk+p76UZYPtgCbywRRYtUlNlyVpa36M2eKOZIY3hLzcVVI760
GqAAjU5pa1np2TB0tGvC+Qcax/Qs3SsFRfukLY8k24l+eHAQnqm8esNv0xwkWENmHR3VjluXp0xV
O9G75n5K1Y7W06vBWzgIWh8LcooYA4aw8mc3czelTLDb2dUXdrf9ihkOTDRp9xeF7aej5CsMxvJV
10bLYpR6dTU8IkivmSjmkg1hyd6dFhiZ13QH+IV6ZkMzAQJWhLgxl4XV/4COKaAyoTZAanDwtPfS
236zAAtATh4SF6Jeu9zYzwjql2os3H3uFRUsiYorUV5RB6e0bEOnWcx0ElFFxZ9kAv0ug4W8chKt
jy39oQbf0cLNSUSoBPQUf/DfR6vK7vyvKeFBlxr0Q6gTshntcxfRYYDvQFSqWQJRRv3RC4ulP47H
ZTL1+cYTTQDDTwSAad3PQ0Y8KQyCGNYa9X7HAJdtxXK21JuDfxW/YSdWScnGKS4pUgHGZ0tQQBvD
yBq6H8S0yHIAITsV07asunthZzg5eZKAPte+6xp8083AUUNwxFQQO5P59jmzGQunpktp75H9HpYs
zJn55aoBqwyc3QafDvs6OvrZ/FEwSjZK9ckoq49uGN27zpoNQmAisPcecq0cX1skgpzTiP8fjK29
Nqz4G+DlzViIek3JXeKzCuQpHsghzRyAZXWBnFNoZtL0/Y7onHwwtgSJp3QVNy7B6ztdQgJMWpWu
Qnv4rlQ5PbACIoTpu26h67G7U2TIb6YBSpaec29vsJuzUHwf8GxdIg9/kdVTgDmm/eoaOaEx+Fr2
MEYFJZAR7KY+PNRYuVbQr+OndnS+h+JUVucmYY5j9HigqSOS+5kY2VNcOsucUPiVBdt6dTuLBqce
9vVoXWSk2cQFfc6MUm49Z0KWSaF8qq83wzKJiSeTRSvvWhm4REzrYxNU6emfG5u1sXWCj7COKbAY
QkAKGxj9LSx6qVtZx8eyQKYiVLIktXQtGQHSHKyBXJJFeGgQzpPIwUaG4Fa8CoSDlyjo8IznrFTX
atLeCh3toaiSFUDs6qoyCp/EIvBUUoLsLXCdq3rfYs9ajMUX10osyCWVYkwe26vXpi+8TYYIi9ZW
eIVik2tSaoiuNqu1MZHk5gXDzjU7UmHneC/DnuciWiUMrphzC9zaHBNur6p11cEb95tALU08cwd1
hRUWsdp4Kmq+DXn/zTbHpUopdgoT8oy+5oEX3vSjtB3oec52SiePXqi/GLVRHVE5b3sq2HvLjhYJ
e5lFh3RzYXcO6hpNiIQdQQBUxdvcJqc4ZKgRYa/DhSkMDjeMHiQF4ktm7ozySk/PZDRV6yxuBTiR
6BPNRtIS4wDtDp5zYyStfPYCfSiwO5MsWLQ2a1THmQkCf+uwPF5qPr4pvlCmDpuqgxKMGypZ5qkl
N03yQssb8xFMSdzUwewHKGslQZg2cDZZDechgrRvIrJYD/l1j+VnePjJDJdGN97HzaGdAiAqrX9J
qQCjzNAP2qm+qTTgoHP79AS64D2tE4KJab5syq7fCLpmhK37hEDBF1jrqfI3dWqdYpddCFENywF2
zkEyTF9nLNqrKHLnzaB7ULkkrE906jEZdurSBFc/Yf9IrAb6OaKvucRSPfSVstbTJywdOeiWAk9g
CnhYFuBIS1pe5AMhYAP9eBzRiO/7KP0+WFG1vNI0wMWlDHgy52sGGH/rDpo1ll7XztJzuIYFGy0Y
qO3py0x70en0ACRq2bdVuMewOqOKGr8aMDQOdZsExzEIog1536yJs82wbYTKKtH9nWkFmMc0q5dW
Fyb3tcseNpzsi0WGlL8AMJrcP0Aknxcp49VdJJI+ZrU154XwRnuHc0vfO+Ej0Iz8qcrwZCaRfY9G
oXhCG59ufMKvVlb3SXdh9SySpDuNsfrE6VY/t35HWS9iqMvhh90n+bvq+vpgVsa4NK8/oozLV61n
p3cQnciuyugxkD+zGTCufxgqO/hVu9Z4TftayPd8AvyDCJAuCSGwzlSOF6IwNPaGlj0BrSQRJsnO
tuthJa1hvpBADJ86wYafFZSQE0+0DWALQRH7LMZ+nyV+/1ARWn1mZnpuxyp/VgQb04KykKNlH61o
e0IJiFJyc/MjbS8JIv5jPXylIdGc0gSbFtSL441Kk+Sdu7wCgtaJGvem1XScXSB6InDQh4Rh1oAC
Zpsj6mG2Rdk51QCBg35gSMLmBTA4Hv2K7DDifraCA/fOtL8pv1uLqXdQ4UXW2lUhG9yw/Ww75dmz
8/JM9KhFylE77kUz74ekgEaGWSmd5o0Bf/K+BwZKjJC3Z2i769vhEZBFe54SbXIFsfpNVU42bHWu
rljIYfw48RZWV3DMamrYoXjXdjxSISlme1awyyv7q2xNZ082wml0aCM4o0OOHCAv88psy5g3LZwm
ZhPvu8ccCivWOhqiUg5rHLwecQED4exXm26sik2UkcE3d163lJHLBTecMvoJo7tzSLDpwSIwR0ku
RDStLNgaD0oJMlTCXBJLkbgbu7h6thmBITSZCOMhyNYcoArNOgv3SHn2c5xhW/czZFWsFIP2Ng6t
qpUoTYJXUjEtvHB6jWtLHBwcC4sc3NYqHvNgU/gaq26jqicry9eNR0u5RN2yrTzSuRhUqUWE3vES
0B5f2HUzrSSDNwvmCSvSiPSD4PNG9/GjT0yXiay6EcEPyw37fY8DXDQOuR2Tougbkmpls8sm2ENR
LfhcRs0cE7/tdicrhYVAaAnJROw/DzPbWeSuIUMCoT7btFj3rh98jsiHPmmxtuIkvo9GzCIZIbEE
ApkkqitJR6Vid8eOFlYKYm1nrIvjMN0hnGZGmjRwgWOht45SW0SYKM69cR+mGvdnI6fNUFwBqOl9
QsbdWdcAoSxzfCHpLUy08WaNTGWkfkgAWGwMZ/w2USsei5KNJ821IzyqmSgsUtv4YsKddt/CUoRr
Q4XGZ2/4HsrCe7OSb9WUA98Q43R0/d4HSjszhyNWT6o0PsUFDhjLLV7yYmxOYZtaj/3wXJFiTnHW
Gac48dNz3rKS0MrfpghOHvK4oz2UKe/UZ2cB/OYh8lFN+wAfqWyb9gFTfPhBDrw8GwogSy8Qr3pQ
5JVvcPxWtBcAZEOFx3B/xFXuHBs3ajdaznJB2RicA/OBsdcxn8xdpMt0p+f5uYrb5MiIYnrURK1h
4mev0SWMn4T7Xjcz5MzrDW27XZLaPyqQzuvGzCQiVAn6rJkwA0XTM7b98cT1oH90e/MutuPPA21i
utY9E5oYVZo0guY0d2HOvsDQK9RAfKxO8VA6hP4YshtoDXfM2OfMWZIi66z8avD3VAzkD+hQ39uE
X4lNgHZx7RbOtJaeWWy6mLhJJ27WZHrNBwIn9FrZJvm8Jj1PE26H2QD7E7WIt9YUDg8pupGBIWWd
jP4R7+h4B+VyBDI2kHU2AFIeZ3ddV8UIVZNxjlLNqsfWvq3zyFp1RCZuLJ+2onVIs6h6KoTiU1o6
mJaACeH/cAqM8aIKAZKBSJtDMOOtEUZH5Rf35LSoXcyAgQ4ocE6nemf4ziriFmozJkm+8sBhXZxy
glgzeQkAwbBbF12il/HEMMgSX9GiGnsRk7A9WuoOvYE+3G4MPQTLauSDqUqVP5D1uPYQ3jz3nPF3
SU9+XdqZ/d2k/E9FGP0wMG/eZ46DVLKowJbST55gKVIyFqBj0jxfTQMUhVITixDUXrTP24hwz7yO
tnIm41xU8N2hSFGeTMRCGfF1xq+YPQvICGGzbQeqw1r571CkThnIgcXsDPowSlUxFCneMca2HBKB
WseG9XVywT9PUzbcteyJtxBfoRkQ0m7PnT7nvRovYQhZYYKnMOUOyVWsQlvYC+aqJ4MC9VD8Rtag
xSKZATwhOXoZ+gmlUALzp6IjcRHRl8D+qGXvvAXlgK7Pyz4BcmOJdMfkE331Cq7xsh5cb8/G2mP1
xvA3xE6NZMDRGxBPz7mV6BNZO7PICb732ivUPgz2WGDoDmzTtlc7PPbPRRxDtyJsbTnIgdqj9Yk+
SdtuT6wJ0hXSGM7dwczlD59kj2Vch2Jli+kZqqpLknK38M0GsYKNCJkoAr7RtmXf4aMT6BC8IbVp
BVQkL2JcO3/3XFS4JcNxdo9wqe1mqrcQtYjk6RG+YwZpo7LahEkGQrKWSNbZFaUtHI8WER59LSIh
6VfUZJB0xSqFcVWH68Yi4Binx85tq2CbVTaZqIRYVe5UIjSI4Y6hM91m4bzri+r/UHcmu3Vr2Zb9
lUT2GclNbha7ka9x6rpSZalDyLbMuq759TmoGy8RNxr58JoJBISwYfse6RySa88155jFCkz43JS2
6l2f7ScNijKXf3p6vkDuxSj9lheaN02IDpAQJdU6xSsJwpUxoP/YXnuuUu19SIdfvoEWkrY+pQIw
eACxS7HPNZoxO0dRAB3TO5s37go3VcpCkyVqKcQmM41wzfN+vnSpWxvSamMOP2DfMKbQC9uk3O8p
yKrssuRRT9mKVFGxMxmnwrGHkZ4Nu8YkIW97BpZLJBlmCfx1BSV0oJ43aR65izgKfpSthlKLxs8h
FT9PQY8KLqBLUk0QsqElxd7o0EC6EQL44KTV2crJEL8MSzXgiEL63/PM3HoVfMeOZxRtJs1v9HB9
61JGsiAo3a97lmxJnH+yJrO3o28ia2lEa5iC1r4R0HJl68d0LiEbzNZ7lIhLUH+ouyW9cNS6BlRU
1jzKmCrINvaxQ7SafGqyT8eQyQEbbLdo0lFQ3VlYu3Y+12sIa10TmruReO9SC0ktWEjhZG6B6Ggl
k2PqvAUajV11WlBxoQfDqiwoh4Ma7mxmyAdv1kCugU5MbB7mlVawA/G7ZMFWtWeWxSRekShaEISS
yyCo6VfDlbNP+/SmnCY/ZVmE8lNX1cVxmDmhfZ+4CUOc82J1TUJ0kBBtLYwgdYG+fWaCgvWfmZhl
qDc1XSNaSbL8LD/9td9UajvpKXaKYeGWuQMGp6wurTM9CzZlsyLlHISRpCvZguUxXH5wfTFy/J+L
nRpPPJcxpXnc4Q5ytGNCN/1n2xtiGUW5tqxN5L1gTe1JsDZKxjc/Fz8haiVsObLfNYf27VBQJqfl
X1lcBycsdu7GsaLfPf0DGGT8ZBcRubfcPl8ZpAg30vV+GkZ29aJv3RYhezTYk9UB4d+WT7XSdHsv
sgCAjGL/kuaAn/ym0I41dOKFQbRw7qmV3GfTL/a8HLIAhG+8CeokuLRx62oRwkIxnCG9oWEsIwaR
N6ffj03lHGLRiKWwIt4dt2QrGqTlmgD/QU3mZ+VE+iaELnUYCptChlysjbBr9+Xc+jtU3EqYI++Z
90dAOL7r0hpxQ7jVOgMxurV9rkx4Ogs0R8WBGoOqIjbi05eLSVLtoT+9NwlAWr8ZgYBRMFmVxSkh
WbCM7JwN4cR52KXidNtbJj9j5oEQig1l1vKXJ5BoZNzwLsMuyh3KLmxrgFILtxXGk/YzIUhMTyXX
L4f/+WzlHgeTb08Ork1+pGxWqSerlc/K8arGYGc6WLpQaP2VnBGDDssWChkPfurmi34U+d7VYARF
yH6bTr7ro+YeAQcqAqx9uHfkJUdkMTXuOJp294UFU8JQfAKMmgs5qd5Mx+sPBPsoLp10e5mzfhqk
zULfLAtcJHRjBrJRx+8vQLF+F2hraH9huUG8CPfsi26eW8hTUJk/mSn1X0kl75anB5dgLF3adsOz
0/VgzMJOrJGEuk3mcf4hccYbXHsJZ017h94SvkUqv0w9VRaUF5yjYl6PNf5zg52VgSmJIOKm+zKG
3urrfrXPButu0oixhbJqULpSst5b8sgIfJD3+Dx+NYxrbeW+eUnFcN6b8XaIZbxMFYT8cTRfIifb
pW39aeR1/FwgCW1Zl+Hw6MzykrbVM0PVuB90AN1TlrxmzEhj0FDVpeiJIQi+9pyYY1pB1Z8W9uCm
wRMvR5eAfQn8MYCddqh0nqKUJnE2LC0C5nXMUYAKXohL0aEEaHDCMreZjey0sfruvQ7ybqkNhQ4m
TX04GNeWOiXKdDyQPZiJbRSbNTtwXeZxGH16LziLNRHyWwwWAaGhF5vK5Ewz5fpZTYLnoFNsU59d
zDiXjyGNOWdqVrZ1TmtMS76c99h7XBKP6s8IHOJazhS1ujBQaILMO6f6sNMHqQ4Js/S+S0iZ2zRw
LBwKZqBjarvB3/A6OJdr0WPMHdDU3RhcFJHBICI/YfgCeBV7SlZQQ72fCslRWTtHOWhaS6eD1xRT
sW+ypt+4RLzAiHsL4iAdkqb9I+FauaVirBgVgn2Gg+qaFhr9yVW3p/GlpvTLB31QBMm557oMzEEc
6OrEbDJ4gBDwwgXxJWjoqq5BYp5iD0jw2DXGtsoS7laZHi2/b/xux2nS0aDg5w3NkDw7qGNlVNTL
4pb70dU0EH0n2a0SWgGPvJkOH6GGG3lR6Lsibs+o8iW1A5X95NksJ4LKeKJ+Dgh3j/moi9kMdaH4
mUVFdgudet3lpXx3EVqWRIF4SeQ71lmZmq96t2u6r6Zo5HNp6iD6ouY5q/FPcR42lrHpUy+RBF+5
bXdfeY6+Z41qMVX4YS0qvoDZj6dOs819bQzx2TXkdqIX5Z3HYIYH0YjWsU0FbGtWqOPt6FyCGE/J
XPSxHLoWfGJJNyyrdC80nqlrfATpxIdI53Q+5iaFaYDUsCym5qWpeH54UWNdu2LqlgEgghwp71rO
X0Y9TUjLVsNNDr2BPqDLlwnX+CLoX8nJqfmMC1ajT25jYQ67eij+pEUMKC9ySjpmdQxFchxuvRL+
pdIpCAzyR+Zx8kW6cY4WOie0dkrAEjOIloaeBWu6byibjGprX9ZVSAiAbNtUMPdXeGkjhlp8cDkM
hYZDndFr5Hj9+ENYgo5FQ9sS2ww2RoXJjdv9B2xwyke1vNmHee+vmrCK19Rp2iSoAiCLZJ2e4nT6
U/D5Dt0ue5aqNXcl5+hFzLU86Z1+7QduP3T04lmdqCWgODCn/H02tki3ZbU6eUdAgWxZpvBEoJGy
YnHyK5bbeWOmGEjUvUn8/NrbeXWIOz51JIbqo2t7+rmTWX0x6mQP1PTJtDTkZ5I5FE9VDDSNtTQc
Ji6hfPNlGNUDsb85dG6wkkQEFmPue094hF9l7/aU75XxsbSpHzJqLvgcNOXKMUMUMtS8s4qob+4M
ArpDYKQndrScsYpuR9veuGmjxrjnw3co2FqVFJKdBtuvL62unwX3jFXd5sY6mZ8iWoJ0a/shzju8
TT0LLCuhhzPBT/rwtVy/q+BQ21vCVsmvGHmKPjW9vtXdLW+S5JQQLuDgGYsfGBMJcIsKgzlrhjfO
i11/9grpvpuAItn+8FAUyD9Mhw7bJeqq0Szbz2yIsC7ahTykov7gRKAfjYpnggrNtU4c3OnH/Njg
J+dd4eYUJ11wg1r7nIPoXEgRoJDMX1wWVCA32nvE8/tGDOIuzHBhwwg5yIjWhSgS4bEblbNsSvJG
9Yw59PyeTy1ffCo60Cf6fpe07bbrYrGnyiB6eBjjbHrjHe6Ly9TspqONgLEbbb9HkkkPvUYssFCm
/1rBEUQvrL0T73pGgrFEgJZx9pF4DCLAOsJ7mrXGtmY7+spuG5veHWXPlvGVZnlzkTYH8MrFa0p1
w2Ku3qKxXCM2dJa+/gIPNf2TmyWPQMe62S1KX1fr/Kuea17YCt3jnmEIWvO4HqFErfI2veRTFzI/
cUTP40I/62j9Cz9unxoMyvxcs/AtKJF3Spe8WD9WG/pETU60YknrzKaD93kuKOdapbgy2UNRDC0i
y7tVqf3p+na+DezuydD8axVguG3jbNh6Nt32scd/ppLJ3Rpd98ieHkBoRPuUVSbeLksA/3Ry7O49
6ZKe3MEPu0L4jOPwLkgbsigxbEjvNikPb0/6b2PXhv0bVnxse+s4R5v6/hJZwrlIX+pnaEwrf6Wx
D/qRyLI62gkfeBFn+o+mojOqSwP3aFJVtG7rwAHf3KVnivDwbltW+xLw4UbsjV8xU4HstOYj1eQ7
+6L2qd3pVfFzZEU0hkI/BRHog8JV1sEwaQVrcht/Z82qHpDyLxer0EuNhMM0YJVLx6FATC/64QFX
NT9qjfc1IAc9Qi+aNkWGUUF961UZHtMMkCm7G+Qru6rTkzv+cRxtGFamibMTqIxYQriD1d/MqYMw
Ml8sWhGXodGZh9rrzJdS6P/8pV3wvIMWN26qpGt3ej73fWZDuqevhbBA6n+MrRm+JMVDFYraYsPz
H73Z47mIorvqA+0K+GBbBN4zqs54ggwZYM9Tzj3OvOBVfO8i2qE4dPTAKnKfz0EynRplOcgp8fgc
U0SoETI7VgkmDI455rF3iET5qip/UGJGFiD1qU2Z8IdVFZqDws0GWIAWk7jlCG1hwqZkOnqarGrY
1mnvki9Jsos1koPMTDa5I1bzdQdYcMN2F0elVecXI0//IDW429LQcTAYvblnIueSYNhYDCkLfm/U
uM0w6S71Zpg2reIsy2w9nm0G/mWR97QmWprYKSGbazdx5C1i33gd2T00rds+eGF/xoom3gl7yLqN
g55GSdb/VRN7J2zfzZqtJgtWr7KvMY5iN142XesdO5+BN63bP7ydCIQ+FRSUHpibLI3nR7Ewb5x0
5Y1jJcW+I8BlyJzrZsjjtXwbrTR+Ln2temZ+oxlQS+AzF8xHNJcXm35qpos1IJQ1o/PWmnr7gsWW
I66TjndWO+JCUcWqjZ3oTITDYgM5flR2I87fX7ROsOwhA4l+we+xJttBm+22bgjCVFXJAbeeeHjW
IWzb+F7Unnn00oF7muBYYzvm8ySeGqUZb+JXUrcXd1D+a6AZPqjV8W2wVbFKaEgm3xb017aq+2vq
TicSsJ46gLyJ5ILOHQ4WIyPqRPCVNXGmb+qyqr+JBtTOUroSmRQHW0Vo3FqZfEYK7+UQFeYbPina
ub2npuNEEtnC3+RmV52DOrs6stOuHBgwAQUdGs8UVUfha4e64J0HmvIGgLXdyc4Boeh075wsxJ7g
mHlEsvN3wyDSjRrIzFTJlK0VPlCEk1jagLZx1q4N3ytXOdk50mbVa4AqvmTZ/Qn3N3iZ2pvdBOma
4H+/nur2qyuax1jQRTJI+usgVRy63LSAx/kw1Ev92ALcp/RDm1Y8J9xtb8jur8DljBSFBHr7K1MP
RJRf/1/E6L/98j+e85T//Z07+ve/8R9nyIR5jeXp//mn/j8imhpQyAiX/q9/Zab+k4U6Q1n/9//k
Ow5C/zP7e2HD91/6T6Sp8Q8pDOUI+FJQkL7hLP9Z2KD/QwI0U5AlIFj8RS5lgTqTS6X7D0GVg6Fs
6DzkfOeEc/0X1FSKfwAy1U3Is8JRRKD/W1BTMeNR/xWSBBpJmKbE7guSU0qK+P4ebC0HjeBmUouj
5nEhVtirvKmzDnzCKNZUP0HqVge9zQNWPQzSOYeNa1XO3u5JXL5/1YrcpbpN3eebIluh9EeZT/3x
+1eoH2KBGSfdiML/xV73KyPxkmsaokFWYXHBxLTieRAejN5etyPtW/5cJlkD719oTC7MpanYmWVW
Poahey9gcbBE6h51VftXo8rMF56BkN6YHw8AKIc9qvmVn/WtZlf1yBwbj4ft4XBQOo2X0Mu9YxMN
Oysw6qs0GvtCo2Vq+P5dEMhD2s8Ir1qkbBOeip+MXLt06PqNGeAqGweRPZXorGwgXMIus5erAaC5
UFB57pNOt47j2Tei/NoTxemfplXrcOBkNXu0edHlLzsHT++kst+ScWtXUUoBA6r4h09N21K1NFg4
kUUgI7UZnozhiJAwVwzW9nqEmfzE427nl64iEoOynMDp3nsdPZu8fSj2pulc4M2gMHg4RbHSBCdX
dteCbW/FHXsvGq275C0RAOlnX5ReO6e2r9WTO9nL1sAYx4zqLOo40q/4a+xVXwEqCrs4XlMg051Y
JDzZekDQXaaw/22RXTPcfrGTcgxoMLvXoXvq6+GQBaa1BPlFhoE/fomcVaf51S00/mSTQA9QkWSV
oNHWxHe31xn9bvbE20Ic8A5FMD6nTveYqGB+AGbbjrbRXOjfG9YaIcOVBqThrhKx5cGOtabRPpIR
ajbR39ljQXlNUr5SXTtbrybKnvTi0ZeqX/IAaUgVxchtscNxaXCMfef6NdVbYu1GLDjkqIsbhhMU
V8pFtk4GHYjptRVF/19wa/49SW64kuuMyjpAMoY184n/fsFBc+8Tr5rYh9mOtsY5T+W5151MntUL
QbS4Blu/t8zwCRMrrMCwfpceAKlARujVPjvcf7lh/fPW/j+yNr3lYdbUQJGBpfz7LYDrXgjKYeC2
2Io7wd9fEYIEUcY2x33vB/0+iTGTWlahLUk3PVqyLHu9AxhX09GBY9b+SIWu3akRPVY4N0plVm95
xMraKwVH6dS9kXyd8G56/kcvyTNl3oI4TP/u8L4tOHT6z+pXoaxxJTU1Hr+3t/DJSIwScdxmNLvQ
0UJAq+k0rDf8jTwPznZi83BT46Zp+Yu+XZAFU2RnfKTMvVlYLb549mqN1U5XZ4zOXYvIPo7OvuxY
cGQFhUbSPvIQDtc4IhPgu/5wwUDamOQ5tG6yVjChcM9pwZm9cvSMvnka8cAdHc9xl67eUYAdC3MP
jAjFS/hnW+i4oQtwSi0rac752ZMxah/0EI4PtzLXVqW/UnQmTzl5bxvYyG0ikx14IsAM3LsbRQSo
iQrjmU7KHCqKjAZ9Lzg3DlR57ALwBgs/SuReBsNeaE666/o/qWc2JHjbF1HZXNyhINZlalSuqeAy
0l69bB2drKGPbBRFam2m7ym7gpkJYa1loppVk4pPNXMS8gyjdNy2b449VKuRVds+YqGM/o0S1HS4
oIjgLIMmYEOBRjVO1EbWgFxc7He7Kja7e+a0iCrZnpeU74KRA6DLCogKr5CVVz+chglNEecBB6O2
pH5qDv2K7rej+rmkkHVFg9NfCJ+kREqlo645p8CK8mNXJTvXqetjELvk2K14zxIgXbZN9e64Qt9q
NkaexLftrQzactUQ219SJgbYq+UfjeZrBJfdbiIKsqq98a0LQtxgY7RhxCM0gZmNEDsF4Kuhnoev
mrpdTi/rpiYIIwMpj8Y0PvM9XUFlPUm49etIht25FvYlmUosee0gLkRqeUnUz0FcpC0saEKiDjLc
GB7ISmG8AlOzlhwXxVIfPRLSFRThqkG1ytmCBbq+I6+mTpbn3AN6dzcRAvXChcqzKD3lnnwrvFZC
ESl3X0gEyH2iRoidpvdpqTHc+spncQppRfS4mGPvSWs1j0CQU54l2JY2VfHDypaBDRErUzk7joGE
XGZWAMlbFwifLNfkrJ/rRgwPFw+0o/EE8CgfOo9z9S11mntN2mxSCgukjJBXmgwKMaEumsYvrQQa
Okx8n3HoPcPYec3n7iHNzLaVhpZWRnl+GqsVDIbZ8T3cEulyUImzS4GThbOxrtZeFmLDysxlRw4b
+hH0hSiiOwD8ATbl2YFVVOyLG6HWQU0vs9aF2VbiehzdIls2rhdvCIxT4M1Tqhwq64lQUrUrNfLx
eXJnJqG0WOiS1pjSX7P2VxSF5C9+N/6URVvtJMyNqFJUipR6SMHh+BjoVNmWMvlQGqPz952nnKqP
QHfzdcdZZGlZ1WuXKY7kFoUjxUTYItMkIaIZUVpZRz3ShlWMSBMlE5ZX79lpf1QKtpwlbg0sLkag
wVn4WLPZi7IeVnazjkAOt70envKA2EdAyc+2L+SvIkzkxfzFzjtnZkhXbdlvpCX+9GHKZ7H2llYd
/A7r0AYcycWYed4tsKudyNAgzK5n5Q9X5PseV1DXg3DCkFE75qkYuuY4NuEuGVg4pcKi3LWvPrBu
RzstXSLuU/+tNx9FmrOJdnEDTyVe3WjOso6RtlQ0Mu2/F42GHA+jYU/wI2i38PpsY6UPyzOdTavX
JL0G69L0mcOOiysyNbHdjEHO9rQ6FDUDVUXkaddVLXJSXtwhVSyxf1angn6XRdnAnODBYZMMb75S
fPSsY9qNcFpaG43i4lXCvSndVzeaO/DC+z3u8l4QDTPb09iuSl4bZe00qtil/RESY1i4cHlIxmrE
r8f6mPiMsCAY940qYJ6kpGdLrUPgsdWzl5j2LoOGYSaTcyrzVcl2aeVQ0rLK/GwmPnPYrKcAITnQ
giN9PoT6JorO4t7aAGn60/dcf0ETT6x8Q/3YZeaXzd14Fw9uuZaYuJa28p0N1mlOapRaLYkQkFfz
XVw5rf87VnF2L7E3LLw8f9cxfx8qs73j8GiO1FKIS5VYxjFscRprRSNOnB72iSTu2OjWQtSNwteI
NQCW9SXPLrEeRvtax7iZJoc6Mbx1jxB6bKSUG9tMPrWpHTdQvEitTo5/c3x1HkOdgSyx6xNuwx6Q
JR5N4wrPaVwFteGuRp3dSNkSYZyIOi+z2buTi+LS60F5dsEFLWufjXQjqW1suAgBqxpry5fjMXSb
k809bYNBJCJIiwlX70Yyi15Tr1KXQrZIYsIoTfYxmsbFKNma7Z0Kb6AWlfCovaE7aVF/JwYwV/Dw
qz7WqP518IrzqEEk5hH7lBgsRKZJ35UWSmVGwpVM6YCU7MUrveNeLvxhH7WGd/drtlB02buu95YW
LX1jXZlumkG/wmWFdRHhT5os9zNximTdjZT/VCPHkq4mW0Fx28tYfRSeatb5fIMN51st4K4CKoql
LxWX0l604w+TIMDJcL1uIwux6WsDoQgj4MrG9r8LqmDEb/BoGvcrxqd5jA1NPNedOLSKqSlhpGVu
qX6LqCAd7IhLYYpnXk60y+Lwa/DZEnW2tTfjgHdwsNOt75cvdSFQ1SU+Wjl4LDUxw61QR4nn9kbI
gnV4jfuWwMYCd1a/9lNLXZpS21P0e5Vm/CfUTcptg3Gr81mVml7dSUJfuhqtDHL/L99OjhZO460Z
kLDgIuMiJPzYDCTe+eGOdHYnTqY9eHRJexRgGPSbzm2XZH6drKjRpewhSJw9UY132mSrYxna9yko
s0dRAXdwh1auUSjhjRcFpzCFwKlj68LP1F7MpFWLGM4CbqZqY8yrjtqh3aii3FPlzS0dCFhjsgo3
wRx4/f5CTPM3LXj8cS3gAFbNcKFm5cddeoxaaoVH/gXQoOwUkdZZvkpIRgHfyW4oB2tLPr5bNraV
n/46QCLHT48sQSu0WMm1PJcJc6F2T1O7QtDlE0bf8mJkC7v2gnTYBRMpzMg1/F3nga6usM8VPd5t
p8AkaRQDBv3RbogvJV+eZys8ER1ACy/GM+AHcg+RBwXOaOi6b4v3709lCh7p1vXBKdatqypYUhJf
RzgarGJjWMNPqrbcZdRU+SavdGPTKyZv/FC4DZzyzeB0t+xDEJJM18XBDZFXiVfIT14ZLw9I1Mpn
pl+xX01hQCF6D8kYbHDDHYB8mfvGrbO13xblIjPifa56m2NogYm393hukQDHOkSUMCsw2AU4myhL
3ikt/enpENgjPqOOzR3M3Y9soNZmzGhed/bDJKe7Zot69DX1a2gN/SCr8EuG+U+OuPI41CXAD7r6
MPS7a9g1Mf6OKMEp29vUk5rxRz8BFBgtd+mj1/KQ41Lm9+1t1eADw7hFjMMkOlVarcKgtDe7DiBu
a/wEDrTXfAmAHff3usX/sAgzVoZZqED8hqhzXUBWWNOZrSwXJBe7134B8iABUuDePTm7tHqVbuu6
807Wh8ud7dJn4mEiRGBaBCjsZf5Gz9099Pz81cpDrLMg/ljbOuZ1GD6MJlmb97yx3d2YttM2H4wL
e3mKpgkTa5JEB36ZTVgxfvCsMA+/HDHol6Tz2eup0qYvkHu7QcIBvDKPDNt/L8mHPcWN8dS447Zt
y+Tkj71zMvlhrTngGysj8mPeGAAGjh9BiZDyD+9KeCiLWGCao6QBc4WcRE+MA7SsQRocC2d6b8vo
1Qtze2nMy0bSaVwFyp4QGbgBqJR0ZoxvympZ2NdgTADej5cG311G6LnHapoHEDiBQNQYQ40zZLT4
yAv7pIfZwS5ipNt2wnObGhZLJWbuTVwyW6NlN3msFmFdBWur5PI201C+MuU+UdrUOUa1H7LmwgwQ
n1yrx3pWX0dhBpvAisebjpAjnDI5FCEyU5ARLOKzyfk/OeMFK469heE6VQNhf2nhAIdC+T3NQVpy
cDD458RzyF/bnBy0CvGAHZei1MvEvT3W6qQDi+4jsl7fX6ZwXUnWbl4g9HUVGdO6pcbOdXJ9N4NZ
txEBstjgSuo7BkaD2WqwAu0BrjA/9qBytvUsu4XFLHxNKmFWQLxRRE84UIi9lo/dsZpJBp4LvFob
7OAYsuE8fv+/EjuT14XJQcmGNHBOf07gkhBmQnOxEIprGOrRA30yu1otWJiIG8ESfB/sI35v5Qzt
p0mJ2Y1rBdyNHlQrAjGYc4144/hGcS3j3jt5RiMgJNCutZFakBwZ9eNjBnoUd1ZEc7U+eQdgKoo1
TVO7jOjRr8mOQBCTGXgggIqdGClZMxpWJ3m/DMvUgQ/gvXttk55AwnFlZbZayTl2387cmc4pBzzb
hvbcx9kbk267JZ2FLzEt9zkfyWWicg/vM/BDkU7V2k+8cNlNJXt0tAfMXPFDy+njSMwYIw3A/UWm
xJFQWXrtZ9FLG0zgVLjA2oyCyrD1w2efrOAha3gtGt4yrO/FdGJ3/vvUy9B50kvHeQrAKzDKZ/Ye
XBApfWe2lARjdM/HmBWa2R31POGkAt3MJZ2GrFt+5NPs+7QsYHcUuG21MGUJ4XpPHSf2jWmpaJcE
YP/GIdf2cezuv7/piKBP7gPAoUnvbLqVOH9/Vhoh9pyG7z2z8K0o4M59i5CFYcfHCSmD4Kvx27O7
cMGcnOxKj3ZHbz3qWX/j9LXwp7g+UPIDcqR3MYG3DgW80mcMrvVzUL5MTjWdKtSAM7WUDzxOPYZx
sZC5pm9EqeSpPDfNVzQF+SnsuS05UifjrGF4JOcYbStGr5UVhs6R9EG1HNW+tZR/ZvGxQCWMT44R
DcvYjb3lwNpv5btUXxU+3xJ1CwNpUd6p2q2fyTcNu2qIwWdV08V22NwEidefU+z4S4nj60K7Zb1M
MrM/mzqxDr3GhZ1NfSrJreI57LwH6TH3FEtZ7WDiKZ62+rANJvGVpao41gDcSWxwTEo6oW291lxl
kUqPydAQ/TTGYNEnjXP8/iJJvmHm65+sznCOXY9bv0uHdvc9gLga9cM+DrO6xoBEqJz/+MSqyMDF
X2c4xUG+cb8wUGIiscLA8FWo7DE45bHPNHPJHfXTBx7D9FD4a4Mn1EYR4VrGBKMRPRayM929ZqH9
6NFADI3t+0aaVrnzoktbx/WrSsqXikV8K3r1kqVnww7ItIrIv6RUmJ4tjXbeQXN2PDII1bNzXGCh
c2/TNy+CfpLWURMB8yk+qQmnshsSbKsK9u9WfhzK+odZCK5v1Z/t0EmWJPDl3pLTQVr5M+WZm++D
ZF7jMkdW/9G4M2mi5nCrpfnOldAn/Jhvvx5RUnM7/wzr6SsPXOBT9RuhxsVk2w6GfpCDPvSZ0WXc
SZNhwsxqT9sp18BVU566m3Iwg6D3eZO1pUmMrNB080TO794Q4DxbfvYjCLWeyVN9WvMRDxcS6WLx
PLD85WecslGgbsr2Vh5P+UOGO7VHU4g4q8vSQG/y+NBSx7vkyIuYx6pmw40GFAK38QWjtH+UIcZJ
xzJKOjhLY+MWUD16mhJaJuWXqIqgO9oYLHJTf/atwsdER2K1KnJ6G+f3n9FtXHnapOj2LN7wQNMm
agCipHWa2LxdMTebr2PKEDamyaVDBT0R+ud07xunCYQsTVSw5oqkNs9jhqmy7UnxQprhUIGQSbgK
zQQm7UmTLBh5Vl6Dcd3HBh5wG82GSXC41RkXulYVWLttLKb2+Kc37PJcc2eq25mUiNIJSlfzV4He
WwdQOWvpphEObBVhn+RGWLVkcmZXc1tl1UqzMheNoJsbqhEqi9B8tnuOM0PhZKtIC4IlzixKB6By
LQBycUwAAYGDfmnFUbULR14cpT2trjo8BzM8wEfFZNIJD2sTGNm+78wfmG+mSyXtB/ttYgG6/2oR
2uCtVcTeNNS9JgflJGvvdxxB0JrFIqqIq90QAltUVkkcIEPmgg5HljXGW7xFsuCQgTL8x8lEedIS
X3ui5Glj56P6S0xpvfIHa49HMcTdeuoSjE/gGqKUlNZoZ9EhfbUD1HCfnxJZBEYraee/zSo8jDij
N9hsmlWmac7BwtK/EkGxU5POacDJdKrGvYgRS9zGUgUrO3UZ/0NJrRnVCI6NbGNL9B30dzCiZVCv
WpICWJg+4r7GmJFz3+kNJ8P+hPe2wH8kXIl5KerWepf2y28pKCK+te7LENrhZwBJ7EM11jNd6PQo
s4iKvLM5dtldn/wV1BbgT3FJ9rARxbsLrAYpMyOVnYhw1XXUoGEFbAqh9r5sYOi0sBu8frIPfE5/
DMhZISrot3Jv8rl2ZFlezCZ81DYHbTWximg45qrcmJkCnnrFY3Gp4omzA4FMHha9BoyqBmgzH01b
k3u4EzFtudFE4gKf0q5n/+X7b1FY2zuAmsnClTSvu1MxLXRHhbuOnBvYTwY/bl9oXHbwlPmCAr3S
9DnG+HR3mHT/1qPMl31Ps9o3lsqZUVFWSKuujn30e2gJjOH+fyg7s93GkS2L/ku/EwgyyCD50C8S
Ncuzc/ILkVnO5DwG56/vRRUauOVsVKJxAcPlW2XJFBlx4py913Yrbex9sHIXi1unMz0EA7Dji31k
6pT37TWXtE52a08AdKSvshNKgp3hI5Dz1y+lMj4rjM6bro2jremPgqhh7NYxS3XXmU+ZmcWBlr88
o5NHXF9vMmo9uhk2pyfogbuxwxiTkz4DBglB9WiXZ4IKmytCpY2Y6+i8pOpNGBGemapGPLaKXPWY
fGH//1E1nf8CmhitcYdzxqaiPGaLrbd0bfJXRXaX0QH0JVB6bR9hea6Zm4Iw4Y22q8koXrq/Ms3h
m6rIPFupQmneEoM0Zf248yeYkR6hKUVnavZxBdMMOEaQTkgF8DGAu/TgyBngFLqpZ/4bMmLN6sr5
RAl0JFWm3o3DEO4g8YZ3aQ8i2bKIF+9HScy5t7xqj6I/9Rkb+O5wxIbgPeIVeCOldR97wnpt7HdN
Zh98Glc8Lmlz9Uf8Fg0ggX228ijskS6YXLpPyinDvWxrmh3mKC+mVX0SHrezL7ES6j70NtG0fCWi
G9OV81VWGarzFHgKqTD4OUcktsVMgQJD4VAwDDwLXW9T+prSEoGqOsaRTGmvi28/olNj/AAB5wtS
719htnAcpOt29YZpL1hKv5a19Ryl9G4yhFi7ZWRj4SMyDkmd6EdEnZQozpWnw7wjgKUPQpyW+7ik
ql2wH5MWDiazjL3nKfIV2isB+i3z6n06zUCEcfgY3YyxbUA5Y+Y5kb5aGucBayjNOFZJv6PCVOSD
72FOo/8FtXHxwwVR2Pr/smcyFxVb2pjlVRlVFlQMH7f1wnnC7jejJ+cHSCX6mvZ4CJ35Mezj4RQZ
sYXBM2Y7mcdHnsPkwKNOYgiMa9tD8xbG3xsDH6BlhvYp9GiacCZqA0ZY9R3WC/rUPrU8WBGNCl2n
X5zqfY4jjBiIbXdpaANzTJr4EvVxw95fTJdp5MRoNN4TxzeasIwAl3bud2A+7LtSdft8DNN506cw
iW348MHUFlcsdxkjG9gXyYIxD0m2fhiLQl6F+cvyMfusY20s5M7Zz/pX+H/tizd+EcpC+giuQrOM
BDNQxSHv6H4n6HbiVnYvk2qwPxTTozEv72OPdQnPEg18P3DsZkTbhwMXpOGviYUqaBv5vbTEq4qU
v3EgDewR7EQYLX2j2c7RHG2BfDzYkGy7PBaHJI0eoAC/2NZwgkdXEsSDGdbnNlfKeA8j8qixHGaM
hDlKNKRxV4a+6zjbci313jSOgtDb86R5fGJhXjjfJFw2g0LEXikBBQFI4xHI9pObrS6a1cY0D8W7
KcyI2cN2HaUocxn3Zgka1yzEW2dQmjN897ago3jok4HxgZEX9MT7esOBBNrlm4GIikeG0gU/RVoD
RFVjcxVFFt7FSJLvbt9FkXHN9OifOjX1IpC5HI7oO76OkfdpjOgSOBLUnWpAAdjrl9t3ty/GosV5
sIxjObUR8QVFfJy6+L2REoyQzpv4nszQk66GGYHK+rN+/dmoh+7Q2auUWup0q5Qyd2PlQquRVGD3
ty/gIqJ9jx7n75+F2J/2bceExMVZeS8iL0X2Gi+nKCoes6lMYRL9789v35lY6akJWuyU7h5vK+2U
vvbSs6Mq2KceJ7Sq+clGzhLbYOimhkS3Z5RGkA6T2PP7cRINfX6UNIQDzDxwKvoMP5Nvv1k4ilAi
oYUXIodpm6WUXyUurKVp4ZhQ/IpkXnaGh9FJWOH4ktGavA6Qd0zhPyu1oEe0E1AMrAhhR7+PXvxj
wZXdGiyC2svvk5IOmQzVGxabeoPx9hPG/F/lmHyWY3zk5I+vhtZk488cnhtaOd0sD63EqGC09sUk
giIoZLchu+TsVgXj6fG9LL/hRvhuMvyD42gex+Zgme02zd0vELgZq8V630bqio3J2nG2o2pTYEri
MnrWzFEzx+2x9jcwi+icbYCOajID+wo/F6y7AYMuSQ6ZQMrt60381ps/XOZFnKTsczVOLrYJwdRm
iIodWSf30iq9rT0osSn7HBBL6hToTCxzMw1Hsk+mB7s1BU3pb4uZn2fXK/DiFkgqPPcpRxrMVkxW
/TLsObb2qyVV0Fuzw4JxtG+cwpCEn37tRMdO/xTSEt+ii0Zzmff3+GDyKf4indpFt0J9kFI0Gh0C
ejTPVzfmF6Jh+FZ6iC7nUrPsNjs2jS2tY9Drmt8p8vVUqI8ZKFz4uz/yARl56sgqGJYSPFi4GuN2
vA8Hy0yGbW1+nPwfREQWmM/itZAGi++buLbg+9G22TO1oh4u0MdasJcs5nkccuT7MoafqPPw/A/O
i1+7ATaE98kEFbM+Fy2i3xSs1cau3b+WBJhPlWf5IfbGZxDU91URPjE7brZWB+JdZFOzV214sQBV
MvjgcGZ7MwYoFABN47x6jInwTtLiiYlXBnvw08/esx5yO3mLa0NPlht6xwl4CHUsIjkHMiwPqi67
7Tzqaif67sy/vSLXMFhBT7FS7C661GAbc/sltpBVm0qLXZ0OtECFTTut/WJVuLycMdmyd/x0XHGk
bN/DoS02Y5edWOFpxmP4KEs+gdIk/Gppnq3WafaAlfYeFqGDNNwn34VllURuTf+320SgPqGvx+/m
JB/7lu6jHZYBlpBuJ5wO4VXyE6cvH2TSY9fU+CmnNOh9HQVdKDo2yfZgOeWDpsEj1YQ6OS68fZeJ
N4aS37iumMzlZHCDK24qfMOU8x0D+h6W2LTuMRVtlFrbCB5GqnqDzydEEoGUHf2qlelT3GkAMtBI
YdQzhKlp2mdYNJdyZLev8j2g6Ue8kJxJMwf0ReP7AR00NhwLxw70kPZFWZTNGv1sis99SCrmhrYO
SqwcAUyrAPZd0I5Ry4AeA3s9sVVEboNtJcl2zZKCsKHZJPJt0SgzQFO3S5A37VKv3ppG9oSfwt6C
sFy2AK/gTDDWmTH8shBi3lcl/S3flPeMQ0uOsEuzGVUNuNIXP7o82yRmQ2mftTkDYQEKun6f0xWD
VdO0h4dkbovwU+Vbxxyvw7Y1wUIxcH/pTeAdqyXa/qvA0boU83eUTd8zVrSN60D7hYJGrg6AEmir
b2Bzwz0djE0zyc946OKN+4pEvtsv5T4EGX9014SAglFtqGjE2TM8CCAjzlpv2qODWQj0FuzJZSe8
MTsM9VuL5AXgcuxxefTLPCbgVkuUlFURnZ2ED1UJtbd1duJg9yVN4Y3GAOkdFuOynaHkQlUlXe11
ni6NDL9ZrERBxzhqT+zXs6BdH3s0l22Pk2+SfYUYGWNGs/6qq+hzz1OXgjDbpBjMd3a1vBV+8dMd
NDCVClCdd4rq9luh+ihY5MCoYblWraR1Gls0I9opQEbs7Acw/KYuYo7xYXIn+CwKDF9BbjM3r9Pq
Sr/0HXXAW1QN40l13q9h8X+GDhtukxtAnDzxh2ykVen6T32q7bqS/+EM8H3pf0xNb6pCemleh+ce
IEAye19qVXeAnJFexWMEi14CPOpb0p7LHkvH6trPjDvMpn2AszrZ2dmaec0Tdoiojv5dO2d+SKKx
PN6c46DrVYh8XRjn/1TO2eESuzGzhHOqPXlq1/aXIkdi78b2jhY9/fzcv/PlGsC28v8wZZHUC0BA
MZg1TOqyESfDRhcmfA+UqNb8/Ic3+CGu6PYGlcvbgzXCUig+SPuGuFKgVKLwbHPMI7cFnOcO7ke2
JMah4Y3DRBknzOxMHMk+Qd9E/NZKPPr3t/GbxpjL5AritFzExp7/MR3OtHuiEJAenlHTrMjSbFsl
CjeK81Ypis58/TBrkIFhled/kDd+CKbjAnjC9/hkPClMxNIf1JZN5Ls16mB1lutImkAt9rkEdtUI
VGNZ/+IIEjcKmT+n062f/d9K+tP7f/+Xs76y6bB+cucKZZP58897wyTmvirzwmEElTQPyL7OHSZE
P9Tmkbi8wzwWLFt6ei0X71flLm1AjAFx1VR7Re/RMUx+FVOeBTMWnGtbTnBilv6Sp+1w5zgV2bUU
8Wgd/iRP/Zifur5tKTzhuZa0uWU+ylPngpaPT2V8ln1Lf8VYzuPapqkYOgSZtIdHaW6ZFLRHBHr2
AnkktJYc3w4j9LAZ5j2qxHS0qmuUMXM3yNZtez0fM6t9qru6u/QCYlWLfs+VxoG5MSLy5R1zTn8Y
dcrAgdHEhnyk/lpbMVo5V21pRaeoJ1LrwGj6jsLbfP3/3p0e4YHcJcIljRndxz8/qKq0G8GVVuee
vvFG8wBvhGx2zdB/1ZJKMGlpAJtu+qVVmdj/+2v/vrrx2q7pkGbG7BNJ8D9fO4ctifpdq7MpFLjC
Se8RafY7Uh8Dd22b/vur/b5cYYlZMwEd5fssWx9eTXXSwpvEXwpz/udY1aS4Fptbdz8zi19THf78
99ez1uXlwzPg+LYU0kNajGXhw6XFmd/Q+agA54ehSy5YuqUkPpgaDHjVr82OdUSQVLT9IyiFdVsi
8yLMK6w8moDreLRpXfsko/r5JhotalyDpeRURR6GUTn2PmPBwgDkPES6Ae9MJ/cPf8HvC6inHJYv
Lpgt+e7DJSuTIZzHXNnnODVc4Bm071PdPpq9F50nOBJH0zS+4tlm3eftIqjq8eZP9NhWOeLooRAB
S6LDHmC3PfuMMxSu8fqzldTR61J+Cp1mOfz7W/59sV0DQxntctnZ7z9eczxriVhqxzrTaqDBD0qR
2U5TAh0ZTmZYmYR+YXSgFR4V4vLvL23+H2sedzIULxrQrq0+7ocuzVteu7DO0+oeaGDkbEwP5Q5u
3gv0Qn8TtsN8Z3ZevbFTiHTZqqltJzFt0PgNf7jbzfXu+nD3YZBhGbbJ3lTOx7DHQSRAd3xlnnPV
sF6t6qFl1fw8cv8B96s/cSrngaM+NFyj+sOT7f7+aBOS565ZmC4Dm9+XFWZdHjZ1ca6F+EZPEM5U
LOevjncoZP68JIygpVPQAg3XEY5IoT2AywdnoN7cxDqGOcCp1nSPS19huJdnOvfbxGzrgJQgcxup
dIDNm/oPk20+LqSmHerQPhPPAO9raIaz4yyb3hrEoSMpcdPFjNxqNLX3URJhdF/0BsOIswdAw+43
K3+XVDloUBumpuyOPekrF4YS6+APPiIhcKxgR4gpkGHnKN4q0oCDnGTcjd+a7GVm+YYd7RnCngYn
waBwNMNjBGCbGyVI3AhoTmqpwzg19SaqjSvBm/PbNMqjkaJKMorsuTUo3ChqrxpKI3Mxn2Gn5kSV
9pAxV2DdlUi1ly7KHnsdm5zOILT++81r/X7z+gIjFBB3aXGAuC1m/5HzW4JBS2YDp2JEqthlyZwD
SoMfaay9p6ETFy9ChpEBfepTk4OMdrpNmZavQD6ck1hahss0WSMogp3Vk2BFQMLWQ8vIsKRuT33j
4LQtjQ0OBesPb9z5/YknAZJVlvKY0HPvdif+xxuP8gHZCjXg+SYTddCYLMb8q48i50dRtG8YKc85
Jsq7bFlCrE85M+myf+x8G8QiyU6vSGiIUWSQh/LhGuYJHluYt2MDDohhpzxlUUVfMf0cMa3aDUz5
DnbYYjmqmTVoxlqm/1WmI/J6k8Cei8yZ5Ctk6mdzqh9vlVXHuf9aPOKYYmH0JygBYBWRs/jjxS7k
02QwC8nbv1r4VhdCMhImhSyZx2blTY+zvzfePFljSikSGaDD4u+juoeIFT+AebrhmfSx6tB5Odb4
7d/viv/DrkPWJHwHjwWVh/hjdK9odLwMHltY7h19mj332u2aHXI2/EU+4VIRxCoacYwEs8quznnj
EioUI4rI/Do6tNkfVnfzty1VSa6+bWIhYm2zP76fJtEMLtt5OfPxjieXhHrPdXdTJdr7xKaT0D1l
3RoCWqN7nAibiBeU6qXL4C2JK33tE5LY/nCJfntweEu4mqRQCrf0byudt1hosmkenq04kchMV9hA
yMCQeUMWm7RnLOR1IBDnO/r980lB3i/EYF2I2ZR/iAY1f6v31/eC1tgUci1eP0bpFrhz8BiL+Qx4
AF8g7gQSa5tDwhhwM/Z8aKFlIX1l7hl0yjADt+e9GWP9EGVEpM1N8chcP+S/gaHfcNrlMEmUyEJ2
yh8u2u+7k6KgWA8lmJs4IHw8msExSSZVu+PZaC1/g3dSnIpIXFHH+pzTMu9IAxaiBJp/qIL+0fAP
TcWj7RP5dDWSZ2JvC9h9DtCBtj21pOMRv+QV13we7+L9hND3uW6mYstyd9/BjHthhSguTCwxHI3k
LfUsw7eUodnO2t1S+d/CsvspYCoeqlnCGRVdgc6qLsHElwjCHeAr+5uwGhhgsR88B2WhImIapb6t
XefkNDC02rkgr9ACF1djFro4QCUJNycNpifGr9f5qiIDvkSzQCIPUv5+qcok6NNlReih406W8Uxv
NETeaHjbynZKCFmMhW9f6m7u9sNcwbdZDyAVAz3Ur7K7LrglcYeU6mGZkSAMu6J3rU/mTDkPB/hT
YdXfcs0RN0rynWF3OLVD71cr0IMMkshNei93UUzggOp7/+G2iKY0DS/CG16InPgmIMG3wtiNKK2u
CemR2uow4kxoKVw7uovqLwz8UzwHvn9W7Xy8naSTsP01lSjYU3/garATgAyMzHszT9jjCmIJbGf6
Q83x+83vmJz08Rv7jhS/HXaTEocMai4Nml5yWgObsNbQ5L+CjpaQqBggjPP//+l3TB5727UZUrjy
Y73ZRcLqhiluz16WdXuAmXA0B/+SGmVOALAijd2Th65L6NKgyoKSSdtvta44vfKu//5QWR8OODZl
uutZ7ISYwcBIfXymSqwfZtM6NqNp47VxvfLKQ8QW7NCwRfZ7wL5hn1Qc3hl2PwerX2NxuROdirzN
NDP2cUsqXOmNd0lS/qAQoXFMOleN0HEyCmonn1H+EhNOAa6xQpm9Xap272Sk3k2T9aeV3vvYXiKh
3FJSKcnfYq0B92so8X9s7HbOpNJGtH2OpyYJPCM2SVp1xLkgJIAkrfWfsSya59t3GcEMmhASYnrD
5Qwfhznq7VsPkECxyb0CFrc0Pk9TtpxvXxKqeCTuE4Vn6wS3HzlGRfOQ1sUmarrlDE+KgULXARpF
it4DUAyyDAPFQz+f2mZhmJIqeU6c1Cg2MUFg//utQJliRDSecY7Lcxp7885R+lfhzwbhuAuYQa37
bQvcxtkWUxWTgDEgW8plAWspO6ZGzVw7tcNzjlwbxhx/NonWMBD5dsYsxEDiTFhheL595+uEA6Uo
BV9xJ1OsSvFUOh1mmTZ96ULY0HnYREfOovlxUjZx1QKZzRS/ND2bFqsYirnmtSCLzmkMdoHYWg5u
/CkuIocQBOxszBLQixuKlMA2fr05M/+2X6EXxHIHDtSZ8AP1M2OZGm7Mo5F8N7v2HMqiuV/smAK8
Taa9xKa1EboiizkkEmFCS2Ix3HhOzWElsvaBRsuyAy3JqCBnwGrOdnvx8QQdclbp7Vx43tUtZEDv
OdyDVNvfyrN5rB/tNMo38K28fW6DWuwwit3eJTPwu5LZ+6lP2jX8oHReusxKAj/jbuD4wmQeiVCg
cqO7GrLqryniJw4XNZJ7C8Jy29Fr6srhMQwb8ZpGwj9EaIdb2w9f8Pxvs4ZnSBiNZF/StRHERAah
9rPvojLKH5oUwSyxmsZWjUqdbnYdti1jE42Mrox2QEzRldjbZ+zyuLXgZtCknMoY8ao0ykM8tZwX
NMdp34mqvdZ/4Z2FhTqar6OdkfTXRAYeUFryc+UUpCCTdriUztXJUJ5F+CgOHSLXA84tc5NA4tn6
jWb2GKpXBGOw41HXHKoCP2TWV9gtE4P5T/SZHtEDVivaUCZxxXlsnqzCPkYc9tGoL9auC1v4xOOW
0UdWNubXsnA+22Xx1dMRwtI+xleKK/5k9e3eGFznKCMTK19UnZTA4g8qvgjawfqCcJbauczt3QiF
7Kjj3ciLpj0ENd7mplMrV/3WoRQZskOvfa4aVOoYyZ5vxtR5leVOjf9qoe9iCEMv06H0u5aECFUm
TKHSSMudNyKvGkAsooRtDgMAKXy9iPZCFLaP9sCEibg1uB7xdxEt6uBruH1jjL5vFrm1JXSowtbK
cR2XAffrYj0RUFW+jmjEN1mSx4iT+Me86e8w8pistkKhG6G74PYjohbQfI9JS9UPwF7vi8RLj5pw
BN8xyqMc8D2nOebFCcPfjiTcGBd2KJ/RC/DyS/syW7kbCEfsUiPD7KWgtqbsvFsvY+RZnYCg1i+Q
GaJt3RIM5Sd2vpXQ25GxrfojrLcB9J0cxv4OAUF+JPrPRzQUrVvvDAa4E0ggW0iotROf7JRVSAse
iFL2xJLITAcdqpFgYIB1pyxNM8elfgIgfMetQPjFyhY3cBZcRuJBftYZUlG0ffVVQBNCmYLhJEdY
efXLJ04q3ZVWb76jAelvGzeVe68iIC43qujkDZoqU0XNK3XttvJK+4mKCcsKDKey6817X5JJmzXP
GHdIJ2571hitiaIeOp+GCrS9C39/fFYlbDrynx5Tp5wfUVARl4nlahjdZu/YsfdoRBr2HQ9Tw3F2
GyHGPCf44NcG7ngeGuO6YoTDiCFZL75W9URPrhxfM5Ch7JTzHHR19ICA2HvJsr/YGJiwaqLpuoJT
DyfJJrKwbSLmBUyJyWIIB4RQj/5k6lfa8uZeNLPcZnGZn6c8uhQTxNTExVrSfc/nsj0khYy2EVBF
8s1IxiEQ61mLyeGSfo/76OTjkzlnPiK4GfH7PmGsvVH5GjjRDsWnIvvUa7mdcFtdEtTkx2Goz0wZ
04vhsMW1vhPiAanRNbo2ZWXNkvJsZKBfDfQfZuU/VJ1w91MryMXM0iebWKhtV/PgV3VJ8IHAk9aj
MD8lRSlO0Vx8YstnoUKjytUWNPp83WNIQt+2pSb2sSBNQCMZBh+iXm2mCC7XOk1Na1REtqeJzGw4
Lfc+GLSap1k496Q8/MrIjJ0l8TDoAnBJO5OzS1BNlRHzboSzgMULymUS4FRpv4XNDFysh/zaeQ51
c549oLrnY0hr8mEhPTABHnF+GYcoxyiAW2y5ZyRJo00sPiEPABljbMs7XDHFIVwavBK+mV1acWf1
QpIb5aFVg09DmAMpGyGyVrRJltx59OwPU9cGlWt5VwR0MCCdKt4j3RIHrivJF0QEV002nRzZ4Dlf
fzVDYdIFVloL0p01w3B6GVmFdi5LqMca9NJYUbqVUT8hnni0Hem8NCyVhatL4tuq8jCSp7FdWoXh
ZMiw+IS9t21CYe64kukOgDFeylmvlpHk2oH5Yvo6pd+F/1ll93bSu98UvA0NMg6/FuHk6TQOL6jU
tjftb5UR8jTHzvfCVagKiT89EXa/a0LDvitKe961Q/vIkfLdSpqjN/jLySRjjFKKg9H0jpwD92Gh
n1zXJEinMp0jrPX7PIuAifX9g6Xnb7Ndh0Ee5VdLC/9otYUgXhapbYQ9cdtHo3lYWU89CbxHjXmC
DFmR0Ivj1BHbyVbNtBk6TUxMIRTc9waQW2O/3MYyfSezkzLAJ5Ot/EaC/Ab3p7p2ZXOxV7H1FElg
Ntm1Su32ZGVASjvyiNYVwEaYN05HyauYRT1eVEl+RBSbV2dQl8XL3xtCbu5DZEGSBs+hW9rHZpIZ
f0Y4b8kMJf+KvEHyMsrZr+/RlyEptmvjxOQZyIto/R3xXSIB0kArCILAnD5XIDfvHOwTJuzpa9Oq
wFskmd3h+P3mLO8SNEZNEe/aRV8bryMDzIcg43fd9jYM6WppbHrygBuo6sGEtHU3kVlGwUH49Jqe
2rpiPGVpHQdeYT7VdEfS/i9BHiNiBLuFgp+gKdnEIUGcjsBwb5dY71WN9X1cLYw4RPEJt5JBXfwD
afF0rDv5iKK1DOYUdGeo+vDMIQ+dPNborQlU+hpizzwklvM9CaW8cxa9GpXSkyXyr+FEhinzUHMD
vZpAJbw+iSi7C6mWL35egwNLjXNYNA2aPU6gWT2+lFLD87KjgCHqvO1mu6RZrI8mtl+L0vyZ3t5r
MVviki/oVcYwO4EgdxhvD8NudmV8j5wEnhv2ZgAl7tXsO4wn45Cc6T+SadOx+tIWLDgwO4/KSD6z
jLfnkebRA6xYHkBVwSyPWUC67L5fHP+B1olKEFAmTAQRWHLqbvTwRvevflJPN8BJlLnT460ORTS9
z30ZX6n3Jcs4km6j6aCB8uSTc7gI1IURmsKem3OxA9vu+hMiDx1EkmQgwx9PYorEXdcbZDmQi8S5
S2WHMnYfUmG3B6MgbCNcEN7BLECoopMf7pAtp2nscaz6xXNrZmxohfEiIrs+wHzzWe6hjS/OiBk8
CU/+1NTP5QIowSQ3hJ0zOoY1rzUN2ZdB6pemmD4rcwyf6Rahh6oz62HAZE17CMDMnGrEfJlXHHXG
qQVvE9Y88J2JFsuD1QMeaIvReAPw+IATqVeG+yuMU/7aVnznPGwErdVdk5bpaLPQBSVh5dRmpFcJ
m3sjX01VOMB0jfNoUBrsNf7Qo2q8H9ABLJxjZE4xJVvCuThnVVPvbHKoMG5Ad/pbBKyBEyAeZZyK
uWijmnk8w/H51DjWLvbr8gk1dnVKYm9iFNA/ebJwv488YP6CLajPyQKPEEc+E4GN5rNVpyTysB9P
fYpBPVz3DI5aUxGfU/uragzqwVIjSa51bQYdkrWzrhvyN4v5MWqWam/bS/iVpKdNPClyQ9PhMRps
nrlUy3t3YVdukX7PSWw9htJ+8J0JD8go8yu5NlA7cv/Vk3gckffd9Y1N/2Junxxd66dhQBEJe5hg
U84Pt/t2RBO+HVsYLrpH+du7cnqexta8T3vpf2b38XfOjB4eo89+Bvy7G9DHBq3bt4E/zqcF3Oon
TtifbX+0L0YhMFiu8T18Ml+mtnSY0bHahqnY1kQTn8q2iJ5WpExNRBxo7ckG0CSnl6IDWjBmw1Hl
GLtpG3ovufctXBwAKKb/MoJf+ZsrwmPdbvWSrBE5jAt6C9sTdxvmxSpkjEiGWaztepeWGfDrtUFP
vMupEASWe60NomYYJnAAw47Ux+qSNxLARZ4tBz8foRsAzr2y1czwISwESDVZ5R4/Z6pibXVb9FvD
mmbSsnBFhJMj9wRluXfEBuwR82TAiU33BDr4ak1xQwY6UG6nfeTXIf4leQiIS1YfOh+pxiQ649DO
c3eoQvFSMgMg8wRv1dreWnT8F7EneHBwvm4KEtCuWKxZmi31ygj+dSzn+9bA1WVTwc1EO+J4dDCK
6piGXovX0zwYudDbbmUZ6dT5nKyRqY0mMCVcXU1Y9fVD3Qz6UEY+PivTu7CQDAf81d7eovkVJCvY
veslSLKB1NMc5c5miNY1rJyNTwL5cuRwMlAzMH+iKBmWTd9yBwsKIVB5rihtYReHI/J2cr45b4Fe
HrsuO5tdeC66vLp4xERHXWMc8mjC0WEzBask87AbIqlDP7tDthVvuszfJrSg7mHi7EtHt08ypZAk
0enHHPszpTa6LC8ZNmSK4/20mLuoNV8RQEoH7bOT5yJxaJhVTn+mHE7ISLrU4RLdTU08EtrV+MAl
EwMJOJgTxZDVibmGJSqqLX0L7GbTeOrdVh2TcLqPEFweJ8v65bazA93du84evght40lp5nQ8xsgy
A2HINxvF8U5xouDQNJCbzPU7uu3n0WNpsCTbej+OzzcQFLWR4MEnXR4y2w0zgdTcvA/nZDM0cXtn
OP1rg2pxq7u22NWQrDmwJ/1uiMz8jhZyOFbTdXSms8cZAlYxqybKuh2K3wyqlmovbmo9mKOnnzmf
c3uuBtkiuR+84uxlvv2AL/dS9fmE6NaOHunfB0PqQ1aOCHLvXGSVsxE317apgee3zYNZ9/OXHl4q
gy5SBB40QnQb15o7LPre7Z1LRP7gToGH2IdO9Ta2/Is366EzLmUw9eVDhlUIgD/qywZXxSbzus9N
L18JJJyxGc3ATsghTEMwYTCItqz8PwojxoOWW83dyGue/NH5bFT+G7XKpiEX5ICtljKXpsYhb0sM
NHl612go7espsy3JJl4bpXmt5Kl0zb02Gb0uDnuXWLuWPrlbjRVT8Pb5Syh/msC4sIc3M2WVcwQa
bX3xwu9QFH8Qd1/sbXcMd7GV4480OfZPlvR22CzNINRdtMfZdoxwx2SL1Dub5FYd+/EdzsF3u6eQ
c2kMbJTZOJuwwxGEYBq3mvWaSVpiptmr92WryjdjkRHZQyWnHc989XNF5rL6JgdneCBu8tQKN7+k
TfEctRy8bGnDfQmnp3GG961dIyMYSxHkktTeKemsi+6jeadH6XwfzMTZGbNzUhkhlpxFr9zyldLT
CT2AFRgJHuNbBVexupoJ04sE1TF/ko+gDQijO5RoSrrosAj3V2zSj8KVidG7RxYwzjyrGsVq7HJ+
rUaWHV/Lr5p7fRNHc3eSyzDhrDLAuIp5xzKR7JNuvFgzI9DBbO7/BkGuAjLgT1OQhpj1aEBG2Chs
cjYdOu+k7QXDQCIYsn7sLHCpRZG++Gq1V2qEg6h9D15jGwH6N5IqjbCjciaV3oXJjmtsJAlvIdwG
fPBmWaafrgLOt4jUpyM4xatXcF3Q9XudJu0RlgjW82H5YRzg8uD48e9Hqx/ParTG7STjIbjhu6AK
wE6akO1HVlefR4tm7U00yaA4Oyual5vMAejiRNPBdlu6sBzrvLLWB5tEj8nPOU6xBakBPW+JsXzT
DRlY26o8D132ve9Uckcp32xaBTOdkCvvFFfd09iRgSu1y5Yyi1vTlE7e+jPRzlezMKNAOuWwj8bh
22i33X7scgKTMkXv03Xbne+NHPSm1aLSjQhtYi2Otx2/7yBJVNWwbzltNRJfGPckNlSgdhMhIl+V
tk6JDeXHFfeYaIUz1aSIMDL7H/bOY7lxbMui/9JzVMCbKUAvR/mUJggplYK58B74+l4Xqleqyu4X
L3rekZEMGomkSOCac/ZeewY4BHQlAG46EedKRpbT0ClVSULpyX4NGWR7Fwz/oqq3iyu067EBENI3
Co7tceTcYSPqys1O1oXvzQg1wW16juYayIYLUJrE0TE9maC/gsW195lsJpIzkbGNGpHTl/We/olx
rLAHkQdToH9aMFZpYf3KY5hf9H7bJeRtt2N9rY8TKcMzBnBq6WfvVN4QBmbZVIsqqlM4XcjuUttN
q1VkOtntfZXp7V3WpEROmx2lRCU/N9f2aJm3loguG7f8Sdiru60Gs967iBMoVBBUQMWXoCGmqmNB
16NsynNmwXIbyUkjAXEBaZYekTTPd0kG3kLMrtRvJFfpXVa71oXdZ9qG4ePs2DO4gLGOAj1liF7i
2b5kJTrMN9SQN0YDwyOFdnqLZpUmXW3PxJ+OLWejmG8MXG4Yh8nlwAdp3Coug62pt+4hBDITVD2O
RvbKFq0IeeTWUGGw+pIAyqYWvVMR0QhvzaBkysWHPcbbfNKdndB65jXSMPhKEvtlnD/cGHeWUoVs
MfUpu1ab/C30itfeomgyZw9truuP+kCAmNQ/gvWoLnRr+GDPH28wTeX0LAh6ZrbamLZeXLaASnYG
rm2fsjZMhci8ayxruzBw3pcMRnPsniwWTbt4Mt+rek6e0Bv8cLVqC+a3+WVR74zEo1u4pCv1anxl
MiBraMou9Z72gUu55WAVy68xKWOsDRmdK2Mwn8LwhR3RQ07F6K6MhLFJYnHT9ZlKJyOZd0scYzAd
E3FgQX85FpTTlTSc75sKbr7XzTJlq+79MBytoF6oScXw/W/xeD3pLIGujOpS0RN1r5HESsRRLHq6
QfWTsPp2U4umfnGlFSEcq+mmrol1GLXiB3666jyX7SdhD3CJxjTbC0INnpdZl4S6RbkuZ7wfYlzI
FWXrdWh7TwZRKO11NJ17KEjl3snCjeGkiIIpsQUQSBirbAkqsLpaXDaop09hslAAnPXTgkUGPw8y
2SNKTgpdXqb6sV7cj+lEEKYy7WIQupehNl4YsjRiz8PAapvNXF428zU6uvlaZyjbQMmnqtvPj+Dj
zfMw88Q+QWx+XY+sdrOOJnRfD/cxls2DPaicHPLmXIX9vUq+np2pN1kZ70un1B4jotIcXc1fGror
xLCm1a4pte7RqfMjC//NYON297chXmWORwg1oCKVN62aX0agJ0+xhw3cJZJ5yDdW1pGBuSAj83Lr
6HTQp9jFu3ZHUE8PfJjXxgEifNmSTvE7gK/r7e3+jn+/fp0Hn6TsQPCP+XqL1nIPt+rCutbP7kP2
bH9QDdYrvyWA1sDgD8mFttGmYwWRbJLAxKKz9RiFoQPMB/DGzeXo3iTjPTr2ClZxs0E1uzc32+31
9vrlGmeZ/+b6hOT60xbQ+c461cfknJyHJ/eH8Qn2hlVvZQMWpJwT4BHlZnpXd9veovWxFfnOfZ9o
Vx3UY3ZBmNKZOJqXBtE6PhM8UQ7sp4DCddhucIIp3a4f99Tyca+iBMFBol7Hcz6DeY8f4p4MMIBo
uKVoVPaVWxHfmQ/7MO1NrPiNF6TGrBzdsbjGdldeu338Mpb5xIlqb+lbG++ChQC5ERRIMes6h6go
LzMxjG9lBQygn5TyakZyd+5H9YmQs107DtkzV1KUSWXEGjPJnqkkB1aDBEFYcY233DSfjYGQoCVl
uZkWFwaGj4I3cf/cbG0fj828O3fjBkfm6SwAV4X3Z7ISwqu6Gu2NRWbiab2ozao+1eA+v246cUod
scL1k+ppc3KgthFh2Dan9eZ6TbQcGn2eX2q00050vi6V+DKncrur9ak8eZVd0i/n2m83G7ojh8Ua
NqlrFKcydyB5xFHNpUa/bDdl7t36yBLaVpBYDRViLScIKjUuHRqEu/XBsByKUz1E5Um+g3HUlb/d
T74aRTg8OMWo5af1IkrDnJObi+/71mtgbeSwz5yd4VrW5Gu2pMiDewzrJVjfOmly7Cvp6QaRRuQT
qLtT2JJuNpPw016old7vS/Bui2X9+extmxRfr/PbfWkNwElrsiagT/pIoDdRqUQnQDiJk27DhAYR
ipjgEzuf4tRi68yKdNmjY9QZevQYhxCNakKO/36x3hc5DblY1BoV+amvF/RjqZ0mRCWRMGGTsBYr
SCQMlVF/sBIoW01XnoR8oZH2/pd28P/J/g9zBZ//7SNPaH6wwUx+dv+A9OPMQE3x78n+518FJaxs
eCuSt//lF/+k+zsmMH7prkFwZiAT9FDr/Un3d9U/0MUQIKDbqEktQ2ql/0X31//gLttFTWhongHl
6S+6v+H94WAEwBKAJMdDdWj+17/CB85f0uavXIbv2Ia/s701Xf1dEYMM2zRwT6m66WgaisF/Skgy
ysdLXqkzRtWKKXFctiFbD3Oe2TLE1A6RYEWKdkOQzrLTVehXxIfRqWUR2hKWdvBqJ7ur6IW3aUHS
BuwZb6GkSwR4tM3tqPediZ6DnQ3TZem0t6OHBzBXOgJX6d1v3JhMTSQ/NjkYYQ69q+c/a6RttFbp
pnLnac/EJaUbpvM1AEw+Fw0e11Cu9SzuTuZ1nRESVL7je0komJYQjjBELqMXH5I4sgFbs84XBYly
bU2+qyl6dz87ZhHQoHv2DNCBkHV7oJoZVKzRTi/6tntMY/wE8HBYNOxjABmHSHdeaCphTQDiRIbU
50g8VWtobJipfGVz5V2apSb9jhMbhiw7UbClciClqPmQqUFtG+2unViTQIGs/SihF5ulpupDIJxR
DCHoUJVJHB29eTfm5DMOYVax5nm0qeOAFlEHv58hVQ2Ze8whD24S/IbkhDO/p+hKWM9eCeNqnDrH
F2Z0LOIhCYwCsn1oLzj3EBIdJwFuxfF6uu66Om4bT5C+Fc+hn6JKK+3hKsHYc6HZ723cikvWjleG
YhAK6GTEwKW4NpuqEqxzRhGodq1vhskRO6MlGZDMpcCZa9y5FUsrIBNpMKjAEemeKHsjTZ5NHQ4A
mNguIDWv9hOCEQk3gUuzOC0QkgoD8ggNsnIPAKqEi9xdVTrSMsu3ZrISfE32Te85+Y1lApdm40Aw
qtoD32y7qyXLlGNWRjfs7pyDQ8n4Gvm2P5Xmi6Pl3Q2sl8upgupFENPG8xztAB4KQOTi7g1yeR9g
WLC8oSabitG7mBfL8UfRHIHuOkHYh4+Thw3LLlHQtiy4t7LTtiu6AkkowTw+yCBStSJkF8I2oQG5
+nQgZ12y/UZrX8cfDYSKJgkrP8/B+GlOvrMK5VctILCICaF3A4oGbKdx17m7mFXwMV0GGgEpET1t
1LJynqqdSh/7kl+pA4/6RxCyXw0wTvUbm6pWP0Qs4NkGEqE4YMMdnNcujsVBnZgKKAxF27YG1b50
KlyepAoGXccJP9VXqlN/YC3iV6aWSgPViagNX3NlvMzV4n6JNY64IrnCSmr6I+jxgl32FvWzutGg
L5Hbc98ubCb1aCbKvEVgGhJtRdunRR1qX4HzWtiyDZOsguv3kIOpHhXjraewudbqQ2/r+qbFS7bP
wIRHo/LLTQg1EtQbfMMijAI3l1OLe2ovAJ876r2VVnzmjZAGDWbAJTQ4XqiS0ZZ3tai5tNwO03ij
GQG5iHFA4fiCN0tM2bS8J+l4QkWqBbD8eqTlznvtlOh6vPoGwfxDozWX6KpQjpN2i00n7y468egJ
FrNYLk1SrtDaLPkt2YDT8CHYgcKw7rvNTC0qBolMZQnBN+ksFBoRqlKBWdIfhB1YSCjQayAsIEOp
h6KBYgo3h21ehPS0gebgrp8EaPq5Nt8NO1tO5H/vimmo96MzcPiFxKJZuvdQSKa95iTkhQsNuIQJ
m5csiF7QGUzI49r0CQKzJRvAiVq3jREN19XE7hDmKzRy09mPC/KhmsSAeU/wrlc8svH3jgib9pV3
Ifp6HwNApK0BbN3boyvXDw0B9aSH5ewyahwpI7qizAAwVLR+rRrPZYb+q5v7ZNcPc3wYDchZlmbR
r5jEE+swBCEtnCm7SMft0B7nmpzcqbPap8VkoBu7h86y54CyJvnfC8PFkscXQ62FgW3kN7Nu3joD
fNqSYk4VVQ4L/PmxyihzJU7n3v1Y0P9QHe8XsqyPbOqlEIDYThC7ziSIzTSIXiAK2Egz9bKg7G0a
p3EU6fWCm9vv+6i8Ejb20s76yapQYUtnsNNg0+Xlzk/Fsw56kYd7Rc85fuHkbtvODCHjKfBQxpMC
KG5xrA8z1+5Uy4FbG7IHaBwN3wFmprpM3iEtSilr8dxRmgGsR5gscVSajDRt6K7b7jE8OL36rg5J
ve2MeK8sWOqrSjtEJTVuL+yPCi44umGUNXTa65HxWdsFu2oGjLnxNNhiCck4HU0xN9QoiqsQAjxK
5ou4I5GUQ6FDRRQ2xj254lcWoAp064QsANt0qDwSjoLcnG5HtKE1mG4k6Bt9hDobObqBjl1ajv8W
jfc27a67IbytaY2ZuV4HhsdBVNn70tNe6jijBtaCAIZJlvoK0IBOHedTrGvdFrcVkET3HrUDUn5H
X3ZWp2AjVofj4rr6zqgAKJiZ2QfhBkVyFSQFnzHd5X0tWHjYYXTbaHTTdPKq4+p2ypZjmXLIUWXA
1R0mr4NqWVeRgvKrF/wpFlvTJnPg+OL2iDzjOveKg9KKJZA2OH/x4IbDThwpnI8/4VSkcAv3ehq+
RbPz6M2eJIPhdLdQHZGQSxdi/ikUF0qDESV8PeNe88wN3qKfo+ccezsH2mQ94zX/iQFIo9r31LoK
7b3urJnjM1ma8yat2xvyqxkUQqyh3kVnpzdk0vldASvf7NEXm42v2MZVTZ7RMcmYZB1CRArGgoDQ
MeQc3YyQEDsUqw2ibMNjMhythnJjBMDdd+f2nYzwHAMfds34pEMM0ypi72MTWgcc38u8M27KYXgS
c45QZ3Kvoo6Dq0ODUIZxtE/x2gRqqh+jsnxuelSZDaNb4JTOntyQR7JTQt+YxYc+EdQ8KRTVi+GR
jDMIJhqR1p7VbcCs6DIFe8/BvaVWpvh1xe597Fmv1NmmyrK7Iokfi7r+UAZ7J/Jiwt1s77GgNaiN
HxCqp3ghnT3Sma0dA34HkIfvTzS7ZPIr1laVQfM5twpOJ5vNDzi7E9wuXHkqzjBm9mhbyn3hejF2
iN/6LC8JYumYcEe6IPD6siNhm9OpoU36t4v1Pnsi3Xp9gAOAJac9wESEF3TK/rrAmlER1cwpqxBn
3LLPSi0BcNLBJMUXw21OzuxIAD3YjLw9hXJ3vQwyTbKK0VAm5XxMq/tckAw/JI3iF/rUndqo+vNC
tPaf19YHLLmTX/8QpdMJKwrldtmTG+RY7nrnDq+KqbX79X533Uv/dbH+RNvXP62UJfb6E+td38/x
9ZzfT6dVIbNkNYvqmNbvQOSMUzncRwkFI4gBYl8phCRHhQVTI0xMSZkzTs4yQ6ZywyO+RjpTinxv
7lJwdX3e9XbYpz1SUKgfQtYFGrm3b9biwHp1vfP74rf71mf47T78z4SCUmv47f7vm27IjjhNwb4C
0hCbOEbXWMk6SCMvIhj4p8oeHeTK8rbpWE9ZhRV4lN/g99eaRjr+LLXku12/5gxm/MJqnx+iV/qU
iywkjFvepzpRiUjU23z/8nrttydsyK6lLhknW6MoqtP3heqgP9TlxXpfgnATyYEsecu3sD4VOVS8
j/UJv65Gof2sCyBTE7nqp15WF9ZrYpEE1axDptwZ/ccgSxYeomR0PZBDgHE7oHdkRQM03VEiCy0q
c7Lnsn5tFMH47a/r62ef2ozmpdWF8Oon3gFpP+WpktWf9ZotSyjrxdihSMrVo76YIvNVWTr6uhqB
NcUMF+3RykslRfe8nkbrheOkfAuVPKPQ38syIpsajbSnYEESxqfBSUTAOSeRvLleU+VNOgY1ZDp5
FYqLYCdKyDrpbQejKl8Uz+0vyoRYool7ZiCnZ+4OWqVqHiwN0yNDiU4mZVuHZJUs053WXiKzEHdu
goWzCX806JWojI3E07CU3gk0BCgjw3SbdKexMKuHQqbdIe25LYwqCmDKpvu4nJkue6LjGS/ZzNnJ
vC0XufLQFUG6KJFrcc8CrXYzNM0LsgFNSw8DAjuDLrWvLY5xslL1mpxkDU2LQV+z8dKjNrGKAI1w
XCWRrd2KixFwqK8NYX4NpJ0Z0l5YuzhsrSvDFqfQmcEbRRWhdtMG751+0U/Dy6AX+GOrrNtQzWy3
aaYbmzqaadyNBTEO3oPJRH9E9wqrU0niQw9ZbEeUCqbdEdVi1567VmUAs+3oOCuzeeW5KDaYFSjw
Dcm1brAi1JoGGk9sA/wSelcTisFWE61cccrlqEwSG0PW0DC1rFe/7/ztZ9ZHPVnR+/65srVfcKtV
QWPAR5GPQWe0GWXkVeyW/Q4c/plotPK0uEl10uTFevPrgm1J4GUUWJverE4gqbUFDVUNmFvdk5kO
5d7rPfjLnIHK4J0nFbjX+kQtUqGvp2wE1TnRLNPRns7fj4UAojYw2AgBka9Zyy2+OttQo/nFXl58
P8X3zaK1AKrPCSzoRFbzRIiFYY5aeDTU7aoMFpG/Xv2+yCCn70d7PKZZjV7cKowN4d0c/27POZIV
5B9invy67/uB9dp6YTfemPlNEVX7vgAEKH93vYjE/KZjEGIg+ddd6LRM5IrM+ZX8vNbPJa0cGgYh
8iqk/RzRtnmJ4xyElfwK1u/BdhMeWL/XKCd8LViv6nJKUg3rGUvZFDSqojODciHDTzGAQhYdGjx1
gwfCguZS6TdWpJ9wIegHl4XTWqP9rtauxeff7sNn5gb6CLeR8PaQfHr+jEJOvyQoyz9ZkBzi2ARH
hMttmSfJkQArIMQsIsf5CsAXA9XAX7leG/J8pus6om3QmRnsat6D8j6wcY22DacGQKokwTcsh71l
HRDLvyrhzUjcfFmo8WZ99cmeATlVuPYbpT6lmdIi3X9FO9Ofxn7eV5Wq79dqt24n8Gtd99aQz9qu
8yM2xO5ivQ0wrqSOHHrpNp0wJJJEk9NMiZb5ZGbNdHTFr7W0vF5AEjXzQy9nBDVXKGJH6VzuPTU7
jfK+9QKtJjJDh497rUavv7c+0GPLYuZY5w8MlswDvWjI8sHr9FW9/vop+UTfr7i+1vrAv73PbWOe
6/t11mvr733f933z+2m+3973fWnNyUobrEYAQsjE9zOvP+zkQO38r/f+/Ttx5sIFx7/zfdfXjyi6
Q9XEgjnTV8ZwWuZ+OFVDZO/Il7lZq/Hl7CTbnqmXLT6n8lp/p3gVlweT6slpvRN72iOCr3hnpql9
AOEaOOQfn8qoTDZmY2h42uQh81vbZD2kJwfQcZjoOxANlbodb1ODnozrZMMpcZn+x8WBq1Zg+qFj
raR+J+fhKnWYTNbezPom1Ga4H3W7wPIzk72JJQ4taXtCqO9sXLfC95eT2cGfQJRsd8JghvDSbOAo
KIBRj7lcgSazdtayzkuIt2FToIkOnyDPwSy+sOhYrG7fQEKs0A3vky7/JJO2/v/Gwq8CAfr8nxoL
VD6pwf/7xsLVWzNnb8XHP5oKX7/0r6aC9YdqwsuybRysqgE96q+mguP9YXqqZQDvUbG46tZfPQXZ
OKCboGEZdQ3oFSYgmz8Tgw3nD9eFvOXYliOJuKrxf+op/N5R8FSWbyqIKFrLsvfxW0ehUPsUaZxY
DtXSj5t+oIrRm0xZDp36mSg5Zm6xYS2NoqBm4TeQEHTKhOMi7cevM9sfXpxfmkVn+LT4/wOuR/sN
18OHo8KKc1XJUjJcLGH/bHd0mUcoLKVJqgM9K3DTRHKgFdA4x5u5g9Zr5s3TTMlMdoO13JHlDqP9
OvT/EZb9966L/Bb+zp2RbwJ3APws05JcOP036hGFMHWorXg6zBAi9+owo/armLnQClhApx8qXAdw
L4mzs3+9AwmrttZgUGN5VlGB0t5E7eIhGnHAd6Yd23gXp3+lZq9Z92qiV8FtxHtWYjf7D/AEHXTd
/3jrmk1wHFwW+jx8wTSt/u44ZoWIInV2uoNlOJvQ658HJwMWYBiHLIzyIJ1ou1KWuKDtrG4iFduw
WvuDvbwkKn8lCI7ziLcmWD/rRQwUcAke0W2SCni9g7CoQxtj/jho6sOk4xlfc4SG8IUPyTiklGad
gpfp4uS288jDquiA+lMt9hEeLNpH+hzotZscEoR0/nLQ6DP75HHoW9WACT2XKdmR6KEJabjTTUMP
QuIUdjZmA6T4Iw4JpUNSmW0MFQ0CKnK3EFdT0mxDNR+pXUDo0yCYta7OwnIOyZiFHmH21T1A47My
wQJdKX4Z+D4f0+U2ExSAnUQ/MK2qfG+u69Nle3UqzKSTVW8cgOLYothkLZbYWB4iPCjXSNzkJyl/
ukG5YqdnlB3UoBcQPqlCRKSoGnrbJjYbTUQXlWNsNQXNVNza7tbIfkSFkxxiYtOCLKTINOjRJzLR
9DjmAxUS14r3eti/wrD5UbpUFGVrygdmyYGVyL6GZwywcatXhER8dgJnavUzU9HEG6mLDUqB0BqD
08Jd5MemNdBZr8eNg7BiWtiE20a17KRcvo/qTeIQy+jNnFUlLX/I6cQXVefajtl1tCDD3ZRAX48Z
J/SqNGhftXaDve3GRO5Z1+2878aKftLootnQWB93yLHaSv9lO4rLoUQaG1CWYEaK/XWWKoP6qaS8
iMuLcDpErvWAaBIJvDM+t3b6ahXwobGuKp54bdQhMAgUDMLce+gNrFl1jFfCMVvMyyjPI/Uw8yQU
XKOLkfJV0qYUMI30ebLE6/oIasQ8GMZxN1kmGAi+c68n9nVBoUnlUd8K1JhDPJCrg//KL8b20VRb
qv2p+aRE4FHtMNsNxXAQJixnF3tNhwdv51Sc1vUSfzpVdDml2aNOJ81WwB3HMlHWdhGql03CbpQE
Ql1HeUs626jgLnEYPJpEAbEf19ehxsFawMobNZsYXDMyoCiqRyMtJgwX1CwHRIDrXxCBX2IVO9+b
IwXAyONITRuLE3NIzsBexWYZzM/RBpTc4DpJx4eRSLpA0cCxRnx1wPKDpS32VJMkDrwVJGpTop2w
X8XOsRhHIPbElWOaVcmorc5tDd7Hccg4tcKrIeEZZtcs6MvCzCEHDLWlE229xYRkHOVDIJoy2yCw
fknJgwx0rBfAc4gtSqjZthM/H21ZSsKWdqxqF9bwZz1lvhmW7CmlIXHSR+Nd1xCW1RDNduxSHhus
cIwcv6K+qUhNQSadjuNTMVu0mDCD0lqyfEMtsVjIcm1pcPTSmQKRn+SPXT5mQZLxi3kxHxqlI8Kn
9fhK3ZoKiBzGS9VqwXUi81RJCwy6sbykz9/6ycChxNfsxBic1sEPHM4QKKF+EylPUMd/EmvFGWi6
6NFBRxPG68juj9c/9Rojm5uSyLF+N1XP8VF62eu8qDDu3H1ppPu6RaRV9ZwkWFVgxURME7Hk+mqV
dqVq5nuTM0UI5HCE6RHSMleQuCdO5/RmcMaOUECmX1Nwaq/fSN8xMGNx2i6T8sua4rtmYoyYC4Z2
k3c9ZSQuJwekiQjnI/66IiT1kuw3RjeePYZ0m+dY/wq+o1JPP8tqPUxp8tudBHmW+J+cZjOVj8sY
f5iynzbSXDNwLa0vxCqFM3o6WT3O0pVpk6kJJXbadSnTy3qYMDfo22iM7ha9leAUTo2BVHDNe0vH
+FTW0Y/1EFlGRjPiPD7b0g1ysPrw/yM6hvBqnOQuHnmHTlW8elkjdqMmPnUC+ahhMHn06YQXVgd8
NWjZDb6DkgqutW0jQddOrhSIu+D9kurr3RDKSKIm+0I/VzeenCsUmE+dpv+MDFX1lwTWnTz2CRNn
IDCzkr+BD9RVyTRduh5xnfncZhrWqyk8rgcmWfUcaZH4VELcdrjItzOZZbtyad872U729GYDf/J+
PYoMj2HFjJY3A20nVZOtEzJLqDpf58rRAe6cBeZCCoKuIZGqsUbhawWxvXDANhzbTcpIptjlq55B
PZ0isWsG+6Xgq/N0BpVcDtFls2zy3NZ8OOXsti2sYfKxKqdIEtU/ceFhXE+RnWpJGyK63RIQxBeL
aUX1+EyVTj7RQD+DcGdbvvJc4rLsxU1uFK8V06oPSNFPh/BhwAbkk3JY+WymB+YGhmQVViWDPOe7
N9TkI2D5oXI50mZJN5qy3BBtQxMpxYwQ8jNDVT+2fLahi63K6QVkPYubnR5dlkx9dgwjDzxEoE6t
GiSes1lnbM1ksOu9+BdEtx0V2XGTlQkSvdzYmaH1SKXA3uAteV3XAcrEcQ8+63XkO/GXnJBIMqxn
guigekNaMKbnrmZSSQVty7kVn6LqXyrTOecW8LKS9PhyCFKN0WVJxWcxPVDaq0GZhq/KxME1O+Rt
9kD8y6mUwbxMg/aerFr6lxTsd/qCTFSV+bApnwGfGXaCNxoMwK6ZhpRqK4jcgB7ALLSoLKTrxv1Z
BlPi0RuUI+cy8pkmOj12Rhtceny4X0sQLRF4c3KCwRnHqpbDokOHOVfw/5z0pjLCva0bO+rrRKaM
9f3QLU+efZo4oUVkXhui2CZkPPkm7KHAmchjGrz6QPzOZk3+onROEE2obEuEc1ANrxrjeq6VDzYl
A2cnp0qPeHaP6+oCijfnoDk9RxlZTpUcVrWYv01UfDpNWb16mIT82uAX9Wu7LaGVkw6+fhZtTye4
ynEvlVqYBoqDPSJnfWVY0JfTCVaOMwTrKatDIYtSqw46wbmsRDyZ6cwf9Jd63zYZSDu2ImDosFh2
lvLLMyncCjzoK5VykApDN4C6mBFdn03byFSeyjH7dFymVihd46ZMlJzFxif7jZ2FP3DTMAXPhf6j
aw7ODPqTPsKtlNsErJTnPQVFpDZSXdVlD5WSLTtj5o8swMHEyFRbnVGZvDd7I9Ryh/f34OV8niJm
AB1mQOLUkG5Km0hnWtckHbT5z7bv7/QajUqdcJqDNryoUusZoYYL1+pa71+gY3GMphoJzKWDLoQ6
VT8+id6w/Xr4DDNOncUE+GBM/QWnIM1XvbvpWOj5YRZ/uvL180GA+nB8Wx3HbWbDR2uy1zQtzpXy
npG2RUgl/IR0nUfLcxfF6gHTG/VE8Uqjzd0UJfOQ0nSnPI2VIC3puOe9eTEnTqAS+kzKEsdqa+Tk
e5QsEUX5uh5+3mCWm1WkPRCrXL/lS7TlpLxy5KC6rufKKT+vy6BEf8ngTQbrYJxq7sO6BlkHcXRN
ta+l6i3WKH5NkAKhiuZVj0Jai9ln39MKbXJmOI1TxCjchypPwBS2r2nFrkbfD850PcWPBjbXaGGZ
QX53yyQA1TFsxc917evYmEpDhTncUC7ygTV4ZdakMFWEprhJ9qmC/0TFVb1mrXjx2N5Q62cJaavh
KemTz0QTr6gBGC/t/LYOcbYSqFmaJ21uzu4SkhIyM/+57LTTtK0QlOBxkEvURQ7/ixAH2jHQ8XO5
2nAbOiTaS0jelt80wyFurVcBumhrzvZ95onbIuWzJiz01WlJPrGbwED1bbaIz0f3oU88QvNw+Ped
fYE14HWdHReFjatu99f5SFAsS3A2FFICa51NM3tNWlY1wKs/WKCQbMzRnOXhgx7xJ8u/fRrhn0TD
eZDrBi83WX+2nFRl+skqkW0I855litif+YM0OQV4oryk8sEiAONeK1FILP6jxHrTi199wiABP/cC
vMt5bV/+Wo/9VYWXhDSa1p/IZJXOCYM1nqzo23sQp1dOIecXctfjIvkh1wu0Nx8yl033kLAeptGy
yeVn447LVYJL1rem4b3sXslII/lQbnGgfol+hjuTRsuuseJzpLkHxcwux5ixB1Lgq97yXtF27RPk
D/uWWOpd1f5UcU/PaJMyJf2UWyREanJAuydNjXA6uS+R8zDi8IM687Yk+jsX+XkYsWtot7M6SfcU
2L9Z73+x1Hw1bbvftYOxy63sszNIKxkgZ81433dk8OF+xcXos+U7Jcp0h0saFGt3Wak4dJD3oTrm
izBLd0eXSTkoSv1iJNZjp7pvseddOxlmH5vzq9Ta0ScZ5aOwnGGfcuTubgQxoqxJHhB+4d6KxwEn
gSI/GVXuUpISj2+I4m/c6MDWpgWINoF1Uu4SgFYW2LBYVMoagNayXS+tqQ9MafeSm04U83YOKbBY
WBCi3EYKE/5wyvmyN6oB7BlLC+woj7YMc0fqMbH/YpJcsJ6UOfzo2jSCstYpwWOU6iuvByME8qvW
FA+xv4G21fscZB9NjBkOfkvsvHfcVQRVD5w1fRTuJngb2DmKSybry8hlJQZf56hHZPCRk8DJTsoP
gppp5pOZ39SGL0ke544zHOshdXzVxgXr5t392hu1ZCm5cxBIsGAuw00pS73qWvUl8bhETk8p2JNF
YSHLw+O5yOJS3Q54JneeYl9/92DXa2tz9qtZO+qLBuWLQjRDQ3lSqU2baKMOZQLT36yHR0O+9Pom
Qp3FCjovGrvrnX2oUzF2tGSry8p3NiQ3qPLtnSqL5IMslzuycB4ZlNC/Ws5rC3q9UKm1J7Lo/n3X
14+4a31elz2u9SFc3HQGVD1hB0xJX8ji/vfvrNe+f/j7Abw2fza71/vWm+u171a4tz7z953fP/Nv
7/vtWWH3UKmSDZCv956vHZFh7ZF8v8769lrZTMHynfrrA+tFSM8lls0Xbe3DrE8uvrozslW/vgvh
fQAFnI5GWc8A3Us/NmwFcpWam+lWa4wCgYLsBhnDGLYX3+qJyLFvManUuy8xR9jq+zGb9nWH6Uol
/AhTPvynaTyFfVQFUxtOJMlk8OodsywoGXQ2XgMXQq28c72o6yxGWJbCG46IiKMKFrGLE8uWqFrn
FGXkLK/XGE6dEwiVgK6BdrA0+sJQpHflTMuOwFD9FFOQOYXzcEtI1bBTbHaYbVP/FIxbVciG4xgN
HgxOXJC5k29tIsvBEODsH9V0z3mLPERlK4LsNKfZXBxKbziEsbGQUieITDarAmex+ZgptvfRk2Q2
G6dGRgxGqdsGEbpjTa+A8qHI2pppcjWUbOWPngVKxFVDsSfKxp8h07EGUaqdZ/iw765BB1NMIWGX
OVo/ca4anPQJCwgoadQTH1Ix3FYDeY1aW1wrLg24ogF0o5ZbJ3mM1Og0Zh15PchcGNBcOroa1GTD
VXbYyVEWjpdJCy8oc+yfbSjOlWHaMM61PuiGhS1NRrlTRAV8kIV1eBjdoI+/NfrovChVC7O+h+et
3/ewMi/GLImY6FyCBg33138Tdh7NjQNZ1v0vs/4QAZcwi9nQU6QkSqIcN4hSqQTvTQL49XMS1R3R
X3fEzKKinERSJJD58r17zzUn+7dXuPZaq6FPDTL/BioFHKDuftf5fhgHPFV1ZlMhVsAOuotI+oe2
Ir0H39I5hH6EeYSFl6S4DUNe78iYAHyY3AxtyaHUkuNG9t+ZMQ3PbduSYmcHgC2BtSqhH01I787L
3EMZGNlxFCQ0duj9m8wqH8fcrVmqqQCn0MV5GKMMrYz0QHLjvnPaAri8SyRRiQoSNuLzmDuOijaz
T7oA/jdleUyUe9+vIhwEa+m9CPwu1ALThxkNxOkMVsWcIFwRHFQhErGStQxter759DDkGuiBZEKc
Whu7uoeVZCOAFx5R9/UA16IdTr6PUaccrOk4ZM2mreRKp3u7Il/tZkD8oQMzbKT/YiL3B4Zpnkw5
GPRt5bnqsL93lQfQvKgPlYWfM3c4ZFZB980r4LxiBP4+tTDLpSHIfIfTSByg/pURGeDT3tYjeGQ6
suqo6XgZyTaP0+Mcxt2VFB7wNLN7HsiDDSoq/LT8RT9OXyc2lj69E0dsFRtr6IJ131a/ORoewsq8
If3q8Up616KWOiFPKcShlB5i0vBUdbylnQr6CphgpHvew0DvmgsI6Uij17yFMaKZ4SCceePK0t4J
qMdIR42bJ7IQHbr9qEt8Vq3Wcd0bOUpB+eZ00YU2wqsTePveYrFAjX0BpnSfG+41ID8XGWVAvRo/
tpqcrlqrf3FwpaWibBRa+W4AO1z7bn+p2pFeFmFfmV0NZLsMyH/8+iuTycHAqYE7k1gEWqgPbkeA
QyoH7pZGik3IuHuwvmgNfWGLux8M66RlDhdD8eA82FGCGxnx/APmYzbjau+1AbG9AErhZKyKUXtq
8/SX0Vc0ZNuQyxZJo2M8FGM4oOimXRU6cl4VGP096vJDU7vv0+hmj6bwdqo7Vzhze6yJ7SMoaUsy
DferOZ3Tgi5CPo/bwCfYFM1Ls8HgdmmsCvZRb+0mM7p2VX7vJ3BTp171Hn3jkaDT+0UKMLNwWzHo
XRrf3Kg4OETiofYJt3OAj6ZHq63Eg+t2sIHH8gIigeAv1ZEyZ0l0b8KkSUYtPnZ5eoFBjH1AIw+k
dKLm9IRpQ7xooGmRfRFWFwUXvfNpNkF423aT8yZs8ToWay/g9AL8ZKv11boz5Ru6qguVHAFZ6HZj
IaZV4e1h0PwK5nuRJ0A67D1L3RUQzXqY6f2VwbvLcG/tCvO9I/YtqsWhQx7oD+UdA+a1NWgKN8Lh
FM8x+Kb6pcph4jAKCqZDF5eQHtHrBZwRc2Z9UWyuzWq42p6zmU33ogcccVI2MU+MT3CZf5Mqs42D
8oF0YbpW0wq9c4bSd10b2SY14jUaq72sqVXs/ncSjfQmYFusu9w/97X4QmdKT4QOI611JiUAQdMt
UzJINOZ9VVbXzjFuRW4+MtuCR9EdgyH/8pkQCnVJG2GyOw/wc89daW21FmV7GLBL5+euKtktP40g
246udgHi/+jZ1n1Up9dJY9nwy/Ke5Gl7ML8IQ+CMBEui0I03GZpPrkNMM2J0YYXK8SoA9xiU5ZgH
H8a2PqVJyBygP9gDo3re87wpD/FsfihevpGFZzOWj1hP8pVwabTj774r7Q7EX/7k6tm5CanVOrbY
BK9uii5LQWXTiDYVsKtNm7nPFmeu1cB9mc0j1PdxmzTNG76YE/ytp8K239RHox4qduWhZmWDCsri
fZ94HzZ+a07s8D6b4TPwnN9j7V5xuPsEmIyj+0pANPbX6nPiHpLzDFj6VQTRlyCoGZHtJsgEEy9U
kUbmHuGJ3lUaYiKj3xgp6G/HlkBhjJUNuRYvBw/UHbXxNkJ+BTKnRMNk80VEEI8hWe7+8/Q8hRln
Rj2xN3Q87QCQaDaE+2j2n8ExoxnRZLfPspqj6mnWinkjeeOnjJUNtGTr5b9AEt115cWjqUPo21Ek
9U1L+plmkvarZSXrEjpLtpfbmxn53orJPa4osW/uu9E8Sw1QR5Po1cqo0+dRTH/oib1TqmwQQv9u
4pOXcBkWbFekwuFUKI10a+enMc8x2430RcFGzHWwc4wUY3nqPeGKv2EcgtjRyQNxgta2SBPsZYZ7
sSdoCz1HSZqi+TlwkbDrNjgF2mtK/qRxM8On6hKP6EuoL2ByN5MKERNxcKvH+k81gnzrWh8gUuhs
ACPWuSZO46QfkqpgNShgfTkazHtv/GrT+stp2fWRPvYHPWXEKmgqV+fcGLcGXW4vQiVUuuexlT/R
AB+yMABICdwtQYHtKBXhp9S41uQMAAMn8hoX1VZqQ7jJ4Uhs9L6DduVG7YqP46i5yauFgW5V5+Y+
H22OF6A4cdtzpIJj8GZLyz05Bp3jRHumw/3kaJalckQBQoz0aM2UTx6amZEYzxNFkuq8pBv0DzSU
OQ5G7hpLhAQZrZ+SMbX3rH6/DSN4E6EW77tq+OwLEi7pLwGnH/tbyQA1GvlI40tZzp/6WJDjS+Ty
qpqGsy3zvdDYsW17ryGcH0yuEZnk771P4xTYDRadWKL5pd3G5npvTuSNB7L/nKJo1+twLlyoHesZ
4cO6iLXXEDCRylB81Ybp3kEsD8lr45ousPoZ6TsMk1NiClSAKoHafEwD+iaujmdMlvGWaRk0x3n4
8X36KhvBrGtVetEVMOxF5t6rTU/OSr/smfqaWs8heXA15ZyFgSQ9JSMuo8A+4Kj7HPpHbBrCM77q
mckrvyZ0EdTr616aTODkzhHDi870feWRvW10YsWMl65YjR0oFzZtWHuly3Srvs1j7zb/8X8xydk2
5T00ijW7HMPnXBHIVzpP4fDw6tHAVSB+wJMS/WoGbfPPb4XuwWqEWER9ic/sasyXpyuFf1APQV40
IkpFUu63kBhAoqoIqbVpEb8Zv87zRT1uWCO65Hf1xQHP0RPoiqgeGI16VaNVvM1pv47Tq4d1raQx
R+8MLNnOYEMCw7wBm7CDrbtd/qz+j18VGlifK8eqEOCqr6FINaALN4jebf2LSGWyUCwrWn7HNHHg
VIEcZ09+Dd8HqJrvV19S4eRSf1a3o8/jJIV/3wwtIHVybU6mjXukXxt07IZO/1EvrOgmAr15hCSW
T1UCSZaM4I7vMJIT5NX1kPu0cAApjvvKFiv1Fer5qqi6iwBUqtcq2jrbznlws2L/oJ68aogSUz8A
g2sLIiuz5LEuNurh1OtST6upH4cQ3+Vn5zFqsQ85banvBiH82DDJNnI6JnxpQw6menvUj6fewn/+
qOAFN+ZINUffrJ45TFhUcAzWytHesn7vatCEuH5XLROwyc2JEg6XrymZ9+vOl86xxS7pZvClbfr3
y+NQ30NAAveoclQCTMnd2qCPRYcC9MFO/VPIf5eKCcOXVB0pAz0nFB2kl5H9Vg+lEweTG7wamu5T
03zJsrioh1Rf45cP2fyovkK9pqL8Ez3880WF/KN6wWEpjuqpeIp74q5ZqedtQnSfejr1cI7sDzyM
hWWRI8qzPx9khDSvTwg2Lc9580FoxLzyiuIymjQWm3C+6yymekWSEFTZoDE2mXSEVvzjUmxb3FUk
6MCG0pxqH4W6xnY/XZYBftUlP2y3V23kcs0JrJ2jHAS96Z/0HPwRE3O0soyDE51riV60XnApelFH
2Eow7pEj/FR+C1mdafZc6jEmQ5x7UtQH0UDGq5NzHf5KaOix2ZhPnBa+8mHMGbi7j4sMwq65UIf8
gU2SZpkaitj11S4hCZu520Krw9CFP7k4FvMhMvOItLbiBd/IFZIRap3O4NwkJe2G7K4thyf1C2em
CblXNUMpD1tEQ2bSzrthZ7ikAsAOE/Adox89GMpdrDx7Xb1uxPQOeB1XsKBFDUg9JUvN2goLuYHV
uK/WnHxaBVwRhyDCjAODjNghqtskupc0pB6aBU12ByPVxprYM+yBY5x+dMdCHCe1YTUJ8a9hTZcS
ATlrV6hfl3a3h/mfuyTGlLxpQFhoal5pqAkMDbsMxwnzmNg6TBoMd78pCd2uWP0smsLQSC5dj3ki
ycr7MKOwddTITIeKhLk+/Q2smOAIdMG+KXn9xZ/SAxTdWNkn+oktFmkqJob7R2iWBz1ngASKB3N2
sEXb/15gmD0Dwcc6T2huY9m72aCV2nk9CONeB/5ET5th2i0AkQdypfBWakhRhkF8gK3v4fOiaKV2
hhhI76DAYLgGTByRsWDt56BjEgtuNSGSdTXJaU+GekGe0ABFI7OPVaOfGp9mxCRjixAahpmCyMel
hZ8d85KXuSivSqRiK72S6P8IKxtbOqUBvWxDjaFhBVXbrHwBbQZXX2ltPDfCy04cQGP4YmuPQb/L
OclM7hDvQdynmyKH1krAA01FdclXmgtMRkIpEzVYHwFHTeNT7cGDyZS6UfO8A6Aqee9SLTFWEY+6
i91Ke5uD8XfszcY29pPd8tSQjdHeEPWzHc0iWg92WBx16mtR1GvkDIhIRqt8+OYoqM6VLjpGblZk
birUtSjukzmWmzb0TnnMdSF15y0bvWZdSRqnfUaqrk/dMsePAbbLPeJcjHiJWGPm4E7so6ullBmS
NTqJd92oEW2MkmFfiPqaF7SaI4m90ZyCOwI7sbYPRwA/ROG+i6D0VjXdDQdZ764wIjjZ428qznI7
JZO5R9Nw6toZ1L/5oRsMJyKZnTkHivU0zumul8XFisrfzLujFcobH3MhFoegvpCwdjac5MfL7n2f
0qgmnGg9aXSd1b0Q9FzbWj4SPCT7deWwBhigPtHcU5bp3RkurhHSJxwj1Ft5IbAJ8+H+HaeqgeKi
kspLXg9FnmKh3hxp3WMSenYzJCKdpDzqEqrBlkspYRvyIx3zBKWRjbtlzQjqlGQQjb1krcZFy9AA
cyjTFIb3KQUTQHsmBupvul1exCyecxSEDHsY3HAD9xWBSL31JhIOcAWUPEaO6VCeBweXtzHu9MRh
5iP7dBe4TATKntyRcpcGuEh6GrjesJmB4hATQFWmnkQyiS4C4z2rylubiZc0QgekVF5sHVSPDMvm
jrjxmBs4d7jMMi/bBbn+R83PFmHOPLAO86QnYaGboFd8H04Bc1rOaHaU4qE6c/agi6TOuTgG8AcP
3qlO0htWDJxQXAuFH31qpDasWobaZp+4u0yS3GeO26jr9Y0I2PC72e/PkIAeRn18j8L2M1JtIEES
EcwwAa1OaWQQoVyNmR5RwU/YjGQA9JGVrpMoZMsOEVb6YfyNQMxiqGoUYAlB2GOsXFOBk3zcyIPE
ormy64y4N1AAlTDPdjo8z4y+aR1ygTgDP0SsPiSS1Ckj8mZb1mW79UrrpWp9MjzxKMXKa+8YKD3K
RGRHMCmPViluiUPSdd9+6QkzZGumBigIWY8HPgLf5nwR4sSFQaT2KSDid1FgNojqBrlB09MRNQpK
avCUTkuNmfqG04Pd43dhJpUznGvC9i2Fw5gI3rnGZabtdj9F4l3/iqdk+6uofjT5FJfHwu5PKaTG
7TLyy2LnfjaNO13JOlul9Ewj+LLkl6+jakBQ0zaIRsLipiZ2jhqyjwxvyDyJf9RQ0PGqt9aUL6nh
06zhvEFwhVjTCI7XceU8cd08FzhLdc2mcFWzMyzHJDn6HzA1PuTIAlQmzD6JnmARNqqQsI/k/0gi
WjJ//yVIEyGw4RiYQpFWux7A8n9TBTcmNxoa2A5cNhqKCZgKQ1Emv56XQEYlU4Z8ND7gljaiDTUt
mYlAULc6dtsKxhVTdyWP0jsWvpGNXWmV6pirQdEFNaVkdEPKogDz9fI3EYzqcs9uvCf1HZSXvRl1
zv1kccLBtJVkPee3gXEkOEE+6x5asS+f55D37V+U+f/g6fyrklv8p5z8749NFCbh1a6vMj5//3rG
O9/+938Z/w8ZV5lXwKAOHNMOGQvHOBv3ZMToB42teTUravtPOY0AFw0hMAMasD8NpbkoE24ITnKo
AihXSvR3k5L5RCgBwJwmPxQhv+pWFWCz/+XVAwRdb9cL3r1lF6XBtk4RFAwZ25oZ5S/wq7kRkCCr
YGhVNkXqOk2VHmi0+Dz+au2VwKEoaAURD0GKjAlOjhVbrXC5Q1IR0sqjp9fxIY1O1Z86nh8bLbP/
jzfN+rc4yuVq4Qc1LccjFdT/9zfNc73UHTSw9Zriss5VcIWocHBVSbTMcsfmpTMZiy1iykUewdTl
WNq049TWwoHl7Ja+wxqkvQ6F9hDW5m4RxyyyJvAbbJ/OVHKMy05pR6DP4HAJRXr0RJv086+azbZe
B5M57swRSYkbQhkf5rR56oaRTTU6NiVcA5rS6g78368Z9z+vGUuwaODC8FAy/ocFIexrIlMABx90
vTV3cbbRAg8PEcgferkh8y3YPYuYXjcTRZ6NT4tIT7P4KONcicCVmjyYgkdRzWerdrcsfofZYanL
h2NbIbFcCoaxnp5GlAal2lRCO79NHu9MAfGE1HGe0KDd0iccsVrtFOSSGZEPwVkVriKJkMxxrMgq
PcTg126lW95B/0RJlYwoPLLx4OrFAVfVokNKpK1oc9XR8WBtOmpvsyMyIURsQxnh5yIalTiEjDGQ
Rfso5gi+9xvUn+lND9AehdNrijQBGhDkYrW7Mq6qKMjTGj05n7iZ+Bt03DTA7GONEmvzv38iQLDU
ffr/L2CuZWJasTBmWI777zHbotesimDE5pCUOSskxeq+85JxY9podgr54MwOERudy1Za93eO4h81
Q/TDnlwB44TSEb5OSlNXKZ1VURenyM/vPRE6JELzTQDb3huTw3/B/OrvotQaICH7VTuQT6IZ5i9d
zt9uHN7Qnu2Ap1xxN/54KQsHeQX0WdhQG4CJSlWWNsSctKV7n9j9DXZXtZ1qiCK681krHacd0BvS
Bkzn0ZRtc1d7DbpoXuVVLx99d9x2c3fS6k7fpYO58ZpCnApDipNA7pqmmMkaxiQRD30eoGEE/oDt
XhTGMZDmJs7rx5Ze3cEiDp3CqzUCihgdNTna2U0laTdmer5lacO8Ud6UBt+tHZqdLHhKGbbI2awO
BbqwvtWK32TUSKpIc5rsJ/NDsmpYm4TN1rAoqZb/NynksFQ+6UP4U+QZQBULTUz7vRSUITBRR2OC
2RQ9gGJ1ZyjhVuNC5g+aszoXh1X8AYvy6JfBKyvlTR1NOUVb60n1hqKs+5C++Aj0agO3FEnvEGAd
8Zs9bchzPVNx+Ro1wgxZLJzLTyUMouJf21pEmSbSH3sYn+o8P5l65HBIREMfL4Ap/3sqwrewyQ6L
UrWLfpVh/wUnhceKOEP4sMALLBEiz0eOm9p2SLlS5oiJHaF4Wy3lJBrXBBQ67jXVUPAqVZeqOEHd
k1KgzpaIys8eaTReCHYbMqdFDdyrc0dBJh4IaWjyDOMPMRpSsgWvgAho9bDW2xFjp1RlwUAbWptt
Pu+YPaG9x+reG+j5yfBAi8MLoJLdtggjd21vPXlB+RGoVcideXK9q9/i2vxYbvCoIVNFFONTlAwo
AAhQYt5hXqpkDO6wIRrMVZRcW2xir3n3QnkRRExzJIDwKWQCKaAhC7mhlMsp/6DmIfNx9eexLp9J
h79MyjfRMUruOB77LZu/HuBTj+3gCp883QSGgVEcNspy7O40GieDQStgprwnQISJo8Y3JuORZIZz
H/6i069py2UbRSfDaNg9mBlBFTpBiSCQs7PiU8ObbM8VIomi+JD5vK09jGypZHDNZPy1T0vj1CNP
E1oJ2z2NL4kpj9PkyUNpEsBFFhgolHkIdhjSaFn06XNZDOwnug/Rco4ugrPlEXYLoJRAZwDoyTOu
2i+RgstKZ3rJ6QCGEy/YjImlc1+9qGY5akgGcjs6TjF6Tz1S1Iiqo71V0JAlCnJXRLAIpGkNW07o
JNlhrOgJm3Y6TTD+7yEW+ABpTIt8ptlmcEdiznCHSLM4uK3YLsKgDlsPhP6ET2I7iii4Q1V2ZwFa
3oFAuptnyEnNqFurUZvvTbrm+2jQELIUxTHvFG7Xn++jwk63WGAuWm9UPFw1r/M53c/2rCPo+qig
EbF51+FOivZHhf9uhEaPoTQNSE1Rat25bvuPPzE2NFIM55oJX9twzB3ytUOlk14aOdbV8cv5zu/e
ZB079JeQosiphgOz/LFjGNRDNi2jdESvWGsn021OSB7GA3h+7RTDorhr5p/lL636l+VPOOoYgjY2
MttiSrbs4wIBoHc/I14/2GS5nyBPJXuvsN5j6PznMRyJp5yhyxm5YDQ16aewLe8JAUfOIueHEObF
IUsyA+dIj9w8q/NTphXauhzgsdFGFKdoMC+I6MR+eZXLq7BcMP+k/fyUARoWuNYN4oeYkYo3wc/l
GLouAd/vc2/YwzqIyEzOmO8AP84CsO8i5un0Mj4Vut4dqow+vcHwcGsZ6HhbFIInL3+re+R1pgiP
KSEQJEdQhIDcQ083tuMes9mTHRLsKYW3dw1aKil1J4OW8c1P9N0cT5vRNL8tmaTbpDebE0CJ5kQo
CEytOd/lY9mfomrsVyhkwl3pTNt0HIwj4EWGOXQJT9Ik3y4JGRuyFr8EofeWxgO5k4GOnAXG1gBk
qS84Q1oWCXrTE7SQh6Lldol842JqHC3omKAf1NrkML6ExUzKaXwH6OF3r4C7eRIYe0ROw57AQrJr
yCLRc4dTck2g0J1QZuc+sFbDzBBlnWCHXgA8COyTY1IGaI9xLtAjVM5ojoUpJpM7j5VaiTHdzfIY
IVJecOQwDkwX/k8WRw8xCnGKFVqgHMbiVUFpVrTG3aIATlucKGXZocyCJNa0IW11F5u6EkeWXUcH
OB1+Qge9DlKx87JqFcqbgbz6O4ucVzufX5fqIifgeMOcbC+BuK3Drv0YAHvsPMZ9KLmzmzexTM1k
D+vKzyBKGu2JTYpMsF2k0dk4xvsIQ9Ukyp1s0q8pDE+LPLswM2ftUkgzriPowMS0Jh3tAX3UbnmV
i2BatYjmgKh2shgduBsRgcU2VDCGKuu59xl/tdelTmomtg8Z5nsoRBH1rE+QZM/pjC3KoOG9hlX+
pLbPRUOO+QVVf8Paz0+R0KV4ngO6v3mb3qSSBuvIzinTm+tc5zelh1Xqc8dCgY6xiVHiuGmxBMSY
IIMSfpfqmkuyutj1KaUdHqmSSHPK7NwGVJcdJkQrZQ5X1eSTZncJfcVV3/M8HdJnEksLlfzA0Yp/
WUwyc1jpq9ui7R8iTu5uvHMzegR5Chmsl9e5A84FtjtdxVZ0DyKz3OntbvFsLQLhscFG0OicRQd0
9lsXZqoSUv4Ak0FT0tLnzC3Ot/U4e6vYye+MDudrUioPqm8eRq1+aHT/GoqZWaV54XSLN8SRV4Fy
N8/in7nOuFcZQfXaFYIiXWxggrtmug0eCpVOr7fmVF9q1z4Uk4PRRByWA7Sr1MZ96z6ilniUAJZ2
AyjrVec2x2zppik/oK9BdmwuS3poHk5YIqCw9FAr/GoDh+8lUw3NSrlrtIR+jF77Jxn1FC3WWZjo
pjjpDy3OF36PJb1K4rcDskjHdaLX6a4O6KKZ450VWCkDGVxUYfBniIhuWK4I4kHpRVJGwq6uHiii
oXwrp9oYcD5xIWq7frcn0+IDa9oxZL6Crxieop5InES86PaY98hV7JHqqQipixwMA1Y/w4LJ81ur
abs2096XJwhFgKCH9cEqYDcnor0q047N+sBqW7+r2nPpHwQ2lUgtwo2qz9u6eUkZXWOSofbNadok
Ccf6SCsJ8tKqtSfd52yyHmqtu49dbvSgQekM5+eqhzGiWua3js9b5+sVxpnkAe6vh0CevmQvrlJk
BFSM77pBT8d0uUE6yccTCpiCzcQXElNUQO1zv2luoeeXygQGhoVPyPlDCmG5JVvbP3fKigolkifX
LV6azZxuOSJqPITvRvfeEH5rpLLgOadb/apbwU+lzSm6yVTRsAnIINWGKm2+yILXSlYuwZYREE7C
YR8z5q2sPlhdCC+NtfCLJADsvFSpbNhbSK23Wda3Qzn5n3qe/xgmZgF133ZG9OR4OWGQ1Z+UlDpD
NUByOr/4evVjOjXfA51TS73Gkfq3cvtkk0AW5iX6KIdU+lU+l8Hd3FTH3DKRizm2zkHjIDVuHT+w
xUbTIBkNJN4QqmTvRYRa1xqTn6Uj4qF0CLWgXbs0Ajc2Q/fln7VoWgWD8eKl3i9v9B/oQRH+RjTo
0G/1gUgytFa8A8rtV4a3gtDU7dynA029E7moDChUT6sN+aDJNLv5Y/rLC6M/ReTUdKMrnNQE2Adu
UOxGYzeBh98jEmc5bPFNEJk4WpKi2tpXZc8BR3nuWg1J41C7O2VaUedxdSQRE8drajKeJI3WNfqZ
qZw4Kih/fWL9iglO2cA08v423KuIXTuMYNyWXbZyB/+6GKcWB4ahLqqazKvCRJqEnXppwC19a1NV
zUTCgRSQuG8AKqArDbH8Uvjlqs9syyJdW9yoKY1IsJ8GNnuyz5cBwOLP0fE5Am6h5e8OSGnVqcMG
PRu3O6kfG0dQ91LZD4Zm431+cnziBLt9XgLqN9CeHOPWQIzleExx4gxeSVSwtbz2tsOHIU4JjGPD
NsWaqJhslzgO5zGE/5h0tYdhdp67qgjWQrnKtG6g6239ntQqm3IGlR2UI61BeM55DT+ZU3ETFQd7
3FURklY9dtwtLFiz41NcHLF6PLETFf4WO+2YGe3aKDjo54Cv1stLsBNWXBnUn3ak40/n5tZG+7Ed
C3ZXVqQk57BY27j2XRq0ektxkEqb8NDpQsolAgxcF/3sF0er0iGdThiJMGvcLQZRGZJ23nM06jZY
PbXicRlwLodcc8C3Z7nnXiO5waf73uTlp9Vpu7CcH1rJjbq4bgOXeaWox35nffX+ePW1dtx0Nga1
JZUo0SW+Ree7xAax63L3XBUIaCeXRn41ETtTBl92GdF70CGckaWwYDqmXgOjZL9loSCxUQ4YS1TH
R4RkDbqtR8C0a9+5Pt6DkSW0meRPmZKyIVzw23AISC6/JDEqIY+qqVQWw8WzvDhPork+sqJdfbv+
XEZu08Re53XT5+wb50Sfn4Z8JvPOo+JofVLrjLDY1H7yubStlpZzGPVfbjA/jui2Zeleu3p8s7Ni
66bOlXya+6YUe0+dX8lAyVGN4dlSXIcg1Mptrlxeatzs1JhlefHLeVLT4TVIjSCOqExp+cQlgvN6
hePA/7vzJVVzaXumx0wzd8qNudxdqTXt7Lo9eYWJdCl9JS2OZTKpj36Pho4EJxK9MMx0LM/LLZer
icwy1FCDon74ch1yy0vEu4S7v2U2Z/eOi8tKLrHQv4ue+1LTot3gsHL6ObQD1Tn2XLSuuo/sQ23J
Xhp+aUmJVJl3+e9I2mjkCkmUo7Bl/aydA028LJPe5TNEasGsPqHp3DAkaarm2LvMJlr3yqCJnUXV
SKXOytR72OXQXx/HMU+AwEU/mq79GezhowvkE+0wBg4p2HYg7A63R0UDY7katEbFBKn7YukhaAxY
GPnwgPQn95PuPquaGdFmulkmF8sAqxO/Aq97WbxEQMNCuGf1SpCSsRk9iMYYcN6iUUPSEEBPph6m
98hrtWkarrIMCDMp4RD1aEHV5B9y10MMW5qYHVXB0lQd53OoLsiq5+ysaunegqfAGfSoNcXFh4eM
6rA4GxmLb0vNFIcaigfU3hRCBOSqHc9D8omVm6Rf6jGrHDc56BrlF4QNoXpfqtIyKD2XdzmJ7HdJ
3elBUN8sFi/j1Z2dhFepM5dsNXYxCHVUO0bQnyY7/FGzvjhCnzLXD9WQ7JfHEmqqO1dMUpOmvnLw
/yk0LNGj5t55fPLrxVicq3WcVZ+23T4jx3bpAY2oTpZ+80gg49gyk1BTF/RnwJmp9pjgVrsE72Et
u3mnRphIzZh5eXwseXPB3vzRcrida/8V6wODC3oZKOrN+zSLPpZ7qDYMEgjHBsOKW27Dctp6HQ4T
xahRljhnLLn8vfCyGGk9ZcBXbl5X+85oUqwgu+3xllBmqDvTG7IbjSN95hy8rBQ9A21jGsmDyW8j
nHDejLdlxDHnQAkq52WKXvs/YipJ1rbZewL3AV/OreBIvfJpXcBnYLxUZD+WW9ziXF5i0HUOENtl
/m27u9pCe7z4JzWPTdWs2DnztjhPCiaQu2mxq8g8ww9Q2pwb1MU6xdT2nepOqbKFGVmsyKC7xVWo
6rlYoRCsHPur8igushFh5bvMTmgZ1wy1kU/h1tQOlgv9GFfQljha2sYJV626sRj73InRfjJD5mW6
NsmdjdlZVvbBCsufRTCAxJ6ZaQGW1wq7za0hWAZFeX6J554CJXRueGEO6i1jpfvQfSK4aZPGyltr
t/klcqmO1fBbrXpJ1W9R+xOsVofWSo7Zt+pByp4acnFws3+8hbB0IDlwXXsp1mAdr4+q0ytavz0+
0TkQRwkfcL38CNEAYN8viOksCS0R0csywSjUtTl64N8VcyTFZs0eifq3Cw8lTIC0IgAuFebNnzgu
ZdxXcUk/3Qvn51FjcFZDL+L/YQtwDKlM/KphqzmIgfG02C1y1jYjaMGon6fMgXDOubXt+Vj8Cn9s
L1aDhpGYy2IpVnBCXYrCw0cb/ah3VD1bZDWcyJSjozUZiaiedG6bG6Zn1UqI9FzQQZ5Fke2WNr/O
wdTYEP/63Wfxvaqc5pQSjdp2lyUxruKCa4exyptOoJcV4BHNDQnee36vewy4Lo0ORxUSwrRJpAjn
07JmtMqXniQImlL8kyt8LKegGXe0xbe8XA56DNP/2uKpbMbe5ejs0cs1ICw1Dm3SEprommoDyvzA
aTfMgfdDlSMIY7uQI/Km+6Mz8NDAmKzNgYUk/0E6SnM3gHNt+PRTOIHZynArumGDlizBA5LOqDGG
306S7NXlvqyJaRLzdH2yW+Yhjo7rP3MZKVGCLWWmHnlI+cVvr+zv5j4/J3YUEVRbBHfMNNey1hxY
jtp2QRaAZSUu3ntYUAWQPfN1NNHlLQVmqZwacrl/IsvFwEGbd5WTYUIieHhWtZftMg+twvlhlGmw
buMGFZ/7OtUtYGnvdWkmLH0MrSVCrh/MlwWO0WQTatu0Re2JH2hIWUY94nx3jeXeRVn5ZEVcOTOb
jWN64a69zjZbd5rizMq9HrvGz2QDQEo1rKe1EC8RE/BVoc2HseMaKAo2dt0fjF2ZHnqFecnd8l7r
Ce9lTPnLk38Wl3pQp8hLyOKYyVvbehxSRRWfI5y65PmyFcz4unwJhV0JAzpORLThq3U2cBOVAW3I
iHXICmq2a1LSQa9GRs8crdio6bvu0n0cKHdHWb11LMmqs5KX9GOM6lBzMnJ9RH+Ih3+WA3Q3ty+W
1b8Ncvwf9s5ryXEk27L/Mu8og3Aos5kxG2oRgiFTvMCiMiOhtcbXz3KP6oro6Orqe+d5XmgkQQIU
EO7n7L22WJMrTsJiFu8VCS2gXaLRtR2B5k/jRNJCjfh2ZILhOukrUejHOdMZAhIGK1wp9ZWFetRl
32CfvpgRpwi6c8N6XHTOdUi2TBdxBslmPSx8USHkGjPnHEMER1In7nKp+MjG4aYmkIB+TXwjPDRY
zYIOLpfiKWi8emFzVFKc3Q5cWsLZESAtqb7VVEk3uh9slOSiczxmnnZ45TBIWZPRjk5peXUZ2KLN
wfVSuFDG37quS/41r3FjkPlGN8hlfVNC/K9RIOwiA0OJhyIHLd0cMj1tA05KIsu+EpisVAytMbwk
pMT0MR/Zbb5bJg1ZG0nuWl7JZU9MkXdihwZIbbNSTWi/NKFvVQGFv7pmVPJFwVXitL4Gyvwgr5s1
GnQK9/0ZQhU2cjmFT+gOuQaHeRtmP8r+izqFqvNZkXyPHSYFVoWWUnzJ/HgPRHtkqDXVKwjW1y69
1x3T/O9aZG+NvLqL6leoui9VTV/dS/jPMpMhG9nl6XpyMWBa6VUrpDiJE41ChTAYr1bQ/Ki/fpez
O9KWD148rgaEOlZBlK8e7uvlyhwiiQdoqdegX94JAic0LdjnBhHJEsqRa5zhclmaxkOwaqToIwy8
R79jBBZYjMA8Tuey+uUCBVCajnGJTqMXf0VxSHFvWqkyZ0WrhzA1b+8PbnxQYCil9BqJEwm5Dijh
gGz+pQ4iWi9MX5E8MTIi4mUl6vRVgYVshyuKXxIEEllf+kS8Jm32JAFG8rKpk1KOLrj56ZXtNSLK
n6pdh9pvP7fVl0WGJUPdqWC7SG4DVU6pGRo61JYtnd1IHnzkdD1i0SSXl9GC4dKxo0CDxNK/wAK8
DZD7EY3ER7BDNO9d8CCnT9PE8L4EyERLkmLe4EqCFaPDXEr8epFfO6lvrhdCZVRx2HSknXgaKE/1
azokCFlt/nejRQlfNB4aawnXGUJ0MvTnMBX1uwHx21rtpDRGh7U9OOu8NQgmTZz7PkI9K399dm50
PTQg8666okx4JbVKuBcOauyn5m6ldhPnAZEc9DShYdt4Rlz8Xw3CR4TZFoAmJLrxfhLpvkucL4bJ
KRm16e+RlNRGBuGtrUmLlHGI1Xj3HnPaUzxUXzqDJCTaO2vf6W7QmiGElygxOUubJBIJv59Yifib
rPkOeQY6QKP4KcvrZfsoM3vehKydJI2pNmrfmz9tURSb3v5JcimOQomTkDMbWR2NuQIWLTwGa3Kx
JTJly1jsSvuslIIIpCHJ4N3OvX4dlQtSAYv5mbDrE7ROTqOF+yIPiCRHmmbiq5GjaCWAS1tGWu4S
f6tvk4YJRS6/aCRHAF1/qx2cJi+2weRBCTHaO8XvShcu17G3QzdP+vNswu6j3bp1kIa3pRVxLAfa
rpgxTpu0rNZVj3HTdB5ldXwp3Z+F1rxIopWcM9L4eMLTcqiz+iKZImVsXy0UPSgiM2acBN1T/wFs
6VdchPgwOZNzuuO8ciFW8lGxDzP58X3tatLJ3KhTPMStpNFBEsn3gYVMtz1TxHxRVRZj4swRtTCM
9eappM6P8ZQUDUi1G/kTzkta8ZGHe0+KecoysGigIIJhqmVlxXOmq666klDKiac6chdJ15NzMFV7
okZxsjiEMpH/sGT9VP7KXrVc55V3civadeDW87HGJoNEV89/zZJ55IqfZjzdyb/Hsp10F9HeZFpM
M8BhP+Tf0Cgy0bOpyZHs+U9FfY+Fjws6bTy52GSINuHSWNVyZCV/ZjUiluV0Nb+eXA56RSuSr56h
w6EWZ8isZoAdeAWcx+lZparLKzieoxSK+6qfEkQSVQKUTZO+TSrblra1c+bDzBq+40v+ZreceLXG
YcANp4ZfYpFDbU+W72Fd3joTfjWp8lx6FNdN7d2rK8mAygfckc5Qnv5+UjESYRf95gAszJf8JIIQ
ZhunqP46Lfpv8lyjrv12sNxYCI+26ETFvJMoth45zsoM418BHIyVrcdno4JtGBfV1658mC37URGk
5KDXsZbvWeGfceBJ/CAxA0sYfulu9Db6VmnWz+pO7FJR2pum4g+Vowp1sdE83KBE3yKJ9AI5VJXV
C/OmBZawEsNwTIrxiE3qFon+czv60wp3/WMx3kc5nWQsEY+1aVo0EhNOXel3Nb7VCqERXLEiW+Gp
bOrxrRpnGBQDbBtnoxlabyrI/x+V+B+IxmTfQIn990Dj/9PES1m8fOQZv73lD5yxofvwjDEqcEEQ
uqTi/okzNgzxm2cIhyQlw/QAHSMs/SMjEWixrnu64+mecBFh+mCI/8EzNn5DzOXpvosUFVu599/C
GaMo+2dxGFdEGzqyTzCRzgcSSv36QeSZ127bThLs4BGdSy+lW07qZppSMrsY5hF8MZXrogplv+wf
+aqBji9T5auqG64/X4rOQfPQpT6AtzEaUFfNw0ndg9adt2iSFbH8ExtdwdbVc2+4c/UarU77vW9G
R31KEoq+82NUEgW3VgmrekEk2lfdZPgVEZ6aeMSwvN8YbcsAQj3OF5+7g8iJ6FsovMnwBuD15M0g
MkHJF2rc2gCkmEhrJi5f6DHqxqy7aVnjfefx+13wgT9ieuXbEPsKphK5eID//McrE6iZtN7ShHik
ocd5ZSaEeqhfzJuz+kBy4TbxnAHxl/wV3xaPyCVa6C/6bswh99szXJvOGarT+8MMpAlnZC1KToAi
UrrpJxLnKU6ru+G4cMyru+pG842O0lstKMIWCDIQdkUYxfjm7zeGI78+BCfyDUgMKU72UoFgzyGs
9xhgT5EMZ3WHBIa716p8ADr3xUE9rV7w/irymp/hZWiggftuh/LlXqWYYKkDiT2zixh/3ot7q/kj
5OR9sR5PgbFFBJHvtMl4DDzSH4g150dS71aPTZWO8mHR+9s/rLOw5E87d5wys5nYqk9br94W//mR
1DretqTuvn9O9ca82lczSQ+plponYimNt3ua6MyTZTMlRwPBXbVY3dQL2gSBO+n9KXUvlytQ98iL
mQ9Fmby94v359zfYWBJOZbWnD4cetQAhxtyn4fbtvnr6/caV+8rbcvXkXz7+sCp1N67HZJfa1uP7
W9S9t/V8XsWH7f7L3cT/aeVjefy8hQ9ryhyQA8Zgko6nvszfbOm/tuX3D/3he39Y9/tydU/dfFj8
4a5aFDsJ0SOZtXOJvVqbMvDkffdW9/7tc2/HxefFMQ3jw6cnNZniog4dCn04aD5toYJPw+QY4RnW
oGZC688p7f0976/+tFq1wFnuoriyjwqHxbC6JK2KncKQISDvDz89R6hIQrFAvvBf7qqXqkXqnrpR
K1KrfH9oawNnQPU4V6tTd1FssOa/37p6obpRm6HJzBh4pMwoP4+Zks3yVd0dkmgg/65djL1OALsl
w6QdmVc2L7SDpLWiPqkn1Y2XmYIKilqkXqWe7eLRpkiB3hOOEChR0WnJcFaLFuZ/y4O6K40r5e2H
1ZhOqK8mID+g6EKmAW/r0nCBJ2dCgYJdGjPEmzOsEDR8AFxMvyOo+xYsaBWl5baIcnM9Nf3vKRXw
ddNN03bIfs4j7cQyipgEtyg5KiJymeefq4wyTDZh7WCC1ecnyw1/WMswEMPKwHdMDQidoFu2Hz7l
29eYhRet5riJtgq+pYhcKh1LPfy3z7V/4rreXiKvDOq9//bhG3vs06r/C6uxPLtnnuG9YdN8dbFV
W3q7q7anVvOGUVMb+LefJNfjN/7Yx0/TkqBcmfM9GCiuZLpMZPLzKceKxL1OfrP35z6/5n3x+2ve
n6tUHNP7479aranCn9S731fx39uMWu37Vt5Xo57zk/RbThX2NPuMF1ScEdmd7ds99Zx6yBX8AuNz
3qlXqOeHqEWJ8uGuWpSo66p6z6c1qoe5ukKqxW+vVG9a5BVT3Xtb/v74bZ2R0KDmo3dYDJJKXcok
tlnZZ0P/TtcyZ6aUX+F1HKR2GYFBP077Vh/JvmBEugOjtgGPqkMYsmBtC6eSPYTfUwIVNt6McpHr
c7d1IhyRoZ3SNaOD0/p+ia7G2PvSi0WR+rslkGFU8SltvzuadzSIbTuOXm1SNybyVbj3c2EROqZj
89Ta+kcC8H0zMMLYxtaN54TLhYy4fVtNHnFYMi87rh91VxNEoLVfs1j7keQ0Fmej9wlAs2/CUWc2
R+0ztL+0fuHv/dj3t/boru002gsKYnTeqRNmxbByCLkkmPZHGpQBQ2Li3OBPre1gxGqKlx1oyXaY
snGHouBQpfVFepvSAmovMw6m/Y5zxRQhIiaZqiXUj5cZQgx1p7Q4x4zINx7wuszUv+SwDW7yuLrS
ZwzVjN1ho7gPAyKdI3Z5P2qsNZgnf5v72rQVkrMwjPG9g9ERi1aWrl6Gosw38Pcj/knd2Am40Fcx
9royi1/cbrG2xvhNbx+g711qCr1hfShzjBCVK89zBC4sDVYiACKMJrFob2yPSFaCY0niW6a1eyec
DMxO35xMs4Hr0JXg4bwSweEEmqoLmcdSJVnNkXVnWj+zwbdOeRANTxluRg/8733eOVdFXH+z0fVt
enRK/XwX5uEJ1dw5qaZfVW4UJ61G+GJXoCrssep2RtcGqyyaEYYWETipmaXorq4LQuLGjpNqrVvF
TrTtOu99/Jc5Iiu39n8kBqYJE8H8lcyL9Z06hHVcEjHkmt+G6C5oGrJI4rhH84IAtKq6vSFTlEMb
m9LayQrG/nZMHjJN9LWzjMdp9L4VkZncDn213PVfCY2d+mHvxshY7VZ71aJDUBfVDsfzc+kv5V42
qDMaG6iuLCpGZIoXu9AmJXjypRKPNikhHfTnK0wvAgmtFOchNxdgq4sMnldC8EScxBG1k8bdRPWA
OwfzfhCE29HO64Pld9/CtP9VFfO0sequJwTjFigb4d8zFnEbvBooeAgTN5UFCNcDBzUTHr+eqp+a
Ayt09LNdhiuHZicNzK43Tn5b/SpqcbH7wNhVFbvDNsJNir0gpqWTXuoEQZndmMgDWoTWcLOgceSV
j6Iwjin2cYl2MmY2wsll7Zpm0LAY99WCAkQgltqKIO5XyfitW6Y7p3OabRsjkunN/qTeMRNFuon0
+boo20tBbOo3z84OsbGcO9fd5RwftBmbTSBIzkiSu57R/qpqM++MGGXcBB7Ma73PL74pTjX6pLOZ
JMGa7xNuRWj8mOwm2wajoMcRzhVsZOc4Tz7pCJmvbyrPWk9T1t9VHFV0RAh0oAhOzLQR55c55p8Q
Fj6YfPYwgw1cwxs9pJIZ0Dq3QvTbtng0+6m+qpPuobEi77Asp3yJwW/MTUX8SQm0TFK70Jq017p3
yqPI3mPVv0wj078hFWQylvZTpPUFkVvzYRjT8jiJZTX0QI27kGjEyut2SzK8iAaV4zSCX2458HGM
4AAE/5t3ZrOl/b7v7XDamSldInbUJw3d7MruLHEVAHhd+/N3i8EIWN2C82mFrsTDLuQ0rCAeGowV
8CVaUe8MD6rnWBPku6x6e9jMNqcEu6lifMjZlxKiO5K6clXxyTaWaK8x74sVPYYa2QpOvEXq4XVj
+tp1QFvsZDxU/LkI/aJXnCavRRldx8NycJLpISjqSxtUaJ06H7sBGsLK0AgC0SxthfriEXk3O0WA
cQrKSbTvLOthsAwwV7F/LEjP2XIqnC9AEfKVFWv7IeWkG0VZikoMQWFVimjtuNWuC0yiGPNlH2bd
tq6nG+qTX3M/MdYiLQnFxQkjKUoboOf3tVs9c/QBTW16SrO+XmwyHnU+EOtRMB9NgcKFSwjyqN5P
+G9k1AAKgTx8ijlMIRC+GCX++7GbapA7LsmB8fIwBUhq3YHm2NxFxwF98MrQnKs0NB4NEImsfrjS
bRIegmJfmdEBpUVPXTBDP9vkDyQykCTQoJbRCtyG9Cf3jt/ZDwC4hwEMfX/r1BhHRg4wjjRrX0vl
GtlO63qG/9Pm/tmcBxMOm+cRIHw3LJOxwZWNYTJo6fzWmgl28OL1nURyEdngsu+NaY8ks02Pafel
IdQSPgb9dk53XYfcHeLYeh4otne+vyOtgP3DqdINcQXNvmuSeMtI+tjoCc34ub2kXgzLQSR3aYj3
pGgSehazOAM/CjYceJs+JHVrrL1xLeLkGq5quXT+uh96jPuu2M9D8AycHiLI5D/Ppr5sRYaDEy77
upuDl6a3zySJFpsxzalvpc4rQC5t404gxzlSikPATGAVVuZDMYEdSAOikjL3bDoRLIY6QDA2+caO
7Dg8IgbdK80xv9VeT3x0k4crVDI1jUzdO5C7BLm8KL9RUcuPWD/IzXbinWY7TxN5S46RPxXLRFCd
VxyykH/YbTNkbP5yVXsC9C1q7aIn6qi3FqhDVnSTAkrZDvSrgDyD9EGUiDprDGkyJrfNvd6Z040H
s8FNyMIrOTbcNBh3nEi6TTe8DH28DQMxbWInuFgudEwmeKggUv1Up5AaGuoVGL7mQ9zTy2qT+DnI
k4x8ZO3G7cXv+AF3xI2GRFVHcs+QUjS92S2zc1Pipt6LGCeCM18F8peujOGmLFwmSzht1ySxGFU3
bgsPMqrlxT8rgwCKWTBQaPENIeWHeU9XGhiD5msINoj2TIpHQuDRzInw5IQ+bQ1jvC6SGNOQbfZb
dLo3faQ729CqTNhG5UPLyKGuHaLou+7ik3uOioJwINACt7ZjPpuNfi6DPTos6DIWlgY3gUtLx402
4UOfGle8iL/NuptsI8PYFlJKH36vSP0WeuLtCj2dwUJirBoCbCxmdC+mbGAf7XZjEv1Mp2dnTE+z
Of2SoUXr2tVowIfGsS1GsJECgXsi8n6Lbb1ZT5jgOYHo6PZWJk1oJBnu2tKjmwAg4zry6OTW7kBj
s0Dq1xcaQIS0CI5k+O71pryqqqXYOrpoD0RtZK5XIjCzjn2U9YD+r1y2iGOlSdaxkQEwrC39WLvT
bimFdeAchxjUD66dIrn3xPCjd2N2AAODB3EYXZSh8+y1hpFPf64jx6HO65yxhxXZHB99i+Sz9kiT
zDh3/lIwnofhl0yrykw1+suVtWf6sDYF2SG1dYs/iVNnVqR7Z0I32A8/IJJyMonW/OIYoUJEhPkJ
RFO0L9tqP4fY0/hZ7ichk6yK6hrb57055v3G0osHu+9/hu0ABgjLSuVGX7PEBzIwReaVJuqtHpv9
Icqn7VJPnJqjJDoj7rlJKUNPC6YqYXxtYnStnAydbZJWV1wHGW45Hj83EV196fvQOdhvRVSthdWK
fQ3KzsD7TQFhLEl8+z6QtKzZwy60ZEfSKu9z30Pp3mHqKuzw0JM3utHNpuKct7j0NJMFbb15mzjN
hTChbhdZ2rFP3eS6SoYbO/7ZeOZNM5rOF+hNa7guqBasLXxDisrJ67xYJWBlLFqQiqItdEH20aFc
aa6gYkI7jCGathqRhq6jEsxkPRocfDHqrxhhw3SHIaGk9WTekBVNClbXSGYJwsFEczCHJcG2M0CF
FWNSrUgVOcddH+7dZtkiE70OmkhHcJp9iXCc7YsGz0TP/MekXvHUlWdhCvrqNTuYb/Q2ucqUO6YO
AGcavZDZgAWkdMD/jr9AYF25yIOOsJd/OeET5fgUC/iMEmuCQhMh6UnhlTKwnKztaLgL8Ii2vwYZ
Z5j+IRTBWWtD0GfDsvV7VBeedp374+8+Uj5URkgJbEucjKm9blPSOBBKHUOqwgdq9C922RI6ip5j
NehHJwqWvev3r5VXkQMdbCM9/jGYWC1q4VC08WMIeGN/xDH9s8kDf1dP09mb7RVt6XhjOFwUKtf/
4ZB5UiY9DUv/2nbbvWhQlPhZJ5Uyd16TPpdmcBgN+ITtQFQPk2SMcPNjE9T8q/2TEU6sLBgQFOnp
zaC3BMdNIF4JYfeaZJuZ5XMpzJeoHK+w1pMiNGTrmTyRKo2XG3r/tBUxlxwGU5h73DbnWDPumi7V
LnpiB5cKr9SlDs5Cwy6AxIGncDkdmylLr9+eM1y0heiL8uP7u0IziFC+TtGukmtSC4bFeukWnGc1
wjiyZx7a+qHNxHgZjXGPh8pcMVGNsACnyFaRyvFBwietGhAmBIxik7p3t8PQkSkXn/GUr2JKBDeD
MYV3nbyZs+CuGQkgzMuzi3H6om4oRy64FRdGoqX7x3OFM9fYNSMO+T+f6xcvWZkiNve1hxDCs4Nb
oGnBLchyv3LrCwcFgv6ua3YI6syLjC+6UJqtDt5MDIJ62HaRdUkaN74d+7eAo7eXqedbR3yJGf6e
1Es9Dat3Vk1YoMa2BDD4j1WiKjGPbWij5JUv+bBASqUYvrw/A3EhX8VzWRzVBtSCICKDxO+sDZNT
3GZytWphTNTE2XbmB/UU6cjxjYv5Ywyj5I5aIcAFuGqGEd+N9fQLc3OAj9O61ucku5roxl/Ujbdw
XJUdxM7357J5KPYB3fZ1qmsJjEbKLleW1p9SO7WR3XOjXtzHDu2cAOBlhNALJWbEn5qFwMbsytu/
PW6w7+0Ir0OZoZZHsI4YGU2XpPVuwQss22GpR46dXlzIv9Bu7fgcygcW05u3G6ZW3/okWk6zwDQq
VaFI3iG149P+x+umdPAP2QJYWa3I1UvnHBJRk1d5f1OV8+Ztj1oqSPJT1K38LG9vS0Zfd0Lzwjsz
KR+qIJzO6mXqxgGdTHBWUR3UQ/Vaw0NXbNdAx9W71HMmsnpw9TDG+2la+3roX7LC8i8hpOET4sHv
IWa3i3redPPh1hkB+CSezveQLwv6+Vi5ZnStXsEs8KLH0L3jhf2vnOPuQM6kc6mr0r1URURoQOQt
hGot7kUtMLqkPeoyJ1U9VAtQz4sbJC5rK0k7jYF/1O3aHFbsEM+M3Ab76v21kZR5+Gnr7jOzTjDP
JuFmIWvtripsbzOJOd1aGLWgpHQAei2f6lsLQv2ulzeiaztcZ8B/owmdguqN/38VwX9QEZi6Lay/
kxFcv7Tty4+ob1+7rv0oJvjjnX+oCRz/N0KHPZw6gjxjR2bvjq9t97/+h+Zav9mosEA1uRZnf17x
p5hAmL95nocu3/EcGwWCxaI/xATC+M20PN/XAVvJ2GTClv/3//ynqN/20+OPwKjP2cgenA2pSyB7
UngIHz6BsnxrdrS00qqD3ow3pdA3AQG1blRZOyoGlDU9KqMffqS/QFT91RZNXRcW0BsLgMKnLWaF
KASz0uowbltSD1aLVz2ZztUoKCONQdT/B7jTZ5CO/IJsiDGugHEkPKml+KCVCIllxZOZVgcj2xF0
CI7PnZ+rJX1x6uX577/ZX2wK1pgpEIc4fDvzU840wcMGesylOkjPQpqlv2R1OLa20vX091v6JAAR
fCm2ZDP6ddkH/uVf65xoaSMbAV2gjf7W9+igtxFunnSizvn3mzLY5/+JRCS35aCP8VyfqoFhyG/9
8QesCIMpI76VlVILRl747NUNhTTnDF4QSUZNq6CkiM8ghBNlvcNdeWOFNVmwxfXff5TPmC71SUzT
N/k3DUd4n35fd8g9rfPH6uD72k5PmQz1Erg+PRva/Az6774V7mvAheXvN6u+4UcWk9qu5TgY10zo
YPanX0Az7NJyjZJdSEuPid4dTXdgyDveIzS5x+MeM2G8SorlOfFqROta/NKIBr+ibAuIBi+T5zwm
Tvr4//KxhGVbvusKB9btP/8xTlP2ZgaZ/NCJFmNJZh8cl6111khnzet+oggF28sTCdJsaaTryuxu
TvOaYNbhwbOJn0ZtOzohSqk/xVR/cYD/5d8EUIzTEwpDTi///LmWPmE2AYXuALOgIRDbpETQU1qc
EZeOgiMCq7Zrdt8qs6z/w7nF+IwyU3/Vh23L5R92Vs/zxaD1WXVAH3xLpA9VZ5x2q3CCR9pMz5OO
ClBPpsPoOL/H8VPRBN1/2Fv+6iRAbP2f3/7Tv0JhCt1TwSdYInTHkNOfnSl5UTHcCaeEv/+p0Xv9
66/te5wP2C/JHTJNBRL78I3LgNJADoL/UOrVDpDD2cETOurSL6/j8BBE8QDQHjK8yiSe0rOhn5V5
473dWAdKkUwR9fns8Z45m89+wL5jaf5pGv1d1erPVRjDLB1uSDO/F1Z/XyaES5dfpDjTj5MXx2gt
iGHT85LtfCjSVbjvnTxHwsR65Ot7R2ZBIqgdy305Ww/zDJG7pBfXelcgUs61ww6aEo5G7ZqSjtXf
FEtTr3Bdsa/Y9AMpPMoDahrGeyGc42Dit2Y2RapDDuOHYqzuF9fKQ6gJ3Kn1/DK20yWuSSUKrVNQ
TseS8Hm4m0Ck0uLSuXSwdLKW1nneW9I6dMzr8DAH1q5Nlueu1g+i/Zn2yUvm6ufUIqV68HcUGGAa
jcPW9JNfUmguNfhyfzJ9dmHieCy0p3eW3f7w5KlY/jJ6Cqk+MttdNTJxnMwfmkvynS4RbVG8N133
mlCjYDXyvYzJOTDne8w6OmE2cFp+T3Xy6JzpTFYPZcqm0tbTnL8YbFM0/EAmZ7zRp0M2zvO9EWN5
1PuXUZPtuaWH+NJhJeroQ7rsB2Pn05MyMJjnLn9LOZHdm5fQZjiByZ8/sFEOp+nWLLVHm0hzCHH5
ryZvd34DF8ENr024MIB2csIwI/3MTPgHI9mVmPiq2siph3Sr5yEebhL/dfIqeJLe+ByNXCfMhRqy
z3mx8k91ZNwCEhhXFDJTxvPL3WTBMuUi7HvDvQ+OPM8BD6UD7/dbf3uXygxVpwpffJufoAhqzPQ/
62E6Cz17kZsoFvS2kK4Q2/c7ub14rr+3wCB8LXsBTHu25S/F4OdmqgjySfVnkiE30tySlqTwJPnL
4DJet6bnuqbYjcHGK8M7qzRHmjnGfUJhDRAD+1Rod9ix+ztqzqzckloQooOwKQY5QvOroSA4zfei
M13TGpzC/LzwidYFo/26ijXG6YnElcNXmutbJxxePdlKNC3+rMbx532d3pSvubE1LrZLwFJXOCeO
qyv16V34XqvJGO7ldTep23IVv5ggVwlseBlBUY2zuPI77FwTZmASny06qCiS2ZVHeXG2dOcG5FVD
rld+SAz+m5ir/Z4A1bUZDM9Wk1S7lj7TEQnkkxEXzZWY+Gx9FlGSRKPICcsJmmpX68HE/mGZUGKS
W7U7ghz5lcgDd5GSZ+rIXy0zvHM7RDKBy6bVqURGao4OhKaMY6U8cLqlzzA+WzS4aYpICGhQUzOE
2hiWAU4+P3rpBsYR9Go4OP10P88P7cKYUJ22Bnmpj6QnmrL8qgqFbOVRGuvmZzDO5QYGhv4Df+RA
loq+oInHK36/7lOi68sKjSGA8nXXhASHpE9uk75otTjUcffdBn0ycwwM7C5GCCNDQxakAxJzei5Z
/sgQePJAD2MKtPbqBX6/J+yZg8wdntGH09TR+FiTw0e3LDZlsJWA69Cm0awbcsK1tTeTbdJdVZTa
qZc1rgB/3kxnvYm1Da3bax2878pftH4/6gfbH7ZT4+Iis2LaSxnnbQ2O8c5uJhiOfbmZJ/MZpA5H
l1NWrKhGuNDPmLo40t/YPgZhPlVn+Ft8O5uyDrJNcL3YoX0F+QBXLA6+LRYerxTjqTJpEurRyCS5
ProdZ9G2kpfJEmyvBhdm5+jaI8cWnE9HZsqhjTc7WoGzRvxoVOTrsBIP+IkAZ02Vv82q5IlAK0jN
hci3fsYPlxnowjSOq4wodlD+87PC96gdUg1enD75JS8Hep79glF50HR+Gk5xXUcE4tzpP+tAf0ho
sQ+6cTcG/nnG2IkNr9wEjtet3/6iuSP1JN/Tnjupnb9H67iBFCedNFrMDlUkxYthpPPWyNCItbi/
5ho+t81uHU1DuSWW5bXHQbK1SwfEpT8fR+hbho/sIMZ4gkgVZ8bUB7gyw+ap7vlFwjbeebAZOl9z
N01t/O70rb0JlhSKip92OI3wRzoJdE5gUWhoQm1fYxPjD8QEbZsafATQ1HFFm6ianIg2RnhyRw4f
+HOcYYJuM4ABJPt9KTdVWW3MeQFySgSErrfzpja8jh6sf4yLwlpFHUC+3I3WHMgmdtvyuqgo2nsD
w3Zvfq29joBlzlsz10yMMq+OjsUnl0XyIUUMklkRIo+p2lk2Gxs4mdeJhf0nHrZwT7HHy/+uzDiG
hgXOtHiGEn07TewuXY5uwfLNF6QfIP70WEMPUG/ANQK5zfjbXdd44Y03pkCXU7gj1DqqjmpMJMzp
h5/YTJJ8mKqzRl5tCiKnyhAMlHYUIj5gfhGN1kbknbbu5Vg26CMq/6+TDqdy9JBb8KUSUd6jZn8u
Jg6BKOgflmK8M+W53HZuFt2O1zYo6nU4Wl/dglAOdQqye2j/iZFvowqJimtiSa1+VK39jMftNZs4
bC1Pf3JHF71TQc/LWgieLGOf7s3IPf6VbNN501XN9AAnYX5iotnRJw8JqcEy1/U92aymvenCglCv
Kt66QddvnASGuOC6uKEFVx6kT9g1DY5wBgY9xzK41sm+6os4WhUPZucND0WNo9PE5mcu3o85H+8M
1xt/T0KaIKlzCrGYfg+3ve7u2k4bH5NSXA0DtVMm3/EmGeOvXjvoZ5rgVKg9+5zGWbC3yuRs0sOu
CWO4DutJRzkD/a8zQ7GhuEffH9A+HALcLIDb94VGp8Z49mGOUFbHmj1lTzGXUnItwCoASZnrhosg
3Wq9XuotO3RMr7WI921Om6tuNH3jxPW8mU0EEKlzbCLqny1t2tEhQOi7mpMLdnsgPtuud2VwnrEL
84lkDAslEebdxjYvACaKjVGWt6kDRtHWvEMVVRs8C8U2yqJ8G8/es0HN9kgM3YbWKJKvvL/oBi5e
261XudmGZ5HX51r09a53IDyg9xq2sBAIsam7n9ro3PQF6SGT2e1iMmn2U5WfbeAvHBTpvRTV2Pmz
B0QOSALHJ7x5Rq96Sy4lYAhoLM42pxWIpz36Zbs/uonLh96PdJxpsa+z8raxDKKyRLGOUXOsjWSj
e4y3hkl8FRru2znkTK6FNOWSkIlJbXUc+g7H/+yLw4CwEKVEtHfRpK19QpVWS2XLtCAuAQOqFGAU
Higql/1y3tp+A7949mElznEFRajfoCrQCfIqcR45di5zwuxDBBJjdOf6KgL6RIhqzxVpovHcDnvP
b25x6acYSOm+FJ3YGF3qbluXBos+DN/amCNtQSVDwlnDMMrLNkjG4SibsDu9St+4btQcZBKN9OzW
7VitfaTx+7En/lcjGqnhCkPrMpg3TqXDTaR7CoTa3xpa8DuOTnYnSdsQ/5e9M1mOFNvW9KuU1Rwz
+mZQE3C8l0ty9ZpgUkSIvu95+vttIs+NuJGn8ljNyyyTAO+E47DZa61/fb/462bX7ToDR0nDhIfQ
4ADrDBmSDLAthVYSZMKex9oTEOUU6oeFytcuJE/AcObsgqK4qjXFl4V2ltgOtX3vwB3jrrAD24Cj
o8j5AvmAgfCUBXW+RezwmdVSsJ1DWFy5mmLB1Tm+lr3Sd0KNRh2EDJJJUReHOx1ct92Zj8hZ4y3R
m7kN4uHGnNsnB7M1b86H2o1iYbCAEk5WmRssvb23p5AJYsE0Xek1vNg4CeAJMXlX1GE39M7JIHyg
SKU8A+TFTGhmmi4xTTZijfG7yj7EDfNndgmQYlh6acz8J6GtzOVahymjvwyGCocLZokpJgWptSDo
hChaSjX3d5V5likTmVGnwieLQZAa626dtqaR5ofVLEw3X7IOsmNANJMMXbVtIJNMjkk7r4WJgjKx
pxo/0CgBoTUnbz0mi2Y/lkV5x5j0UtrhZZ3qdglhJoZIE6KB5Fm1mbylYXdV8GVSf3Qz3xum0IdT
7cRMGQnoc5Eh11BppTcLedjFMkXQWHozGDsYBANoe2HhLxqIcf53VL502tBj2tA6PYDMwsIpuEVD
BIWo4KFqhMiR1/1WZWrXFEw0RJu3QqPiHvae3TTnyPZ1AtNtFTeQKUEIDHrP5zO7oK2aYSOQ/AB+
fUCF3pWUGiYEP2Migq1e5Fp6cRQiFBKbPraegjb5RAuKWUcjAUBOP1Sd4z8uyBZz4jTM+ERTEDVi
ITzKiEh2asHBLbM7a5gui2U85LZ5wdDrq9IBfCWdP9j1pQzEJWYszwb3aeSMNRXNqsXYoH7APTj3
R2wwKhlfWKnOMlRdGO2ZbXnSBrh3lp5vw9rGHzSGeqCj9iW+tAwQaAGxHuFKaBOaauLI4v2MZd46
peqKe1BdLvwtZmA1+IOqDTxn4YYqwlKzc95VaiIY37YxgJD1DA37NnUbZzklebaxqwD/Ohhs6273
tklztRJ6g0K0ACZ6r2oyJRit3Ji2wEwJaqOKBjbOnP3KPVLy4apRNnbzSNmH2njVxvkUN0yOe4sD
z8yeAA3bzvhLchwMI/vhmtbMe/IsPNIdcGOWPZFpO5xAhT6vvwFqv8DH0nofUTRxBzGuIlAjthDx
sRzNLzrwiz4XcrcmBhAUOIpraXA41ihZy6BnWNJFNphqmTLJajqwPhQajTbrTqhtuXFEaFuY+Y2Y
THGcGJ5EsFoly6k3nqwEiqlUzsdCVc9mzTXRGvM9FLWzZc2nLO1uVdIQs7IcafzFYK7gFeKjRf7D
CAf8wJ4oe6NGnDGF5xwptOjOIaWnqea+7O33asAXsVKms4LPFE3T8YcmQvQxZEoWvKzpt3XnFXHP
qYQYVs1JVCTcpOgZ/OpMZFUl75RSRMKD0x/IPIt4F/h4ywmfxuYlAMrpKhTZc+V+UmKTFMx0Aym0
9yTjVhrAl+XlkxgwelpxM/rdZEYba4KcF2sNJymHZ1X92ll7ZqLBJJhYr7eZWdUPaza5DhnpGuNd
sk2SZyrhJZLJk7gvg/ByOyynmoFrWgT1Q8mUvVeoVuC9cNZROXfYA3tdgJNeHdo+UwzH74iEOYMF
/EGL6XHfKTJCM3HVLiI7RtvydyzaDG89522thjq8XmhbezoWffueTgQgYqCtXop4+N7Uw1UMJeJX
jZZ+b5bGx5RFH4nyDQSkF7aI57KsYJiRbmf4U7JDxXOJ+doiBTG0XD3hNF0N6zHto294RC8FWZXG
VBFxaIegZ8iAjsS4HNxPy/QqvqYpiZwyg2LVmRfDJplpSfz2InHZtyrRJIaeRfKkcnXUJomKUQd1
jaNntFlrA1pHXTHooGwEgQbIQ1meawnGdZVda6fcLuOEpRmX/8REHSxjcQBxLnkrdElB/o/o8ZjI
JL2G4nU2kwWwCHGHSPgYIWwWnayGObLXUSsdKPXsFCaJlji110XciOSUGwuwSy3HLfrJaG9m5mUS
je5tTYGJgoVvjtOdZWazvyYWosfMwGwhUDFUr0dOvDAmAO+cvKULG59WQFEq3ZViJtD3isLMjDx7
StYjxw9ozXhoDj6qTX8ZMnU7kDsxDRFbc1aq2MSBZNpBHiFaX9NnyS52tBTnwOBmRAM1t4zqDgcn
UfmafMWpGT9JHvp1M/pZL1TyChO/XMlfu0G5Wa+HLtD5CRHQljEBFdy1jZmb342lIxaqZ/5y2m3D
aRMa9otmqnsbeb5LgYDLD5qAFmB6sIbaAeJDlMJHhRzjUBKzzRMIbWyQaCbCdIsH6xA1DgO3kS1+
Lzo0YL4cmrG/ZgjM5krFDpjkvzsreuhBuEITJQJJsrBrpBWKVFk2MTIUtI52XW5vbHF/pODirjnS
XOKuG5N0KwycZIlWk4jRgM6qFI8OHf06wvIu4gcxMk7JelEZSMnc5fTi09K2JzyV4HWP9OdN0a4G
ZQTEoYNOMMcPrVnjU3QYNaiZTYpiUyFAlrXyPsIFDSNJgO1Be6H7lt5ehtcheepC1M80GJluZmTf
i2ZQLmvsWSwmYFo72mQth6iz8qemm89jgqJ+DnoJDUmuCLnfh6XkzBguoaZf9Cn/WrM0ksSXbrJ4
U1d4CJuybeMIIntGxK0NfuHPmx1TxRTlMKetQWjsGNiMJei7Jbi2VgSzwBEpuVyI06PE/mGnhLwN
0Bh8LTEyFQmxqgIQ1WgcO/qqSTsxR0ardFcmubUVQ8nqwVY51JAipXjRJ/OrR0rq2E5JqtvaQGz+
Sqq7fOYWkixklJbytV2620oi9A7KlCAqMxhQub1h1owjFd4Aa8yMEIOUs7i3pSbT6M4yf9T4DcP9
YHIkUlOqEHcXWgqzt7wly+BSrM5ds+03DTpN3MuQ6BiwT/Q+/xCeL/a8xWO8v1mv5VZSiVGr5Xad
za1flKnXvKkMnbGZII/MbO6IH13r+FAdiXaoxvehUl9bu/p0KDDusvpGmeW3wGC6XVEECEL8OGLY
n1qkBaQc8CdCMOWZOrNrROklWjZPnPVTeq1T1A2SnXFV1ggYi/kNWi6TOyu+LM79aAHLq6Kgo1WQ
OLQz1eLY37TcSxlKG7AyRX5M+GpHfTrIdkVQ0MzfA816kXQ6OQjPd0ZIo6fuzLSJOPlrVXfHsIKH
h9upYKDMAquWo/2O6m9VJpnbyLjF6/EAifMNPaSF6yuxbtC1MInC6lCkFpa1ZjJssEE7jWqs3kzy
0D/Mcv6UI7+ScmPapwLCJDnbxZiulRNJvkX6zotllMf9XEGAQen4jMnkMhnHMsA0qFw0BKxaluDK
p58g+276CbG7PNQXWjtHV8qGapuquDKZINIhUfUGJktZu80Upg1JP922sSafkU+70QBLTLapzFVB
MOzDZHxses085DGMUqbbhEcfwDJ0mi2eDBqfjBxWTFtJ713piBxpmOyXyoZAK6cviEJBv4NOOStY
soCeKe6K0Q4Vzzbkq1nTY76S7PPW7Gj4YoG/XQ2zBrqkOlnHdREorPVvGFIoR84F86+FUVrHLpmZ
/suORKIDYuJ2mKv7rM7M47owcRY80u7DLCcsUXZVfHxW3OJwFvrzIPkppIFNpIzkDyLyxWbESKPU
YUeGkNEuAFW0MUvQ6G2WfWtlST32ufxWVBQUgOQpfo4viluOosdbLOI0eHOa2fFVrTaOkx39vlgf
SwCo+8jLP+OycOesnA8cTf3Y5aN+XNf+2NSiXtuFRnOMSzx6dL2ffNPBHlMqEvn4a1GNIV26TpX4
Qx2QwqmnuIVBAhQ/qGgGGfo9pl1Ye0c1dALXYhTQYjoOtAeowPZ2dPrtpE2TL0fxefXEWBco9LRj
04rrioS//+uJJOAPZSkZDUXSlOO6IN2v/lzrhSkPjBOesUaRm5RVnas1ru8cSaa4V8nXNlXka4n5
zzYtREtTYB4ioHPnVI2fNLOpzzpKPwLHON9LmRwe+ZWuZRd6+SRXD7LZnHl6uphKH2EclSUHJ8Oo
xI6L2DNtaNt2gdrbgP9wH0dy5ZsJ1kKOQ1dAh+53qzMjYNCZHbj9vd1xQolNEu01qOXQW7foxlF8
Mvxo9JwCD7ie3QnHuboutDldZ123SI2Tp1gfswjDOqc373Tpdkrl8h7mKUkxUDTQk3S5zG7jzURo
KFytooHs/qKnOjcivEfaXjJJf4tVo4i+o6OElySsRApyc8d1bRC/wm+PyWa7HUL9FYB7BJg56Dej
ar1JstVtJyetT/hVhKcc8xRQNMdBLNa1aYgeSJwtbltxB7daeTqGZvaVUGj3U8qGx/WhdSGnzl+b
VYNtpZVVGfDFPDtgQgn/ceaCivA0UO7TgbNcLTvwkpl+me+dLhioNrGw5/kbtyNagawleMC5sxyb
BwPAUNCU897GJ14VVzHd8+axo1V11+u49uaogvMOlKBUoKqeBsjhCo+oocr835D9bqJfoUlPhuia
0BoMGmKGGtERxzyx8edOwYxMXOJQFHGs7SodUrOMbVWM6WDSH4cUOIuXq/RQZGKgKYNyF6e9s9Ow
BFbwU0Q0S8cNll7ElLtsUi+RnfiUEtU9DV6VldpbCG8YVSomEzq0wKn4KJMe322S22hVuwgXRXqx
RC8nWXAJ6JFZfKtr/va803uZXdCb/kgzZs+4hpUOU0JWAcbQbWWHiU8qYvKKIAZHvcj6cV1bF4He
/LUZG5W6RaHOnbM/zFYFJbeoh2Nk6vwRwWhZ19bHjPBpxIz2QPYY3XIwkR6P4gW6OCBzVwVR7IPM
03GMbt/BVZ6M2OIWPQ93VRS/ZlHdghRrNlHVzHsl7J7U1OKXn9xonmUQ3FpG4mEMz0FsH9UeUxGz
C6pz5aCuDs3woBPyFFkCe7iSPwNb3yXWqU3kfVRO705dPS9G95JOzBiVWYMeTCJTYh5CnwVT+HDW
nugVoz4Xi/4gKbqVC3IY2B+Q99Df0eKTJxja7zWT8q7J+h3tLpX/pWFTHCuYrY2jbRyiWTV9xUJG
Rtc/fbXVpkxpxHSs9jUx8s/WtD8JTPA2BLJr9OHnVAcfs04Ph9VeixC8jWgNJmu6DaXoIL6ArI67
zKtsLokpwlE4Za6XzExuexoNmCVbjx3dhyRZPDTT25gBGW8txjbRbqBZlyxitGvMd1TLb83ChzQL
biATt7mxpw8kItWoGPlLWIUlNQ37UXXCT83qPsEMkve6j1MTiFTIDI5OePh5+HHDXD4vKJpr+jBl
lXqvmTdbYxF2FXOnnvMyfmUUuknlqMGFkvKUVVc7te/v1LoC/T/1835B5Z43ku5rQwCeP+YGtwAp
pBY3uM09Ppijz2y2OS8mGXBKUV+JOqCdFVkeXeo3RYlrMl8jEoFAljwOVoNXKjVlWmjWel3gdKqX
lPs8aO4VeQDOTfi0ZvQSJ/wSqSCsewioZDIsdk7nqxoc4VAAoTfG54aGO+BdgklHGqILCCA1zyDQ
USXiFj2hG6m1mru0Hn3NTD9iR37QmCySOyRmtnPA4Fbh2gN5AThOzBqREvSkhbI4+1CFynyv187x
n/U2upCY/Q8pmCMTFSBrcqgK0n74h76oXZZQ71vSVxqUtYI2dRIucuQreKxP1EisKv9kpkdbc51x
O8vJT4hUE13Cmx5enhMluJcx6yZBQXtaLiKD9VCGpBl1wQ0eD6FKOMuUR6SF28uUmFSZ1+7MgHgb
lNw4zF+mxknQo9veyNYesgXNi2R7ysRUtm39hkfBx2QkkieNInWQbbE1p5u+TOjlkc4mMpZ/PiiK
EHT97aCgIVUs3RD6xz91eSGGT4B0sn2TK889cqImJWQVuxRP9o1inZZxHzoN/X+9vfnnv63+m7+t
QOHijyoIoJw/fRJbfTByUv3ZvhIV7zwg/uIPKdGzQZpBUo1LCW3CRC0yT8qzbakHZxyPIgqjLHoN
nHAmFJdd5hGUlDucchy6cUn5/PNemn8TheFHK1sGxC7Z0TSKhv9TllY0U5HqZsppY7OXUUeAaLft
6DIME0zOIr1WKKlXmb3jgs3/EJKxeky/hJgjpl/AzfGkRZFhb0siYrQGH5qI5ewM9acF6ixp8g/s
ob44J7a6yqQsTCJsBWMmt3erBDGURdwu0oFdjSb9NZlp1Z9CgsJVp0GYAFud9h+LDmi6+GjlS7Nq
l3DDDZfplIq9tLVI9VpAD9yLs5sp0fGaAlifG8N1zqMfeOHcvjlmdhUBG3meD7MZr1nTCp7jiyqS
jLFJnzENcIg8aEUYdo02P2RTtP/nY638SUfTwbIphqLCTLTwmPybYLWa4lKySX1A+k/Bp8q6j0aV
6FfoTRoxkumtUEXl1YEczUBXzAyWELr1RRn0rTnJJbcDMsq2FTMzzqoWh7Z43LeDtMvEnXseyecs
eWZBNA7JnzTOcNUDCsCVUp6X1sm3g7x85Ys0MLjR02nWM54I4jeJyFhoIW100UfYSgjhFPLVMT+d
KCgWMUmyZGTsb4hRZDQqrpYz61JJiGqJuq8ssm+kGUpoq57JLdRPursxojCVKiONzWX2ai1ExNS0
P3IVgwhQql41M/I0gYVrisWsUDwfZSzWemsv/ciSsdqSc5CUDqx30X0DEyqqDHmuMlMAo4kpQyQX
H71KujHX5J0ddZS8IEkU4SB7iWaJ0kgMQ66Qn5joka8i46OTmkvVhv4+ukZ14m/PcLrrmmuvpPKi
W+khqqQfpSpckOi13JSB8aYMTPcCkEBdkhJgyejK2rD1Gsq9btGOOylXaatP6grMDvdjKakO1Yeq
JfNxRDblpZnxbPAkFYJjWI6f+hjBcyu2gd7faJV1qIRIwIy5TzQOVI9Geg9zrnOxq/UhLKMf0jhd
8VAcbmdTtGLDYYtpSn7WAlphJ8id6dg1R7CiT//hdP03dxTFUE1FphPAcAzRA/C7YjXs0ZjoUpvu
NfGVxd3A4jHmcM53qTsVVkLQGpFdoviM654o3omCWSmUdLqQUdVd9h/0u39XfDsadj2qwXWEJbKq
/rFL3WyOZhUr8T4zwrcqT+6YPh9E6jsboWA38yEQirNyHJ6F9Ao6+0cg1y+abfyHY/NvBnfNQW+t
0iKhI4n8U3rex/0QmEUZ7ztgsShvuKoghCdt5aFs6TyU4t8aQrVhMb6ZDfWXEMl5K/IbptCPoafw
Wlh5UCvsR7mPH1U9mn0yYYEXwyD559/R+ZtM3tFlxhwU8o6iaPqfOlwm2Dpl8DHaT2kSbPDzwcE0
3shDm0AQVUUxm7B+yTDzMfjZ8EE8RWowHi1Zb3yVN5KgPgMcGP0+tgG1LDj+qSIbFYPOsjU93pBn
1Vy5RZhX9s4zzYsIHuQxJ3gsSsmtBqc9jOn0lM9JiTcFqlg1p4M0SPWNIxnOs0MspNKX2zxIadb4
a048pOmUucayV1NtQ6bP8YeRxFr2Uhldus/qoverPo62XBZeh7LyyczVrZk7FxNMy40zLDTIUbeQ
NBzr9co8Jg2XjVZjYKQqCgagjvTSAO7A2mcguerIr3OGWFfS9iLnuEpFC3JqtiM9RhRwZe4RkRrd
DSYD8lIUD5iGM2pq+bzJacF1ZOMOS90vA4rJztT2INGafdnaJLTLKdnWZgMBYgHN4VTVNZtxYjRT
Rqt87qZ9E8c/ujEuf84+/n9r1H9ojdJ0U2WK899NAZuP7uN//eA22M2Xj/zH//nfT91H9HtH1F9v
+J2vajCPhpbK2KeJCeNfLVGCryqbsuoYioxJHD07v7dEMR6ZNETJDv0o69z7X3xVC/SqLGsy0Zy4
AlXj/6UlSjXsPy5mAnKmabJGKKPpqmP+CVhlmEWyMdvzjanAoMpWppwlUHa/rZpWX2DrSx6e9I1Y
/fMFerYjUWYJ9+x0yT10n1jmwCppnbJDBQf0wxyd56E0ID0g2QqFwrKYJWF9Mu6b3j5zpx/BIuu2
T9nuayql+A5eaUNIDbYcAGyyhd+AoTfuva45haAIGnUmEA8v+TL2GNcmb5G0vEZKYuEkgJ98pQNX
TSkWqTkCqJyGAkyflZa8PLDmHBcoivkrf098VTtH0X+7finglvbysK7i+pkNJxuB/2Yg3+1GUmUC
7BNviAXg7+eh+O1j1qd+O0rrq9YHZdOmEgctkJZSwIFkkuAgrjjBdTUQjEEd2KAhnlgfWhepgCbK
gpf47x7T4ZXwU4i3ZCvmcF3VV/jh+s51e337r831sV9/pljfuG7/bfWf//r6Qb8+N4whPQL8mw7d
CHlWtsFVrmuD2FzXfj3RpvASf22uayFyD2GzyKt/veXXx6xvWTfhzUaeHFNy/3cvVgwT944/P/Hn
o+vbjdDi76yrsbif1tHPnf1jn379vfWz/vhT6yY1mNaVVH0AK/Cv71NNOujJdTsKbOrVFRFyheKG
atS6jLlLH0c94excV7MMhJ6Z47QRNty2xLM/X1iIJ3695OdnrK/++SLx9K/N355O24i/Bh6lpAYh
VtdX/fFx6+b//en1T/y2l2GH9RduvSX3bvJxKILgFK9w3vWV9YpPdEacHfEbHwj5Bbt4RfquL1pf
vm6SAUuO43V9dH3g1ycxW+FN6zbMJKDJ/71YX1jko/PXZ67P2FJvgqRUyT5F0i0Js/rYKQWKBipN
/1rtg6I55ooKjFM8OGETSxHPwUFFCkPPUJgKDKB4NqMkDZtUv88NwzisrN2V54uf7tmitLK1cMTY
o23woJqwE3aMKfbPVUUBw0vFjD2X6YX6a3V9NOqsk56E0W7dWhfrG9fX/dr87SPXB9en1xf+et/6
GKa8uM0kRbStw8VmOM7Lz2GuI/iEzWnBs5CRAuiGaVjMnrPunZ5KRjax0EBRkp9dh/aVP6rkIEBK
vOGpf07jcRSpdd0KzH2BHXg6k/PX68fSoAL5EyO5kiBN40ynzHzAUzg/0iMAqFqs/VqsjxWmRnpS
RYKHeQqW5Q0qJGAqCQN7o72Q6cI1idnvPqJdbxdG43QMQhaZqdTbeFEe43zCVcEOW/kY4ObnmMZ9
GweEdw1k6S4mCogpwGzWzZzUi97xLdQBuMIsiOCJOlKSpfMDneCAVgehb4nqH2y01VCXDykPdVCG
D0r/jKvGhwYQaUuuvj7FRV+dnLYRjo4ddwisWLeTsjwAq/LMqpf3q++0I9d/GViva63d6HsLOJ8m
xmhb4E4Ns43JckDMWMm0bSU4yevqrwfjQb7VRsqSk7jc1wUGQkCV/3tzXWtmCckHgfFP+KgghqZR
0+6sQjk4FhhpNzJlSmfhbS130s5szGojVSOXwIyJCIEz/EBJHjboQ+5UZ8AuWfxomlj8Ov1+PVZn
DcZ7+PjguiGfpLLMdrYAXlczNkhG45DE/rW9rtXklAXIk6w6dPYNbV/TMa0s8QtrxPRFESXIo8V2
ZPMUaWl+lRHrl0K3Op2W6L7ezDLWZL09SnimL/p0/Lna1XsHyc8hWnDUGqkXhA2l6bCSTTcMuQCj
wjmmpQIUUyzq/qDjPX80+8Q+dk1rH1tt0fHvEFXDDg8ad1q0dmOFWyndRJNPhr9CsDcxo9kr832b
bOcH8rNadGgfpnc72pHqoMoPEW15zvbSF0LkUNvUOalp7Pm89HucuOldPOyq8LVHXzZhkrOf+1f/
m1Zd6oGky16NNuRKh0n1fGuIfbDsKGwone8xOoOVEsoYkPq1/r0PPpCS8dFJ42lk1wtou5vueYw2
DTL06CPXzri0F8Kv8ISYNgsBKWLGS7LrNZoP+fIDOxMSzAgCjvG4xU8eBxkZzygb0hl+eMN21J9M
HSfTg6adhvDF+mFWh9l4MuCFYlqt7JvkpjSfKQLU2TkA4qO6+XzScVjDS1s+VPKe1rC284mKdNiJ
FPz6bgNEqeVwYgQPdIVk7h7XNdwjegfHIE8jdYPmiiI6drJj/9pMGwW0WXoOqluC+7zYRrIn9efZ
vhYZxfSXXGrpXL2ruu8mibKjfcKYkSSEPSBYOSYAraZNkR0ifE1se09lqMuPYXq1KKnoXiBfwuFo
2nsa1QJ7r5FeWlA67ihPVelBxSqnPQy1V8qXyCGh50YcX+0x1mjidIEghrtZZY66o6mt+xKlh9fm
2Zbg3e+1rwQ4OPO1W+UmbzdStg8M34x8fCdLZ5ctHgmB0+T4420Yb5QnLKbR1/ohyRmAeqhhusNs
Hib8hKMDHp1G86MTrvansLyxU5pW9mWwNZezrX4mC/NIhkmAdstZdu5LaVOaO7vZQfJorDv8/RJa
thauC5qrUa0k6VcZPuvtTch5dEJFwfFOFmH4hBqYDjHpC4oiTDPGMInTdIqOaItDzTf5AYfdUp2M
L65Z3fgeAcIEoKPi8HpUvsrmvkgP1QLiSxwwjpNUwwzpjpydqrWv7UMi+XS7oqszEWMRI7+XWA9O
Hk1bMEDnzpNIujpekdygcisctHmeZZ/kbq9MG/lcXQ3JV/RHB1QbbafRpj3k3T4gfd1urfKEyGts
mDqcLdQLLR33SKHga56XdHb96X16IsGV7Onwyoz7Tj2MAFkGSqog/enR3fE1KdNRuN333WFcTjgm
KD+Sd5PcIcqwsd2pMoXl65ifLXMrP6rSRpfe5AJX8Nv4lSogZD5zOComM3AvfwPw2nIphNhk3VXU
7OT4ukyIAHSs7eW7JjnI9I6E0UbRtzo2cDN25lTpTip2RIYbIPROj6wrszdrOBvRLXdOms8u36Uh
hG7lsbdvO3rlkj3pR/wBze8VtZInGrsMXyPX4AaRa3FvpmupOUaBX6E3eEtJ51m7hPIc7pc5QFuv
fMVz1WHgrFzN3Mj1hk9ppV0SeQ5tOnsFEJZn3TgX7ZTvsNBpUcvB2XPt3sXhEdIoqQaqgx57QgOT
hlt590TgpIVudepfDe217vdW5nf7/qqiHfLTZs+uUXGvAgze7EtT7dinoN3Z+VlFN0cCygufqpcW
Ul+804BenuTeD2Tkiw+YQXcYTTAUK+N5GM+mvI0+eyFl2vT9QfrI+LnqTnZnadfGF2y+oDeRCYyf
ipf8pj5Gt/qj5HfLNYq3i+Wq9bum3QJYJDNEzpM5nA+OcahBsN8gB5b0myYA5ePm1dNcbmvbt6ST
k93T8DqlXn5PJzW2z8hhmgrJyr67c15yjv+38tk6Yag17XW/eUAHU+mH8B5jcd1dFH96cVoEYjuY
mWNKpZjeYg86cfIqk5BafDrQKHvtW5DNFf5/nhNt0sUlJY7GMTpXNBpTrF4edVBC8z3FhbT9cORz
13Bj8CJ80Q1+ZE9k0LESaaDEu3r58NhHj/OC+aCBetGLk2Of+Za5K/qHkObN+W1Akkc8STHnJW8R
D3Y3ang7RJMnsyFvaRanPSmzr/LiCm+PANfX/cDIAsFN3sTUV6uzIp3adMcRSrkV2i7lEvx+QDVS
FSE569Bsx7riDt/tD/byNnqN9ROfnp4IaCLy9FQT0EQ/ml69G68IGBV1s3Q+HpUg/gribPC9fj25
3aeCs/YuanZpv3mUkXd65lH1JDfZWh6X+jcDZ6UX0fdyl/rNQb/X0i2OSZviNN9B09Xeg32XYKTm
WSiRXIsarid/B8KYPIePSezJD9ZlTHz2XPG4GKKXyYEmvHdaN3zS7+zv1T68CW9+NC899fGLaEJB
6As0GDYKZywbki95WDZeoTt5wZ7eFDd2aSt0o61x/eb+qPz+W7s1NweomuqddsFA4W5mUGAC8ITr
KVdM8ZK8yCjF6TJ6Ma5D4GmWm6P3rvzgkUYA/o2yG146ltt2OEC5TGlI2wR3AQgy9QmYoZ3sAFkZ
eKbTR4pecfKiDeRFi2ZDQH6jfyBHn0f7iMb293ZX3cb+RGZYph/zSrhExQAsWdhsZz8+gg73UDIB
zGz07VBcgEFZGFBvPpGmenRTqn6vbpWXg47SBi9aTzvPfrgH5tpepG/yM8ZzA00OHyGXATKwe8y1
7uUnNEs3TsItwc1NL0guQ+eWT+UuYa928b39RlcQzykvOVLS0ls+LfYa01MXQ/eoPJQekRb9KSx5
jO6bTXxP64SBnyOH/YVmKM4zHpCfFKy7veFBfW4vGGduhzsDX013uEtPpqdhJOlue8fTOWiecdbO
7WW4aw7B7l1Cs38GRnrR6E71wj3Nlmcn8m+4vMHLpuDTzhMKgEeKkdi2bxcmCLPIt/qACl0inbOx
jd66g4Fs5YNOiGNwfG8/pnN+mTZG6dI4tSnO6rE4wxPF2o7jmHpYpW4cF320m9wEXu7ykk15AxZi
i0LgrjtAbKwe00v1KL3GV6DgH8mj4yaPlit/1c+jTzHOrTYmndRv4Qs1RmMjnMUZ4hkCNizzjrqu
suWu8cJIxqnDEcavlEYhJohg6pFohe54t1ybsx151SG9SHs8Ms9YgW1gaXvFzrmj7W6LlIr3dpvo
Bk3k8tYjsJ5cyWOEQgdMs9Qb2enSs7m5vNGC4e3CHZOSQ3bidHhOHrvz+JVe7N1wrj8yZj1kvl7l
r9f8El9nP/iK3orv+V7mSDDGGCfj1OM3gReiy/j50N9Q7dv27/JTfG9iqszY4rZcVLH7KP8oSNJ7
tCbQhe+2k/vofPbvSCswyj3V9/ne/tCfmrf5wkDIAKl/NG/JN8RPFyBh00N6Sk/qk+kNd/W9/pT6
ssdB3ak3LL1lg2bG/axSj9FnCxpuQ67QOFt708Pi5FWcdHvpZUIzVMMgFSNc/a6zehO7qC7Zk/xe
2aOn3MTH+gfnavmUFe6BDp9t+7ScQsaY7qVM/fKGu1P6Yz3vu5fkNopgM7sTV9EGyRG/VwLcFVnu
UaP2UnqQQIPC43omK79suhee42KiRdFUTjYxCodGd3kbjF8TWiD3jM/lM3mgZJqkXkC7yrBF76LP
O0N2O5vLRPqUbxiXTQ943kEKuHSLO/Si++kw8YPMl+l784aKt3W1Led78UjXsPYNPN7slc/S7bKl
15SeRBonlX0LgPqZLuF0Jx/CQ3xAkAlhu94uvnaUbrSbrqSN95r/mJnatZvI+Q5eFhR6LuQd0136
YluAC7bR/XyVd9btcoZ8n940wBYpv6dcK/Jb6VFn2Qd3P+J7VOv95OUprXmbkanyMbmN75eXaR0A
11ECKgKDSo2K66n8AfiXQQXHu0/E3/zXFSQw3Jjb4Od4YzIQPHeH/2LvzJYcxbJt+0UcY9Pzqr6X
y5to/AVzj4gENn3ffP0Z4JVHkV5ZWWb3+VqYEUiOJCShzWatOcdMV/1ecKn2Vl+Lg/uexGuFOONH
N1o6b6yV34Nv5gn6HTmC8LtPvlxWjy1eknLJ994+2V/VF3yf+TIat8ltmh+8ivfilV2U+So0V6Sy
DqfxKyfE9h1LPLunpNNgzMDGFKE7IypbYeSAtrMYDsP6vd0xw+Na85HkhhVoZsaKYOmvyytjKafJ
1zE5d8O2eomvDHnxtTvzuUY7dVmslWPjL8RVOwT8QpkCLcWrukeQbZ3ctbOfHII5d5IbvUp3QCtX
1ta9qlv1ku1q2IDP/lcQTCvMVpy6GMa++Lt31H9raOwB5zS49CewVZzw5JX97uH5MUiqy37D1dhX
LDP+u/1z/F53S/On+G5e0a6v5Ma9pF/zo7Wvj0G1dB81BH1klMk1pzTtgekgdRgO2pd+pzM8l/tu
Wa6Uo3hytsWWGSrPvH1wVuYjc4rulzO9e//QHrPtuGt+tYwTu2SH5WUpdnIjn8JbdDOP6aZ73NBA
F181DgFsRMpKe2n5ZSLeWnhfqC3yBRq/8Hmn4Vr9MrwNb/lD+Rw9Jpf6lDIK2j/ca/BsP4lrCRx5
7x2sbXJxbvAYVvL7u1wpj7AW+Tnru+kfGrQAoUa5tL5ob/GDYq7hzHZkQVSLmjzKb5PwKVxETKGW
UK++OQFpwPxcKu8EJ5d58cE6ROtw61Le3XO9cJMbcWGayVGrveCmizeM0xkRC8/+wdhjgE/lRnPW
o/1LhdUK/jGyBr7FsV4htnt23RUEaY4jUK/P2aP7lZ1497dM8KVsN3MYTdQysbI0W+faiOujueym
TIXIu2b74z40DyiXLGoFfyYuzWv34KOPapQjgMd38sZVCEUoYyonz4u5EnW/Oa/5Q+csNETyy7kU
Ne+Po8aHJnDzVWeLp6gb+33gdwQ/d/lez7slERf2XmC8SNvwWCmvLcUcMbYbWirrotXCHThs/+Dw
q57V5kq3E3aU7VTVv2rU5LclxM3DvODSBSqHtfehSRzKqZQ3r1WVXuKK7VZaT8ugklNVX0w5TBSA
6CPPq1GthpwFOobLuMr2KXpYLXSoYDovvlMm69HXqZBgmkakAx4n1bngHSX9pEEvHkqD2mBoUXEQ
0139LEjFOw4RNXoXNQ6CkVh4ImGIWuh9GlST5S+kENFH8Rl8BtOgaY+patERUKU6ZbAQOYy0NNz2
Y3bRdJ0Bt1Cu1Gh3pV/GDJzsExymcjFxp1obe3s0kDXgTr0Ukg2obU+rTW9R0giNnNF0SoCaa7xz
XXdes+cOXVcUx8Tzk63UKX/Pi2Hq32lEDH7cnO/LlSbc4RfY+OlAQB3MjPJQF4j00UOX5I1xc16o
gFQJZuEKbK6DzgtcOmTizquW593qJmk3c132o1arTdF/WhGy7AJL2YV5jDnf1ql4TpVhuun/WkOy
Su1zum9efLo5bzc/bAIxY0dKh1cBzAUzz69IrX6pvbOkt8oAEGFrUVTOM3BdjqLWtINbXuJ6iuub
04AQZ5eHQuj9VmbjJYFM2/hyheCXkcigTJ5PXZy+orM3r0WOexzTIFrJsX/IVCsVa6+gyogp0m6P
Qm+uMN/EplWs4jDidj8UVNX5NqwvENOa/cet+Q9I+fA6+dTsf7tzftzH7Xm17dduaudHfaTmajLg
a6R1HAijmHL2THJJmPVN6/Pd8wKdHFXmaXG/ef9rUXlUXEEHzJvd7/94Fr0py3F5/5PVpTenQXgP
kR8OGACMZTuo5jl06YISOTNEVBnA2vcA0OsphRFQd3ZQjFZbu6L/nsVmuc1cY3//27zmT1mNzhwf
Nz9At4oK8fv0BPOiQP+KF6kCMp/luAPnjeYHUb2GaSHmNuK0eY/Aflx+PNX93o/b8wPmh85PKu2I
0/C8en++jy3nO+8Pvz/m4+k/b96bPia+sn369JD5BTu7xNhRUtO+P819u8979tvtv92z+0sXZoRR
3pV0nqfYvfkpf9v7397dx+r8SLDWbDuv/vZKH6vzvR9v0G24zrRiqrbznfOe/MfPZH5le47YnLf+
7ZXv7/PTm/n7Pbi/xPg61gYswvh7NfUz0mnwH6dAtHnx6b5PN/9uE8r/1LU+PY1oS+68bz6v3beZ
nzabM9Tu29z//Hf3fX6Z+Sk+Pe3HNrY+PtZT9FszvT9nbsD6csi2RSUP94TZ+a+fbn4kzM4RsPNf
nLmLOofPfqzO92bUmrQpvO7vnmLeYl7cn2a++dve/MfHza90/+t/fJp5u/srzY+439dPXbBZUPP/
tUf/TXs0UW//SXv09a0KwtQnk+wvCqSPh/2pQBLW/7gohy1mAK5umpPM6E8Fkmb8D/NFXZtlRH+G
OxskQuNjc2zBLFGwRBP5J4/Z/B/TMMXEpNXAtk26pE/85X/iMX+CzcInRno5qZuQRqFrF8Yn8eXI
rKtRqsa6RarJrL6Mhn1V+/vaV7ul30zELp2CsgPYpXYFER1dhpZQzZi2MmrQWSU+rnR3Mm7Us/Lf
eaN/FUbNe+e6KO0xQBgWNbNPdFPf7I3YDmrjZlEXK4gmOccuTY7aUcx9GIsbeQCPpiCvgtTcZjU7
nW0k2rvGr+h9JIQDkYNUEThQ0v405ckbUbyrA3xJXXTBtfHCTZIw/x3ppuiZ9/7bgfA3ZNpZuXp3
Kvxr93WkYgBTYTR/JvmWCN67MhPGbXT7HJtOJi/FKClf2XmOjsHQVr4I3Afqmo3efR98tX6oBVJo
yw5OemCEJ82PDwWpPxc7i5eOAqwKh+GLm5f7SXS+ShMv2YRaUe7xLz1qtlYdPZzJQFrlSs9V+5Qo
8e2/vKfpI//re4I0rQnVwSHOMfj5PWl66KeujPUbB3q6LSvm1Az1/kbt/H2jpbRjAgH2j+Njk0d0
CxERKwdTBMOpN7xuGzrFi9MPxREQ3caVhbgYmJOmvDxNRsajNfmp/VQsetev/4txZNY2/9uu89sB
Yy34VemfjqY0Tz0SCl3tJnLmq5YiHwex7ZKCgJeElCTbb4NjyoUPqqDo3DZx/wrzhvS8jYnndYdB
l4ZtCQmsx6Sw0RsCG7oIxToXJUsSQMKjIrWz0oKwHezKZZKYBldH0dcgsFDfGi7tWrsaljKMXKZu
drzh2OBy0iCnj4tFyvmi6td1AgCgIL+OLn2AzAR631bp8mxn61fTz1RCMDN/N3ojqH7PWxUedsmG
SO99MfiXMLDc87yI5MpurWQLtqJZAuI6IyoP92bIhZxIaOt5FH07UtNf3QzHj9OFX1sla85SMeI1
Q8WUwemRUSGFBD5St9d5rYuoBMuakp+uVI+6pmUXlXCJTLhb0jRXWF2sRWdFz9aI8a3sI4GQ0KgX
gyyLfV+pJRqf/Odg9e5k/P6mpVyrjr1j3ALo7Fi+y93/w6E64e5NLE5iklf+VevudI7e9Hag3RSt
ObU2qWMx/CUCLkCNNrGxx59z4YLa2WdD9RIQE7OOEgeuhp/5y1HzxDkgaruhUiqicjzFDSxIZeVH
iBZ0dwCnR8CLa6bu1/+y23/1GE2jhq1ZLgOzjWBV4/+/7raF+VYSfSFuI10rBu7g0Y+sq25HtIGt
xNmAHZJ88b6Lhc5Jz0ZQHUIleqrcN9VVtaOl4jbyoZR1GGP3FT1OxUC7rRfpuBqCJtz+8+6KvxkQ
9AkPbyOUZVj4PEa3WKGjIurFDd178UDCKH266DXs4hOBoQ2CgbRYydShzmCACkrx7fvyJYycev/P
O6L/1dowf25kwqq24ajszb9ZG7wBGqyq8i01aftURMI4lRQOpXXKQmiVqtJ8SdrvUZYaT+EYnQEB
kJbZadp1/ihRBm3g5MaXckLPjUjhicRTpbbPCd+ESyPMVSixs3FxS6sl3bV9Yu+1sH0kZDG7pAW+
EI/AWt8TmEjsQj0pSjocFBl/m1m8//xWtb85RBAMG0wphG3q/zaSaYYCGEH11FvVhz+MppPHzkEY
g9LLXsXSfJyAOlbm3KgOyDVkrPhVWvqZfCVrrYX6uMll3WwHZyyn2NKjVifQXUal36LjV1YgovzF
P++w9e8ncvwUWKXmf7b5OatA5BJMp95qt7KCU6MlCHcYpLej3fzIh9qm/mLgLYlhUDZ2ZK4bglyO
SSmNfaVrq4bcGRHQBTay/ofptM5JBNGUIpu9GtAWl5yAaQM6Oj4fclS7UacebLX63jG+WrXv7NRA
L1EpBTkinjDYNRjiA9cyVkleBZtS1SlECzs5NcmQnPCH6q5P5pDWP0YqKa81CTNrRyLTUXqbKFDS
sEanvRROu+es4FxlT/1QTbWHlKCfPxT0bmmYi5vS2AddNv4hk+JJuL7+kvQK/XctMw4mXGVCRvuz
Z+kKmZ3gOac3pZVUwv75czemseLTKc/W+EmoAq+ky4Dy17FExr7XEJQsbi6UoSnpHPdcMGbHkQvn
naVY/aOCKg1raxafBvj81GOHvZXBnGiVpNwlquFxFWUcRkdsjVS5NA20VNMggFKqfruXSB99JxuO
uf/StNXSI0lkkxcNrTUdzZRXMzdMB+PJT2lStFJeIyUFXugAzkm146g32tmB4AC0x+vOWgSkuIt2
uZPFT20x6kuyKjdJgOKi5zy46KSdr4HpuXstQ6vzz5+UMP/mk8IagHHU4PMy1U+flALbpLU8Q9z6
HEoOhlmUGsG3KOZArAqCQR1LGQhaLgv0BQmUTpCFAchfgGF9fhw8tDJ6TsQsUV4fro+/RKj8Hpli
TVPw379DHP+MaVw44DNUHZxbf/0Ok9rXJKmC1a3L9ewou6h6cE0zhQz04hUKun1bOfWQZcDlhDQt
yRjeesVoUgXDWDkfvrketTtzKFEyaIp+Lh2ENJid1NPguecREPvS9yySGbVc2Rg1ZMkIy+KqbvAv
pQSlNYb62OlfO4vzotKNYHNy9GyRXb8paYyO01ukyhhuk9gs1plBaFCPmXMoRncRFFTjjIpeZzUd
/DpqEbXN9SVZ1Kue8JVFHbrBRthZiR4xMpeB7wIETtR+1Zn6ShdiuJBqDfe7OSFpymOGZuYeGXN1
7UuUQONqHSq1bQ47x/W7chm4sKgqX6OXnxm00MLMX4HKiZf/fLBorvHXHASDiBIMIK4NadfQcF85
08notxyE0YlcuwgH/6ZEXXZJFMrqhhJTX07JaMyUk2kWP0OvR/IzDs6+RkAG1zl4rkeFRg3VpWVg
vzt9GV3MoTGMhWaP48rIC6aNQt3bdklXuauHGjmhUS2l9R5XPnIi2XrrAfz0BTn2pqmj6EEV3+u6
EI+R17/UrUUGR/Yg3eiqthAA+MDUbSDLH2FDH2bRqz2FajN47FrNeoJvfCBxoFlouPDXqbHuW4Rk
Dj9p1Egh7eOBt9Qagrmq9BEW+uqKM4480g6hDRw/2mFMpnvALKm13B2O/iWERCq4ATpsyxlSMigp
yye9gY0XCPMJU31/+ljTmlufAKXwCPTzQ887ibBaq1EfXU3c90kWwZpSSntrx+kKrhDWTFNN17nT
g2aMtEd37LwbyGCrOaVW563qQn4VlAIRV1CkLF0i2CJEUuWI/CuJx2oLNRwNDlFufuAgw5A5+dqS
7CueFsdXJekndB4XYw09ycjs4eTCzl/0THrJ0/oGnV/smxSByFip/trqNSrzynByc1DOJCgT8p7u
Sq/rb56D0E/AF7gMTobwz3MthK7Jj5Eewi4tA96naVx6ozkpKMSvuJkbv7zqpPsu1agSq1Yn+L63
6QAnWHnXvXAmv/MvBNWIubrqkrSxurUcD7Er+HULfPvN6Dh6+HrjbZ7YP4UkqbkMBuU8dgV6FpWU
BOLSH9pavqLHfUsdpOsyiq3bkA7IsEyxbx1IM6X3rSRo7QFzAeHuSbgqBQcERtGNklfZroAtsiEr
8acRawT62sCyy9ZRn6mO77NKHY98beGU+XxgYix2uqn7y7iKLqHSj7T0aEWqUZwf48F6yPmp7OC2
12e6ViVBq24anIDf/EIu7lBLqCSddXQHmDSrTUCI8MUbwuoSly4BeE25J08gOWouUHWVDkzscb51
C3eAGdklZy+vzkBRYb0ZTn+zK6sBwKIsSa/vNhZusqtD2tkicQKMuyFsuAzW8MLukpJgg8bCYcRV
mA/gRBXRpSN2I+YH1se2uxNqcUGTfvaYcmV+1Z8H8L2rxjSsVailhEgXzMAZkKHsKbp1rK0WsH7p
og+MyvIajH51NeIRPRfBXGtSLeJjGef+OqPHsAoo5/eOStIGjzop6kT8GBXna6/w/kmzzitkEtFo
qA8EFqoPwzh0DxJnO5rWsOZDqmSeYsKAKp+4WCEj/NEXHC+HOjPMUxJYb6RAQzK2x11Y99aVPM9i
i7GYfq6Jntd3xpwkaz3HFer+GAJIQq3+2nsOQDVZed2qr0lmwMqtrumtIWYafcbaoP5l17K/uNPC
BlKyKByKQlzb2UcPv8u27eOfQ+L7D2Pd1XtF8x4yx0OfOhrweqtzWXr+ObR0sWjcst2JoPwC10t7
snztGCjDeAlRM1B7WLQ6qTYKh+17OI4/B0+xSXCeBAw1sdZjLhZMxpCKQRw65uZLkHMtFI1EQSZA
Yg2XtLx5LuPL8Fr1Snjx7PLiB16w8/PE2/oRRA9KGczvWhJcGAisdVC12aGj7VdYnv3QgJcpQPvE
RR88gVlaw5Kr1q0+fjMDsqeSgnRj0RSIpVs7e+6May5R2kWFuDJOBasml7tKQ+djg/xD/ElQ5hRX
U5OuhKikL3fwwX4FtdD3xDE86FmG7s9tjBchtBclGPt173jZYgiJmEeenZWH31a5euf2ttewEnA1
Wxxm09vsdJtvarPhZF51JE15Jxo3xtS6NFNnVNdjz1j9cVulJeuFlUM0Jp2iYuruzougV86aXdmb
XuFjbeZm5P8tSveACNfc26nB8dEzyq6Js/rpqW55MHTmRRbw+VVk2sMhnBa2Pw4HL7cXiqW1u0KQ
aMrp7hB0bbvVtGQvfWVYQwt6+7gbclhgadE2r9PmUE6LZGoMw9QlldlAoxWDdzokhreyuaTfhX0/
4IIglf4wLwKBX0JRWdRx8MNKunJDx4XmjFtNUGd1oOMcv/iG/1JaTbl1Wqhkbop4RQJwO8QDHEU9
CNyV3orwaKf8WMayJU94HJ60gIEa+Q0Z9x3M1t7ct5PThHDMfy0+3Rw7iQpKKcyFDSJs3RnYHtoq
/aIpXcrk4E+v4Wi3vzsM8Z2AYMfM7cqg4DKSBefi/DDfnNeIFsAEOt+WtDpKoaCFsdNr2YsnGRv+
Xqk5JduxrWw7BvuVBlqoDDQUvxZaGzqHz8KgDtpCUSaQYSB+UiIfcepjCZF1bYtfam6du45IK3yw
yEvsVmBpsODtQNxfGn5BwLph0UgkFpNwX6JaO5ldYve5rstw49ukgypa/Na51XbsQiiiBmoPYLPW
CnnCxrY8ZUEMAggpgsGqgV5yFQPAgCfHB0W94tCVKqhl5c3VgD4BlUbvzRVuVMf7UnbrskZtVWE2
99tubTPFOUHGTPdmFuwJRUMgbYgCDOMbodibDu7oqh4r5NlgF4kbak/kCczX6vFSxMqTZYZ4Urya
cqafm6tEIHrDcHOkNESi9eTxm31vs81uds1x+toDl68+vIKzFW7ebl6bN7tv+/HY//jnecP5cWBB
B6KclWD5+TWTuYN1f5kcuO3WHfrjb8/94SPUpmazSG0MQ5Pd8f7k+TQr8oLiV1lBwiS5AL1JxvA0
YtGq+UZGrvXmV5n/cn/cvCvzzcjPNeb8yOqhgK7MUjbobPqNJNj+mDkmtniFCyQnq39K6W2VXkcq
OXbjSnM9QHWWFzaHeTFqWonyTYW9JGsG/EFstAFFWCqQjvauIDyE/A+ITRigVCsCaks0NNJ/jWJY
rv0IZGjtQzUwDynyiEPUmZMUDD/hRqmDp85x+CXPf54XDddBB8dGjQakCvcxATcGzEsezVnQPAzE
EpdSjtt5u/mueTHfTAiU2SmmuaqmJ5nvN2PnX2t5jIy6VXEB3R/ATB7lEVfLyyQfnJ0JvVeSILhP
SIbAvMXJ01MIoVjG48STGs2d/OZ33pNJotp6NqZ5JD+NMIEZTuA0V6SWzc61+Y550VlqjpRqEhVl
OZOwptCRWk9msnnhTvqN+81ZimSbBm7J+52zQfB+8/64eev7zXmt91HUu5XD6EPEm7FqbI0igjb9
JCJDdwguj9BWQTrY/OZRnI2K84IcERS299vD1GT+jzfnP9RTx/a+iT8EzoBykwD4efHpGeb7mA60
2BmjAoootY6PrZMkc/+1Ouo9e3F/ZBVG9dbklGPiHQEy5O08J6RX/R9fYFZ43ffh77abu2H3l/jt
jc9/+fSQzi0UgP9nV0c8R/m0Bsc7vcW+AXoFFHr6mHJvrOondVr1kihJdvMnk0dtmuxG1V5UiU2c
xv/ZQOeva74JIo0LMPg8LD/W57vvm85r8/Zh1pIi/7FR25JquUztZNzqMty1qsa8vxvdfF0RAFVw
IT4rzsoBw/56PgL6UZPVt9kl6c5Dh1VydSQKco57/BBmmib7GcA681jnBbZAlEj3257pgw2rArTY
wsqx5JtcYXBw3e2YpiYIvdC8Y6yQnWMq5SZUnQ4YDN3H+XspmfhutCJ7zrmq23vTDEabvuCxRtdf
r+cP8NPHP9/321eUz4fpx6d+X/WinMMmbJpXp/F/2EpIF8sMs+OQjf0UqoEatLDTW9N7xx70+Sqe
wLpZFEUYeLjiUp2No1TOJpS5vUWaRcjL1MM04N+tUYcF67yuqy3Y+3SZMZVcSG0sz7Qgzn2hFV/N
B8UiettJb57AUBiRDeWrEBfGzPcXTSDeR1HB1crUZ7Nrw71WX5pILY9uYtwKp9R2FFrew00I8H/C
H8VrgyGYcx5doqoo15lWWFjEguexVGymCMYzPGu5tQrnPWOwAvwlYZR1bbBWQs71fei+FmUKEbvp
7GVv6N5eHZRj7OWUxiz11Q0ca9NqctzVDuLVyB/XA4goCHRk0Pl1fo2mJPAm7bAKev0m7bigV4zh
Dazla6q02TGUVKBUlYsnOkwacwNiTcoKobMe2RqQclIVETj9GGkAb7pEAafsV/6DWq0De1WlRnmT
/vDFtDJ7P6T2T9iOwwZwjYtdEMQLccSPReqHj3Y1Ftsc1nebGPWa5nCMQyz3V/qQOWuZdObbTCLT
xehvKz/cd/wYrn5GtSoM4nZThBkWDPWrORgmp1gPdnLST1kH5SUdHHJxyvSHkmJpa/Meo0Aqd9RB
HxiQYKiOVrCHE3iR0mr3sRXdDFdNnpvWJ3zQMN57bVC/lPFO1c2MxBTb3oC2JQ0EukZjke9Tj60E
EuavuyHiVCjhDFY6NQO+jx+jrV9aNzePocd50EPzTXfoj4RolmWkYhZRK1w5ZoH/9pDQBzoljZN+
cSKuxfTnviqdt9hHK+5rjbYTmR9v7WKZ131zioC9L0xRFQ8Izxq05xBMK+GeisxZOLXSM8/2Rswm
7bUdmmJni354DINyZxKrqdhmc9OmEIBeH+hRJk509GtYz3YsudBDuKY4Nv52z9+nkiamBMpFcte2
qREwwvhsWsM5QZf+4rc2uNUs3INkjYkJooaomjkAdA+mo9MO5rHvlNdmF8MNwHrunkhlwpeTBO0x
FO+KonSYumgnDBXgPWOsXYIXCmy4lok9A+DqqOE01cL84lLEXnuZU/1MCL4jWVJ8oX/DDJYr9I0Q
sPhHM7v0oNXUocOBmZTpUZT2U5DrkDHfRlrOX2r3XcuHxyFMvZsIjVe9MPoHv/fAaQ/DmRZecjFt
ySDmQq4ss15dDln1pexL80kriJHXSnmCo/sjLalR+U1gnQcl6VZNRx/JVesVAcfNs6PE645E2TUY
hXKXVhneAQfxcwHzw1HUbaj3p9YY6F+E7T6nb2JlaUm6/QjjTJPsHR8w5itD2cXD+CLzGPF2v5Ce
hpdA32DhrG5OEi7LzGJ4NWNKxXRFRWwzRYox1oxDvy1DQ93StEHR38b4jhRfxQNjEbga0z8o0sE/
uqG1TE29p6wJHzGqzRXJ3MaxHl0ktVp8goiHe1drRowr1AgHFbi47hn6kYkXwFqAEjtR6MsutyH8
pw2uLPlt6NhzrvYxNpT1NyXrMCK2sXdW7PTXUKffgtzesEm60TXCnhS1ycFWN80j0oMnrdSoJ3CT
qLxcp9uCI8e23914FJc0dy6gqSvgtzhSuSq+1HkNPiAgIk+3wkMUj8mJtusPTc2e3b56rqFPbvzc
3mXmeJZJ/g1w+gW+Vb9VPXqtbv9drSMgc0hp1kSwEIdI+1Hov1QCCYRbvolvmpeOZwUEe1nuc7sB
uDC8hrau77PWeO20xto1sn2sTfmHGclyh+X4Gpmw02NSNlquZZ8rOtQLOg3lPhkenbBQcblb1tKw
0vGpa6kw6ilfgG7BKeCqNbak8iI0dWfbJy2W2nOgO6uedsDJhB4AUMDFoKZgcBocctsGX91nQblp
zeErCIoKsHtVX8w2lessK0j/tp/UziiJ04Vu3WNf7mXrbBWPK8BBsbFAU4+a8EAQBrtTqsbK2WxW
Rt3kT1rlUNLSsaA3XbJyQtGckvE964by5lCua7Tuiamcte7oHvSw377pVXTW9fhU6TJ4cn0LjEcg
0fhWUL7QGwYvCnEWNxsjYDi6yH9Gq7m1w49QM8p3hQyIVV5MuXARBy3VyJTLaFKubLsfYB76MEKJ
ab8NNec08mFydN40+vhBlLtmvLU1mvP5Ho/wxaPep78i6cY7pOjLZMAdrvbpyTFMZTdWzKG0McRP
7fGDyTMiPnJex5BtfvZlD4/JRIJfNAmmcxnJl6G2FiUIwOXgJPJak8LCYZ3Q8XBLFn167Yn8PSAz
xp0KoRZ+65GQR37RVl6t8nr4SezKZciEAGwcvilqae/9dBq2E2rRcMj4fTOpZOpVupu47indD4ge
mho6r5IQfFJvD7qamfveUew1NH/CiFRDeYqxkjqG8Uc6NN2X3JSHSCVi0/Di8LGKgQhXpI+pmRwf
Ajd604MhO1ck0S4q+tSH+qbYNAGtwthIBvotbRcu5Q17WwypT72bGIyaqqhGoHJmdS+UVjh8FaLE
SlNfZrpvHBxAXMyVujeK8+o2llzCO0Xnng3pIh4aNcxOUX8pu5uff+clxz2ZcljPBbgpqzSIIw6w
ECntlEGnD0uPDKyFxyezzFP7pc4ipheKWa4S2JTkUEVf/ZiYUsciEyLoCE0urYHSnEpvN/fwUapV
sByZqX4zjPil7SBla5RYXa+oV0PYWcwH+ufITDXEZYQVdJ1/7Uuqn9JiJ6SC3TN04l2nDxhxiFtt
MQgcVOuN5p24qHaz5YPUk6T7rqeVAIzn//JLOnMZfaZb3ytMK+vgZLsPhJpaKy2NnzKfQ7kNHRhH
guGfKQxHxTBexajLA4x2GkV2dR2FWa0tImtDrpqpII/hs2c1Z9/3iGUwh3FLOh9oQGOnS/dnWPRE
J7b8XGsERGtpYz6NalAAE+ezMnBlGX8wq4uJO+vsVWqmHC5N/otmzqPZaOpPXQkpJLvWV85e+Toa
7JUw0FXlsf0SjMn4FvjWRAzGiljpBXPGNnIAWmCuybVC2bq2CBaK2bkkKBw4hapf1CJ9t/N87RKV
c/BCcjQGA3t3onnNafQD95RbyVVYNvN61CPrMMYxUUVcaZTMpU9cijduZN+Uapp5eTAIvCbaRsIB
nZ+Wu3oql6gjHj9N5NkmjuF2dr21IqGhoSyMqz5IOgQQEsOhF0nru0tOiBNgSgfqW5w60QIX6H1A
CkNAeHin7uoICnfn6w9OmjgPZtptPZig9ELDIy3BHaVs6irG+B3MfXYsGAwq2jEr0VCGy3QMdWjb
PIgp+qNEM7MkXqXeFUrFbBlmL9EFCY/uadjFTPaDGFKK6monRAnUi40eu8tLbmM6rNUaPICtIkRy
nYe8d4dDpKnf+yTOV7HghGLTVE3B3jNVqNmDXN/ldv+zMMW1HzZ5ZzFWJ7Z3LCLCYsbiqgmKLaLA
xDHa0bKGuBEmpv1QyOx7Ds49bHJlCzEP3NZoewtJ921bdewO0yqJJqJuMRclj3JQ2r3rNNGqV5w/
mPDoR6XEDlW6xrjvRbcHENNe0T/ty6JjVkEkICXc/s2qaMAAAQ9fTDW6JkZ16HuPaZNFJElYFtE6
qqeQBN3kR2+QqwxuOQ3g3TnRq5kP9q+08t6M7DuJI/2jJdVr3OjfM6SlV9slS8uNxKHWyAfWcvKk
ZArzupAmXlTRHLOowx8eIvULUpGc4XpvdU4syC3b5IIW6xBMz5mY9ZSORLCQeG7jfKcrXkKnbQR2
E5i0vlTnMWL8jYfGPMZZTQDKgHYOcWGyVXFVbIXR4zzLxj+ojT8GBF8FIrP5+uBAWLkF2coX37PO
OzM9qg6Obm1L6Y8XNURtUPYPbXSy/eR7YXTiQcPwtYDzneONzsZrzzexyPVyyjmgjq83i0zU+tYb
6oehxgMTmd4hM56sIjbOYsoe632RnbWgvcXgVaLMCs+uFw/kvKUt0S35wXdFADcEBM8sz/TDWFsb
ShBvGF+JadUqmhxmSTcIDngWtODGpsl4pPSX91anf9MQiT7LS5IAZ7OqAgcYqh/YhZbG/7J3Jstx
I2uWfpfeowxwOAZf9CbmkcFZpDYwUpQwz4MDePr6gsruyuSturLet9k1WSpvphKMAOD/cM53WFCf
oPzvTAID971blks+Bezv8VzwJ8erz3scmewK5nq117H+hQxxG1l42lm+sO1nWbMYBevqeKSmNOWx
7rOf5KvMK2Q4JsVRmcInxWoW5NZ9tAifI984saUpb8Lxu1Eh1PQZQt4iiE5WYc15//lLitj1XOfT
N516/Y7KLz/NOcZ7HxYy+3wSikhkwnVK0i+x9Dvam8cWNlGXvrSNRCqpcIQHbhUAL6lp0jQ9yOfa
qRTDIdGBfU6C+vmv0UBm2HsSV48lf3NMT/xzw2ZCbjqTxnMq6EfA04t8lXLY7FLlf7Dx3/Ey6I91
m96RSmQdw8SVmyCZjpPt8YWbjnGWSpNuVAt3ZY3GPRymn/TX7c6YnHcxFlhJjSLa6agkUcmgcXec
FxZ8/t5PSeGMffOjnHELenNhbEzptMe+j0ADKDK2BszWZK2119VKQJ4omK+EsEq7kMyFiFDZSRDm
S6lh52cqr/eMgMW+7vhtBIUPHcEEG8tTMadbWq7bAoRRwuJjS0fcLAgA44CmBzkC/k/WUz7fullu
rK5Cm75hd1PEdbmwFIgf9Amor9YtyTMsIuxvTvlhztRHU6lPHd3Ynjr8G/dMe2zt+46pxl2aqhuj
YkrTmWa+6SNzvJ0EIYldhHPdRt0ThlLeOco4Ml9YtDIpzllnb4owx5Zq4jOmJYw2c6UoEQIAU4LJ
60EkRr8csmsoIbIu/Ho5kdsy/oYVJT07DZgVJ8RczoArXmcRsaXRRJoZOkx40sQ6k1bjZUf+sEkG
PGJTPUGmdVG7NQJG9nVAknXtRxUPwXmswlsRDpcoDtTz2FlIlAvTOnLudjijiYogyuKEIw8qgrQo
STOZ7xRCwbXtZejknH7N1re+ybOy3napnSyNqcrXhk2EBHmFrtGJezklP0vNjjVsi3GbBk5/Unmq
dg6LsmXRWb+M1rTPXotFs2/qi9a6JVQ5Pszcpcux8ftdQRo8m2mW21GQWTdGvkvbEtwKKy+EkCbZ
Da45HkpP6dtoTmAs7Scj0hfduk9VZZxde4o30rO6Va/MPeKO6dwlSi66PCQELMwuZDeaS/fakIS1
k0AZ7b/NfbTxhlR86AFIQ66AgclePGleiapz48eh6Vj8Dt5N3YKpUbghG5n9EEKF9OPioXaMGBQL
KgqhcBbndp/f9S4VSUfGRoC3cV0qolMnH6gT4pNb5JfkJDY8DVkVrSnGyOjo3ARszOQsUeskK7SU
15aB0A2s4h4JiZH2hrOAs4YnQZDA7Qa7BmQPsywW57qBtNaZE936tShJLCsh+IsegfUlm/aq2dUR
4ssZCt+6svWj7QDHCljzszAIxHpM8GJ06SEYo3ZD4spKij7YJr2FE6nGwtB2MmZ/Z74pKiiHGOyz
m1YvQ5oah94Ryb1lswyp1r5sJgKAsST4Ps2LKWFWRVVYrIYwfJdOOrBmvA95XdxERvErn6B92LTk
fgpKrY1UTtQVgsu2L3jvzzBAG1q9JXsUYzNk8SFM2nTpFTohtudCtGhB30gsoYv1eOu3T0ZSwJD3
Y2PPCt5GzYSftQtEd8BPCowil94h7eAGZSmcFOgHFgsnCTT+rkAoyYPasMsLjIsoiAAeGrkOE5MU
aWBrToS6KbsNuzHaE5pm7zXBSkT2RdW2HOqHNPN8ROBnCOvuDp03/IRCksp9na+Z7X2iqKibSk2X
aaZdaIwsIS2THNOqqdah8MF/wOYHGXjLaRSfjNZ7+RzBZB6ULScS1i59tcuMkKoZQRB5uzxusPRY
Ig7mqg3Tfms0P+MGBP0Ya3lbDMOHk7twkQK9JsgGpX6mAeyMDgG7hbGsSwfZRA3mxi3V3aCsaZ9W
DT2rPQZMSatf/Nh3dh0/5UUoVi0jU5KmGjrJyqE4Gpii6KuEIwrM752VJCs/JIxb5F0O2xrel4gK
9yJ6E7ip3IwzMdkVIu6VOxfzxiBjZic8SA+s4NiD21V2L6zsyR/iezWGUJnCeFzLgQLENYd8Q+io
3JS5czO2Xn+sWCKYN7IMpoNT2T97JBYnK3fIyEi6lSLOeU2+MrebcvUyySFohSknXEylQnCpN9In
E0yBV4cCY0Dj2FbOOUqH/JikwQXq/8b3yEDVFdH0kX+yiTRZ5hCIN04yf6QGQT652XM/NUTE93Ec
UHOXPz/F8MHov0Nxb78BLnSTReT4wdbkh1xHPPAkAxP0J56ccdS/ZpscbTomxHFy2A3WOwVXfOlm
wdyvGbOz7Ze3gxszbCwze5OUyFNTnuYl0+ZlrvvmXGr/5IRWcc/cFpRC7HorqqmnLgG4zLoZ9UDs
+CcER6+yqppjHeKR6D0Zr5ssEIukzbr1VLcoHvyR1UfjntzAXZLlhyYpKY/BAAgzLhS7fRVCqGIl
gVQXfUhRWsuETNYVquJ+15rWac4qeQ6QRcNO03J6mLII7k3UkByUNPCJrqPHJKwBZXW3Ih2Z0htT
upFd8lLTDJ8S13geAvYvPprPY5hWF4KwEC8qoBA221PsmuFBq/vKI4zp85fMIIcxavP7zAtslJvy
Z0SPinAY9dxCG8XblNxQJZengvihbynM+RDeYWFF2BuKVD1WUj2Qv6mPYavWhEpen+qUYdyYMeKC
rn5BCddeROWDfDAz3vFr02fsamCy8RSRImqA61zNHGRtdbbT3DyyZAEDOJPUGpVRR94UXI/UONVZ
nz3FY5LeNe+irbcFOaRPnM7WqZgiWDQ1qRMieTBR1q9za2JlY8nprKxmacxpu8Wg7iPiaObt52zB
au5pUYydqat4O8MXqCP2H6bfxDvzY4yM6Fjj5t6mtvFQdPxO9IQ8dJY6T3m6N8rYQ3LfgM60xPe4
7v21lYOOKn3gf9pnyhuPYqEpaj1ZgLjpQJ3haSH8U9RLBjZQHBLANU5kBTsUIsiFiEdZTrkPK8Al
pI5mxF0ZQf1gtrjutRVtusj27gtv2todWr3St27yIv3ezVcFzVC19wWJnYXWJbLTPjlWpQN4sGBQ
aMVld6yNaFuOwrxERfnMR1Ct5UwJPtnWrR3x4xdsKEGx5jngt8Rd9gVoX5uKeItGF7AkE5aIMDNV
u+I0Zca7oQeQan41gyBsIOvFz12Yj7soIPqhK9yBwWp8DooUiEs2dKfMD4nqHfv8pknfVVmsYl/k
bwlv04WNfAXHT3iu0k6vC2EnG8dKeBu5cPidEROHoS37xYEOxqjjW1pmAbFtxqNdddUNSY5ALqUV
bMEJgCdV810zDsVtMIJydMhEj65QXqeAhxYFyQUWOhSF4qUxq/ZQYhlDmmcio4nnAY1s0Z3Joxbr
waF/EIR76ME5YzpyYOakP/KwzvalPxkXlv0PKmP1wbiuuRn1wjeDxcww6IEzR5GCnpNxJtZBC3fA
wKW5G9Q9c+/0wTB+ZVMH/gvE71JeWx1dpaeRycg5MzOUOGHM3ZbE0clN7Usiy/KiLC+/ydqn378R
A/cFkmyoKgj2XDL+joaNYNUotFzHkkxRjp3yMRaam8QKh5PdAQsb+gk6SzN7u0/DhdBUUKKlo2RV
VG59E3lj4vqneuBIFaFRnvSUfOs1kzzTMm9LFlZt1LvAVWtj6VVWwyRK7D47RX4EVL+JsfPaju83
4X3vOx0CW5CLIp77pWdOAT06w7sxGW+dkI4zDO6ayBovXAEVOtmxmRbZOg3KcY3md1vyZS2paawV
6lDvTFLD25zDcSETyjnU4ZU02aSvpF+1F8+DDlV3xl3YDgn69GkETONBqIT+sYPuvKapvsuIuz2z
NzC2tQaJVl/XjlXLsa8Vmj1JqhjpsReUiv0OSUyyqHoOB4ZdPimykyJzmIixoS2PUFQYPnEO11BM
ROQV6yQgA9AhDKOtkM0NA34zfiY0id2w9XsGcuFoge2nLav1DwaY6W6SUwSSN/eXVtV4hCgj57dF
Z58qbR0rc04u9MkVrUAMrzVy2EUUVYlZFOxa0znWIwP9gUk3M9ad4+npUSYyuQt5ZYUEdw2mNz3o
1uGfMGMfXRkUiupanpFPGszixHABo1ECj2cismAVND26HCw0kxWJR4+Me5I7zrkU2Gtsxrzar366
dir3BnXxTaGrJYO4VWrE7ncbj6IHGMrr7Y4XU+8frevLM/fMfmfyvUE2WTbV5FL8kbnXJHGzE6XH
/C4/EnCU4aKNHDTSV/tkzIiQJdahDOvkdmCesXRHRr1tl3SHCrkFO033hqw9SDQ0XKfGFd8C9/sY
ut0zX9ZTrH0yk+NGL4ivRl3gjvSdZiQ3kQR/ZJfvUtT6JvAJMlAt/TMNUBUo6g83v58jDMljsy2c
vnoVBBTpPH7IhYbe2rvd7Vzme/JsoCdGhAtfN3NpxqNeWdrfddbEtydicIi1sG6ETI7e9NhLBOhT
mSlekNl0KaMRgZarX4mV4IdUwUqU9s6gUzpl8t1AjrsN+3DFUqLm2Oy9FRvMcDllbnTsShIjDSsN
nvOoW/sR7pHCAuJV1LNex03MNCREwZzNMly1k11ti5wRbKeP/TTo28cQsdLRkdEiT54pneoVYmY4
umljrnt33vmBzarEcO29KPInpNLjUclRHyc2RWPr2Idep/W5QbCyVT5IQjssjqaw8+PnX5EiVxx1
aj2HdVORg1nOh1Dyy+dfjUSWz6MxMUvKWhJcGGy7GG07B51AYwXTUghkYz7JkKT0lPca+xCbZL7m
YgBLOibQ5UuvwK+QQjOf4Posaw8bexP6kty8aARQqpaf9jJiuIuHOfmBEOtSy8B9belXImW9VqPX
39tZXB09Dbms09Wicg3vaKdXU0HMMLAt57MYOn1nJ9+RJToPnUy3clIDAjNyafJjWRE7Y5VCLNPu
F2HtLxGV/5b1A1Nd1OscyrO3obY9sDKj/srjQxyOL9LMec1F/rhSvk0TmSdvn/qIMZwYT+u4Ps9S
Qw4MBepyTTBf7fsVQVnDY6QScTIi3pSMod56LoRANZp95f6yOgd+nMNj3JjuVa/SHQcpn3NrvEee
B/gqKX8k8ZxvrcBYEZppXVOTzzLwyX/qcO8qaJVJPNEY+sOxYV10VEF+qvowXekKG68sqbrtrseu
oYDNOPZTiO8diK/vrjq23ExPOR066LWfOtmhETcxTPPNZzpHYfgV68CsW2Z93i4rfHRr9N3+ps2Z
nsTaNmCFkhPnVY9E0tXr0OctUZgBxnO2U8ukgHyc9jlM3ZGBeaPgzkea1KWhSZN1m/cDq73SuYtj
N0Of6uyTMxrI4MluCV13eNsvlYsihawuZqPF9IY0vN6ZziE0DPfMKIuyXxjruDXFk595P/MaXRTn
5jZn85L3bY3q3Y9xXTLTnR2Hc2AqdwirNEmh78zdGDzXw87Wprkz8neMLuV2KONLxEAW1JjV7trW
Xbeu3qZ94v0g+K1s1nrW/X0pmosfXZnMjpGtdM/8E7AESezpYK+iVFlU2sK61IBnE4ltOS9fckZq
ILmlx/ulgl5UARPSAV2eh2hiUkW93qmsw/fieuNmDBVcTC8nXK/of4yJxVwySPf25D3VFiuS2kuN
xSgT3OLkSa+7ihBT9hZYBEtSrH0FlJutbRNYzaFymtfQNm9E2ea3nSM2dqzDc+tbt1MfzQxqs2DF
i3AiwQ5DvVmY7MPYP9H/kTzg6BtDeua+mdv7Tz9BJ61HJJrlvuuoi6RMHpKmHHZz4T53kiSwrvIm
XCrGh6M5KfIoBd43KYXdRmPTY+sEXceyT0XXvYVN3R3jYboKSJ3fxuf/T0T5AxHFUsLH3vs/pzGd
yj5u47eCHLjfIU37j//9v/76t/4Covj+f/iWK5RCJco9i0H//wJRFIlM8ET4H25yLB6EK/0fKopt
/weOW0EeE6tZTwkFRuUvKorgD1QYv7HOC3V15v2/UVHMf5raHeuaqUZSlOV4DjL4f/Erx1Oje2ZP
zb5wWCrHEYB6v5ke6zndpJNPMLhwjTVgMrWdmnHpjLneIIqskMSszKiemVmIDZgRa6Hc9ORbzrQt
6vPY9Q4PTP5kJcBraZ9XJVKUNY8kBrTO97dBRcdQML/KLXh1stvWOOgPrmheM1nnm7YhtyGujHrV
NzlYh2/+pY3qdOsRe8nkrFtU5UvmxvOmSKBPF721TwZDLUeH8D4j8E6z0kwaZ7n0K7Z7Ka0mjwsh
i0WpQH5zEXX+xpqoR+XQPDZ1CwOXdy3kfoRTSLKqhbTENrwi1mu0elZh9D87BCZ7oBq7DNvRmkoO
MKIxkV8NWTgqsrcKBsu1iAODNuWbqWYyBoliPFo+41JSQZSvLw2rCtMCbTEqmxftoHeJO360/mtk
NdVKeUbIAgaSvF8Km2w4ZGXEb7tLurkQ+X+0AB3TbHJr8HBe4xaC2ATh0mUfFpLFnPjy+5Q69h/Y
El+oB9cbRJJKJh3uEu65f0G7JJPfDCXG031lq0eTwJ3l5y+Z3wJEd9uKWhpU8pz1F7PnoiQAUeZb
f32Yf3u6/hvMzD+tqL8vBXMw5mUirDzrayatIIx5DNOUhZnRgAStilfbWkrC6oz+NhT5k6GKn7HM
/vQJ/BO38PmfZb9gkX8GseKa3PjFAdu71txGbrZvjZgVfDqBIrWCGdJ00qy7TjTbyUjiVaJnFLEN
wwyj1TiTdcfL33f3dTk///vPQcBl+ptR+vcVSYU7z+WBZbN4tXj/zZOboFnWedFm+8+kyqQw5BLv
nFhMutuOJZEQRk8B6zLuXrtJesQCxLQzS4nPocUcbVcsQ61+DiPDf9edra0ifuXzj3Ixs4w2hVwb
JA///qLtf/rOf1+0Iy0cxJYvQX5c3d9/u+iQJyCmyOOiVcOqu51grfvTGiOIt2gS1yJzGTCTretX
LMmAZkKewzgwXextZrluxEft4rW1VWcseqO8c3PQ8HH9lDFbr0cxsaJdkVqkllmdvHclUaaZaNPD
ENTQ1o3pnYiXG7ibfBAi/hgNDMuBU9IHReJe+HW37nH0/OEn/ieT4PMnVtfcPN+zwTr9C3JqTENk
mqkZ74tO720DEF5D7OQ21E+RT4NpKx8KIzImAFnJwZIzUSUGHvNsRo9UaYa9FcrCZmD07LmYlc3G
oY60SX0UGpGzehxql6owuGEDNsDK5SWgKogERRa8qcpCy9rX6cFJLXNDz/ZWl+O8awwcdiUe45qq
Mg4l4+3gT88Lh9OXuxOogO/BYvAUv35N7Mys1pvy3k72QBEeS9VrPnJWDkH2zm6139Yor2jShWXQ
PU3tKiyZgbPiRF62IRMJyzUKqjZ0YcnjIf7DV/LfXZtFNiLQOp+Z4Sdv5G83YVOrzO4aN4EitDOb
lDCUrHwp/YYjoXUfK4O+fobO+3kciMF00CzIRYE4Y2Fn1NdkfKPm4jHvxffWi97lzMi0C907bssW
OW/tL0vkjEtrbn450vTZkD7O6FWc4uj7zi3jmGZnCG2uy6RBGZjlt20yyJUBSolCNj/ESfw9pjs7
//sf2/rXV5hjXnlgysJx6bnmFxN/GiaaHrJK9rMbMCTMiJ5tZwUaqqtZh8d3RW2vZMFworNpePjN
PDUx2osI4Q4L1yJGkvqHS/pSeEjlcBkwz0xKmWso5ZdLkjFTyoGFwz4K1JU3P1+wZ8ptkxf7IvPk
PiKgbRei0xTKJ2EGP2vsaWPZ5tafruT64vkv7AS2IK6EXGtuB99j7f9JjvvbPZHknWs0Bo9pBxvL
kR9tNBp7NEn9Vaenl4L3UDpFIdxVhrOoeHGvVrsur5CG64y4gM57ynzB2K6f3Y0jnHXpij9co/1P
Ds5f12jTbCAPvL5Nrp/m364R23vbuOXIq6R1MCNb6tAQLyVV+WwIv2Xlu5pDk4kDmea7KiIWYa4W
jhbmjRODpVbyI02ICvOrj9RRycNooZdnCDQkfn4rjCxcBTF5CDBVi7U/53CrhfGEOALl/STaM4PM
YeU3QK2ZZv7hJ/uCI/n8ySwafAB/ridc8+sTScuSxrXTxXtTTmQkwBiP6mE6xmxsV12L89PuCNwQ
3RWyWlNWZHDBA3vKr3AZ8DceiXLFDgir8YdnxvlSbVxvC7iDfOAAdajFv4IvhtAdyjnw8Eckaut1
bCjbBM3rZEyPjqmTJUsVeDLpfM98yLp+gMjr+JVx6wbECsoaFXKweQW+OuYQe2jKKzwW3l4y0kGi
2rJ1JTfN0xkIi7xm2e+S6kOY3AJ50y7O4v7RHk1844wg38prqLoNd4Zx+MeYIkqRM2oIJAEnLVma
lA7r/bqMNlMZY1y96kBrfLBLVermFPndRzDkJMz0/U0hUutSDHyPJBHXTtW9+XNyHsWBj3pddhFK
SOzDQDDU1khn4gVKQiOCK/o74EL+wNjzrrftl0fP4WZWyqNDUqb7hfhCuYoj0zOMHXmkaAuGmNM7
jxbzzA+e9Y57a+fDHXAJRGrBUGzq2s82c07P7lrkF1ih2LYNSimV4k72pL1yIlK1Jx+l/VBWeA+K
n6Ut640rw29Bptodz7O/DFXjrARl5kIrHe/9DpRKkAZqU5vVpWLV/loFj16waumcTgQTZptmVi+E
K7qrpBExRKMg2E9MSw9zKyk7AHNnWMqona7vh5Fhn4nITP/SrQcwX7NQCCXLIRdoGbZfSf/UNm94
YC8z2u9l49Mv2MSisAoMEVwyYY4N8lfCoIl2NuIoBGVkIbmERupMfcdIJu6KcrpwxYRKNOVmNsrk
IOfx4FeO+gP/xfpyXvIQ+DDGbGg8DrWq+/ULMvHslS1yzz16nH7ZFe0lDQpzh5KDvY1FKC47o1KD
hKj9jkJmLB5dBqQLzy/vmMcTdO+Jc2rAdGQyjpS9Jd3tD+fIlyLr8wo5x6k3BNpD72tTEBuCm8ho
49+1cK2HB0jkECfQM84EJS80j9kijjHCB+W8QcKSLcK6/M46mYQfzM+woFF3zR5xhDMN2B+ujnnB
lxvcNz14ALQOzpUJ9uUGn/zWaRlzc5c1Qm7j2CS7qtffM/DGm0AAUalGPR0N2U3HIo+vVmGCZBKx
+H3oRXW4+vcXZP/u6P/5zPlI1XGDObRSXNqXOjxrKkMMNW7Q0c7EysF7cJ+PlF2Wvy+Gwnjh/2Jz
GhcnlmvRNq9+qkxUb3b5CpmecbNtNz96/1qqRjm+ST86yvIn5Ux/DDzNnhK+0iaK7dsgB+ugo9rf
OLwWgW3wVGDPgfedPYc9NICBUf2QjuFt48W0VDzVe77KczK2HyXmgrOblNUOLvctKe885yGkD49P
chOFoY+oZ7C3bhO/Q3OJTiP+DhSezbBWKLwxHrkgyYBaUGEAQOM6h2Y1tdL/YU54aYqFvCIh7FHt
8Msdezgg20SV7XXqiD/RDO+VO8NKjDj881BiKAwYWVdJoMExzeM2GtpffN2A3JOB1dfkf9hNRR4e
RE8S7BJAmiYpitE87EzbXIrcd45liLzHi2TyKPxXPuzobBf6HjYlsAyyOVfwU9OlSwPNIedbJ7fq
nHWQhfo5gJ7Zt63cq6JZxVuG4bjl0FJwoH5HaTff2aOzkB4jCYe1NrKMCN/2dXIRTgkijDJ79Sxj
PKIjJ0QEmfOCtomg1EG+5oV0qPVibOfeqkoZAYOoJFTGh3JRc/qSielyYgEHXShAItuyCdyXWWxT
KZADD9O+y8UvJETiHhflG/AnzRyIXDW/ldNidK9nCDnUrrbl6oWX4E1uGepsJc6+ZWR9k8GVYu89
kCc4ar5J9uVQyPFzBjk6WxAF6wo13XrEW7dEIB/dViKvV7YsdoGQ1pbuRmw7wVM9F72xnyUhKgiV
zVVUes/hdecwVcUNqm2DUAVEgbU5tkvoDq9+N2fLJCzKwxTjpHG1/yNC77SB25SemAER2UY0KYug
sXmkbc43LsIe/s2JfBgDbg8xsTHy6bLbu43+YNPXb0PDtbDyVw0V9MR+qawuDC/O6EvDVeyhixpT
JIuTfpJzjX7/+ky7c78aaguxOuMXQqaIUCRm4wg5lbEQqsFVA7MJc8/ZTLLonLJNh12VouECWmhZ
XboMHZe+uEJA4MbyTtgD+K1ipE7tRwhBZU9g3AiKIgvy8DDm9e3cX/8TrnfystK8M2vrGA20jZ0g
9vNadKPo3CQKm1ptwR2B8est0sLa0uKIfZlVOdtPax0agH2qxqFG9HqxbjxkFtAvsLPI7Bv2NWSr
bZAiVlPxbZZ1Dqgiji/bf0aVFt/B7cApkWbWJijNAYnJZD3bAQ9kJJ6EgZ1DtFimZfuZAID2y4gI
wRqHUGxK7F1pEAannl2sW+HBzeyavnZ8GIrJPVMDVdgLdspwyFYc5UUZbng28x9o91zG4QGarFSF
ZwwUgu2Gws/h+UtEf0QdeCx92Ykw67TnaDlEIbu/iKyLatzWLHVvxARTxVpNdW2d02E2MDuV+bKR
LFSQ9zkns4CNW/VIh1BEPMpc7KIySU7DaMu1aXCUKzPC0I71oXDN02BdSYi6Q18ZmXcGLj3r+oOX
TU5c7uBDR0z68dmvAM8GyfyUWgLkXWHsorxgQyK4uBSI2Leom5+N2VQLDxzuefbrfhnhtOxF7Gxz
oJDPSJQi6B+YQwebLpfTMI4AsfFYbarWKU6ujX7Mi1P5rRChu7LthAA8QUpjiRL2FaoI0tvUvW3V
LLe07nxOPvMJS7a7OEXXBrSHyJXR/1Fqm8DfUBp8GMQuMvS5b0JLPbgGqK5mSsTRcpLvsNnCLZVa
Ryl5M3nxmkKD1r+eX2TDq6fuh1WWWYwmgp/5wNSArvFDlHW7qdlR7+3WGC7x3PAR5ugDU3ZIvocu
gTabDqcId70arRXoxWuOKFv+6DHXY3Mxy7JbydjGdN6x70312QsufJUZMTHNu6dGh2mvhZ+05z00
GAMiLst8sShk2OC1Bx3F0TkvsmMWi+2c1XcOZrBF2djGylbOyLu+HRCCtu0h0yOW6H5rN/qtKOVz
p3FGp0klVsCi600l60OMiKZiMn7z+aciHkR7EfsBWYi6QddlRxtpfZdjw7tKOwX+YES7U0O2YmFW
55lgYtsm4++qRjCECzBBqEMmuaHNYWwXvgVdp4qOc5I0dzU0toUP9XO2Amvb9cNDk7vJJgtJUs1V
42IpQRc9l+59xUbuEjEOBxYMulbI7KBnfGqxTRCvpUpzF4YDDhhTrw2dUX67KlhmbnacyJ0EB9aA
u5YK1VM9nXXZPGXkiAapPbxk/RuyZlLQ8som6jG9GSNQ2VBFoXLl5lLnIHaYQTUb3hd60WTEKnZF
cikbB8Sdm5x0BKQsjrVgVS75Y1LUBDmHYJ2X9kP0izLSOhpQ0YjERgxvlGuNM+nUDrvCsr2drMtg
wR27zyLxMmO/OkUAVkGFHUyvI4sqpwS0FWc029vuKnfpdqpIj5X/qCK6BzV1B3gkCKtjjlvTdNly
JuSY0oISoIi7BUN030BrKZZu3BhwZgRgrgnDkdViK8VVYW3U7D+lo/oAfVCclYwOc86Qq0+qftlj
ZmX1OB1n3TZbY0jAioCGHBLHpY/pkWOE4yWThdoq3S7z4VfbmcltOhv3mSTnoM3ZoUxpVK8ykAEV
6vBD0zrQ0EYg2l4y72Wmyq3HDmfBNiXa+JhEUHeQkaRwo/ux/q6JpMuvltWY7F7AerUfOA/pdeHB
e3zPU+AvYkVl6DTBE0YJFGJGgTSotflnRSitk8jXvh8/AIsgAgzPLIculocpzK9rHexEutq6afdm
xteMHe95nHK07bQvdH6MnZpNaWSskX1Mu5gRAMC4z6GeyzXxMQ4zs+DOq9Uhzdm/uh2ZasEI2mca
w02Pcs32etY01E4odeQykc4DJfVKxK4+9QXG/hhg9DTMPWOY7J3QwKJ/r0KMkQPDmKm1X0OvomfH
M+fL9LFhNLIAlPyCakstMN9be43kbjF0dUFJXCB6mFwCzXHorUSKEKCKV/nsbdMYiBy6o5rXW8Ei
Nu2DNVsBZ2cLHEwe+bAjOYADOejVNz1U4NKYbuBn5miOQ/Go5xfRdzl2yj5eSbsc8GjKazhu3q3R
dnxU2r7mT7sflqyeE91ELNzaYB0YycbwKSeCHiso/pLMN1/jyN7UaYtjv2m3CRb2JRNWZGt4kSIx
ku48knymjRfZgUB1pzd6e4y0tc8ynXY7G/d+IYYFeOFs1RekygU2aHAaOMoKD7eQT6CfUa7CqHq3
XBtPbo43hkOOAUx0HgDjLxJ3m9g41Noa6HaDfbVQ7pH9NVHR6K+S0bikxVrNWNsNZByeh9s+hRe9
MKEcL8c8uNW4yDuAjcukyzQxtnglEyb/BPJGFzvcjt4imNCzjjROfeSdsuswSFXiDYPeuZ4M9uNp
eUK//kMU01GFpwl9H08jTnzrP9k7s93IkWzL/kqh3lkwzmTjVj84fR4k16yIFyIUUnAejcbp63vR
Iy8yK3Eb/QP9kEKG5JJc7qTZsXP2XluQTkfldkf+UMd2jbsiDj8yL3903OKpdiAC9/VLR79hBWAe
xrjPId0q0VpCcS0LsfdJhdj4tGVWYc7tMjTpz6wz1sUAH21WLzFyfXgblo6ZP+NoovkHh/yF9XdZ
FeVD4fn7mKWA1E2w9+nSDRS9Qdx4HSN4xFo5hXYLE4eX124InkO1+53iiC27t7O1E/svTiLYOvVy
d0PRSK0pj7csNK9EEpQUJaXKgg+6feH2kNs/f39YgFeJS/N01d/+dwj7TefZP26PAxDHPnZ7oH8L
fLk95vbvafFpsAqdbv/6/UAg5P7WHwVYgOX7/vKrlh89ZIupoomJwNWJFFYEvO3qpuCt0P77t99+
ltEtJK6//thJAtHPTfIflz/jz+fw+zt//7K//JTIJ9l5TnMSnlGeBrenQYiHoJAH2Prnt//t+d1+
+F9+zO3ft8f87YW7fe4vL83vn7P8iZEqX3wU5qspukQ2x3WrE/CUpOzvmQrv+xR1wOCOP/xc7alV
1W7UIiuoPfLUwbpCHl9CEmYgq4xKO22bSisPIh3NGVz3nQGL5R3q8zbOkh+A+S45mQsHWdtoqrpt
a2Xmuu3i16EbHS515NLgFjqSEMmL0Mf+LYpL/4KqZd2IITzIDsynyYR4lWDFXJUZ5ADd7K9iRljd
hlpxaMP4KL26PFfM3h23PjteUVxN/zAiawV/zBGMA0iMfC7EV2iIXzhgosdUfLQDcXVGlsCIaxFg
hojftt6BtDIKknH+gYH/IRvjTTT0gS6A/qFDDhq6fWvTYzVN8/GS2+lwyHFArtpBnNLWfGinZQ4R
VjD0x3NHpmmd5AI10QyPcso5Snlw2x2XZHrLeQ65Vi54iQLXTjHXWX2887SrMlSz5q9elyahayA0
GJDDcLY17THatJzYgojUlKDRXJdpFy+aDMkVGdVEpZpfc/GU0Opeo/L96fXKCDoTZ4nED+hg3eVS
WbnGZ07NZsDudLp42Op23WAgz8H/ht0F4YQZuIaW7BAVtRcaE9Q9PQyMQrsrxsa/17xDUwwX+ho/
QLfvKqFIVPAIfpWcg+IBGKDbvaRm6J0xGuH85dWDKfut1v2rzTQJW6xOJ7fAajR0ak2p2G5ClSb0
aLOH2oSW6Ua+u8c6fLVyFlQrj06xUW17p70bSjs/lOHAHMt8M3oNKl1PIYLOqeLZ0k43U3luOVHf
e/Bio+bOFWFytibTXkGkLVcjkvxdWFjjMZLYm+cp5XuBkbOAbpN6JHV6Ei+ZUUy4orCZzUW1jUtS
NzhKKjAi8HbpPYQIP3dliwzWAd8BYvxixkwyEWcBqsaQWyj2QNyWPappLV3d6kU47f1KmxAM50YV
ru05Sva1nnxmY1luC2F+hlMa78Zp0Pd653h3sQlqoucZozMBwOcm4WpS9ZU/TV4Kpgklc+U7LQW7
nrhfMkfgAr6DazlROEhsW+1VnG5yRPRkpaxDTfHKNM1BT8ZT6XNheU2UPuEkt4QURCDQQunGIlsX
qtpMlfO975vh1Lof6fzUzjNhnrNHA9+UlwnVbJ+0JD6iQbWM+QdISHvBhNznZfgMS+GTKZLVujgu
XexONuKwmFD6pshxNrgw40nEyVd1hPvRDwFHlAudjM3ufVQll76ZeNTMTkjXqLlHWq6WzhHW/iw7
h3q1iVsmApDW2YiRCKKub0+GVembdP7wBK0zogXNAhFDa2TlVuTumyGXHMmcRhJjumeJ/XYZD0DH
GNm1nQSNm3zOZATp+0OYcUjXVLu2M7qWuIhwd5o4DvKptFZCjN0mwcvZ5gAec3itvLW1vm8a+3up
EOJ5FrJFMF/kjSdoRoyhwGFbd+96hoTXJYtFmfMnzJ8VJfOTUZOh80sR8xOMo3PslY841tV/cQEO
wTAuGsbUetXdYRtS5+/CDtO70hDM+SYWjm6e9qFpcAEiRYkXn6dJg59jMor2Sac9Z+TFJv+gxhi7
CK5jbh1nJyevuvPX4zJ8joz20S9JPGfBeM1ts9hmyasPRbs2ShJAMc7uklS/VO6462fjaFg+XVSr
P9hT8gxCjaRXTFprt4H+6WkWDvpPOxk2RFVQhNo0WkoQ3oFWmOTcFv1zStvCbMBZad6D1wkutNAa
g3nGpPAoi6bZ5g3++WrKH0DkXSbbEBuGBaarf3amaWxk152xW7z5U1GtUoxmGzUUz/WMpzwtUlDN
i6vGDztnM84gIVwtx4UyU89AS2stmgl6t3Fw2iP5ktUVxVp00QRo4vS1riXTCXP4ESKbWBk5nrVJ
TYyu5+iVGKMvA0XyFlttTV3kHNOSjV/mhvtodthXzUCMQ7Ox0SSfUaOv4lb7kCnrw+C+axhED1Zr
VJcerDuS3VdXV0fRfJ+EaBCihj2LHzA4qV1FkzQ74gKOwM5pzc0gYEKX2VmMJH+HEeE1jsbk1Iji
m0Oh13QCTp5CPilD2mXwL57nmcDXEHqA5A6F0YbqRUOonlRWEPsI9VXBnLRKx71I+7WTI3lOVPgj
tmKxysyu36u8giJnf1c0cLd+lzH6cHc0Rd97vUtOmW98OSOPVSY0lYpDIlZmiJbEX80DfWEv4cqM
fXvaeEbZrBDk1fvC2Dol5w0vmQQwJ0kCvXvswqYM5jCu1pT5jYeuNUuy6TyE84C1popIBO0eDYee
RmPlz1JtNUcjTInVk6NqomixtweoR/qpjZcjnpQGaOzuGYbrTMRDNgaqxuxgOj30LIuKn63qKCTs
bgTPnAfbJEHT66410ed7u4t+he58QKji7ihFWJYHJtuzbDlEgAwKBN3E1dKhGvDlbH08ZysRT6cx
LfYVeRl12a8s3HgsnE4O8KLMEOIRSfsS0sgM8I17gZGMV8OansuypymMkHZbCbp5LN8DDl+t6THX
RuYRamK+6sdq3zp+t7ELyyaaBDzUcpMKDBAQ7fZTmJIDDdCMfhtmbC/aZ2mMCRlKVqB0jZpmMpKN
0NFbFzYdEJoVLWMYTKRqODfRF8EJROG0Lng8o0429IQeU1V6O6XX09odn+bKLD/pi+dNjE9bhx1B
AGbyFmXRm7KgHKWppDjSmxPhGlFQ1ocQilrQtPnODv35Pu9YdRZNPTfRp11FHnORzDxOJTEFjWnc
aUMRb0IcHfBjjPdIJ6X8GM2Ftee0Q6NO1t8LOY4bo6rvEh9/eOM6sIGjfkVVPmylK8qD05hbL913
MHOOaw5uztorhHvyjfQyxYW/n8T0OC4g8EzbSChJTtr2HGdiNonvRgIlpNigU+fl0RWwC42RENzx
dWuqOsBb+dr4w+OEvB3TNlHlsfOm6tHYavO9skIT/VJ3ETEliVV0F8vyTwJijCYxI7SDuxq6+H5x
/wcM3O9Su4c2Y8NU9pZ+p5RvoQKXXAHWsUZLD1hJxLrhPMY1oo9BB1bflosvSi/7ox6dq5H86tRI
A0/zizV9/8dZv3ZtsUg2UTw1nY9/GRRfn/J0FOyyWWvP6AOtTT/2lFz+vJTizV0o6vhiQyhRek/v
kwiChsm7rt2Pnf9USKeDyZCqI63bheOZONEmremm/P6kIlQcx76N+qBisLTYXMCK1WyxNX4AgxmV
QlO/kjI1mMgsBr8ZB5/CnsYBlsP83ondTTX74nj74EYEElkxpVPaDb8/OCFskJh4TzRcQh3d5YME
huvOwtxjmybJT6l3lH4EgpeucRxyjWKxq3XyHWRyGpyXLomZE2j5/A117iYzlbvXM3881mOLAs2s
ziB624XT24IPB2V++z+2KxIGaQiBleNzGfK4sQGQZaQt9BeXVubyf2E3METVh6jbVbp9sCQ5xRFt
qeNw+wv//DfQAXc9LVHEUeGa6mSrNFz1NSb/G+TXWZjgmJGodcyhW1J0vejNyPIQfMxmSuvwcPud
pRmTY/bnr0/ovskiJIuxcIYjLet0cbjP7VbN2pOlxuEovzFobo/x8vXbg8YRxdtoaCgLAKlR60vN
C5BvFCunxNVXc/6IXFFvcvD6xHdBxmotuhFtj01MI6Mc31UZlE1qkQbPxVgKMM44NRBKGC40c7F8
yGSRH+c7b/mjwLXz58w+nZc6TA5+iAeVdtD+9xeX8ztvJIPC8WP2zJoZ2MJUbzoTeGVX8Jcw7H64
oWFvH1K2ivVI22p1y9OeEkUuNFZ31L53qVOgQa07oqUlfcs+gpU/Lh8yTSKZYVze7dt0XhfdZOCB
p9oeNM/4ltlzd/CSbI+W2z66WfSjcUD1miXXb9eBEZkyGPTLB/rZeMuhxagBvtWUhx4dje6PL97+
D98tbhuvZpLS+TC9FUPPWJvYxJfemtuPrzKvGeU0K6zi3ABGXFNcvlQO/DIxd9/Y476xAv4sibZy
PEQ0fQ4Z3YW/tPhztV78iio+PffDQ+6dslC8WjleLfoadHnF68y5FlOgcTVG80039Fe7B8DZhT18
ZOcxTKDOzCMULkMdqIm/qoi6+Xtkq/emYBxq5vxoCL73rjY8oMB8lf2Av0J7GR0qELf/IXqf361D
RNOaD9eyfiC+fBhbWFp+LcYAzdKh8MqTRpMfMDwtc8PA+WV2CNgpzWYGWoz6CkpGViVg1u50zuKZ
Q93yqT8/SPpRDB1UfMDjs7p9PnebZgcP/3j72t8emuTLxXf7kbcvC9W5m3a03v72uN7v0dffPnl7
3Cxtbysa61JlBVOhsij30WTi1yvFr8YeLhZIlG3jJ+8hQzzoo9NC+NZeXCqAlVv43bFvxdrTTkUa
eqdWachOc3EZQ/irzAXhknn3IdADRBagwBoTL3zEG1LguIT18miZyyTM1rZR5nOGFaxuJl+SHqON
PmkYG+N4eeKW08Uv1VfdfT0GSTkOG7tqLzqLx9lxj9aQ5GuAPth8+vTRxE1LRU9xU1YZ5JUxPY2y
GO/smNuqXXp3UV4yx6i7D4CuxIYj+WyMYk8jwdhrVfPMsR8KbdfsbNtiuevE1kCjDLmgnDeO0p/0
tBn3loooukP2YhzHqKyLeGc6dyaZX2PcyOs45yQui+4Yh8ahtYH12p7f7lIPfzdHFkpFFNex5Zo7
OpGc9UHOAGfkHrWmtcyYJKVm+l6PFS0aspxc9vxpeBO61x/hNvzQk7zbGo7zE5PZxXXkQ9fkV6eL
Pi27hBwfk9QYYYiN+5chM3bE62D88mCKCorfSeIlJMCN4+xL0Xr4WSsGdXoxfVbSe20MM9o2yyBA
Vi7M1v6FkCr0BnrUQYzxtl4Xf6RyeGe150+sDpZpcJaI42fLH68uXBhAtUzHRtAUGfcZ1sFtXzUD
M5dZwb7zv7RPzlnDOfWcZ92Jhg0iVHeNd+IZxwmMAmuaA43cisCJ3F81ULCdnPHAS2RrrXlkjln4
BDTINtza2fy0oJ0LMNk7vXgzHeunWwKQsekLBszVps2ihe6Yxo4uz8cMk0VLVSeBYoik+rDeJW1x
pdVLlcvh3Iw3g2bslSRYaQS2bONfA9WMyVwkV83Uv7tmfB2i/poiBrBzDpSDRUpGGEYk6PgNrWtS
+TSx0YD4zPzuzDlNtXM/Q2hChwJ2xFackw2Y8TpDYAKRPjVzNuguaKeykQiT1GUsxm9WRrkag1rJ
KvehdehVdPajGPo3OMzvZRxfXHvcp/Ts7RSffDoV3z0X/dnck92ncVtYQ3WuyvIH7z4MdCt6cJYQ
EOnMSzrXwZiyMwu9YK706cjqrJzha9StL8VIngX6x5gjaJP2wOxEXeeyaAMdiARpU8bZLaaPQnq/
aoTmNUICv20FdyfoA/mJBuaj153vxnOnyO1AUUykYlP9nITDqx9/jV5G82yBhERjehcX5rdsXloB
BjML2b9OvjFyJsKwKIntaHNiUxvTXSFw/8Z1mWxSeANcpuYdOKTXznPidYpOmD682DbLz0EvQqwC
CAAmQ9nJ9Non3cP1IJkm0jopyIKSkAPDYZEBklLmiMAXkCQYsqOsN+Yz7CiG9DzxTIp6LazhOW06
HMFzyai/OcWq+9blomT0/5Z4WbZRbKuFXtDs60P/1EIGylpgW5p9H49mAyDboA0KO3xEQ66Xg78e
9PHO7B26YDlvGXzGvm3Ozshgg8P1fRwZUN/vMSyuYqt5aWnyOpF97iZ6VxA9gtaw5QpYyAFX9sph
JkVrzfo5CGQ4RtqsJ0+PYQ4oal8BJFmmj4McVg2d17FmfKIqJiAarV+cPKxWXICpTgHLH7bXWm/P
XbrohA/pIB+Uqf3A2v3IK0wax8je3l+nxVCNNVqbnLWKw6OmunuVgdWL7H1FPEkxGJuqGF5pMJmu
+IX4uVQ+EwI3ewR99NR381s91JRjek5KT3FucwYgRK3sehv9o04DS09+IgzJSFU2F4+1C9SELEAZ
JL2KMbOaW0kgUqTZPUDTRO5Kk2DVUCIl+QGMmHZYH36fQVhudJ5Hzl0Za1c7JMsMOGTfMK9U5get
idNs41Oywvpn141vFn2dtJYOp4yvGnx80MKZ2aWuvdM6+RonQLoaXGaOooOc5MNXV+FY7YFqCgCm
qvm2wNwDTll3otAuqT7/xJb7OkaMQpkUIojbhJ09UzSUr1rLblv59c8oTmkF1sDOMARtey/Ut5LG
fjD5HE8t+c4wyQqG1CMO2DCwefU9ujZDUD2M08Ew+s+w4/ySqfnaOuAmwrgQa2QzNMvLX4K2KJtr
/xC1ITclaoIpBWgjodzLn1qC7UhlJPcaXXfSe9AHTO7pHxVPRatjHGsQtVVxrrAyUAIX/Y8pcpNL
4rdvICTkypHCv4/opq6YJX/oDAX2uJ+STVJg74cNEkCu9DYIE4q1htNtPWu8nmm4cEx1WqCzYZ6r
mT6rAPq27mMBcBwZvajDY+TZd97oWE/N9GT2GUq9CnmFjhrPDruUOQWRVIVA97O0l5Tr/Awpak7N
TCQRIQgamLdhN6uo2ZscxDZuRoJqbkb6KqyRr1cO50tgHTrjZ/kr04f9Qum7JuRJoC8y6rWLlnE1
t0irSlV0RzBM4KC8mug43X8Ovbx+6tKMFool+x3lZrLxFRxAm4jIU2lPDw3zvLNvde7ZSRpji7ck
RihmVxCf/Jpsc+PiG/lH1LvzOcRHcRiZiQ3kJp7V8sGrCGgYdd5evHvO0Vh8J9OYn6qRFrmo5/KU
mBwQiVSgs4Ra8tjmyt8uNswpL/Q9/bN7yNY+ikg+eAqMEeDEorH93e/YKWmiCaKtHzmDTWnNJqpb
asnslvTH2Erubh/0CeWe5qM0t+arx+DewVa/uBIRfS4xY+eQkLlt7ow4C9Mi3veofsmbsM4jmyEY
CPDNxNJOwaikeKJW7Z/cQx2L+YkYmxIDh00is6qguHVMv/qF3t3pY7HFFUGVmKbGzoOfHUSdrT2Y
1UukKheEGf9wIn3agoxF0K1Vq96yAakY3F4w31B0Z1LOd/Ecs686VDO1MJe0D14exyBmOe7LL2kB
YjYXfFQ+46zSgRE5TOggmBIsAy55ly2MJt8dkc2pUNs4wGPvcjrBgQXSbDMPRrczDI57XToT6923
FqWlxnC96PhpPYPhuWLKP2HcTjv/bvR2g1lPT/yUtZF2+4lN/T5LGx2Mil4hw+vHwBmATxu7MEn0
czSxxUkjQ8xoaDVvMuRj5iQcGeL5QPyy2Ick+Go+FqOYciIH03FSY8+G5ewhPcDWMoHxJvo2XnyW
mOgYYszaBaSVWkO6AAACemiDPIZwXvB7LKkhAb7pzEXaTAhGya1iZ0qIiQhMEW0dXrJd7dCI18AX
0qMgpXjoUV8gHsBEaQElRlApTQB/s3uMcutakcmg0/ijgtIk7qVXT3D2uBl6VW0lgcDqPsyc/AZT
4c9jA91YXrrRrWg6YD+4RGPjXuIUDvPctff1bJ1nWZB067bfsl779K3BQktarFS0yFuqnAMBAQ78
HYgHyT845QCzGEyHIHBHVphZfVjTdDf35VNV9hkzzzFcVTLy1jE1nFmxbZaYWhIAJXYbJRuvmKJV
3lu/snAAkUw3D4kTWX5peFr+m21239QlsqPxm7cYkRhjzbglh9ILjed6SshSHDROn6z/Zu2txin+
puXVYyVhBuhRiJAlQ+EFUorNNabnWXnrJGGptuBcrxFAAaQsZ+bGylr3XvSRpxJBLVEcq4SAlUua
/MxL24fcBThMOFKySE01IDFkmAlxPYHm2JesXELVWizZkU8TrM2ONF4hY5ppt/SadVZQwYzMecMl
k167aHhvQsoPUoL2ZcSBDUzl2U/hWxIIcppGtVimQSL4lEyO3lX7KDMjqpku3psjJ+uUTE6mEhFU
nyE8mk7OXSny7tHUjX1qfYaZD5++QHE9Mlo9hWl8VXavHUJm0l2kAz9KSnxKsX6S6eitK6h0QZb3
xaagR7hc41BVTFrDM0Tv09TpxLyzYUyjd4hV3R4E5qvUthj29PNDrufXuCmcfenLJQhAT86lXWur
bHTv2Q9fxFh/4xYSh1hD60nMt39wYdQi7gScaFSvBlOonaO6jzJNh6OyCUfxh8VtMp6n1Lo4KvE4
BVNfyHJ4bbN2NTsDqhNmHiNET9gjNT+r6wMnZUIyz9+bvlW0FW3yK7APWDUnKkNxfzNFBkZC75Xr
K6GXV1/tdg7GBv6ZXJAURMIf1IyUJnoo697CP26fPEKLbUTLTCXstxxFhGnDk6Ivi6G7tD70Wde2
ZebRQ2ciAQe4Xod+93Gzxt9esaIEbpQB2MCYFEpsofNLbUOsomtXe+5J8tKuy7aS68qiRAR4HK0y
KisU5rg/UYjQB6ZJ4VmEcfj2A8wrKqa4xZa/mP3E0Nknhwsc2t+oVq5tz3sbRf9dbT3eHtV2LQpN
H08rmIIFykcN0sdw3qEC+LzpIciRDiGC4e3cwfF32DCoClLvTjdltfYba9VYZXpxBXOTxkE4knl6
4COOu1Q+2Fmb1SzuGuBwLF4i0j6iqXjmrM/MbI73zF5OmZ5RbOKmqbKPeIjEXndoBkt4opmdfJQW
IlYkLfFvr73eW+DrGeCCHO+DkDuABGnOnTNRePGG1SGGrghKAAM4Jk1keppl41n4btYDNm9ko5tq
ylbUgdCFSsxzkfuNGBMt4IT5nFr8SDBUfRA14SE3ecXRRR0LjFYriQNWOQsLMn+2mpFfnWE1pmey
t+r+qkwqrlzy7XGIWjKEMSf9UK1uj3QzDrS3JTWzGyhgVvgNRDIhZLCoSH2ska9x2lXgVAdf+2WC
0wqKBlBpPzOhyTBQt1hD0FkF8IXoXRmfrKeLhS276jW9OLhNwH09fkfWpOs4RgoxGNU6Sfsz4Uw/
XJ31aIn8qWIqauhv68hgnY+ZHyNn5F6w77XB4k0y7MeGi2TiWXlA5gjE9kEdT986xVnMqZn6aAlv
tkWcWzylFEYaKjMp18srwzAyXfG+M5IgszQYUXi0WrNzEReaRe6tlR5/3PaTuXEPeVQeJphXhv0z
rjk61D7fcmvftSaaIB4Kxw7oUf8ez7x3eqVpODVL7NCIUBLevjsjvbd0s9w59Qhm00/1fYuBQKpu
3BYxh1zPoJz38kF7ceJuPA66tW+EuJulQ45ro7pLxcy9YGZ6cLNyPCw1sJMPIPFMFk34ot9UNFgQ
zBmOjUaL4S+HQ2z016xbJjxEwEi0DwD2032pnG8yavPT7YPWq+8x6TIkDdX2Jl+gq5ESYUBnrl/r
HEJO5ey+xYOGfBZM7mUaRbIPZ5zgrKOPDNv73WyIx9runC1riX0yVXhCjEI9NBKkwRF/33gwgnMi
BxupP8SKS7SbAHg5bJLLRSUWrEOsrHfNZZiYdsvrR3vtaE8406zwOFs0Qfkrz6N/YNjjk/PFaXbs
XDiKHCc7b+82ub+jye+s0CIwuGuWqEzRHqYMx9NNdqur3gx0AzqC4t2jMOhXPmXCsJzUjNaINlB0
cC4y+uNGjA6VSN7THiUopHJtTf34YGf1nTtGWMpmGGnuVRYuatM24VoaNHLCuSrTmaKJ2Kknq7NL
ZDhfOOy8NVS2lN1wxO+FdojnBgKR2KhNM8DZqT0I9gXlUoS6p5TNa0tlHDQja9BtIaK9UgFXMP1V
LdmOw5wo4dz8mMvlNKpczv4JzNSGu58064DZPcVts2rGhMOtWR4Kl6k/nbV+Q8ZWIUCWDOEEdQlK
BJUiehHDQtEBcIrfxmqsZP+mg5cuQ8oyCy4MpT4j464mBwD6kK5Q2/ZsqrfXyXHetQFtmqXjmTdw
DN2ecD2P8yqi2hJD9DJTCK4pXdnrYaDo0FMThujbmEsAYYr+NU3xSD49C0RFVFivEEt4Q0jROtLI
xFVHR4F7NRE29sQypWfAgmXoLDUZcp+u6xVVD0OHuGZm6h6qJR8jqeNj68Yfi/m/k/lHUXI1IaRF
7K3DU50W27nXP0V69zpxWeFRgqTyxyUoWobeKZ5vAiueSQnPWLHIIaVe2bZlc0c6HPujd0j0+B0X
vVyXA0Y0qBCUJTyoAvg0FTZH37CF1Z6JL4GBnW6ZtxYtS34IWBtAEgiqC61rMJjgYIIE5acdITJB
HyBXS9s78LC6EPDAOf5OizAIujqCuWW96uW2RxSBZp+VXE4c+DIebrWUfBhEaFUa6Qe5u5dbSx0b
ibkqOMUjk6howaXTWrOcs7v0KVna521YL5SLrLiSjHRJWGRWYLM6HUJXHPLX1AKucmkx65/3RSjj
tU37fKUt7+PvNVENR5B3w9Yf0g+yBOOgIZSAYAOCunvzlKcIKOzBD/KRux1ANWeS+K5hCrUq6Nu+
9X3c4Bapom3uRtNbgedQDN7SzlBfCQ2dfTPa4upV4mscnyK/Mr7TqEDxXM7zObGcdG+bcxtEmNXX
Gg2qSoj8WDXVIbENdTHH/lD0HP583TIuPTUOpEp01uCxd77jc5+EEFJK5Jto+7mca5AHq8bN+YFD
vk5aCfBVKz/sUgfgkXM/LldIq6ufnT+9GEZ5gSlwN1TgQMK2JxSJfVe01oHeN4ccpTPWo888LFeP
LRoWKapEcKEM0fyMbZZFxQSbzS3FHWdF3vdZEduc43N2rOxtWQ+5T1AduJs6Tj5iN3yusuahnK13
clE+89zZx0PJqpbaakVXI0A00/OWuk8N5bU50CEkfJXOfk65ay03UTPyi2RFY2+2FytkUd9HdRxg
9eXyrik78N1CjZtovglWZD9vway5+9uGHXK2FcYJ01wKyd8m4oCBB7Ta/mS03kctvENm+bgDjUOs
g8yvu/pnKD2uWS4uoezn0WNObhUBfubSL6YVcZArZ0LMO5dsvl7PpW0xSGHzSz8czNTEwvv75d41
UgJJCp4O8SbPY8dy14qUiHKNCEZBraiWcmI0yYJocCt71X1YczOIEre0pNVtR9ZdhQ5vdXvmbY9L
O3Wm+8bTnlRvaYzjsb9RRdSzf2cs3uBpZiMwXeybnc8iF+O1GqHbky6zv4GobrdLlPokHpcXDe00
vUXe3wgTglJpGtg1y1KIOB7DxquzfJr7gQTq1lxjLGF1wF+7LgB/VLofTJN1pzU5r4LltixgIvyV
WHO5Wz4vJqRWlK7emsRbyEZLCh+QewrKgzddrCFU69vvWh4rWeDAI62qqIaZsxx3alcYgWFyJ6nk
giNq6dKz6cSlzFaeCeLZoB1CGOS2c1hsa8VF4eFpyh3Y+1RLy8Er/zAK89hmHvaxhZOVJuU+J/p5
HUaLwA5WMWendCJH4mR78Kni5WxfaPMF+N9Pu+akEhbszzEtaJjw/i7XhLOh8nnt/XCjtRzuuPpX
OfxpYMpcj14XMkA3lk7hWG5CqI2N5Che5JQIruevXeBHDHcwZGiD+dQYNtxoLll2ccIaUhon5H9u
m2Xb5OKo8KTPOywaBL82uM8yXBtl873indukmf8iMdboifaQSABKSeEzNbUUR8YlsrAlb09vEv5Q
KZ+sQb12yykrb91T15sTDgq2aU8wLo+Ha4q3G6Bn8jEY3PSt5eyUT16pk1HWksuB76to9xESfzSW
II2b2adlvFyPw42PRAAdz/bXbe3GS0ejQUfBPlb7vluyiyrestE0n7ymTu/cyfrKiw8wZuM7Y1Ax
uWdcdAjxczS9OJkPZpZMx0Zvye8mkGtNFlAdIGvI7lN6D0Ge1jRhAPxiPCLvUK+8J8Y5QTnExpof
scUojDwI953OHXSwUnIP/fElU1O89tsMEc4kGfGLLgloHg5rJD0bMejkAc6sWAYcVc9EE8XNj1uj
Z7TS+DOB6vKq8xxPqYuQbbLbg5UMZJNO95KO14xuyUvDV7/UyeXDloMOx9n1Ea7BuYanATNCT0gK
hyfTbjtTscdGFECYG8i5iSHnj013BXuEqWXK8kfdRHlTsXxjpOkR9RkK8CQn+MCkiVdqoryOnBYf
ZwScCj3Jb6TP/6cT/j/ohL5uAhP4v8MJaemRP/+z+0f16x8LFaX4SP6DU/j7+//AFLrOv7ByOL5n
eQ5DXN0A3jV8ye7f/6SF8y8d9hm0MdN02K8FAIaywnjw73+a3r8WbAdcA1OHpuQ6fOkPTCFf8gRK
W77o2K7BePqf//u/fo7/K/qqrr9hBPJv//4HjfdrlUBN/vc/l1//nxgFGGfCMgE3WbbpgC/4T/zN
pJeZHnPu2WsEoVAjFtEvez6pKCL/Fss2OGlhcXDxwDTrX7aMV7J/UshoxfxpIJZCrksDBS1Ake6H
4TrUe7EU7e+61ay65PqXl/mPJ/8fT9b7n56t6Ti6afLyQHf8G2Ghsh1cyh4tCW0URwi3bIJF/X/Y
O4/tuJEtXb9Kr56jFrwZ9CS9Y5JMUiSlCZZEVcF7j6e/X0SqlBLv6Tqr52cgKAIIIJlIIMzev3lQ
HR0lFfNt8spTQwIEhB/GE2ilqhcH2Gw5n7Gl3FVKS/cP+dNEMjxTYVUkaxP3zwjy+WDYe6w+FgPA
pagICbqAQrl3jD+bciIkRqrDZzw9VwAeEqxBg7x8EJeb7GxJVl22SOqBAbt4F23wqlu0JcghPq6w
PBIWPoAchUu7mzboFqVxghkhd4km4pJVqW3FX+CWw0ZcarDAQrvdWi3fBdrz7z+K0M5K/E3iD5R/
cCXAndYa9tVStIm4XADewx/slV/StlCgldQA8xlFKVeUm8FfAupe6FmywVZkHbnqvWgDqgt2xxYQ
4kocJlK6CIgIVqIpZGYfzN3Eit9t781k3CPEg1Ql/+puLc42I2+nZv4Xu6nStbhGROKlCkvwbwx7
nFvRlwbTtuKvGjLvTlxOJyDfNzvTwBuZahINjxWti3ZKQBvzc7TqX7pbE3XploZ5j6+UWWwazkgg
6Ph8hvy7+PBKczZ/f1XxeQ2uIA7ytgL7n/cI4jLnMUL5/7izVLDS3VKvurX8AlzHLLuFD+NE3B7x
3cWHi+9gKvG6ypONKItbiI3ARhyjw154xSpOnhmGl5ORv5gENfU6ZBGXmtjKBuo2M/DZNnk1UFm2
KffFQ6w/+3a2UlHDAtMSeVjaoPIiqqJxowHXBO46qXgUQy2pUmEb1m+6OFt2pDXEfn9mUgUZJp6/
RHyGuG6D5yTpuGXC5cQlkIFeegQQ8o4VlAi16hqz3+upLvZbgO0W+B6uo8hEJ18YX3L/xGXXpck3
42qJyXwXHMmTiml1xuniLxCnDenG9j5rSGwmeBL1eBn3HvSEuC++ZrEQKjWWTMyIlkE/LE86OW9o
DauvrFeWdZdcRsV/hjXWkl4sv4DqAxVIpmwSiibpy1Da8YoA2SJ3rW3QiDCrc0fieTkHyOMAbUYx
4a4bo26FQL4gX2yHFhye7rrPSf6mNynxj8jHshrpQ77T8J4jSZ6FOWqNODOAfAofUmRzmj7gOYMd
MbSPqYoeASHEDu5yhM0BndgPmZr/jKH/ZgzVDNtizPrfB9Hd1+FrFP0m73s95ce4qVkm45zNuGSY
hnMbNDVb/UM3bTQf0brEPchAwfPHoKnrf0AZc3QPRT6hrOqiO/Zj0NQYT5HlcRGHVx2NI/83bV/j
d9U/E1U1V+qr6bbK8GzKceoX0TjVxvc5tgL9SS2xnEgnSIqkriZQ/qhZRInymoJ6QWkSi2/SU5/c
mRFT9+oJCjbLBsR6XpoGF5/Uz4e1GeFUoM5wwmBArvAFVY6qShSJ7G297b2GRFirZeuybfdDZ0BA
rKzgMrCKPxlJ8xyVwA7baOeYrXKAwu4fVB/Or1BOaT2lJHKC4gugHoVkKHb3wdDsJm20v7heSJpf
c5xl6pW4XrmDsYtaFQAptMsdQlwwjPtmfpjHGjdbmxwoLgKoebjdYxXgcTGrrb7pBhZ6mDW4d20X
QGGwP1U5IBqveUISc2fafrmeAV5h/IPLQhfs5tiYYQCzEs3RF4eoftSYlW94MGqEG3x4GLWTrHwH
x+mQ5OU9kNH3BkwQznNIqUD0RzRp6LaDYn9rremVZE59HgLnUUd26L5vaxe6FLoFhH4eJ6tN927j
4IorDOGKNrIuA0OyWTnta+P6f1UlkF07gSE4GrbCLCct11FnLytUSRIS/Dvd6yaYDU2+E9pIcT90
Z8sM7rIReGzs4MWa2uahKMa/CgxV7odOeVMi9aEp9BmnT7L5HcyuJ0DYm9bBoSKszPKuR8QD2Fdq
4oaj/jXwHY9RqL6T/LbPtZMiszoitxOoLWau8/xcjQ4yVhAxt2XhVA9ZkET/RkVLiGT/Mv2TD7Jt
uw4vB2qRLgpIv0//shltdMVv7Ccw2MtE9TuiT521DscUoj9GN3tLK1tyYaRq0viLasHhL2FCuSm6
qgi8Nve9V5TEODUHxZ9iOyS99oheDsm5uTceqkVhe8GzVpQOQRg3ODhl/xiRQtnOIcvsFNc6Xcuj
7dBpZwhQKCGbkBmUNgPINRKxqhwks2eMNCoH/VrS6qfeGzTeMiRgmuZcZM02nJSRtA9jnd2m706Z
fGWl1Lw2IBewhXvp0bq7hBAI+nn4Am8OIcCGR9ULwC42RnEfa9MF+SqweV0BISUY9GegVQALDXzL
7Dbznn7p5P7VFFZM6n+/4yaeinRCrKKR5rTMD1NYRHZcjA3L/Mmpkm4VTi30pHBaD31o3LGsW8JL
fM2DMLhPT2NSIhgJJ3As+y+tStolgaO3wilJ6KTW71aX19gK9vnOwO/pBHwdrS79LtKieBMTdlog
nklsq4IpjYsDpnKYuxxA+WFj4XdLpYuNBy0u9l3YuIdo/BbkZnJIy/61SRR3F6fRA+AcVAUiJ1zN
bvZSE20cgjH6pJeFhkNtlZ8U3di6XeAc0hoJr6DCWMf1XwJzRMmqyqODXWrDMsmJFTgR2bPZKT8P
anNK0zLfZrAKtiYKI+WMKTbronXljfGyd8vPkdq4D/ZgHhC6ynbqbHzPbfQYa7xyHDq3yWiibdaT
EK/gEb5MwXCCLLOy4OWsW1Np0d2BouKO5SaMEUkwYpKVZlB4R3ytlt2gEk0IC8IfWWgeYHXtGYeA
reDzrk2Wt8KoaBvqwz7DW0zDbHxTlz0zq9h7c6zuvZgjcOaGfyrNT1lTRE8W1MSkbdRl2jB7CIxk
i03YpXXhQRB304nsEJ9RO9YsmddtYzF/b/P6lKtNDYNbOZPajRZJPFvH0tY+2blg/hBQUJtkJHUP
FiBtIHB5IZqtUdQQuAod4AbzdFTnmhl0RNS6LKsdITfzjImLU08DABiXkaTnlQbQOh2rSF0YpSC5
2LhkDEG3N5ViCURxQDJOHbFpUNxDTqyFGAoT4dkSEiC4EJWkrg8TBP2+t3BgKcrvLRAf6K09QtE6
MUnfTd7zsGl2WVpDgiBs1LbqHc8V6d5kpetzcqrwTA9jtWSi7+91EFl30HZy5HJQq6pYZQIlSu7H
6dEIM/PB7wQbxLe2SGzN626ySEN5TnknNw5s2LKCoTHxzUiaJOUuz/D3Q2ECdL0PYm5wvxhY4WzU
rk42WgnKx9WTHR6TK2+ymq3iM1fNBx3grwolvYfOeTAaazkg0ISdrAlUAmMqD+7ZKRwYHXW3fGjt
5r2rw2H3z92AZvze8VqqijkBatuGoRks5nVPyBv+MoPQEd3zQbUpF3DQFmhLZsJ6zrzZc2Jv1VsA
mDyzfkwqFzwb8fXaIRIJQSZUnGjPy4JtHTmb4xjNIDhzXq8s71+CuilJL2rjvg/G78BRracIdVEk
ALpuJLIGTNeqYOEoNk6SJESzsmwPSov3a2i0Z3iRb6Nnoqwyj91+sHiSlWAiUw7BBevwFHkpZxve
qy2sfx0/HH5y7VQISIPMELJOUNamkf9pI/5zDIPOBR9IJLoo/f44E8cAgEtoL8hPVTgCP4BCsDBF
kHQgo7e2VH2F9y0SOd9G1kK7TDWzY92Yq64AmoSe9wE+tX5X9fT9g9JH4Dus6VTy8QAaFB1Sk8l8
CIo/3iAAJOKOpUFhp+a2VRxAjyPMm1YkK41csY7VpL70WfilL6NvtoIeq86iwFPt4Jhp+Mv3gUY4
bbKOIJ+XYWtjhuBV7toxLX3pRflwIAwP7DWGmcsLfLQ9XV8EPWvYCP6WWDeZd0AAygXyo+o68ybm
ZVYSHKNALIvGeFjZYxrTAaBvgjRRCElw13hlcocaBbimIiXCSmzi5AbJd+wE7W01XSLFQ8vKsRQW
VEpz0TEsPaWV/Qxj1TeL7KRBqSyqMjt1sxM8yA2qGd1f//zU2h80N3loQSK5jopeqW5ZcKV+f2gH
DMeUAFrQpfFHb+X1gXfEtNo7zq2O/4Kpv5Q13tbKPF566z1GnvvOtDaaAh/biHBPU30DVnGarBWV
nHavk0OPUKBEpQNZnYysEr7wF4UkwWFscdRNavdRsdLps5sDnncRfLuUmZMvIw89FbPtyU6xhrRc
UkCEWgWCD+YlUYvxriroywxwXZs5GlMWomiqQlnzt/wZ3+wIi7MW3gMi6fO6bYy7fnzMfcc9jT7K
RDaEetwsTfVi+aTNWlxhWrtWX0DGrGZnxq3NmFvErAP7ZA3rljfnIc7GbFX4qbN1LJIjwPw2/3zj
zQ9xL3HjTbG20VAHMRzEOn+/8TmOkbUWBs6FXBqA1xggfFXSe76Z3ew/5JgNblUzBK3rWhuWxQsP
i8iiidDvs5B0mghjXLICt3tLWVdtOm0m5OZWXVK+qL5qHfsqwBTL7D1YEqBfZqBKWDpa57xWiVmF
6VFjZrD3iyDF9qPEwLtoHFDrKWsCqy+P6WQkz5pq3aeJ+7nOQ9R7+xC6mu4jiEckzGU4f2oDvwFZ
nwYbZsl7xWz8wz/fI80Tocpf5FflTXJMFKV0HWcXwpm/36Qhq6MaYyvrwhyRETNO9PtIe2yA8x/q
EGo2n/lmC5K03Y8Q4rt5ZLkSkynuNZOkKl2d4ln5FmwveR4LLYTJh2Vp44RF7klgGDBMWrWxdrQD
byZRivoaoprE1vLc3rt4buM6HN05VfxadKq5K5pTCFREdUpiVmWIDpZO7soFtd3aGUJkjfMNArG1
o1ecnx2PLOCIZAzkrePsNtGp77OVVhLLIDmIQzQzxpXuZuNKc+PpnJp0csAiVehxzUZRJ1Y4eOge
qjZ3T5mKhlLjD91+yicsIZNzHETk9TXLQm/+tQcmcoo6cwODAh4MIaQVGRHzWdWmEjHh2T5mDQl2
JhJ0JAecesGNRCRWex2uetgPw1YfN6aiEklqNGXplTHBzsp6swdey4G1znpEJmVRu+BFzaIJdkOG
BUWc29qx2OsakLbAs5UdDppkUuCcrRU4MCvYStndUKOGFoYRYUsbi6C0u0SzulFafPjIPNln4MIO
JmJqePKs6K0zGrqNZkQ7NvmmjyOC2wkSAcilLSrLd8ntG6uBqfgDMODvPZbcIySXdvLTVZ6JvE5X
mwAKGYHMMH9w6aBOhVphKqbcp4Pm3teVAl80TIs1cNMZ3+4zAOp9pSr2ofC0ZeHgToZkTYEfOAQS
RzmUob1X8zp4wTYWOVgAro9RBWTDBkeIGsFr1rrapwGgT4Kw2CoflYlVp0JwTo+add/nzaZVIDzG
rvPQlp8y2HL3VcUqR0fxQbc8iHgNPQ9mfRKG0Iz5Iqv67jgQeQUGOvyJzIOzUpG6wwMVUtFEfPfZ
iA4hotenCqzopmyAAMuqGzRbJ4vfDRJPe9g+7zmvFMtevWH+7VU8M9x2M0WDQB+hqA3tk4EwPEBp
+OxOGwCmHwP1jpvr/hvRejqzj2+xZ6BgRGjfsmTA5sOKFBBg1hGErC6WzU8zksdclVbnoKI+52cG
pcts0/VbdW7eO4nypIc+bPGqgWI8jNV28qsQ/AD+6haru9Gw6qMRm9068h8UBMRMPc6fybLaejs/
qnoc7iJj8gg2IJXquY25jMjikLtX822hl8/YqFhbtWHclv2sUbdE4tNm2Ic+hnEBQgf3buJ/793+
oqaY+ARBjo116577xI+B88T1xieAsmTMdNdWWZRLvceRmRmuuiI6A4MHrdRNM6AF5ChEVH0N8MIY
kn30FDTI08HZ1MrkHhX0ts9+VaDJKSSoSrvK+eAgv7c646hAcGLp5MH5zIPuM1SnfRwn87OtVf06
DdRwDUoC1n/52OdAmRA1Dz8ZCObCWeJzUxDtz5n/ZHuiNUkKOKduuvdMPHA6JAsXlU/vpjrBY69l
6p3vwQdCL+gU+1ipDG5N5MMyXhtbS5fhpCcnu2Ke34dmtgomAD0Aud6zIsgv4O7sZYPDE96NxLbL
AuCxMRyJJTeXIEbYOJ2EWnIPgBKxSOXSavOyJYawRUaDYLTFyBXlHQlhFnQjoPktUjCQb9IesAuJ
8MzJ/DOcCg9hTQgroRq3GBrWGdR9JT83Y0JcY1BeIgyX1jmAh209afRxdscyg0lHUejWEUcRFYzt
0Sp6/Kn8bl76RWytO4hykRFWaOeAhEYtJ9j4eQR6eLBrHp0K2KkL+QleTJAvwiB+DWN0eKpRNVZp
12AzGGjuAi9O1rCNf+rBajxyH1ZWk7wj/6U9FXabbK3CCA74LjX32JIunALtvnaosnfNvGfE9b8q
RTORleGNDLQh3SdFZBBQ9I++iad35EYH8pTpp1SzvhGw0e6kOXVbeSjGzZeqSo1DiifDc4qHLAgs
09zY0QtyWfp9g6Xzg4+b87KEYbVxGzVf+Grm8hN6ycXVsVNPCpbfZvKXXw/f7Mq1H+MX3QBTGTYD
+epdGxvFY6R8j9oQ8aS6do9hapH1cHIDkTYLbJxauCg0p8DFC5RClTgtUI1l3cUw8KI0mb1C9K85
JYFBjgnHTYnBgmqMoPicRc/ppIPRG/N4H1j5pzIoum0n7P9K9blHbRdEgRF9dvtsV9V3GMgUpzmA
iY08y3fNiN3jlOn1xmnhfs9JtAm0MDqreRs9orGwt5Te3gSmktO9ltNL4vPYMTkKkQF+q1DYXLQJ
LscZcoHLiV78lEGY2Jn5Z1Cujkh0ODs9tk7CMfvBGdHiVPoxfSjN+qlDb2GTepWyIfuX3s1dBSTT
JzzZRyNzMqWZ0L+LX/Eas9Yuc6hlB5Zom+WowOcBmAVLB4eXacjxDEPvPMRWScyh/k6cQj+HQYmQ
EiACSPwhvj7Aq7ZmDyaghckSBa37vEN/3LgwW9kr+aydXDP8hK6askaNP43beldNAxy6xsqOdino
iKyfFp1i+js0kpqNhtfpyoi1/qKVKINZxVptwcileRhhEFn7D4gsoUDT5+k+C/p21ZmGfzCTrOZG
YUPraPDO8ybS6XWGftVWw1NQpOmd7k7j1uinQ5alpIbFtHmyvrYpvAQW70+zT8pvmrx4mysTzp7A
tLxpW3bxexqTdVLR5TzpSFzOCpjDwUHSsUDhLrAn/6QM1XweesA1EtODKSmTWTjeu1kzPjs56hxN
89nRZp305DTuPY1JAgA2mzSQM5xhoX+ZCRavVSNTF707XMgheNw074GXpT7Eajec0xKR8yo3/kqr
YF4noza9mlN+H9ShvjDLij7NTOpLggyw571oXpO/ucTOVzi6QiMMu2ZnM3e/jpT/ySz9m8wSE9J/
TCyByCjqr9+LX1NL13P+ziyp+h8gHlzPA/BAYEbEvH8gMjTV+0O1VQK0rsUiiyX/z+SSqf2hktTC
WckgVg6lmtXF34gMIB6ehm+EDVkDpozq/V8QGfwZH2ZALgAfXFs8HCQMskwfI8RqFpaqDxPtmNYh
8MKAkNfQpOiy/yxd96FrIHjQEcqqgyzLVv/fsdFvgXVPU7X45bi4nqzKTaHp1UF3AyQLB+8BRUzE
EpohfQx73F9zILBosIQoBjcNs+0MMf+l3BkJIU+5KaeJw9dGdc7sYyl3y1apOP/W9JfL3drcDsvS
qJBjqLvhM9xlMXf++2M+fOpA7iL55fC/ut71L2sUR11k3hitbm0g5b4iS+atlbTdl07db5E1qw/5
PNQH1bRh3w4YwYBXFXvlBomI3+qgAn8cmREp0xQr2MuzZeOU+dJBe5blW8PbxW4tr83Fx/7yAf/q
8Id9eC1gcJzYd6EK0sBWy/3tSrKEAAc0oMrGNaRENtpIKnQRRVFu4p8lWdVHn8Pocfw43BkYBIIs
w8xO3P/br/jhR5XVXP7+bqDPqwkBVCImJVIJNfrXh0k8arEJrbcYkaiPQ4aDhXxIEaYMUcIuoY2L
hnKfLF3Pk4+0bsEX1VrtLJ/TSe6ThzNNO1ZGmGxlLR1sd9lFCIb9cq4s6hBH7A4tQ1m7vhziL5LV
60VFFSboqCnnway7gxnpmGzIotwQL+r3XfpVSlRNQQ3tP2vQsUIxHzErfWwPsmo6pJEmBfXtCCYW
AiNpWO9kUcw+sJUP9hp+A6vWzZlUuQYvldh0DSwwlV9/pRH+3jkYN8r90c8WauJvdWIx21ofi4Nf
YnoaewkySLe6UUOWT+38sz5iwCI3tsU9lSUDnMNBExtZTefpdZ5KF5I9LVyQ4iUgjt1oiZcJsSq2
bhT2W692dqplZVeB5MCRwsdCVfhaNKLH0YKc2ZCkWCVFCtAqjDGzymTR1TJkjOFl7a3sgXiJtaks
9U5+MTQ3+QhZdK0OYaY0y2DOe35MyMjR0TUn6+nEMeF7c/LU9e3Pd7TYWTELQHZBPLuluB0twkwH
WZUbUxyQpSSr7twmxCTHi0rYgyXzan02kRFQxT3KMrPdzFPzKO9C3PEMyJL8NBUSw240nWWsIVs1
edF4iGc0UcJ8qohuOJiZSDmsIMJ1cmFBZsfnhZhHmujOwYVTBQkO5NQUNy1O0uJPMqH6p9wgntAC
8slS/lHyNzFRtOz8Rt/JXfIXuv1W/mYue14+f6aTT9LspWxyZpayyoSfXEgs/Oz9AuCOil49OfR9
IJ4+37FevLEKNoPJcrAqyLgqXXOQx2TJ1PQ13gTp7oNQmUeuMUV2A5WvKlSwpDC6766UJZM6YUYC
uHtRC8Wyq4TYHKMSkpQbi2nwQekNdKhkEfIqI5bY6TYZudg6OKUBKSgtR54paQOkZKRKmRTuQksc
vMPAI215wZuqhA2MLTaydKu6Qq3VnMO/5K6uC5j3j4gbEG6jS1Gc5uCmmb8xgvmu01DYkrvCoNW3
kV3sxsR9LRHyJ/qMApv82gAI0B681aF/gZ8aIZPfvuH1a0qlNFvosZWtpu/V7CR12W7fUlbl9y2Z
ER7MvkcFofa3UaohxmWSsZDfXH5dRxHaUaw+2ModhO6FXx0kYHGLOtL+5NfiZP3L8yqfjgIaxsqw
IUwS+qIbvb7B4jX2OmVLFkfb3naZZnauUMfc6FD/DrHBEH/bBDO297jCzkv5qyBLPGwqFVUeoZc2
NC1PrBi2ZTVWkbVYyDrRZOB5M/4K6Fkz4ndCQF1uVBelQKWq+k2KszchVsNblXqLPoR45m2M1Q8Z
KslCGAP7gzIfD3Kfn09fxGoXXVErPsoNNmczdDVAMThWmCtjhkfU4S1yVV+TJcSieEhzxDj2tfOk
DRO0jNzF0wJRi0OZZcSsGPeaA1YWzaEfwad66pitA1Vj/Jaae/IBv9bNqvWXyDjxeiM0b5c1r5r8
+WvxQ8oN2AV2sm5yCTV5rFxn1hNL3UFazBDPc6uoEFugj3jI1zPicfvkwy1Lt2pb20Dl1aFbuwjl
OtOsHeQGktQr2mq90DjND6roOuUG1eXscNsnq8WcQzGRRdlGHr5V5T4DRz2MTuyjrJmM0NAxxKWv
Rbn3l+tci9idAKGg37OnXoFpUp30PGsAYvCy6A0ugGrzWOh2DycEyz1TQ16nV0D4scLFCi5HvVnH
VvwAFZKuQU6ZtBzSiyl2NrIoj9Op3GNgBg86Rc6MhSLDhBhkailtL4typ9yU4rAsKaqL+wCdz4+6
bCir/SOAleh6EdlU7pXHJ1uMWQm8ECiGpL6vdeJGDL0/rxT6MZzdyEIkjwkK6q7iSCHnM7IYytmn
2BmLkqwmUrT/VpcNb9XrYXi2fI5sKU9K5Rtzu6Zsf6teD3/4tPh2Du6iBcYz5fUvkOf98ldeG16v
4VS1j9CRqy/rhEG/GMWg1wwMerKOzVe/CvxWEIjYJzfdz5Kszi5DpmwsS7dzZbWbiWqjJCgrZuAw
sMqiatnzvJSNFVMMt7J43Xu7zu2jGBHVZZCiUiaPys+7fbws3Rr/csXbtT78iR9OubUbI3oKNyLV
wsuqiddWbuafpQ9VYt048ACUWcgDuhjGKjHbuG1MC3lI35q+y11qFzG8e2JqdmvyoSoP/K/7sL4F
loKG0kK2M+R84cO1rp/yL493vQWG3IYPfv2Lf35R+bfLfY3spGTx1kYero2Y7uu6U3zVWxsLYd99
XyGXCzxwiKqlvINyI2/egGfzvCTmk22UxH4qCWAugFz1K+RXmeShvnQXolAKZptZmiUmQmBomPLJ
+m1z3VnnWHR7VaUzMP3eyBBnXi8pLyLr8vTrTllXkYtda/lMVNpRFqGrDMsSqT4WsrV3IK5XAKom
zlPVEfg1RH7XpgW/fV2VYCBNA/mGXg57ozkPTxqpaXSWml1vqjFsedIpqphAm2Iu2cm5JHF9JtTQ
++elW2PpPBHnxEfAA7Q0q4i9iBICG9a1ZEa9s2Wpvwt1dF4bMX/y5KyKvFi5BCFSowAaYLyhHDVg
aodMTvFAO1eHME+ZckVi/A7ERu60lUZZ9rpwSXW0ix5CJ0rVYFSXUQhUYmynbd+hPzqKDfK45T6C
ilYH4D1isWqRpaxvyBQwZ6hFPLUVGyJr86GpDXi6hfXN7Eid9mJJdNvIfTYzhBXIFvTGSVWSta+G
ddEYCgMFZm8pyipLrYrfyHq460wOx64YieUGHn2/L4pXlS6YB0HcCUvMq+SNkSW5kQfSMkDss/fJ
+QvF2etGTwHyzxgGyr6xlT3zLMIPg+ifY1mUe7GqOU9m7G0mJByBkmkea42I7xvU0+5jY0301vI0
eUSWoLOWBj8G2LT2l032e1UelfuiCsq1ggPaKs+r/uB7U3+wAabw+4bDUu67HZClUdwqbwRjkIjZ
vPx9Zem26cUzIH9zuU9WW00EfW71a2nuHkNkjzbJdbUgLigPyJPleVHgnFuw1Ru0DDJWnoyuzA1x
rfxZVeSQGcrFXiOOV5oYeG9NsS+FNqBOHuw/MbrKRqkR4cDarkPyXsAuC7/ZjSjiHlzAiQdPd9Ap
LtDGQGgKTQEWGCgaOU6x6o2yO8lNVw1Lp+1QO1BHoHQB9DjWKmy6jDgUDFH4/GpXXjvwqp8YXG59
WKap4xqsWgQrxp0OWBiS9i2Gg0EPftDE5lbtZjMkc/PzsCzJNrK1rJa+ml7xXv8J1v6bYK0hYPq/
4DhWX9uv//Un+ZV2On/N/vyf/34qujb8r9XXpGi//hqx/XHij5CtZ//BT6wRsvAMyzJtl2v+DNma
hGxNwcT0TEeXrIMffADT+sMzTSaGnqsDZHcEiv9HyNbU/wC0r9sEhj0YBRpchQ+kuX8i0eF39xF7
4nENHRU8jV5EVy3tAzLKU5u89X2g+zEklFWJ6sw6B0K57HQgRWOT7JsAzjqg5TfXQvtXnXyAuM3b
nCkP6eQTaKjUaRkP0Kh629noPV5n2m5K1lOKxAGB2Yegg7gezSuf8ZlMEihNFUsWI5/RPkBZuAiD
dajF7nbEDgGDWHquIrs0dvdmkCsNiC8RT83P4Zhvsfp+0IyE4bCYrb0Bw8a3OywINe+zymrK84pP
8UxGxRzf8TRC4cvsNl02Hc18Orj+uPOS/GQlEFOz0LkDhIgXhY5KZRt9M2KYx/MuLxU0B9TmgoYe
PFoUkdYlBg/LFuX+GhJuqo/WCVIws/sIMX2cv3ol/wvZZTBMGOoWG4ScIBN0D92YQqVKmz3CHDUq
jSDmaYw/AAFG0/yEw9xq6JIX4kWwhgy+swVQhNTi41wEQuOxspdeoL/PmrmeyKYukkq/gJM9QKx8
Qn17BBSLQUbceSu3Vr60Vv9cVvnXdtX3bbZq0NQhgV9DOReh7WJeK2P9CQNcpHmGVTuzgiMRFhPe
GZZdYN9B92wX2vhCSPkOrV5y+0OGDj5fN+EuNEqJl07eP5Qp0NsSaBQhonCXYOIQl5c2H1Ew192l
1iUniCWj0AohMKFHX6spFMY95N7w9f1epA9JYN2TCXgiUruxucYm6UrMb6OoRmYI4TwD8YGgD5JF
rChnP4EMFlnjtzpLTkoIYbNK0wgnxUsaXUr7XR3tu6FMhwO6f6upLMbLNKL5MQkVyW+ozR5R2VTh
0vvP1jg/hPzWuh8B84+I66m4kbsj+kGamWhLJYnXtYZKSZiGnzpjYKZTt3dJqZfH0umfCxfdMcQx
d9psJRvSCty9pkGTFERK3yQ8yrH2mqUjmq0GIOfABUlQVDHZyGVpjiTMc5wzmvBs9BoKvY5vL1Hb
e8uArCYhjju5+mI6qFbhModLrtnD3tZekjx/n3oB1LoTVEcXkyWksVBQ0GynA8GyKdviqRjsy0y+
G3U75nBwtOtAXTU2qqVG4D8gd3jW87OjBBHceusyO8W4rIqdhcTawjKgPqpYgIA/OrbjoC0NMKZ3
t01jR+aqyPmKmQtmpkmw7ZvSYXoDaoJipbb23fbPLjFEOBgbGdxQIxiW2aey5CfSe3vdsr7WZvNz
ZXhojuCODW8G96QyRYu2Nx7Ttjd3gYpDXISDEwpq8Sqferjt4d63WpRdxJTOiPT5Oq+Tpds+pdIw
KkGtgImP3HQmsR9ZakRJdMbr0XTffhwU4WEoiczeO5l3uZaVubTwbQJpca3/crkMvJhZqi1xINyr
ABFpOx7May2puU1riArTytCLlqAb7uaLKnPgLVooFpgNUza3i94dFUBZ2eFJumuCGU9wZn9S5h95
vl0Yg5+BiMmMVtiOYu1BMF6WBqN8mKZE29x2yf1xTXJ5jJzNrX0kTpLNJsaS1WxlGbgcVnK6WAWX
xrzFGAc+Aw4Ngm7IPlVsZBO5yQPf2kPGvO25tYocEahHJCunc9OuZ16v1MrryUv1UXwJvB60GdkQ
wqfFU9NZ/ibJI/N5yBRoC9tySOKviCQ6KRAt9ByNz0PxCaUqSJdYim8rwQ/SGvR68bQzj6y7tkJF
5Dj0xfMwTfVdp4c6erP5WcalurYKFgThon3cLPNeX+hhMH8dw/6CNoEHbD9alEq5MXBpFDYV5znz
ESud+ucswhc2hxSxwMIGzaE5dZEk0qudHhSfkLZgFmeoJ6Usu3UL9WKdAu1uw/bYzQgUe6AfJ3Cf
/vxWG8ais5TPs+GKnD66FuMYt2fim3vUPwntz81X0IVwuHMDdsFUfDNHI1q0VhXuwqZ3kVOHM2sj
ptNGir0uFTfbK27wuZq6P3MS7hdb9YsHvYf84SIQBcb9GTvziGBa/tD5Qid0bItXBFnX2RReshj/
ZqWxa2RpQI41jvrWI7W6TTDrPCQeA26jQdX5jjVLfdbDx5qnawOHeUb3mGWNlk9YRuR45uGFB5IL
Sf4lPQniJ1mwN8cq3Nq6f7zFU0OCazlGobx3rtTkwigQuaUMbQkm3HIzR/5935O1YjYBGSpSmYO3
LYCbtWt2OGWJ1b4JhZBIoNNreBMRTfWyeSmzKnMX2StrZLUjE0S3LNHHrNFUqjoYi2kbjrDWljL3
IDctHTBBEp7Q+iCD3iPEf1tRcghaxERlrFsGRv8fe+e1HKm2bdsvYgfevGYC6eRdqfRClFQqPEzs
BL7+NNA+WxUr9o0b9/0+LFZmypQycWOO0Xvr26Ptte+nziJeFNSNgfqf/uhXogfOwiClVjgSEx7R
ZwOatnVP0c9k+1Q3GC33KcQ5GxSWqOaUCGmWMNvGgpdMq3p9/tXgNqwfoGfcAM8T60eqAppa1Ukj
wfG8rJtt7vb9VEskTv3YGfela9M6ntZhyNfDZF1mbM/B7o2QVDDcxwu5KCRZ7cD9VxyRfAxYNelW
FbPD0nFB6LSuW+u1Iexlo7Xf+uRLuV4ck7WDjkkO3b7thdteTkCF8QmL43eg5raXt8b5PxIzizn/
tGZaCR6i8jN85n9vtgPh++n2aGkIGOjFBPBoHRYqa4t323zPDhHMU72QHBGHpd08b8fC1yxqewj2
jL5VrHSvYAyswCGq5aSm793aKADObRKLXtUw6NePdf3Itk3vGMDbK3wl369tn3ecddrBmvqvmdI2
YfnHdOkfry32z6bOoP98D5i2w237dJEU2aARXMjGawTO9+b7GPw+EB08lSon1mHculxx4ZKRi617
G69sm23O8dfMRaYCzWjafG7Tjq9993WOfo87YGpwactn/3vHESnEqvf7TP3ehwYOnUyS57LtG3Bm
nLNfZ+7XY9A0H06md/8c7257bNuB37vNqTx06cjNMM3878z3a8i59QW3GfD2FZJ3EH8m6sv3zBB8
6NrNW9tVHaGa3H1GpzxR9u3SrZO0nTLbqZSs7aTt0fdrWqwdnE43D1vWTRcZ1NHV3nK66dCtQxhz
HSZtX/v6hvW1OkYXOyLS9beByzad2+Yv26N/vKa06OkVaved6brLem/s09ApkI5NydJevHQ5fA1W
1k7k9ojZjBYsXvv2PUD83qNfgUDbc5FW9rHL6P2tp+B2StZdkkD6iNf4eSt3gyEf42O7tTS+rrM3
HgnEX9dcw3aMnVyyaL+dknYHe1IDNYZAlBbJXyG2wtDuq6wkc3s9O8F+2YCz17N124AWZse3a95T
PuSsQNaz0kPnA+Fre/j9vHNtxTcLlcKzmhixfe3htde5jbbV7cVy7LHCMCHbxtbb5XmbBW5Pt0ff
g+PttahGvYqV7Ph9ufwaGG9Xzq+H/P6flRcna1aDGXrrTaZc3wyjxbo8uttbmIxpfWPb1/B7LcH2
HZNGfXTcHm5f2kZP309jHT79XreV91EQ/vQe9TmhWOtbGjUO5O3R9+a/vVYpClfR7++Jy/Wj+W+/
Ao9wFZSMg7dfU2w/F8XqBZFWevjrx/7bz/7jNZSUtr905KCk69+6fRXD2S9H4vHZnhGPtifqQ/ha
i7JUrrejah11masoa9uMq47k+zWm2fQ3dVUJ1VZ3DhPc61IZyoNhr7P87SfiTbu1/cj2w//t12xf
+OtnvNkJrMy4qtY3D1T4h5bobrB919ev+/recVPKQMpBYT0SlLH+bdvGXv/er6+OC8misDqOf81W
hKaCAeuTRp6YmM2AK+uqPY7rNJ2Yve68tpdT+v+H79nJtMV1iW2G0NdwBZfHeq0SSFhqzrjeuXQn
NsPqOCpfW9W0gmg9A+akj0JgN1fNOhqIhF7uWuQL1dWsEEW5dSW3Huy22Z6625V3e555pcblIkPO
tZ7qX5vtsr09FP2a9+XO/b3pqj1wn+F3aYo22OYW6joacdYsse2puU3hs+rZdWArYACtoc1z5RnV
uOJjI6FjfQfbS9sb2jZxhi1vLItD71mTOG696q1/na63RtcT0IPW/LethalwY2Cpt4oO1KzImSth
g0zwm1ArrFKNeb2xbo+6vkzORDouq/bBKtSfliSndMBCe+7WzfZIszC5AZ0/9ttMfP3W7VFrm4ip
ouWIgqs9b+MC/Bwcgtp6xd6eS7OgqaRDUO8ttT6maznlrOqBUrdMrpLRa49NnuSgdY61zTe+HqkW
am9lJ0sDBnS2VkPuqg/ZHjW8sTBbhuusgQcQ6NfRKmH4buDaQwKxJQLoKNaioqxU3re6FhQ1a3lC
RRNlzdCMSgJzWMYROxImdAAJP4I8HWzTnlmJ70iEmMLtwPHW8bi1TcG3h1Gvc0M2o6sGrftp62Sr
9LPm/XdTu9LV+VAN2RGoMePmdUywPWIfcV/4flGFjegP7cqOXN/E96Z0M+ewdE74/ZK1HkF9XMVE
3kW0SBgmhZNCAMP6T2yTpO3R9yZej9QezSH8dzfYfhEuLhaH20N7KvngTcxpRjtax95kMXaJxng4
JrSzrXVAsm2ate5MrASFdkGq6jZD2b6g1Myy3L75Fa27Zjva0JSjbtmeW5vQJYE4x841fumjfqlK
8hN228G3bVJ6hMSjV/Efmn1NoNPmRKOie9iLIdJCbZrOXiynM1SDnMX+f56TjiuPOST2qM0JBcwI
WqzdkSa71iSIo7ZX0zTlj7Oqj+/xRxwxHPnHSOTfr2UtRjzZEfB4NepVfQukSd4MMAwJewioa2gU
jeSR5ibqKALQ9nhFH0d3yTCgR06Y6LaNWbSuDk5VRoFYyiacMfcHreoud9BnZxVNuEm4SCGaR8Ek
6ZJN9dNiEizSpTgXesP+qWtzciWxErX1ot4Ng1ajXjqKCNCJmLJrks6Ny6TBD84cTog4CaQ2A5DE
a1m4xp1HN/eFcNr8lI8rg2t0HrKpWbswvbEbVeeMsJR4ZHio0BGXe9Ds6bHpnP4i5Mg8BCMQCBOq
BWkh6Fcnf7GVa2J3VcIds+ZoO0kMVcBQdx4s5RNGnZsqwnutoDs/kJqX7+zGHk79MOBlT+GbN5Z1
E5OfkmFMpRU8/5BY0pnAyHlfORJWuTLVOCBU7dTr8pbOVnNpM6O5bI+GvPnsjHIMLTxWV3gz1iKX
zKZcmRI/ps8J2BCFUzO0sIStRjtXMfllShSZe6sw05uiwHSnsRoPS2gEBbmFqmHW0CWSmND7lrQJ
55bLmXwyhtQNZ8Kj95rjZdDHVHmIC1neginGJN2ubZCYpNtMbfYtkddAMIYrHJXqfoTk4uOfRchI
8rCvuO61UbVV6DTwarGHQX6EDOuKe0soT4Vn4AxCiKr1NFJLY/iw0vpieLoMaLUehmLpdpi9ABb3
SekbkxeY0fi71nZVPWukskvhN5HxZK0240ik2dG05udJ1XFZZYDdt4GrSBbybofhrTanlqEU3qiW
zvqcqe92RxO3Gn+LONIA06l0+L3jgo1/b9jDddXB1scWpYetodIJLrKHxoYCZACCZd6Jp7yyJvW+
M7lZyqrAT1sRNT13TehypwAdDZW1j0FGeBaIiDreT81sHSz88SYpjb5jxUTQqrMR5mW9kJ8Cig6b
4hCid5AnseiEEqKVWmT6eyyO/djvDErYq0XJPlUthopHnbdXNdg9HUmTnVPW14ahZLSa+IeFZSiY
uLTkBv3cTC3rWDSjATj3A8OM1G0+e2utN40E/D0LzJ3LrRZGDjd7HSrOBIeTDgTmRgP6DYlJh8jy
ELvVBfnxKcHqDdK3iQMUFyRRiGp58RQbvAQpnGohylOeN+9iWnnQmtH720jq/0/v/i/TO425GoOu
/zPE68Iob/jI578nd//+oX9P7lztX8QRQr30HEZzf8EvXe9f0CsdAF+GZcPB+YvjZXj/Al7tUWmq
GC701U/xv3M7g0HgCsX0EBr+v8/t/gnhIG5dxVFP9AQ8SRvb+DrV+wvCAQ8zaVk6xmc5Bdm2OM4b
kn4Hm6QUuBW4HeMzMyy6P475VAriSBZw4Ed1wvBWnDNFTqeqX3H7bRaFqrNaNr0a/3NPa9CWLaE1
BgrGXpR0jiAYJ3n2mMPDCuRUFv46SSoitSb2MI1OspGfrR6m2rAwKP3PLvlvyCFT/YenlvfJhNNS
XVW3dVNTdcanf7/PqYNmkeuufYraBeey1YcTxMDjd6lA5wG3G2Qu/7tuJazLBOnfAYsnf6zS1Jcq
MpAKqOIgWouUmTxLL9lqgbSjoPWM4Uyd+2z3TscYq34ET/vOrN282zawdlCBepMKKxKwtb1y9eUp
VUog6aLZ9xVcj9Iey5pM2RyADZmYM92lY8rtO5iJ9CQiRJcXr8tj/nbzV26Ixm/zeVXztk+ukmis
T9h4rA/OJV2x/0haOiZ9gNFq57Qo998vew6U5aWMqyDrDb+j6X3c5iPbJkl7kjc07pKbgOJbaGFE
0f2U1rBrrD7lvmaXWVhHxs/6KBz9c0TDBWyB2dumCYnn5pWwBejMid6fk4HPrPKghcc4kM4C7eSh
sr2btGZO9XXfMCjw95DIF2yf5Rz09X2RT6ynJCr2tCwe7GKMzsx18dvZhggoKBHBrk+XXvX+2myv
KcLxO3N2joJxCVfV7o5LrHfuOPy6WA5HfaLYzVZZVI18A5Xk3AaOxjfvCBuIT3nrkOaChqkpxn9r
mOYFwWr3g5pzDKHpE8ZFvlwYV8We1eVRxAvztU1qswlfOk4HXyrkbblpaqOwAlMfUZ/q+UCUzboA
+Fr90ExRe15aVD0sC+7png04XE9GEWwbYZPkacR1ehkVK72QsDGFuRhetpe2TQyT6jKWZP/i+LoH
tceYsxgGhdYWG+H+0epyxMAIYiE23wSJSaRnXdkWB1WjTuQqLIt1JtW29U0yM6jHMZS3C8lx3hCM
jXFp6/aqQBvGqFd/c+2f6tDlwZTglN0KZ0VlESdSyDG1obzUCv1WIe3s1AsTOD+AE5rZpIZSn7bj
ZVt8UIyl+3oklsfqvBfPzkocxZl67lgakVJtn7qsTy7VHNuh4aVPcdYahPuSLDjdDaWWngFgX4Ml
XnGlsQ9Mx4VVR9go58bRyUh7U8hNL3eqxz+d2gq+/lUPBmDhqlBXs4HSGHsFTNSpit4Gc0ANFIGZ
SC36BNva0VgXjJOKiVlrdGA0U32/rQOFx9wxUZjH2fUPfn5Njhn080I08K61hilIGtYkPRVHzxIO
jwqnaDkmGkKDZj7rFClDZoYk3CI46C55U6dIhvuXNu1/2UuhnKfhOC2udopcUAeDM14GmRSHJG0e
YzGPF8vAHm6KUJHVc1MCjxeCnOOuN9udvSqSSyz22Nd2diF+GjIxiBuuzk4D+CmKk3afrM4c2E7k
nGkQf1Cvre+veql6GwRgXixAkz5q3EvnZt0U3gMXjvlEzCv6vAKz6bam4obZHM1yDKLGag7LVN53
Dn3PUiXhymQkH5QVADkm2F1iOfu+nskvcAUYmWmy9gSyKKEhilulM2ZWSbpx8uLnBBDiecqrCz7w
P9Cn4I6gqceMHOT6+JnVaiiXOAtdnTgpTSahUniviWPSfoKhpcbFC2Km+pRIcETQD3y8hcZX1qGb
srTWM/sXjBskXMIYESQqOlqT/EmuBVhjPJMifEbdrqAsbm7qoWHV5Uafs/NoxtVb1HPxFbH/tUgs
GBMTIHEAyfZWqYDvmyKGD+IxbW9ZRwDP6ziEW6JT7IW/UmeW4pg9x8NAc7grIn9IWFR3MTnedhfG
nf4SpQpTXSd6cIyXDt+xTyJFF8IZoxW6FA8rRRnUiwU9isxz/phAVNAMenLB8GxUJ68djlmSE8ES
qcxtiQS70RKaG1jDwI2otU+C08TOkVZuHVOBu22whpXQbyP3X1BHz/qxcdr+ZJLQdamMh2IyJ7+y
1WucFD/Ng5cB3+1S8WnPyY3pwuuMu8z226nBRFxZ17YlyHQdiGXryVXKXahkgp8wQPqRxaUkgZGC
yIlyFKJ6iyS7hr9p6Liq3Ykxd5TrzQEd3fuU1WGq5NH9EhOBppKY4HvWeCuc+MIi4NToOQ0Wuwi2
jgOTkOrY6dWxnQH9iPmYlVglNS+6LaIi9+u0+YF3HBSER4zvirZoU8qXZGzfnTaBchij2VQo0INS
yViwFlDlcwWnVSxoNMg5cOmi7Zigasc6WohCJOYkb/LWtxq/M9ZxqugmEBKEn1hEc0c9WtrYIwwa
s7vce0BlxgUnQL0mmzP0pndAS8TGD1J4mQ2vUT+DgCOBpABQ+gEAjf8LFJDMG3zL5vvJ48FCPqbz
0WlIvsnpcRYWE2/H47qFjHAvmwo6IJWZfJg4mXd2bTQ006I7aevNoy2Ka9Nh9lwUJBe4ZhuQORSu
l7LQ6MGB6Hb5XJGJoOc/bI/5aG5LtBO6ZQdj294tTHP9Oj8TG4APP4+vF3ih0tFKzvPhXlXb4qAM
ooZk92b11ktaEEIfm7mzsyDSBKhgFF/tWesJaEx1DGc7HZDFrgJp1olGgDtxIJGPolD1Jswk3bp6
UfUfRX1rJQ9R38tbGbs/4Ye30DPLIZjXxGsZap7zCqO135uV0hKabJh4O2g/O67zmuke0NQBJibw
bu0Or6V+VybyYNbRK90X9yCEfGpklvkGOY0Fg4l6TmEtuGqYkZ2+Y3o6wF60Ee1qFsEqDqyPTJSx
3/2Bz2NeBvRfWR8detfSTvFgBFWFJmBJzfpX3RkkdvdrSIydEddeM7W18qhh0d7l+1KhBB4iXARx
3F85XsMt5MnUS0QIUMq0CW+ezgeTZmsOSHdypXbUJk/uOzWWb7NKGIg7v7gk47rTYAY9QVWt3XGc
WqQR28K5AFU6o+f93bliX3ZL9WpaI4G1dKZss77uCw3Sn9JVwZK69dnNjTnwnMT+5TCYETtnicFX
mXg3keG0rJr3wD+vBJNSAGHQuge6cqXFBvVTeU0McNMPr3Vbvruem+xdaves+81Of6SFeZ9boAK9
orwzFYC6dDvCDjzbfvSIhhHaM8A06rw4OxbkB01z1XMqzO/LuOQ7LU8OlUUcahMRA2HeO4t+u1SO
hr5F1fZ5Ticnn8gMjqpjvRi04qeMBYMbEa9E3CsT389JBMy47ftlcuE4VPq14spr184ZTfXtOqT2
Qj0a3qbCpZbKX+cCi5aT/bJREuwT0ziNSh/CXSIg12bYFZcAmeqIWbqMLb9wB9j/Qh0OkXKqBqQl
daqDyGoTrEvFgN2nrX/082+EDwjOKvtmbjx4xZW+hmU3z7o+vUyT81qJ6BFUmI41anynU+eEzkJ+
iDe9iApeGvqio0F2UZooe0AuTLJrjuyW7hVncGqAfNQ12jDd1NGLaND2m5a7o9AnN7nvQzLbyDnT
JtWfuv5mBHARs5fDyi2qMF9I1ms80o1NsbdAxxtL8dI0JJ0ZZkCT2trR01gCnHlXJrzV/VTp0JpN
ek2e+1kPv2SnP3O/OZAtYvu2NfwR+ngCjcjxmsKB6ZalPVFz/nGGAtt8WZFPRFiCYnvXXh1flPx+
ocx+6NbwXaMlHDldHjQ9fcjWtHRbjXs/sT4WWCIDWkPAgS/tCCJxoDCNLfGQZBVVnPpcRhhC6CiT
DVfE7I3sR6NCNLZH8kVjdzmBL8t3MwOTpGceOaiI25pmNycx+1ZbLtz3xX2U32jWqYnz7MoWxrvU
8ofWNuDTQ2E/CCu9jmZ3Dq3cvtN7UwZSEh+gNQZZrdRPNIXTHc7lKaua42J7QygJskMRkE8HCMoo
16wadL5GTJAjJRo1ko1zeElz0aArdeldG6pG+GFMUvEIWEpfo1AmlUIydrPnpqjvDUvKU6vdyZx6
vOU948pwiGl1brzWBN5eW4gQ9d9LQ8xYjA4/tkbEZKLeASBKGFV7BplswTQZC1bBTEPC0706dXw7
4SmM6ghNGUVMm/Cmp9IM1ZprYc8Mgiwo7800hH7doVklqnhX1t7iF8VtNTUvekmM72gpxCbGFldy
RnncMT8HhVBiD7NvFXmHYRx3FW5QyJHmxMpOeUgilSFAM7sHkGZluDiFoPFnPuXN+pFyLbQhJ3QR
3TGYRr5TAQdCn0lLvrJva8WAdkVEoT907Y07gB6cBmwleqr/ikk+DgxNv60Wrl5ujvNdsZ4L27hW
W/cjiuU9uTjO3i64SgDtKoI8/8g0+m9jav20TPIQ1AQBpFeD31ynsEQEE0CJLnSpjkNRHWMS7Ruh
wgs27TpkbbZTYnMkgmm3xFSO8It8N+1visqgFAQSp0x/hjn9KVMCUWNde4HfRmhhdx4S+SFAupxw
EUL5wvUrYY7mzEhQg9FljeRalIAfQqRbfAwdGLfS+6gRktD8xb1Z1OB8htMgZQYFuiEGkMufrhkX
Z0CLi/y36OYnRaHmUHXC2LqTEfdU3KXdHoA2f1gRw1qyrO8UWyWDjFQMcJVkP1tGE2qLfbAnYKku
1/d50FNfRJsmmhCENnIhPGXpCXhsBjpqnIjM0JgpWUiS3JwS3imbemdYeRrkS37oUbQdcJUCiPba
e8WOnysjJfLdqwMkng+iEp80cz911iJm2eqBCrlzfhsxNkARdjjp5VsxuI9pqyF8zgnPHPkbCjDr
Bib4vWK/IWXfqdLgFjY5KkBo5ZUo02NnsnAo4F+abfPIL6ZsyriAdW7+qnYyEHiD99rUTj4wyRkD
bZ6EPUjRS93/TAtJYGI8n7WZXjCnccVSlxo6hs/oOACxZoeiKL4ZWMvR3ocBXBU1KvaFuz+gHKYd
8HaaHooyV3dlZHFpFzN5C7Gs9ioVtuUJJLe2m/n1hA1jWcQT49MstEt9VaVbe4aA1IDRcrP+hxjF
S73dMCEgTiqRh731kw4ih+vEMGcmhAbk1n4ellOiJq+1UqzT1PpSuA0sSe6xoiC5d6rRkU2cDpQF
w64vyIVA68Tpv36QyI5/uFejWPgwHLthxMcKXI+6vZoL8sy6iUuAYWPV0d/MBXNklKOOkTU2aqk2
/ArvT5Hkj6hwRVJ8ok68NNARdrinIz8xrTtL9WoEuL27sy2CzfVSPVHbv2Q1uHIrevZwaAeT5z5V
FJF7o43WqOPoXmnWeUKUI6YxwZkOxW2zuL9JHVH3y4NHxNqQaedoRgvXyMreq5kbU4V2q1Jujble
Ryf0uvWR0Ewaj9wcPwB9R36tG87OdBCcd7nOWp77RDxN0xE9bUIMjMrJVrv7qCNjRs6E5006ul9V
THI3NbYVLoORhmZmOCSgJvEh6rwAzxOzJVu8A7aNfCVJH6L1jIxHaKvQHi9JNID2ihLaJzo3pOxF
xOYLuJMc80FzJaTyISVhWFH/liYLqZWwQvvxurUYUMzXXEPGQXm0wHtCFi+f5vhW2GYwlWTeRaPH
t8mjPkQ37RTRsJNhhDLqLc+pX8Mln+UfSotEAQ6YDTH2dygCUEuMfTThm8xJVOsUg3XIpQVNNht8
gFT5z5NWnTuwATuXGyV3PQJLcDnhhjMKv+ciuhCKtktZCRQNoHuXOY8vyQeI7fGm8uYH7OGAs/Io
P5cMJIBCnoe2O3ZefaWbVPMFsaFHT1uejWZ6jLr0tndN1U/s5FOYJsgz0unkbD1YRfNiJuY9glvD
Gl5qi3QDACsDYuOJmsKZigsK9sfe4GwZqfqTUn+AqcWgEMFtGXloS52LRwIi6ddllXFjKKKfEasb
ZUhpVU0Xq1Iw//WfWgvdS6rknhjlaagZAir9rbqea0b92bTVj9phLbFMrLjG/mOpFXj6GrEwrMrv
+gGO4uj1T22lP0fao2Jj9zdr5U/Xz9cu3B+OxcHcc/RMPtQO7rzt9JEv4uiAHd6PaLERG/yaYIMS
CEsEj14a7xRse5kKApW7+JWIztM8pA6L6EHd9WN61w1E0Np/9DG/cWpMKUKLfyWGdxex4kxrcWtX
5h9FKUmk5z0rsn+26wy9ORdyF90UxFx917GnAIaYqG0K/LeVe83UWpsSGY4mWh1zOhV8ijdCvZ7i
VD8ZmTjllKn7qnUj0k89LcR1RiqMYoeFgLU+tTTO6O+zAikmPIDEpOIGSWkhZu6Cu/9iNJLRuDYH
etqPdPV75RQr3mPKWsFoVO7S2YsSacuxoOQgFlZb1WBEUZbzcJraxcX4IsJYzdVbcqT2iPNQU5u1
b/Wk1xBYu590+CcFJTOIR87SVQYZDX0XFov2s55V1Icibw65wJjolBAs9ZxuutqBYiZzhBKbFuYi
P0rA1btxQI5SA0kXkrW5XWKjqdOM6lVlTYfFp3lZQelpy8Jb00M1NV9ci4pGGYE1TqIgJJJIUUNZ
3iGgKcHMYYSaEAOgxlIiRCKMXKpBP7bkP7qMvERYjk1U4OEok+KRhC4uRAQwdvAe1+7Tsanrt7ov
n722rmGJ1r9Nat29cl/YybUmMj7pinzOpB+nKxfcXZ/EGAFSUzvU80SQn5E71xFFPrUWYnVoTifk
E+aNuXAgNO58R5jFcvEk6sJSz66FQDLdkpOnz9xDuILC5bxNkpwlBpa0HTp151ALOw0KI5b7aNHm
Y3ssyqm/SRcoyMDjdsng2L7bq0dVmtf6kIuDVvwxkhqefE9+bDHTqOwpLXnf5Id1YElRiGfU07Sb
vcXU97J+0tUBbrRZ2HCw8S2VY3Y3K6RFkjj5JBFz+DW+EuZEC9GSNrYnEjmJrOLnhJR+TAzLfrFH
4U+ZN/mlaz16epmAEjf2SZbBIiGIkCqZy9c8mIfOad/TcvotaMucnco6Y1S+Kyot243LKEJ8jdbB
sW0ZRJnz3loNSnfSGirXuIGL9D7R+7k09TIzija6cJLKzltjSyN9HLjcGySZtl123VAj2cgQz3Ti
f2X5HO0AeQ+kgkfLVeeWn9lsFUFk0JXSXVYEZkSOqyKKe/JuzGsbqpZJ+zrMM6048FaO/VSIB9ly
ck+2cUrHRt6gGn2JKiU9u2L61WdNc9VWJCK6sRC+OVml7+BlNhRVvU3kDL12bVaapKlpO6NHXsss
Xu6KlirOQJq9m2fjNm0cQnH1zOOsdabj4BCrUCaM9qU+7LPMnB/m+lYZE/Akqhju00oNEO2duE2g
vVFPCUDFU9X+gVEhr9h5v9GMikNWLwwzPIWZnXLlqGN6cdxXg5nIocsp8R2lWa6HznqWTMFvPXFT
GTpiz4E6vDyoKuME8lzGQNaMmtykE+cJA4hdkuNaoL0u4McyOL2iNduFhkscUKc2v51hfojn7EHM
CaxL+1Xl7pGbwytiDHLbJHvUYQ3q9VN/sNPPpi/Ne6EPzyyXcV24f8aFAeVEjpcl0oYCuNlNKpqd
WBlqhPQlAMtleDDr+I7WkTxwKYRR07uPFTHDobW4T5FHFrJO3M19J9PPNK/QCFgK4Qrc4mVev8g0
oeHFKQkC8VeVG+5hnRb6qZysIFW9Vyg8T1pf9bfRJLpdARdmMOb4NSYIYqfm5v1CMgRDlmRkCEZo
apSmPwRTgjCef8QLFquYJuoinJ+DZjx0WeInHpIDA/9kIAfLuKaCGAAA0YxAgppWzX1m4NQb03K9
T4xH3TXn0yivnJ4+ZgHtai9cVMhJBKsrz5Og1ecElEFyPcn5aFmItFxBXHJaLznJ6NEa8r0c69zC
NoaCuS3kjQR3VrrNjXVWAAPssqhpOQRZc+qOcyWuc8YSDx1pcESEUzGvq8mEUI8lFib5GI5L7EL3
aSr8ncSUhPWYRT74wetWoxuKnumDeBEkxG5yNKL6QgTBq4nsdAeBORtKO6yV3OKa2CVHc7DvLDnX
DJfMxdehHzPIg8yNlQFgd7Wm4xKihirYaeddSSBvVJMn5TCz0wZzpl+X30RL+cHiKjlkxGc4tvdr
ErrBdKbWaSUOPvzw7OS0n4UcM59Y9pwFmIc6RDGdGyu6a0vDvFKb6iHPWeDls8HpmY23rje8xROJ
Lt2MdElxfzTl+KsmWuMqZ9rto5KyOJrykGjiq7FsICBUOJyUnnxleku3KDpIku8iOL42VFjIPaPR
z6Sq1vVuHKn+cKg+OdYb2t2btDTxwBrKcCZXrNxxK9Hzqgkdb8ZjAoHkCISCwgvHoTLF8tQvyLIK
UT8OSvoiBnn0TAjqNBYLfxQro4j2TDasfXtMlwSwJCamesb19lTl/k9SKOsfyWjy092ArAyEYIqo
76ZUhbz0velnLWj4RNrc6WVD7G99VWpkqi9p3Z3gBWtECcoHmcf2KX/qoR0FWYO9RhrlJeIgCXs1
IdWC2IT7megYIqWf88LEUZ+2ut+okAaVuT7oyPPO3Pk+KBsgjbppDY/IIDAEzH5Ku5kcCioQMdYs
4ZzyIVckxb3lQZRdhpaxvoU7qM5/x2al7at+Bd/2Dp8L6REOLPHAHTWajRkY9+J+KU37dkmFvq8W
58EquRug0r+BmwQ0zx72o+k4Z7zZH5WkUJ8mt/YjXY9/5P1tO/yJqM3vF73ybjplCSojwkqC6GHO
1Qp3NCZW5752pkfQsM2xj2jLydjobgdVey/nuQjSXLntBsIyqfivFI3b81j0yXUj8iMUbF81ZfPS
whrU4kI/yEq7JV8CUJ5zVcDRTQfvM09+SSc/lSpnkzAbI4iFGjg1xklJDTho0jzM0PV2XGkp/rPS
OWgJAVhm7vl9nbm+icDu4qpaOPzIFvGnagdK5L7YF63x07Pq6rdhl2erJK2mra+zxMmgCwwHgiKa
Q6tweRFtcVnIFBMI5uAuOCyKIkpvOe/4pFxOACLcUdDsyUq2/bEm0rRNEVJJ+QBGAWXEBMvHAj87
d+gkUiN+d2ZUov2o6b7IlutcQUEliR0P03m8suw4CbOJHJAhH3YuCwfGG1Prz7FyKsQwXrR8OQyD
lV8N02tbdd1JpTba90oaTHaiXqELi/dlSV9P1IQJCdPt8RAqCUtShz01K2+0jM2zLJd7W66+GLm8
U20ou7b9VQz2Cq1ep0KVfY5VHB2su6WvT+YhNzNufrNW3htrfWP36Dm6Ng2EzJwbm3Z5NHPDy0aj
uJ2ihfyNsT80ZqDn9pHZ2kcGHy5wWi3bZ5FCS4zlB0pnMltc/ex05kmaTIL557tQVMUDAdh3y5iP
t1D8EBI67M6sWd4ZV147VpF9/g9757Hbupa26SsiwBymzMrJsmxPCEdKzGKmrr4f6qCq+q8eNHre
OICh7bO3LTEsfuuND0NcsMfjYRZ7E+5hlwGnOU4oPsWqcStNM76SBhFAZ6YLXSxjat86nn10YLNl
RACdKr4IVLThqWHDtbU7Grs5fRK3dHrf1Dd+p8xa0YimC0ig2bnc4UW8Ap0YN4GYxjtJRH1UhbDu
kMYyqHYxRnPxV+MKUvFuJeS6k8vvNnIN+ZKss1FKT4a4fHaZPL8IQpKvNQMJIaixe624Fho0HAyx
DaxkmrmqBULwzKusSzbzt1y+wRyZ5ephRI6cGb1vVPrHrTTgbq8PFKsisfIJvCKqAZiI5i5iaNbe
4rZYWdm1d0nt3BVakmPR5ly3kO+FfuvtuKW+YpyZTkL7PRzL8hmjgDLtaijCpWUycE2WmbIyNyM/
uSxWnU7j5+2O2hMfQ1NZggtSl3fWUmgAvYhsCO4aLaJDX7bObRDwQPUGfu903BPj5ShjOzkowXe6
OYeIN4L/QC3p3RkDGeJ+R+KuwxIcc+i63lMs2AO9iqmB10mxrqRH5FFg4JU1CJEqDSt0KY/AKvCn
yH2yxV1wTMUc1PrRC4zJFsBdqwJ+6S3qnrEf/NvMHM7VGlU6kQovL+hmvG+fX0Rj7lNFdIn1ZKFW
xNmXylUMqpFlFkxORReW1JcrExXpaliBI1Cc+xUPbGFG204kg33MOnl9JaskVYBclWeBylwnZBqz
qJ1EaoJonEdR1Pu4v8/D8rLUmZ3GFgZkikOzKGRfQk8wxY9Vm2Svs+p3LZO3T5cqgaVXMfs0NfVO
93xF6L8ZkyY/WbIrD7SVQGxOWSp6915ejyMLU1ndF8JroqLdqAS0v+DOQ3hreLgThsBNRr9LkEn4
NZsq2pM6JNnx0JvQ0P3jqGQtOQYPZR13KWkS+eMbj2Qnq6+Vwlhb0WBU4I2d9C5fJ62J3YHzo6QW
EY15TvSqsY/ZI9Syefcs/McOIUFCiMnij3qyH+MumsQUUtlKXq+KO2AyQFCo57g+yiogcgo0TPvK
cguhTZ6AYiI/EwVK5WukKAiTF2aqvxe3G+hSa226/BGfEojHpMgdxmJWxuxMxdGwRfwlJ6Una/EO
JoQdXWEu2PvzlGHhh4b16kdcODxIAAvLyS8NeXQaGrArmZPesFuwsx5CjToaNAex6cuj7pNNv+8g
yIDvpkYImjvywCKH4LgX23rQJ3abzSp+yH4EWGh3eBEIoQRDqdpaZahzM8WUA2EyMqISR94pBcVy
Pi2gASGrGQ8EmF2/Lo/xLSIVnnLfUCw6yRWm4l03X8gTk22xT9dlhhUDL+vSBFe3koWmFPlHnsns
tsGArHY6suWPFm0CGyNZCBzqSHaqqK6PhimyV2oWoC2xKyECB6jQlgNdKO4NOoI9MmVWqTjtHtfM
spPsUDYFO6XxineEu9WiG8xWhqaHBWXTq6P3M0f7oUumkyXiRJ1m+66npkDmLPNDdxN2d21o7Uhj
3X3kwGaiqXuYca4vvT4Yjlk9DurY3DxFiVBhlj2VdFrD6PawVnl3i8IZ8h6rhGCiVv2xJvb2mVWE
/VBKAbWhS8Rq0zIpSImQaCBlAz8trfnL85UqUnzX6nN/xEMkdWGMIEznTLD/8n8gTeixJYsjJPQV
jVH9NEHJs3+IHQeEz61kYL2yn0Idhpc0c0Cj4YX+FUD3/EvNHNPaCuaZtw7lO1uOl9ZYAH1Kzf46
/+n5rRg4+k79ZYiwXFjeVIRDmVFiMH5AUrFmAMSnrc/U6T1KlNKzL+jpI3qahq4JjSO3QWHHN+cy
gXB3/3x5zVo+tDmrzwoheTHqrqXqVH/88y1izwfn/2upn3lG/zctNcVURMb/W7j7fyQhLX4+r/8j
tF7651/8K7VeIoBeVfhPIoFeJ6TrPxFIkkHxscLOhkpB0yBO/l8BSKTZU+sqGiYabNWSpf8IqYmz
J3je0kUi5unZMYiz/38IQAJV/S+JsTj/CJH3ZZlzdBOxDf9TYpxKEforclm20pT09LOXzsDDZ9HJ
D54+FVoZstdmGezzSwVu6jOqHp+ewky6Yex5vnx+SRoYjSZpSPT+t+vteSk/L+rn98qRVghIqquf
DfItfCoWn1/+Y377374nzM/4qF5Bx6CYfap5n9635yuyTfmmWiMkiQwQWB7X1bJ6GqefLyOWWeaR
OSSwvDzuOly7UOfePWauxzwX6uV1HyFq9Kz2vkXCAut5zS3gaeKjm2dS4DM0kB7cwW/NfHNtcqcY
AVIlC/Gw0nYiyg1dtCvLWDRT+mVRE4NYlfy4q05sylNQK/RI/e5ysxcYRZd1W3RLVWCWpdu1Ok4x
3Ihg8J7ixDx3k7UgJotuPLGE0AR8ThuNtpnZ5jc+LJzhz5fN0yQuzyZxRRrplUWJ93yfT6Xn89WN
8XCBwPcp83t+kQj+DMThthv7BvsgKXrxnPiN9BE5QLy8x9EtHNH9ZZXe+xKdaO1ncktXV3Jg6BAx
qP8kkjEaqkUMrs3xGRcAd6c8B4xK6fxFuj3HoZOBgb9WhWUmXeE//rnnq6eJ7j/fm2Yrn1sMyWE0
JYLv/u3ae5o8n398Oj2fr2RT1kMsd7Y1Owif7/z5BYEXC+78RZjJPFQCOjuRDFJxfj/tLAKM00Cm
5vv0gCqxe6roiZciN/1+UNZS41Lvg95FOxmpM/7UIhglU69T0pwg+mDCaD4lFy9N5kfB1RGcvHLM
6ROTy104oa+1u+7IK7phkZvnr31hP5jmdTxruxaZx9D4kU4T5SqVNpg5i7f0T3Ifdn0pN1fS9DWe
fw7xYkwLJeRQ89gp40mtfkqNvKOwZgipaRmeJru6uhKS694enPuKbjvIaEAp2cEQ2i8eXyIyVJvG
IxWA/wjFwMYAYT+jRW6sdHEBLyZSbiK7Qu1S6mqo67iAxyNQ2NN/kz35hYCJ8p14JSQgeHns4lSc
FAjgV71jAzgfNrY5WurgUupG96YusyFI0JrTZni1QuxDGGPh5IbRJjy9jreV9VX90HPL4dv1L7eD
/irQjRp77bo99XM0gm2gxrQfXaASSmohld1MsJyqfVuVhyp1miPfr95H2/A+00ViVythm48O0oPq
HbSTfuAMBS3a9BF+wE7gtKD2CaO11WWj22MfTLd9RTYOnMRvp9tD/Z1QxWHZ/E49XZR35/EtmtTI
HFF7c3RbWCidgglH/IQ8BxpDL9Jsx2tQq0xJiCSWBF51R2i6Yi+flUteO5LGGkIivJ2gtjsook3W
U3VCy7/oa08sPKA+vA469+axMkP0LuR6kdVBRfwgetlJX+MaaC/Fl3EuXi0v2yXsLQbP6FZW/Q4Y
aYRTCY/D6O08ooByImh6kxWp/zZoMU3PZnDbZATR7dE85q1bkIH2oqyFN5h3PgyXrfqp/o4vcBPx
Sl9WC0I6Hk5/8wTZZcuZ/ZRIeLkdoiD5RhEogjdBy21kBb9AqL6mK+LW0J10h7Q89ev767hHOp+H
9RuSFjSlXGz92qy2nNTuT8+WyK6MErrB44LSmHAZm0mDMlYQMcR6xx/1yrstkByXL7SO4WmkA8x0
URqAY0oeNm8Kqv+sZQbUaMuUWHmGky71P+v7+qKswFh/lKX2efuxDqw7U+Ppp9hDZaBBAjzOURaO
iBcGmvNW1b5RgrF1pEvkZnfHWmoUc+eOjpBjV4T0mu2mwqt4HOiQgnbzKX/mJYB3aHI95LTuedef
e+OT4le5P/2mg+reVKjlL+r6enPuud9vLFf35NxFCExQENzK2w0418sIYSMA3r6vWrd+uYPtr260
AFMzaoXmXwGX/SqCnbWe0r41yjtrRzTRwc4u8EfNyQU8alePF/VaTBbyJ35JPPHcUjxy+XEjYNvD
q98lSqDD5KeNA90hvC4Ny6N0dTnmzefjhaS1r/LXYgm16f6edH8Y+f0hoGzyNp21NXIolkUcmR5o
iz/y+XtHO9/eHwCKfhmwWg4ffeI/FtU+aUPC/Yi+51xeGzeKtqK4qF6ipRQFRRtme+H7fp/P7yBQ
3E41iFO84CXlFyIv5PeM6+41esCUuuKEnwRHkm/yORD9zEIs1MsrrXNIESp40LHuSMvsBXCpr91Y
8GIqIO0r7G9NKwBYfCAmYRp5+oHb+5Bvki8ciNZ3fGyjpbYzVBYQ5ZeOaNyv9pVMovGt7M/JfZNK
gXUS7kzRPj8mqpykA8BeG8JHM+H6GX36yupv6dS+RRtLIsl9TwYdu6L4dUBXV75qBGdUdVgi4FUp
BAxa6RXZlIhzc9wZ4t+VXMjMRXPI4nHLvUhdIe/Os192kCJOVsmWD+NbdUPsgv/YNk6PU9R/yM3v
nO/F3XsHsTLwEcADg02z1ZpxDlo2Mk+NsdeOXtr5LBbGdV4y4hZA1QaIaSzODPrRj2t/IQA8T5bR
aJd/2YL/ehtzPeHJ9HoC7QfMZsvrdzw5kv1Cp/Mhzt5SCNAtVMIN6cBmWDjRW73MZ1sn16xIDx8q
xyIc4+9eXydE8OX44kiz9gsObR7S4SmXnnTdlzV9pThvN/0Q8Pbqgr2we8vRdm2QUT92vFkJ57JL
nmFsU866wJicsIy5anMAA0JDt0rfraWyTI76agrVrbJ77KKzueSKxs2xEt6MZ8CznUoPG1P+G2+h
wSvb7AR4ZckvlG3VZODanhSF/W1byCfZclWNCC8nOmbe8FL6mquglLOzhVT4N1I8b69I39JxDQU8
Jc60KrzUf6WugjOo/UjXb/XqR3JIpBiRZiXhEbVjQtjfoGlios1uK506WvsGO0/WwVcLhALeKqAI
EmhcQe0aJklwlzykKtgBhuTlUfqdtpF6kqddM9voCMIKR668ODsUdPd1dkrfB1fXkYXoPP+owc53
SHFMplvbWlS/Jb64s7BX74Gk4zpE60KppR0B78HYHTBJ8/KKXnEK6AKs5BXqekgKrUMDHAgEPsG5
3L0EbCB9NZDiyE6JVlOyb9/qpdpY77lpFwe+O9VBtLquRmFrMmk4kDuVy1s6yqv+YU/rMTC/1Evp
iuvsOFGsPi+n7Z+A8GMbWwvdrzGcuH0gu1aAqPyjPQhBf3h48V6Qlt2i2Q0r5f0eHnTI/t/6Y9y2
5AfsZqPgw7uu1LBAWOMSLJEMm9xN38TwFr3UJRSwY644RnesWSIMrH07zXhL5MqMqxZ7hUVBVkr6
quzvLWAu/AOlvi7pYXUgfhF/eumaSz949blP3f6ANzF1m9O0YlbiXQTM7NoUdHogovpZZhtEWslB
XWWH6TJc6jPHn19261YVmkC73vLgQLbplIvmZXjRC5srtnIfld+O+OC3WJNepfPj94qy84bie/M4
k7VGk0LltjO95sXf3b76VP0ach+USOYacql4ISrTSMPrsVvEJ+HF+OHCqQPpLLYXi1L0V0kJJKDW
OasGMvFiPk6EKYq8k89ZnPOa8cMq+96GdX8crrROBpqD09+gYwmjR+pHvb2mrpR2BgSdCOqLj+TQ
gjRFPkxXFnaiXxJ5mR5vutf1gd7bTU4QHoXGvvKJ8KwkTODTa+678ofnNAYLOmOV19nNF5Q/BKii
OenaBVI3OTqzq7rv2rP4lbsP6w2Do0jgoY/s0gBLazbIPMCx8oHpdt8f62Mtb6Sb0x8VkCRyFd6B
UjsUXav7Hoqvs/z7Kf3mw8PvDDt+waRzx9DWvrzvqQdvR6/RPfid3tjKIgzmsjPtZvcgrJ5BnfxA
KSyOarvIDIrN8MC4XPDJx4Tna5vuogvvqJsGbmaniHd9icjdTVqfbZP1pzGeE3uO1F89pAMhkSej
+hrzsPu5UwU7vCHjpSiDJmYwuaUm7YYFx5ymFHU9PBRKgJ9JNVcT/oksetVlW2YutS4xl5hx6Jrp
FkkpmcvnF5I/gckRX5tm/REpJGvT0dktH2Dd/7x6fu/5JVbn3G1RZcIwaxJ86ddcVZ1OPmmUuHUj
oyqa1fTOf9q+nq+GWRz8fJU/w5SeDWFQj0mAZ3I1Ursues//PWpKS4Ihm+1/qsT+61+rVdXh50FT
DT9gJKZzT4W3e40GXC6YFLU5RukZltnNv/AZlnlTONTWrQlyaVoWUHyh+sCPMveIWMWdx/4/hWZz
mciUURcl7+npLVsoukv8W/7e5BXdMuKGLVrD8ujciGWpA60OcgpKevcGTAyKx2/lTiYDV7WHX3NR
rOpQURc9lU2VXXzpkm2u2fEk1NBvkU2iDCaBhycFxOqalvomcU06QpbpphepCnGExLf0gB+q6ttu
09uGI5/0k7KZJL9MVgLFUwb6CrQAXv5bXFAley2zqIUJmFnfqy5IWaP11Yk33bv8zgYJuX6Qb+HX
0WE4bQhPcpiubuer793m/sGuM4aWVYG6Xfh3zI7MY2QK9wgwXf09Xop76UM/tV/C5Ma/VMBzoNX3
MiBDUk5xtBMsa2cajJqNT/kn2bNJrbKj9mW62oFqnP4RptejtkUzOn4VfrFg8JitTOt2DZmBwhJD
kOy0b2k4/V596SNh7ns3Dip9OXZh2tM2+WEoZqc36E703vyWH3dCSsBjW+cKo7ri4N1/GS5Jfn/H
Hy0h2LNs+bU+9ZGLSO5aYbyytbXyJfP8OzQBZ6RlHt7kHkRp5l59TnfV2tN+Suwi1A74ADaoi5Tt
JAEVeURSKITjUqj9M6ACoYgH+fauTcJxxW/TE5Y8F3n2VPj8I34UpbgumYdIovBouq1s2G2F/txJ
aDTw4zVXJTrh4gsdAXuq/kJkhUie50XwvkdnZB27raMXivEcCMLFQ7TTDULCyWv821IJMfGBdHdB
+yVzCohsdvDboqpCLYN/3bG+iPoVTu3Vy/n3Id84CkfiXtKNOicb83w/sn9WVuAo0kpiYTkluxhx
Ambhh1sOHm3r6ntDd/FRHGAdbYMusp8qzC51xA6fmQoEGTe3n/EgP9MLJrnqMl4R73QoEAsTEBvc
jziWQJO5jEz6I5CxD44SzG4uxbE24kJObDRS5wQW0jUu96W0orM625Uf11OKlhpf5Q9GwENEsCqq
4DPtSQjoOC+W139BVCuc5cs0sLVEXCf/4OFAb4ochR0+nwNIHWlYdJIXdTheOBv3wPKrXQQg9C6j
VT5Xkpdv2L108xAY3j5w/FpsBNLZpOULykI6MpwfqtxrYpfTXpVuRjer5kT0WYNtIZkOVQm8y0Yx
CZelq8cO+IkHZ04gjS1Ih65zsCRdveTT2LAdyM2/UXUUYaPVCxq5rW+GP7anelAtZrBMIuUbjtQj
cmm4PxEDMALyXV/FPzMP+jX7SDF2ho/HOuo/iXi/0iHOc6LhTQT63SFgmc3Q1Pjdp/aVh0YOh4d7
Zgk2YsiIAE9F9qJdfPF1XFS7GzDTyBATona8iu4QO4ViU/MOtaZcinc6CmM4KuwnIm5Xb/ySSKNb
IVyZ8ZbGaT7mq+jD/AVFwDpw4sKAoOY2BADihHcHUAHhjc239sVFcn1DDDZCsH5gnNG+mumQZ9tr
4mcAEm/dL0vc9R3STMfMScxZt+r3zVaQmanc/lJRVFazSPK+ACcW+mFAuSD4yX74QMgAlKEjBmYE
0y4UwwkkOt898TerveZjqvyOgzZs8DfNguwYuZdj/jXgX5lPcG7+YS5FbAZ5IAD7xNQ6bSw20yQZ
fEWmTxCAulEInn99uF2Q7IwWKZT9uOQf1nHStnmKDsyVJCfLCE54QXZfXOISTsrp6yAeNs04wyws
oXqyHSOevYBD8ToSfPkkag6pX9SA2/PGAdABnOAOhrp+XPo92YVhdJroMqZ02H4cgLWcsfU4u/VP
euAmiZWTofHg3DyUUDH9fKKKbWkhq9dtoiXOssfuBSSNjCd7OucH6crCVg2voF48iSJtj02PG5tH
Di5dj4YO9lUr5cK924r2tEEDvZ/2NJvr+CBYlWAzke7Y+lLxFZeraf5xh1t15Dzeh8V0nlcKbCwn
zjy3nHDpNpl5uCUJuQ62yc34xVOjmYIkYbmRsFmw8q7Kc7oZ9saH6pLvlMWu+DuqIQkPXboSvjrN
nSUP13C6LnNkvyChN3807JIxAqE2UwwGhIp5cVEKv8/jzYlRPfHQswiY764oOhhmchsnF/vsKKh2
6J81ybmNmEoQx1F3vryWYU47APlebD7VxiUwgMw2ICy8eJhwBkpIAyF705PV7AZpHC6s27AxsEmS
W/IyHOXfltN84nYj/SsfPCBxsLuEiGoIVYKIBo9fqKquhBqP5ys3imyz2F+3Jew6CSZ203Fb28Un
wWUVTMAbtTb52/QxbLjTWLDRlyQdPxVZ1SZLzqK2yshkWNQLQgkmLMtcTuWCHSrHSlDOTAuD4ZEo
ckGUHyWBKhz7eaFX2N/y3jne6qkZQu4LnWCxFnRS+dBGz0CUhsn9sSBVKyXUe/TNfNdxNf7cPLbH
ePR8KfbS3NOlFywmRh1OGs89r0b8OrisIKf5M7OyQPNz7jYPWujtK38IIcWZU9T5hEdUMlX4JPcp
TXUtlwK7Sh7b1IljOYyQOzrq4GSyhyFrvlBQMFl4RA8tC0zDY23Y8Nio796NfTK21cJH1+XwVPH0
VwRXCAZMeZVZPvfd8Cs1J4uG2p7d5VY881AEFOzYJf2UhyZelEHi37Q9J0W5qOf4EJ/VH43xf9uv
+hZoc7RJOieyI7R20oz9utJ3so9XzYg/YpGnAfeoygOWRKsAXIS4VfFccmOSMsYlcRl+Z0sITeOQ
Q04L6nNUY6feSV9T7wFMPr5GDgXj3KF90eiDep2824A0040ODQvJDEen7BZL3NCuPxybs77MP9Oj
6Okf99LVr+j37foJ6HfDQrpo/vBn1WGMQsC/OtA6xUIYv6sypHsjND9ZflGS5Gcekg88iCcObNTN
926DS8ymRKKd49hhBjbCJ4/0dNk46tLcVG8Syoo/3WC37T/MMxZxTEiOKQYgNinn0ImWKUAY31Jn
YFUEsuzAdPIte35cZDBuTHsEf9WElnXucCbL9DXnDmDAG3jw+XkRSpqTrwrZ1ingQC9JQZKNwxSM
lEmt5m/a8nJcy3+susQBElMm7OIVV1l7Kn5UjGN2UbsjV4JdradDa3jRL/ZgVnBKreYqhmT5gPwY
fjEOLpP9/RiHXK3fvMno7jftGrC0qnac5PsyWqiMboGWbmS27R/m632LK2h1CzIfMWXzsDGkChGg
TvfHY9lCf/cinxm9tBXCFeiEtbTTHkT+O/xf0VFchvMja1SthJiiMgiy0h21ecyIpFVsrq/06N1I
sXHEcs3Wrv+yvrg5BZIqLlws8g8CLo6f3WyG12hZ7Lh7m/N4IeedG8rl8P18ZC+PdX1qziyKCfgJ
+M3LjTHBkxfq++PLujyaYDrj/0JdkXq4fbJue52+edAw/kdr5YOojqu+Mr+ZTtDXkahaJwui6Bkf
XrRDBaBzSmXeMv4iV1/LL1j3s0sfdr8Z+55ltks340F8w5taLrKHna8L7EPeGMGd4NPGD4f3Ab7F
lheVZ23Iz2SoCUdP3ZUFEziCuFfZVzzunTUKitDyi721GsPxOLxRIbquWZLYLG0nXMqc6x2QOETF
1eds1PgBGKQQmlOxZktfeEv6E2tkM68bdvZFYcfUh4zvscD2CczZJAuF3RgrH9Nk5dX3gCucTqzb
WgssZOr28CJSroFTr/UA9RW8psR2g/B2JM+sJr8mB8UKcho6Mt88dYh6VqZi68hvBDtVHANbjuVi
nHdMdP3LSTlXLKwpWBRow7JjRJbDTPIYECtv+JaW9bL9GF76xtdQJr6RYYRbZJ6YO9nX2BzuZj8o
x6FUHOlD8/RFeWbHt4IQWLCxMM5Ym61Ntq2uC+IYwfke3COUYL0jOotZ9MkVYJPbusInGY5v4x/O
lAEv0eb+htO++25fI4zwQ5gd7q3T4VOksubVXIlfAFda76kXYVlLwfU4vg61R0oX0EX5kzAh8a5A
83U2ZGLYKpSLErmKDhICAHCTE+5VaOmvSFsRpyEqs6vRkdctXosOOOVDuzriGtxnOk2PteLhUjzd
32IQJSgohnFjwkPr4K9uj2r60fOJbovh7TacNKw9kzNx6YDNr0HSv0Na50CEjpy2e2Q7fQbwRsyD
bUruBETOMhJS7Sn8tI7xp7xCekT4c+NAg2KTwtteeWykzG24LJy4c+7muemCqvEfXPlsgzNHQkIF
s0dECZ6aQMVUgFrMzgp3gloNzO/Klpz4LQMfU50HyLQ8H3+Kb/CNjUdpcq8RkwZqHbadbPGmXUbb
2QxKlXvze6hD/jL7ggxvBhbpDat2xm6H/d7P5Kvc1HCL+/s2XhmxTfaUTywuNw+jMg+SeKN5SPQ/
u1ftq10nvZ3nbvwpAiXX8/Kb/pUo6//ad3OcH1RwfXrQLJvVFY0ZC7jykgTWS7McnJ4N//Sh/o2z
sZsggZkbveKODTXT507rF+kxEvYPtv33meN8RMta3FPGxE+84nonpX81yihduZlsFuukC4SIeAu6
ER1NXeOAg6RDCJr1KPDoSrFv8zPrLH2R6VyYIblHkJYKQnDDHXJXwJ/RvJFSen9AujnQRLU9doRV
0DbOHAEnauJBdzTO9VFlKKcNE47ujRghWNM89ssRu6XHYwE/rfnJcBxtkbFhBdcWVK55iLJhsKC+
uQG+i/ccbE1wWS0L66Bp9CK/amF9kmjnMxlg7OT7WtjzI8tNw/wTgw8BKpnoprDBWPIrSENAadjP
kI0LmnruxW3i12y+NvGHzDrGdO/JhESEnD0m4PRAkwlZd7yDh2nnBxljvC3NmQY+jzOv21x3ibZp
+oXh1bNBw+lBYgKW7C0fl8k4eWNazqt1QfDEowyZ0axP40zuafGKaF73uNTzdepYnvkOEmCQBMbW
C5gpP4zreAt92r4kvUOdjGUF1Eqd8HZk1ntNmAKACabZdMstPZR8Ak/4Hb7Ndx5ysubOD6Q+tBg2
Ph7R/PjmCUf8BItrfxq26m9+oNNqXBjfJQ1bHg7vSV5E0bplcxBob4rLNVHwhOVOSn24/nHyb4XX
1m4xoeqy57Wak8/Y++Leax82Gb7MwPNit988QBUn+ZnOpekJEoM/h5QkH/F18MadwHIkw0xR7pjc
BxJKvUTAQUfLp9txp3FdC/b1fPObU2oSq+GlzcoswusH+Qf3fXUuy9AQSBkH2fawFbSlb/V0a+2n
4dVKiANndmahYNjgrfjdVwrOE9BLxUjLjaCzlWg2GIcXmi2EQEdcC0x2ldufwWUnjPwMTCdjj1FT
28m0/9nqq+LXfnNRSr8SQpK7+rMsOXUCbru+ARqnwFI9iQT24xS/Pk4Y/Trlg/BZnBtE7fNRyhAV
PsSc0VLs4VB5MzNVhr5AW/+ovYH06OuHvtW9ZknxVZc49dsNsQFxFvN7vX2OmRM52K0jJZzUoJ/2
EOYQRkPn64YLZMm4gQXZU9eQp49XkAsPGuutg6Y8S3thgQXsJTvyULcINluR0RcoPxBGtBTfsBct
IBxuDmvxSVR3yXLY6WgkaW/7jS7ihYTajMF7cX8vgmQpuw8PVEf5BOxuP8D/6QIWcDw48qr+KLzI
Exbt+Xbi46huJHmwHMriurghMGC51pzrJt6NmwKX3synJDNDd7s6XDTMdtlL/cKtOb5wkbHgke2m
nZQ3k4V7N3a2tLCImpLXffkuAmG86oAxbUDG5lj42Qgn6xjo48FufgvS9XCoggnBlfGI5tgz7uRh
MxFH5WQtnIuPvUtjeSFgDCF5ihhyYVQbieA7Y9FVwdXwcD4+RrgMgnc86t/1lKsf89jMP4xyYHZO
VnhWeslIZW+NVS9spQ0PlnpaQn1x9EhUmA+v5oqxnRrw0bbyXv/eTvnXWDjFL4Qw+ToBV8z8t6hu
tY2Bpc65XZpV/VujidV4pNvGOjlXqm0eUcny6ZT+ySwBbd1tKEBSknpQvxfODp+RDLQHY9hFXpHJ
u9F3yIQccWUe4Q7H2jN+tMRzI3AIfDoQhdj1kpW+6j+n71TiHrSTP3iORYuI2aa+bkyCYXiNOyLH
PDya19QrDvEbWWQ4ig/GxghEuBGR2ZaIPC14dK7SuYwbOZxdy27Wnr5uFzYVUR7UVxclBCkSqNuX
Gvcpkp4vc1XFzvVQnTHW3Xxhweog+koS1OXaKv3HEGJdkjxug7t7V5iB1X38Kx0JHmu+ietqHWQR
ZzIUQG9LYAlXvvD7ep/PDma1aS5iqJyhFBFun4R3/Ti+k5QkLWQiBB35u2FE+aH38BXgTjsL8aJ1
rABu8WwQ5w6vdyLZbLTVS3xiUdDFWYhGjn1FoMou3pqbIYRnqGjgQLYuOXf/tpeC4Tvdt5Bvwr4j
jQPV3ZmkN0ie2ylT3epsfk2trQH+rLoXyJPHfT6edYDxfXrhZ7SH+kCq6SrdkTpDZW8DwfnUo4yv
j486IEYFqrUBaAAXPUEyazQSeqjf5Ddimk/XDy67+CQCNjvmDsqnmtx8/fnJtjoFYQjHIGUG+zWI
0TnfAYWcK7+I93g7qSx4p+T8OKENKJhqWcEJoOgWQk8AnX3/svg31vov44Ba6yyInZiFE+0C3Ogp
j1xoZYhbdFNe9juddP96IH6RCXnkwYsQwEZCcgawXLXbfKdvBZdTmnxU3Firm18fq4O10Pape9+P
gfqlQBgONrKQlRxqe9Py2rfbhVv3ury5xSHbDi7s4jSuxJuH7gVYnrHz4EqLIrhh6/MFJB1GiA4P
mAVg/qiweMwpenZ3aT/6rc6nhb79mSHbmFMNS/lwryvKmSeOM9t1NPNnNSQKNfbW2t/9uuL+0kOV
oMv7gvP8AxaDq0dogg5TNZQPgkO2YD4pSTOJaCwfB0Ve6DtGzPT+Yi3FVc7yyaPnvua6rJbZmQAe
41P/4nsdfuJflgguFOk9QU7DZH+pN7L7v+g6j+XGgSyL/spErycj4BJm0Rt6J4pylNkgZKrgfcJ+
/RywOqY6OmY2DDpJFAkm8r1377k6O7aIHdGqMi69WsdMakggRGGFh4e26Ei4xxYDdVktaTv34XyI
aM/1A7pPwciNijqjW/7J7r00n5GPd9NaN7YmtTtIqu/qxG9CLOsSq9ku62v/ZM+4G7J75kmwe7SO
friSn+1z9hwfOT4ZXgNgEnS2EWI+qTtxSJ7bPSoq+zblp2p8xFcyroDtUqSz9PESOWNSIIY795UR
dpUs8zv9nb7uLziezim45qdZIhas3OHDH/feffUZgoPFeYv6EE0IcxuoBe0iPQlO98jn1qV376OI
RQ93rd8aSvAeo/OKdXt4g3ky0Z06BFcUHeJkP9AVUDTgPzjTPSdEcT4gLHtA5vqg3qtXbTU7VNNN
+cmKjdEL7ygsywfznjMIZxr7gGrIqpCh0QhfstHUq7ugWo4P7LKdCxR6krAKtsf1w/jcPMlLf6y3
abKPwBizs73WWxaYezgI4ug9p8HePmsISDgz0/6YvgWZMStEMaQBLFn5xAbNI20Wdr3YgrEyj1tv
xUrwVjur4cqsu77GV++FohS7S8TJ5iWgDGL7tQ5W7eEt9e/ycOWwr6VjzL04z+neMxD/HXlL7y1+
pmBQfJDBNqVoWleX+hyz56CsqWC1rAuDnfI6+1GfVKpRt43P3of/hBmfJVGDjpatQm2HDYj9pN8f
8/Icazv72/5OCLfkreJNPDlgeRKovIvojZqqfbNGxiFrm8GVdu+w2c2WyaX/0dSueIp3+RlkEBWc
8ykunOky8z4jTA8Ni8nBZVFP9TttPCmMsvljlD4QBu+HG2ChaC66X2B5xlf2EBHn1w8dXzvdJnor
L8E3+XozMgedBGUO3yB3nRW7vlxX+nIANlu/JgRZUupZ+FoXtY5adsdRVhd0l5m70rxi1hQQlLkw
7oqj2i7TD37XyLaK+1laYIrZB+c9g/qz7b+ifN80dAHsoyQddJgLahNYEqwgnWJx3tEE2TrjZB3O
J+DgadypX8PWOMJxLrp5tiCfm9cEiWqwC4sTmD1J94P8TnNXpHcRyowA+wrqnQ32ClpysOr07/EQ
nqD7ksvL+Yjqhr5lsGyqdci5qkIoE9M076+Dusd6xNi025kmMtQT52nG0puABSfY9Xj6YZcNhwoR
hH0w2g07El5wlr7pPpJRmH2CjWgHzAXbDQ3yHUDA0Jjf/spYJ/dlvycjshseVEF8472R3WXlDtYt
/ixEhpO4in7fd5c5vZdpFzNITCM2tIE7M/0a7YPlIha74n5daPmObQn7MvZCbBIsPl6aIWzZ2XYb
azfasFbycUzgZYaTJ7Y+ojqynsad361sGzf+In2zHr0L8qRWoY3FDAp8ZCcEvttFXm704jOw9s1w
kgMajisLc2Tvuxf7q7uY82C/naf9f+f8t5u6yapuZ7r4owW4PS90g7k7UqOH4wcGezaMZbXfb6UR
7m/3jb5tbRzlXDo/8/aQYtYklKKCa/gmlIKmHCmYZAQGfUsrhWtOiaK+H2dMXn1yhUWteLvr9qAx
5Qg2Fa3t2336lPOwN//E7TaUuo1bVd5WWUjss3gmUAzRj97PWvvbffX8QJUgtb9dAOkkF2m++feB
2/P+/IhrtTmredSRQ2wx3ro9KSNWhBVv/kW3pyrs/MAzjeTQybS+DzqsTlTj1ohQpfV3Ji9WtyN3
W/dNsQGbtx3RABmxUssBq9kK81X0krTjXR2MD5ib1Cpw+dSKzJQAd6L7NA0/cd89mpb4NLRO4TKy
LHLqiRlORqjt8brm+9r690M+mNuwwJhbpm8+CSQLh1yaTYqeLgm6YTuphuBBrHR+QQfBI60ajDXN
YDPWVo7QKWlchzK5RSeamvFZRMlb1hX9HmgDKnsNmTZmPwS4bcTgqmmHXWYz2Y76z0IrjKPlI4tq
gt3oWms+lX0M5aWWGtBe3cW+q2iN9pdMGfoRMDjTDUf+uBqzeNfclA7zyaQh+Hn8wBUCjWJiw9F2
Nok1SNJEwMYI2vG6idB3StQWTVfhFm6RNTY9J8IEj/HYa6CFivCti41DgTp1NpL4jAdaryyxsSka
c3G74Q2BPlZgGNRlhfDSA9UlI0RekxUjpuu6u8A2fjUacmabpLO8AeI1MS8vQ/J4jMn5iTP5mXv0
M9KI2M9CJivpoEzAZ/8a1LRvYtQUlsNorzMhH5MEw4IntBI6GahsKtb7LERshyBwzH/cIYeY2TB7
ix5L6ocGtVjdUQbEIxAha+pXktzVpQi99BiF16ju8kcfQj0OYONB1zhxkOcwnpyQfJ08A2KqNWl2
aOTXADMjF1jOWANhmEUwjM31bG1b6FE6raOsffO1sNyX2W8tRvng1wjWoV715AhIsP3kgGF6iHR6
DrWK4nMM7rlV81qT5p9RhdtCP8dlhUiBWIJFMSkq8sT5CEnd3hq+/eWF0x3pMTSlXB3lsSY3Y4S8
FhLSKrDobRqhPZwzSWRPWvg7Gbpsevmq7R2zXUPwmrnlE2ru0KMfzEzRtItrxZG41nudPmS1xxGF
ODJhMYvd9Hfdh/WxdPE6TvREgDaxQOd8P/weALWcLIY8KXtX54MlsPxtZcFPbNe01lLObYlOi8rg
kFX00IxKdKfJHUkkM/mWxOwGwPm8k2GD+JQOWqUYENWWLdZGa7MYGOmnrDJaXXX85pDsvFA+Wmen
fNISSgJy1Okrkz7OJkG7BDGnttj0nloroO1XJnJVs5TB95X3OtW/0V98DqSV39GMMAJ3VZUB6twU
9Xf+uxdJe9ITVm4LEojXVuzIIalsbY9Rd8uWJoZgtPWnIllWiG7B6aIz1HLU86m2hcomOaEWXUqe
g7SPNm9AV9E9zFoOs26iCx70obVzDST+Ux2f2oiNSgavF8928tAHn1EzHHTICwgRsQ/XVkDOjku2
AmMIqJM/WQoRIomCtxDD76JwUn1RGMl2NJt2GdUwDozWAsTrjnxNUKoGXU7zv55AUk5t8oot92ol
l4Goj14xQxySEfFzyxEc1u4iFTSxCgafEX7iLBm1B8fK1H1hUMIkw7fmaO8Q29BOS29cizFZI8v+
agpq+4MfGny0AIdci5ajsK45kcvsJmYJ0MjAJdYQ20Jv4+2pH4dMWO8J7UbDZFbp0AsOwm6TWuLQ
s4nAMswJp3HVIemimReJwTw1j/BeHFSRsyccwFEzBNgSfFQi0Vg9eLoiSS1Oj4XJmDiu2Dko3dRW
XVXUm1yM94YCWWY7Aaxyokr82nwiIjJH/E7P0BkKhy1DNG3aqcZ+44T3uR4YZ81o32oYQgVZ50U7
FWs1aJTxDv2JMCCQPSspQCVD+0lqC0tLaLZTzTl9WfJ7Wd8M4T8KP2BOUYnkgBaxUvIIkhPtrseQ
3Dv5LJGF+6YltCn9LGaAj0NBj0e1a4Z+Lez0xRtmu4Ldfig39Peaw3a4t79SO/s1KtsjcLYHrqbR
g8/Woe0YMPOQlhjApcin1vX7tkBq7ulFsnIt6qW2p6VlBCTMBZCeyiZce6F3tQqNkCbY8DTXUR6l
8Apcy51WAUc5Sr9lE+DvYeLc57G9T91NF6A3zLUmX3I2umrt49g316Z4nF/iwXdCDqrQFlvQxgs9
NiXHSXqNPDPchLnUD0bEjKbOx54xDhoP3aMz4iq+imkxqo3XspnOGXx0tmiRQGvLBm7ncgoDf9N1
8j7x2Y060iIjuJ72rR6Wa7tJH7IsG3c5Y57ebbaOBZtICyeEDVMPzTobfYT2KT1GZ5SbLCHJkbEG
6y/MshiyUX2fBxzyTow/e5zb1A0bcSviM/U0lWFLQLsiSn1h1zSX8f+7SzHS+zJ8jSGEkq+pRtMg
c0+TAvJiVagnir5RKJdg0JRdfCgGUrRlkK4LYi1IS8XaFwd0+Uvpt4vOdwMSMNBowRZigkYJg/Ck
R7IQuHQNzbFONk79YOqlWIfE3LBZprCPLboewD+Z2XKGBepN8wvgDw7ElBmmQIuNcqQauw7eSFNu
AwLFFo4tz+NAz7g4eGPHLLZlvh8RpmCw9G/CGqNMIgrA0Y6MdxGDdn1IN5GPQL4OjVfdpbuMzz5b
KxpqRYzhHuPki5c2pN+5GUPOXtL+sLInIwcBWAUQSlmQg7YBHpFTjMxxXW2A6SVvIBUrTiZZ7bw2
iTSumXUeTZiullPuREsDE9Afji1V/PCOU7K73qvtyv5tbCH+ptnTYChIqm3XHPtgbw7MAww76o/S
CFCaexT1XUYXqvbcE4SLT+n74bLTmOIX8WUIXedgTu3LyBHIwcq2ht1d2TdbnK20Xpk0xiQqLDP2
Xui4Jrw3zJ8y23rLMgZZAhFb7PgUvhE9LFNLySGr9B8zkdeiBm40wNcBoXWKfESfHfXLDJpMV6Vu
bfME6ULYPE6Os4/saqVHiBoMSDkueTDw0PD8mIH9YTZ9RfWliGceaGKJ/FzKgUNvwjDG8KDMjI0n
dHHf8vpXSgb1uRjrsy/C93EAl2X3dGNWYwz9zALeF+B4h8EClL9yOkD/6H+0hsm2paXbYWjivR9N
B6vpL9Coo21uhkSO0L3SSTrh3aqwIcHx38ZzCSTqlJCTvd50nKYj7xz0+rh3WrovdVysEtF5G61k
SJ+G8SqHdifIvLMDxqvSxsio6b8hGnwTScrTggsy6PHI/o43rHzxCTTZVye40NbTZBDUpEBvZFjS
JjYn2+lK1qm1wQE+gRolbIZhjkXCnqFP8tSHkmFKJYCcoRVyjHofSbr0Q2NU1DmXMsgw3I5YSRtJ
ZgBJMG6ZhSCvHXRX/d3gcZbomf00JM0tvRE1ZN9eTdOMiYzOLggRBqPGcImgvtL5qCM1mGuNIIIc
t++icypnPzrV0Rqs4LGMk1UAVKmpkSq6pmVvrEp9OF7Zn0CnHoEUHTpPlrCTP4jPMMro1GAVXgsH
YhR579TRzmuoyyeVDtkc96B4m2LUhFDQ2UAmz2PgfhFTIyHGm96mydWjrrrglFksZfmYvMtE/EoU
b6ikT0qGxj6U5XtdITEWWfMGA4e5hlacI7JbEAEPh55v7gp69GJUinchgmXniBRLk/mkZdqqjLr7
oKS3p2+rgMQEt+iWnmLnVOXTCVruj9PDVxLBl5/Q2fGTkWhbnTMtsRxn09HPWQj/SShUChtLL5Ec
lzTVWqpeFn+vetA8JiqQGpttOSt746rde04llrDbqxbDppw6mhgBe88Gh0glx6tFbNhuAMWN+bjR
156sjpWWrYvGfSddPlv0KUnROr2jIk9QCjU038ZRXGqsBc8aQ7M+at6zIW6WRH2gm+wTZysR5idH
uzMooY3uaJucP1RoYDLJM66NaOe0wKxXToQ+TZo1lBukGjXZlsvuW5umeClUzn/6oCo80D2WslAf
g7UtMYf2XYRMcSS7xvcp9SYzefJDO1qlLbNaPo1iCYhq3aXEougZEyOqaPr5bgK/rO72prAv+gxq
1JoNVJEDkaC7IWM85DKkMKlSkTBn4K8RqFHI7/kme49NeapTyKLt3HFDK8iXB41TCa8z7PcmMLsQ
kAkCgFA90FN4EamObyMTAPb4AIVe0wMZ2g8Cz5OlbblrdvOCcBft5I9MazWZoYKk3Tgilpb2g001
BG7uodcYiMXjNSas1UtIjXBCPd1kgeAN48tOOnPcv4Jzs5ahryOr9Wa/bHPF3D0cjRK91b2V595R
FtOuSmGo2JEMt6Y9PHSdTuVds5kBvkkrtHLPpk3vNRBEk/jzZlnn4GRfiiCnueM4z1Zu4DHf9b7c
ugX6peKjLrpLHBh3/OPE7DYUbKJv8LB31dnR4o/ETJJtI3mH2ozFr8hRCTrJozGgHu9MhbRk5P3V
5s8dSOPS1P2j4Xvpq2b7tBmFOsZq9ilmHRPIEah/VoltqiSzPo25y+DRm+ajtBSDDZnU6d0w9/ma
Upzr8Ksd5KEeVXL03Iajw7UY69QBLh8krS5lRUBOZUyczLLvTWcfxo9FiowhCNV3qKGpqGkOQKBD
kcBcfbDUSnPw9uc9725Jc2YTtAh2VMTAWxQUFzbkPJzaQ03kD1/jpDbR6aJHtCu7vwsLZ1MSoTW3
MvB4G4jiIoIz1vZgIlgFXrdva/R1rTXlVNvWsjdRk2t+6W5bNC41wkdZWDamqvr3yNIrvXA8kb07
cVjUhDoQ3rzsPemvyJjtz00S7rpuuiPwLDnmLrq/YSqPHoTfVVn7aAf9aC1j/yGpEV+LySCclI2O
tFiYrKy52qnDCE5b2f3rFATaASDItbNMxFxd45CShxKIzxMqpJhQxQyM3HOZHc28xSil0E6PI8d1
JjamxNcwXs3UxoqqAZGJS5RVDaeDgKO+n8idItnbX1EFvyLNKLXa+J6qp9AgjHNe9R0+UAymyyY6
GwS8YR6IHgqEHaWBwrAE5tfAIat04T9p4FsXROgwk12nevpKcMGG3CGzwVtB6sGRbeEDHZMJsUW/
zTXjNwvlTzhVFUEnVHd52+t8A7KV31gzfMxkvGakJKq5xdqOPApa13vOR0jCsc2B6jAs7Knh7w0W
G8xZAPejCE0Iwve20ah27P4dB5XiQ6zr0yj5Z0MU1RWBxhtRxcw5hAofRvvLDR6xOJT0pIg4ar21
0xsfmmKY0s/To/HN6alcUrv5MDTKunLT+NabX+AtxYJ10BQ6j7QNP5VGUyiGGRDDrY4MyEVZzJCy
qao3vnI0mHwdv4hmvddm2y90E+GpZpPkYrbal2n3T1PNTEPZ56QukAI0LnI+HQFZn/yETpRfJqT6
RsGorJjrWEkJp7OHK/vgRKg7qbC0QIZUP/nk4DzJmoFIz/BqpPkVmJEOcVtfFRIbVdMh1UzKIX+a
TO3LLfXwi9rmRxIGk+n2c+5Juppm88P57T2z6b1IFbDLuif/F7AS2dRDMGyCKnq3NAtdFhEOnFAh
N2PlbGmrsTScMhQu4F0HVxmrCLLXVgZsYhxYDbXZbzh1MZqwwBb3qUu0WfcFgatcGijFC5/dCRkn
Pq7rbhdaqb4ZXJa3fNQ/U997AbeNfyW9LVYMn/zhHA3puwvHazvZWXOqBstl3kV8lx0RCuZ51WcH
9HEuM5ZFLaf1aM/caK9DysG+pZiIDu50/46FLj66hmctgjKnueHqz6VXURtmg0DqiSlOtm+cvKKH
OV9vKV3vyXUCb+1PPqr/qnmBybayx8paDUWFLbUwnyzF+pfrVr1Kg3LrED++RaNqlNiffMi1nOfo
8ZBssMwHkkSCpLM3WW0d6iK3dw7KAzN15jgeNqEuTk7Th1vGRgU/ArskLSrwyVPqdSEriqusvbAI
XRBBuUxyAppM9haHoLC+I7KZ7qO4vEwapk7oxANEYqq9ycXxksGzTCx7bcdy41faphsVM0svV2fz
q0d4krHwL6kIK7S9yQqoKlMH/9XM87U7mYj0O+YZYfxZl4VzgbfL87GP2Z1z9RDfZVj98LxY41qW
4jeR5Nvedm0qN3HvtPVPQOMNOh9aib40J+LXLGaONOsrn2333LUvNPJBAwc+Xh8GIIf98ewOg7nw
HWak0h/ZyFVsDhyBotgXaBBGgxVDp38VTLBTw3AQS6dt34MAuF1BPkpqUyWHZf5mjFO2M2Ry9P0G
Vm2P/dBsZ5GlUuQr4+OHPJ+sC51ms9lcauGCYgiALztBKDfNRyvaY92MTJOmHlOHXcMraNqGk5Ug
PlXHy6PlxBHJKGe2P9GOGDjDLWMCrHaxoTnryuBdFYP2bbfy0Wwy+e4BiozduPyI7eFTU+Js1PaJ
c+2l55O9lr48DJqZLsO8QbHS8B3MUmsT529g7JydX8OREagZcki7GPljpO9Zz+KvsGVxIhkW1COc
n+3qO50T7CPdRV5czOSd//tqONYPvZoNVVJmhwHsaXx/e3pQOe7IoHouIkCarij888OfJ83P/Hsz
q2yYCLfbf67efvz/fPzvj09dzev6e9txmTD2W130v/mTgNxnOBrRtfnhdu12IYouJ2gTZ+rfm7dr
t/tuj/598n/c9x83b8/zoc2U3bde+2tCZO21lw3ZwU9K/ptx/hf/XL3de7s9mQMPiQzah+EVT9Qn
xeF2wdGF4/bvbTGRXPHnthXRj5i5vW9ONsldMgnib7TGAJWeTIc0URP/pVB7y88WaTm6O3+Amum6
TE+zrpIHYlLkYQpBVHsuW5rbTVXNoabzA8n8FMe2mDwIc/f3B24P3m4KmkJbuw+Pt7siaVmHwXBx
srVaQmgHwTfL2/Nuj9wuiqzmj1N0PsaRiXHbJr+X2oq/dntYGVLuC+N7tAyJYNjrcLfC9ltFUMSO
bBygbM20IqdimO+nnIurkumvFasnFTOg6eqxXtqFrQ63C2NQCCLCop7QN04oRKDOOIX6GQRai9yV
dD9jPTomnMCtmolZ2DSMC4VYJsDGdtFMcYpnUFR+O8Dnm7f7sqxHut06db2r4T0Xeoe94fZIF+Q6
PP4yB3hNV/7vz0GC5oQ6tvbBL7HFJbffcPvdZSBm8ojojvw70fbv3/vzV26/9s9zbg8NikmK3ue4
Qv/3RZGr+69Xdnv27YF/+93/78N/f0Ppxs3Wa5v93+f+298sIncXJfUx1dkAw8yaI94yQArSi1ck
LTz1FsJFQ8dn54zqlNB6BicFPaNzc4ZhIqJ1+ZlYekU0o89UoAj3TjLmezuM65NoCQ5rEub4Kth1
IdGfKt2LAN1KVYDyArGy8j3x2dXab5s86ENXMYivU7b6NTsXKk5JlQ2pQNg2PTFmloZP5enl5gAB
BgZR55HiyuxD2LQCGlXTePOe2YAV56RnSfMqDemspq0DlfirEkIqZiWG9V1eI/x0qUWsAahBA8Mj
z351QQTBs0QDxV6ACPrx0tKiW2GXR11kF8/KZoBQhZBBdJQUHV2yFZtu5t0Kv2KUWsG+GvQnw8nv
2d42hHZpCBEiEv44Be86W68XKofBo1OXaUScrioXP1fRXlIduHIV+e150BkstUwwdZMxXTurwdPA
O3QFaEw/wbQVC7TEcionvlpAcRy0ynA/RoSSbinqCwneCz++D/0pXUKNREKjqx8ZJO56iitnRbb6
Ec56i/zUR4ze+IfAxQCiOd5rgqxSMQdZBUGEg6hF0ZM3NO/FZ9smKWkozZfmbJI0VQwaJRP9JLk0
FcV2LEs01CF+XR81qMFw7WjJD0eaZCC0mGcbmmkAnnfSRjseEiG9LO4JDkfgmFavuAyyhefCOalV
EBDWQZ9UTyLJKbCZAHKwPgirGPaVQ+0QMINNVFQfnV6cmRPUnXquNPbFOpWpymGYjASKMgw+94l+
6k3yJcasjdfKLe6EIuuL0LF7YVhfeTX3bXk5gkOY5ohBMnLcggzMMcYkfv7bSaNj6vcYx4NK3IU5
PTROZzCFIkIX7NQ4B1BGTK0D7NnQDqiQwIxlAAY90d80Zf6yE7GbowM1fvSOdgBfmHC6ZMJ+6ux6
uNB7NAI2a4lEAWZLx9s58GgqmiHkBWgjrqkk2esuVRDhcUfHf0qsTj6o1PgtDVz8UfoSsEHBUU/Q
C6OirtHApajpNdyJQKdMmIx4ZyWzrtdW3wwD58KvF2u3otZTBSY+s03XEFCxBGT6xHCFPauZM9JG
AtvkjgaqHchxkTjfQVeH14L2lu975SrsIY32gNt8+robn3xxLYn2NDNfjMry9xXvkPBMQauzkC96
oU4Ad9HAuSyiVtZjq7PkrjNDd6dK/64Jo/pgWTnrSJHBNcVgjglraLr3Kq0/tJJXkJWIYDP/oSz0
SxMOlH68351Yd5KtoNmOP3piC7ja+ASMhhYe8Y+oadBhJREy8FjOUaeIqqdcg6kTEv5OADDZl/5d
MRGBo/H9gB5BKFUMccbS9rmHwTdojxYKux5jT1ODVGI535g9NL5SZAGa2qz6ymzaBg2ExJVpA9+z
0LcRT4uSbkgaQiyt/ilTNSrDGKEM7y0CZhWKM3t6AH46otsxPyonCi5Oyzk5YCxkWYQrDKb+ARdb
Qw2To780kpfRiloiQyjD9dCR5y70vxUttFaXIDEM5F1Dy+uq2vgSqRJ84GTinvVbvt1D1yGLGRde
R2dKBoimun5O6hgM+MiqfyZNkrFl/1w1jYa2NPxlmK25rGgWbJRE8zvocIUzh1/KlBiNSzs7EXuP
6Fw802mTKXgnsbEW3T0vEVZ04ysUo7Q+AO9W2xxGJWN8lLAD2RN50CvQeahJEXJsJyHkuo8xVUAD
yhKUxnYjs71hAhaSIrwvUnai4TCTEJjebfzYVXsVaCSioQtjWPXSTimmpu6hbxpSGFx6H2OpYy/U
AujzbvsdQ0ql0Zb/DDFIwr4Oc3Zp2lVoVcO7XuNBkpAyKzUeNelibGudTRe3tPALkwaP6cwYUJIP
NDK7QGijB7ciusViNZFPfFSIa1IZZHezyIwj1ym66JSUU7aus+xEn/RekB2KAD2y1kVMvtxYOfW2
Vej/+2FKDmPNB+1Nzdkib2rZlp1PG2F4dxI0IOkw3Cf07Q99yWAlc7FxDbGJabjw9sQrvfcIXp1h
eE9thumaHd+1k0AfPWK1sA0sTFptko6CFH7sxlNbx+mh2ox99pCWOmtq7n2WeUMzX2HxtesrQb8R
mpnyyWaolU8RFFGbM3MmnB97/qrac/JBkp3qni8QPTt2e9Pw5WvVmezzEmgO/32M413XsGS7GRbk
Knwm3UXqSHW9ao8uJ6sQIkAB5ddlh94GbseYGRvUfN/tgcmFjVc51nPRqODohfItSiEbxrXWHtqZ
YNPPFzrwfMxd+UsoQojRWe0dRmt4CwWgiiaHUayz20NewkUtZLCWGXKCGB3UMalyfV+R3WnM3UO/
MbbDXANoDnVBRR3pNiCftZnvebsw/vfa7eaflzj/QBNFDObWtzs6ZbCdG+ZXTjTxs0iIpzecXlu5
eMvRRb6SE3Us8zHfsn2caDiNcO9dw+Uqg/RiUdjk3OmeAEBSe9scJmJWv5sB2n/dQ+d529LfLiyX
Q8GYL243Q+HSQadgW1mqbg+J/xFY7TD9eVFm0/TTWo3NQzgf4YnF+UDFybSw+bZQXFJEVAbokmK+
uF37j/s61+O8aWMwqo2Y5uRcOQlRsqUNzBb1ZSLPQdtS0OXzZ/n3opn3qG0kg6XGxHlpVQw7dzqx
tIcbIpUcbmoWonIJ4YWVMF/EjkTKdLsdzVDWqaIb46XmzhYdeYs3AvaNzJrVj51y9b3tQCxy54sp
RcgrZlZ2r/UzqQpY7KEtcZ3VhbwLCYnbIgIzDmNbmIfbtVoTxqHs7YJmBq3YQCb8+6Y578UkJQe3
bq/hds2m1F3ZFhKuMDqVstIPqnH1Azr2LrT9vSTsD7Ygot+A6EeDdiWZQaH5yFiE2FTdrbZh7AJl
a96nnn0etV62ZGxQ8REWGhF9AsuO05iH0tDNQ2PG9arlHEooG+oDx2CpnNHJsC49J4cWAPEm9aEp
lAhKS6Z1Y0NmmNlRyzDHvJS+H231zOFw8ih518Rs/O7nOuZ20c7X9N5HTD+ZNIb4MG4XTh65hBPR
EKlrNz/mnY59SXBCg+pVeghx4wiFMxf0V/eEk+vbYSaCT/PF7f2/3TRpKaYZzRze7gCA3vwZsHP7
14U3wFBx0QosIZajwCX542CEJqLSflu0KF4qNrxeaReHvwfg7eYY4ykvxslftY37ZJr9e1niqeum
WSsZT+R3hNrwZWKPZ9139v1QHv87s7omtJQYzgYwwsnb09wBvhlw5p2zSrEEbYtknawJDdlpH9NP
SAER0yZcI6+G57j2nqsv8Uz4LFg0RKootee9IMzlmA0xiYlL5xS+TO/gxX6GeyYW/kv4TCKfu3VG
CKfL7DcQxflLOWxpezJBLPElMQoYF3OMtGTjzrCcHutGveUzcAwEyYZFfXqCJ133gF43rbaF6hh2
O+1xulffBTdHZIMLCzEEiCNmgO8GX199hTBHvfGnbGZxyL/qhfaIGY0hYYYbHOGNfYq+yHJDvFwS
BcoRSPtpV4gj3ikVr9k518MWR4hhbUL5jRgGvG0JaPRZf38AYLWOLqSI2QtsxggtngWdUrHBdh7P
oCn3NH4HF+OEOg1wwRp/LESClNHrT8npLF3aT/aPPBtP4sM8+E/049nrNXOuB+zdhR+e2DOwrBjv
8et47/8MeMNfexjYahucdAIxMPC3y55F26aQ3FjVSjDFQk5+Aj47lRTdi+KN4wAH/MR0gqnRKT3G
Xzguy2Xur3VrE9Q4CnDEorfA2AvgoRWLKmKEtUQeByiqv7ATY91AEu89nFBbbIevoFrIx1+e2qgR
qfxpxOftVpwMd1a185wnkW7/Ddd+YUcSFPl/5W12KaJcNf/8h+HCc2dfON+///nnPxCeaFJjO0F0
F9JUXUqbx78/HyOkM//8h/7fZTX0cWrqGDW1QymQrKyT3+JY7JKv9hA8QjlN0S1sNP9CAOaYbWkr
Oif3bvrmCGFfi0Yvndkuo73SNySdZXwU6cxJjYNt6O79/AKzsy9hqK5MQcI0eTIkLppbA8nfG0QT
lIHX6Td0v022yd6hcNzhAd2V1+4hfsyeyyvxvVj/VvWv+ACx9i39tDC4bLtzeuDcjw5T44DFWL8z
tyMTia3zwGKG1oDwQ86zLAGkwy1MjE3j1uiX1opvxxLMG8rSycIdpa7OHRjmgW72iRxDr938qrsf
+zk7geMNf2NMwNDg/MYBJaelfaRKWwFMe/8f9s5rOXIsy7K/MlbvyIEWbdNtNnS4dqfWLzBGBAmt
Nb5+1r2MSkZGVXdXv49lBgxwRRcQ956z99rJN8SQ6g/q1shfxzsaC/c1PzpWG1jF3MNRDa9BQdaP
lGyPYTY4WTfssh3tx1vEZvUTEgv3stxcYpTAq0ttOOP7OyCJenFiBtm77Bta/Y1yYzxCwdx46/B9
+WZj7Da28X0mOI36s2us41O/V3fR1rzEF2q+tsRSbkBEkUd8AwYQwXP+RDDvgusFZdMauTPmSI5T
BzfAt2S9ivcFiaTRBUfYfCUQAPeGunoHTBY7a0YHPmE2/g6YJbBPOtgRBsJjL4wXR3wK4NTX2i3N
Si1ipHOiRA5dXNAb2G2R8V3OPqMMX6l3EBn2fMRwY1xrP/J8X++mN6bgvFUu4FvrUL/MR++FeeWW
kduGsfmO9GuKboAWLl+sV5SEKETXh2Trrv+bPV/A/f9hx7d1VTNtx/Y83fzrjg/IvkXRpY+Xujtc
4lmKfHGOYfd6cLxnXShML2JoXa/YZlA2YTR6wJHUCuK30Cr/N2+GIIR/eDOaaaJ4Vk2yD34/Cq2E
0OvGG8bLWKdWyL9OJDiuZ74iEG04bLh++PjsEugY9MGuqu4qpIGLzfIB/0h8Jd/O//4+/RtgwZ+n
hVZmJ3wvKzGyj7rfNv/jvsz5//+I5/z5mL8+4z/O8fembMuP7r981Pa9vHzL39vfH/SXV+av/3x3
ImPiLxtrmVRx07838+1722fd3zMfxCP/1Tv/1/u/kndhEJDk/PLL/UPexdNc5pwZ//bz5cQZ9Odz
/p54oZp/qCh1XJM8bZ3Mc/aq8b3t/v1viibCMCiYuIbhuabh/BJ5Yf2haiiLPP5TTTIvyKloSwJd
//1vpkrkhedQBnQNVXVcTf+fRF64/3QvMzyLNEb+jsFb+PVcry16mzZePV4a9XME7gJKXM31lNYK
kUP5xS/fzM996NdLiyGuHL8fYJr59dd+u7LUoaFW08hfC87zBy0u+xH4gnAb3ODpB1FhPQHxCs/G
trxHwGM+V+v4Pdxy5d3kiMahaK2i0/ionSbf2at0GAnnoM+9JlWtPP7Xb1Vjnvf7m9Vciu601QzT
s/jxfosCmbVWy6zM1M5OqzJWqZf2UIiFNxoT/j3FaQ9DGDmrikkW8+t7p12mvZLPAxcBEfjRaSPp
smItCandoAqEeqkzQKpNvJE6HpSjXAzagrTIVF9F7/5AGP1ElgUwgjzBayxvK4IRVIYNd7dOyO5O
YwqHQV0TJe4KdZMouMuFK+v6xSKE8BqR13IkTbOYOYycNchtObGRm5U6XBduPX4GTtgWFbaSFGWi
3pkJfC1kFsnsJDbjSArVPX1yucCrpKH5YtL0502NFmNNWhzOjnxJFJ4nQkhUkc7RywiRvq/SdTdx
rZRTGQstwq7gQinnUKacU33OrOQNMv1iMYd4FYnJ1OgCYzeGYUN6Un0wRTqRkkQ/1zyxJjfb5lSS
Ar23WsizuREhvkdsXuN4Z1GLhTYpFekDMbN7RW0OAbNBYoZNhihf26WZkUYwBU81+aK0u/UtwfDd
IW86ch8t9azGHSpmcVO3KLBDXN2w14Ebv7iUbg7U7z/cAZ6SLbbkTXLxtanVybPFMOtCqXFuyo9r
LQEzzi6cltVX7ofbhCenxbAgP6/8lHItGAzsVXJVdaHI5Uty9/UJdTonPz82BTT8lkhmf1R0cddB
3TZwTyp20q8PK9c0M8t2HA7rmb7zQUEmcZBrcV0O28Fc9i4umA22CapT3JfFQbhvK+Ni0NGu2QpE
nSnuUb4VGX/a07sQ+lH5+LlpiCk6Ay6xJ1gW7i+5JvcO3VL13UjtUd4ub+IXd1edxz4fSiGarAEQ
yE2uhxZ1Cvovkm+nUHEOnYcE0rQ6BEZRHWN36UmeG0eH1bCYobstBVVQL55oCDcIJU0CFcpi2RF4
U33uxIN4z3IHHpb+JrcIivllf/0lP6ctSxdtTHP+rTbxVaCQU0O5GbQ0+gjcpX4sCiqBy6kiL9lz
5KZcTOKOr83fHpKZuMrpxEOML/m91Jk9FFkBbmeraJyt7ZVbzWPXlfcuYu23zSKA7OJ5beybyWD5
bYZvjIQxXVvLp9ja4qyrrH/+enm51lEhQfbL3Er82SZChzJO4OKlY28Uhj/p+pNr8ra5EmYx4s6p
uFHx/XT5LRomaav2svXn3b88slPflUHJ94k4Z6Vi7i/XJjOpmme5OsumpVyVi9q13iIuGXBSRWvy
6w757Prrxq9Xk49R3FwDueQS5yG++fTPr5+qCb0GRb/to3rc11xnaV+PnKcIcWf8ruW1txuZC4zy
o5EoXh/k55UL3RjSrReqx897TXvhfBfN4qz3eX+ETjJujCei3smUSQw0lw5UNV7k87HyUXK71PSf
ryw35R3yts+X++U5hdLn23nMjhqBsFtDVTZTIg6yf/YyX7fptJSoOTfdD0eAqg2UqZEo/9C0omuX
OW9yS7KxVbG/ZrgsqCvwiFHgrOXa1+L32/KJi4pNTOSW9ujxk7MtH1Ms0Qf6RDIzxEv9/nryaV/3
lJLP/bX9+8P/yUuEvRmpHl/DrA+rBpVdydlsjTagAWeDpG+qsp1SqM9mABYsEVUzucDFQTVN1Boy
RZ/QbjOgtlDr46wrqSEsMTZ8lZqkP5oULOXCtdRbgvAaKIgF8VJ/LnDu/Lop7yji+r2Nq2o9i7+j
Vkyy8EZQ2BFVw2LscnXdjTrz0RDFVy92frnQRb3ra/OX28RVr6GFyvkqE7u9g0u5MJH3Fuhe/X6u
CUmyll0ySoGGuXczsMJp073ydQx7RVNPCS7MbWw700VBAUvNB87pw515ZabwCuRfGkQ91JFHUG1S
2ZtSii/uBGA6tvh6GjzTs1U7mHHiDhocHshAXC+HvB0ZsonVSOPEJBcNvW/4ozjA3Rnf+zgHO+Qm
8ruxDKUod2hyl32rX2biG5HfEq5k1C1Oe5V4S0K8Z2ut89H6QL1WH3vkpxQP3+o2CrFXAc9MYel4
hd/TfD6I0MCEg7cVI6wpLIGrO32uroYquI3Lod7I28TuYOhmtmtkylqrUHQb9dOocQlpa6cFs5be
2Jr32DHWnecwPWA8KRsNdX+bw6EKo31thToVe0P7XCxmf+URirIbqMWYaeleVnRkI325r/Ng2CQz
ioCxuo2FM7LUnMa3iLVogsK5SUz0sXo3ab4q1DZyIU62B6m4+bpNRXqG3gPhdiQiyeTicw+Qq7GN
XctNMYrFESgv3VEunQjKhdouDTGb0PgD9KGODqulW9r94I7hVTdZWH/HlPEyemiK7M6VvYAvqlQL
aoeWax/thPpeF0M1udDkVdoDIyI3Cyq5KBBdUDUAuiftusgoYpNwORzkWp3kJJpEUeNHJQdhzieg
K7Xwy/yy7amc7Kj1i5tTj0xHeZ/LqWOwiG39ukk+4vM1cAUxJGttqGCt8InTu8Z6LhaZtJHL1d5E
KRMIl7kjDeeq9KvLh1Ypow35ILk2icuXXPu6Qz7u8ykLZvdMuN7lbY5wwrtY4m1hkHfFQpWGebnN
zo4xXfjpGbOh7hF3O9JuXzWnQfjv5U3yzki48+VaKbR/KEY41QoXP/P+dTMG8Pt763oSTn/2FC7p
mP8zQQEYJRDg8zYgAaGgBeiCLyBvom+k+KqgCnTiWV93fG2OVzijkX1q2RqP5QDEQPHZATS4gVuN
AgeAnWTTGUfNW1vuenwq3l0tP49+QKFd35K7cZ9dMu24VShlUqTzh/wWS6QoICdrVvTgWNsHwh7m
5rYdT018KWZJiZ+Eh3l47PW3AWJelG6hZeA5itJHM7nSkm3ersA8ILxzkm2nc8xsHcDsA7a8gOP7
VCSXNclJ0wkbXOD5eXDsgDVRlrVuQpwfnh/Ge2J5UpDKjQj7ucCyeaDatDIxalSr7jvs23qdf9Rk
DnXI2leEHUGZRnoz3nXO3sKAoM5XSCzz9Emn8wHv0o8eKGnV3zSFJvhq0O8hUEYguoFB0UG/MMgL
UKBxQendOurGzsF1rUOUO6SjmVdIWZKHJrlu1W/ZWd1UFyfrUL3hCrwkmIBDFLj+QtAPEpHX+dT6
ycdMxEgrClilr1xbnIkAM756W+DQe/2HdoPBd08QjF891r7rTztcXtGVsRt2cKYu4mtnjbDIvmbS
SVl97xJVpu2qbzETy+5SC6H/r1MQmzF68X1LQsDJGPyq32iMsFGGKReB/43a4hUMus1yjy3bJE5K
uQzf5x/RY/VRnurTxMx/1azzZwqBhLY5D13hUzG/B7Dov3e75bjvX4M97woL8jZe8YYZhxzK64Mx
7ZxtBX0FYna4ptmTOD5IamNbwHmun8kwiKNbauc6uT7Nxq53FDE1XMr5NieiF3KhfUf3z4Qg9sMs
byL4ki8hoHx1bUMHn31q8V6zQgs0Ma1NVsiNE4oDE90cDEKrBXQKrmG1IWHt5NxQwL1B0bUq7uzp
4FLFJXVNG30Fhe+yoyVEdZ4zJI5356HfLKRX7Lwb3S/OyBpeUW+1P/QTMqucnFxvF+KynPz5jgwd
G4L0tOu89Rjs6X6W9i3ApuLNqI7qsnkBZpPohBuRcXc5btTvmDyrZb2OuJKKf2jE5m/ODyTr4MRB
iNMPcdRjwFAY1fcVdo30sZ5XR+ueXoly1DYkSTxZPyKugy3mBPakU3AbQpt4GQpU5CBkPPCshrjT
PJrmbnid773qpBOXfGLsdZO9au/E51CZIBGIdv1heFPZK+sTYBtGP1gY/Qo40j5jjCIxM7N7AT4B
cbb+VGy7wQ/x4D3CNLnJr93nej+dac9UI1EdJw5/Zdi78LjQB11gHet/gKR+B3RkamtITIAQJ1jF
4FnMLe+Ql8/o+k0r7WwcjBu0ghMho/mOSnH8rp7HN+V7do0AYcUk7V5/Dn+k97Q/0HnRnKNALrJr
nuqn8qje0HENqWb3RwtM2iUlcZooz9nevHycb6077E/XyXtBtBgGH3omvvoRI1w/kHK2riHsz9vm
odsONzqEMJEEedE8UtId3pgdp/sWILK5Vp7VcuVsEJtd9H5/D6iLc6Hg8PNs3LnYQHy6DymnbCYQ
N8NrvseGReeIQj7QdfUU+pxTn0ztQCH7rgx8Pnq5RjEEOY3Z73ihi1S/XXHjvaS+90iink9cyWu+
xVdN98i9IvsDExkJRlu8LOg8VyM93lVAH4nDLdlQpNuFNFuf2A9PWFlRnawpSWC3wK2PWOUygeEw
baztdPM92NGYOgQ7WDgcqKjO3OtuByWWM0+zMT0BnKVTpQLB8jHDrEkrO07kLJAwtQKgPpNYwWeA
Saz6CYf1tfdcoycHFoDyzyDJE6CSwE3hvtoh+XbZD7cBZS9y9eAobJOX8Vw2D8y9EnyAvKK3sZ6g
e5Tse/nKOLk+2sNTsMkP9iM8FXeLnmA3pasrLLnOsa42gH+4pqxwQznYxDZFgKdh/T5fpSfvzbxO
H8IzvaRvCF+sy0nG6Px5XXRlyo68RBqcNvKBCB6KRwfVRNoSkc6juQxsOjHDCUo6u6aYG/VYsy5i
PNjrWHeB87uMrXemCP4xRASQIQKCBvEUuRaKWYlcGy2RH/S5KlOFEvKFUhE0FIvHZHJ2858/2xBK
6lrEGDnomPyyt6ENEXHkOh9wSdD2SEWJ1JbIhZSaKCIxSa7J29q2elVK1aaOBKHaG7FZhMuyidJU
37dUrtwRCuqymJwp5eqEgh8HLZEYSKlbDDwRA86xDspV6A7TIaockHZ5ESWcd6lBJHI7cLjLMWCh
pem8oyvB+F8tckqhLqUiudZFYlLwtd1QdNzGkYonE4ZalQFE+1KsSG3KbyoWjVbHNm/664Auc6yx
89szPzDTE2a6SGMqnNAa4tXwKrRVYRfLGIPYSGaSqAGTJ6UdYiHUH/WsaJsvjYFck3KKr9v0MeJb
GtQrmakrFR5yralcTrlfN5o2DAAnJjlFFxNAG5y3ai7mTpaDO1H/k2u2qAbHqa7ucoCHmq3dZaoR
bFyP0lQ1EXo0V1wmgr6qj41KCLJpcD7uH6d6BmoVjxvFmrztVwFJRau8mlNbHIwxZIC4RjufL1Ri
jA6Zue5h34lIobb7IcYm3Bufm2QaQyFiqOQN0HzDVkWANI2M2RY8P41bb+gBTOj3WHjaZGwNpNTh
In7xxrSe8rkiVS6bgDBLSY2ZkhPhBG7l4xj+GS0s84Xl4uu2YUAIoAcnKbTRpNfB7MvZn836Xm3b
S4dZj0Gk9m4QhThZohPB34DNBs56onZsyuzqz+LxVzFZ14dXy3I4sSpoq5VyMg7F3B2Z+0acWWsQ
l6nHMULTZFO2xtMgBDByoaLeg5LQr9vG1tayrCp/YLn42gRKEB8IimwVlTG5/HmRlFNUnh2NiVHt
AXKdATzMs0t5pxZF58+FqCFbVcONYYjw0IsYkgjBjbJoVOhkhTXRk4YcZrHtquRS/f9m3L/SjAMg
Qpf0P8+e/79N+la0b+2vzbjP5/zsxbneH7ZpmQ4aJZEjj6f0z16cZ/5ha3TbbN10KDVbHm26n/nz
hv0HoggNDZtnGJYn+3Q/m3GGQZ8OCpfncrPnIo37nzTjdISpf206aRovpxo0BTWEF6Zl/9aCruNa
Nyu9N/dW5gI7yk1mPDkE9th6zEwn3vd6HK5H2/xuLBuHc6RBPrlNVLKDJZkswzZGLznfuXb+0npZ
5NuLi1KpBGmrKeGDpxnnMh/jPdQM2EsGmD4GmLitz70KOijR88FPAqaMQ+88hXMC3w7JQESOTYUo
n7E2FEvLWc5+5Ca4THMUnVxbrY2uG5ANAmNVpdo3dyIqRm1PasHJKMpV6Fzo/vFfcjapS+cjHQz7
ro3H1QiJSu+T6Cqzgl3WdmTP9JC2IRWAlZ5Ua5vrOkR+5FG2aqtrZ46uzcLTSSxYN2n+um+q6AG7
LeETtTv7fY0AfljMy9wtl+sEK40P3Ez1URnaY3dSXJIGVAdRdFkyqi+zwxynyT4uk/h6wdwTjx7J
aXoykRZ2xcSk3HQJYw5PzRGb0KfFsxxMIFDK98Jy3gMuhtu6KZ+9WedyORbFcVyO8yIAsmWhrqBm
BReX2tCO+7I/VF6gH7lKwWnHqK0nzCPx2Y+5fofG3vCLPHryljpZY3I2NzOcEH7WjqSU8SPIpquu
Ca6zBD9IrYIdMQeEYfFQ2Ss0vHTeYkJ3RyALtepdOR5tlKWFnNODkh9MROFlGq+7AgJzkAYA9ODg
2nZNkhA8gVphhO4N6rYcrbOludD/wm3iudg3MB8gG8yRg6EJM5op3GopE121qG3Ke9GMcte7ryym
iHXTNNt4JDvKrpLdMhavJbGaNA/2DgOTxkUNU+feAtQEuDwIgoWQzCbez157qYf1wUswZtkUKv1F
LV5rZefB7npg/ORAPgEB8z0RARPRdEvuRuHOya4vCLVJrOk1Qqi4ykB9jDlD71wlkrIP97NNBGZn
g2FqLEzNzUC30dN+KHX8QEA0poD7JnMx52bMWgzNeTOn5MV053hl9/y6tVW+OQPJYeEIKS5wyWmJ
FcXZ5YAH8pLsBiqWwRFsVIrWlAhCewKRDWF+qs0XtYrfF71BNVzGcB0qczMqtGZNclzg/2DAHJhD
AGAa8/Bt0ENrnwbXShKKmdD8nBj6TqfkiLPdH2tQWuAGvVsnH3aG8m4tkXrbTtb3Ac/ONi3CXVLg
YI6i0U9BQPCF6jft6N5l0WCsH8vErYBkKSRFugRtqdlI9oENy9JYjbA0Wy/2FacuwOUmx8Ec4Zsn
KHmCCCZ3CyLVZEBgk3NX68armQDwHoLRXJWevdEqMN5aWvqNBTBFNC3H4ra0R+JTl8HeDn38GIFg
KmyC8iYO6EjPHiuV6EbCSKOmO4aY172KoCZ1PcJr4TOVI+EVsXubcMThAjxZsX4ZNA6Ua4s5buFB
y5oGRt/Z2Gx10kcVV9kPmXNjKt7aFFF9eAl2kwmGcAIFoS+QDSI1/64PzCznPL+G5+au5yy+D5WI
+aw+nkMPjG1eaFCsa8hn2pAi5yvGD8VYJtjD9YvVk/lDMcFQmuQAQPO1zaLo0myaffBS2xNqA3BY
B0qOjMPifhfTxcPvZX0EfYqui3bxMbx1K2ZCaVArd6Z+cHTnR1YkRBQlCUz9POPQ6fJVGZoRZRLw
Rp467PMgOyBgJzfGC5+lW5NrALu56QJwG4ApxYvzgsnuFpMwVdwsGfcVeKRkDIxz4ioFn6ZpfYMd
1Bimc6h3OIkqYnT1BUQgiEONfHisT/YA31I3aXvn8fQ6zoSTqBRf4Ul+M+NzY5ECZ5HVF5K2t4AE
9UuQiBt4URqKUZqoCzCQPrli0pJt5hSfpB22DQW6RNm5JGJqrepBrqTqy6FCDlfIBHtS4lO3zCvc
bsQaZhiush/l5IgIULTloXutxwh8lwwMhJfq5KtmWPqqHkS97bnHfgxv9Q5cQAuRaJOQ16Na/lAp
51mdAc0icxf4x1VYaWh3c4ptsy3cWxZ7Rjmd8qA9R26orxcVW7qb4bWbjIQwHcARmgfZUKMfTj+5
BI+MDXvT1fljYBVEfJNdyGyGPKGAIMlpsJlbLSSzl/Bq5ggui57rytukZfpuKkousegp115XXA1T
9RLHDqSqsbuc6rJeT+30rPSZup9QNnZMaTIX535JmFrENAwyZuSuLFxBsACv0CabR04GnJQLAwu6
Pm4tKC8rvCgEYl+UDY4SMBwIvJuJ/HODwJ0yfKyZeKzroYGpYOVEi1kw9JKgJFVuxpGe9pc4r4zt
iFHBH234TnqYvlXx+JDgQn1c3F1req7fG+TM6iBsjBEfWNLvoDqam64gDAo1rDv31Eam+qoYlmxt
eYfQaGvfLDA7EcMQ9nZMg5u40IJFWsU7pjPMSWirDDZZGgSnhcLZCuBOxbCD7284NQkqOnrE/LIL
oWW6QfxTxGnXgTixHayAv6oz9o7oQ4/1Iy47shQCD0PkwgOrRSHlJKW5G+iHIp3v0kInPIL3qHAi
uUjdWNnFg+kPStecbQo/WRrMN3Nuv4Y1sL9mGvf4RzxoHSNAA5yzjYqEuOFABp231ao+OgcJEuU5
706tBcheLXdVEcT+GNdvcw5nXj8WgUPJpTI/PANvlTZvyihqH6K6OVRoHtWMGuU0egBUY0+l2xdd
6cuQnUmPLUIOPmsyzgERi1rc25TRSD0r+ULj3tupS4DQFymoZa4aq6wwdpGRDSkkoMqx19IR2qUz
X1tX/cyOl2r1K7xAGN8jF+gRE7HDycxPGsFFpyeT9mm81dnhxqBvOLeY3xoOREo6/fMAHG41Z9XW
7pGZLs+O2r1iYM1PauBel4zejllO2Oc4meHRSr1XuFzVptYJKuHSeJ8oCk0mcdXuw6Deu6rq4Uwm
8i4whzXTzsA34FQtiqFuI7Mi3XBKeOR9jUIAPvW7XqctF0MLdEW7D0YEvGle+m3FlbRIKfIraP8v
2rhNdo6K6sSkNqt7IKQyRoKxOT/NsUH1ou1obC7UBlDYKEz3KCpyhCE/7vR90ijsHj2Rx0EEh0mP
tHDl1dN+Ga0YS28EgaYM9q5DEna5LEL+z7mLUSAIP3cPK4cW3KywixpIYYccbCgqkVPVknPUWVpO
o41IszDwdj1CvVVuVBDcjegtSxHEpjAqs8W95LqE/rw0SDF27I49kh00K4InHa3M0t8PE4ndQTsS
9YwbLEqwdRWg18xQf7acuqKMig7Xhd4ox1zwBH1monzVScteGxxaBd5fRW0SDPEud+1TZTjJfrS5
BM4qVHIYi5jywN1oGqL1hDa9r/bYmgNieoLoyhsHaqTC3pTVqPmzatcFzW0UE/xgLRTlk5YMTn6E
pu3gMhpPbd/NsNlgYSZFkEFQoTChjYh5B1y6Y+8NBAtZW8uzdOqV+OryyfbWsxFme9sErk2RlrHL
dkiSjqCoZjg7i/OKzuJbH4R0A4rwW7z0BPME7YWWuLBXU0qQ4IaPcx+S4sGUQ0C9PqBW4Kot2nLt
GJyU59GxQTRGYthmMtxkqBmY0wuwW+Ny/BiN6m0GnINv+5zrJCfHGWThqDeeayJ9+pSQHHz6B7hV
LSc3d8MQ0T3UpbfqQDE3CRicsXL2Og1mJkM9IbbRcuvU00SyZQPbyKGl3k736UB5cKpqirKdWayb
yTWYddQ4D1WaoDZG37bk9G4pyR1eIctPug6bY8cQPNeTt1hVrzCwM9wsL8LUoVeUeQ5ZaJRai73z
AwrL2lJ7KFdKwXFCPJg7qnubEmOZ/1gi6u3WUDkXtusembmq95SS8KkgkyzIRCrb74yVXhnpFROF
wbI0+7Vnk5Kdwulo5r6lIg/uXA81yFsg/7H21KtIIW5Bt2Fm2QN8wuEiyAeiqZi2AE6bT+Gsgo3q
7XNP6RScVfB9sZGyz1xzeqcw1kWS2xjWN1lHp1EL8IYYmzQanI2rGWRFRECu8qy7MsGXAoVzOcVR
xE5xfqQcgPvG0K+i3gJvn3RPbkQHLh2SV7QG0DyV6mwsASXrGgChZRX4RfvxiPLZu+nn5Azmud9P
gNIxH4wvaj8KDeOyayrjIzOyO8Cx1crWzm4EbWbwQIYkJeK+VL0K240aQ142g/ZU2GQwh41BK1SH
5z43pyAO9kqqxmAdjcfQqfAk9GO5tTMcJVxDF2ZhFw6wOf0KHSiXQlVHJTLZq7CBuwhwxg8t5btR
btWOoWzRDlRb07yS+JUNCC2/Id8D8Oa3ZMQOQy0AfQUd9AvLYEzCZEdb904UbXQVwcO6YzLfkTrm
ZtTCoC6JtEV2MV2jEw3AtoFTDhgWVB61UvwEZg4kn8vph+s6l1HrbBIt8jAYEahXzd5LbEIBVYPu
znOUW7UgWj4hetv0TAQrD07BL5dCC92ETNmLmbkJwWlQBFfegmLAsQOb7hD1XLV601I4iXacehvY
pD5zbAjbZm8S35Tee85w8mLiRMvevFe8CKBZM29AGZu9ep8k9AymSRiCYUlHWnQEHE5UWU7MBg77
R+h0KEBmGpphbH1TWuuhShJ+dv3Zs3JAD0nDdY9hlEFGdqTRNR1hdWtVOW/q1PaHzCZRFLdN387G
RUQAoJFqxHuVL11LOGwZA1fXx9cxjspjyakgLlx3Cxr8Dg7PKlPN6p7o5kHVY+JjbYMhwrXaYrgb
FgCgBFdPKA7XHtjgVZl8xzn/lLi1dUIJfV4U+mhcLyftw1Oa17An1q5TBf0OOCiVlwu9Hdd6Tk8Z
XtYJLQkeQYtjOBrp0/MeyW90iSYAKUUJItiH7XWRvo7dnJ30ETPHMiaYhcYfffGhY3D2yxFFkyqS
wC2BphtHaz0p9WqyzcJfgnHwl87ZFPakkV4Ia7MtLx17DG4CZCmRMyHF0AnWgv5wofQuklY6Umai
rHNF5wh13dsMWtWO0jpxC8wq3Vplejr3427ubVTb9KBMi/Z0T42qjYoNgoZ7fQSpBuP/KXc26B0C
RMycXEBfnVMA9ruOEY+dkJ02gDbzm9BFMehWl4EYl4QB8yYjI8TFUsxt585QFib1sRq8h8bgSLO7
R7smU9Ow9e9jGXID9hVqzCd81PBPSDY421S1IMcSHJHfD9AyRrBqF+rQc2zmyd2E3u+iiCjLrJIs
vMsQHzIXm89dTWkIRzxOblXVb7EXP1PIb2+1CDJSUoxvCyDANqlgrBvPtjGtzp3X3cVLdL+ga+UX
5QQWm2gPBCOn7fmtP1fldpL/SHu33CsxHfAaqHAlFMRyoaGpsTnmtnJL6qJqrei2rhlc6/Ru59xR
90FUeKhlF2UT9OrVEKuQhHJwZLmp7QNhAbZmF922XAU5tu2ovW0jDTBGk/Y7OZlExuJtsnAyVpHd
DjeIKTF6jx+F0ab7SLObNazT69bRH/u2Cf3KHWhpMb3ThkFku/TW91G5tiOr/zZm1b7OYCQMrVUc
W9ZAJtkNJQ5oUUYcuLwzRP00bPg+w+Y72jNwC+SQJBYEL1cjppMTxFrLEbRpenolDteLyEvBj9+p
DgFhqjpeG4FzVkabMeRM4HscVnu1I4aj12KmdMRstd1MtmQJ7r9dD2rW3SpW/Z1TkUDB2WfTJT5o
zF7tcbwsQ2VE9EC+aRpeQmhHpPowGm66XeJeJYIJaxpi97xy4W17OqJr9TVG+8SHGEhDy1z8Na5+
m3ku9mSneuHycNTU7lAn9P7zZMGRbVkn6DpC/Zya26bSPCgh7mXa2S9epT9XXg4rtUJwgRKun+jZ
jOUxLtGpmbZG7nsdzhftACkf6BsFsAoqku2n7LTqde81Zw0IGZZ9R6M+G9Ce0Co8CHRTZtXYWRmE
O4UQwupmsBScox2ats4ZcB8iagADejHmeYoSut9ncYK4hSTBgs61tDO79RJswyw9Uk64NA39BFyV
4Duhpx890oOnPiJaTXRC9D8XUshniIfI26wowE1mEAjhChHfOOV4xVzle5VnOlEk4VXLrrSVW0Gd
P7Q5wFu4BTQ7IdUuGQg9eXDYoktqqq7OSYbIG+G/LePUOHQHVajRCo+cmmwUnOz62RCqtFE6bKUs
bcho77Ym1AL5zpVpGbfxwtwP9wGkEPFWu0EwoJ0xcrdxaGzDIX0tzeWmSRjyu0IBLhc5uRl0af7c
1vihVMST+y/G1VwItevn8Yx8gHL6vmRm1Bmw3+vQb4RRPZFS9WGyHXRczTlshTVdQr2Ybdb7zn2S
B6PhUNHSh2YnYVnyJbUw/Puri79tpDEF0tDN+2PNH8mUIt/KT2w5IlFFfg+fwrzIazaOjvbB6L95
Ayl8EeWTseXXtfpmG0hFPLb78TAtJsMp5mMoqFDiMxnDAm3C2xnjtIMrSndPvlN5FpGbJazdlSvm
TRImJt96Y2TPNVcrLjF0fT06oXjwTQINzG5XBOXadTj9Rv3IsFHvCVoPTDhrCaa+Kc9DXPRC7a14
hHbXhXdLp6JA/27uogp7AWMwzgnAlatdlAB8FxrJGT7h1rDbZiQhRj2qcWAigCb3cpiiEWR8Oh7U
sCMjvXGw4y4z9v9IyH3l31nChrlMRnIqDHKCcUR71lKMVam0OuZ9E88jxcW52okRhjz/pqKf6hXt
ZTfLnxBvsilagGGKsSQQ7hK5Jhdyj1PxsS+itzcXEbuZHlJgdlUsFH8KheWabs+cMCuH8HMhDe5l
f1nKgj2efOGGreMDwu7Z8wmiL9rCvkh6g4FevEZhuodAiv+7st7zsNcPeWZdulQKNqrwucuF4TQl
KUIc8o7ADhhV7bLPG5MDr6yhbhS0IfVuzjaCvgaB4oLJFcTiLNimwj4POLzytY5ZjzwY5aIS+7Nc
i2IonB0maaUpUN9YQhQa1sgm5GL5f+yd2XLbWLamX6Wj75EBbGBjuOiL5jyIFEXJtNI3CFm2MM8z
nr6/TWeddPnkqey6r4xIBmXZJEgAe6/1r39QG957Z3fssthAmYegZEbb2Z/0PG739/NwJzj/OCOg
Oa7Q3jWSfra9HX2tBo8MxAQP6sbC9FIGMQEX+vxpFJLIryh7nDTXPOnqoYrCTaeJadM04U2XtHSj
O/3xO2wLtjK23T2GFfIh9QXELlhjbknDlIFIPNguSFca2dv7X8iHsTkK4jLvvzOy4aGx/Y/Bwh7S
xPTXqodpqyd9uxBDQLxpkNX91uRGI9c+z869BRUv9ZpdAxrKqLtggfJleKokGIQccVcdEvWp4JSA
Xj2DLYDg1hRJQh20XjPjKrW5X2YUGqdwpC3Ven7ULJLWp47t0eweWsc69k2OFUV26jxoZyz9+cmf
PrAkCB9s0YAhAbhBX5vIhKvjnQshYhO3dM/DMGFTySUO1WqsxKmvO1y0XAYKVpI+hNBNdh3xFUvR
q7g3gpodV/u9Chy6KShMWpEdXR87WpLnSHUvR4m3d4Oed8y+lBNoj9TT1w4O/VqWXAzG4L5HdXbJ
EoLap6aPt11FjU1CtwvvDYPsB0OK8ojBIV/mVMqVbTTEYlShCnFBgEqqoJkd/3xwRpyfkCwYq9x/
EL1DvqPrPQHc6nCWpio9ZmjAiO5oqUECTE4jtjpG+Cs5CXFwG7wz7s8w1SX4V9g7XU/xC57d9MeD
4wJyepLirHO+jxM5JaHM1pFXKHNoxfK2YHnfn1Xqx/uzP38RNqU4jGQ7LBMmpsv7L/QQ7x5Rymz1
59+7v8r9L1tGdGvA1zeVjrdEbwm8JYoYtuf9KfpODVszkjI0ORxIoLj/6Z8P9VA4P/5Rjn3yopDk
SBm9SYk2Ooe8bcmjn9VOAk5+CHzdxUZTJJsh03e1PxGwNLPacHEOFZzcvm6/Aq5YvAB2WxkGJoNP
4CSO/5jmm2u2As4Ly2NgagedjXNfsqrenWBIdlFuBYMNDScZjsaE4iweCOjKKCYNf9hb6F1hxybF
RrIKLExpvMtQ5/ZuPkdt+h10ZYn94atZQHQy8cHviuYlSuhxE3IgBuJbMPdS0bDmDri1O+d++C0t
sb8enTRcmkPJ6A3SM2z8O4Z5MBNojcMpJi5BJiBpvV1jHSDS91GvqrXJV5bWzbvnMPPG2dQbzZfY
e7UmgHHsHPGEsqZPbNmCyPFW4I4K0lXUz47L4Mu1Y5CTVoUZOQT+WPjmRS+hjvU1YAaepp27Hovs
c9qg1DQFyKPZscmy4klkD3Cw+BYkcFseX9BgHvwUH6cqCV/67EuU9S7r2qM5aVD39QwnKw16b+Z/
8lt1sxdrHQcN1sFyb+Qj6BB+Ji3UVCOGAFY7ZCK6wNpGbXPX+3ibiBSmHnWBqvpNs/xwVJyJwD6l
ii/mZMmVcNhK57T9ys4wbFzxmGrQfbT4MhbjdojD1wotJ6HCLy2DUy4sxlnYBwz5S+0QVehHkNTn
giuAlXLreaO9oHWoliY+fTMvRvwRiFLNd4Q9ZFMWIMbEe9drvbGODosifiaSIJ7FTHhAhu3XLn1p
MMFb9aa4YPqEHR8B0TUN7lJUkGP0WT/hJPd7i3t0HFXrosr2I7HsZRa9kamycDLIPXl1TgumOdpF
E8SvMCexvfSpgqbZEZgE4f2MioN8LtzVR+9b7+TnyscAO+yjN4gb67Fb33137OjJx2x0mTTm2ivw
iy0N86jBKtaIcslCxMTdCjRi1bn91gDyK2IYrV65lpZ4AAjEicaFrur3224oD72pY/iXPQCfW2I8
px+a6HdYFH4iEul9LOeTmxMBPwTHRgQ3aEjPBr7QBLfV5jnJILeC/z2P2PfQ3BBcP2LRPGnwraVt
4hZMANqRu9043p/dHzozEMfJZS3F/u5LORuQNJUzVGLNKj09+ywkXNXYJiN69HCeQimqDChJy8AU
kHscbw63iZ86PEMUZ29UisI7ce8Hm+/+M1418yoqqLoHgegiGTvlps4kecBqJJasvEOQmL+H1B6L
tJ0ErRBzONVnglVwMu+C51ppckSIt0pYTjF3Z4PpfuCcOw3fcBMVyF1ObHj0sZGduwAKlIX3B8dx
CJed603ZAh0v7hLlyTXLedmMX+2ZuO0UYuIPrTDUsZ3rY/calr6iExSL1CJ17IeQdnzExyE93N2Z
7owuDOCp0DK9J5wFqHmZVThTCYI64ph7JQ/FBL3LYDvMuYcTpRTVbJ0Tz4AOwaVU4THEamaJt+xD
ORAqixU7Fmk68YOZPaDM5CGj5TnoX+70NiTBz27OJ8k1teXd/1KdMTAI7XwZKmrYXar7kzh5jEt/
T2i2kZBt1LjBZzG0fJwsqmEj/klZ6/hqllYHK0NLHbM7jgHFnugyoHhVoZoNkufeKuhn/vw5R46i
D0G79e5K4D/f/s5RY7DHpJu1RYmgs8Ryl3YFvfcXbfD9R00UDwW3PvWRNx4oVZzd6IRrP51/N62m
pXPNb1K5PrEXGEBwgEywWBnSFSaBBl33qjcEaZi9GhaiAbM7jNOAAvGUcUgDnyLJEMg22I3UQzD3
B5vsiW0ONny4P0gy0l0fL7L2/gmbuchXKSUPSECMRiMghkgz4mgTleYnqLelsR7TEXK0U9SrstZZ
p7se30FVa9N30m5EpC83DSsqT/nDFKkRmWXe83/Iev8/ZD3XNf8lWW/1PX0b3urvP5P1fvybP8h6
Dh4YOFLAYLMlSibdxgPjD+MMfoU5kS1d2zMsfgGN7x9cPe83FwQQUw3Tksq+6E/jDNP9zbKg1em8
HqZHQjf/Ha4epMF/puphyiJtuH+WbrjQ/6Cg8fufbJISbCFjY/aqXY+h9soFL5mNvtq4tnsYAEgO
UUbaQGCR+A0erzonrbfXTJHznUFmCqQNB1OIpooXzBSDZYzJzRTj2FbQSkG0JoxIxujfNiBj7bps
2uDY55BG4N0SOd6L1VCI9thk9ZK540PXFNpGC764dtkwpGyZw9g2ueduwKBPa/WVUYVvOgOgbePY
50FO2T4qBcG1FkoUe5WHOr4xsxuso6n4nhTZvLUaGW9cPiLCbkgHOQKgUZ6Lko9lgIh36RdLo/ry
cb8fx6olocd2l17o3CYT/U8S+mcXCwkyKXOS5wVDJ7/G0H/2dRZcufUzKZ8LMv70oKaH6mS77P1w
PhKzwx0PJOpE1anGOnQ9uRhwZePe7XR0+3pbbawmuYgg+GL7qfFMN6yG/sTvZaxf84QX5oRhKMIw
jRoS/JI5AU1FRdgGpepYYTg4B/rvZAYs3Jxx3yzk8zCIcj2ii332A+f3qNzU6cms7XI/tMTq1Zbx
fc4dgtoccsdTodKlvCX2cs1KZJPKgYm+dEhmA02s4+QeP0tk8RSR+4UlLoFAmDNkiGdsnAVs/SMZ
UEGYpQTAxCe8DHBQsLFf5jyL9paJACRwJIdNzsExtO1l7wbfQPhwdMabFZmleKp78SQTXPk9LwmZ
voaYEqG02zwylT6DigwkHSUfkxWvUnLiCUuDoVDQShI9m1n2CzGLbHSNjbV0PaGkISnRi6tvBjbJ
sAgn3GhtcoBknF1C3gi4m1mX055aQC+GEwictGAxmc6D33e4VGJCh/3pcx+10TKiD0F0p7J58ZpL
E3zbpgATbzd4Em72QN7cg9S/1iVpXFVyYE4BZOtDpItj5QI5BV88nAun0j5j5Eoe5z41zadkSr4Q
ywg3pCiesWxdO9RVt4ScnnExZy3TLDPElynRVbOv7aCxIo1lYy/9RzT3j6Ppr8kGhQnj88n7Dvql
pPRvuo5UMmj4GaEj4NVzuej0AMY96E2glesMU/e6Y2jYY8wJeQpUruzHXTEMCEIRRHdlTfq5Noz7
XmdwQeYekZNmjisx/FWnwsimhBIP8PqCTyPNQtsqN/vsI3avXhseYetR6XrGo09IZhv4Gg23Y58m
97mrm+HRrjFn1cEr5vLZJoeW3EkM16CO5kYd3sySbmGIPiCx+cRcEA0sd747uyCYbfXY2N4unp6Z
njW4lxgtGJKLnvHkpOD8MGHIEqyjbZui5NI97GWaLH5g+OKsAxOBcJzpxNEifV3ZDVPGhKUmIVV3
X36t4ehe5NlMQ0AyE9Uxi86mVGubBugKyhTEK9/4PA0jyRZ6f80iRwN5SElWowDqJnRo2OrmdI0Y
ja58G4DEIsEJJnP1VE3p+AADj+EYgxWohbgGh2ZONFtUWtuMxGGlWWVinF7dyrN2WQTBNoGe4id4
ozuk626sUH/0+tnbYLo3VF2x9KPwuQireU0n9sxoqFrEbfYBnRUy2xzkTCENrKYPWjYbh+GZhL9d
z6BQB8tnGBZ4xsWpjHTlTcO5n56EGR9bQJiFaZLbTuu2cn39PY7QXmQCszqRP0cB9IMeavlSdr59
ZP7mYE/ZG/vcnta9S0Iu2Biua2PRHUuBHevAASAaqI84EtdHMcQwVbX5W5+MyNLRiE7jLTYk2ccG
U+5eulszaFsGb9GTMzY0ZgYz24K8SVal2j4KIYN92QUrJ6PZYOEXxtgddQNnhCLNGVfoOtrNIjpa
EVlhiR97JN9UyYNM06URTCiO6XmKZJDbjqRKFh3W0ckjDp4+qca7EFAtM5sPgRPNovRn7UihqR2j
tJGg6uKi5VJi0RkR0aIpcltaZccw7XTCVXg7YhniXT7M5zbGU1OrC8CpSYezkNGsztlqCEas1isv
eYBE8NnrMAMwLYecvb5CB+bZJwhJkkHcBBW9tmyi+yz7x1HU6lDux1PNH6ETO4f7D1k7jDsutB9H
mYfJeEw61a7S5s3gOKBJEtb2/WlFdrvb3qRXzIfANl8K3RQrrQt3k0FEd22Jp9FkyoavYB8ymbi7
ot6f5coa1dKmBtNKSbM49x/EMgebYiJbR8Svfcqf+na6TSt8a2oYnQt9si5BbuGq4M2newMVABHv
jTRYdp1Dc67Np4o8lB+uW/+xbnuZyu//53+/fcN/bRU1pCW8tz8Xk8KxlXzif5aLXMPi2/f/tW/S
t/zbX/zDf5Shxm+G0IVhA6bZQhV6f5ahxm8uVFHdMxxKJyUm+aMKtcRv/AsUI7ZrQHG6F6h/KEYs
Xs6SOrIUalP571SgtvOLXyH8XwpmaJMcA8dlOtS6P1egVY2bCEOTYsd4gzCDIPwyHUJbf5kIp9rq
fnGpG72FiFX3tLAK1APOAU6J97XH5telzjledgEC36p/QTVxjIR8BU0moCnC7jLG4xJFcJK8EVx5
cghSGwiCdOMTDN99U5xNGT1VuXMeYqQTErSox0qY/CmW8AI6BdHK12ikGDbKp5aNM5vDZDVD+l4Y
frALsvRM4ES7Iu4AfNhMMwAzyAysGrduPjm1CytjZAmpNOuQmCk8CYIgF7qJnNaQH22lH3PtS5GE
cNhCDNNj+0y607yoZpQCLNagScCmfRItcxF/xBONoNs45zLtsUscjQvREPSRzreeiqf2Mmqohsae
bW/nmdlJBO0SgBGD0gGZRwdUxnvHzcpzsu/DNF21ql7Dsfs+yZWDBHThS8aQ5J45kfYM3c9nAtaf
Er84ErdMtTVqqzzvSVhMT8CipyK3EDKQbi7ZBSt9rw3TJaqdsxbpx0ifj4WnXzxfv0HH2pn5dPGh
uA8sRplxgzK0IbCOtnXC2yU9EdLywRidfj0iAWC6Rm73IkL52iXBmjx7n0BsXEoYB6GyT052Er8Z
EqHKwMdM8tNg9NdQ9/ci2HsJGY3EOlgiOeHJfLHi6RjbYMU1Y2QvOtSAYf0cnwgT5qqITqWxtFLi
jPtu0yLTjQpnJ1Ioy21yIATzPBDEWTg2WCMZA9p00Wf71E6fAVThbFnhh5lxHRBLcRxluPdt4+hX
xNPnwZq424AQDb2lajcgWEaHooG2Sy3Duq8mVeZr0qdvgUwfAqaArnEpQ7kr2/CAKgJWQXDQ6+Sk
zjD4NHA5/p1z8pXxxwd+Lh9VO17V18gQBl4xF7U1vxDbWyf6+6QzWjRS2D/jdmIIV7vGCh+WfYVG
IDCHq5dT1jHwOc526ZOtGC4a0zuQgHIZZ3vXTRFec2BHtEgzfgkh32A5Ho3Q2gXBdIxCmFhs4CqX
E9I6+ZtWcjLlfFPX5FxJhhWwAiRMajm+u6U4ucCWyfhih9N1KK3X0EwOOHXTNyQEZMZv9/eYlPRk
Mi9NRC7DoDx2q+DDb+B9p/m4Dcb0zdFHSpFmTXDlIXTyFRyh3OL6a6cLXO8F8cCvsos/6qRhkWg3
mRMzU0xPmpUcTO7zbIp2KIhWRT3dRlookOzVGM+XaE5OydBugP+OhVY/J8W6j8ctyZ1XK+1eai07
0eBue/frGM4kpnVX5NVFMF5JgaA8Sd9IzfAmnPOG+eZU802dQSr3o5YmJwbVb+qLUdejEQxXJ8K3
oZhvzUTqBWVgPzCp5CP5JKqMDBJMx9pJwamhir8MjX5pIc4XwUaM2T4wa16vXnl8nsRzVBAZIzL5
2oyI7DFniyz3q6fIsqwJ9LHPMLXxr45OCQWDOjbGTO1i6NuXiIYunsU2jvNTHLEUdKpVlVgG+9zr
XdZtsib9GC0UHtHr0JMDG40vgtRTdTF5VbOpInHz24CG8dbyTZm98wprlOtFn2+6tW807zkom00t
YzwMa/yoyZLP54tD+koox5cM4UObr8tsvGjddHPiYYtAmFWmiN7cQPvce8HTAxIhlCr6e4jTEN58
K1RG0CB1mwzf8Z3Uzk+5HEgTjj9I9cF40lhWXMxagD5sOkCnOhtrfP0v/lA8mNSW9mAAK7e7ihyI
1LXPluxf5kq/lNaCbDqeyp0056P51Y6TJ72ID21t7iqRnrKKYx+5PSacYmq+aTuFgfOlMevHriOf
sGxfyMLYzCkOHv54nLkR1P8kpm8KHBxNLi/FoZCBcaxk997442Xk2qyt7qWCOIcqpoTaMK9rB4k+
ixWFQbvAcS6HcpQegHtf1IJtEcEdYDLjsbO18Xwz4uztHu3r37psfDF90N7IGt9F+L2JvH0w2md1
S6o1AXOxcxhz7riJGsE9ZhhRtOwD9xX3ymph5Ow0nvVadRJXecJYe729AqOcBQsVlNVL2MZv0O9f
0pzVzesY8zoqVdTmVsveYm/g/ggf6vCs3isTzvl+xxnj2RBQFnw0R+Spnw3a/bWOcqBnwgvTDW19
OJmfQCsiLP1FTPvcMnyczB1iA3+pSyizMfoEr+13Mjbe48DGYsGTOAv45QNxKSMO4/YhZol9SMIp
BeeZsFaBtpU4DCaD9hMzw2kX9wRJhxVClS55zcbx4pGAdMQB99gazReTMBLSGhmtJdT5Cz8fJnja
Uastc4njvCWMGXHmCzKp/mDE2B4BL5GIoZ7d/2yaI1wwMjjljv1E8qTYzLFtHjI/sg73Z/cHzcLD
4P4MvQiHTVfGdPLPqYXnBJ97axpXvdk+OB1Am+7RQqda6mNfC4l9SbiDcbg/DBPJCFlstRt/xoEC
IjQBAT56lXyDb+HnMMLvKWj9geCEMthn6PQxPySIRI9uhmOE+4mYDDfEW8vr9F3VooJz8e6HftzP
5NESETp0zYI9YFFor27zYdf2JhmxPWRmEBPNToaiU60mbOinVjxoJbyVrIHbXnVawwC2IHtDPXQk
wx05uHk3OxC8QoyNKIpwdsp9znq0SbXwgvkWuRCahfu3l0ooiQwT2AXWVei+1SQ6rKuudw9R3n2J
RoJHgf9ROXmLLkY/39kju3Fq3Ww40quyHHIsmOyE5UZX6jVQyJwLG43Te6phfpbDMbGQU+GOsExq
d4dd9CsDNJx2uc1jQCPBLZBP3RVh5zWoJ2J06vXkU+hY0v091bP2UUc5y2JjFA0xThiai8pfAGm+
Opp9ltnwIurpJbEK1Ek+QVzudpbRW2TttKE+WnZy+Kmo/wvXYeO/l8k4oXmubbnCdlBW/+I6HMVc
hvGQFLvOST6qZI//4wuA3ovvjgQ4L+HsHivqqNGp1n/zzr+ouSnQPeHRPZjS0i0isH6BiD1r6AAA
nHznB8ZlUoEQU2rv05Wdsb5Q6ESxyl1jmuPZmFY0m795eyUW/8luWb09gnXX4Qh04Tn6L28/OA6S
NyL+dqKliGetycMWpUO59fQrfOgrMel4Ue3b8SkiW7m2WNUobMN4+ptIAeMXl+kfB+LSkFG0wZd0
fjkDtLle6DZ+vlMnX479VVKZpBpOJ/ojHqFXhtpXB2skl4TpzgD5Sbur8m/NMeNLUwpWYJ8ot9al
8/lff0WqR/vvX5HHgMFxDGk4ljryn0B8clmHOZ6QhHgdLZSeH83QfNKaKAPFHChCJRqTpPt6v7zL
hvo8nd6pxF5gZhcyBlIf3/EZ5FpX5aEr50uwFbb2uUznW8vWZcaoHyfKEGo7O8PrrKLNpwSxvWGb
xJKBoE+oV7PWW+6UdLwy3D24mX6ZTbmrORdD4K5SpcwI+2uMisuwXtEQbio2P9/ttnmHq5HbXLER
URKcZQJ3wsAWKex9aN/1RoeUVhEmPWbBTQum92TWP9ujdfYmE5pofXGN7uqXuKV5HS9P3m0BKEuV
CJCF9QdXDeEZPjUx/V9WjLCsh/4lRGDyA6H4J2/5n33B/+rysAwd72vb0KUQv1ynIoWnXQgrRzTc
bKxC8V9TuG5f75X1eDPaev+vT7tx9zX/9dYgpEZ17a7FPfLLefcgf9CbcmdilwCVOX6OM+KHTfJ0
B8TW42XjWsnbNLKozcjA9a5/od3F/yODYcel28u9MT+HTb7Pi9Oc9VfP65ajyB9NR10MOhdD2k8X
c1AEd/HYiGPUEqdi58jkOraOIX+YWQ87SjH1ugP0elPpeewdvKGT6gpSrgQvzA6GGI/egPmSM996
uqpM1muG+7DDv9iEDpBYuaW/31pxesJwYRM1X13F8DYgT3u2U65GAwaZU+6iSdgAx65EwkNAmEWG
E3BYwOSjq9OOq8g/+a5PsLqfvBtk7EIAfhEo0bIueMyT8TY4/ksUdcueFowK3HwVKdUx3MNUmr9j
Vbwt0uhNFa1tOWxjmZ4REH6uu+m9F5RjeUTLHl6res/kXKLU7/mOAxmfEj1Dpmu9ikLuhv6QWbDn
tBg2RUnooIT63G2mMn0zUh8t9ao1L2Np7sJJ7iZWbSKXXu3euKh2j4rlCJGc2xW52L1PKuyd6GaW
3fBQ5U+wy87qc8AtP3t2cCYRFTCaXEejPw6u/u671hml4vA3l/YvJvL3lc9yXOXX7zpCur9c2rOj
FZWlmdhw0b6plm7ktBs3xy8/q4+M6GiX/81q+1erPkNONlvXcdDcqd//tKTVhFo6qTWx2CY0ZA2N
afH3W+pf3LKObQjiKXj0EAT/85tEYYUbta7nOwu9wGKQONShUnhRKuUK0Z4DFPSU6NV1nqkNiE4Z
Df3YhMmHqrJrbz7Grb2OTG+N44tCWnaeJs4JbQ8Y+qvDQogI6RBjH9UUSKDj+Ktr8zZVn5xcKjqc
ytHzsZxl460LxK2PWaqxq8UGDYHFlJ0Yg8Ah666EX186P3kT3nRs2/ZY5BwmfRmEg1voWeektHaj
SUne5CfpXGdwY0mjow4Sm9dDZdvnybRfIAtwyax7t/xUgjAwkZyj8ZKY8ckbuhfDka9BNh7hkJ3y
2jyFIlhrzXRUbVMbRid9Zqgm6wcujyPUeNcH+mjAC0RNlwS6BxG5+Gx0TkUCUb7uRkovlEcfku1C
m+hJouTUj8kBEewCWRUKMKTD4Arq7fSahaaP5Wtudy8ZTJukcl51DEhUU+KRg6txLL4/vKgV3KJf
+5tlVP+LAodLzLNcuiJyKuQvCGQuynZksMdIO2X7zDM83iqoVxGsJshr4PTo545FqrUo7TlH2hgh
pSnhaWnPwlvi9zgTtEKb19MadpZ97iz30ADH40FF8PNOtW59f4FveA214AGuxkPlxr8zU12UOUO1
WD/HZvR5cpO3GMYMWxZf6ZB3eyvyNwXAX06eRSdY85g4EkN/Vs24Kiq6erx2vjyrVbWa+3do0gui
qo+o3t4dVv6Mxcwxi5OF6I+kaoJOJcXHiMx6q9A7XxuvnttfjQ6fQDlusuKLalKdJD7UcFagSm1K
wJEGlmAmqXbAX+xyvFWhfqHBGwdriavFVlVjfoI1Bc0cQWDnvN0EBpyYurlm/fCO7n6riiDZKMjC
fPViMrVM/vedbVcMN1vyibuAW8IkdBSIrnW/JlJDqte2q399ov9iFaNwU/8ZEDGEIlX8vKQM5KOn
7YAwaHDzVeP1C6skZNgZBtxdARja8WKpLOngb64vIX+JolLLp0v5zA5tGBCVf10+K8ucTIGx764N
5S1jLq/2OZQ5fdqtB52TkWYnH29ThZ9ByFj5prWrKXhKQuwVwim4UcxGLroZf88OyIoiOwHWxISN
QSfn0/6K9Qty8Hqh6iUXoNQZLwrdyBP3lbjmzQA/Si0ZQ3TqNG3b4HWCatUZ6IdSjyosI3HMt8+h
MFcW4B4WDYuqTE8y029q3Y256GLM3IIcJ+hMrrtqDSXsNHkEAifDNaDooZ6AH/su1GaUczZjOOsE
JPZtckKjheHAfB3T6Zg5rBvqHmZU+6Y+sznrt9nQb7HiUHacl+QrnIfTZNH28W8TTLtDsruEzepb
p0y3pqMz6seWy76hc8W5t6vSc1uvXKJnwQO5Y3v3VSEUQU/aEHP11rTOxIV+KDgEd8BHNZP9VlTe
ts/GkwH32hg+6hQT4SE7YauPrmye37E6N31WIoKeYbtp0XieW+5KVdbNMn+bdWYKw0RWETQz3Rog
EFTEqqceoVH+Ik4wZoKLEkK1LDGpnmKYg2Py1k3OWaHWBnidQpsmJm0aVrMKhKP3IqHdW3gmFUti
XCotOugOaFrcXdUOH3FvDD2ZkP50UT+XYkJsSgJJeqi76JQDJyPbOYUNoSUhRjBR0iwLH5ejNrVI
XEtOClkr6Bettn8k8frexE7dizsN70aBshtwBr7os3ZQqy7jS6KB45NgdECwy5sVxScj72g2wzfL
4qg0yQoN+pr1E0ausSR95SilfFVIW0aIdc3dm+vylS38GKdsH1SXZfgcV/aDKpiMdLpZqfUaB+G6
8AWMwfm9D9nqqCb6PINkFB9CDxwRcZDA4jdw0PYQUwrW1rYp8CJs0GJHdXsoy+l4v+AZeqgyMmIb
Hge+T1YvC1TAyvO16sbT0jl7absCQ1yKbNirzSe3WjpIUn6bfpUH77oGrq8uOIW+xmyq5Ujv0GCI
4SGQcQrghcbpb+nMhCec2UmRyKdzv+0rUGeWY4UTIoD7/q9XLcP8laJ1Xz6wc1NULRYR/ZcqP53M
GD81me0aZ3pHgX0t52Fv+p/AuQA8SBJAtNFf3S57AMZkRjNgmpHjRdNu1IXVhGgd3ZYeoPWAiIsh
vaaJvC/b9xdwxNcqpsCto4/Cm96x4mGkM57ZvJ+9xFvpNlLedEjqB/CgYd08JXCEFzri7jFCrWAp
v4O81vBLTrH3HbtpZ1bKHrXrLhkeENsA12BdlpTM7nzKi+jVUCiSPXObjDaxBORHvJW1F65IxNQX
DqBGjQ5w0RZgm7oJw+Oc0xEt7RCDJFEo6jdIePcct9MNQkvY9x86wlocMLIPtb6EM6o27LGHEmMt
VnXbao9rweKk1pznQNPPeoWXXA2PzKUK6YebqY/XMbZ2LWZFId6LRb1We3gatazDzQbm/6rCFk0t
gV6XnjyuSHX/NY73bJjPPXONNEZZzaupMikQqjWODsmjVjvrgpmAuioSxzqrF/FUgjrwskIGNMYJ
icDRlE7DavoXHHR2spjep4wDALfPJrwrPGODAQBVUNFd0aRU5IQb07Aly51lCVV51Xykbfdi2uNF
3dCt84/S/z9z97+Zu5OYwjb+P4/d/2/69vUte/t54v7jn/wxcHctpurQKtGuCDDj+1z9D96nC4UT
NIsmGigPBFa17f8gfsIWJSUPnI9ywbaJnv2vxDRT/00IpuTI6e07ldT4d8buxq81Ly/jQkBRpABF
Iv0VOoiNUliNaWm7Nmu9jXDHeGnO3lHDBm9XBhsjK/NdU2FkEzQIyMfUwQK+R+D+03f2V6jmXx0G
LFfFPGBhEzhP/lNNNhvw9xCPabuqLEpwReGytXdfnUb/xiR8FVSxYKiNCzneZMhTdPj3oRjN3d8c
xq8AGt8GZAEy0oTpOTSdqoL7qdt0LSOmIDT9nV5b5cpPEbNMhib22Cww5toPQ/Ga2P7FjrzXdKq1
RVi0CC8yQc59TjlFntd5iPK/RV4tS2GKPyM8nnQgB0H3hYbBznBvXX46sDFpiEV2MDBwesYUmd4V
gCTVo1GE7kPmSBrE0SJ8Lgy1Qz2z1DoTM+YxFhB1qob2pe9JYpa2ZW/9Ljj0ZeE9GGNKG+egnPTd
h0YQJCW97AIR13qY/uuB7ZIoDAI3VjQOE1AP0RWI4MbHuYqmQ6RNn5FEl8fRr5VoXitOAU5sC7sg
GalyMZd7ksG1IsZn6RFDPNmwC7R50PaBkX94INZLy2xgRfjxummbnVOlJ5/ei6Ax5HB9nbTUC823
nnGMnMlD4GPnJz0mxreofSqmdx9mg9nERLS0WDUd/H7AcMBJi1Uy9ccg2TNJwMAQ2ys7MzeVhsF3
/M2bEvgAQ3hMkxSXYpSkC7Nix8gFGHrQQxPuOnvdeEddy5axEPkDFhrMSjyiOaRDo+oOD+i6oZ2E
GLL3BLIlk2tthAODLd2jMt6lsSJcZB9TpWd7rUTUbYbe91adkDwcT0P0OcMqYzu2XbZCO9QwEQtW
Ce5PyJ0tZkMmDITW3Q694W+rKfqeZ7BUmbtBv60+8JK8FF5wqbBViy1f0G9XT/EzOWVfBwf+dNPD
ccMRZlUTwPiY4CE1Y5HG38LWIpDTUpoYIjp1/xBk1rbRQgIYuhmZJR5pZo2qya931O2wbD3Jvmbb
W2HE+74LybTpITeXZIQCe39yGY8tNEwL19pI6VmO1VfQ0I3vXAjj+n/snVdz20iXhn8RtpDDLTPF
KMm2LN+gHNHIOf76fdD0N5S1szO191s11dMJICyCQPc5b/gSOEg8FJaho+viv3gDsqwFiuOQ7NXH
ZmjOTpz8xMTbRNkLz4oqnfCVNXhlqX0nVpnzqhXPoYbol5eN4SVSvwUdBs8x8BSijqpAQg4hVnVr
xP3PIQfXU0DXqWtPw53BmVW+kwT5DogxfjYA/9DqDYE342qmyHAmleCuGMV2qKpigcTP9zHQUBiM
NMhcY/8LhTnMv7TRB7uDICxofh8+aZluwbU1G6TlHCRhCuuU+dXRQsJsFZY16m6kO3c4qT/krWGt
BBmaB7KLbH4Vx4K9MlfVOXF4L1K2gKsSvyrY+Qwg+/BtDJNpnZI9468pLugRWpsqKJDEn7u6gPXC
QrZl0bTZR83TkzdTZD8rid9H3I+VffemrFXWMG0jIDkIomQPmd5BwEMg7SXwhb2WfeBmcHOaR00d
fzVzTF50kWl43c+GT31oou1+n6jN7n95BXldDssCULBAPWSezi3jEX5vFfCXipYt5YG3zlspZ4Ue
wpNTb5i3g6r5yPvpJrt12WnIQ99cyaiqYuejr9LMxpZmqUW3K7xfG6ACiFG3z5G9o7x4eXpHXpis
lvJyeYTApEIU1CTVv7Ai72drmNxeCrenEmjf+hhorW7y40H7clxWQXloIAFvusi/1r7Kok8F5o9Y
TzVU/YMAXRCa9Y+0vXT+GH1CsPmYpXi89CCoZrSIabS/GkQNiiRPIfQiaugXMCSSsU13xlSjbg9m
fa/wYMcXIXDPSVXtfDV4MhVbX1uknWdM8lMEJ4nk8wXouLcby+ZRD1z2teRPE4wfSSsT5K5nw04v
wZY0KOwtTJCzyEZ0zrMvBHtPQ4G0XBONWCUrMU4RXvGz6eBsEkfYZQb6xr5eIVhnRclSqNqzlyEk
lXfFWRl88TAJfCu6cfqgow/lK/V3NijrCVmmdQXvkiA/XvBOUD5mU+MuBr+GESlQcgsNZAlSL8Lc
whnRAR6LYDVim+LoqME0IPzVHgMJ9i0quF8sU+OhXlZIQa5xRNR5/E4XxdJ+lvx+X8v2ws4gX4VA
LjbNj9gJ7KMd2sWqsrNopYuZNdnMLy0PtQDbBHDBLtKt23ZTLvJBZd/mjQ6KruG4ivPh42hrvM4y
vdp0imuirHKoB2FdHdRfen30V+zCrE3Y/qj69Kc5Td86tfpooSrwpHROudMVD0Aar7qgD4tLRg4Z
p7TaQV4myg/mL9Z72LM3I6RT8lMd+AXAgt3XeoBA71RAWQwnzNc2MixYwCC1HLc8jNUHtA14AFjx
DcbfTfhlTOhGpnZUEkpmL+azGUmuaHICnoQmtigK8SvMyUKU2sGqIEWgIrBBimNdlJdyEJ9DjyiP
7kRi75TtQ+q0a6cPjRe7/Qr4WSeFD6w4TMphp+TKs9Ya1bZDR8rQQhvsvv1NT8uf9gC3oAihK4+T
SXhk3ljnxUGzh1Pimjjy5NN5UuZku4Umgg7MokcKZalC+fNU7gAdKZfaMVDjIwVi6UckgLcsMZCO
VNG8dKKLrYuRvB/rTdMOSKLk7BP1A+iAYQ3QG6p/EyvXnNUMKZifk8PtFfvBRHxg2gRN/yXM0WjG
Zw4hRUxkwvQ7P/F9Z4HXiB128oV1nBA5jp0M+nKGoF5efbCJjrCJJkLqDs1T6reoGlT61wqKpiFw
/1EKF7CNKz4bAMRttnvYm04IHxeXCB8yvon8YOi8oAZ/GXulu+xgdB/DKriqgpSwNT11toHzVPcZ
vVt36SDRdRB+tFG6AOd1+8rKbx9bASqOA0BYkHYI04Ly00wSekCv+c6NX54bc2/phyHHEClzUghN
RYEgl/plKIG0C6/4bmYxYC8HwdC0Zd9ehrzF4vC59/Rg4XWdsSLbiuSpUVyGCHIErx9s0gdvrQWt
shj2oB4e9NS9uk55hcCIdDFYWRZOr4Pfn1TT+QTIblqQ5kTN76GELMZTe7wOIRpAweg++qgZWVr3
IXdRZixCgf5ngDWPq3hPODDwdBEC+aagXQ+OxUu4wqjQyvVd4XQvkdrhwBJEi8jAjaYTsJ7ictNk
eBOV4HhtO8XjD33uLtyJYTzaDeqkloJLUGKshqlrD9X0pE9CR52jD2DkFF8KNH4Xral9ipoA0LBp
fHAm+OYzZMoXJ3QVPoyR/dMdVBKkIP79j4pAbs2szhZLWhHlz4GXVgs/Go+oy/7IejznC9Tc1HAH
qL+dwWWpI1ZG4CXwSBJTRWNuSM9JaeNfD8p/KUdk321YS2zWUhAp4rz4UPKS2SWd/lnO8gv2/EU7
oJbF6/+ssIhB8pTbptFdYuq+pmyiOM3OU4Yshz7ArRbpeEa0gUiVkq5x0SwXse2l6JLb5JQIGKxy
HQsxp/Sgg5REaMwY8XRX/eXsurwcjwah8LUIs6fK9PdpUTsno9EdkLSs9PJJGzZOS/qjSMASo0Gz
8vG7PmnKh9Bx+BfOVwK0dVrbtZ/yVHX488EgWnsGocdqmr26YGGp4a+gmTLISznFAP7L7LqvvQDF
reN4wRePEXTsDv6pdVBB6fi+J/6f5w7/6iY9eYX+U/d6sVSU4YtSGKtE99HRN/xj1AzuPlVzIKPo
oWSZecqseFXqU3t2U5TiiRr9UhT7EjvG8DA1waXXDYOXXmNgLjZ7gSTJ6ZsaIf+NtPReze29nne4
ZVoAHHqtPgeD+mglurp30jo9kohbCVepOdapEfjlSyzSNNoECdJbqg4Nbqy1EYAQbK7C6vYjYZ8g
hSKsDDbJoNLbN2XRnuO6z84wRPrMj881NOedNpbfQmwgDdNvDh7IHqKM05Pf9uPZHFwTECBiPWn8
S9hcoxdvjbrjY1LurBi9YdiP6I4jDcWi0XoBwI47XK3uiKat8sZ5dS2+laSCOcOOozvrlbrvYhVV
4wJsvZtdkljz9yggVOB1M381kSvg3a+sS23EbqjOy4MHnybDbeeMdER/9vT+Z+/W4N9VbnQbVKmH
cY2Fc2fAZqhh5WI68bhUfb+BMRl+84Kh36GlBhumylcpqld7X59+uPlwtbxvNtLKRo6i01x0c6Hk
DmQdWa1bDcEjOYTPKIo4JTs6genhbF0ia5Gw4Ybf27LTvFmZzDOFHGcj/1bt6H0nmtGr2JgwgCIL
tWxmNxR7Jp7LWjiz2//XppxSzUfI2v1Yedi9KWv3U7nmyLMqQTZBnlmegOe3pTTu3p99SJWZvS5r
9+J/7XOl1fffHVfy4EeRPIbVCiXwfipHj9BkvbfTEkSibN7Odf+oEGue3zNNccAU1NwD821UkNVy
/pvxwGw9bS17Y7Lbvx1VZVuer23bL5U76qjcVQ34vfkz49LiQS2rCeLJaAZ+TCZyGTrqHELJEhae
RvJiW+m2yQPt0iu1t2igyi11tnj7KKibZRZjR5Y52LeVbQKSE/qHiILHcDZlrybu6jZpMXJFkbky
oY2OrVMtzCYFw+z6pN5IMm8UUdcL2ewCDUqDIhAXA6e86YvePGo1KBrVMrcTcgQLeIP62oSkWKxs
G8X8rNL2M6vl6CTVYlKrZwexeGHi7NBVyTFCXOdYCEB5qsE7TINuN/V1t3cr9RKh2gLS10KYdeTy
Fsitonzh7Zxmyo9j9/CRjfh07DJlOsqaW+ksEnKPN+08oM1FZpBeZvGANVb4e1owadPRAKO1iTVE
vTNjWxZcyWS9Itsww71J/k8je4IaOMOiMCD/NTgEqA3SaIYNmSzxcVqbC43YRR1h7RCVZLRQ9LRX
ydlUlJPOTuUhyErjoAfXhBcbfyNOyHae18uEVj1P0+FoBemHEmI7z2VmVIHSH2Ol78FNImJfJzZx
IKdI2aYnRBiG8JOjV8Vpct2EtRvaZ56ZfRegQdCJLBa1h/eXK8xDOqnWQemanV+yM5ySWUvIi9Kt
PYRf/RKyZhOFnyvPDrcBhhpHFXDZUdZkYfSjikgpBtk62tWLyAo3xH4U1JuOAGB15HLngxCUzTZE
ZsiCuZ51KNPMPkB+2mUVkqmj5nz32M4fHauqHrKgWStzq53vFPYXxClNGwGsv/qEQ2hlqBFG7J+K
jFVvNKXY2s7TZY28A8ksC9puq+mAp/Tm2PYt8f90MmbhfQNYXfQyeaZerAIAN5Z2dOYhOW73BeZz
za6azU2w7YW82vfrQM2nvVWwo5zBuArSgwvHQlZ/4Edy1NVUOcpaEmDHEBphhmVHcQrTo9OE9S5s
LaVcGZaSrZOkfJkQaavm7K1eIkwBACdGsSuJj4bTvFbG1jNxRpS9gTJWK9tIifDkbnR0/popp8vC
cWHggJ3yrHjTjqjYGV3qrcyRN3E4/91FilumO/8Nm/mml4XWhvly0rSCd2vBRtCKDpPofxdKGEAU
l+1bVVGicd61Z4sWQowcaOdD8qiFVf9moqzKs8lx2XTUEKJYbGi3j7kP3D9V9t2bXlOSJG9Z8t77
7h9aGDWif+2LEaHqtahEGL+59CKw2QKgY/rm+u6feL+8Ul550hE588kFwO3gH99zw3kmuqj3efeP
vV/Ku6uVU95dhpws53VN+D1p0SjApnkbmHAcBoj2Cspoz3HrHN0eDc10TuWasBevOQHnnVEYn0Fh
K+eo0jNEoglPskoP8ZMU1skTyHc5NU45uXcgsfZdrfCEnFCTWwwAZFaZlSBPlugkAME0BRacI1b1
ApXpSxC91I66TYhZrPUq/o6BhblGOcPjIcVO18xR2TX4dZpYOywKFQsR9pbiC0LrIeYsCInV7rrv
h+nBDHV1mzYFdzCmH2brvvrZqJ7wCPgs2NdsiW6wHTXw3KCp77kIEDc1y0HLw+FE0a7BNAanyc++
pOrovnTiK7ysTVEN2gUUOkp6Fezf7jHrZqfaBizhyOZpObkdaIEsfhVYZbArmvqjWRJI6lvje2vW
3zGEM/dzpAOSEciLZojOjdm91jgVpMDgNoq5DERcHyLthX2adUhgN0x8R2ue57D/c42QKhYSh9Lt
QUsK79m3VB3hZsCCSuqSABjKlT8GB9b98LrsAkNY/Hkhmn+zCg8nHLXfZ/wEn/Q8toigixSpmSre
empurYq+vgwVXVne9ESDMTkFcLedWhuRPSyB+7L+0qgWfn+wAfLJNBCn+TxFVvCc1vEW8Li94SY5
9T2v/9yMrl2phxtYPxel82GeE9Dhp2w+JLsJeQq2YCgFNHb1qHoNFlgh0E2k4Xd+4vcHa8L/OLwo
jV1vI9V/yD3TPqKSOK3yHJtTK22Lc/Ml8m332KN7+aHxQvhXg7nPu8hctBl6rgS/rI1AQmcJo9C+
oBxqLvLUzBYmfB0El6wnLQo2+NSgZ5nbp17ptZOv+uT7U+MhyTK08bFbOJRh/1PPgnFLYaxZZ4+7
ocGMj9gZFhEeurl+quN77EOd6KxA2bMgyfFAUDAK6Me1miJ9HDkYOAoTzQNiZMoj6oNniOnt3s5S
ohwtuBKrLfRdPka/TBweLqqZoxLCHUWkzSDIBy5pBDnqKV2/EUjsrduk/8auD18xe1rHrqXvy9Td
xxopapkP+/+k778mfU2grf+Y9K3jdznf+YjfOV8wpP/lOTpPJdeB0WzPSdVbzldzdGR7VE31dAug
qWeDTfud8nW0/zLMmQANbN8CIWaRAvzNsrYYslRwiYYBA5BErfl/SfmSLfwjmThfD1Z9lgk+3VUR
JDbeERhccohp2qrmz6luflXDGBwFnJVz1yaoRFTa9BWSCezPJvpRZi0MRaEZ6AzX0V5zHJQVKtyN
RT88BqKb1i0MNHCvVv5cVV392IY6ep5J8SyLoAXG3yaptRXBWDwHZWGeWsu9Ql+IZolxBDJYiHZQ
mDiCKP340Josl6YpSJbYVAIjDzuewexe6iQ/3Qun6HIMEBr40mOIfUvdl+nqPixrco6sdZ2jHAl+
3Lsz3f9UOTAdTRamIGNK7XPiaGcLst1PDb7kCBTydayGbNUNFhiQACBXDFt7jvmHz6baQc12dOxh
Jri1mZpXcN/88mRCT4NjCjnxry7ZL4t7H5q267rEe0j2K6FdH/v2UTFyGwXJEoxKNhd1HADNn2vc
acnOq9L/0e/qhLb6vCDsI2fL4taG38CYPFHo9vsqwWzckfOt21E84fYZWsuEnOsO5HtdPwY9+krm
qAg00M2UhXaLVqOIu/SAng3WVu+rfpimB6D3yd4jZo0wUub2Jx5qw0nWph66HTz1OjrMo3KgKTEs
z6zG3aiRgtJiXJWv4eSj/tJ1GEN48BILDLVSr3j1QGBuhxxko9cOZzGkbK1GlMshMHrLrDLrgxu1
5icNj2enL8rXQbeznWNUwUZOQ3j8EZ8Q4wnBnP7N4WXQmeQhA4EqU4s2L+mo8MF1y+utiWKkebZ9
sE+pb+MGl6mKvjDdC4kb3mFtAVluKJVVSSzw4mi5d7Hmgsz9QbSaicb1f/pbkc0g/+BRdsminSbv
As8cR+C0/30O4QXTzCZOAQxG/bGdi061uiM0jITcKvfXuwE55d4HuYcEtsBHpkAyBJCuKbZaXb7I
VjuZDSZT88D7tlAShtg0O4ckSR3CH6axus/MqnR+0XYozd87w2Zc+2UAmqAJmydZgPbaVghSn1MA
qU9toTWHKkNJgbTOj44g2ki69qtRhNoiKbzg41hjQBTmjn7RCzGxcdPSgx/1xcEJA5DGudceArVQ
+o+iaYFd+nqqYPihzoToEVNtFhHXWwGZnZiv9vCmax5UZs6VFQfe+j4Qdl54/aEPg/h97DwxjWp/
HWUJHiF6jo5vU7rrSPMwWoC8JQtT53tubWESsvhPX+hPRy9SjBPWAA1B06Q9qq5yO8hHIWlPZgpW
3IyeQPklO8bpVjbCaMJH8U1VjDUoCw+LYjxafo9I5EWk44SyMIU/QGLXHPS4VHF2xwDJrdI8RS3P
PTyGxZlkpzhDK6Yfrgc7/RHR/tu8dvJ/j6egZ4xUexg7gTB6Y+K8WCXjE/qKc/1WoBa2DerRWZZl
rN36JoenY+xXx3zuGoI0Q9k1/nw/qBHY+L07qX87QR50FzJyBl+jyK4uMZlJ1VscwmjduhD72kQ9
2u6ymWh1dp19R+9z7/3WCII0VZQO9dzRQRANJNwE0vDUR+DtxWCl3918pSjJ9E3FhgilmxTE8Zgw
wfr9Vvj3CbNXeYE53Jv1wN8BmiQd8Y7YwURV9Qx0VgBC2Ba+A+9fsjl5k7zBEu6n7TntruEvfhyM
SjvqltfZGyex7G2ZNh8VXSPklZoFkknhlG9RE9OeWiyHRqTDkf3ii9I6i/j0iJxTNQ/KPhFobFfA
kzxMfWidtDTap2YVu/sMekkyWcTL1WpbTMFXrAiVD/CABxae2Ua2ZNF3+8Ru0w+3RhEeVTGF10b0
ygerAbWgQgI7ysEixZ8yy/CNlE2VrGVts0R1sLe6JImlPGBOr6yLRCVWkZTXQKTRDw05hjhutY+5
HRqbjITbZtTAKgkMi4oepGQYmc62SgxkIupOO5koGK1tXwXWkEFTEDXcG+wu21XU6tBFergugDzN
J6WlcFwN0VZEz/cjkE2aHQytKTjKlpzm1km5Sgo+eqwd8+k2DfsvdFQAt6fXnCD2loyrgpBo6HxE
fBGlsqD75gcxaiu6NwGbr2BxeAEhsnTIv/nn3tHatZaicI/HGMufJrbP/3zTQHJ5tzLz4DhplgPb
CYiv670n9zoRSg/4zQY/ehKBqwQI1BNRyenRQIQw0mF0l503LKamvNrumG5Gv27WRjSkH9QChz8n
a/HKCKLhAKKJO2Ay/QPPE+XAWpSUc6poqzLv/MN9QNZkn5wnm+/67se+G/i7yfc+Vpg65gYOlh06
Yg+haZ0KM1b2yIAh1t+Z3TUFIbYUpmJ+Hp322TN681dFzq6ojeB7K1INMlBgWMd+VqqynNp46CvV
JYM3twVLhBSPAHpvVdlrN1a91UV4vE2fJ8p+shYYCGLOfuwjO0LYQa33GJQUFy8yklUaG95nKOqX
Ucv9n6GSbRG+LPapZ6dLDbLiOYF4t+4BSQOuSmk26YSt2lwlin+JClDlcp7sglsL0C6NeM2RY+bV
YH0bytg7Nga/tSlPxbrOO2ONsU38GMQUatGo9LEqIEQdPxqdEj+6CIdgpuWUS9kn55lKqeCOB01R
NmWB9J7y0Ebj53uXOXQplnTG3uBPvtKrXt/xKRHIrdj4GJN8x87OPsjCNMoewVvIbdm8QrgPyJrs
q8OWNOzfDbdVDPZMF8rq3XEN3hEVqQ3j64TX7dH2gp8mgjfnwW2tT07ioT8ThB+0KeifxZivsYdU
ngpVyY+Fh2Of1gjtm40Mih+4+oszpWziO6z3+kCoz7xcvssJOvixwrLqZ88Kyz1AMnVTKIYCQ9Pd
mkWvffOQ8Fsa5A0vduwWR94+4ADmgWQbZPE2mHSiHKZhQ42YglOM6cVptNG8WJGR2PeoXJ9ZGovn
0m+uYS5gpJi2eNZygB2R0wlAdAzKolOq61hp6km27jNIVnP4fNRf55Az9Czzb+doosBECCnV16Vf
TtCtY999uFWjXIOkhdAnghT3KkwebG63Dn4a69JqlU9+J6YV2ziCcWQmP6mGQXTD5W0gR+1qWJFB
Vp5FnClPfdpurXkW6s/lv1A09Zkw9eZVhzDtvJ30ACtbGqpi3jtClY8mXajESfYz1r3umuvgAfrI
r78VsTh0cYVJWnzWwrRCXiToyNs6+ke3zc2HJlKOInGndBmCcsLPMUFvcX7juTFYuhqXhoewQ9d0
EzX9uJlADS7sOOv/RddAQpz/vHx0BUwT3rzm8tB9T8saE/yTJ3vwfyh9dCq9LP80jEDUEtf4XBtF
u896eOu2YUBTIVYFlLZkQ8GG+UOZp/vJB/mPc1a4C3Pc9mTTb/MfiVFXV8NVlEeHANnt6CJzNiZU
pK08N1ikx1o9oVMFHAyhi6kmz1vUB0A/Y4FXB9Vbu3F+12ILSsXGKsb60OQtcrQj4h15nkfdRcDY
ri0x261YXITZolRqdRW4z9iF5u84tyIaajwgZbuP3BKfJh1HxlSBWDG//UwfzdwGHrKpiVnoIh/2
Xl6gieQWP+SEil/3wlEVFyps4uz9vIo39eDVr4nlLk3we18xNYmRDeERR0BV/4jetbrJapwZ1M5+
2zSBOADyUJ5TxwxOkRaKk6zJQhRsN0mstTj9/TEQTkH6L4Ias4reu7sXxrxuqLx5DAdVvHn8DbRa
M3CC9IbI/tHVboWiR9guArwYTkOqXoAWjE+Gh0sX0HXwcyFZOmtuygGYoOsIS5zbtKDu/b0ISDja
cKg8Td0D/QS58RhhHfcYVwJIcZt+6ohgP5oTxnWjVsRbK4AE1iW5EwEkwqI5tqMQYCZHyIlTELzw
wLYO8gjZj575fFbZkQWmK88qW/IIedZUEzoizP85ixgr0MJWGW7lvBBjoRK3SMMorQcchbCtv1Xn
tqzJoieU/9DbrP8XstrOZkYVWg5tHGebf176aJLI/eevkMCXqaF0TTwD9P27hwgC9klchJaOZwYG
kKFfxhcokhBTw+TBKYL4Iotu1OJLFBrRMi+QGZB9cq6sVY1jrHvN65bvBoayb/ZA7T6/6x+HKj4X
/fO7bgzP44seRMcmHwU0WlpyhiywqwUBmhjK7dPvA47RxWvcZZXbp98HagVwPWAWfjp//UNkLash
vAbsb+799w9TNEBdmaYc5KDsD8ldg9uokm2alR1Lf7SJpgYYDT7wc/t9VU5AkI4J76tv5gojn112
359sbjdKoazsQvFWcIwBjJFSPcmakyKr0Q4nK2qfwyF4NoLKPZZYPy+IbGOgIpqxW+gzO0GOICvp
HmVzJD4FxRKVt3i2K/AU0X/E4ockZx08EYEazrjEwV9QJvU1Sb0an5dYO06Bm30Ah3SQ/Wymo02P
i+MuFaH2qpNN07vqM3Lb9r7AQmklZ/3NWbWsnP6FuaLbMzXlzxsXHrGuuuiw8w7hefbn8yPKc7ys
Oz39QdCDb9j2h2nRtrqLqly1wYo4PshWHulChbSSong8QhCQnW9G+mg3+El5kl0Nok3qykTAkyWo
2a/uk4cp8G5z6gLHjpGkciP8dqv2PLf0uN0i79actal3H+HasP5BKNxzMu9RdiEmWT+YVgwKC5PQ
R30uigmucBphYSn75Ly4AT+P9Hy7lX19EhxS3sdAFzK0cbXeOsjavZB9tsA4k0d0sJADjl4Ci3g3
5958MwySftxhqvowzb5o787/rilP8K6vrHkljii//82VgbPASYe/0WFSB+WYO5lylLUwrD91UMy3
7/qHedq9DxwiQqAIVrE0IY58P/7dvN4MimXV29bq3UCelz42XvNZ6yBrVy5Xu3zTKc9oEyJDNgKx
ttYyD37cg3Yg4n6AihXUcVVvlIZ+OegOcYh5sBFat3n3I4i+Pfq+io/IXye5HybPKcxt6D8T3VWP
LteCKFvTf2p069WYQ9/xAHyfOMNXu4u6JUGEcusTubzC8FhXtlt+cUcXCsVYscNoS+coasdaKaaP
QySBGrnttxNRAJ9Rk+dB7+OdU0bNLoOr2Self9H9aVe4TvFJqevgUiTNa+rn5acoiItjW3YjMVea
bSicfRpXIIvl3LTVtxVE5DUSpOWnvtorzhFgHTJCWYvD5hBV+1G1p21hKSBcURtkv5I4P1TvNXJB
jCclOVMfYW/0tid330VuS9zZmN/o7fRU4JQA/6ZSdrLPwiz8Oobu7QDZRbC/3WSibFdBAHldnskP
jEcEx8VJziA/zz+QENcaA/l+aXtQ93FcBjB5e+IN0HKBGxIFGrWSrTxPSlnI0fuT8T4Q826xdOLS
965enuT+QL1/0r1Pztb+Or2/0/byvR1ME+/xBgUBNL95w9/a88t91ABXBZp/unfdX//a36wG5Lz7
4uDd6e7H8icguy7bptaLf1ksGH+yBU1HtdA6sjQL6qTqsHZ/98hVtEBxyPYb33H5OthVnriLIoy7
XZy6xeLW9kKBD2xpomgXNfnu1umWbnEaEHFxmhGqCTBkgY/TZOP3QGxEHtKAiFxWZLeX7J2jCxpJ
YKxZkaOea0cX2ScLG8PYbR2qxUIOWPOoU+kBQqGTP/6b8I7xP7ZYqEVY9vwfwhFkFt/xI40qqSsv
iuvvZhXsdTssjknh65u2jH4OKNCoG6usi+OtGngvTaE4D7wb1O+B4n/IeW990gQmT/5geYfac+oT
S3oTTEeuo9xQioPTapil13Z3mgbD+2Cn+iYUqvsZofhs1zmmDYBIeJ8bs/1a+LV9TfIgeQy84JWw
/uM/LwXnHOifL1TL1VBhcVyWg6qGUvWfL1QNFpA+6Gr23Y4GoONkuZ/82F9MsbCvsqXCIN1mRC6W
CRQ09P/s/DGA3gB+hblpb1cPiT6Dtj3H3MQl+lKxP/mHYSz9g6wVRn/pVKxFZYuMp42J2zxFFhZ4
dHsa1Yc+sHAfJS33UCpddWjiRt12sNIvIkQE2SEK8cEVJXrnHkKi7exJK2pX4XOtMDgGNgWRVOUg
a7JvMvUIvUgMa+fBd9Pk3DbughrgBsMYknCuMOzOwRiWH1l2WuDlwgydyVL51IxY72ITVaMuSdM0
tBdF8ayLbKn6qhym5pOH/voVk8NHVqDRv3Fl36eR+RXOSgQsiFRW87r2PljpK5o6FJWlfAtBCm1b
FKyNpMseZYH0b0KCJrpymR5hnTBVTyECS+1oZ+jzRdljhVb3JbZgPSmlHyzx/LSvIXwJjAhGsspf
rV7xL/Jc2nxW12xJJQDLv3+GFfKduiwx5flkvxJWH+GWrppYnx7bAtREXPreAXEcDRwY3gqJb+OC
HKViGfZd/7VvtF2KCf0vd1awSWz3q97DzgksL3geI6QjOrRLD2rsNOuuwiDGtPPzPR1kTiWXamjx
2xRRZSOfZhlHmSICTNieEq3824PCtlGTZcgBqBIZpP1IMynu0J7mT2lEgn5zMeInff8E0HnX0Or7
ZVHmkFNQpz1VYXUOY6Q6ZBc/ihEVTSOG5MMMrfNy3CHwvMtX5ejYR9OvfmZxkV97I/QwA3Cfe35V
nysbUEyLpTi/qhada9Geus6LnodUJJcKmRwcCuhHKAUf19FN9pk/jrO8SbgicgepaUw2dtMrp3sh
VPt3s2qGjwgDEWN/FnpnHIhj/y503zQOSWsh4OAHtblPrGQl++SUEXLoQdRC28YqsYIqytsX/Xvl
dMaL2pQj2rwqieu5iT3WsKmM0d7YVWi8VCwJFuj7BOffx+RBaT5pgbC3ohclwPTSXCb8M77X9mlS
C5yyQeD2ttId8RjNn+2R8IYaZV/K0YLtGqLZ7vTN+BHwwy4l5/LFIPuyVow43edtGH6OgCHI+anQ
HH6d+HzIJoK188GvmcEzlEBuu/znByWiQZL3/Xbzwa/OQe6RdyD6Ai7KA38+K62gL6q0rfJvbs0e
zihc+6LNRTmJYdmkarSRfT0mLyQTVX2HwCISun/NE5DCDmCujmVvNGCyACW3zqBtg7H1XjpEyaNO
nxD6TetVr7rB0cz98cEYsz0GQdU1s2xeSJm9d0RYX2VXY0YwD61aW9z75AAgP37ASXfyoRJey8oL
If7mAEhRGCHbbgC7IF2AL6dALN+CgTZnD/pDEBTA/uxq/E9V9tp2rfvLNxNktSjI+UTRABmMI5u5
uM2ej/aqakKkObYPnQkRzVT84tkcRLirY5eVw5ipyL/a6O1DI8MxyBk3UZ2Loyx8Jh7HIithM5nZ
6t4na+5/83UeS44jyRb9IphBiy3JpNZMpqgNrCS01vj6dxCsKXaXzbxFwxACyOpMEohwv37uNPo/
+6hSjnYY9jxniankyAYcNCnL9iFxkoJsLCR8Bb6Aegw8rTFddWNM2zN32ryZeb2sXAWJytQFgzc7
4fay0KaW6KLsO96SmKDsB/n8WbU6XvtsRLWsGj6LMvbWuocIvcnN4dMPfLTbbvHqxpFO2k/DEHOa
xh/GmKV2FBypTtGubanD4aEfNUz3Ug6WtxFNlT0d6uVPI7RnCJhmTphFu9BARd8Ovv9aT4cWuzrU
PbdHj59oMwrAcuwcSuMUpdRT+ka9U/um5E/AAUoyVHzUrZiOmeWt8j0ZRr+CoHwa9UckdXgQ5RuJ
hcNiCL3giEwF38E+zlZ1GjWUfMnOjC26i0ixnuOp4v40zeKdnHb53lUdFabTRYUvVXPTM8Nl7AUw
ttGXsjUUp1bKLvFxkEjfz8WpRh3LKg+pAyOGjdpXNQC6daWz9mDQy6vcA9JvS8la5HYgLxWkD5AK
isSPnKTdBgEMZr6R984iIp73owPfwLfHGyFc6LWELjw3RdpZSz3sODvcUpRtnX29Bs5gSBvRgodh
ncUZlZ1zdJrm0Y4DshJ2v4zkATcB8cy1g6Fd12rwKZ671PI4vwdEOxn7xTjk6u6v53NgaNeu6Y1Z
QiU676jEffGdrLtYWYgcvlSDe+yQ6K2jxP/UM/OHFcn5dxB5W0yA8Oh2uosU4fjcUHTJPwOVpzjY
hZnsEWe+yFZrUHk8DaCJd49ZqnwEo0YyWwxIjaMe86JdOakj791h5GAnyl407ToeG7QNtMvKrNaF
lZ8f86aux6ho8/VA1j8dxDw+Ymdxq76KT0EJC0LxQ30+Ulh4EweFhT6yr6uZkYFywyJedGZUrsSY
l/kZZhDtXbQaN21vRRl+MzDlmCsaQc8cuthJHJwCBw0bGcrLs68xI+nUuc7SSypz/+y3ImvatbY/
+UnSSZUL9pw8y5P50KOmFZ1ispy2YCXC9BhZWb1BCBJ/DJqzrsGv3TKCyuemCb+J7jDQo1WU1A3l
K8xq+aCjBvWDk5m69qtTSwvRX9tWtiWLDjRVseOPqPdxQooCjHQVj42umSlfMil3iKXyIMCv1znj
C46kTHHKr25EGh75jndB+4RsAfor/14kqPqAVVTvSjj3TodIpYyUqu7/tHtpRA/eFTD7p75EDAN1
arDmw+NPya1408QqNWahlJ4tB8pGVUrBDzzLrb5GKk66fa67QXPCYNoks9rwDoti661P+ouYibD7
Lewc+25QpbaElB7DlpX/updn65jjmvnZ6kZl18WU0S3Fqd5HWjETp70erHKMpjYy0JWd2X5vLP4y
lWO2GwrIi3uRKPXCjLtg3bJpvMsuTLCON8iSZWt5zwabX6RfKS9i1Ek63vvIscFjMmrZZbSpzBSa
xNSsEh5putJLM9GERp7um5Z1imim/MGsWDev3kghrp62/k/4UrPG7XB5kl2CNbZtoXfG5jdQ7PQ2
VjDvDFdx+cy32VayfQrTlbnazJU4soBv5/5L52QqqNoaT2ErH75WtbxrSk36Ap90Q0bPezUr3z6P
2kDJngy5O5OiT9essIsBt45zVNC+GI3uzSFEphtSsMMuM3jD4HsnDni7Igv602wUK9l30+HZJ7lm
/6IYOOdRfTkslTTEHRrDenEg8l3vdOjc+ay2TRJaiS2tJIwR1hoBg5M4ZE4SbPD6+frsEmejVCJC
DzJlLSUJsBRdG74kqnNCiBO91pgt7kS/N/WHsnSSouHWt6W265DsLEoP5zh/8DP8c9TsKM5kyhOP
MI5/jw5TU/SJUSdGCtNRcvWhV9g+qoOMeZzZV4eSlNdcyqviW1ti85ebySdK7XJZqUlLEU6h3nLN
+6qOrICRi659py6PyLzLozhTifct2GSbsJbZiCDsZ1iMQEMlnecBRxbN54C4eIAFNNOsIV2JAdH3
uIOhBjeLJdpKV6u9w2sMhS4AlS4nZ13Y1FxPzaHyKKedmi6h+pkp5fuu7BHZjyVc2bwriAhZ0XnM
244ItMw/ne0ylJi+OVe1FS4iJTAIt4TaPbWNgphkYszKfzclqoaW7kBYL/nq2hkf4iLRXqmSDT5b
TYcIkaIo1uvYXPZFrYNUlaudg+sMAE45vyDX0OZjYRIAD/xsxTc3PrWO/pYGqbzRppboClIvPsVW
E87NBpsR4KigFsVw4kfFi61Mv9iyONi56V+Vrh1XNaZUSyTNzaePo3IyUo+kBK21z+U4AwZYtJ+1
FVP/3gT9IQA3eKtV/eAkdvOpplmy7KnhXIvL0e/MpDYNL4UUrkTingCFvRXJenGw/NR5NMVAJjL8
zzk6tQUUwRQvitToN1UPly386feY7+cuQW41d3W/fg+1LsdaTwIuMo3ytwM2WXS4VU6jclrNUy2x
ATkW7jkt0PWF1Ldk4BqRYmXumbRseMhM8tdTS3SJQ5p+ggLXKIkY3fMoOfkGENJZjtJggSdJtnGL
qnpTE2Oi85QWXkY0Y7X/Wg+dcRQtLPTw+CnCq2hhIuFZfXOTEzOYUy240HLT3FdDZ+6nHF07g+f+
uy06g67HJ6Gs4pfnRDHwV7OxMg1tWP6P+4lp/23uf7sniG51LmMpyjokNk4NDjJrrQxqCuNtKYL0
ndrzQA9xJoneB7Mxf9RUaMBdDCAKFNWpCGLps3KMcj5qmnftpk9r22HsM8Q5kfcMSxllkKO12xPn
7pU0wX6UdHzJU+QLaMsTNY/5q+gP/OB3f6rEJ4Pl0FVtcVUJ/HPRE3bL8778VhsTnar33gy3YrGe
sgerIG69lcQfxATJxFkvUPT+FEArgpzY4LcVeNW3FBeVHm3aF2ww9JcytLOt4sf4IfRh+Li3HYY/
PDXJb71XaRu9seJlxWf8c8zaubi3VgI46+sxJxmpW8dcQ1SdTv+qDmion8GPIrUJCCNECy5U4OIg
9N9CKi7OngN/zfurKSYXgR/NbbOn6msSmD9v8Nf9nj9DZUGPMm/MF4EpR0sjG/p1VQz1p43FUNtE
XyqgmSs75s8UKnb0hSAPLrzWQCxUG9FwACkR05Ks3jsEUV6xMwy2qSZhCVsP5a7v8FgMZGqvns12
6otsiSJUMSzaj4l/Lnn25RmMoCwq3cV/m+xj+bcuDbwYlCwDy6rxKcBu47Wpwu9+bqQHfWqVg43x
QWeM61pytamk0wGfktWJNRcBJX49xsIwA/cfISe7D6hTMv1HkMmGlM1uNHh/RJCeFzzaoeTtqmmy
PObygq+0D2RVnpPhwzEsUKFAibOpT4Iw90sHqokIwtlrUAr3RCOcvWg+D9Rm6zjq/Hz2/DVrxGt5
PtYx1FC2i3mZVddo0sYNaImQ89XNVjSVWtJZXMIadbo0fTVLO0V3JX1iF2QD/xidORV+ykFSInlB
JXT6GUNk9fHC/TH01ptmet1b6pnGC8RpdRcmlnxogkKGiTMgiswTaataCQptF5xJqpnSydTb3we8
ruxZx65lZYL5OouBWupwfmmWooGVtWvB1Cs7qD/1tnLCeUrdHFgfOfqpAOzynfhXG/g/A9kmuyVF
7Ar8cTz4JOPg8XXJarS7/Io0EYMWXtDfYnx1xEWskc517pjYyeNx7KTGcGrAwW00qh6VoFz6rlMt
fGmsvxXtUiiegwIAYp8UwREjpVmuUJYzZGN20SVsPVU9Vb/Vo3Ty68i9K3WgrwxZZ/0aKeVdt91r
BaP/C9iV+ygn2ZVC3fQqWzYLhUKLV6IpBqSyWlPv30JqY4ZkJWTvSQTW2ju7ZXQPSv5Diar3MnEp
drEqyGiQHrbyGI0ntob4iwV9+l3PdvYYFT+SFsOc2lGiS+xKxYZ/erVySJi/Yi4VULHJlGowV1qt
dJ+UcpjQHi13P8Lp33e87hZNO9afRpusxc8lIM4HlTXqNTdKQH2p2x2pg/t9yJB37RKvnfjLv7sc
mJYEk0IU/gXbpvlz8nPO0JEuyAYF/7PIuOD9HK7CvvDfWOrJC3BsyfrRtCt7Hvv8T4jmqIQTKywe
t6JpRFSjtpXs7Aim+W9Gjb6hUKLyIEaD2v0gIG0deZQGb2yDj3lvNefHjUi0e4kXXcWFYPdmblcn
lwYizeO9nZDC6iJJmYmXtuhrupCsaWkenl2iH5FcVxBNrvHMYsMX1le9bHxcAdWvSt0iH8WhuNhk
8fgd4fCIVV2VnLKCL0qRaSRfBwX76qhyfgwkmVXMsli7adWxIZL8JUiNdC6PBTYroBaXuoTU1nS7
dOcQvFjlSlpfiKrjZ4zgdBGPUBlMd0DLU6C1zh0jvIqD08QbGSXU8dEKKuK0prQxxzh6TLAlY1xp
YdvMLWqnPYrQJSPqD+LgqjU0J3E6OB/tGC7HynPfMtfyd11FUZkejc5boA6wTFPLX6pT0+lcXDRq
xdmI0VKLf+Spbh/FpUbc4pdNuIzAR37VYuMxybRzdQ87aISZwy3wlINHkeDpCCvhxdVZmoydXu67
bIDNO+S4LeHBpcy0sLIVdoVBtZdD0BYLMZQ5GVTwab4m/gTJkCsLL04w72YhdFIau92GWnIRrczw
6tO/+2W1G4yJQF2d1DjuxFwNe5nHNDSr/7iH6BddfTB0e0JV90xOXsRmiCwWBI6GHLqlJsF7P8aP
fnCK6ouZZeXGmfr/PV/0t2WWvZYeWw5Tc3dN26Ain87UBHm5GlOrI0UEy/tBGtdZARj78bmdVp4G
mNX92BU70WVbtnMWH9nS3dZk+DZFXkgl6ZXu/X8u78SAWhs/80rxWRf9az35XDY2UacQe6bwujI/
CJp0n0TA27ULxe/Fmpp+0J2Ij7IQikP1gJ0pRQxTvxY5fLDLkXebbKavLev8kv2Gp2rQoJKAIjed
6pJElj4jVfpSuq1x0cAcHQOnZCMw9Zs2Czm25jkBLad9gSRkbjus3LZ89Ah0/6nbqBQLB6JoqNfe
JHRlvYFLoYrl5dQStR95KJfLsVP7heij1l59GcMGG8aifUGMop4hCxq3MMYOx3DKYsWv17gRNJd3
hQl6ycsl/Sam/LmgR87JVjlEounIyWuPT9yoWsFFnVpRyTMxS8LXUOrADVbWtjVHwnZp3bvHxEpc
yoySc2+o2RadwzaN43rXetDux7w+DJMcTxzUaV8WGdaH28FyEV3htEHzp4NJUGuO4jMiQUMKTxqx
uBuxcHIWadYoW83tD4+miBXqEUSKHBqJaJWjygPVxu2OPOGKRZB7Ewckne9abxaUFTjubYwgU7J4
t17Kqdm4rFj0XPqiR7VVzr08X7K6GjB8ZDALHAcHzEZ63A26IXFnKzSoJS2km6a26m383neyWc6l
IZPxBwraLVXfxtIBLrLRw7cUfc4v2Z0QnEb94fmAC63U/GEGlb5Qw4TtdRDVJDHgh8tKWF3KVC8v
ChAF0ZWmLfvxaQa4C+soBsW0qct2lS21HfmaPR4SOsqB7b1lZhh/Bkpwk0s5W7OgGRHXTUIPMfyY
WSjjCE5Jq+b/uFJMMjzvR9Q10rwnrHYtK+2S6PrwMcps9QkftUvRpF7gS8zDC5zW+Jil1MTU7BrZ
ecBGcTqwpuHDOLYIh//0pV7qb8iQFpQx1ro0wxV31kLiDPuQZWlXBTsX4yn842mKw5h5KWmlGCwB
5L7sMVHBFtBfivEIDY45F6fiynpJfjNf15VZrGO/ra5e4VN/i6nXD6RRnKjtNznGAoPtc3WCGt1t
PYXXk9uZSAtb6QupifaHGqpbN1IuMKjkbeJhBLVqWoMUekC2305L/0CsjgUV3i1nrZM74BOpdm+p
YEjwPj8bqazde1rR1BJjeD8+xvDHeozlJYYN/+M6MaZMGug/1+ngEicjdn9eRXk11/qUjNrgNhtU
5piBwOm8ZZpTzbJJzmTCANaJCYZm/dIkgf6tQxc1G5oEw/qxzHZdVGTg+wjwFazN8lH71sDym/cy
sYy2DaIjMlMVFgIDCnBlU2HHVHZ8acrK17aBUfMBLfBJE/eOw+7Ue1Lw5iuETdROydYKpMU9IqaI
Ra9ubMMiMbYVzmGPs97MsJHp/LWWJZPwZ5ryHBVnz8t8HSg/dRDhkeX6rC8088Oz1GGVY1W76p3Y
/egBW/qpnnzlNVW/qEqC4wyP51d+TWeTBx84Rzee4djbvrrgb8BHNPLSGaT2VQqjnsh5lc7FaCtX
1CMSjtBSywV/YVfzrtGiq0F57St18gSCZX3cPe8Ee0ReZtONmT+jPK3clW7U7DEm1+bQoaV5LpqV
xR9/OrS2qUFZnE4fE6ezSArfFD5JK9H/PBSjd0FtR6l9Xr7x2K9+lVPMgcqGHyx521kbOPFrbloe
AtomxwQXD20sN8J5LvXHqLT6S2slwwVwN0sihAKiSxyMvpirftWcRIsIdn95jIoL/JIVAn4eOGD+
5x4l3rUH6J7b5z0C3R52jl++ia6ER8lRyTtEQlMpMAJ1a9dO5cL1dHg2gVO/B3INc0lUFIsBdP0w
VfWpeli0xaGKXKyKwgInEm7w913/0Q4D71qouk1BOmYXE+J8oViS/KaryDDMWmlXcL+Vt1YpCqQ3
vbEtRiXeDFNw3VNRKvlpkGF46yd3H0IHKBlTgcmcxvcwLdSN6ZfVfMC9/N4akb83U62cPZo+VUqq
k91Fq5BQ7zpFWc9HJyp2ZagVO3H2PEiBTYpEtENyWfZjZuU1BYZgOJ4GeaO8mBJuKQ4o1QQg6T2o
wmpb9lBDRTM0jRjweGrMCjnp75k/oArSAaOKUZzW7X3bYw8W44507wLbOICU+J5OrZRwxzEMhzcx
VhexdnKC/CwujDxXOw8eiPNpZqwHxqWwpKUYy/Lcurq47IoxJ+WNV6c/xVCv+9Fd4WnkhcEwD6M1
bFH9VczDIHUWlkRExc+2On1Bmt1e+E0FowGCyd3tBrilpCqpFsjuo098MnOqoxizQ2TAathHMMcZ
5GuezBOnDLdiVIJ2u9BZUa9FM2uJE6R9Ly/1UCHvn9u71M2DQ/7vA3jCVu6UvegemxKDELC+v6eF
CvVTIBwWjYcn7kLMgTfAnLEex3WsAp15NMWFYlxcHTYhDHNfh6eVw2fIzU7eshwg5sQrG0mPEWvY
D4Otl0imL2pXc/hTTZ1dUeI2+JhkByip5ZHgYqeOh+dh7D35oIZ6vLUNdaNMLTEo+iM8lAYqxJ1y
hZcRwNxpOFWoYp89JxE/D16qspkWNNKvNkfdRsoXpW6HLWLWm/FeHHwPYTieMJP2URztpk4eQ0mR
XoPBmngcf+aIU+BZMMD4ZWc4B4DMHMBzBl6+LfSwesNvpJj1juERj6FZqsV1jOTwLFog9haj1g43
Vi9sNbJ95BWgGsoiW7gqCfJglLTpiaVfcNkblkOQeIsQz8dwzlInXWhtli0jnc/cPIEVBAiPvNmj
rZTOyU/scZ/oqn4R97FzXuCpdh6n+2W4NR+NwUVyzo8QXRRcjdshqn+Jrkf/GMMs8fXJm5aLRF9r
Z5T1thBo/VaBKezgYaZPu6ho9KqTh20S3qPaoZ42XOV0EP0SCApfkTVs2JmqF1ifzvhNPfqe08RV
f+aK/sQeir2i8rlvQEx/cV2ABkomf/SBVa/7xqmXIbV9oh/7rfHDLsd6bciYjzt6geVxa/hgpEL4
lEWhr5qkba8D5PIrZgO+XesX0cMKRV0T55Rm1ujgcxqmMDol26g2kme1Vx0R31lh//8YRRBE8VHg
O3NxsZ9EP1ukxAsTONtb0xebPk3Ui9bEEYWFJoUrPCiUJLDv/lfRWQV2cytbi+QLF6Q94YrMrHdi
zGS9f3LwhhBjHuHag6riqNfUgXq1W+PNG8sfqpu1r2HhmbfcXFZSDZ2K290l7K8P+jRmxjCz7Sir
12Jqa2vjClhJxcOC0WR0nf2f+6hDJe4TRqxXu4DS4UpRT9q0Myqm3VKeajesu7WDaHlyTSwI7PoL
aGv95gRueZzmi8Fsmi9XuB/8ez7x2+5FDLraWB6tQT9ZiY9oKXbD2Wj3NqZ4RjTLu1y/8pLSr+AK
QDQNDpbEpW9cU0X1TkMerMWgmOYrvY4rA+H451VGd8soVruIa9Qcz70xGoz586JeKa+2q4YHcY0L
cG9rTz9Yn37mXz9YNL0w3EdlcDcxFz2VRlkt5Mh338Cl/HJKbfzpa6+ZpMVUXlN5jFXN+FkHkMz6
UUN8xGtmWZTGuIsyl8CaxCYoQyF5CayhnneWbby5ebL20hb8Q5/cqulQeh01J3glrrBsSm4YWlRH
NTD2oiVmWEUFbd3R6424ymmTcF8OzjdLt4yM22ZsmaOiQalldRuqgfOZGvnRsbV7dZNY7QlFRC8D
Q5+Oget4B0X+FDMeXZReRkfRLsgy2VUh75SpS/SbI5uTNCz6hZw17SnT4KOFcVR8jpVWLgpZGbZV
pbnvXflqJ2r+OQL0x8y1biBxRQUxSPxlCQlVPEIlrEucPL+C5cyv4Htl7MD8HKd6mhqssyvFkiH8
7SuFeNnVJQiLuiNrZ2JMzMoBPVCYURyMrtVO2nQwUqOdd0YdLkVfpUTaCZiEdrJ868LGRd0+uwqt
0Y+BclEr1gUzcXmOVJwvfDLnG01JzY/RjKCcTwfJdgh1idOsLTjNdA/IL7uj+XNS1Te/p5PvNViB
/qcJrnvTk5nd6G74nefGzx5YD3HPcYKR+gHf4Ky9UfALttmW3a+paa2wPpJ+Ga2zlDwZewvT1GZJ
nRi3wY+cl1GyzH2oVco2gKc0yaq9C8iFLTg5dFrGQusr6xOypb0EDt+vlKkpkbyDkmS84xFpbULI
ey9ZRJI980FSxKOrrY1Y0t4dL71TYmic1T4NX0eyq6K7ivxwJ/lpPxdNT3OdRdIm+v97kZZH4NnG
EvUWwelc8b+ZvqEu8rrW+DYM3slLJ/yfln+wr/zUZVQ1LeYA16Jw96K7VKhLGEqI6A0w/Y80MvtZ
3ncmCWawp2RiHlf3qkoY0Uqac2wn255kzCehGAge6ISWcT54n9rgn90OTZ7EY/REGL8AqUM/tBtl
wRdjCm56/mcxLrvQyD98GP0sNEZ8kjJY9FCPlBf0lnvZJYDSsmM8tIoazIEGNp9lRwhoaLXwgHI2
euX1shNp7jLw2+Vo18ZKJMepb5t3ZHnealTvuyEvvYWYplH9Q91bmZ7wL1Muw2B8iNsWWQRkX/WQ
Mk0/pXmxG7f4rGJ4VJZZh5BH6W1Hl/+CjthnVfFEHXEzmDL0Yy4FCwN1wKYavhmtDNtT0YZbGPna
Oic3ma181fbXKTVP4G3JI0RN7azk2tcpa6jb+li3lDD0YbcjuKrgk/Doy4JD7YEnnFqG3rZL1sPR
RjIHaVfmGRytLnFeg2KQToYT70Ur0vTxdWKeTEN22zW7LEvqKWxBNRElevusJE8fNNQvuoou8+nK
/I/Edr7nrSH9cGERkqyALlqz0LG7cvhOpTWmQUFnvMGOCSaBUYE0t29fuqAvb6PUD6C0CpATU7Ol
MvnsyD7sWaUmvK2h1sSFhV2O5rrHXLXbm4e0igf5Neg7Gl1SALQGciDGJB9ku68XFGkyiCskMyLl
ByTOaB9RUrDk55LUijR8rFr2F2OR6Ke8wdZSiMDUvviVykMCP4CkmsUCdyH6lbZfpmz635Wyytea
bqB56zXzs8wIuVbVV77F/QtkdO+FR+svFf9J6mKKGIQLvKNFpQ08gaOARVBvbcWB8g0EmeKUiZxm
g2lti+nw9/g/pj6v1+oGS+VnW1z+aJb463pFql7shrhRn+O1YcnIQiw5m8AEdgFbAqG2fwocyf+q
eqk6K1rdeS2hZrLxjOQT4XFl5VAxC4GtrHZSWMGKlU0cNxPDvYCcale+47Ni7mv3Ivo6qiHmfJa1
ZZvKBIbjls9hDH8nzcdi1SB5/hhK86udFdG5pIThlibaClx0wW61GSG7myiRee7hxdMTJELF0Oxd
tersA+hQnAf8bmFgMkOQtnCvNSKJteyrGEaQSLn6Hd+hnHXTXYsULIwg0ZJbc8v3Me/7mWoCjDem
puRIcK+z4A7yB4lpa11Fd532zibKE3/hslZ45x2P34mrtWsxChP5F2W5zlEMii7RrLNup1Pxf+/7
blw7XWS/6F2jfBIROzSta9zUVPEOll+9Rr1tzTK5DSeRAz8cf6llk+E9oU5NNHblunRTDD+mJoUJ
0lZyyYQDuArueG54R7yXP2vJ+Ewz/102BuO1qlJ1iVYse6n4Bbxq7qSktcBut5VkvNokJ456Ht7j
Dn64CiZ0KZXavjGs5tZOCs8UQA0C3xDH9UkkCk3K24yxjNHKNCrmgWqdlywAL6LVDSo8iATJpV04
F0TC+RadnXn2kQLwua3670pTsL1Iky+uHvovrO1Z3qi2fGxyA1jrNCOHKidl4feaqNW8ssnHuyOq
DqvEF350wDZVjTXrpPFoFsEeP430wwoVH7VY1GwNzU0+Ot2ed7yG7o1lYjqX++QQ+EV8tDDKX1iJ
qiutHMqZ7xEfAfrlzUYFiUvW+thE8DEPVMrcLF2D34uyc9vnvGb4/huvqgfPVivy/KLHfrhONJDf
Tqf8PshxcTVgcmye/TXKy1jv682QdioVCH3/KY3ZqUHj/MtNIhx45Ph7GhDRM0vETlRdRsu2YZ8o
93K3M/H8XcpqYl7rHGMHFXDLNytXl6FqDL80z90ORGO+VCrG6fLgOXvDCAETR2Uzkymvfgu0NNyC
5sFyYGqWPoZlaFbI0k1NNYLI4ScuRlpBWL6RuM0WlmLZ62EaNVUCRqZeENyZRlkMUbeMP+pRIjjx
NqJ5zYo8uog75Q01CFnVvSLTGV4HDaTzdI2qqRBrJ75s0/dfEXQ1v1x7o8t19ZNkMHaJkZLfTcpp
XqpBTw+JQnDf8JN0NRDnvcjIJeeDb2RfI7tcU6NX/0oKY9MRaPkS+h5WWUE5XiI1oKhbwpElxXzt
oMtRBuCjUe/alKq1KVb9aTZz1n/1Lx4BPxIzkt/qOLYQEzgZnzhq4mF5uxiesSIyHBTAamgtDdju
k4y/3UrpK6JRJdgUVl3uoNVUxLQGKyRFglvIThzE0LNpqgGiKhtu2T+uSWOqKpTCkda8PrJjOR0q
NCcLzETaBaTK7Eh8CQmbGFYq/KaeIwF7OlbszBGjVLXcHXYSdb/JbN7Fj4ORAZy3O3yvuxi96jTQ
FS7CjLRSPwFmuZtGNMswtKEQIlidpsjGqIPHdFuSL0qwIyNe4pExnQ6eMp2OabXK3BZXjmkE/45g
17Zu4S/F6T/m+/ZpIMBycTA+DoiOvI+ylh7IKSIpm5pB7VVrTePhoLit9y43+CsRNBnXYpQ3NS69
WdMdxChJdchdknwzhqK4Tbfsa0V6E7cMGljUoilu2ZH9Woimx/LmcUvRhA6xMvTCWvMdlLdVTbTK
oxwLSJkMWvpPnzjrLHfcGl3ZJ48R0fnXnP/Wx4JlXTn1gQyPDkzgXucJBeFaa58bz8IhiFqu2MwA
tv/p1/tenSUxmgkxg/2tfY4nVWJNJJYM1X8uVUt+NarZYuk2Tem3ukZSludztII3bh/K6Uyxw99n
oo+t0u/Rv+b9t1FECfbjflnsHVxorlGkWtu6p54QEhEVsraj6/pcnOr6yKpDnD4miLkk89SZb7fV
41LRV4rrxek/LiJdYm1zxagXg28lFApI5TpoEeomMeZPY+J51GwoLCtLZDpF6pB8/DMw4Fd2pHx+
LqY9+50IxizPC+T2hKrtmRiudfWAqrjbPedJoRpsq2D46A3D2tSuIy+tSu63GOz029bQU1BpU3u0
Yzw75czVX57jep4yLqaKzsf8R1vVPRVdICJQqE+zUD6ldjp+9TKzxOY5rbd+EHQ3/OQ/RL+Lo6Ix
DH2lUprPMi9WPe+SVIp0Tm0IanzY60VZmRLLDl+r1qQe4aJ7PdDZsajNHSrLx2xxCYtL5xTlr6JB
7o+rOkNaOqS4DqJPHLQYbTESXp4qMj48rV1NwdOpSnbWValOkCfC9b5PcTPvIkpTveHuakl9yWW1
uMR59Kbn+fABMwE64bLwc/le30vXau+V22qcq+C870Lr/Pvc1ABPJt54okzbnodmpi47LVfZXwGK
QrL0s9QA5qtB3L8GJQpNX2b3FOBX/spS11s3rMAXYlSqsvhQjc43MRgXmsISaYcuIW7mwYi3tOad
tKFF0agXzkEckoYk98xwh3rVSk6ItdfUfo6LM6to1rIeq9umieRmVUtYf+Up0VUnzNud0RKrmLmu
1GA1RNuaDuLsrz47VimlJzLJQkwDIaLq6H1sHLhwBfRO4Mt/HwwLXHAfjvib/HuAggE4V4Utz54D
xPe8Ewz28MDnZf5Xv7in62e3AVbHRrR6U+3IqhFInmqDRI3PqHTZxtAzarX+U/Yj+g02aZSiPQuJ
mLPRmPfsepzZVA89byf6xD3/zBVdf91d9T1M7YpqrfdjJFHNDKzj/zg7i2XLda3NPpEjzNBdzLAx
d3YciWa2TE9fw1p5ct//1K2KiuooLLAW2pbm/MDyBS5/WVzCRBAjabq+KPadm8yH1OVRjlLqwkij
kx6W3H0c37gg4WVecNQM0BAaV1qnlBd79BEi1qJcW8VKnAO6n3tN1g995y2aiT8KWGU+XT1G76PO
3yg3u2wtq7lv4asUg0gDNxy/G1qMXD3QJtmZWE9cJc4rY/wbCcZbpSnRO1hG72B3yBnKQcFQ1dyu
Kh10A/NzWadL8JDNUQ4eQv9ck46+u1ivvcIWBdHGHE1m1cjS2jiTzyfpJns55esD+lDmH1ViJzcJ
aWCN0txpgcGT3j6RDmDQ/9VSaB8xtiE3wMLNAy/xf57n8TqN9eVzjn6ALAZd+SDyEUwBgebwWKv+
aC8B0AMNmwuYje0qn1LuE3kpoCsqIj5lEFZP8qiVjdOEdVqiY/XwGCT7o0Zv/4x/jJInJBkZdaTO
gOb+axLZ/TgpdsLkJA4FO6Jj4olm2wkPn0xVOYbmgNWYPIz6PIBhRePIBclNA1IDaD+nA2MH0ZH/
QeQTDYl95RgRHVkUeIh5P1vXj1dzGBGLnDnpKDOR/z0pKbsABFRHORJLxk3b11i7etiDVRBUK31G
k9bszx8ybI/63+5GxSDh8rc6ROhUL6Q2m4b+UbNKk2HZV1ZyHLS4DbafSm6tMT5eILbIslz+Vh8z
oGA0IJeT9ZA6p/6ufdiWZdxlgWuHOMfYTo1pyN2rCxtlHzl1xm8njHvepOY9qQIYI4qvzmYPf9o8
7sFYHTokXuepZEeBb/Zi1Mkwfrapqv3FS6b2KGeS7dxXVw34cWhEnGloRXxTHDwI57llU+2aOelZ
8STPiR0It12r7yP2WJD3ywFwH/erzvc6VqhVvMgR7BC8cB9TqrVFsmseMPrBSinj4RDMJ5ZykDz0
AxKPWuw268+FWD2v4j6r/w8Ltv/7kCZpWhxgkb4fOjY+E/iGQAT11QfOjNrwXNj9LRit4SB4zFsA
02irCueNCKy5lzUnqetrbmjV1fGqn4NVgar+2yRHjDoOiQJFX1w9kSJOulI5o7Ia4fzYje/pBJ1y
EH77NPSZvU5LxT97baftTJykDjoCzqfGnYKtUbT1TTGtfhVnUfaKOR2b5s5y31IxdEdFqOCjSJC4
wDQpgmzApa86annknXQ/oFN05p9OOULXx/hk6uFCZWOsplZ8K+bEYhzFzgXPsrWsyULhLnBIjfZn
NwZJvMQbqd+WXtXAWPDtVWOn5qEJIJsHUahszXFyXzpMQjdxrh9bC0whKe2bF10cy0qQf6RIeBrf
W6R7M9fBlXuuPdoD78BeUDmRgJhmrl3z1bcj6yBHqGma3l3Elxekrq2d6QRqsISgASShqcPt5+xq
hhBon5M4/2wrmlRZT0aareQ0ckJRiRHbeDxR5DhrfmcDTqH7MgyLxeMteKrB2sDWXvBJGYOljTLF
OWy77ed7FraBBxDh0//56fphREAmAzQ/v205HB32x6f7bPr7CT/fQWy6pETiwN49XjJnuwFQheXD
52vGjoMCT04G7vNVu0jx11Dh/nxCOWEd5X8+4ePbikIXqd/50z3m1q2A9Q6fTo6W88tP2CCc9vkm
+/kTZu3j93t8LX0JCTwZ/nw6ebbqWAclcEFFzV+EPLvI8q+xXluHz+kd0oiYHinxChhe9QzuaOa7
quW5xM76iVTZc6M73gfkGzT2csyUc82v3gs8sktbyS6F7plrb8JKoHWKKzcm6znXiciFk89dJkrI
eqamflI045vslEUFGMOwvPExvu4gzbcEQDcyH9rHoTi5ZfLzc7ynET/kmc+C01VXwlBY61WzTHs2
DKsmdrWnMCj0JzS0Tu7QKud4ro2Vg791zFcrO+Uw20eyntV2iA4mQ/w2RI7CRfJ4nkMWelsO66xz
sPP62+Ynzcazneb6eJUxboj5+/pCvowc1poRriB2mR1kddDG5gK4+VGTZw0tckaVXSFH+vf9hnoP
+kBzb7IpRvBhh5hEgfMs7022oRn+u1DT5ihraRuHZ0dvHn2yCW134qBDEpLt++ck4yMJOvH4SgD7
l1s1zoDxG18H72z4eX5pFA0C6xhEV3lkpRnUqb4ud7LqWClK7pUOAiEy23j1r9Feog77Grbj5wRy
hCx4BUys/rzCZ7OdlDFk/H9e4bMjrcSfVykgoaAfz3pI7dBIVsNsDZSZ0DaLjo1uKbOTXJDsWc4j
Zj15w5Gss0u6va4unodVwqCG7d0AXbAin2O/KKEbLDsjH75YTY81+WCM3+OiPddu5//2ML3T8nBg
TdiRVWZpFixSV2d9ooY/HFP71TqB8iXMPBeFMHzsdXg9qwx91TvUJbamhqFeeLva1g475+gonbv3
crfeDwr/XKNwpA0LKy/N/8HFNZ6AapUCh/a51Fjyt0aX7WXPYHgz4ygnl7zQu2w8PVodw1sMPAjW
ICpyfoKWXzlfRk1LvF/R0o3QWJ4sq3xOZ2v3PGnMpwr9oW3UlPuo1iJipl5wVT3wIOCLFQQou3SZ
6Fl7nhpbfYrV5lW2u0FirOKpbg/c3TU4lcYqLx3lAzyrtvF03yaRzOlDfy50gehub4Z7Lg1tLZvZ
IR77alBf4rs1hS40MDvFrcrz4FluWCYShCTjmx7xvUqPTVO2cJTnw0lHtcK1tEOvBbjShuEqcrty
PY159urZpM/EgDmC69jpa6lgq2AX4DtktRNQruJC/S1rE4akKKR7Z3kmmi/WEyrpS7SReRbPhZvv
QJa0L7LSJ+UW5fb2Ls/N4unVDCL1Imt8EpSI/TA+yaFpDwhQEKrfEz5QXjL2n3suhVJdmGUTEaun
MAYtWmJ9bOAjH/1pmzL4XChcNwCFLcJ+cmA86P90zwPxkysP/lgANf7bXlpzoKGbrYmn6S3BbQVY
dZW+d8qoI//Pk19WjZKYpxGbwSEApPXOGuBNtar4Bl19ehPWSg7Sci+9GmXH/5gZXKxU95mtsRKY
T0ldi3S+4oMSmHtHjZtj70zuWfZO5L/BIQWvI+iqu2W0l7pNs3dTc6Pj1EY14XhOKrqp2NhgLDby
JKtUFVC+EZsHHFaOqPf7m2BmTMoilr48XoQPD9bTfxoNsIRER5GCwbO5fo4Ja42J0O8iMWrUlqNk
XfANb2RnP7r+lTzjoyabatEHyzwduYTm0z1S2kettch4DSUJSIRQXxURxGwTmIlAsLePIReAYP6t
Wc13lB2A/UQzTdx0yltiVtbW9qeZMzcge6jwyPaE3Ty3uuktkPYuvzUO9CltTqNrArMooEs/bL8q
F0lWqK9laJNqMXWdQLbp7XoUovaeMs14kjJaoyVbvDYpWzP+lP0P4murx0xVnuzLvjO/JSZMBRti
+LNoiXq1eMCfDbUgc5cMwS5SHf8aOkaxcrUke49s5WfmONavdLg/5sH06q5gtfIhrL4FfNUpdw/V
h5U/Tbg0DenrhK3VS4QfxEvX4ASVOPmTbIobc1rA2gBZPXdWIqs2BeH0tezl3picOrMHIjr3lugp
v7THz7nIx81RraQ9yX7Hy7K1cPiTKR+5J7qXsctWFQLO73hpacAvImMhq0ZpORs7FBXS3W3zzk4M
K6dkgD4xDzYyf0Pio3vW/Kx+glr1aB7sLDzmxYyOnkelBdcc9JFhO6rCOvZKi9eipfTnWZ9ipTZh
vzTtaTjLNlkARRjO6VxMcWuvsHRiyHxGj3Qvnrlzj6zrKhKtn92yTfYiBwd6CqNVtUnjpegn/9LY
gXNuC9yrR2NyvxGCOwSDP72VEwYOhd9UWziZ0ZfAnPCWSN1vCoTmVa5P5inqtPiWk76B1qs73/J4
fNcwnwjIbCxCP+/BNfbR7bNwWv/csNA5Qmas3EXiesl+UuxwIYekkfNncBChumyq+TmxYTUtbEJ1
i8pqG65/WWd3sakyvp7Iysdbg6DZYeqB8kh2AMaBP+oJZSXJDmipAekJUXOCVTB60Q/VFtFFsgPm
vnYe+f9xnpzFtIa9q9XRVZ2gCigNiXjfSryn0Oq9J7cBPuLad9kyqgR9kMlpV7JPttluuxk8fDhl
LbWSZNf0KJeFmMDlS9tvbsj0Dud4nqzwdXcz4SIV6Zb9FOKxgoRmxsbEaG0MJif3njrAXOiTLY1t
KWsfPvsqLRpUG+MkXhsQQM4aqGy3ruNlHCf1m1bkf45kGzQr8TwO5RIMRfTV638bdlF/cUo73zsQ
3Nay2Q+io+cIk2QvdyusY5AyyProazypP6Dsd/cwEcVlNEZnIcc3uYFUROH0F89Qs7uvm79ku+WV
PuuAyka2huvMc6vZxDn6yr21RTszE/vYyoIvsUlyfm5XeiXdpkiwbWWVd2f9fXd97w7rYn4XKMwc
K+H8eXcdS6llr/ubBimVuOqLX5WjXYnIFnhp4sJpJ4N69luvOlYFYo99HyWvUwdEgThN8Qs2+DJp
B/MqDD1bCdPwkboMMAGZjz6LTCjj1sav17PFf7bLsaZqvgWmG752nXnUUlv/4g8VOmR5Ep4rTUCP
V/1irWe+8z7o6dWPXO1nbBRPoOKydyPgY/V1oRxjY+rPqFPAHDXD5gOs/D5g7f1T88uvWHOZr5i+
5hu3JPhuRK166YMpmkUz/a+JEqzlUOSQcHTyyualgP296bDTPahQ2a+oRw1LXRu5iEezQ3x89EG1
TaazN2JvxwYjkWJB7xMGnot+GtOvVhl9L7PG/04k4VIg0PGr0qe1ym0/XHjdGdGTIl4IG/kbGCML
qB8bs8jqX16o3jBTE9+NLvo1daG1U2yv36g4jzxj1yyK8hm5iOK5qys2oKOvbWRbN5n1FeLYLi/6
4jECucJg6aUmYQwc5sYiegrz2LuWkQWKeT6Cid+sRFpE69ZFTmQdojjGL+Ada52kNI9X9o1WlTw9
elsfXlLsttE6cRAvIt0tmOefUx5tfKuPU+T8oVZo63iI2k3qdsoiVlLl6ru9jocsQLkkKOpvXfwG
/tj5ntbCXyI2rp35weyzidDysp47xPgjg4f8Lbb7eB3U7APsEYhKqfbIqyWx830ySxgZIvxS9km3
idxY3SulhWNHHGIZNY8YOvvFgIP5GuVmsEMf1AW8Z9evItOe5QAkibIFon5Azpqm3upKpPMVkC8C
igm8rvnigMneKWlWbmqMYByRhG8o/uv71PT6tTuo1ld7FKvIycd3vx7MnYsl+Ua21+r3dojSD4Gd
21YAP9pqXmR/TbPM+mq4RBSGVHW2lejTjzH9LvsSOM4bttXGDsuW6X00mpVs1yw2qnGT4QyMMOYb
AeWdfAniO84qUqKtYafKsrZCrM7YSxzlUTlXP9tkhxnW/9uQ3vRM+BTCXP3r3AGk/QEdexwtkfiT
RR2DU66i0viPtjzriytvIt6SKcCL6O/gdO7An8BFZ9v6+a92vYVyGwbt+V/tflDkZwHiv0vscdnA
Wl72ff+eW019r2bmoouGz/FvE6z35o45zaOJLFtNEAlWrMK2NjRHbVXiqHcPCstYt+aA4EnneZvS
MMuzx05vByt2OKotvydpcX8f2F55zIqw2zWofJ4tH0WdNinJYCi4+CVoId/CuEETwK+D50zrUIiN
WYzGunoBBlBca9tQN7bW+Ys8t3w21o/vQh13aCSwM7Xt/Crb5JGfetYBZtBF1gwPg/sFUKfq3JCQ
itI+vz7a4jrDQjBTU0ypR/UZMnhwaKcaAKtvjhV7vXAJALq/y14rbauVE2EPKqtG4vYn3Ne/F3Wm
PjdmLS6ILZ7SwFfeWj2OyOhayU5WTVPrF3kZ+4/eqJ+2ppf4T2RPg5dWFys5yp1Yv9Qm63gVtiLA
L7RmRmsiT9j78SmszfYtMutlMhrIMTtECiezE2tZFW3yE278eHOzLrnn7D2tNgUk6pnGurSrFt1L
TspwqyrImOzUAn9Xx7aap9olCmym0VnMqrRJa0Xnjoe/7JNF0Lf1WuhhvbZtbUoBQoubadnqNgBB
ss8jP7vKQjOrZKVWNoZ2RpE/2qJ2ymArBSEuoDZwxnmwbJNHMDjrnSpIcH62+Uror1B70RYgD8tp
3aUDuZFZgyfzRHaIITVtU+o3zkPOrhOCG5T36umG/ztKDzww3F9x5f/WxaC+ZbUyAUtqwmtbNO4O
RfgIrUXbvPQa/N3SKKs3LS4j8htV9wssr2UY3m+jjl/il7xWTZ5Qo/0o2sxBoa7L7lVSYGn6P9u7
ufNfbcQ2cFwRi9QKf1dW0OgXDzwzlAx1WpsAC87FZGhgI+NfCJyPqLqM41EefRaOpWVbLRGwqLF3
8+YiZB0C63E+jI36pdPJEH8avcl2XYGnL9seg/+Ok72fg4daq9apavo7BTbaFrPVEbSRTYpPUxS0
A1VrHzdB9B4m2bfI9porD+7o3Zyz4GnzFvjOQGg4e5anTFWjH0gZ9ks5KGUHC/ILtgdRWJ4pI4+N
qYdZZA2O8WrHprbKkrG5ppqe7jS1ysAvGPapitN0E2K7/uRAElv20Ek++sl5Isg+A/lZfpG0Wvgw
2SOfZUhoGvUSumP7ZDY8QbJKU08aWrWH3FWC3VSp07XEvHs1YmT61vfskssv3HOyk2mVpADipl8Q
4FKTFfDW9BTMNClPQIVcyLosgOTFIBzEhEdj8k+PnEMOl2Me58i6rqDY2ncfY2Nm93CWvtaGvjgN
eYUUG03x3AQCwTrHfbuVTbLoTV1ciRUs5Dmf7fJInzWxH22MeAz9Oz/SYNvHhGpGnC5Lmqsb5sVJ
jlenSNn41tQAxDK8rUVg6zhVcXVoi94jBC/Cs9sYeLsDBb+hi++u2LiMz8VotSSMjWp+5paYMxnB
yhXwzszE1I4otiBikM1qIVrdJhvZGGu5Wz0O3QCFZp9o2nhURx0ImsZ+ughE89z1KUhw0ydYnanZ
VhU9wohDae7HrK72+RyZjFFk3Exend5KRYay9eDFVItsaatN9QUf4RCdUEKLHcKksDlzlsrj1p83
UQuAheuur5Aa8wtn67jjwpoBH12lRAc24Pi9zVUnFP4CvoRyitOse/s7TDigC90BxkwRGn+G+Y3t
Y1rGMI/ZZLuczZ6HgWv5z2GsQmxwAlN6Stq23iqpS3I/GfXnyMb3PuQObrehVS19HVJAhyLBofZS
/dmxc9zgAwsm/zzYxdzmOYfaMw81y6xYamDddnKoprbpQSjAtWXVdFoML71K3/UOKSFkg9TnLERZ
0/Ks5K0M2PWISbe/tDGLYX5+7VsyISURttpPJe9Yc6UIbROrWLiEueJFUG/ZZmC6Cp5m3SRZdVeU
xlw2Aqp5HXdoNImM0CFJgG+QyM9FKIhbxO4uqAv3N/m5V3+Iq48ys8qlo1TmkwFKbtOio3q248TY
izEzdlgwdBc5I1I/OaJcPqrZ3RB+qwtWpzy75tjxY8YqA70zz2h2XrkcZ5FCE1jUXu5x/tsu6F9t
ZMSqQ5gR2p6sXQhJMS7MIcdhZ8zWGfpDqHQrRpndo7YsXitRvRa9oV9Gv8tfeZcF4EaLiMzcOSkF
UneuUR9kryOaGP1Oq9vJXrIeFepOvr2RvYRhrU1DrHtoxAUMTQX+3Ug/3Eg9WbPriu2wPQl870tu
2rPcaCQuXtwAzOw0n+15CyEsqbpFYzjtr2njB0r5q07TAYAIklhq2X9A7fBOvlL/KVrRjOu0SI3F
vzr+VbXrht0W5EjZPkUF2iEeFoLZZHqnsCUMjfg6m9bYYodfRcNPVmQIMg/9b5QP3zAUD794GTrB
8Ir6a5wO1q6BlwPXxS2vGQnhFTLb9tY2R2/J442vfS4EBIOjrbnoyA0G9uKyscAVFWPpMSEzbfk8
v6ZoEZmBeeqbxn/xg36+UPQWY0aqWefV61pYWF7Mg3EJsLeTYSK3MVdD4aHjjBnyYyqn9MQlVMSr
PHViV/yE4NHSmYfareiXLH2iTcp+Al5kMCWrMmXjWRjKYLyLjNtPs2LfMIQLIMkDzg8RogPWqkzG
/pdaas85WcZvfmc3C92xvTcczMYlnrvZsyrUaI3w9NHLHHQCwxHN1ngq9gNIHJRPNKVYtnV3YKnh
gmenV3PMdKtYbroqEj9/zuZiJLNApuEuW1Q/OHnOtFfpOoeh7Z11rbAmfLuhT6u2n62ACPXqSvbX
IxHhokOvuBH+OSYuv6zMwV3kofqSOLCvbCQZtiPpp43t5/VSKgtJ4aB4JsC2RTlbxwNrVacGf5VU
f3NMPp6b6FdZUwmhg7x+wVO1uWloDh/qIq9XQe5YH2NX/HQyK7uXXqNckIcm6W31XEf4PMzRyDvZ
5OZ7FoqfFt/ZBw8XgfclsIDYENESxeYbbvP9pYDEtI5cFySx52CZqfXNvg6gW/voTY64BWEwpE4n
rpav2sQNEh8QHO/aLtjYHghL9N6inx4/jFEr2i7RYmVHAPD7WCNsnpkIkFfoof/hsqAQmeul846P
qL/F6iTf2lUp7qFdnlN/1LEhM9j619kPtUXZhaBzeHPi6t4rYbwfhsg+IuKNIuRcWOk1KL8VVdgG
i6CHL1pE3e9e36iGuh2iyvsSFn6/bg21PrpsIK4Bb3EZCxZZBgoOG1y3zWs9iWDZE4uELVTFKEV7
YbJoReJA+1Svhiamb9pssYp4Sr7wnbLkHzVuCtV9D9Ha/e66ESjmHsIZD5R4a9coo/iq1b97NnCt
2gy7H4E1buugInEnjJcuNz1Yeso9sPNdayK2MDqIjoyJvmxbTKb7LHS3CZrkx2Johp3tKgd/KvK1
NnrHKW26hUrQg0CMGDZdZNibwhdfQidvcXh3o0WTj9F3dJlurlU5v0ouHqSc8YBFBn3jKW17QPr1
4MFvvjBgNjOHoXDJR3DpCTCQIQjjuywQKNOOSoIq/dyUKAqyYplrrcntaOfeGbWz2pdfBre8VXZO
NL6oX6CPp1eEndXXQtEQ8NKcix6XzXm06lsfA+Upszg+Rt6vWBX5SUV0wouHcR84qKsA7y/Mk3Lx
BUzF0M4+elAZW7DpSDPNVWW0r3Nk68nWu/4i7BbiugKozVTiaFWrIjzqnjhrrXDRrJ8RhzMwMfQ4
YonwMylDMFIj8gWyXRaQscDTyyGy7oXNVxb9OSra4+uAm9K1SuPXViuaC4FWrqSpJ8PXN92b6ubx
ApJFtq2j7qdLJuSOTbBxHgYHaqMZRktWG8WJo7vsRDS+v+OLAFx5Sr4T1mdEr1nj3ouScvGoR7oz
LMZGTwHV5d26HNzqrTJiscYGs9zKqm3YPH48DX3ZYIL/5pXjsm+hgRJlM/Lj49Bh13r0TZh+yxlU
cUwC84lUsLIMe2wXQ++QN+OtGmPr6magWvt2bXrGT/Z11UKN2++9aXW3qc1IOxXIfNbRx1RzHcaK
vhxF3PzuzefedVD5SULvVJFmWqBC1a2GBPKMiLEijxTh77DGI+DE5XzLUPK85fMRaehbpqcVJE6a
ZGdXQJTqe+6VsqrqZnZRtPp7AqqnwOnspU7UjmcQslCy6kTBdB5dgmU8517AfPZPmSiW0CDsl7JQ
s0UETIDE+fCfbnLTXE0Tg6duaH/7b2ZycoTs8Hg87I2RV//rWeeglD1G6e/KL93DUKH96Ar8bWDd
ZLvIhGEFPxNmco02GVvucWOURnWd3NqBbKkKYjjBzWurYlewVD/mLnm5kMt/xzOE5FyBlAKCh9MV
UeZi7UeR+iSmxMFlqFdfyvRe1yxAZ7vee9fF8a4zcYSPA6+9jtGcfPHS+kP387NacaUn6YDbOnAm
olzG0nawXDeEZe6EP6k7sNI4mRd6utYsp9prNrMB7p4fGX1FZpp1KYTlta7W9i+3zJ61EZugplBV
bGuUdW/F5W92eZeQe+FH0PEO+zApkGiKxK4e24vLpbRNdLffDpY73lTHDVZoQOvvKglK3c7i37l9
JpMFdJyL+WYPrfPhhOicVp3WPJFgEpsqbQuwLjXYaMJYrLmaW9GYYpk3TvK9KoZlWNTpLzWsMUHI
o/TVBhq46VA3OU6TgUqLBZY39HqNnP541lvTfXE9T+OWvSHKVX2LQgt6p6tWB9/sHfCE/S8tSLhR
ug5QfKuxAcKL+IgUcbwmcjNeMs8uF51lfY+1MniBijjuNIRTt4ieeq/s0ZGKzIMfyFgAIMyz8WnM
zB7aT61u6rwT7+iiHuSIyG5BjFfE5/S+KbZiaHaqE6R7NCHsvUb+4cRvmZD6a+0r0hPeKkLIfy0G
gu6jHo2nnLDvYog8/8UyTcJB9XCYsSe9gUJwNYAWHNr0HAHUg1FTt+vawqY64Ltc2Th+7nm4KG8i
nsKF27mkv+feRrg4zljmi6qiNErigUVRy4O0BlJhmF2/F4Lo9eRq+YeXOr96kKa3yovNW2GEPzFr
zyFAe4sSHPUSHh8KC55q7zGRGrdDl+RPgT5HrgvR/LARz8oiof1il/OrUiPntUL6aa1pyYc71uWK
vKd3y+YCzDJKquSOdr6t6Ar6Ho22mmowS6Ffezc50PNsoPkxSezPtlIZbKK/3FjmWeSwlLjSzX3M
/ZgstTHXEdeh6wk2K0G4dosyPytBgwHBlCL81BnpCdTFVwfA5DkyrHURNs9IUEdLfdJPU+MdzYw4
ruO52rnE1H05jaG2stp22Hlpo+/xIRmv5VxEu3wk5ALKINqVgRetTFvo7/aInn49DL8hw01hz44d
WavXmnj7omm9Yt0jkMTtMg2mAxmEZWgqFkZRpbFTR0BsaWVrxGoCZ+cnSr7kL8/1qqVfQk9HBsbF
BMZQy/E0QVZdZgbp6Ng2hlVvJUTo1dGBUidEt0ha8YxYULaTbZ8FrLB/hjSu3q97pzcWrEbOJqmC
d7fpCcM4ZvQ2q1GuuswybokXepsQcrafWVsyUtMJglG+Cywcb3q9QvEnas99bWTPKCqwrsZlD+yV
Oexlm5YBfUFdFjio4t7YCji/NJ0w1DTbkblPgcEqGbeJb6qijIfQLKYDeGy+HZ8MRgSp/yTAHrEQ
TL4oDWmHHhLuukOAeZdVg3tXMTRVHb1j04PTPLxXYqURe5wwEss0yKITmOF8H00ELFxgHqvKmfSV
EXo+4i79U0A03LNsUvhTrNjnFoSiD1/trhRBcWctPbOdsY2YbFZNAejdVxsjAMwNQxZ5aVu/4vJF
ED0xX/j/2GB0lii85zdXzE7K4tWBjHwj8pk9ioq89KpCIWw9zqNkR1w1/qUtf8gK1q7qmoRpsnKc
erqhMOUtDK0dyLIY0+3Rplr2Vk9dE/wrQ2QHuwXzagGRnFvKPk6WqoWBe6uI+jR4TnUSIv1zlCK1
gEI3MoyIXgNSlmMeh9yJ+F+lardJeRKeaws/Y0W1ym2meT6sSgr+Bt5etA7x+3w6W7XNAyCL722l
JFz+3BZZwTp44KLQjbEJFJLacu6yrXULAo0NsqWxq7NNanySdER1Qf1tJzXPV0U1XgRyQDcVZYOl
4YfBPeRdbwnNpWQLe1Tzg+nmAiY6cdE1vbZCV9DkMe2bR6/Us20bmx9d2CXnsPtJELy+pGIsN57r
oxYT4UDU+IhuyiM0lZHJkYefRetchmoYCZ1iPzLYqo3RhINetZJ++KiifLWwt1hYptK+cb/Xlm3s
B8+VW+PUFtf+1Vb5U0QJoj1RcrQFbsS6sHi0zFVZ9Ih6wIL0iqFYyC59IG6d9yulT/Wb0TxFUpxJ
tVPsefiCH9pNKuG4Paww0hcThBB2vfoc6sPATQosyaIKNZYFoS02WqAaD+WluhXYrw46+kJ/1Zh6
fK3Qi7ZPSYGOQBkH6Uo4mnloI/j6HmCuFy20mye20wt1yIoXlB/XwCSV+7xQ90WjvRupV53qLPIf
VavMsmU89vEGARc8VvJuUNbYtSrbFJjuU2MWP6BOgBHL+/7AtRYtejJVd6tIwMt56bS1PB/AVa28
hXhbPfVjtjRF3bwE41i/FJl7KxETvpSBUr94Rm8tu3EU3GGpuq7mb0lRxCu/9S9WUfbnrhz9S469
PPqc8XuQxfU+UsMS4kaQvNsJsUnikNFO9ibwqMHIkyqTvb6CcVWeKM+qa6pPPD92snlwuvyUhgXI
JjaaACSnEPEGMpiW0aQr+BD2q5UmCHjraIfDqLJfs4bYN0AzdeXOVWtUtW1Z8HhXEsd6zWApAQnV
0rU8V/e6YIvCt1g/zhUgh3naG/+LtfNqjltXovUvYhVzeJ2cpJEsOe0Xlu3jzZwzf/39gJFFbV37
hLrXDyiguwGOpRFJoFevBcMvwbzhNbti9gN40lgq6ccI0nbqv+RQR6RyCzO/upPB+QAm3YR29OZV
gyTn6CYs97e54+hvIPxR9zLYoJhiU4euf/OmdtNtHMrsDzJYjQZAT71Iw8rrzqGyNts22YMbPViO
11/7YHJ2WTSXFzc5F5zQPaP21Wvq8CwqaZ6zevxEfs67K2AWOMDwALu+MQ7Xrk2PlLR7Z8dQYGOR
tlb7Vs1UZt1MvTEk9yZIBV8t9Qjq0tw8kx05uYM7XGV8Xkfphv1zhGA76iZOPvCKF5EnVuMUBTty
F5k2/shLq/9WlqGOMLphXalLjw8RvFEt6bCHzko+dipSYbaX6yfO1Pt17I3B55qj450Bz8FOerUG
2Y+2SlEXEd7CBNLXFP1DELnGp+5bU2XBQQ8LSMsHju3izK43jVLVe9DMPLfcYJ5OHjIV1ja2nF/d
VHRNLav09ZuAN10z08pdIqq9AusD4rbBJ5v/HkXL00aBBuiTwbft0U8RIhIjxRrMaxxMH+QonvPi
vgKdJ0dgrKyLgULPKhL06nMNyZM7jvCdi1UR6DR2gl1rE9uKcZ189aUxlaOjUHK4mHnhL0+pD5hS
BC321IRzMZwie/3OUQSxuqr8bNovwTKE8wj2OjZc86+X83s2jFataR8RJthR3z19dWfb38ytN1wm
LVfvVJ3jrk4HOBizRw4nyCYioSgkm0rICslealiCBwNh2NlBUUjatNdeWogkc4887TuHDJZeWHsR
/RAry2lo/gbwKEBksZ0BUd9WbThbBvZEUqpbgWTeJNOcn4omemmoDcxPnHznJ9lbHEvc4ngX91+E
LMsDN4PwXq6/zJPDJWa50n8R8m6pZe4fP+Ufr7Z8giXk3fJNoPz6+H+80rLMEvJumSXkf/t5/HGZ
f38lOU3+PLR+Qt8xjD5I0/IxluEfL/HHkMXx7kf+vy+1/DfeLfW7T/ou5HdXe2f7//hJ/7jUv/+k
bhDWvB0aBaK9E692kfgzlM2/Gb9xJU3IrJwc4W3WbdyZSfF2fJvwZtpvryCNcqnbKv8pfrnq8qnV
ARWa7eJ5u9J/Wu8/XZ/NDFvvwYx5O1+ueFv1/c/hrfX/9bq3K779n8irt9P8YFVDv1v+t8unemdb
hu8/6B+nSMebj74sIT2p+JW/s0nHf2H7L0L+96Vcr4Y6tza+TYoVnTulFwyJgM3O6WsjPck0VSfd
eJBmaZG9Rk5YYm2/js/SXZNAOnopsmzGEHwojM5cB41FbVVrKY9FlEKg1o7P7IIhshWjtKSSsAff
IvxyzhyZ9ons+9/SL+0+PFG7uYYRS9pk04ywZdgmILAWsv0LdNFXSD3Sa+Uq6XFwPQSfB+p8XTu5
NTBUpndlDgOpiDKSBCU56Y0cBThboF5uNunWE/MncnQciDgd1DJyqTIcqXMudXV7C/Rhldw0VuTC
k2xRX1LMSOywsweHiZjqLkzQcnXhu7Gonx+qq8mhAXn7mOoeMZwip7pWWlpdNa0z9oFZAV2Xs3uj
mQ5+BbLhzWxn9AAm591XyAVZUU5s7BJZIqt9XNaSS4eD0XCoGZxv60VZ1V3iPIWW99clZVg+DuOd
zovFLcyc2aI5+sFT65EiZvSCAqFQfxOrhx6ZEvU3wvWdSv3VPA17i9/bGVBucAkboWUvBe+lUU5f
3BU4EU/xzFM2dKAq3LKi6DSH6aNwjmXlhLeBp0UeaBhhL4HjQnDF4dVthjQu0xRnTtYkPdrtmzm3
yGaqt0Oa5ef3E2dtCo9drDy+W0sOrcK+46TbOmqNhVZ9itDarA7BfdRlwb3sAfYK0G2tg70PZJa8
Nt7FIeMGb07uZipLRegy87aQ0X9w3STl3DQyT7KZOTo7oYxsnmQPwbTpmCnZSjqz1zA59E0zyCk4
YUZBcTRis8qq91TgZaiNhRCPdZV+3yuKdi+tPWJyWzC1xlo6bl4RLnvDrHLkrQcXGbtEkHGyd0oJ
pQd4jZfYxZto4RMiQzoHtv9wGnNhHkzd/bbYbfCEOnxaeUGWx1f30rNczEPDEFTdAIWJ+NSvn+s2
zCnVo9TQ3coPYTmBzk+kzmDYcv2TbKyiQLH+1i7WIbGxFtSEcFooYjOQLQhfTyjfzemgvFnArEoO
DNIhVW4L3ia9WbAe4XpVYGjY6DCjn03RxHHZneVQ9pbmnY06PWhj2YitF8f/tMAy7XYNffR2BdR2
ORuferxkbBFRQNazh1AN84fYytldxQhKSAfnbQka1IjUFnCkw0vrnigFmPOVHIM9fTE6VviM0IK6
k3bQY95pmbHE1lLYUi4j5y4x74ZlMFKN4bXHWU2+Kl1OJqO0YHIz4+QpAqB2dB0ODVS+YZ+r3jjI
CAq4PPbcXvjgCBh7XlBdV9ppDaTKgcJfwEl6ASfpJkA95VzapB5FVxpb4ZG9JUZOacadMyLftIRK
8++GkYSoLCul6nzv9+30OHvWg9lmw3PFhvtUmnq9neo0/xaYFiklAFYcnU2QvIkUlJr4XyoL4GpS
Qb8Wt62/UtrpKMHGEoUsm7Zx/bVledl2sUnYck5V3TYDv7WWjhs82ff8eG+4fPXfgJ6Dtk+OMC9+
vwV2VHE3EYy5CFz5J6/yvBM7VzNfya5s4GK3gBA0aNrfrDVl2mOlWztjiYTs1EeGU8SQN0ImVjRy
ulu1EQBLjgVKuxlhDM0hVFfnoEU2J2ru6xLeZ9mTTTllVNvmJqgOv3lxJK+9NADkAJOzuZfBqmEg
B52EcKK2TnMd8/RT7HsO5MMpkFMlRQ3r1RaTyrpKRyh6f7JnY/4pfV0j6Z85tiwvrVcmd3D/J3dd
7Wwaj6NPSL1eTNI5V8MMnqTRyiMktBd1dqdhJWOaAQQ1eU+U4XMvoT5QrJX1bRPtZTftrJ9upBf7
NzZ5qfjvEl7wi+wrHJmOo5FBdGd6p0w0o63BSLmMZQ+dYHRJ7Obw3q703ul3ttEK/ZOC6BOa7iLm
tqq0yrGcI5t+ovRkLT1VNakHssq9ZWsPphmWn1rOm0MVILudhuZHTj1auys/BUGuoqA+gOtXi08a
EvJXa7Cf5Iy4dNO7uuSlsTQ5rbU7bjQmJdfnMA/9s+xlQ/nXFLj2To6GqfLPQQMkmYf7r5D4tbfY
BmCmqOH4qE8I7+K4TZbryBXfXa6lWmeTt5ngxP/HvCX4ZW6kokLhRDs1jIp9NZvBo6LWsNBXXvqF
07uv1mhqfyOu7VkmqV83iJ9SJ2m/en1CSifuww9h7HLPtGLlbLd2en63Tgfp1zkcavhu+BJfNLVx
joNScv4E7cCqRTznEiEvMd11sALu+hjoJVgEu/4cJ4q3TWHrWjkclJMwzZItvGPdpRMNybq3zWKT
IZqqbZPaVY6LXU5YhjJM2vLSsA9z4qHV9o8lrXJ+e4VlvhGTjmiz7MG3LAqhUsQdHFjJ93KYqmV2
72XpPQDbpFx3OWoWQYjaVmi08HyNKHBpRjSuINUaSJz/oynQ60Xv1YLbeyVd8aDBYy27ZZChAltx
rPbG6FeFvTWGGJSb13S7SEs0UXIQPsmmMyGQQOv+UY6CCgKcJWIQYQMRkTP/iuCtCfyjhry3VuXN
hrRjcFdLkqSqTXlt94txK41QZ4Z3kyRESkWQNP45ZpmzxDSCdkk64tgIDipYPRiESuMjXCGJr5Uf
+wYlul+DX55KqZRdTnUUxTDivmcExTaGymEtb4PLXbGYYMYNhWOx3e6jwmFOPgfp4rYqm2WpxbFM
W5ZaggsEmzivzXLu6+38RK3/uHLJuJ/mBL0YPXMCcq2UFKWO31XrBq6SsNM/jMIJMYa77jSQ2TJ2
VGzrHDVC77Yw+oq0SnR2az26Sm9U8hvJM2jM5dAhM39vBqMQElKf6mnbUx/TgKQDsiDkzt3C2Pid
HR5zhC4umQMLF3uiMtnILsTiU7NyC5CdlKHWu3bKx2ZVGepL6M2/TJW9IRIcDBN7FTnklJ1qphEQ
XqIUH1yqje/91tCeJ5KeayNxzCOoKe05rB0XtvvAR3G6hCpMNYe1LbKvFpKvR8uoflSz6rJdFTYw
jQEgsK4+ziIPKxsz0Mxj1LY/5KgTOVsZG1G689tYseYyXfbkulqh1EdYutLzmAwV9eu8T2n8HK5m
DWBG2nqNas3W8739XBXKfUmd7nZqe9TmxqBcj02mnWbZpA0Ap0LICa6k4Y1L+Au4Pk5B1r/0ZMib
aCOJvuSFWh9A79QnXYVY8lVtUEoOymERFWfSIuFZmlqpSthkpM5sNRcU/L/0CWVwbVM5p4w60GMk
C9/MGLXybNlOcL4tID3LKnMO3fXm9WNMfUOifA7StRWVP0mllk9koKonRUn/ItffX0wx0lRrPACZ
RMpKRJSVXiEq2G2gPp8fZLxWzQgRj5RISadi2c2j3nJ0L6bLSb6fagCO0Pq+XcBNs7sst6jtN8py
PXBUsrITrzjLYFAE81GfqBSS10chQj1OLmlJiKud3vjcNbVx5yjAY+XQCSBVnluqcuSw8pxmpZqJ
c5cHivr5ZU7fa8adksEz7lee8XmZw0ts/KDrqP2FcFpGTvo9A4NzLURDClO7hnpmbUehXrrYpCMz
C3QSElR+5FA2MiQ0o6cRdOJpMckeNaOjzeHMsg65Q/fk51D+vl7uFqlTa+6PHlhX8RFkMzomDOp5
uB98pT1b7D1L2Ab09qyP9cEegungam0LPS2mVLcNqlbkWHal9TZHTrcbkohAcatmG87gn7u2+M2E
QqXmM4mUg9axhZBN2gc+qCsxblRFvxkpd3lxL4HvbLOY0dmd9zJZuk0j1fcauPz3S1up52Zoe/5j
2ZLSl4Mxwd8IL0i6SVCc+aJ13sCT1kSk0w6KL5r7EVJk5xNEZ/VdEyMZ6Ixp/iX3p3LrBpSXs8WG
6LlWV06hahtPIPORgs7PlkBuyp60zQDRgRULj2yK154cQpOG27NSaHkG8eAthqPKO/MFXuruQQuz
/kHXLH8zDCjeLDZbrYK7pvT30jRQdAnLrKB0NSZ3PEqjbGKIIfY2gA7Bc909LI39FLd+8QA602Gr
aFHEWTS1B+CeC1axrd5lFmg2Skw3MfSah5Js9aeu4SfUxBaSw0KJmfpfqqv9rj2bYji0IFipEPYv
0mu74bdh8qZ7ORUE7DWr9epB+lyz3HemnX6QvkhpVyBw0mfN07yPA/LDMLx4tvIcwZT3AGCzORc+
iFQxyqA2uPU6L0WEQOubo3SMVlA/eLXbHWDS4n1EBC+OLlSOqmZ2CF4QJmPBsQW7LgCYssTK1RGR
q5IwvM2++cIaOIZiaFslCPydN4TwEKRBcZWNaiENNbcI6MohgsYvjqZsoKZR1WC3BOfCi+TEsAmT
Euq511WSUSuuQah726ErEQh6dcgZ1sCpXaw4kDGZys6GafvIdexjrqEaI8gpVSG1hywXWsGS1nIZ
L26ECyG8lOOpbatDY1K8HCbzviD/D8tT0D/4hs73TfSM5C5GA/BKTvnFEvvFIE59+AXJAOHoy7am
ggEwKafFW19JqdOPPXgCIaA9Dl7rPEyioSoXFeCa07FUi5yHMLOcB0vznX07Js5qsZmaol2ocDpL
k5wqY6GxWbW5HoJRZDXp1IIgul1msS2X8Xoqjnu4ac5e6PRHCrMpTk/L+bPNK/cmMzvOI8XQhY2K
sn3zceyV5ikxnX2g6jNYkz44pyBM15Ecmk6yTbugOUhvVI3fYl+k6kHnfKz49soouFUgvmdDiGgF
S1eNlu+g5Yj2cjjHFShKLfTu5FCrQXwq+efcCLt7nlTpbRL6LDAPw9SwlVGlYSmrugbPL4e5A2Gn
juC2WfG1tcsCpQXogI5N6eR7brrGE8kG7uQQCfwrsqHfhhD/OxyB49pB6vv6LtaEJwAtFmLzFJV3
Xh83FO96m1adjXMvGtmTTYQU1dmpQr+CAx2PAtxq1RtJC+Emw6RuPhheG38ektaLn8u8az+XavdT
66Kd61TVYzmo+jNl6cAj64Y3xSg0nkfQHpvAGvy99EYm+31USwwAGARPKH+fEx+YVCKCa84QHygB
P0mnnB9XP1KX3ZC0hGX8NagVGK5FtFJC7D9DLK9alrpJ+VP7IBuKr1Qr/DBYffmBYs6ZsyQVssvZ
T9K1m7JdzU0TYtTX+LYv9kZoWfe6o//0MwTJxkFLr0PBnZLXSdjxQSNeO9FIx5jn9jEYs4+tXf0y
iQl57pZ3tR2vb/GdHZzicL7rJEWpIJ+XvaVpf2ObMus/xS3T4pjvf6G048ZMgwSstA/jzmRSMSxq
TvUm1GEMopG9viRPspLjd26woNEhjPyLtN9WkFPexS22NzElXB07/h5+amql85LBhd9caZkie+8/
TW5yNjTyWrf6Y6BccVlbxhmhYm0r7iowdaMRsB5cWKX51iblzhLc0nIMtUkEeBhA42IbRgMNozdj
MbGTRjlnaWrXiU9lOSiPAAetp77JfyiFNVzkiCNXfcfezNr0fG+eEA45REkxXvLO1VDJoVJjsmMd
fdNcv0qbbPrcguTS1YutHJbKDHa36ucjZ7Z8/7s6/AQaOqJCTevQCizynelN3V2SNB51KlFwUgTz
K4tycA1AKJzrAAx6EF5lz9J52hRaBzvyPx2ojHF67Fufpd2esxgaChGipX83A4kkuUZWuCHkEKPO
bU6xUZClNvS2sIytJxIG/o8UYZJz1qbF2Rnjx8i0sn38apL2yq7DcvW+O1LRjpUf9G229L8Jel1N
2v68ZOl7v1Zvy2APyMndaoOX3zVp1EO0QKVBSY3JKrL78GcOzJMior/5zXwx4Mb6PGtFu/E1N70W
BUyCkPvph8mutKvNO9rG7rtyTem+R/KhnS+hCTx7V4eUEjmNM27eGGVXNkYAQL1vDR+4FphtsN36
fFncExT33arz+TGhm/xtcUTQw6LEhualmhUfeNpyO4aOVI6olDDPTTF/lSPZDKUpvjRDvdWbqfgg
bWoEEUw9u/xxY/IRzSZVG22lzxQm6E/0/awY3XqxZVnrrqYesPqy0Jh89zW0y2+rUg52okwuXsk1
pC334Jb10zHeSRsvR9G60qP2AM/ItSgnJD6QWfrQe/Z4B2/mXSxGlMlXHyZY+HeQps0bOZQNZ/g/
AcrHnE4SljaWd/XJeMtJ0tRSbb2H2aBf1xBDUyc8TiDJfKQZx1K/pqDjzXKO7lsxknY9tM0z7w4n
OXLV2QSlqE/V3kFyayWNt6ZR9auvIxVmdDDNSVs4qMa9OcWrJqvjre0p1X1UWmRnoeY9pI5m3PP/
dgE8O9rH3iaBovZm+K+p1NYZZCgUc/fmKTej4ltYUbjqwkoF2ZGibJO5ci4mDCUnr1HNvcOhyENP
PeQGChb1s1VE38lw1X878R5FjWDHfabeO1TPPXSebq+LKsBmd523Kng3v3Std5JeW0lgvE8nvuJo
jdoHFSzkMUXiZmPotX2hbP4nlAohBRQakt7CtDSLzYaj/VCoHfXmREi7Mk5lD5f1r2nUbv6/LPe7
q0qb+ITsu/RtAFK+FunLVjSdyLzKhmKjTQzg97KYZESgT9qu01V+oSJW2uR8OaQQ9AN4d+soR8u6
VMnkcIHsC8qlTh2wciGznD1XfUqxqPMXVPbetSHDNjV5dSh0NbrPh5bqX8uwHzkNQnnK8yFXQod0
hSyG9ddodU9DwjdYGZu1NZDjZJd/vvGrvqFald3Jy/RtXZmUyghmVd2waGRPNDJkFuysnTi1jubs
71kvpyt3NGiux7D/TrHKqaKs8nMAudGe+vL+UEV+jIyN+t3iO3bIXQf6ncIpPo0UIO09d562ctiM
bb9FqCnfy6E/D/FGtYz4KIeeLsivELo4T9wqPwUwWVFuBPVWparKHfrP4Jpz6Ncq1dU/jlr+MqzF
easceonnQ0XWv3jlMHsoze0UqD/7efZgfrVVVIdSE6xvmyegowd2MLaGYgn/mU2m9OqdHMkmCzNB
ZKH/jAcjz7ajc9RtDvo5NjAoh1GNW0+8rFMYUw0kgSg0kw4TKYeblz81kxIlEZ3Wlr4t9QHu2Ve3
V1lGuZEr3palsnY15b6ybZGKWfdpX5ysJEMnELnYzQz+/LtqQcKge38p82BtZy2MTl3t5k9GYnxH
xDPbl0EATqcLijvZuP7YXgb3KgdTU1XdZnEaSqCtrRqJpbGrhgOEhp/8vKKY0Kv1lac7yn0rBEPI
BgTXPIVtydKMN/ayygNzNbiQT0Ztx7kBYXIWDLT9ce5RuiR9EX/tdDgqbcv91g4BD7qkhCe+py6j
G9oezojC+wZN0Det7Osn05iSE69K2haK5+FbwutxanjfTE7qyNSWKlhYXftgzu5POY99AI9vyk4e
RyoeyUd0Js/dyLpRkqnjk6nZ2l9UlKLdCUTkKLeOssnYCoVOyWNK7CZlE1WUfapthUB47rgwDZez
c1d69kZuQt1YyLXlwVrzW/XaJLF6LRr/ax0F2lGOZCOdceKvBmrj7ha7oevmpSuNuUKqUm28T/Zs
zHe2H02rXkVUcIZkbuvpo7uXw0yxPqLqvEaNFU0MQVtjanHIT00PL7KXzGHWrGQ3CNykWS0u1W3Z
tNQayHCmvAl86SL7tzJb24PNcR4vsWgCTmHyTW0MX5zC7vbSgfqWj/RJVHy2zZyKw7IOG37XA+gh
2Q0F7U4sRC3EA+dyawSTz218C+pIuWlofUGIJTDTEhXdwOemsf0MHTRG4aVWOCpGz3XWD63Q7mmA
y/NUj41Dm+n6R7X3X7xQ38WnaUAZjvcEd0UtXfB9dpJ9HZvm3zDsH5u445APkga2j/7RbpziQR7k
p3o1r9QgD89yGGhhuK1UqMncxPnYjDP6SMn8l+275S5tRw4fPaf+IuxFpU9/UTILLStfYdI76wqE
1KlQx+iL6SaQGXvNczfBAplF/U9pdrMh3JfGuLKyg80e7QRzN0zNomf+czgp4yDkC3HfurfwELiV
WfHgXOa8W+cWrSEvkK+WNQPPeXSog9jXuTNclKAYELxHysoatGuHlrmJmC826U3UcbjIpqjzZ2UM
nH3SxLZ/J21Qg4Ch0ct6JWcAMok4nharVvmcHDTyPyXir2h9U5NUpsMueS3m4hfozCvptaL4a9Go
3WFuNZ2qBjEjClsyQaUdUaX3GiirwKD0sS9W+41tbJJAbdnzQlPyElK3JDH2Sp3YuxI+M9iudU3d
BEH7d1lylK+kFTqB1L1QWVG/iL3zf6XXDS8OKQB/swmGjHcON3cofl2WkdFSJf4mHP/P9X+3zGK7
yce/zsgtmFX42+XTROLTREIeWkYvn9UK9Q+BmRsrTWmqDWcMxQMKY/mDI3rgCyhgsq/SIps5REWu
HmznTaiXthP7ocNtyusKYzVl3Mb8bitnyqVNV+3vJ86ypMnM+hDFC8vkGDkK490cW4G30niu3pXu
sNXkUM7LyrQgnamaOzWgbJwyv767RCBCl08mr069r8MNf+73i8Nru/7ccOh4+ximKkTAlA1Czs5j
xrFT53FQqluV+5g2nnkH7uUkfaowFYMDUYcx8XYkhtLRlt2wrTXP2+gx7+FrdnD+qsEv1KCdWwy/
1KsNec9FrsJdoXtEzWbxg/1rj7C63DlucnCjzrpvrSLl+ZqRAtUaFYgOzAb38Wxa97LnBrVxDNr2
6RYnpwRD+q/cz+dDxj+Dg29mOPxJHNrGiFa2WFXGLUsJXOjklMXpdkkNroyIqqzNILKNQ98FlOCV
5UEO0TpHCNiiFEkO3Qyqj7p7QjDAPaMv4dyad0PpkLbei6NdOYUxzINg/4x4SFfo29SPaMzVj1FM
zsssdSq+hqnmx0xDnclbmwzmKdhu0gG2DjmUcXJuG/PuYXLAfJv7br2mCdt92VCLraF6fjaL/qXx
Ouc88NJACTxMSxRT/XIIyfIKIQToOK24Keod3OVwTkAzWGlVsJErvOnKZWW09PgwiPCHhjTSrCIe
hfgmkphlhiZ8G3sXSqY5ZBss1NLLIVM3tzFVqO7lFjV5AQwWdvj9jceSkwoxH9Zztt/UCfIanvK+
Yta+cp6pKuT9isZKSgUZZrJ+EPro2ikZy+gSUecK+7xxirN0F3DGeYgdyqrmsrJO5GztQ2AOHxRj
oMoaVuSVMfftjg3U9FfCKQL1p9MXPYATgW9Iu6vT/mbP7Xq+2YdMf2OX8TNwklu8mXbKHaqKULKM
0CcNVXVfC3XdNGF73JZTdJqF9u7gIC2gIaC3a4TYrsHG5cBfVLiR3gBq1otvJzygxNwqn+wHVYkO
nYhF+sA9uYH/CQrT+bGxe2PV1LD2wAWHjINlfDO0DnmMoI+gMzcpcdUbfZXGXnLfR2X6hOLStYJN
/Cswq3xnB40CwZpXfvWoZOb8qKTYD412Ev6oJmZ3lGjWd1BXIyBUIQI0uPXNFNghBEVk8us7rVY4
S8uAZ8tgGSMdciib0qGO3Q9Q5AlCwfmyBMqeIiidi+HHsrw0y0UW2xBGf3XO13Qs5l1tNIG2q2ab
okWF7doGIdJqzX204TVKuKw4qS5jZ3AXz7w43XGAlK3+r1lgqeKT4Rmb2yJyvVuQmfSfNcWoD7ER
R/dLYxegqIdpvVigR4ru4bFEK2GOrGeOJIOjtC0hsteU7rz2NU3ZLA5tcpnGqWmwt/qMukNxsZtR
dosaZAfsTRsjNd9+CsPhKK4ru29unQynwJ/6k6c6L420yaF0LMM3IXGlpKs349dllNk31z6yWmvp
XSb/cS1HXFhpy/CAZvMRao95H41OuKoFhVYLsz9UAG65KRXPOOehB/WWpNpKII26S8jvrCcr4rDX
rycVlUvmqAW/lGnWzzIE+oEIZiUEmIKgtA5j6ji8PdbK12HQjlTOwcathiPJL8FdLuzVXP00Epg6
ojjU78vWPDVhtxuU/hQ3VvE9zNyGp6ShfIxis9qMjTI82KoV7R24Nc4u0hPrLp1KpO10yO/b9lvW
OPFHo1Sch4JC4hy6t48++ZjnIjhJl2ygfgDSrDboBhLNe8Vj05grNHd/VGgFPyeGzvPTUNZyZCFm
9OyM/JG5SbeZeNfeOMbKVqLkKQi7/ikZs3jjZn67TzO7f1KLIr7jDvhJOmUzBv5fLm+LFzmCjsPZ
Nya1m7HKsdCaxVyxmOeEL4vNTdrtOQi+m7qWhN9c8A4jSHx6GLLBnIghzCdbp9X3VQobUBQpAw/h
X0o8UhhHSxuInS3wpYujaspvyLw4UCxzCqBkIVmmMXmQSCtQhteqzZIHCcISvkaMpC+I42ujpupq
annrcKy2JF2YqCuw+uUHpzCLD7xLUyyRz/leDqXDKKgTjmPnXpoaq68veus83+LFpEARcqkBm550
6uN0PZjt99gLurMMIZPhXtvZXi8TNLVdq9wkL41mrhKHl+CkjHoLquDUP3qZco3rQGGzBPDzHsmy
/j4bGvL/akrRig+V595wqFlAo6je+75m8EP0m3VlhaTIxMM01RO4jWNkf8RINtJZiIgl7N/bph4V
vrGhuDdRtoXtwk7IntqFbmQ7xZl7HsewuqJRUq1Rac1+/OeIjDXGf67RaRWaJEYRHKokbZ+aSfni
8xkvhRjVeRce5mHU1opiNk9GMbZPSfpFN9Pkg7RYaIygZGgNO+mLJs+5N0d4koKmfUxjHVhzZd6z
N0WZO+v77wOP7NBS4i+t4xm7xjOiY5Go9n3HzcAeXP9c85irKdelO86esnVLAJCovrvQYc6ILc2t
/nGCeuk21Htb/9j1vvNmuHhl8O/m5pz9HeC8zWa9vcjGU2E+4KFbQOX4yyZ7agfjBUfBPlmQXAA8
pwxZXRVmyc3N2Ak0adw5h8w25tNcwo4tSdk7FJB4JjnPvTYrh6nvgOrnevRVrYw1pJ/hd4CTwMEi
96PuxEgklmBwkh5iVyO6twZFv09gkKG4iT+TSxaU25vTjlvnaAfq55CSBlI9/qei4Rbh2XO37xGw
2RTebDxXodmcSX/0KznUIQd/iJoEkZ5a6daG8VnTy+5J+moIFhKlCu/lSCuncu3ezxG38gc4cNzz
lCjJGgAA8iKTPd311WyskVsKvzuGs+NNyfrctyWsIjoMWfakhJ9KIQgmAuTMRAiT1COMTnImr9bR
97mydvnkWJ+HYSj3fbINA6i/ZxDD9b+iCp3DqdWUT3Y/fK+tOrnKkap/arpW/QikrnskuXaXpgXK
351PJlNPg7Uc6vmQ7YEC21twel8y6uOPVW3nMyh7ZT6UoK71lKMhVTRWOMI59dobM5gy2AwMO+mQ
jVam9i3OgfDjDGnYepmfNiRRkD/qGhgg/HDn5KhojW7HzrieknuvU3XumKn2AabmYZ2UjcsPfQ5W
jVOb0HEZ47p0g+Jsd1Xl3rqZXxZnzbU4gnZKGBmVH50BOzcHbgVSQyMw8ImnVGEMyOJ07fCk+0Iz
PDPjH6nvrzl67P7O4v7BhIzq6zzxB2MaVfnQekl56AebM0It0++NuFI3oUbCHs7ub3LS5B5LWIh+
OtaQrUI1rz/mPULrteP3qzpAAZz8YA+jKH9zzWTWhzaxu2fOJITWGNh26a2LMCDJY/6QTqcIvCd+
MNIlG+TOP6Hf7d3JkWE37tpwBxBnYmmoi3+7lnRWyuz+c60IwRPT0Lw7U0yWa8X6c5Bm5kYeu/VW
l6JuFLUv53Vvxv2ouOusg3GoEe/WrQ73xwwfzAGuCOs51WJnV/V5sm3Fu3Yf11DfKtyBezFUR2O+
59SavC8jRSv1pzF5lBPlYo5VHlHwGHjm4UcgqKJaK/POci3VGH9/peBjGUQ8eozAvzWB3lpAR8Mk
2nV9062kx+urF7cc3mLUrNGO4DyOy+S4ZGcRwB+00iaD22gNxu2s22ibAWMlF/h/CDuvJrlxrE3/
lS/mehlLgn5jZy/SZ1a6sqqqG4Zc03vPX78Pkd0qSdPRc0MRBwCzlIYEznlNwv11Dnmz7LkaaGOI
LROnt9FpCLhW0aLDhESe6mhvphoAM25ab9P7+fiuT2hP/RVuS5R2ZVi1/zb8y2h5kWzO6f0yWoaD
KPrm5mgbD6rT7dg5mdsYNfonY/S/dlY1fkUk5EFBgOjFEJEJucpUYW5WbH/aaVrIEcgsbvrOhc3p
BQWA9vaTHmnDUqcCf2I1ifKqqjT5SbZbcOP9rAvl9l9ZWmPblRt/ZH5xxlfGeetFhdtRSVbbJp+6
rdDZOdh1qxy7zhXrKe/rJ4TNe3Tl6uFrXunzjcf4g8TQFtXhRZu501MHsAV9EhWM1/yumRVwj7+J
46F2aoxCffIdtGB70/xzfIhR1Mf4j/g8vpvHezbj5fXlG/rr+I/X9bnOb+Pl3/Pr+L+5vvz7q/nv
t8d8PVBAedJd83ugt/3XFhXoKU7wh3EWMOlCBP/NbEfKQHzFP/3bEBn2AZHbjgWnae5QD4o2nuON
7+i1IcVWKZ9sgeZxOccxLx7fUeRZGj/iGUS7W3wePzlGtyN70ixSDFfuaiOuqkWSKtZd2es2Bh6d
WMkeeZAdH015VtU6U37rzqP20AbDsPuIj1pvkikL1EdsndFlSmPxVnT1s0NV9Q/0dlPFRm+snfrd
gEfNckCGZZMUboW0Hwf8tKqjbMozeVB6yuW+0dQoofBIUqBoFVNzkoe4cJtTOB9k0zMHc4nES7P6
iFVGSx5btn1lija64U8LOU9OkR1jgaosnM4KeX9bfesmHau3yn/OHTM8dr2t3eJjhMTJkFjYaao4
krA3MM5dj/xLnKSH0m5xUU9Ac23dDHdvtNuVI4leeHM2VORJn/XvsulxCNneuDnbLXt8xB1kenTw
LoBS2mG+OMeg3YwYu7LgCC1ofpa4Qm4bH5vBRQIXWAbKx25VLv3BgVGQiLPstcKZZwVKbK3pwfTY
IsQ174ZZTDZLXdXd1ygYP2noEv6RxFcbJUN/YVngI6aZJ4is/rpNWLeIHNhBp7bvAoZbv8V5Ljgj
ATVvMfUeK1+UuIadagcgAzSE3dSyOMjWQGrkIs/KS92Vw+1c4Rm7MkXCezYABILDD2so9aGelzAT
T1VWDPm26kaWzAjqLSlODicT2laGFhRKP3r3xavz5VCMBnq3hbL21TQ8xFo/PdRmhOQswnK7QTXd
tdME9cYZcIzVFH94aeJZ8LHJgr2I2uFldCJtwQYww4eB3qmMeaJggGek4YBLSckT48cBE8g/m+yP
ooPilujRowV0hgbVPdd2u2QtQtUk0rhtxD6eOHMTnj2id122igad/5Juz+qaOVhiUvBrq6jFa6HM
HuJ17F4ouFV3BugSvKGUDr5kEGy4eLMoG9gRmeOIe3lgcX/RVQ0pQx/tslsc2QFDKa41yO37PIGY
EooJ2e2/phhh2ZM3DF4/QhMinTtVJ6H9cRnqpBjb8GS8Ta0RplwmU5utNA8j5AowzimehP4JKf7S
V5tPuSn8s4OY50KG1VjgoGFYrxqqltT7nQ0W7OCmYhKKK0XMcGU121dx5SqrNqrYI+WZsZk6Lb04
sZ/dDilWJxhDI4FtAUU55yArt6qOD5tZt+Ml9TsL9o1mvyPRvCkMP/+e981rXmnDi2Gr/VoRUX3E
4a0/5k1ernrRNk9dmXorSuThrtbC6YX8AjAav4J80WvjS+C07wpYE2iCtFTfZH2T9o9G1hhPKtgp
Pt7pJcOZ5xpM7oMcVM5fGTgP2sIOUVoWWbtV1CHelAb6fXBfhme9c48Kz93PloMOpj4AzglDXCeh
ZKJLN/TN53KEQpfbiXM/oCx212vgAEaQ2p9Lkm+6axefUN5Pdr7th9u6MZu3uWQkB+DSiwbumHWH
qhPiUYTlS0vedeuTC9hVs/Br42ra04w42sSVHR4w/YUEiZjVErMv8WVQ/iiFMn4DUMrdD774Q+Da
4U4vQn3n1J563/hoeyM8Nn0DP4SAlvK18p0E3E0trr6NbXXd2VjOAnXI8jq6c2cFaXnwxkk9gv1J
N+MMrfiI3c4cRKadhi/UrcecBwYab7GtGwTtH9fhvbEwQsVerSyy4eBPNqnF309lWx6EYQwHFRrJ
fw5SG0Wl7Oz3w8GMSq4CgDEAI4RUggrITA+17uxXoXlfVEN3jdzPkaFjq56kQXb0R+9B9tluY94H
RafuqgxMag+lIFrGZmCsu9zSqGHNbR+V2SW35hzZN4a7BhqPhbNNS1T+xkJou6miJA2Z3WYdrFHx
qSfw3xhYdu21rkNg/2p/li0Eb9trYTlkmLNYrGVMHmY9BbwKtDNGJlxKxhpPvKaa0hxuI8xXkfoH
MhQTWqId3K0crAXeMTP+sRT2PdX76JKoLiYzgXOf6qV9n6Vmc8BTO1zIpm8P4oKbIim8zpk+11p/
GARIF8WNp12jGMaGRYf6BgAR+VNlXw/KPZmn7n6wy/jgmMJd+J7/h1HE85Jv9rA2H62StUlD3Wwx
oKD8LOIoWdVeWfP6CUYAoARPds2CxbahrKtp5dy1gVpTsc27izfbFSAROz62LSjB0VDSV9/Httm2
EaqzLNQF4HnfF14df8HFz190qYGxR4+kWuzUAjOICGiG3aVPyMXihdVG9n1L4m89DsAPoY1rm6as
YWMAPNhZmdDvOha9e7/jbXTU+R6hWs3OmPr4BP2bW5E1xBesFnkssgu4H2czk9IvpkfszVTSIxiy
DbZjor0yaK/4J8QwDvlR2wjZNoFdfjPUcV9kswi/Z8IYbicsDtJgXFidZj9PFva4YVuxqfYrGNIi
Xrm1X72CQMIZQs8RH9bt6rVIFuyF/NdRtfIjUiLJUo5KbDjfeuJgOzJPQvJl5SQZsqii7s5m7VX8
pq0KK9RSeXECF1KkS3YiF92j6StLdTwG5rlLihDPmiE7CCyUvupF9s1UzehN1YAvhpGDr6xmUXdN
kgmgrIXURepXZ2nXIxDtty2nLPSF2tfdxZlpZJJJKxm3YDE75PC7B2em48pQH/uosySdOLhOUjxO
cBcPmEx3i7KKu90AJm6DPZJ6iZswRL9CO8sWSFmAKfMB5cJmG6NPzBPSN6J1qfdioRSp9YAci1iM
g+W9d215wQXC8Rc8aq1Z0JZXPYVZDHOkzMJNpuc8KXs9VgBHJXi6isiGmNHYJ9JU+rTyIVyxTmyP
t2bZeWLTmAgyOZSl+RiiaOPEmqoe1LjGZwuZ0UUivPIkD+lcvKl454dbMM52qNcYR9mppgbqI+TI
1qWJmUfigAppDD86J3q6sRSk70dwYPyMc+Mada5+DfKuPEMwRNX1r1A9nzUoTHrDaN99xIdYMZZW
3RUbLYx9dKIx7NzdLscdEezOaN4uJS+M5Wh7rKv+D62e0NYfgvx7eq57p/muxGa7MJxyfHSqyeV/
avQHdrbuqm/yL6wALFw0KCF3ahZQCYNiJ5sfHbcmxavYrbPTb/HBaNVVhK72Sg77OOQ5KQwju8qI
4aSFsxpGrV0Kw83Wg3dQhd89yEPg8NZ6olP3solSuYbiL0o8Q909KHwLH5C5zLa+4+AuP8+SMdQ0
Ya9rkXuQ4/oG4ks8eZvbhHlYLoJsU0/euJKz+sroHqpKfcGSND/K0ODgNdvV0VlOAruX4zYS7Aoq
FGetJxE3ajhX6lVPMhZZfu6e4k3xU39jWLp/IK2sPWgT8q5yxGDXX8huqY+16lT7yqz7jdfgFazm
0b7OC1PH5EV457KB79+65hFVEiRc8RJYmcYsUoU14QoZ2GpP3tJ5tXi4hIVtvAShFh17MGjLwrOc
Vz2ouRWqVcQuOzdfTA/7k9QJlk0OYl7TnHhfp7p2BJ8WbqMo6i950xRr1EbVB7L11tKo6+ilLEMN
fZkUXXprfFcwhPhad9G+iHWdZ5szbkNv8uCVcGgDbs5uNgp2N2TjLQ9h/WR888zEWTaTO92VcWc/
h4m1DoqJOPorW21CN9XM9OEtE2SlO2RdPTIRuJDrlEDm6WMOLCwohuLSFlN17wX9Zzm9cIS1Sk1k
2QXV6zhMTySb9b3rAjVvi6E767adrQPcdp/MUjOhsGbh59rCPVpueap+H3a99QciB8+mFedvYZ6X
S7XWxEM2jP5GXrFn63G7oo1u61lJe8ynBit/KofBBNqvhZ/NoDuJWLCJ4ooZqIpvGhWv8evsPaOL
wHmzQp3Po7f0o54GxmPQA8PoE/ut14GyKKgP7A1UpB9VP2EXiUDBVKgZhl7ZDUXnZ0Z7x52jXUoU
HajWdjlmXzynDDGg8pxlpVVi57s0+y5BLKnvcU0mXwOGujG2oYJFuOwdYnZoAZDspezVS0jtNtRC
vP3MO8UVzgrNYv9LEqx5+GtfylZrMO1K1aMZ1sllVIxspqoNTzPCrMjFvqqt8Zm9fnHwRRSsJbDs
13g4xyUQ7dd4wXrh7+JyvDIUFRXJ1NypSeRvUlcLsKDXo+eg05VtG6N/YHtR/NwLpThYAvNL2Ztr
icK+Y+SJNPe6rsBNfUhOkzYXcZr6i4R7GEqXHPoemYIP9IeMUe+kHP8D/aEMRnKQMQkQkR21SV2g
Bhxq6wgduzi0nZxJp4ysROKtdLiz18LC8qR4a3C8fqlmAX2SgCiczUOT72a8aXNQjTJTYIytcZZn
Yj5D0P8yKFNykKGPeJ5Zzbb/MUt2UBD/c6rXmD/NEsH0rZpqYyc0Lbq0aWyvcug+K7NAZV3G5MGH
2rAThYurFSSeS111LQtcuH/wvIxlN8Ud/8MfU3AH27pl69zdxslreR6kyWYmrvwUVFTPWtkTeIfW
rENl1Rl5tasQul0kbh1guDm/QswryGvL69xmz69gFJ29Sj2NvJPeuvfWpMG004bqm6t/L/Jo+GIW
mb7kbUgvlJbNQ4BB2EZgt3sJtNjEI62210rqsrPUuuzFUjvYOaVod8PczMwK6eXYqQ6yFzGHDihT
0B9HNcxezDZ9d6PeOsPpzl6MiK08v6pDE/C1URNetZ7U4g0MH/JGgRGdI8VNH2EOXWTcdPIchAak
4QlHpTe7L1aja2Uv2L4bd0Uf/jndS5EYC1FRP+tW8rfTfUAtb9aU36Yjwm7c+bYrlnaqg8bQQ28Z
u2R7Yn1kL+C00ae6fXURNXpuqlq5+gmF9NSJPrV64BxI8TR42hTxp4Fd60a1a9BSfCYLV7HqrRg9
HOb0KjgPDe7sA/rQu3rEIknxx27VBIX5MoXWH0WCO0WZ3ENNZok9kzDgaywiKz87ujEcpdOu9OOd
Q3zfseMw/7Lo/RGqSjwL+zTygLBW7b5KyocIdWp1Cyeg+amJd0y7xyrqoWzV/BzEFQxDz01XumGg
gDgf0rR9T5BL2Y9diXHg2ETpRUNxfBnZdruRTTlOnTvSUVBErPTsdoFqqFaunoDC6/TxafDIIkR6
/YoDYUmFfDRXoJHmhAKC22hyJ6eBh9qL2SSL2IybV0O31IM3OMpSzvJ90S5TE5to2au+jsj7vZJo
CY9pgpMaHO+G1XuUrsbaKw51qFor0prBpkt4gqMx0FnwGNmB2cbtNEeouwaQewQ/RJako/ofB3W6
12eZnBVrb2fR9BXPdzTKlmQfo2eniUFm4ZX6Pa1B6nnWtwgYAmlje3rUM2xoh8Hw7wwTPhtSEeFa
seHcm1WOX9FEuplqOvqI5peeuzClQR9pS2wTtoNX2Hu429a5Dt1y5Y6JeK2EeZEvZITBLoYLiTUc
D9JCnYAa5F50kWdWXX5TlMCmEPhLvKwaFwN73MVTUp+7QWHD2almd+ysuj/KszaL/jyze1O5U0Og
4gz4CP82FHf0/tbbdrOuilWQmIwpm8VtkO5crKxuZbOeD+hUiuhVdhYzXCQPF2PiJE+y+GUrxmeW
StlJduEfkK0E/hZb2ckSJLldqwxd5ZAOlJODWPhXTOzMFUZNQJtC2Owy5s1n5N3XiiooF+NSeIuX
nqh3HdXbhRzxMSEJkZZy7aEEpfnXRcKUP8UJEfmZX0bG5ay4c4yVG2NHLjt+ujovaFzCSC3u2Uq0
z3XmnMKxAwkytxwtfVbU0D3Lll3n37x01uQY0+7ZxtEdr8liOppzswDPvCgNpwc6wUwV0Zql8N3u
0NZT9xx3wbhM8cnby7lkvLGWjIxpJ+cOKjfssQ+M7e1v0FAY8TpcE+RchyLXptXVZCN7+9gzgT7O
/nolFpxVamGh2PXFi2dFu0kV9rtlKNYqAfwAeSgonuAPXm9xVDlWMfv5ozpkzYNjiM8yLq8TjjXq
nG4zXa0M7nXXTM770Boad9umugRh7J4tYVqkITQ0BJt0WNUDtpKlE/RXWJj9VZnp+RWPyUl1gZz9
iJvCDFYULk1WaIyQHb6pYVaRocAyh/xCVVyEXcdLhlnJnYylRhwtuGOaq3LfRIC/NVbx69IV4z6m
sPnU59N9U/X4BDXkAke77p4sGzIiDgHHfm7dQgFqJhWas7IVwVfDyzzp72Rz9KJs7SfBuPFiMIhO
21qbTDJ31MBrF8V8inn8xqi6YF7CEGtndo8GrrdYNVEACGfG4WpTvE3d6ZAVtvLWcEs1U1bkbK13
iIzy7QIR+dak7g4TtfyZh0R9h0Ls7LBLHI2gryOuN6r2aPZZHqzGa1CW2l3IMvtOhyfjtGTIBTft
hdkP1UOmZO4uGKNhO0TJ+JSK4Supf+trZHEfQS/hU14YycYBeXEgmR5ekcBFTsaKra9O9mCpQ/ul
EVj82p6VnF0NUEBdg3pV7NS4QxuhXnise7jN0ZQHL+6NuzkxA9x/Dv506sqo3pbphvowmo9zf2Nq
8dKdt5os75cYEnhH8teGs+ptNVyFimKv2rSxzzh4t+x5In4tQVHuOl23wdfQ4Zs1gNHOHCApcrPe
ySAVLefWbQYBZBPX6hYDSl2rVkPvRNWt6QHvXHM7G0th4TU2KXfj4TvmLhU2DdH04LtsOBFZOcuW
nED1UF0N81ZVVYo2ZWHbLsukrq5yiMczbD/lmrXQUQN+MOeDLxDf8LPY3cum3vnJOVB3MJ6vUO5J
61cvJuoL/gLi/IPKn/wW+HGMXVKYP6pwV9ZqisVAgSrL3vamYM9uyT8nbogfErmXx8AvlQU//Oa9
K5M/ryiogfx1xRrdrK07Zeoaq1CxM7QYTYuq8l4RYv5eWXp1DWASYPfovsjwqKukV9LJ3TrzqMLW
t6YItSd22xOm78LksybeoY+7GsByH3Cmql+zdCX/DZNjP1g6W17odHZewMVOhp+buFsqC4pQ1jId
J4yWeqM6RgqE0804n3azFZA81Fpp4x3CmAIBlGYhgx9jdJR7t2aRqsswI+0onYE1Me6yhkJVxG9y
YYLRfB7tRFAHmuAB+7m/7qvGeWms+RuUf8JYzD37ffjHrQVoc1ez2lsFRpt/Gsu04dbqZXvfU8KV
43ndRinBXQsXp66040nl9d2Wr2z+miF60s6JWwMKzCouYuw/EaK9N307XmBtNn1uQZLyBEuTexHH
CeVTH7biD6lGeSYFF2+qjLceNtqscr3Nx7gu6tNlaKX6MsObr2+z/jrOh6R0yKP7xfc2RQNEtmRc
90NYpOXIWhT95dswN6nKS2G+ylEf4WZkgWOKPN19dJQFCazIBsAoryZfr1Y7DbyrnsWfi95fG9wa
zkk94HPVjuFDBpZnKSxQqGMFgKEP8vJd05oXTC/D75lONVS03HVdbZu1WsEW0PAPwqkxlVLM7/oY
6K9uOQZkcNLhSfTxsMqK0rh2SMBsRB3Vp1bAKBG9MRM6+271gZfvgqFdOoULRY+CGRWWPqhPsruG
D4ozTP+9ZoO4LUkHI8WTx9jE5fdTa+GjowHjypSC3HssMH/DaJJPO2wOLXi8V5h5cnhEnmUfd3Ww
rOo+33GXQnaxjoxVMN9w5aFpoiK4tWOzyqqFXsMk/9f//O//93+/Dv/H/55fSaX4efY/WZte8zBr
6n//y3L+9T/FLbz/9u9/GbbGapP6sKurrrBNzVDp//r5IQR0+O9/af/LYWXcezjafkk0VjdDxv1J
HkwHaUWh1Hs/r4aTYupGv9JybThpeXSu3azZf4yVcbUQz3xRyd07Hp+LWaoQzwb7CU+UZEcBOVnJ
ZquZ4q7CfIe3nF6QCd5F96KjbPW1Zz9BewdvdOvVWVkieXmRHbkYoFaVObpmDkJdRpes20YvXn0n
dPbOlDQr2URrMFtWThodB6MoXtsViOr0NdYpBiWTlizlIDXuupVLKnRvZOFz5mTnqRmqq2Z4xc71
826h6Tn0cRnMSge6WuAdZYuUanWtNGVcZ7Ubr5wyra653X3+589Fvu+/fy4OMp+OY2jCsW3x6+cy
FqihkJptvjQo54Cpy++LserueyV/lqbwegamKJtMayMt5qNOfZGj2E0kbKbZEfha9r2YOTPyYHZa
i6dP/B1oXnXPR048itvDj1HmnCn5EVJ9y0CVV22XhR8NLwm6FZNHuUC2wAZDRglfgiZpH7LJgczL
GF/x6nNkGmRFrv/8Zlj2f3xJbc0RwtUdTWiOrs5f4p++pALQ49SxVfwyVXWz0Yw23RisDfekMZPn
qM8vjhGpnzMnpcDSmiH57CC6BG6iLGRH4RjPaOt6j9CNo0OXuuM6Hkps9qrmEfNRLCunJHjomijZ
35rBXDqQ9QOVhOy2VSKMZ4KkhYP5o0fWGEb03OMeq7KPioM8E4punz7mylkfF/1pMPPl68oRH3Fv
AM6KdCDfd6Acd0U2+nc2TPP81g50bCx5t7ay15qHfIxDIC+4zXDljI/uJEoza4npvP9f7iJCzLeJ
X7+urm5ruinsefPs6Navn1CtajV65pC7OyUsN32qurgHof/juBAqSTOwL8Ua7Rx5VXcsGheSfpc3
r3Ytwjs96bL70Iyyey3B/TPpXWMvY7dDB/PDDwoMSedxMoa4bUruomu3stmOVnbfF8IhiZo0m1G+
uOcVFHXzsltDCfGQwYCmHBt61iyGSkGXWY85LUHUkyJ16mVsa8XRTQp4MD+dNggO76LJu3pqDdo9
ynjH+8Tc8du0jtNQxtuh18NLHiViDWy0v4/4RawwYoyf/I4UFbt070Upeihmw6S8JUHwRVEBnyvC
OaI3PT3BxXqoDK3ZTQCjSHO28VWQ67zKM7gy37gAyow/QnmDyGHUpC+GOw3ObUJR+jAzU3ChH/Ob
DlqhRxouVPg15rPg22TlZfyZtArEZBuRJV8t7aVh9vj8ChPa73wW2xNS7fK0nkL3FpRNgObGofnD
jKn9+kuw2vGcDkzWbhMAYZYHP94ZzqjsKW7GKFgrtb7UnAALAEj0RyTwvWOiNN0d+WYI8LRk3PIr
1tA/nQJqXqPGPh0+xuQui7aVbFvC+hIZfr318mYfqkXwHKhtsTLJvR/zyXDOLvXhpT4nu9t0NpRM
zFceMfmG6qGxx5Cb+qjXUq+srPEG05fI/MHzsehzoHLOQP6xc8mz1sCNZCfg2+jSV/D9TW8qlkaV
jotRjbC/mgfrjUuZNQvfwXg3x8nt1TNoyT8PWYYBDXtde8s+dRKLukvVc6QBy0O2fSPHWdp3dWyC
i93EzmnMsGYfPCt4d3tYH/Fost3oavNqD+i4ubkevlddDvHIcxLwMYbySJnpbHSe90xOplu40YEa
0XhWvEr11x3ekZQ1gZG5ZXHRFXgDSNJinZ1O5Z2MZWA50brUiguZiue+QDuiYgfqr9nikdgB27kb
ESn214XJok3JwEXIeXKKPHODCCJNwv/m41qTgyB8wo9lnQQJb2wEtmxtTF6wslkur7VG8ORGNf4M
yyG/M73KutS2sC5jBJrun58chv77fUnXhaoZrqbqhgaD2/j1vjRUXtr4vW1+Hjxvrc8+Ctp8IPPW
su3nzETczgOb9lewdIZgVVEe/ykmR7egw+7iXDFQG5lny7Y8CwZk5dUppfg06UgLNu2G7HfCFtKK
z1XAbU8euiGL8MuQ58gqqCpCPIySbb9yYRX53Z2cI+O3IUCIntGz8lHUqTV1kZsZfDYdo+t/fp/k
cuKX+7du2brrmJbjasJw5DLxpyesWUa4GytW8VkxomxpkxXa5mWBtyhAprfORMEOXbuX3HHaO/LJ
6BfMcSdCKVEtzOmSTIp39U3jW19YIz617F9YTtQHUwzqp6gsFjIeeHq4IxtabGRTy7AIBcHxRNZO
PxrBUN0uW2oFC/JGTc+TGaSbRGg9xgtJuBGO73Dvje1PPfJG8QyK/S2e+kujaPN3f4yddY8x0D5B
d/FTqOY3gHGEVuktjpt5+ykhnyyBvr+Nz4hLwLAbKhE6Dndh5eSPc11yVWShsZFNZWzyC6zUXUy+
q0B4WcDwDrp8H7V58YhBNhWWpv4+joq2/udPy/mP9RDPWptCmMnnZQrKGL9+q6uy1h2qmMHnLmhx
gtbyT5NVe/dRWtrnPq/6RWO2/dvQBuAHfNeCrexoz2jkbLDE7t/Mbki2TivCrWmkzboOQLro4Evu
tPngUFm7k015JmOBKajV2PYhEnF2Zb2DpIvKz6bEC/mKWCB2sQM3l75Ui6Onjf2xwCzjuRnNS1BF
0wVRovzZFeZ36h3NSbaCOUnZFEF9J5tpG/bLyrX7fTXPLH22av6k21vZG4IbX+tpVW98V6SHYIac
gYFsj93MJ7Jm7fh22dR9fQS1B9RSRmTfx6iyF8iIO+wWshqlqTbqv3HTt+b6Xios6mPkNh94jhW7
OKpJpiQqKYxYZaged/PQuvF3tgc5s3ZH+2Qj5TYtTCO3T3llnKvcHPfl3CF7ZVxrLPu/fPDyg/35
ZyrIUZqaauuqwWZN+30h3CNF3fWur7+Pwq9WuVWAqDWV/naI+cKjRuK+5FVkbdhSRCerdKz7dEJ4
10ZgUbaogycXszOAg7IFnk2lunXuGeEiq8HVjD1SZvKAVlR2dmzu/X5jKCxG8Rx3UJ0i1TKcO5bE
+3/+Uv/HrVqYusrXWVdhwuq6rv22hIwNs3R0LdLebc37VENqPjXcZX46DD3qfPAdNRZyk71IEZc+
gRrpV0bmudcyFfkmZnuPkRIapGaWe4fSCa2DCoRm1yXTdPK6odoUWDNfoZ/1i14fm7si1MjFG0W9
A3QNSiiZ1o6XensD/N5BnhVq1N3Osh9nf9f7EfsYR2Et/i+PtP/48QvTtYSjGY5uuvPm/bdHGgu4
iT37WL1Hafo9yy6k573TEEXWOZyxPBKfY4o0XqF4ZK4+YvIsbh1x1DDYuk0o0ahZyNNomkHEejlu
5AXkYNmBks2c/fDuRorW459Q7w6FgTIYA7RWnP50g3/LU3WoZ6mmMVn35EDBHUAYFQB64IaJ+mJL
HZM5ZoetdroNAfV1a+rzEB/NlQVasyMysHV2rer0STimcZBmQzgRZ1dfNZudiYguBCya8iDH5ml8
G5uC93cWZhm0O18ZNn0kaui+Tqst2qE8gZR33gM1wZ7eAYxHhsRmE2u+Go3vvlu93SxhLqAuovXO
tUoQYxVzB2JDpIPzILuArPEvxeQhujl3ZCNrvMYbMQM3g/zUDuqcHqIjmopPBoDIf/6Z2PJ38Ms9
wGJN4wJstW0HEKL+e2YAycpEQ8v23RpAjpd1SPILd4F1pPT2S2l4/cqsa2sXzE2lB8Ot6k12kr08
unHvJSs8Fqb5lLHElOHRAjvFw+0LaqD2S6uB/3ByQ13KTldgw+LxU+Ew9zr5fdD3T7gTlWezNO2T
6Ydi2aKs/AWYO4wqfXyd6gLUH64p+yz0i6dKqT7JAZ2S1QurHZt75B7ju8CfknXiDcrnJlzIAbnI
3FXhBuOdV2QuPvEej/750vjpPbEPsJ5Yxei7QVdwI5PESye1SPv5PZ8vMkdbVYvq+3E+QP/5M1Zl
RnUvD0il/ByTgz/mKlFX38Z9xESEUhJril+u9fv1SxtUENtJQfX80bbVcwAn5C3RsReKyyHb57Vi
v/YRuvG1/dY1cOiSTq1Qa/KsN7vEDhzKIgv4DlwJBiOInBGHXgk1oc6sa5cNaF4nUENdt9x3BYU/
hEISfia6j100dP8I+lw19ncsPPrgxc2bR0eAfRF5/eJCEDhNRuM8AmfT172LuFuIG/Hj6FcdNnf4
HkVIVyxZuIAwH9qLHDtMOHglleLBWmWsr1EMq/IpWcje2yFvloYbTfcJG8ejOWj6VvwQSpF6J7/J
n3yIrGCkPW2xYr5+hOSE3+b/1vztci2MvlVpCmsh50qZlY/rpViOHdQCS6PcbtZdn+tXs9AaChy8
rD6fDXNM9qqFK25n/zwuRzN846rU2LwZ425JuLs89XPvWW8t49ZBblo7uhIhL3udebQ8KwYfcArj
YmpEkw4JYmItBor6/3N2XrtxY9sW/SICzOGVrByVg18Iy5Y3c85ffwepPkfd8oEbuH4gmKpKrkDu
vdacY8rR7bLI/QaYgR+m3qym+djXGPq0t7JZLjyf184LuWnxt8Tq9fOhkdVKF3VqvT4a1TV0o0fd
dsZbS55qT+m7ertsLoshU1q37+x03zXFdLvsU1LkwRKmp2Vr2V+Mzj63i/H8uas1Ivj5bXSTaUZz
Y2TvvkKruE5INKLUOr4Q6/VOv1HcOJKi3w1KcGlGa3gxSlNDTQO9iYSUv5/Vx1xpsFZexrRAl49j
0ItGLS29RFx80GZ3jiwN97WIqDbQMtyKbhru1XLUTrP/0Ha6rKQ+SQYUOheUgpzb5ZKNGYWbkxLf
q9wj4PKPt0yXi3t5SNu1qfTqetkcnTi8zcbSW7Y+zhhLxdOFKm1xLFNiFNQSAHtZ1Ubzde0Yqh2j
vz7bERNp7Qzd7Ov9cmBZJD2yz41jaDPLqq/c5ezlSGPJ5yApyjvFAZ5dNkZ/ji1bufgtgiREpOVb
AoAsBev4nKdpts3gKe4MOS8eif66XU74FqrCOgRWLYXQ6PB1OI1+Hmx7oPY0DlcssOkFM4D7cYbC
SOYoxfrp84zlNFFkpKiZDcpkXbYZLFc2VYSAaPLBGOb3LKmOigAiH6RsJmbj77Os19bQGkrImhR0
rMFP3zQAOmVsDj8JKkJYTKTmXTcJ8DhpY+78SB659trWxykJvznHtH6YNJUXd8VNlqXjnvtxCrHi
ucXpRUjfAACwzv9aOPPm574i1fkYZ6PlBoWb4wb0cl+I6vMWckBaWXD3ZISYUZlb10DmtrwQA6Yx
ubPSUj0VPe/yVPQQn6E2fpvs2bKkSMMllSnp6YSJqDqTVJTfXtEo5Td8Q6iPAifHS9O2r1hzzSQr
v02I/Ld+PRXbZTNRD8XgIw8bxnI3jXq9WR4MEtLL8bk995IE3smPx/WyP6jDXRMpxmMxyd0h6XVj
tTyNUlkXOaFc6Gc96IAW7mRimDpuQX941YkxdktrCSiaxluC3L8t+xWBdht99xJsMLzEwzGYT1cb
Sd45BPatl7MK2bjqtUnLFwX0WTMLCWJnP7yORgMCoHRj8ta8PraNR1NuLXdo6umlEXVM2lM4fjci
gW+9Un9qUbajTSIQYUq/cryREQWda8mMPXBpc2/6PK3eY5HeSkOn3U4izHBMG8NNhmzewzDhb+JY
ndm+UuvvRrXJGesNQb32o8St4CdeHUPKfFdTcAhWvKWbOBNQ8qNXNZAdZlhlJZ39XpHOgwUHLFbL
47Lrc/+yJvd+z3+KAeeXA3qgSeuJF9tWg0lC1xRf7SQE26NL/uOYaQmKZke6cfJC3DLDsV0NCwed
WPaZos8uhhrc0qI8RbLWH7VB0a9yI4wreSHxjGVbL7uWRYrQhpiWoT3QiqSC3TJkcGQleOxjBLdI
X2JUJG34CKnDusZdyfWKg6YfD/dCe8/LMHwsZLVa2WNK5pEzNOdhXhRqBN4hq3aynzVn2bZYzGvL
weW0UtcKz8DEt172fTmvTAZiL80HTDvKqVLl6dg7aUmATh09TANtcIH44j0kN6PR/ffOCELXBz1F
v1VMa4Fi7ONBGPjKTZQoroFU+mipgGMVHGkdwEqt20l6c/OxCVVeP401dBjXWuv47R6bjACDquBn
Ehlp9VhiFFwTDBZsbWGWj5kGzpKrukVaDJtqqRMkaudAL+fN0LKsXQBL2ls27bYrDwwwo49NiIrO
EV8i+qP55HQy5bNaiJ+J+uDHk/wdKfiPCInm61CXvisqw3pIKrVe5bYZ3OL+yzdRP8jnQSoHivyj
fEhGPqTELECskOfjmbLa3uCwjXcy//amMjYXTHnGSlSjwiS7+6koQf+Ln4ZUJcmviJGdGxON8FSG
Y7CuCiTCv+xMTVexmfALkCPTOfWluiNmkR9AoZtPWZlph8Ifx5t5q2wK3ikRZI+ogBNXUrQJiKmc
PlpCRxItpOqwHHWUDOYiXHsk8RxVu6GHcudMm2WTrnG07SnoracxSx/hUelu2krxycnr4Kqqyi8u
ht1zGKT5rsBnszYBUz6L3FEo+xUyVBaOOl1wUoMmv2syriCGAGwz77ZKvTriZl4uqN1zA+92XQy1
vF2O8mWBcp9UCfosnrLvVxUypScdjN7V6vW/vS6mwHS9PEZrh41KPKMpd/UdiWM50uSSyK7YDC8C
1OLKrtL6GVz6M84kvp9R79Hxdt7syUeoNT/IwHuyHQKDqPD5QYGNUksj1vh5CpKPB5l279lVYb+J
PgVQYUX1nZhfKVWDv78SIrj6OavEsykJ6T0tu7+9Eq7e3SSZLtdSA5Xo3IxfWvTLokqbzb9M8uZa
R7406z+68rTRVF02KZwhQPq9ztNmfhFIMn4KKwo0wJ9tfFSrTH1K1eh1ElF9BfynPgVajIK1rh6G
kqFPP/qr5SS82MQaI7X+eEjQjIdIR1W0bM6CyS0UOo0PjqewB6lfwSbRdsszgohEZVHENOnmo2MY
XWMiaG4UZuUHqj/hJc/9bBck5CwwWgP8YUzhSThJ7gYRU8o8HHCXpgPJWIn5sJwhhmeYb939cjwg
doTXbi7LVqhwK0pHOTmMTvBk144JMEVjNi6bW7/SpFlIaJ/wlmIPmjdrKYt2cRxF6I3YdJJyAK/p
WLtlU29MnKFFox4De7znQvyk2mZ2Z8Vddhcz5UCJSSejK/gteCLixxtm6XE5imKkPf/5E1S0r52H
uRPqOLJBrcbEJWR8KWdFFleTsrZ7ZnjDuKVAOGl0bycujH4KHKshTDs6t4asH80q40vF/xWjnU+j
2RyNGz97U2U7uiuqPL4rCbHe27HR0EaMMJY7sERlwMTbWg6l9ZgX3YvccWNuU625itqGtlJM+0RS
u5ep66fdZCDjDIDDvZQa5I2JEtjF1EnIQR/+8XDsIc3ervnp9POzFS0OWcc2y3NPPMnTiDx7eXhd
TPmhoItOABenlbOcItPT6pSiPn22/3pNx6njo+1kurecJQyAfgpXx+PyHDCRaGqOK8mOBm+gEnij
Qpi7KQhfEFzeLp+7HANNjDYAbVv2LQufKJ6NDl3346HgnJWTXprPMiG6J0G+4i7XUnhv89rnvv+1
9ufzrMj56/mc/659eZY4dIwt0ml6rfJt3Un+NgrC0GOCNs2ztOlWSYNkY7RdvvrcJ5R2WnWtoq2X
hy0HOl0tPT21uu3nPsuwAaaNarkx+uknOnDwmLVi8MsT8t7QKGNNRg+pug7tO/jvuWdmQfuqdsYD
+rEAEY60ZgcGJtkuL1rZ1d/+/P3+reGvacwRaKuZuNAp2y7H/9YwykwmOaHaBK+AasL4YFq7Wsse
MHg176bdbo2xVr7Jwja8QLW0awlTf18Fk7nF7J+fcuj3bo5w0EVhxZd8Xkhg/VdmjBJ02VTr5vLn
P1n72jXRLMewNIqbpmbrtm58KZyZiizCgK7Ut2kcVpEz1UhEWOhJQeazZTU7psmx28v+X/vkwSLi
mzw7V0317tXK6iPWPuTmChYr2giYp9K0fxXo9d3USOVzDzPsXhrTq5nK/WtR8QGpRMrs0mCFbboQ
mXoem4rS5qCTr50n3ORNx1aITeTIsrYslhNRKvTkVoX5v0g1NPvLhYn/uG2ZQJRNS6crSp/xn80j
XPQoMbI5fsDkgmkkZX6iPyPmIG9WrXmRqiI/+QWecwrY+y/7l83ljM9zl32JkcNqTXSy/uYn+XLe
5+bnY3MH4w6upggmrN7facDNj4HhvGIcoAZS6yMBDZYwNrZec3Q+BSeoN+Ccv1l2odYa9lxJJ9i0
HFyepJeJcartUN+Boxvu5KLsgWncGFHOU0od301RtVBb5gcsTyL5ZeAinxDH5UlwmI2XmOi45aBR
t/HaL3p9aZQcE2qEDDmRMcTzYllraj13wSy36y8HshRWu7ucaPJT8VQFkGzVFhY4vXjyAi3sHqzE
HC+8IXdt2kH3mhfl8IpjKr7/OG5SGmWQXJ+WY4hY1CxrTnlC5o1ZNrBcRaCQ2aDJp0Qp/1pb9i2L
eD765eRl33K0bnRrbwjoNP0kiqPstBQfxuTWUIqCuvh/FsvByQZ4v8n1sTgu25+H5QikMU2DgSat
Q96uNEkbbb7zKvNCRr8SKW16sef7MDKa+Dw12bX/uA0jkt8Q1tqiU5iPzmk+IDgzOomoKpYn6cpU
vjXazXJsOStMp2oPdXVkoDLfy//XqyrduA99/a9XjdJB9uzBQLKRThMEXQIaE5B7rzWKH1xphXPF
uGlfl81eHaVXtaeKrwFgOHWDml3TrPlOvrB2gSqvX5Y109eZAZKSYZaFzjRxQoSzHIiY5xMjUZfr
ZfNzsTyiguv6uUum+eC2SgwmpemlM0IgYGxqZm8C2ZTOy77PRWCKwBNFmByoHsdHGF4kAM5ry6KW
/DF3l1W6VskGNuo1aoPkFIkMApZdZGubj2FVRUW1TsFsQJWAB02Ra8D41v4SZQ4/o++y+7qhbt2P
qrz+2Kzb9tYhNkjVdD/3jKyi9FIWHXl0nBw4fXvJoulE8Sc5C3p4YE8N2/UbXXseBtVct0Y9bZfN
nHBAV5/G+FoGtXiqGLEoTqI/J9PYYVj+x6PM7ibFJMNws4moC6j1G7/mw4i479k382qb90x/8jwo
IFqGd8sJkN5G1wp882YIne5oFDkI4cEp3lCDzk9gF5K9yhBOHQELqTftqE/ucgCp2C2Vkuax80UB
XQagbJyhXg9t9bCcYJQwqSWKLp1Nnmrhxamvdw+9w6TVh9HGzLnazCac78MKcCIiqxgDG0NmbeeH
qv6k10iz5sORHaPmNpmvpH1lru3AGA6zuBjfF+g5KZCO5UKcG+RVZgHPWowZooj3QV2k+HKd5jjk
4i/Dhjp0P+knFLdkoI2XqixpTyHBfK31aa2EjXSFtzDejQ51pQIN6S7O1OFOhbJ42+qn5diyp1Ks
AnVSYHrLJrWLW13XzQOZisG+DjVtE8tK/jJm9WZ5L8yh7bygmepLmpS08EbD+Hh7ATGvsizPXhWN
HzWpPPJ+CIby3iDwaXlkpsQg0AoDT0KNUEnShbN2hjH4hlfj44NQfSB7vQ2jUyOr4yonZeaZFWAE
qQN5memwTesSnxzm1tL5WBmXFZKEPlb+e2iU/z/n/P4SPE9Wt9U8LPh8CUmoxr/cltXf78okU2ky
Ilfd0kzn613ZMETjpGY7POr6ZF/jpL0S31G+Ki35mB2Mlu2ymYHtMCuVgllFZ9DrW0qQY7/ycyF1
MW+PVXgZQDxMglKEJP4/a5JuOYwyxmi7rH0cLc1/aU2CKfnntHUeWdGWNC0CcpEQaV/nPMwd6rJA
Q/2gVz3gTai7cqUpO0sHxrmsfe5z/se+5Twnv5Ia6o5SSlcKZkyyDylOH7qppPKYOP6hU4v9mE2R
tlUG39qMLXeej23SaTbwjGGiDMlr1zbJSqsr61A6AEWN+j6ypIRRmZntwyBMuTyzGY3dT9IXlRus
TBqmv/DnchYVgHSt2SSZLZuV/2AhaXkukFVuutquzEsyZCWsubB4VlvGH3XQkP84b4ZFvhKaXz2I
dNJv+f0x5psFOqNF8lLukLgZMNOzYz/ZBpCcrj1d3pPlD5tla4xb57qsVa0tQxkjTy+2wE+7y07J
TF8haPn7z5OXx1Ol2sjzQz/OXR6btNyNl53dQOp4KDRcsprib0Uol4xV+uKZErCFEqBIDsv/JHKc
OzqXOsXbsHvsmowKL/8jk7wCD0/5AHErs4zXIg2/B9GU/gin6FWvcp1h/+DzBbVRgBIO+TCfEHKf
eAyNkktd7yCZm4dLH6vLGEodYz5ZZWxrT9f4Iz4HVpXSFr73OZSCUErmAu647dTq6cYOp3LPeNx+
oE18q2mh9r0w/BhiotAumhYUF1HW3ITmA20wXQp+WI+OnIm9FVbdpuy54NTRj+U4redgPSVE0uuN
PGcz+P1aY/h/SRLGFb3iFN9VJ3rG5dWB9VONA41cabXs5133IuKBX2aW6rZvrXprFY70EgCvWU5I
yI9aq71WHeCrRw9ZSIFmfkJZ6JVnj5N9xj2sXeuioyUzH2h9Gr6QrKRb1a/945Sm5cpMDecm6nG4
wCV9qqu8Bl9WiEeDuUEhlPG5s6ziNFY6/KQxG5+xeYSbJtQyFPkcDQvAqhLRT5flaIXnydKzZyhL
w6UiNoEpCWfF4TRtRyEBQ2rD6bmJ2tiTib85Lg+yHLFuQbc9SHUv3VgZSbLLC+N72VtO0K2WBxG6
mKwa3zb3IM3qcxXBZpnGCWFHPc+awkh7/NwkJ+qvzbLwqyOlpb9vLkfDipLD8thmTlcKS0FJN6X3
6Og0/o3AP4SiM/5a5dbXzfnUpX9QsHFL69+OLY+QfGOtxaaMJmQfZ75vvJRDXYHsADiHUJWSfUyD
plPNfZLPaDq/kMmVsqJjMfrGfTzZdx/7E8ek6oaS2G4G/5bR9Puyv2ZI4qU1QABMS8lN2hSNG8xS
E2kkriUNbP1qTmV/QSdLHkQEVrdrEdYA511bWWMdPlbJq7EOy7ZPM2ZL7CaMHG6ywHD0czaCsaxL
ono+9pWleQ7lSTr8TVwz7xPK7Yik3ediwfAVlVsXhW9VL+6syA/fu77cklScB26RvqUEhEdu0V6Z
GRuBm8cRRAsxvdejfzUru38jfefnVOXKqzrpA1QwAHcDZW8XSjyYXd+yQAomzCAwsDnch2QfnmZn
U+SaV5eTlrVaa8iKsu3UW/ZJFZYZVwp4jnR5DjoI4RZ+56/l8Ofj7J7osSCY8nXnp4PrgDnHaxqL
tWSW+oU5roybVVH2mRO1Z3RbYOKMoL6XAsbK9lR13yDFXX2BWtGVViLrug93UzibmhZn0+JiEiJV
jsGE8mf2PzUj0RSmluZuVw0WAjQWFPuwiRRk1jkiYiCCmVXl6W8gqHUHEdQvypzPtiyc2UncivRM
QLx0XHYtp5oBUEgfzunq81wrIHlQMYJdElXGSlVHcVXTZiK9yhxJpkv0cxPJ3Vp18uyBXCwV760m
3rQBCUzNGNrt4mIVg/X5kQ/xTOBT9EcnBH64PFMllL+eKZ8DWjVTUremVBlnSlu5EQZne95IGIae
035KALv1ZbipLWnOReCIlegRPkTyOT2UkFRNombHSnoa5rVIKdOTKKpml5NA+LEW/Hffl6O5qPu1
jJUfdYB8cKiN4r6ZVwNTlg+SwWLZXBaGZmfm+uMkyIaGStAGp9qxqXi5UoQ3HejNxNaSZyQ/6sHW
23qlmlid4WVABguoDmBXS2/sRCOHdT4AD61Y9U5rH0oROE9V0nqJqQ9kpGCRyPpu3Cyb6L72JMkZ
D2T7RLSLMYAl0Ldb8lx5qxl952HtfyO0PfTSfAaUSVq1yZIwO4HlRcsMdndbTqK7VZxp9IIA97qc
0HzQ5gqTmGtNTR/qezurnj93LWt22eurcE4zlAn8UeLUPpFIbjPpxzcHac7w1Hlz2bcspoKRi4vn
kIhIGzgfxKDbigKYp9APA6RbgFJYtqd5e6gFKqZlm7v4f7ZFWj3rcgbzK5NfZPTDaSVnv5ggAu3M
DOZLCA2CWDfv0Aqbm8AuwqNppeLc2nPDSWqqxzbPoF9A9n1v35Ikzn9lKhrSqlLtR4nLHsKBpDmL
vlIPuZXG26RsyztmnSA+0jJ56wjcXB6ldMVVjFytEO75HpfW7Z8rf6rxT3sSXULdsVSZsrBjGJrM
1+mfNS9qlEFny4X/w8hn/MGkiWNKrQ8PzC+1FvVbGk/rF6MFcx0RsO7F4XlUicZTamzFkqGE11Yd
9iQhEflX+hojsvwSRlW9b52VZhXhNi3y4C7I7pK4ueaa0A+yZGgHqgUEuuRF4oVdiwJGx5TBrElf
5fII9WtIZC4dPB0OWhifm/ZZ0SV91Yzw26jbNVvsJ5STtQpLTRMQa6EczFl8Y8m4pwBKv6gKcK1M
e4neUc5qN1P+SBidg9IHgrFKf5PkKDs7yYqvbNOqfZSciaAiQQMTr72xo5uaehgrpaMV3VP0gOqt
9vXVGEni8jvsSCEU6aMkW7TcIaS6GTmtmxRl6qr3yaeyg8TzDSXfYHWTN72faJvJ+NHqarbvKLWs
LerjngHIdEMFfPCsqmDsbbR7fwqTHV5ctDITuqHYyF0QvRg6yVCTQv7kOqfHExswnNPSHeRwuu+B
RkcS6Y1jwD0fey9METW21uiYpDXCu2IzarbqxkFP6z5uypUMkI3kB1gyUq9+j3OQfZ2ZletM+Jkr
SWW6SoVa3EWoAZEUqGcg1uq5wQsWK2FLIkPgQbgZDgiOnSMJhoDPa4xk9AyD+xjTpJcMKiVHct0Q
IZbVHg7fCh4mzfyo2U9w7IE1FK45UDGIpvZHKpfaCfnMmwi0rRUwZjLLPMpcvxvLA9Vw0Yj0lGr6
0xCZ2kE0srWKDfC9jFqEFylOQ3akWdNjeWBWl54w86enkov0GAB9bXFkVJFf3Ad68WAYTXowQlrV
vn6kfH0Fi2W+cO3dBzbh7uSO20F2zjUzeq6kZKtYfU+oVVh7Oe3IWx0xXVfpbhJYqB+KgAA4EvRw
ykZu13XNuTUPEzKI9Uzz3BDqe24TezoHOQIVyaIrjoXtVPikzMo41zbWoBuHooye8tTvz/5IUTaG
mWErlb9rR/XWZj7qckm292BLgUKrw70SVe1lWagW5MShzIjgCypEV6WsHbWxRiqnWaeCbuy1R4my
Gs0AfL9FDC1iW6/3J7eRz6K0jSdsmq4dBMeSKvZBSqVhPzrda4p//KyrA9pojY9RQ+DqqRrBwszo
ETein1x1FYAEf7LV7cBIdpWqlhdK2g+5L9dqqHJ7GYfhLGfpTYN3kXR69LWY5MFjjFqzirOWIPQ0
WFOwcLaJsPIVEOWVOYjvpqp1/3JZU/5ZM+CqhhVAMxQDMTgWhd9Ml1TWnDzGj/YzBa91gABoHtGP
rEg1j4gISqAzER3iuxkuVZfioU8Od0LAtmrjFzRs788XWUf5x+R/+WtICQfY6jgKrc+vTvIBybna
8fX+6TAmhsLRVsRJ5++dHcwWmrFZTboTu2YEN8Qe7F+aFP9om2Y4tb0z7XPd3payxQiaItaOkcpw
8KUA+VMTWhslKKGcT7AN2y54QZEkX+opuMS1pSA16MJz2qrJtiUXwlgvk3GCE5+lPPRdtYgewra8
55rqrEXRp+RrJca2krXnMCF2MNJhiOlmDMNsLndHrdPydoHEaUtTXiui26dprXqBIXfeKJSK5CgL
U8u8WZlmsq576ygwIpFCkLrpQDYh2MhfThMGWyNsXtVsAvRX5He5rTsHVSiHPpTuIVVFTzHfIVex
nbc0B12nja18RCWi7zLB5SyXkmhr+Gp1jMS6mlW2bfvLGPUr3048WVWyHntoppUftydVbhoUng4R
AnJxbMq2OScp4cCmyFsPem7sxrIdUrVQbkD5S3QTQnIz63H69efPX/ntHss3cf4+ok7XVcuyv9xj
c7idVmmI7GdmycNNVzkFYU++3nt0Ge7rQGWQXlDjVedvZ1Hmwa1hR//ij1H+WYBavoOGZWAUp45G
KNJXbTxsvsxyKif7iRBPfc5HFIakKVmdhEWtsSTKENj4oaqtC593Vu+M4hdJMtY2YIxHclB8UuQ4
PsToTtqwG/HRc7f789uk/vYzmZuliDr4rWj0IL82ThXJqgd8stNPJU9+EIPWnJA7JODYUoGsE7TK
0s1V4+qMMmLLlEXsg1EZ1tSA0Qv3ub0JDfUNkn97HkiXhaUySscEE340ZvKq7zv1NPXkaP75z1a+
1PZ4a0F1yzgpbVVx5ubhFz2DEjP/Qghk/Qwrfh9ybHx32l5dkdQHVcMX5T6zTDQlU/NkBGuq3Xto
49q33B723OtwwRLcx1276C9SV7iUK51DbY2JG9nA/KH/ewpfK8aOtvIQloq8HoN8B1BJXjW1OCo2
sAafzD+zTlcEjpj7QUz1ilKjve1timN9kwAmSQnYJM1o5mInz740ZBurB18c0Nw9lugt16Xvgy4R
YXeyzJEGCH1XPL5keLZ5VLtlNL5lOs3AAAuhF0tjux7FYG1yww6YuOXdqo66Evvg6GxEq22C3Khu
tb5JMeUn1nog6Grj63rELdxheGeInnLY1GAQ08pVpYvG8wtGek70HSddUJdvkq4b5zJhQCZJ5N0q
NkmbJf5314rCkeKR/4C3zNn3evirZaCEzWcZbA7jHmZtsSvqBvktZYott1jlAHQ2hLL7Q9bIwYWo
oVUdQVR5E+zNuTmlMz8lLjIkkjHQ93UvhnUP88tzTCO7d8CY75yufTdgD6aMAlRlp+AguylqhnZX
FDtMiGSEpgd/PDlqEe+CslfcsdPDifJC5hll4o1khd9olkQOawn8sZedIHMp9Uu3YfaS6XT8iW5Q
0iMBlQymMmUl+l/QudP7OtfNnd7Vk9dQs5UN5QYi/JwLhP0un5r6X+5UXxw0H19lHZ6ERb3agVP3
xUHVyr7D79Lyf5pVGDD86DI3tiRnEyPZ2Shy2NKl7bqLaRrdRRcKgZiROOYJnnmuLZtB7+67OaEP
q99Dyofy51+a+k/t1/LXUUDH4aOoNO8t/Yu5U5HVpErLInofCFMkBYOY3l7Ob/me5MS8j/1OtQge
K2ideAXl1k2i1K7WI05eyPvFBMgqGsnh0JKNppj1Bo0Clb6wSW9zOXPW8hSom2menmRxH/LxJ9pa
Tw1i8/LgueGS8y//nd+udxbNBcNBcKCYqvUbYEZT+2mKhz5+78P2imxYuVcc5O4VCmPP5065Gtsq
uWmgoaGT6DxFHXGkKbbiNQYXbEkj1buulfzbYLcoaGNLQwQZdfdW/+Dk9tsoxuJB0PP/N7GI83U0
wxuvqXRiNM12dC4k/5wxmkpYpzWRBe+SAHwzgVTsc+uxSSKGCuBLN+agDm4g+fkezw7tIWSx99CG
b6zEOWSKaeyXyVQna2epHtDrZXu1Jy0rb5nvKORTuAJ1pdX09VlTin1E4XCr2GIGlmCsgZjmHKp+
kl3Nr7dEA/0YUYq9arGNcKWpzlHqV1tqw/FD2lWUzbiYNu3w/OdP7ouCbfki2jqTN1s2VLSuzhe9
zJS2kBOGOHq3U7VeO7EpuIP72L5r+1YLi/hoDoq5xiv1PkoERbXDQRpr45gO1Rr3EgDiPjhrg1yd
jDQo4FsrLxbB9TeaLe1JLOykRn/C7EsaJGaNFerF0C3rpPMoqsA+iUR5mTL/Wyu3XKN9JlX4XB99
fD3HqoVF/uf/K9+f3z5v9D8MWlSbL6mpmF+uCVWfGrUtsuw9MQx5hZK2v+AGdgja7oS1DxlmXtMw
XqGTyc7OJO71Jvjll5PqxbJqbBLdEedlkTuUdiH3AHswUFZit4raNr7lyuvvC7t+JYJ5OEmUe+0m
XYdSdSFQeQBUQXkUd+NF52+70QEOhXy3do4uyLRPJP1moN13ibPX0Npzn05IsyTHAapB5miuUdjY
XWXtsTTbtU+PXot15UgoOVr+ppMh7ZIS1qKbybDHFxa3RupeO19EgdcSGuLWIpubH0yxpjsjzdxR
NyVCTVJQKRh0rmAfslMzU49E6pRE2AMER0vDH2a00pM0JuWKFsUV/WJ+UYeHppnCHVNOQZ3exNSd
ZgUpw13iIQRXvUl7ZEiIxLPu31uzPTplRZYPNx9g4C5NxfiaMIx2JwSt64jEEzedOfymURFVXGYX
xuzO0Tbz8EgTK3ebWDd2SuAPh9Eefw1hq9J1yJSDPye6+mr2HrQlqAvqmC6hAcOpIKXDL8mlbGD7
DVzZNwajLixyFDxk4D5zKVQ35gpc11ku0TPHoauAikXJk6lXZFrOCbyqTc0NzRDeGOVYB2N91rtf
NOiba8JgyAUjsof11m91v4qfEPof/IoacT6+2YkkTlzBy80goHpXSOvcaIQdQW1cPhrzAoe0S0Jr
cRJ+8Qaj6L3CB75TcuMC2Fm/09t22FnQVHu4tFc1RFI5GOmPrK3OugmVvrHFTU/O1g2wVK9W0juS
I/JfluDWbl6o7VvPmTKZ7kjr4ZjJ6mUwFPV+VILtaBfxTc8cE+bZ2Oy4LFHf7oOeCKEAJy16vZ0Z
UvoHT8rYokiddcTI5IjifTyLllLVZDv1jSD/7F9G9NZvswrLVAzN4GZoOQp6wy/X4Y5kSr51evtu
Eh/jxcHIKC7Fl2U7LddQRkBX2y75QtYblSz3wo0EwBNTEauAYMatGU4/0iE0tkkMcD4yAI9/o+ph
uWCynH0czRUqZk7czk8kRGIGAYXHJU6c8Wa4/8feeS03rm1Z9lcqzjtOw5uIuvUAQ1J08ib1glAq
lfB+w359D1B5b2aeW1Gnu587QsGQRBAkQJi915pzzMwsR9JfQtNVNWzS0TjbvhLN4PuLcT7K3WuW
lzsN0ecdiICKAMGyP8EgMTZppXy/UHNwjWzJLtGujIkeEPiy7EvRDbmPdYy7SB8zDeG9xiIxNnhi
1C3mAbyhUVIdRqBa2Zr3WXZtf9+nquItw0NB5wvu2pQGcglCKV7Kj8lGaWROg9hGIQ2lbD2EwzY5
D+kwnxLTuBFL3X7OYf7Xb9S47kKRe6/AiiEGE3/5878eqoKf/1xf869lfn/Ff52SdzqS1XfxPy61
/ajOb8VH99eFflsz7/7j0/lv4u23P4JSJGK+7T/a+e6j63PxT/rduuT/6ZP/8XFZy8Ncf/zjj7dv
RVL6SSfa5F388eOpVZdvWQ6H37/weusb/Hh23YJ//IG1q/x4Fwl1i39/2cdbJ/7xh2QpfyLqZyxk
Mbggzlrhrgor8PKU9qelGpYsaxbQN8sxGZOUVStiOH3qnzLgB80ytXVuDff6j//oSC5dn5L/dGwG
6cgtDAtUHHWZf+6BH/y/z6/uv+cBIkz/7UZo6DaSa4cZqs68iUL5X+enTCdNhwvssGtzeYeqIfL6
qDnqiZWsxxsnjBAvQvqOOOvORnXu1ozQg7Kf0ClQpXRLm0TNRKJtMtjlc12thin7geYFibqMHg5D
833q8yMUZCL0JJgFVT66cnKVy1i6LZJMPOD5NPoihz8H0i0oiiBKtJEewBd1y+UxcfrUnZXlrMTS
LT13Qgg1662bskfLUW9zRZMxJY0nXWoJN7qRAyMcha9CWof/SQeTIbHbFsVxXF3tyluqlAQSVZkv
T+voIvXURL915rshdx7akZnZUj60S/w9RvNhGulXqlXXnRmfxhaolSj3mcwtXFkGRFbF4vYAIL16
aF8WcMdxWN0NCHS6vN3O8hR02HZ92p1Puhbf9Fb2fWj58KZRv+RV8p2RBfekit0M+eXWrAm0N5Qj
RqvOzSI+c2S1L3oVkOyz0QqV0gqOfwxqwmkDpu1b2yCr0Elf8gGBByZX8DidTMfzm4YTqG1taFns
NgL3UlfjJWlogFZ2wiAShYZeFyebOZN5IXEXpl3s6tnO1sn6RlvuyQ2fIV9JEahvd7Je+pE6ulNM
cFAt21f6ZL6GlngPW15H3ljt5ikSwbE4YLBA/w1mZHXqcKRIHUb15ZW2iA98tt5k8Qq5mmi2NmYC
z1+/ZcC98HWqu3XFqR6Cnli/7bCTvun1Mz2izq1zTQTNZD+nvUp2TzrZxPvkt/jT9kYzDV6RQjQd
1wjI0rgyxsYfh8nt9K5wk248I4lqEAuXQU8b3ddqky9+iR6zjpFeaPW2T6f1e6dRLQRgtauQThD4
Rk5VHW2F3RkuQg9mJpX1DPd1ODh59B7mJJ+L1nlILZDjSXSK8Hl0hBBZcT+6nZymXlykwJsZGFCr
nm+kQXlX23fUcNKd2oW+kjuxGzHi9LXYbxwSVoxwr5OjsmktEt2cac/YS3O1js86GtYVCd5XMVPu
y8kSOs7kyQg2l0bRvUX+XluD7CuzdlsMnDOt7KAnjp6TJT/T1FIzhR0kG7dD0qrokaPbhhrLJqNe
4uvrDbIp2cx6Q4s79uZVXK3m79MQenVd0rUo1TtHiNaN7uSxJxHesUiULDBXNTkJUM4HgVwIq+5q
VQugbG1Rgn83Q3NyF3U98ZrsKgeVhVTeOE9z9n1yMs2FbWS7rVo9GyPehspFVcuZID8rZrXnGJ3c
QZFKH46vPnKIWEMFaKngu4rKtnKXMSKlsLN9UZkDh2kHXatrIS2YpNtcFYTFukPOKSZx0nm2vAVo
BRSPwyHRHigT0tagkEGTfL9kX7Mm2mTIE9SGfd3zKWSFALRW8ftxoy/JA1GwG4VgIpoKICSg+pKs
xpA1LohNrIqrRp8IaCrCg9CsDDkJz5P99lVTLPoDE77SsQlfyjaedz1fIVPmBxULk0fvOuCZEh8E
1mYQy5mfm1xPtTKk6R5jWgZtRyu8e7Ey3te0UHlyrd3GHfITrp6ZaaXeWN8ADOaL7Wxlw8gTwHFW
fJW4kCFRaq6KmgtLaRWOV8VernYGRJ9GdlWZQCI5Njctwds93XSPKRdeBQZRHmU6xHbtPHiOup6z
fd24c2Kdp5SLZdW2b2rlfFenPPMk+tNdjA8rbGbUI6RmVLp0sDtp2opIu8niZd/GmhogzqHWED91
HZcj2qeqN4/aMRlpg5V91fkNzHAXU/sG6VDJzSA7aewI1yjsU0T8coIK3km0e2QiwSRoi9poiyBP
wytPs+8a9S8vlkpyO0g/g62OFFY3Oq+MzJ72dEkbe7Yf5Z4Sua3EHp6d5iQXYLKqHqKmXNCicayK
y1sxGq4V9UFEtPd2RLTsTcCtB4XCKmkjlTfqzg11yo2uXUsFXwXJSUeVrjKiHXCrSuZTevnWl/m9
NvJtZcbLKMgJX6xs2VR162ybuf5aU/lHU4p1jpuvZ2oxp15uz66kRh5KuO5yLYk69XZus9SPHHFn
5fG93PbfJtShLYmwri0EFwszurGyb5ejfHIwzkH8SCGDCHM76nT7i24mH8uqrhM0YYxYudzCQblq
NHtyLzcsxpKJt0h80ErqQm/oGlqSDmC11Ei+arTkp5nIu778HuvFlj7mF1Tfjaso+TdZ4lzEa+Z4
kVpsC101gmTQr0KM0ozLJcPNZTpvqcP0qQu3xmRsG672c9hfSRFynlA1z8toncZRpk5JYBpQctVr
4jDoEyRaFv0BYqQ+iOx7sjGUu3E+3y4a1MWlbL4kPeinOuJmJCkZl/IJKp5lci4vQ4tJWs/PUuew
XaXN+CIt3uQxe25rea8Atkwm7pMZJ5ssfyBLRoUZTq9kLxLCoueRZ0ZvSJ8Hb6iPxvgF92vut60B
il5pUIoTsemNhLET3mBeOT2vtoQoN0CKdlFBnboFXiExdvesCLxIX3PxGS3poRvgBrU2BdiwV2+H
vvWafppIteECaU4ru6bjTiwTquDlw6GZQrcBFE9vmI0Ye0p7aTxG21m33Fwh/YrvNZfFprByJiTr
7ZCTR3MrRhz5OvrC7uxOkrIdEi6IiFgfFmJQpmzJ9lPV08aGfdAa+q0sZX6iEOZACX9xY+1kiGod
vzFskIz6XhrZltg5aWjhubrlMhBquTx2ShBVUnxehy5JrZ4s4HeupSpnAkNfLkeOo1UVRwACR4nm
CTzBwJqkyu25xQHsJSSPMDiS1qXuGuzzc5ICB8cx4EZnx9KILtDJowIKLYAbhDfqMsZkG1h8/5SB
U+jeQYXAv03KD3tUGmicZr1p5PBN9AYV5yEO4j5MXeIYG+upYBIdZBLDLDPbUDh38TeSKFwP6UZA
JmGXlzvVNMVBMCn7fGjmShxIeutcY25LhkwBsypnrynd1ha1smME/iVumGVnQBrWsIJ1cDzu29ZR
kOnmz7k8+bHUrWu7M2LrLbIMsPd1ra6cYdqzUcfD599kgOd+OaRMLOFI7eMqv05TnRQBTb4Ha9ft
61nr9kpZdOhmNkzq0wBcFtAfve33BhWxfZ2k/f7y5+WhX58IN3PU9XtT/zoqmdhbNJr2WISwBs7j
4kGajQ/oiq517KWbDLsDeY2tQ2lbQeKigR5SW3tDHC9uaXWHMiOYOv2MhVHZykwjEQLB79T1BnML
CggH83S57XSh5fQT+Sy078V+KvJHo3WIB7k8QTKI7omkJU2gicR+EQqZebikiF/k+4wiziTMQQnl
JBuF/SEuz3Mm5KBUQZCYhEvRpBGUbOLea/OwYdDeRcdQ5EepUuWtFmvm3gb7v3d0LYhRc+1MSNlt
WRJL+WGSh3bfLRoDMGd4r/DqH2MLjAO4otg8142WuWRsGnve5RHaag1AYK+BDkE5CgMaEHTQtBww
didPezGEkuJdfs0slSGOmX+//JXUecaI31pcZUnv08Icibpop/3ltxxISwmXGbU8fWW6dcisrC8k
7/R+s+bcgIp/sUDTbSpV0fZjnGl7U9agjf38W50i4qXL+FshZnUvJ9gR3c9fdRrWs5Uxdgx5H6mt
1b0iIfdEuuGgsu4Sn2FOxvXOXugNqUdsJRIqEZ1cN6MkwI+/VEB/hNZEZulN9lD7A9Wpw+UBENWP
39YsF3KqQsLahBUwUSHruBDjQThCoT0Fkki2TGTd8sDcEJsz+odkPJphbLmaaqDhb1EeL7JB/84x
Dg3w6c/fQr21fF0gYbn877JIj3q37BY0U6keXP5DXd44mCVeB7RDExhh+QSAGhhIOnzUfFgc6u0X
UqlL3zZk8zyGIY0rjEqHsRnN0yxJx3RhFI7P7540MeksCuNQjlTtSRjND43VK2iawY2plRltL38a
FGDJ86sDa2RsVo+y+pAnqXIkUBPhx0BbbYazvMnBV/uorMfXeom21mRlt5mhZl6bTV+K3iqe6t4x
AqAxBIuUBsNzkwSCnr0dW+bDL/WFH9P3X/H9f2m6G+tsfbWzaqbJwWLT9/69TZE7krroVdvDfezK
LcE061yVzDzb10r7oW8Z1WiEjdLMrlw94e71//L+ukLd3LTBNsp/afo7s67Ojqj7HSkJj8aCS9li
MMlkT0uybwz2VeIm3d6kb6gsf9NZWit/PxkJPzad6qCp6nSM6En/vukM/iW6j2W/y2fmieuEseud
B9ybhMvrs4fabiejkf1sHv6oLv1WMflXXev/177+8YeBrOeXY+Pfa19vOTWKlrjNX0tfn6/6UfpS
FP1PBYS/BcBSp1qlo974UfpSVP1PHV0mog0TZQTci99KX8D/ERXJqkVLTkYF9aP0pal/ojaxddo2
Np3S/8vSl/p7y48EZN5bVWgycBxTZtPXytgvlnaIdFXdUGE/w7xyAqWSN/VKsxnketpGdTw8Vjow
v15PbL9JDPo1rdG6ikhq4lL7+yGkYlrI+XtUVLhGnZjyUnlOTOb0MdEXq4tUJnos1OdXAjzph7X5
cDU5+g4W1uO4orzKFJSXI2xz88sX8d9cJAyKg7+eKeuG4dWnbmjpMn1vc+19/bJhejnXmRP3hKSr
WrEdHYpcQn9nKAZPQETlEX1E7IO9wjIG889D02Yf23FSznWsfwgcJwdnGq4vtFlVWWvepM9sbHUw
Ty0mF3ls+xsrgSbl6LBylAkFYEtu9Cm0w28DPeYdIV931Xq9tYqqpcPbERiU1tin7VJsTTTHoorH
Q4twht6TCKSyGcnuLgnm6qEmZqLroT101naeEf7TdAwPWjzehBJ+zm41j1wm2I6lxwf4T6VEmxKj
xL251Nqu1JnERlGb/M0+/UskxeVg0RHBwGcBKiD/G/+Aemhsmw5EoIgh9mbo42TjDMzmI2FFDxAh
PIM43P3F2aklUrIt6/RVVOM3W8fWQRqfChyaW0mYydcD4uCdqEQflOZAVnQKq6o17lMzz+6UqHXZ
0SrppwAhWkwrUS6G/ZCbI9WLoTxEkxxEOm1RsFwLYzF5fMiqlqaWmd5PeQxBI8+iZEv8msJYvajO
Oli+bQN13eeko05S2TkI2dCXe4Io/EaBGTGro/KgWexLZ6HgYRZPM56CwSpGXxh1fMqU6noe+j3K
58xL5kXsYtW4yxJ72aUx4QSqIKaub46alt8n67Do5wPTGpp1c5r8nabj309eLBgyFV6qowqF9fUc
+OUYt2b69FKdd2eU61m0oHSlQs2uS6Vdy8TATUOiJqgKmKcJ0co2a+PADOklMSoWTZuC8DfOvdDl
YyLKQIulrSN8UETy0/98Lv4u7jBkuN2Wwk0brA+jOfWisvrlYxoyrPiahutZJltnn2bGCUunERjx
mPg9lfe/ebu/AKM/38+hiI+awVQcqIK/75aa439p2rg6+9hk4muJAFABxRe9kREoraKfQV6VQULB
877hhHJlmnymQ9qLI4MG63X5zrrTZid6EppcXMnjWqK0vqZN7+YikZ4IRcHq04b1tgplYpRXAna1
FFCWVYbFHQGyf6OOuVyrfrnrswNX+Zyh4go0zfVu8vsG0RuB3oY/8Wzo2iuVkfhg0ZZYwwBJsCe6
zIvMTA6Qzg5BN9TSUeNKdGgXRASp2dwlcBR9EvQCsdYDtJmrIajam8tDpjsfCk6sKy3hFKTBQLmV
2vBhWkoBH7XdqAynjoPC1lnlMm5GQnbTsBmhTLekaBWDsl8kTWGg3uibrrXyMxIjsiKRVj07AM8w
hDDfCGMUzr1FyTi36QYINEX4QoYBoRX6VIzzRkbc0ph7inCYCykIYXFoaxTa+u+ik+Oz1MoIybih
IlFMlKNth4pbz9myi8y8O4RVObq1Lsq/0cMYfxltrfudsRZzEdNR9dVP8ft+l83eKA0iyk8zud/0
Sl1FMsZb26DcisXqEA+p6o0Yxnw1nr9lip1+aIXiq2k1vjWZpTA41s3rWMIVno0SpBvVCu/SmXZD
si47dB5M3/kbUomznmlXk2qmwA4pixX2HF/T9p1vmrzIqF7kXIlKU3/TldBynfoOsQRxr23nBPOw
WNRv55u0LsbjkjHVMnRHuopK5X5UM30DTkffoekcvIV6xg7bUbMp9UnfJfiNJInU3Ak9Pxlk5Rre
gFsybL8MGSHluVa3T7p126rd9EwbAAbf3zH90aeuh+5vh7amoziyTGcVUK+omt93MXa7RG5joZ1E
QWWuUXLl4Ni9cpC7SaZIAuc5X0x7d3ni8jARIid50rpMi9+m2fx8jRJK7zWd31/+9csihoU/C8AT
L/y5tqGjdTKgLSPAZl3v5WkIjf/89XPJxZQkDwmxTgES7cnln9LYFleSCnTi5wsvT3y+5eUDxoj5
No6uP33+T7t8gp9vDo2VL4MOjHyFlRo41H+zTT+X/rFeZa1+zvvPz/CvjfnLZn1+pssyn2/a18V1
qvgKjubtRXRRrXv6sgATU0KBL79enrk8zJfdf/lV55TNmnPMPX6rDMoShJQkJC08JIrq7ICtkxpz
AiC5MBGdNIjcdbgRQw+Ul3HsE6y076SUZZtZPM7S+H2odOWqz0CX6st3eRKmT7LiA4Xct3wSC/mw
09d6hZSm/UCRH9qkN02H3pHrx7C3zmmnAivsmLsubfmsJgxXYYydyl4OklaJtijSD9zw67X6NmzS
Ugo0NdRcmpKmS5BqSUOGYQIJjmdVHZnZTrcjWeReRCk1ocYsyDPC6APQahGhhD5SdyObRE81pPFi
y7iZSy6j/cA6EtuqPDn9YHS2eI20AIxN9gixvW5UzWdwZGcz+dakw3mA9HNKtEtrRmwys8UwqV73
0ZrHlSLKkAXthcIUsw/MeFtwGvilYydbVavuYq3nhmQOG07fVz1/tQuEQ8ZMAEky2J6B927b6NSy
U52ExAqDYGLXKSuzvVpq6dFk9bHKGjPokthxEfy9LCQyEe6wz0j8jKIuPkhCpoBSzQGuQvSJZht0
ZasegX80/Dt7yULZjbsh85R8+pZSJlWpupHBoN6lUXtyGhRci1PcLZHODu7qLdiBeJuD1S7Dh9Cp
Qx/SildhNi774R3sh9+iztkKBUTuhEGTUOzXTNReWNXaVqyK6FibqEC13iSZ5UrLVA4VTA1V8bmo
JARl7KQGw0dsmnvu2Iesl1of4AvWHLv1jUxhP9BMXtLpPWnyu8IqpRPqAXhvurarrWkTKZJ8NVtN
54NuTb3SbkcvFMeir/BADAb0jqgG1+IlbSR2pOZye4+bY2NQt56H8Kpv6Gy2WcmeFsu8kulUZvtY
PJc+ZXRTcCnOrEeloam3qFHp0sEpciJeJLXrA2up8Odo8gRXQL1qLUl1i1Fi0q5O360x2+fTk26k
38yq30BnGAJDT8mCrNqjbVj7Ss6g7I6NvWnGPkjV4St1ccKljNyTkjvBfR5frHIsm+x+kF1CatAt
6UjQFaA2LjJTynkH0MXYreLmeqx1r457embdcNM2Zkte+vC4yBX8pRqufWWacOnqs2SofVCl4PuS
ThlPVuRshoa0SSdUgiEtH2iYbPFZRH5Hp8ftZb2iRAS5YJ5KEHE6l9Z0yb8t+oADohYjXSxvqTHy
1RAVGHUPZwJmM2DKMuw6jMarPUueTcBCgOJNy0EcHuMOzexoPyrzpkwtktaiay5Y+R6Px9MMCYmZ
HTFppartZ1z4AZFNe2xuhqdbpDAlZnSrgwnm1EqDOHwrqJb6GoONTTTZG2brYi/P9cYGpX0eHqyU
kHZoujIXRDJBytBbsN+A1erHwJjSc9/pqldQdkZT1T00A/NBZVHQNVYIA1Z91VTWu4XxJYAzgmCU
ZZOmzuNoRil+2QqXBWnoQm2+cAzRwyGlZadluP2Mgl57My6InRrji2Sz//ANZEFdZzTdVkNP0SMZ
mLIjGsA2QBGm0MPTcS86kIWoFe4GGXOuKjWgfxz7Y+wg4/EJS2JDrAPToa8GIjJqmNRGDXMJdBsB
Y6Jx9TMjWAr6lqnY5NULnS0dLH+SnqYG/y4KUJkLJAmWFSYqeZ71Axik1M2ZFS2pnt7mwAsHde5u
aPf7KOOuetqYfAFauzXNOvNrgt1AIjnOZqG/MIm08nqRvZJBSVCa6nWmmXm5eI677Ap7Lj0aa2UT
TRkh9704g4OsGkm9msKODk9tdsG4TIofm7diUe1Am5k0EvtyaOe6dx3H8iBqwpjLEZ8RcuRaTUM9
l46LrR4KwrocYdwncr6NuB56cZvBQg6RrqgI8cswv6CbSCBW412YhyXm9NfeGY5qD5kyK7UHg+g6
K+QbXjAW2ENM6F5IDGaHTVNtrIqNmxoP6t20GbQ3TrBhmwM9zrhwenNLuDUE523MqHrJkpISq674
UxZtCyAEE5QOf257QlhS/myt+qnJ5LtVYPSlpDCO2RnzkkMDQtLMl7aZzjGXzrpYtn2o9htIGJum
QrdAzBmykTjPNiOJOFQ9JSKqkX9gCJmJSbXLgBz1K8ALjKA17V6RQIskYcUVAAQTYEvx0EuaxMhG
anyUhtbGEQ6QCkS0FCZurHS6T4dlZU+d5CH86MvsQ+m7GJ3wtDOWpfAwxLzIpVK6Sixz3uk08QFx
GG469adGENsDMR1gXI/bwSifzbbmIs1BDuIciUW7omSM5gpHfee00Ln2Sa3p72Pi7FAQKy+qIQ2B
I+vjYYgc6VySk+Ndlrg8XP7MlpWdZMbTITQWjBbry9bXQ/8y3u2I9x6WRboTtJN3BJBZ2yiLcMkJ
maYeb9WN80mqhv654X660Ym12kO6kq5nKS/pWrCO0r4dilx8NdMMCiyayvMkqu6Y91rooy2SvgxF
G1zWZS10bS3u4beqNFWovvNii0unOqSEkNAXz98sqW6/qdAXTPR4L5KugClTSU6n7DKeJDmefMwC
xatE3+2yKLserUkWUR6Jh5nZ2wgda1kwv9NEdz/XNpzSucvfVQt3Zy7L8jViSUHOgDRsFEotj2Ht
vBjr+4IUI4Dail9w33X4d6L4iK7FOEUZt4xad6DFRwTZKGbzbbKaitTiBi3m0B7ojGfBTI92NwyK
civ3IUiqdTFZf9b0Wv86d5LsaTBwrnEQKXujE4Riym3yZKn202VJA5BcWsTqcx/ZU5Dglj0UUhed
V583CivFGaTXssA/2hjtNztKSLY2tfTeaVtpq86zurOEKd0CYAbJvW4L7WwX+373daoc3cMCGl/3
VuXszTnMNqSNCGbw9sNlByl5c8PtqnnOjU4LOA/GQ5M17dmwCB+pZLV9q1bD9rrW2sR+oVeVcVcD
LCJiHCFw2SfNHSIsvtl1EYfRLiLh8E0yMHzbiqSfHc3MDpKUS0FDws5T6MT3l0WjHhdFupYNSPMO
2tqoDgXH3bnVComhWq+/idz5sSNtNP7lUg53Srh0O5sE0J0yCtKVqwG0+PrGI/Z1QLWO22OZPhtd
YV5i2I8dejVyJ7DHxHJRvY/6s7Tk6tsQkmnSDK288hAFURlMqi8LlLTGND3/mibI88D2QzCR6HLP
fEYvnLXy3amYX47KV5JmalqgY3Wa9VE7DZVCOvP6FoU3DRxwsqmkfm4LgqZMqzuNPbAuPGXWV3uk
h71+lLanuipgcdloT09KjfCkwCHnW52WH8Nhd1mKIZ/hCd7rXE2Shu2bBWQntd9m6e7yeUyEFgR2
J/I5y3VxdDpD8zHZdG/kWn++UREjB6oqJzzPtZIe5cZy/FIY9qvFl3V5E+oQdOntornm4kneNNGz
gSCw/hWzyudWGw7Z4Ew6leuc6TQ9P6sOYq54XwCHf25216J2YAfFN3Bei0OxXprWyf0XM6lYlA1e
BF+P6oTdTRZp9n7JZTWY9Tz+gsd2c9mWEMiWSwdul6RSwtygWfZDgkuJg2l+SdFrXNYjYDCQhGBm
t/TmQcBzz92YppS+DFEJcYjvCGcrYqy0nW47VaLNbC+Qc1NOL4YHeNZYgrY9vB1OidsFYiMIKXlC
qG16PezjJ8yrKA+W6S2xM8c35Dk5NEZFI7+R30cpm944eWTqAWZ4bceM9uWYkoa1vgC31pG6pPGY
q1q4o0dHTlKsjq9Kd7i8UDXSKRDUNfbcz/NAoyVFi718vDxZV3ZMAbWme2nY4jzVRvG51jRb7pDH
9A9AJswrzHU62QfEMqAbV7kWvpFVXWx6OcZ9lMvNo0qB7/Lx0cyAG5kLDdpbOF0reYKgaf2Yw4DS
xbCy+77TtH1SYYG9/L+MkWt2AlrtXDE6KQG7EAaiPi2Wvrt8xEqbIzISZ+WY0vK8wQEqPtdoZnbC
WC+3b5PUVA/DzLX6skrCE9aQuPjFngTRVFK7bGXHzF7kRPcvqxymeAaImyjAJdrwVsxrgrvJJE0C
AX5DRgnBvF2j4D1MNDK3R8Sk67ZPdXxFmWd5qkqD+ZmCMxO84/Kllhna9/NyQ5ujd009zIKpBjkC
Vbq4723py+enIkXMDZNqvJYTQwd9Q1/g8kQHJCyLrPJxWMz6SjgZc9ypz94EBMH1m++X0Qga0NhX
6BNBN6khNWK1uvvcO10PXTKqCb5GY3gGPRR/rrVV+kfi+MJ7Sxnz/aTl4+cXSN8aSPPwaqO122jI
/GiOVOaj3SZMT9lIiRgF73KI9RHGy8thNwPhfVXTrazGiDG5dUdKNiF7UNtA494OdgvRS533rujz
+gpWxKukYA8tNKM5wYJmaFLCHjDXrMI6M6HpWvOyihC4q/Yk7BgkVlqawGTIZFXRlS1uOoy4Do4h
Rn72dSqWuxVbfKoc2ON27RA3BgOyXb6aMFShdwOc1EbTQEEGxMaZzNmn/fJq2TXtGSVRmNnZhJbb
zlVC3oKLdUbbT4O9a0vmgIklgCshVvAiHSovKshAWdThXsr1V8oYcJFs46knANxT1WHY9aZQN7HF
OYqEB0/0gO5lEVlzCBtkFpeHCEa+a1FPWr+0cm/ZiZVxPPHrZBjFvh+In58a4ieSsNj//P9fl7ss
fHnQlOLHa6dej3FkL4fLyy4ruCyB9Iz3uPz6859cxlFcWsggej0lIg44ULXPhih39dryBhTy5M91
84l1Vd5kSnkwZOVTaeFVShJmQLEkEG/Y4imJXwo6XAyICwRp5lDvux4lR7M+ZL3MWLceGPPj5twr
YTfuR5Gwc2XQGfZC4C+7CLrRmyXk+UpyFLGv2hwGPCajYOgBIdF5TMHIXFt6b34uMCDD2WeVEPAK
ebj8lh1kilM7bVLvs3z0DOhTeyF/VJLEBsUwD/eXhxl19WKgZ6Ybo26cEbVMX8yr5Ocl6aLqgJor
U0OirCx4UEi/rgtLO1pR26ElYvdwlnWBmiE+rRB2uKbEhCFtBoJa2Diqo/WebJRCrrlyjNWyF/rX
TLBWiZnKprSSR0BCrLsTD3IaT16X8QIxtuwrRZYXxLDKMVEqaXP53+XZsmOIbmq1H/dz5pcTRXqr
bQi7tHwGChHKWSjUfLBYSx2/qpnFVXnBFi+pRFCzuWU49tBl/FvrpBvkv0RpqniG08QvVm8ciAKU
0Mi4fqq6qogbb1WilAzNPtyHWZz5VK+Mz+Pjc+1GK9gX6/sWieJ46UTMUqyLKyVMdx0tw92i9GUQ
camixYJwcKFrjdWQkkOakHlvLJbkIeLvvEG0t71e9ls5ppGa9vm0VTvraEoz3ogkgw1CF5qGCC6K
zdKOT4mebKyqsXdV5ECrJOxaGMk+ltN2jwSD+JFhogiJuNAz7Anz2trbq+uK62+qzoGySrKkKXwf
uw6MZlgQuYiuSzQaEdVlTQaCSVBwE/nqND4N6xmJ56XYd1Lz47eWHgQlfmksN/iBh0Bk5rIrW+2J
LHLzFOZH0+6tG6lq4sOiYhsp09q+6lnJiYzvwcvJC9m0jcQ8PTX0AOlg6icAfbah1e4gOWFJRHrq
qUM2bw1lcAJtUPqzBMXyKlqGJ2H0y0GkRAKVnV7fLXODSHKOzJOBSXWTahIO9x4SF01IaxNWobZf
Of77cBKuM0+MLaaQqTG3Bs+ZJWhPWlVe272xQQcUAglhZF03iSvPDxHRCzcZRtFAy/MqMOR8uYNu
hM660up921OzzeL0f7N3ZruNI222fSL+IIPzrebBsuQ57RvCORTH4BTB8el7UVVAndNAo3Huz41g
O9NOSykGI/a399rpyZqYcGQu5tNisKxDLSmdSpwQnmjt77w5Yjnx3YTjUFMVe2Xn54wj8un+IEf7
FirT4jgrHoJlAUsylrt/H4BJleuhwqpp+savOE/fcNjoNRswcDlV9+4lxhZMJMMGBBEfa/3JNLjk
/f7LDXJrN1HzkdiiOfmLnRygxiGhetfaNuz8ua57IuuLo60XVrsfbIDyi4Pt3wccV/1qbvFiGbL6
GSUyXJXVVK6JlPz9+w+KK2DsMbl2kMw2d7vj/eHudEz997Dqx6PiAoVtnV3TsiCDK7Ag3r90NyPe
PyIRgw/Dd99nA1tlMY4QJ2LLVqd0eSBqbmxNCuooKE32qDU3aaUmV2JcbwrMpMjBKinATi7vc39t
t6yGRjj1J9ew1xqo4HGga+XsUjiRZ1W4ogGazZHPbbQpwu7vh/unJh6WYgXRrj+ZyOdeNVRQHbh3
3R+kbbibqCwXsQuy5R1WWWNE3EpwQoTFE3tdztVj1ZuvYctCmET8CvcHLFn/fASH+p+P+GHY/Rtm
+Xmmh5OmreB0/8gZsav+++n9I7P2NzLz6kPcELi4P9hhyn2loTnIEdkuobPudH+QDetYxI7t70/v
Xwtyg8l6AiDLaFR7wnTIzYAs+yoJfMDqtvfWxbj4o9meQAryrblgKUnsGY64bMa14fgjmENOkgt9
B+4IOPZRxnLD1A1pNGBtF+aADM0IFGjBUL07/YxQ45hPkS5t9hI1UUmrSFZ6Yr2IlxmsoSFJFu0y
KOW1uj947NZhbqY0MS0vSSdzOHkFyedxeVfcn0necg1FHNdN4wBuH7dmmn+TGMjObh9vmskaDt2y
Tt2XLczfCB9ohgxCohvyWgfC2y6IDQzjyXUcqN6yipgGDCX8itA8ZZmMj7lSa45ILNrS51IDukfN
4/3zJeIUR10BIiArNyaq2tohiCqbsD51eJELO+JenAje7J3AcVv4cblLou61iEV1mpZr5b4c3D/6
b18jAnFqQt0wceV90eHz3gL6HC7wezNyKm2yXvBoD8wKQ4XIXAHlJJEDL3Pc+9LUTHc5jAkYv3mZ
NztzzIIrAMRdxzH3mxkMJLXQcRGmoWPKKBqOQ2M8NMykwQGkHRJwzNft+OD5c/5g4+I5RY3apWPS
fIVSXFJGrKRa2/Ec9CAqKT1ww5Fw+Bw+lngMKtvoT1nIQNCmK5a7UWgCssKRPaXxdB2aelp7mnwQ
4Fls1tigmq0SA2Oaok/QYoX7YLnA1nMvuQHBkBBfhNSbBNDPts6W44rvPuJ4GZ4ECu92DBpyHsUw
PPmuyzHKMqND4tEPOBvlTbYlKrFn36IAKrkIGd0AD1n5iC8/rNDRK0m1/CrLRrF28x6QED6xFTms
aueJIn8gQAZKMwnEppdx+Fr02e/WjOrL/TO0eLaAFYtKkYX5WoWu8zEu9TmkSb86Bxu97Vi4L4RM
P0an2d6/7tc9UwSRWKBK8/a9lUDxq8x9Dofqs51igbvaRlNq6GQUEwYYMbuvtem2Hw5z/mOdWsWm
o8Tko7JmdzPGNEDd/zTIzXXjFhAI67DcKRlTH1aQtDyaFfdmv5/aD9+LTmznw5+NQ/iCKu1tDsRq
b5o6QcrZpXIYnzXRpExd7w82wD7ME2N4zJocp0RdWd/aaDEPSPc17oiFcFQDPOoW061j3M7Z473R
RvAO8S09UIx4YZDSbY0qEbd4+Wiiyp6k2VgdWqfk0nF1flK5Mz0ldNauhetNsGimaoP3S/NSg4Me
i2xa9ZmJzW1x3PszK1DRTe3RTFxxUGXxB0CiuerKun4P+5zZRqoQ25zZ2Agb01kQUHXIvkETLc3T
n338Eub9gRSK+T4G6YnwKUxLgIOvPqmoYwk1YI2DCz0ZUpkyXH4JvNs47Uc8cmrG9jdqKkGLcevl
RUReMudWGGr11DayO49WFf2xc/gQSmEl2kKhPA5tU79jbj9QvlRcnTnD9DXaj15YPjOZEq9pYutX
L2VpyMi5TDo7tmOnriXPwvMnedB0QMMg5EpPAbeTzNz5E6Ouie/hf41bXQkroOgutmgv988sH9Oe
YTZMbnwg0jY8XTuak+vBGKlsoBRn386V/DksGJqoz+LHvhg/m7GeHhiLon27NjG3wBVQvniY+/nB
zdDR/26e4NS3FjQTrsKs0De8T+sOa8XKatthk0be9GS7c33s4QStIhvmZoVZpJwYaIuIvWe0MC8F
YuUqodfDr63kZ6DYSuCwZq5NZSek/c2olHuKwrh6BYp9c70m+IoXKQGpsn5gQNStScR5uzp3icK1
0/QrKGhkmJP5M6RWdgsdTm7iwO42NDqoneFM+kUvka+umdNfY5xugtr3/hgZkb2d0RPRYXsWnKqa
tmEbgQsDZLwDRytPQ2eGT91EQMkdP6wwtt8a10wZIHIjEIkp3tyo+efT+58y4WRI6rJVrGBVvJBk
oIttcn44Nj0aDaCtXbl82rTjj74F8Atn5i/lmvNjT+1T3IfFdcIMcA6AubNsoAC7nsyvqJZy7bUx
s9J0QjdB3jW9X6FkfI/FI3l1CBLsmZJMh9gM/OfZgofeZlWzcux5eC330Kycv0zd/6wYJn+U5dRv
MO/IaxGzS0rD0lhJMAJ7OeUZw4Z2hzcxe3PS8RMWZLbi+gi+BdiYJhDNn8GrGM1E1NXO1QHxB/CL
yolL1C7LclUgkbo5uSPSLKfJ97zXCKv3NmNHsDf8WWxi37C29tgP17SwPos0no/OrPTFmf0N6YH6
vWZll5nz1nve8CK55kvb0dfUiMu1MQXWkTeRw/9GUG1bM5ebTnX6BPPEPde9fqma4tVqiBhn9vxV
0I4LDJkk/0np9FkZdE6DhjIO8Vz3H3zPj7wlrK4bLoyWUfG68eeIymD0rSmkcSV2nOBjrsZg5cDj
Vrb3w2bCL8vj2JjW1W4UjMjEJC4TdQimCb1Acb3EYNO16w2wAHuCh9xfq62hc3ebCHQZOypgtAqT
A2MvxrWTE7qtSuG/tBMUeFWV3qnIbWZ6buWfKJCNj6hH894u3EuWm8lnQpnyai6Mn4llMKPLRs6u
8WRsJlbkX2r87YwDM9jBri+UKFYkxnrrUWXd+2gISlwr6T5knfpq4Q2/FHFdn6JF3/SC1v0OPkda
VPeKOo/XwQKmEWppPZfcPFespgU73xLO++x/Z7W1MZJKkzT3BOWsIj5aghyKymiuVDPCXFA1+tjD
gSbRGHI600GxZyzCTcyMIW+MegkaV/TfVWZ1cbqlJ9YxLhkm7S3z4vq5bgEzB5qU6T//g1rAv44F
SDE1boIwV98w6Xe4kY29OyTFkc4RXhXTfmny1D6aeVGfQdM7R8siJN6743Myj8ajpfv9/TPXI8LE
PUVdVKmxgACXWTHc2sDJtX/nc/Wb6L6zI88WbGOVwjBQ/veAJZZUOluxtV8mzaPWDDKaZn5TI8YL
i8Kqz7B/KxPA8t4QTBgqlXGxTUeep4mov1GbZ0Uu5p+Httr7Rgd5Xt+GLMJYaNhsLQgpn41qeigS
K3tLjck/G9jn/q6OuDdLcFVOmL8JTRPvlX9GtzDXWeLMB8ZU2Ushj22rglM7ef4pNo0XBcr4UCqF
QuqJ+bEq80vpkvZScNLXc6STHVyheSeSRqzuh2klO32OCnEkQRi+FBZN2n2a3jrC6KvRC9UjS5Rf
BY/FwLGqXp4h/ifjQgL6JpsBoMGbBI18QbwIHpX2Kexqeve9TZK9DCcA5RGsLIbG9WZuVLVNS75X
u0144se95ebwkXKoeic3RdpyKLcUNNefy+TxO00aUuTZ4G0nNbFDkwwQeDbFxakHIrPoCydjmPSe
XOAvFN6rLlLxNORxQCZ8zDa1ysx9F7gQGuHOErFVJ0CB6p3EFkUEklDmcpn0qqxWghD3Uz65P81a
essRfnjCYi/PDlv7dZRYKbQCRdFfuzzz6C2myo+bdpH8ipYdpUGKDQPstiK7XUHZshufnHnfA+PW
W7qHki16UYE9yEpvc7/M7yNjY4q5ezOibCtVlXKri1CU5oo0MesfrSJ59uAq+8XxmbJ4KSRMYaT0
x2LCPsQhhcsFsw9G+OpbDgyBulb+hUbDVM3ygWTQs3oSXvrcQP/ewFGqDm7QD+vSZsGePbc4O7Ka
VqBX/aNhFtVBBSCQoqHDLjYbw0wLOqgpJ3E2JJGLDyhVSCzo9aWmSwQxN/xpcrMADC9faj+7tj7M
CocmgWsqbL2vwTidJyAMZ2nF3t6qmKeKjlmWB8q3amKGt7I4j761V6HmHpbGP9zYH/iFI1zfxgZY
vLpQNrEtTBIn5L768iYyt1vzKzB/onmh5mnf0VmxnjX+hvipznJry69ebBGwrGfZZOYzF3BLaFoz
GXWAd0/gCO5WcVkm7dZIVb7x5t5iXUmifVKb/Z77B7aoDn6r3ej2XKfc5at2OsYY8PfsOKKVFYoC
iE/RkhKv2nMbjO2Zs/Kj4eHJivTwNrbFhQClfWRvUlJbJZD56II9s83i7qY+E91kt7Fzm7OZG5ci
ETkNa4XmDuckF5QvScG3SaN6UewdqdXZSqOjZUrjRhmCtRp7LuUCNeyjzZlRlt27jndpkcpHDQng
0aDZ86jd5Hb/kswt7LQSYERNNV4t8lfgWz75dQ1uwAo/gEl4T2nz0Y/7EenkOUvplqCfQez7sVqK
jvNtUKGT+NZBJxUXTE0Fpt2WgOvY6kh3LxhXfNkeE9+scr9cD0p8Vi8tflJ6P83GWttVHL/kE/ww
Ck4lNY5fWdeHu8b1yoOO9fih8SVlJQwaSVv8EW66esld3rCMPw5BGCuoWi7dDULaNG1G5QuvBqIU
6J0zThiC1D91txx37S+gYDFOjSg6DJRrn9I0f5h69jlVG/iU6VTtt8ZWTOtaicXOF2eQujPBD16J
bILAR/AEjBh+CgZM/vjBngUjZdQ+d469IGjyJ84Q5WYo23DrVV57cBEwFu0gvtwf0tHm55YWtFNo
oa2j/df7Q460O4l2NaRLtTyc5V2Txdk+tSmEiz2YjoNBgULSFRcVcTt2ShwwFrSpA8Ve5imP4LTC
Ma6/UKpu2o5+GK5x4Czes7ViKcg6jq9BFxSP5ZeYWO6yjtS94wXVDiyKhyGlMLBt9cUeFFfG/+yU
v2oIKffytr4xSBg61mNUAw71DIezeipfjTCvziZqbRZj3dYcaEKAqqe0U+BC6rY+C4MgfhqbeMgH
xz5qTHultqzLpDhmVoXfsDehwwqTrct7knPbOBRPnefoC4ygh9gbE46UFSYzycDZwNTi+3izdd3I
k4nwHSoutLy3T06esrsOmFEtfJDnQOk11JYvZfvhe0df1qlgO4JHtIreZ7D1u3cO+SXplqK8YjDZ
9r4YHpK9ZVbxNU6a/M1N0k1vmcOlEcs0UCrr2saOf2yC8ofVJtYVH8sZ2FRztDuvfPOh0ZVjkzGQ
aeJtOo01YgVtLON00tR0ByJ6pZJoeBVzzjEk/80IS18MN1aQWZYKqiiMNmNEsFnKqiLskzWUDjJ4
NdVg483qGEGY2odPDykmr6Z2xeJRHDRUIDYYPHgKurS2xzPJIPng5m12YA9kwQ8ckc8ql/HwYLqv
iaY4uHTkdwgcHPMXhpQ2fqntuVj3XV59lnXMAMd3/9iM2b0yrNmIuuzi3XDflEF2km5lXZCpzItk
1HLBjqdPQ2s86AW6jyz1Cbll2jY6Sc9VHH1oNOEDEzzkPo7vaM63tCXG1NjyNdKie7INoHOyZErP
PlSarfndURe8guVinTvLxNzG1PToBj6SUSPtdzOAcZFOBvI/Sdx34WEXGCe/eBmkhVQfqN8AcN78
GptOv3Qc+aOqdwy1nR26XmuJCLZBH7xIv74kudwiWrkAExDJpnY6pC4rHYwJ6PI5bfc7gapzHXsz
5kygPjzgtdf7l5JEBduy6usD1YNohtw1i9SMttxW87Ve2OM9NsuHSbi/HCStddUZH7KZAZ13zXBL
KWK8WW4d70IigExuOkxETJMz6O/7gsrWd058j0SVQAmnXX5gHgOhEOPlgem7jfIRew+ZaK4+Fggd
CKhyxLWeNXoGiUbjze/0blausyOalu1sOhsuXpeeMTjXz57LxVQa1UYYDkUjYcFQZEKcLBFVKfJO
wj3ZRrExiupNzAUX3yxvDcmUreOErLGB9ealaXOIY3oJBqvCyzBRo5h3mBHblA7ZhXH3LyAzhaF7
ykv6rVin6m8pDe98f4CdgBmCXCCSS1hssGMjI1TNC2Z/68nvKgqd06KA/VEQdG85h2KASNm1j4Hz
NAFZ8lr9lC0PjVw1hoMDyW+8jWaqurFo9xnM/NMqnW49TVa/9SZoDJrdClI3xYXM8zI8N/RT2hLu
E7Noa1sEDdWGYy2utFEVa9J++tAbyIbTYAx7NY3+tkVJJcBTBqdySIKdlTYvnecHZyTt4BzGSQYx
em7oKqqgwOSqekiNcn5R2StEoWITW2mw7+XQvmIN4SCvNPgNraD5YzNxpmTe1MNYn9wCs4YXKAlV
MzmFIKue3PJbRTSxTP3dDDp11yHlwozMN5vau0uUY73KG2EcDSt+nmYDck/Vea+T5npPCYr9fa7u
k2leM5FGo8YDp9uvsOnnz9HjDOpGdra7f4pB5MGrZjziSAQrsyqTkxgt51rbU4O9dAYq4tY/bKXt
2zD8Hgaru80qJspQ4QbqkGAvnCV3ueWDWBtoKjoVYbMJcJcAYIk+Moc673wwzaNIuxsXGpN8Yfab
qMMv6rWRv6djx6djol7oifNp6Bs6lPplgE2963m8P1BmVnYN/QdxQg09dp4DftuTlwvzUQ6p3rRD
+S7FQClcGdifXjMf5Gx7T41HcKCqjhV9GL+dOMZX3GXj8+A3D+wOwsOQmthtoWa+MQ4MH9PFTh7Y
7clt2VsHTug8l1GIUxtNL7eTk0SOajNgBVGGF9KuO6h1sMlmAYy+iTnypPTKZQO96nHSHy0ElZNP
q6rtiPAZ33RGc0/iHO6fYvbqNz7R3Bv8+YexLvGs9S21MwHXim2YF9zM4E1GgPD9VJiXyuzNSzEI
VvSMW6Jlx+pl7D4lCKhn4Sv1UrFFpuLis/RM8w06Gik5o/zno/vXjD5oV7O06Sk1sE8Sunqxi/CC
jNJ/zhMSVz31GJsoQCjHNvRWccWSYeFBIozaMUKMJ8q+c7BH7fiSNmpARs8JAHgYlrtBtleXsgza
2+h+n1XvvjkBZs2p8vQPnhKDsTSrvjsdvLVx/JRyqQMLntEXTX3rZuInjFk4tuvIm8F1jsHPJSUr
Mh+HdhKD6zDxPJkl5h3UOKonFd5pkXgnPynGR9skbJakakkOVMWRkG17EjTinPJdYTvDQ1b08CN0
B0bGzfDG196PPnNhvmvv9+Cj/FodJVyVwIDVgCh8RkKu1+Zc5p8YFz9ihpPncuZHDJzGj57GnlCF
RvzE+ondPifGV2A3QqNkVFA0Y/Jyf6AaifjNHPonMdDyN/vhvBlqP324P4B6Ufsmsb/vCm6Cz9Iy
gKXUXfdHsEQem/hGnYV1gNXXHTL0V+bpfbCNPMbMtmHQ2W2Y2Kth6Ptpk+Fmt+QeJ1azaiLJULfX
PfOs3OCA5yBsa1/vzcxAf3IMd+8x+zq4yL7rvGWM1yQhRyAmk4fgJxm08EkjcK1VEcg94wC1ZUmz
1+Dx7bNln91FHm6cQfzNZv7/xIX/hTZqCdMkxfw/40Yhp+Kw/P4/eQv/fM8/wIXA/E9AZwONslRf
0XhvE+r8B7gQuP/xTCxipg9S1POt4F/ggg33QP3NFrXN/9Dn6ni0ZgW+5Qbi/wUtKvAy/98JR0q4
gJry00wgD1AevP9GWAhFVQZsx4qDkvWfKuNGPXcrc27+Cl3vhMKoVxSfv6WyeTBtoFcJJUBBQtC8
mJeDAeMnBnvbOKD4To7MqYqIUBFx4fgwGFDrcOBtozYkmqrCZK0G6ynojMdgAJAVVzZczsD+q53M
egNm7c/sNSdKtsNzZvcw9BNmrlXmPBoMZDfKQZqzRqvdjb5BZTtqnZ1nalvIoqY0gcHMrKZka3cB
1e0/Boutg0s7APoleZfKvdUG87wuZ0HxbHUx5BTsWjzIK76zX7vZkpSN7GPRS5CBufhdjm5MUZS9
UdQqmCnM7Fw8lpXzZbVTyQ+cLf7U202Z+Y139obZqcfkVJ5kKI/TPGjAXR0oziq49nQlpDAB1/7i
o58GKMO+a+1Tx4HRnSTUFvRPTcTpPAiR9ts0YAJgbgT7vy3OXrnRysHl2riss0wSs7zh163fOt0v
cdpzVc5I7UO/kYp1HWs/wkrtQDGfBtgPcTdsnDl54nj4xymA77AJSF17n8t4Rw/OPh2t3ZBR35kU
9cDhqGTathK0zVPJeYQcc2ykNW94rW5mNb8HCRXREf1YXjeDjIirfttqZiKDiYBOFQIDIxxevpd4
jJfJ72hqtEcR/JZ9+tjmxl+ijzbaICqW7W1BGc/s/gpFdCjK8qOMA94P3j7u3F+5Hw/suerrxNOK
5vbGPvkjkg6Y7nKdAr/dsI2Aq7fE8JrR28BxeppBnm+4RT4P2uHkaa6pwN3bzoPQ3W9ELHSi7gPz
CBt9GIWlHxw8ZastQyn0OefBMQZuJZAjo6ndG1P6RxcTjkx6rJI8f+a885tYwR4Q9LZvJKesaYma
yJMu8QWOI2atSYj4PBCZDAIr3GhG+LugV8e+iWMahNSLG1lrx5x+2e4fxr4ClprJIGhmGB075jaP
eNVpqcPnZemLqh26lB0umWgoLjUqOIfqyNrJ0hXMYz3IXNX0TH+t3NF8mFw6Mzs6+dS9FIqbZt4c
WFjk09Cc/8aopePriMHxYCAy28rQa7AR0RH82o9ZF4zeJlesRrUrGiZVQWY450CMl55TERVbcuNm
ivAgybMtqvMIYj4ln5mIs2l0ETKKcWoAS+1V16F3dLx9p0i9qqBLjknSTJuyw3NNFikut7luKOdt
RpYLr7rg8/uCCRIe2fe/ZaNt4TkFemlnJ4JmM71yOG8r3rt0GcyEeufPpA+ZLvftQ6mdaaeicY0y
Na2141yrPKBNaBjyVci9N4romo1YpWg7V0/gVs2D9duY6vCoCahsLIF2QlaiX5Ea24ZT7qELLE+6
Hm9BmQ07a8K0xl84xHgHDoYX7F34XXu8Xmi6MFjWAvQfE56GUm/Lnl9BRfI2Sn5CV1bremxexinI
r2zpaEgNi1Pru/WTb/UNf2YrPHD5edCuwRY2aogQ/shxfz66dQdhlBNgmLoPrRv/Ujrv9xzv3oc2
9Q4Yk5pV0jVsFoA/kPyDx4z3QGwCNQS7RT2byCOsur4ZVjoOKmj49WfR+e7OMZzuXJAdb5m6zOMv
Z5bpqwvPdLZaji9DL2n10OYBWnCz5UxLOlj6D8PC6vRmg+cT54iXy6Ht3De13Mn5N7a9pUnC67d1
H14y3ft8N+beKCvaAyZlzi5LMXXuvWvHxsfEQtM3CxNY5LtRJ+1zFVvHOKdewQQMsgoHbylB9c+A
LkmK0o18pTbzAIzjzVYJ9LzQ39veWJ2rSR2dJP3iBsoZdY6eUyCegoH4k9ngHpmBA+Xe2D4MjkIE
n1MPBa+U77osv31zvGSjM1ytxcRDqeEvmdFkYKKyBtBfL4yqjaxEn1JzDVCNoAd6+ZtQ2btsDXun
yhQV2AEVndIHEpqo0LhdrwFvA0HLDi6Aeh3SCHdwAXptgADTIuwG4Q6DxzkY42LXUXC0MxqGt2lC
flKI25QFp2QyHURKDDVQZOQ+VuNnwi77EdbLez+h1ISpv4rbatrUVCCsXYZRGy2MZ3cG3tXG5tUK
m2em9B1tMWr44QgGQiDcnvvKxRmtl+qSBAqF7UNstIJ2PtrEAd8qw7wFjRzPDH9zws+N3NdsdKts
huuY9uMPkDQXbmjqAAo3PU1QbKuZZjPKK0g2R+rs0bGkRILyPkdAGPtSXQk8CAYlrKQ5NvSo4kTl
fneiS48yKLadrdtPd2gRA0oLQurE/185DQ8dB2dKgKdHgfS81W7fYR+vfnKv8T4IOrxNcN50P54L
4JLgB8MX1HEmOUH7kc/Frx4RDndz5G94Lx3mYN55wyakxgxgLeJ1a/q/6YstEUy9HyROiOrW2eNA
TP80nDw9c/ywwwmwkZE/xIqxTj3N57rDMm/0z0Ag6QUoQlIl6B52SBtwaCFhBtyMCwkMI8icCwzu
8MRSLdiJTI90+AQbst7Gq8kFjZqhPzPfz3cOSAsstrnGQDbZvLCcGZzZdTdhgbcpnhNj7WNxxFA5
eVvmXOFGem1y6rIEwLg+TiCqLkwi915l7CPeVcd25h7YUw/56BXFoelhxyL61hW3ExH43nL4ZnfC
IAZAY17Vn+YiHN3Vo8lsvgOQ11a0G6k/3VDWWW9dLtpaEqn2HExnoiXnQNV6tp4Ybe3aSvLKhAy0
Z3wU+8LKvnIDKOzsVct9CVPzGFDFWofAle08aU8ZsWwjmlktCfjteQ7JR9y+d8lfSn8BpIMLHKp+
3/rNa0zZ0nOmz2Fit9sREz02KTYSGKeo1gOSvkaV0IfaizFJyD2Tz4Bij5iN3GjXtFjP76apHiEw
wFeeRuPEBOdiOfW8bn0mO3nlfzNR79aoZPwfL3PjJntJ2+Ic0ZRMttcDoU0R2tbHtL716uIP2yHK
emJKYM08wOXQ8mLMmcVNcxYfrShxPdsuGrphdDuqVGBuCii0KEO6do91lZ7Msun/EktE0D8wcUx+
OHK09p7E01D3M3usChtQFPUGu6+eEpWZWBIRjW4lIhjAnaANIi/VryzAlWfXbn0QeJQHjB8pod6m
cweUhMfA8qazGcngaXnL1HnhPo39M94+uW1oFN4Y5DC2Xom2FUUTURTouU6XwuIUuOcRz58722NG
z+52x5n+QnqSFXSM9kPtkSqxfGM/LWlebKIoC2V5a0vsqoF6Mn2tblK01VUTN8fm7i5azSs+nNfc
S+MVEWe1nq2GKU7ijwersPGN0I/IxEAzkPARSTS/297DSr1WaHG8BeqfZATyM+PnigEKf80FMrd1
EswmpRDX0PuSAD02US2Kgy8x9yUKRzAdLJMUn67NSqCHpFxnfd5zoWBqN+OAMRs36b4jpxFEpUNA
nVvBaMqTBcetkgsvevK/+gmfaU3x8Txn15hqsx7excptO3sd4gFh62JgwizT8Dkv+2+vUkca0bN1
N0UXoy7/mNI5NM07I7affgvlGB9/JwT8nOBnNFR/Ej2u3PQT3Ml1SqfD3HPceG9Dl+Tfd09cyYj1
nkn4MXXDC3vTq2GCaI6QjCJ9HUd0b/KQsc/8STNAtNlEdIAHAluu20ntpmTYkyNZN4baG3O704be
a29+d0e1MqpMULFLuZsZhhtrng+O7T7buJVWge//xOawCWL9gMb+wl/ENt8nu1rUT4H0XrnTavIt
f3o23qtiUh8RpXlthxwOpOucN8NeaOJMmtk7YHDrQn+y27wvf0nU+VvghgdKuhmdDM+YZh4CyZCv
dKyXymrParHHkJdA4my409rhuZi8p2oKTryz/+pcCkBjtBh6cOsa1zzdNeve7HZ1Qe/U7OyCtn5B
QvwY2qeY6kresa8IcG5m7gwr2M5E1hvb+eM5NwJ0TKj4BxtbHSxo8oTQgETFOIWZv2QOSj3tCcu/
y4F6lVskQX3u8QY5usrBpmPUa4jiu8FIKIoaPbAnQ01ThR2Rf1umBR4iW2MuF8jFC2lo9qmRIo/o
pylSJQlb8FfrqU4PkxYbjh5HLAQE5swKaIITQrTx4G1Qieoo/auiiiMg91bm4Xs/iq0urU+McT+G
Vj2MeJyt5lu1/ZsBXDV/9oFKPdYGoG53/IXN/TgHX5CgPqIkiVa1fCX3+1zm6ks5IwNiwE1yfkja
eu+MyaFW1U97Mm+9EBevZcMCUCPwiCQLf3opx+DVm0p7kSB/4Hu7eJN9yKzuKPsXMgGoxPWVDT1D
YhzKg02tnbWw54pXty8OybVuubnOUb0zpD1tjJbKcaM8ciIrUDENOlyrGpxDDdYch+Euam+GkNQ8
8U6pBdtDEzuT9qFMqzG80o7MntKv8Hpy0jtT7heuPRSsgaa5556AoSHFrenEycPZGrNEMHa4IJNv
awvxu4mflQQpABbyBYn0NZjlg69SpObuv9g7j+XGufWKvorLc9xCDgNPSIA5ico9QUktNeJBOMh4
ei/ov65bvi6X7bknbIkKTZEg8IW9196kGNOsDvp80R7Mubqq9XSVOgqWvFR2rVtfamSUGm0YuxLf
VqwTo4HX3oLea+ureLAKjhzjQAzce5epD4g4nUkTvgOmGS/L3Va6tybrj5yE1n3ffKtIe02FJDJA
7FBuWcrHJ5OrNAaClaqJX5NjsMNxgaTV39n4JDU2NtBtmkY/RPNzqzZbCSKe+m5luu4XeQC+YWg3
z46eoUbvEyf1PeEdSsyNUw9Odaw3+Bt5Brim5kLc5OjuIsMkXiTDI21O732c/pwyi9zcNHnzjv39
brvxh9r6dih2aC5+l1ESYGF/FGVznIbyUzWszaR0vuybJ1ffImu5em60gZmGWI52S4i9ayYPqHSW
hhG2bPNHs8IHTFO/oGF57vjLaeuXiBPcnNmgwe0nmdtf7LsJHtPd516Yz6rWfHmt8hm106FYspjJ
LQcNdEo1MseG36gxGH0yX10OlshK38u0+mhdirfYvIjWwGoWv1nhU9HA0jFUuZVA7kdkJ3jn0Aoi
Jh0Hj7G5taxdRfNQGi4hM9MffeAt59TqazEyn8qspQIu/crBqsmMW6DkaxTvMlJMEIj7NhAOyjlt
zSz5giQoqPL3Tkk/8AP5qHIeuzIOUk89TeSPgucvth2LHkWlR7e6R04YCKoU5HSYIREcHhR7vNkZ
ogoR4wiqd2o7bVMaCyPVFh/2Y5rG+xSLZ6RPZ1SW59geA6u7jYTtFKybcIfD5do1urKcFndOXwcx
eyR/VJqjYv5yLgwar65ONcJwrOfqM8TkQrwkdQWANwfQlHXxl9SjTd2b1yRj3UrD66Mmt1Y4SI91
3u80FySl2WV3UBg3RAnt2vIIg1DGLxggLxUrlG0E6HWVIedgKvEwFZKzW6Y8SS6bq1BU50nqh1o1
NqXmvIDQEUt07pb19kZO8b7UbCJxUPHUMJmNZtVUxXuDCN9JJU3bfJsJtdEz4jgm9T54DJ2MepPY
8tUbSdg0ZM3gCyGiMCf44BL80ZQgeBiGHaHUTORmOmJOHEwn1JQR4VgN7ZaN3S+ttB+0jNAB7VIk
+RVy1d5W1K3WDteiV67CEpCjm0DLaI3GGuXIM3rcZ1YWx8npTx0LSEDk67Qp3lC5PaVCezQrRKP1
dK5mVBUDSdArcnwgKKW0RKUV4DeDHEChV4eYRGkDCVDF3r2y09DX7XLLOMePUIDpzqkW7Ru58+Mo
6cHMu2UMN+kUb7G4KklxTE2uuHR/KmKXach2EkdYZ7xpeUeZbB4bjhFDtVHahIc0lm9qnz5h7JHm
NuIc0Y/OmdHjhWUmb/uyeWkpz2XS/IIidKYAptIasDNYsO7tB0uiVF1+V6FOp5gpRTEhhwci+YBa
WzhoJgneSI2fA98Zoh2FE69KLsm8Mb9VOlocMn8a3YESbvhoLAPdm15RJj30/HUdFwqtOI56T/Zi
/R1lZCFMOgwWa36VdXEeMSnkc0iJ099sGxdqrVQTJb5A/RitnXHEE0k+TFe+93b/4untL9HkbNut
bYWAqisDM6nuhIkT9asyU7MneS6mr9yM/iQIR1s1/wgdLcHSZma+Z3T3MKMVRqUPiB1DylIjrrXU
8OOC757oouzF7IwS54oE6rEYwgcNc4+bpjhIRvx+Slk+tvIRLbGF1A/dg8KFtCtY9DS7zCzynYZd
gkk20Y3IES1CHDZFxXhSAkzijqiEfsBABYig1Z1DbVADrxgsnwb9MTV/EUx5pXOlYILNhRn8IZ/3
jlc8lk3G6aqf32RPhJFTArSKogCN1ZXAj/dWx+c5sjyaDPGVNdNh7L6jmsRz2b/kvW36Rg7Fq55y
DH8e7w2NuWndEXTAVu4oQ+YKnVtoK0lX7zuR55u2funMYYWotryVTX8uOZYPuUWDTvDh2gHrdiBE
D4dgop6ZOlPVISEZanvnzEy3S/QAZUp9ZLjun7wtmIG1ODk8iDedgkV/5vxpo4GCwt9sTCP2bsBd
mdt5nOqaOUEiQAu/yaooXHkkra+6qcDRq017OoCV6/fwLuicW3RU7E/HEq/9AIQksJpo10G4RxQV
PdERfM6xmW3qJpX7rmdkHuXG2pGgugw3Ts6wMPHG1uZTans3YkT0LVqnG9Lua4PfbOUZykvt5Ui5
o+hpVsYb0rSX0HIqXvas8Y2xU3x0fuYurbJxi1c0WuW6Rt28QNfSFFccglBbk+46G5qXLss9X52c
Vx1v6iYpxr3kuiURqWNXpPyh1Uuo5cC1Rkpg1nfWfCQrVGnr6zBtVhFcUxHhJpZoFtiqoGUVFfaA
3kXjU2PE7jAOMGZvL6uwQoPpxfVeLvTlMv/NkuFDDhcTplFnOs+y6n5i5neFw0sowkDVFWVtckab
sq0BeevkORaV0LLDiTya8YKwE4YGGZlZEejnMv2IK9aPk+j2Fnk71G+Vuc8Iyl6nAmFVXpP5pahB
G6J1RndHhGmMAsxrAK2EafjLGihPowSwktJIaxs79JwjhxK5qIRQ271JDYXKzEKdp/e2OFpl9ph3
+ffCdapyr9kQt5dwpLZc1OxbLMc/wnW53L2iwaIDKOd1bjwrqQn+Vge/ZCGUXo5ktNOk97iseifN
LGEGIuTFJ7caI5vhBtJXLPwbcjT0lYQpgbOlAWcW+3Sq8SiCIZe3NDWecP+8xBPWgZsEvO1UxbUq
3CDTOGSt3sLxHQ7vk+aCktvartjZeVyvSiWEnWfu5zL/Jh7Ez2eg+xqGvsmKylU2Fi/VgHhZsaZ9
p5vHqq0/ucSd1WEa1yTeEw0gBxLmGnkuNZ0S/Le2hQKL+qD6FHrjA9GofQbLHBaoDrOwudNfE7bQ
5i+ds4wOK21eebGHosX4yiHO8PzEhA8pRpBQJFi73K2CQji+ClfZRJzd8hJgGdsJD6oZSwdTUbbD
iKTU7N9DUF2I+1dzle0xZezx+z3j+mEep2h7LtmYDevkMoD7JDKp3ektoWHD+EVbxeqqyz9s9D5Z
ObAqyjWxQqj5Dktp784DNF9twQ99qQvYZqofo9T4xPpzTsOMWqsYf6ujtcvc4QWLTNA5Dmk1zbM6
cPXx5G+lfDV6M96HXHkbBOBrk3cyI2llxWpdbDga0Wswl7UwUdJd1FmKcMfcpKFhr1Jd+XQi9UC0
1t3CR8gQZBX344Ul16vNtBAl9fgdx/IBh2o+uHd2KD7JNhtVkQmXC/kYjfmTLrqrFoZUHvFD2eVH
CyTZaWjVPRPmni4xqbmIiyLQUY5Win2YypFViC33DKe/7DbcIUY90CX5TlLgsBta3gn6ue7zj4j6
HlWsheB92I59vUGVyS/T9qM9fOd29m6F7ZuqWlcsIugERP4I9wdn39dUfEdQH8k5mVdmyzjdsY6O
0M6KZwe6gS7UmCN0eN1FagA5seTt0FF/aKZKIN/kqCu8+X5FpiCwAvcRMCekwurDGGm1PHWmjsk5
6OZxOTjP0dBPqOyJqVG1cSuq6ltJ5GFipyhn/WKW8UPSOhgovOfQzrezRTKLKAlDUgeKEQncSxE3
VzElNqX2BfIpl2Nk2s+RGK+pgw7Ik/HOnpGXdWP5TXTHXhuLW1+ArtCQ0cYmEYAtYUxMFUExIyll
2tvE/o/r+ufmx5j9j09/bMf/dN8/ffpPP/bzE3/9gqTZZpPB6km4lKLEiqeltlFnnkJZQ/oIFzs/
/vfiULArYMU83wvM/ZAt3eKgLzc/H/3j5n9x38jyJF+FjEWcIcn2bR/hK45nG6UWr4ZWFNUBJ0D5
183Pp57jtHtnfpYLN/6YLkbkXAUHvnJHJ/KtWOgr/K2kOSauQV+yPFxzFO6MjZMPK+HAE/z5kFgg
MJbuuAl/SC2eGMXh50ZZAC1/fdSEHKyhvUOThFqlqveu1fF4fx7mXx9my//y8zn5xcvADiFWJdFd
gk87jJBDD502/P3m576fT3++4Lh47Tld/seXwXvKA4mY+ZrrxbAuTRfG3s+Xq+IFvVrLRhOL/I9P
vjV1Lmxg0VdRFtcH1qnQqZaP/nHzcx8cQYXQMGwcPbkFw1eeq9XehmAbhy4wy4hxHGDzz5n1DSFf
4E2tNm6DZIhwrewyb6IVZfgGzI7LccOsSh++s9Yd6FK5weKzzxvCqittmnzPUwKY7xYC3SL0CWPH
YpBp4Z40xGufVNNBmtNOkyon16m/ZAgcA8dyRtSezvtoVSQccxGkW16Vo/UK9CU/9DQB6WyVF0eg
syS9YQrm0su2kb1XcoISnfpgIMI8ECY2XdxxvrspCFfdDImnLiOwovWnhAS564swo7depQ25pU1d
dZfWrD3OqPaRLQPoSOkEpdXvHQKi1mOj8d/o5IkpGS9mKUS6QfkJBSlyuFS5SnMpJ+EjZhZMPnR1
rwzqgzFozaW35FkrUY3Mpb2v9LncU4evnu0wz88q3ImoaI1LrxsG7PuId7+BAlexr7NR/XFElgT8
SHcRVuYjQD7LJLG3HNi3pB3dvaMZ4QmADRWQ4cOT/KV5jFHcSv9u9FacF6BROrN8Icuwdfg3dceQ
aQFIbS1D0trHkjO113wMI/RQNNDFVWnm4jqTrEKI2aqXc++7TBdTDAZBa/OqWOg814ba4rHORHGJ
HUdcVOWJ7dJ4tmZgknGVs1Jh3FbMC3NTI9WQ/tw550ykz8xI91FS3PWodhhl1VjLdgTp/MEwDjQm
JJe1huFd6DNx2bJq/YkLE6WqmJFV00owBxCBVtFuxmK6aCML4cKbTsnySNg9KWznKG801SE40HG7
LdJRXpVuRGJfgYDUI4/U0V5/43qn7hjTPVGABOryIrJRQmnCQkWwk+O74oIjCzyzEfzc99eXf75i
CbJJxq7kiTkSLF9U8A/EIF4Nz/3q7PlUipraNS0fTSw6qSkvIdK/VAmfRwBAyvhh18a32qVPE3LZ
TGCGM+rjMGrwLiOxak3tpTQy/M1e9QulP+ObmalsDXxtJiJd5IZvKurJaqkUNXs4lSxgdoqzruv8
UBnJqSmo81KEyDEIisQAYeZE4JvU3oL81L+apb7riS/x4d5Vq5bEXi8G5mGH1KmO4t3riJjYcklO
KdyeDYrWP3lcq5TRfRgAHDBsgHqvNRUDLSgV5BWMJSVYa70M4XB2p+x9UEzKVBpPgsRumkA6o8lD
vmO1TVkyekFo1QRXpY25sowK1tK5ZY3aG37v6exSsuSxSkJIJ4yteqduAfFmMLa96vdQU4Q5Qv3V
VdVWYJQm4c7ofbjJ7pKfCM/jj0VvByPVFBsrGu8hvFVQxyWTvqhZ29QOmn0L4eauPSvZwI8Yj0M2
u+tR9G+dbdzN+T7HHDaxjG6dAkKPsEh3nY8hmK9sVfUwnRJ8k5VyUUULHnMwma7A8oU0/BpWbF71
uGC3m0EAsOaPMOTtlPXy7mpmMKR3y7pwxn/yWuAAKWQ3aEe+MhmnutZE0Fn2A6L2fdWmv03tNqCC
ZkjOzgLW1i/iMjZZCfNhcmj9uvG7qEpvL9mQ3JQxdhBhslJTdf2olRtjEUrP0eK2o89DA5Je51k1
ffimuzSftqOln9SUirLRobzrm7EAxttgDBtKMOfaSECkQZNjJETNG+WMNANGVZwM55LUOKo4EsrV
Yk3oQR0woMD6JOpvJzI/HYeguo5dpdoZzCRT7xFMwriLLRAYsrBA2Ucffazpr53FwMVqDsJxon3S
jYaP7PNVUy6EDLPHRYFiyvorrxHHl/2hrOI/GjLtlYPIeyXzm0dx1us9nXGEVgzrBdJmFeE9DbQS
wyuWXIFjEtuWUrIx1OMEGYgxBexHW3YEPoxMIpKp+Ujdlkl9VXDckOcbQXZdRV9uYxdHB84WLd8o
ALsb5XVknLDSJ3fn2HO9o9st7rKpnlFMffZm+p12X4ZpWZten0IMdxi7KnoUwZMlgKzphY5cj46f
fcD4jFtx8nPSSJidte3mQ7WKblMzXm5tnEBT7ZXrth2vWjx2QW2zfKxDdIFZZlgn6yNWjHlj0VHy
cl+rSLPeQ4vclHi+2onQ9wVBDUEKJrNgQ7+SMTEd8wA/1muZFdo6ZTNDj3iqIjaaHb74NjT92Kg8
ZEBmx+NByiwAYwIyqR9yWs9A0dGQF2RqBNKZAk9pfuv9Yo7L5ycFNhVnpPgQacXFKiHbRKr2GFvU
zLooxjXaHjCGXU2Ok0n9lhffo5IRepgS9+ZxZmOka59TC4lOGZ6gEF3w56F883ImY4002Z2h/bJi
N3B0+aubVG9rV/KBsay3M1y8TCyl8Djc8wyPvsGmAvRwdGdnvWMy5F4iR4k4oit1n8YV7pipEzus
QW3gWqi6wayKdTMOB8Po/qC6fxFD0fO77YNl66cunNKXvLvGZvMVjf1TjfaAQk36/YBnRob4bdPw
xpQFyntUM31upzVnGxDd1MarMNI+McsOK6Et3UJtf5dMgCEsOQsTpd2Mqveltmgy+w4IcJapv8Na
4U9wqp1ZmCDzWjSOImc8EdJSJ3aNCb/YZ/xla4ltKgATEB6V6BtfFfI6NzN8FmP6MeG6u0F3Dwo7
Vtxz7KruecoVXxtM3IFzCKVTJPhULGdiVWwoO9VpOjASNZ7hQoUhRQDruuJFBA+rI0w6pFF/YfqS
b60OnY5KqHxQ19ln3nXKwWxCvHdgH/x+rvJiI+xU+k7Lo8+UhFisMgIuUb6OoFKPf92z3D3LpQuI
nwwQGutCJXsiRBx2tGXNpQpQ5bjpZP3616doTrbSxAKFS9ncLGgNN16KvyliY5HFx5+PbIbIu95K
g2mBUyW5h4Tz58NZMnAWObQmo9Beitlp2RzyLT83DpYhQie6Nz5rd+oQo9FQ82MTIY2Il4+WBBH0
8gZuVx2vVFHs1WoujlXTlH6iSIBg4Uxr39oYA3XHrgK9m8yVY7EXBtv5axJxwWmrLo6c3IkOddKA
F+hU8dcf5XJTKyHmZ0t5/bkrA1C8RllC+GVrmdl+aESyrxUrsBuCO9yo2aBmbo4/N/0QqmtQrFAk
vW6Hh0HxHWlz9ipSFaM5tKOcMYifj/qSUpauisnaRrzi6AEVZFgF3wDviaisOaqOed+VR7QlNZRi
gBAyFJ9EeilcurJdl7iXTo4sF8WIVqROTT9Ts+aI3FH1O4IRFm4CGTYqSryE8IijEZUJjzElYm7k
eEBFehxoTxZPRr1OIfXn2sjAZEkcrcypOjJbqLBbdyg6Kn2rGQY2mtmDltlXau0zXQAYEXX1ER6f
uy3b6AT9rj52IpLHAsfGWmui5ewSsQj5uRO2jM8hxRA88Qo6d0cGbgEX25mIlnVNZjs//2HCxK22
DuVolMd+eRKikYVB1yRnfOXdXhKW/PPYU8ZPAIr4K9qEa2uXUkQ1k7wWoUgeZL+4huRvPVLnvcfO
N9cTCEe9s29LyL1qPRxjE+JFXVHPkKp6bQUPIFHHN50VvE8m06kqmoVk1dvLZftXbTMBa2orQ5FC
OTfp9gdP9GYecM2y1q58192U6IQizLFr4KWQjcaIgNWIQOBhGJFKwKaRarIxH8x7OFDrAbvcJrH9
y+ibl1QghFbUZiMqJJc9SdWEYTAwd9L0z4/G///tEP+DHcIAPUvE539vh3hcPAv/sv5gcp4U/8kV
8fcf/bsrwnH/ZvGrIMdQh3KpwYTwH6YIY7E7uIRTOp7r6q5GmmpR4gL/t381rL/BVFksEIZhmzrf
9Q+ThP431XQ5p1uWrVm6YZr/J5eE8c85lLgkLKIwTYdfahvaf8lUJak5I10iobblPbnVwt45JXX3
JEzdZVX1Koe+ufcNGig59r0fmxpMlol3mmC/ZaEivlKwlxsTDeHFqR9CRwl9b/bYEyraASf96OO8
CxEuXyZZSRIzvN9pusQIz+TN26OSoPhNaWeSpl4N6GH96OKym4V4pQbqwnCZSIlgsGAoZH502JNR
ellTZmxbNSKSJ3Ip5Ak8p7hEW4SvFue1IyBnFEW600uSwKvRI0Etso4eenDbrFeZrmkBcV7Kitei
DDxZFfsyTA7uOJKSwzAS9GKE3rNKggy1+iZs2dpEg33BqLFpmiqHspwz2usNe1fjpEyUvvTrRKuO
6ojDrh7cvUg4S6MlffZiuociT+VJsbYd8K5jNQIFnbyheVcMXASNNLYRaSUbZhLmJWzZ+YUcLwd7
KL5kNrEoLwko6olp3uJxtVaKNpY0hxY72KR5g90DMECJX1pyMtOUXYCR1MbWY86hc1QdsZxrh3ww
PmVD2JKLFHmvRXsn0awnr26oHzCOU8mam0IQARGN4Q4NfwSWmf4QcVA5Th9z35yE8Wx5loffq9SC
NBzuhoptdc5RQNlq7p4dxhyk//ieLe6YZFA9KY15HSZT7BuPup2RirkOgd4drU45ZjZTnhhTwAVv
Pf0NgaS9Hbcbo5twpyWxdcorKB9xHORdH57CRk7UsQNisXjYyMKUD3OpvRbVjG9HOi9j6bRrw8o6
f2KgeR+QpOY9jpiw7qY92INh7aGnDKahjsH3lWusnIQEoB5oCaja6zK6s3Y3NjXlm1uD9CEk+kaS
IO42u07Wo55k/hTb85HQO3CRrfUgSY+nVUh8Bs+7eWiGp0rxcjh6KmGieQw/tU9tf17i9TJWA0yU
sHFH8osZMHh6ErpvZpZSnxvvldCqD8wL6QmTTfGg9DFzVVQva8mi6DVmlTGkk8UUgqiS0smvjp2T
XTVS64OX6FcuG3sRO8oNtIIdqdWR3ubusp5PuvaRUns+TOROouCittLYgjVAZBNlsHa1YzgPYdXs
Kh1SpFawZDRreUrQ6a2MFj5CDJAjzWHfta5LddK0jBqsrjm2yvxQlz1I4OW6Pn+lClxkB+cqB5B4
tNnW6XkyPWC6/xKdK3zdUVVe18JdrvxAJGsPgKdASKAlBpMM1iauqY/oSQjDUzRVg7h21IB5T95T
ncj6Sua4SFmL80LFQ+f6yMtPigfMudQa7Bpdg7dbZs9IF2GYIbWZ4CioP+Njo7uOwPGudDYXTGnH
0h7T42iQtwYFAj1mqjOiJZ+K/qffenE1bKyyhK6LkTbr0zhoRl1eCb5ZQ1DaeKQOPEn9pZD2mt3c
SFmiJcR4QeVPkZOMmuLcCDp74hTk3Iah+xM3qHmdIsQfVQo6VDHZJ7XAR9ZXRuB1HQHmqmlv05r1
jJuVrOvt+gLmzTmVrRduc+Io1lNCLE3XdsqZHLi7qIh+TJd8X3cAXTtEnRGw6qbJrryE50f/pTmm
uc5rlOpq3H01dsYAM9JRweXZLjUaIrFM+e10Ux6MQ6b5LYRdpheuuPlTn7nHQSrPpO/pmwQW4Fow
evKLZdZTTkyB4ki5zbCiAqLJ+yA23D+mF75IIyYTA9z7KlFsc1u+IrBKLpMbwTSpQ0aRqFN5apky
TOJeF9+kuHTPNOvMek0/JZNwp5pphy9frDRIjSPZR22U9iySdaqbkNHMQIKp3wOhYb3m+jGtve9M
32FVJNumdsaV1OJ50zb1a2ohiEl6afv0Yb5XFG8yQxvsOhFTHHN8Lhgz+NPYsru1wlOsUW4OavF7
dutDV2okABbDb6FFghSxdolT6gOqzHRd5nhgNCbAItegcmB57hYwM9ClVai1KP0ieJ3IYeEkqS/V
RJdOF4x2YAaDEQEs3vDQd6OHi9bNnJNpsnRnGKSsBqCM0lYPZKZweZg5cRjSQi8eDYLT/GiyXYVj
3iivQIaeSQQk3anyaF48nCvT8GmNApuQ4Y5bHBJib8z1ux7Nn26chw9S7u3R7O/N1LH/th5c1Uxu
S7CG77WkQZl2aoFp5o9okLvJmMQ9Vma4DsGm+t28tArm2QiRUPWF4220LKrW0lhCkDLvkGsthnIT
MP+cQzYFveGSMnhtqdSXkYu6w2j0Oc/4CweNunQ2A4Uz3bZUlwlkPR2ixioucMrqRW83MxpPRSBs
XadTBT1sFeky+8UhwkAmCB0WB162TOIM+WqQULLTW6ZCWoFrIh2KjwkV79jCa5vnjMwzG64o1kKO
Eg6wvGbsg2XY25fVzbbT6HkUyk6MdTBDdt01s/k1kUJ9XhhHq9ywOPm0fybhaqjvdmop3qC0VnfR
R69lPf8ujDAK5pZjRkyJb5VWc63Z1SvGPsU2EyrKQevku2vjUKvzCLdGtdj7cF6uncYBmeLM4hHF
zT4LlQYO+lgtAif9FvIHGNLVHjzcBSQmJm9TtmfSE+5w0mSB7mjqxizGkAFG1L5mvfnoJuNDU2jx
W69rgBDAoFVpZz25ofLMaWlV8ZS8Olr0FZsknNpZ1lycpJOBRwWzjmhkdsy8Sx/HYP5oJkPpu7ls
Wf1yzlNrlNj4GsK30Z7A8rTtRUsK8hXSkx3p5gf8ERfX+RAeW1u7uHWi0leDvm3s1vlgovMWVuFH
rM7DHoSciXgXGWwZ5Q6S3dl86h352ptIJVst6hlwoGzF7YeEIY7Fbp5yLUCYRTCeM2aHzhrvpuj7
s9FLJEizUu3sCAJiGH/XSj2sLFumj6QDddseM9M+7Azrmg48HwDp7Y0ndbiGNfPWbDD/lOgHQrJu
Bn36ZnpycmKn2tfQgFcWkkaCWaIt4PBpnSVauJWTxuaQlE1n6tqTXdwzwXajjquDN3nLeJeD2PKM
/jcJGuzUSfd1CcZhktfsqykMckRUPFUktzVJte9ao9vAcBEnhH3RkZHMRxI5Nj5Bt+NFsfxSaijz
xiR+stPbUmf1ArJdHtpbJy6stSfqZ669GxiaGRsqNteA5+9d1dwYA5Ae5v5yQ9Og3p29x9khVyku
5+KcLFDGGLjYOp/NtZmE30RZsOduS8WvCgOsxnLgZBLCB/McRMiOwNBQGH/YkVlof5D1YSYgg5sq
qXk1B7KgjM57D/UqeVPZHa77qeICt0wOZmvYGDFA5Kh8Gd208YsIs43KdCgg2BWnnjXH7+GtMJJz
6AzjdwQ6OzbhnU7A4RTH+my8oryTFIIhtDtzPuIMAgtsm5v1AiRMrhqHJYgMJI/28GYNmrsSsLHX
4O6rAI+y/IYHWK/QQ9tXtzePcwxtQFX+GGEXH6EjdX6qknuHQpURXQO3RHOWSF4F4UyuY2Iu5jC5
ISMTEQFRLqk91HGxP9CIX8tQiffakH1VboY7e9CmHUmGrzVwsboiNRLRpPfO/P9MtEi/Tx1H3YGU
Xo2J+RK6brtGtfpnYI+A49htgTyo3cFIsmJDm/BlIDMFbtgB/WfgolbIbHQ9efnhfNN6zCBPeryp
y8/8/OAPsT02xcBKku+lQn+sBqXx5zLzVvRYQC6OxDS/FAAS1mY/frlWsoRUMnrJYTGvBjcEG6iw
yK2M/tBFETzy5Ybz8z5Wqwel1REpI+DBcrZ3HY44PbUvpdYjV0jkedS7KAgr9D1mx2j15wb73nhI
+uEdWk5M3h1SUkO1PN4bTCUnGfTw5g8ZnLB13utiPUcz0QkTPGrcNnXOe54Fbgie0M+qikTfKn3V
pjnbdG19UeBKbTVrxBSTQXlPIMCthqY7Rk4HzJzZLR0nkB1D7aaD7ubTYaC2DAwWdJTN9mdbj0og
upQ1UI70HecJc94JKo6b0NPN0SZaJIgCESwo4vihtnDmWlHn7ilP5tq5s8UNnPjTXoDa7RfG3Ij+
IUVP25GQlQweWojmWOKK3oeKZZ7G/gBOVt1mre3towoQnqaEoI2ydAfuNb26Dkgh3MyA4lNn5bqO
dyZODhUXptcxM5M7wI6tVmOR6TwK5DhL75pwtjhQvj01Vh+VNMRCRJhLkBd2THZuOvnJDH5sUEC5
z4W6gRj5VuhIccp2MLdYUbqBt2STAu5JYYTCvWofZ8i8ayVy31P2ZZPs4x0cwLcud97N1N62lXbC
R/kZW7jvMmG+KvIcIziuW49GlKDQtZ5y0erD+dq103ubkdoEpwarKJ7qWjH8CDq3u5zZYnVCR9Pv
aUyOWZGiCoFBg+xMlAixsY6QcrUd6Ipl3BPqNnrDjk0cXCOXVBKuWSsxMwLt6AHZFKb2rsOGnMe2
Ql6oejXt0QH9eurFYB6Mrv7o07nDy2zdlQYuM2NyNbBCkR2T+AW/0gdmuhvv3VvRZa+hUWEUa/FK
jerFtJ3Op7D/+UUlsZa7usp2dSgZf1dcOCpDC0JVrixnftUjoRNwzvs4li5tYd+GRFhU2ZoJ6XTo
MjHQBTE+WObdoYe0LMQ1hXBggltn7PIa+JAcPEiymXLtB7THFoQxtBXs1wRTzEjnb2p6tExarvd+
4rkNcsrukRPPQ9IZ1DiCIlKEOgA4soHHwBhQFA/impiZPLKCXk3XakxhqzeGcugWPz4G63CvtF8K
4SNr6f07e2eyHLmyZdd/0bjwDHA4uoEm0UeQ0ZDBYDeBsUXf9/h6LecrqyeprEymeU2uJTPzZibJ
CMBxzl5rO90yU5P9qa7JSWCFoIIFnVRGSvXv8880o+Opx33iyco6SJMhaszh7eCFnbm1+PPKkmmv
DCi61Q1y4ZO6ppG6uAJbv6V2ixwzapfdMEyrQuMcxVkGl3GR7XLPGTZ6ULZEfIIvTkM15/qAEFNo
bVE03YbRN1der2E0WgLmPBqukYDRw7n3DrILzID6TAQB63G85Pb6rNss0jU7PAZO+g15a1AzlEtC
cFtN56wsEsqohhT8x5GJKikat7Iv7YWu+zfyReGqM6afgWB+NWZXIX7s2XvOxghPhErmYzKAIyAF
YU5wIWl4ztiDL4TN/HXUin2He8APR+MudtpPozJ2eciRaRYODQcuukGM+caqyTtrLzv9rWUGiKye
GPA0OxRkdTGMOzQRqoEwxu5tGh8eE4mFVcG3NZO1RsvNU8xEOUUgfkqt8o6nbvK8d8GkzG2WVZd1
m4HJWOCiW2hclk/NhMeXnVNhTTQPTESygpZxf2IO53YMUZrpMWiQ727HKIvvBUf9ZVs3AUGIjqt2
Ux4KubYyvhmTT0DWMr6HMQ0ZoalnACYjvC7tO18L6MpCC7UuTKM6D/yu2CpuOkvsNbVliyqz5lUz
FtZySPpxmRqes9ZkEJ6dhiCWSwwfWFF0K19F1xKMVzQlTyDxPAFXvKx3NSr6ck4vCcm3lgRcxbPu
YkSeGalwnJaO5/IWOu12ICmYhfWzp6J0aZheGi9toNXfRagVC/0vdjcnW0IbN5jKN1kwCiGfx/sa
P2Z5INv1U7a8HAR7BulX5JzI9oVar2rBEmQC0wp1mmrIyj/0OiBnYV8rFRCk6XWV+Caqdkl40JLd
x5SPO8wRdHmbzUmooGHGY5xjW7iy5yPaE+4LBWcWmMaC549Ifrtx+K3S3mF8HYOsWyemyTeofk1I
OA4kHZt2L3GMLIyq3EiHbngSkaGKRtZkJIvQOPZj2y5yttWpP6xYAO4dUpWBnn+7dUWMlbhl2uKc
B+8no5ljDtBKyqrsftmT0pQqrslD1R2ypUtZqAhRcw7q+Cnqyyv0N0hC621izjccjh55j7RB+ZBH
/Y8tMIs1hv0SkBgtCOig11/WJEkZMB0ikqWRiphKsqYlmVNdhU8ll/mANKqvrxsVTuWiRhiTvGrd
ElxFXbESf1HW4mUm2TqTcI1JumbSXs8BxLA7PLN63HkkYiMVjUVDc6Ql+VNDOTGTne3J0PZkaR0y
tTrZ2pmMba/CtrGK3VrkbztyuKMK5Hokcw2V0CWp26vILg8qJykYm/KYsPdUrNci32uS853I+wak
wDyiJ2SR3ig+fRp4ChjIB6dczKlg3zXkhk3yw8Ds24w8cYgGjU92F5KANvmGEjpOVPxY081vwrUr
pqMzSSwiyh1ZZXqc+DeSXiaks9VVnLlVweaUhDMQ+idj4Eu4l9l3UZkLra6PZk0oWlfx6FkFpVMS
0wXJ6ZYEtU+SulCR6phsNfoeFpUqbp1wLmPfxuN8+jPJfa5i2Tg9eLohqT3J7Uhuuya/LVWQO1aR
boRIYOH5uSLrrZkXNGOtVj3nfO6Q/BeP1xSwcVbBkZDPqVRsPFABcsvfyEDwCZjMcUXfsc2PzLXt
EN8YUSosKhVFr1UonRXoNVcxdZ+8emLeksQ9eBbzj4L/fWYG3eaawTB0/C1lwmNU4t1qDfyJqOZb
6Gak3n0TainGE54wbSHv9tvk5gnYaOLt6e07t1tDF8creGD9WBVIZ/iH5OUaOa25zYmO7+zusZoz
uQfVCplxYN9OprUc1Heke8QwiyTNpVC+9ULMhU3IU3m6AdbJUStH56z3OZgyzMmrqNygPuENahk2
WaUBHk839waqFlzk4yeRy/e8orYgCu+cMALU9hmqGBn4zVQfNIandymriXAnS1qpex0mhzoFTD74
K7SasZQseddpgDlCjzsWpdzxXIUU1ERBSLIozEABB9Ala6EQhAgWIVZQQqPwBKlAhRFiIVDogpbH
H7aCGdCmJcsMvkHjpQ9yAPLgKvhBKAxiBIeAipgVHmEqUCJzqHxzOQN10QKe5BYYfJWHkw1fkadf
lcIt3JANQd0onl+P75rJgPt1rGEfk5fZpArg0NJ6Yyikw48EZwyDuaQp1+zIO0AsBZCJ6HGOibdo
9Nbsg4rhZxX1PKnDhYSKEKlBReq+7k7Wee6+9NKUy2FG+1JxfZZWaGyAmYvV0PdPk9C9haY9UqZb
8WVgJKErJiUETkmAVFjsDHio4VYiRbBwX5Q7oagWqfgWT5EuJsgL9N8FTcBTqVgYupVekrZm+gQm
03PRQoghthEAjQ5IY4QQNUKxNcgrBGtxeJsW8AZDe72fFIvTJf1nDZzTKkpHguv0itsZFMGjg/K4
iunpFN3jrFLyRjxM7mkgxeioKKBY8UClIoNqxQhRcgMtpLghUxFEEpTIUkwRiSheKVBGteKNAsCj
RBFIAhQpV0xSzrXKVpRSD64UKm4pil8U+X2RgU3NCS/DNg/WHU7INQE3bEPFkmzJMwdc/EKlQ3qW
mQgnkPSrK6CqCnELEqfaJx4PYZaXmWc9mOG4yNJoqVlQ/QG7k1Y3DGjNxrT8dGlNqh9vKFda5n+U
CsOikiFc9ArNKqd0KxSslShsq+qfmfZ3q6H7iRXVBd01QHk1Cvea4b4k/NcMB2bDg1UKDIOSec0V
Kkb5zHV0+EfpD65TcOVhql/DlkW0lUKauQo58xR8VkKhFQpHw36qankXKlyaKWBNKnStVhCbErMt
2K5jCANvg3MzFPCWQL6R/DGQPS2b+uoz0okUIMdaHWYRZg4c+0HznWsDS8exgNE/dB1jzAROAs6M
97inADxToXiegvJQSTxOf5ieAvYayL2Q35xA8mXTNyTv0VGAH1BGxuYO5i9Ccx1z+JZ0m8QnYq3v
9dDyik3f4Ke2NuRgBEHI/BfoopwYhjkRV+X+grOGhO+85jhzbLMXe2RzGCos0YNPnNHYeWHGUwrj
LnOb6N0DGYwXtouYbcxVDeWoed3vzJekh350RzBI+gRebLjIjNdeZH6YpElFkn1nxmoMvIdCwZSG
KJeON9wLKEupcMustx9qiyRKkyBoS9YOXGYFn9koThNek1Oe3EQQnB0kp2bHq4CgBj12RvqER/a1
hPpUf1ZNABz69Y4T67Y1XysYUTYWPGyNB4N7aySHrQ9LGmTnCrLUE9Nl0O1Hj3br1t+ixn8VcKh8
Jz2oVDFRJgOl2hAekhFXH3M95cZWcIlcjJxMaujWlItU3arnE522t0IhsOV0NBUSG8HGujCyEazs
yKCjhZ0dYWgzWFoTpjaVT3zVVrxL95Ferzv2ITXcvzV0Z/X96jQGull85q886clSh9v14XcHBfLO
Cum1O561xwF4BNhX83c+7K+pIGChcOBagcGS2XqpUOFxqh7stHsha8KXu+EOIB6F7S60lgQQrDF5
rXUNe8w6+y1WMDLGw4fGe8hhlCsy+7U7beww3eYcixdDZT1HndjYFib3Lj9WdWciXtGeRgVAe8ND
rIBoGkVZ1ihIOoWWHqGm2SqSEQWjLuGpTbhqXQHWJaT1CHEtFXrdwGCDnSk/jDxX0NkxlHahcO1Q
gdtj9MzsmZywAdLtCOBuG8rbPvnyncEWEo1erEgYrb0+3ulesM0HsSt4SiYlPnB5lN0lgCJveY1o
xnSMoMsjKHO8Qk8i5uANfT5DoZOwUQGpDQpymk/ZukCr+1Drmm9gRAdjT+HZfYbALXw7l12qBADe
uSjeiyJaZ1F+VS/8FjK+SJl6cE8r+tMAN9/Dz9em85oSWKvh6lPF18PZs2h/HeDuY/h7nrC5XFX6
i6HQfH36RXMKmQSzP/GWXxjk1heFAvoHIGKOHvfw63sB8Y8qPVlI/0kwfVCoeZGJ0xhFJ5pHP1hf
vzWIEAylEAhxCTjDV46XJ2ftKbV5VXNw0biiuq32OWMi6DJlmnJvjVIUMIz4zlv7CSvcWtME6tjq
mT3m+8xZURkOMB1QavSbVOEtx4CQWMkDO+f9kGFsnli0kq/w8vis91utqJ7ssFuxpNpEXvopcCjP
tnnN8S1EeBcYw+xmov1UWtdYGWrsDBnvei0v7+kxfBXl8Da0ZNoDKgr6xNklWXaZWcGaBbvvgFBt
lXADyoqlixEihPrmHrMH8L4J07gUfE8AcL/5ty4qUIiwIaOV3XQ2aWRlyYdnl3h8Yr/040/uqQrE
qUmT9xR9PPz4Lg2DeyprTi4WCxObxYzVojbLnwjLRY3twsJ6YfKmsrFg2EqHEbEzxY6RYsnIM3FI
8SWxvQZN5WLCG+zFwqth4dfQGTaWDia7qASZIMvas0xBE3w2MXMMoj60M34M3PCTxv3SDQ6Nn9yD
+DwxXLrWSvFBBcpjQbQ0wP3R4gDRFM2OE2RyeXviCOlwhdBJpsQh7TLIGEXa+ERsJRaRGEZoO5qd
szWJigs44RcvnzCS8mLxcZP4wcXw602olCWRkpdoPhoTRwlNfOrsleDEV6qTCedJoeQnwVliQiHO
/oTldd1jSHEKC4oSZ0qLOyVVDhXnasbD3sKsQkwG+F68Wkq5kuFeMXCwYMrkr1BaFqs+z71EbS8u
nlZ9mthbCPhtQ2wuPlvUZp5PWdK8Z9heiuwJYMFfmI7zMrnvPk6YETdMgSPGVrKYtkke/aU7j7cB
k8zQbXq8MkPTvIYoQRwU6hneGeokEdBQIqiENFSTHSVTcNYi21IpazTBccrEYjNis4m0YJc4DnRm
y2aDXExEUGLwmMVlLKPx4cThvPUTzkhcMdY24eR5KAEVlESHzA20LV6dSgl2cnk1lHCnd4wb262j
l4sF6YADzzjIsNJnqVQ9A86eAXePzvihxOWT4/SpldzHkhfOvD8Tv+7j/vG8CVXO2cYIVKT1NjAf
xjl6aYb6ahNH9zhGsB1gXI5BVomFYkw1Gj3BLcYh25C/6u9NJvtBx0gUVuExVIqiWsmK1F+YSeNK
gD1aRaF3PwYUsof5gceOnR9GN5GJTdsXz86SprejZYS0tY2S55AQD4vl3mkh+2f1m8aseumUUimM
foRSLDm4lgpRPnThxqG5b6AKJb+6REpgtFdJ5n0KpWsiJPyo42+CLVzNSujkK7WTxPHUgJuZc7eN
rWZT4oBqcEHZkqGIVjPk5rBD36dgwNzgjhqMDMiYTvlBWaWc/uxhmfJ1bFNDc6ar8jghaQnCdouL
bC9faU3ul9NTP0erEW+Vi79KRm+BGmVitYqxWzFt3dt/rdWq7tP5rLwbK5pd4Kc/vnSPvpJkTTYU
oN58zL796GPRGrBpuTkTHORa/AVioTXpasK7xbkp2TLCW3YYuXK2aSuLDTkw/cFIMJ6R4ZLrmbsW
rVwOSV8l94qxfHENwrKrxF9SKcBGXGDqkhngBrOVJIztjw1efrZdOsK9WK/oSd95gssjqYmjNYW7
lvPEgWK8v0zjf8c//1/xT0KcJDX/6/jn08/40fzvLmyMRer/+PfUp2f+w9JdwlH/zGiazr9in4Zu
/8M2OYPqJD7/gp//in3a/5CeLT2XvKhH3Mmy/yP2Kax/uKZlodXWdfZwnm7//8Q+LWkZ/6cc2zCE
RYLTcwThVFt5/vn1r4/HKA+a//k/jH/TW9zTVVEwKozrHmlwf616TNdwaiXJCftoe1zwhE8KIvDr
hTdPjBM99k8Wzxj8FpGW9zR00qzsuRvLrR8ZKHwwZ4bW0Z1dWcybUIcvk8pl5IUPpeVeh9a457y9
qsPZolUz7Ei+yFtCXcUy0UVzb5n1B3nvlUZGsyIKOEacCw1HIUsHQ5VDdqW/q910wzbwBSe+xUKB
ltGSqha/svDpNCf2sJQsYDhZdt4YLbSKGVfH8peK3y3l2RtrbO9E1warYEapqH2xGws2OJcBd2qH
kS6ifwf97IAsMGXEuJ4d8uMh9i7SnWs3mbed0T1nOuoV3s18YvlW06KnxrNDkHi5GDiGci+HUBqi
UcCOIhfrso3rN++Va4BCyHtAf97eItyzYGipmhoo0oaiI2lOXVFaZXfFoPEPEOh0yj4QR/ZJ+p0T
w3Goj+RYiePfj4zaxumtEjgObUjzxNc5LyKyNoQN+Sxkc0++eLxrNNMm94TTW9ieds6tIrgwYQsu
RaVt82KY7wFI43WdtiMDkkq/0EXDHCpjXPP3ISBPdYGESPTI25hiCjnkRfLJ6RtxgDmE9Mv68NgX
/kvg59qZAzvSxyAix48s6vz3H547tHMpimtvfmbe6Ox82A22BKnNrT8oWIVnYovYm5/Ta9pLSJLs
4gjfBQgaWxxVZLKi/cfkQUIYihJxcJ7w8ka9mLj3Q+449/XEIEcbyzsLR9A91/V6lfLnrCJVzDzW
TnSK6EbIpo4eiDYEUql1geFkyHGQ6drRVo7pZorC7RRE+Cccq73mtSUfDP3Ue3siz/VN1wr+o78H
5uxf/z4QFs9hQ9FfHCxoxhDbSMDcxV+OR6di787Ue07PdhO/oo0qV5NukfJpzFdKyqYn32yfYVb6
z5hKhsWIJ+qh55BzADEZmYrpw3LkLn838Zp2tED7qWyUFe5YnnogyEWf0iaq6wFgPpunJ2GbJ8+O
25OtD6T2anFlczV9Y8PdB0NJy0yRUwHHAu2tGHiLp962TiTHRHSAeHaT+N3wDTJpRuFe8bKW60B3
wk0z2Pi4837epzHD/Yrv8wNT0h7ju2u9u3OwL/vE/+xFuwRNPntjO9wap5h3YThqG7cxm1elTSLR
Is4WGosFuBFeKM0iHj4NwTOTYXYIPPiu3dELnrPE5KxpBfrm71e9AYKkI/wVS8fdJWU3vTiN8QJR
WFwaafI0VTfJ3vUthiFN039nH5pR+o8oNExyhNVdmvXeqRnZcwWG7dFoFLmk/kS0ZKhWPoU2R4uY
vzptDG1dxXNPhqpuDnYvbphIqGlMg49MY7FO2dZ8KQx9oqmJuJbIoJJd3mx3VWk6h9FlYJCm3ngt
tGG84vfcdRZR4KHJ+02sfn4ICaS30WSs/34Hp26PWSdTZaK+S7ad00NSY3q2ZDsc8yg6/Oun+F7C
vOvRXQRYgE0wL18YjWbb2S2o1VAfTpPgJBkCsaJTuCOnT+OhkZz9ImkerLlLbhMpajsZ3u3KnY88
P+ZPVE+forwJKDPnI+KGwUqEKcdg3hMj/TFPXIHIpmZTcD9Fif5C+d2KslXraRqH7lJb3jPBKU4t
dsrjikgf2iLnAR3NsLRZZrI6y46A0elRS9CCml28cVknQtiOZkTTzpMU5nAoIjSsVCxb11LaYC2p
X/2E3rar4v6+rxx0V1rpLec0yY951dRnvn8a8fI+3DqTnzMTKJ4DqTVXLTeyu47b5SrzmdU7JZLK
0jbPgd5H39jqzy4NKl8AaIa9p8J+etEoqjt0Hh2kfx+uij6Uq7qrxL5uJE/0vKpoMk1eJNamO2fG
bDplmfvKmZ0VGy+vRTSQ3mWoVbwSWjUd/GQzgbg0go0wyva313g/Cds4l0PWP9saxIIeUaRe9z7n
dg+5tQw0n3mMpdZO1Aj4reOs3L7CvTM1yI+xA57oNyuopchyNqi1v7NlWD47nP6WmdNGSJDzk1+U
HsnkLluGgRMc+CfHN8ei2yxMp1fhe0zjZRDRRFx0Dy4e9Ejq4bUaMNFZvk3XUlGk9yJu75PK7S8s
zDXe5nH3UlvaBgokPyB/jG5jQ0usdHKybVXEk0FdJetI5zP6+9U8Wjj0693n2bwPAp26d9up5wtV
ig/4HMjr/P2c+pANQAFwpj8TImqPrvrP34+GnH/P0Fvhuh159B4d0d/9/Yh9eLAkaW+sstAn9EBh
8QKUWePe0OAHiUAcIiHKVczgYEElRXVJIQqdBF2jruMR6jtyI5K5MU4RboN2eohyuCsDpoTHNyl5
/bg7M8g8dPcpC6bqzbSNYZ9EAU3IerdH48JjesyNfbA45dSOf1+iojTyNj6JQ5nUl0xrsweNqyyM
XWJsNPvHmDkQSW4K20yfQTFFA/OWlIhmIv06+BFlS7Fv7FAj2yvHrb1NkZR7ylbfAi/bkogU67FP
hh0q8U8uwlj/Ks07UxeHMKFg3uck8bGX4wf2CrTHJVXiFveHThVvlNM16tm/0D8hSe63/LUk0QiC
twfT+XKm+GmOia9PyRL/qwFsMj4YeBz4QfXrR9RadLUODknhXNMaFw3D1cIU/bc5TnvcOcSemVoz
IkNnWsiYWp7YYSEgm9fZw3VE9JQbaSo2jo2xc4hKH2YjXpUQ/UFD3Tjv1meGkzNPu2vPMuE4g2zt
Rd6zWYkvI6NL19FPmk7jQSff3DLcDob7gDaCZ9p0IKnusFikoH4ZRfYt6JrnxLG2DV6WbYWzlE/9
Jykbe2FR9dDRyUm35VePbWvp8RzNUcPBzkGgRl+xdF8MYfgQzAWLy40+6D2dXv47zUnNIv/GI82L
uUU2X5cNLR0QznptkO4gLTgwRrFSC4F+FHwJ2gwXemY9wFYTZPuK4vp1ltaK6TrdWzURlCi7942U
ogemBLNlvBStfvWd5LHoPA+elveT/juQyRumZ582k1IATAcWQxrtEPTt2Z+1Qz05K15NbMaD5dxf
RmoZ3DqjRDlEGGtqH5jXHvRA3/McuYo1ezdRP5ZwJcagNuI1pYmbcQmb4Q6oPuwa+Jx5CYPF7iV9
zJ3hSURztqLmK1yZcbXi3c9jsGt/2cRk0LzwlqzjfSUsPAGsYMcBxss27fsKIjmQFUNOqBmPez0c
SVmdq0D2rCube85PpDAgM0OfskRjPIl88FapHBp0fZQGA155ul9tQ885N17JBMZc5uARd6LiR+rY
HbG3XGcU6nZ+fkq9/o2M1B2R1q+ckdO20aYnnffjqq2HmC+jucvEfD+UlU+ShjeipxtLHsQopvSm
izGRSzbjJF+2LtQQs2kyZ911SrK7TGdTmLt6vZzMkvFDbWx4qYeLDnnwag70Z70wT4kSjIyeGa0r
JK1zZfLUTgNc27jBkuqw9ewJUgtN/9xk5hucB7WBMPuQxiez88E2XHZVE2FlyXvE1KqvvoyGRdPh
nrdvoHLvjmt8xu43d4CLXxMZM0vyEwSbwUd/3Wz6lODqomXErudZDTvRXRIUitwnKbjRyAmb7jPC
t5+eDMkUVfey/GnYGSI4w0yTh3uLWYpKAXyFVvRApgp5tFV+oAwtiD9P3L4mFl/ci5DzvFNfz9a0
creuNe6KMDxyYH41hv4l6KzHxrZPbuk9pCxYiPCo/Nf4RuADc2JzkJV2x9GIUW0dfoeGCWrBC5B9
hY+Irtn0XYyptrTP1GXcdTN+OWuB8nJNgAvxRXOhVIE3ZU0rQDpbHYMhPtKGi2bEl7iU75YOssD9
19ZIMRbjXGz6plN1BjtWgrA5QAs6vbF1dul7v9x2s0PMlDlmnWXngKLJDVXhdU18TutCqjHZw5XI
pXHikGmYfzp3IK0Av9RQgMwsJ4x9f8mhgc34bCc7c4jOTSrIHRv9xYWiYArHMLLbF5qDO643qmXa
ADyN0bGr8HO0rYEQPwLelZW+myrl2y0+itzu9tIZjUVOKPrE8z4RCmT4dUdhiaRliVsSXwMPoOYo
6fED7QgvTu0/RUX9m0yUSHU9YSIz3fhSul/BY3x1O/PKEjR6SgrzBeU+8/Km1FaQ5ziTmgzQ0WyQ
RfGSyr1u3FEFeJZV+2KEkgQ8RBkL+onZPnnoesVuPdx52nBsVOO0lj5FJlXCwirlCpmeXHY9MWha
AwIM+By+aH2rvOhASyRIiA3cXvWxtcUcg2ZT2s9hi4bDwviESyre9GoVp/vOXcJ37U7jM1U9cpPZ
B+tST8+aRj9wZbnnYXAbAk3Zxo69mENL7QF5t9jcufQzoB/f7drp9jwn7i3GwuQCSbWwG3xDUCYO
dcZTfN7o5H1go4ExwBM8AjdMUpFGZRM942312mCZbPFn4Bhvr0kW9WTx7A9hmvRoFlz73i1NSDQE
VNK3Ls/NNt/8RWXiTiwi5yGc/A2PtWjpa/fRptyR1hLzWReYGpmeM/OrqSZs3TNUy8Pkc4F3aEds
OpooMaS5d54GVKWvWGQgW2UHvMjLSbs1hHS0nibT2oterTRN2XcOxyHXf8OJ3s+ujfJdSW3D2qgk
D9aBt2k6WR5quy8PIOs44/718d9Pmp79kojZWf/9/JAhT7Ob6T//vr9fjvXowNNYtf37X2uCk0XE
MOL/+iP/flH3ORHKUb//+yP/fmqo+tVIJ99idrnR+maQ3+kOwb44o1CStWxjWpTGFKd4YpCUDz9h
xmG2nfRXBh7HaI+mu8Gr2O6Lpj3LtmaiKgBi2h73vv1qRf1nUs4/Tjz9VCaJDIoJVg3UkzkMP3NC
vKIowiduYndZuKy8lkRtxlnBIqMHaSR+JjiOhOrmujSOxRSxqvue58LZpOTnWIsY91VJAiDKGaZ2
1LM5BICWjVsaXDnblnEq/+mn5N9/NKekI/uholWyc7pdN6iKBX7x7z9h22aQ/NatSgic9yL6yELS
vpBnu36QFY+rziIduxF4FP9OXEC66BLJgpFnzaES3cjtGnbx8PdxyTP+oeyIdKQPBTufbRMTEc4b
cqM+06SJlcghsVNi7hans1lkLym9Z5vZwUBHbzqAcBi/0w5DqNcMBNsF0/jnf8R//Mhm/sdRKuBN
PBKSdilI2U9DiYkrvqYqi9ywnnKsb2Ezg9OvrQie0yG4axIq2iLj6Fn1F2TQzVHaH0JFYjxl9mpQ
9bsm2SQN1Z4BjRPPR9MYChBrcR9o1VpCgIlOX0VFTxtbxfPMKgUs8Xlt8JBCQEClq0nCNCVVZZJH
fSd6+KMUJrBT21m3nvZeYa9YDE5+ikbvu5zcPb1gC3VEsMgFLWp/5XjUdBsWbh+2bNUDG41jmQMS
kO71IoYeuvbeEp9k9scRnyYolrxVF74bs340q5b30oxzouxwxup1y7AB+CWnMTakeoD+NrMbTt7I
1g/xFbrGzdzIO/glG2gv0cp7Sd0bxrts0VU047jiLPz4nKgM5xh3NnakYdvzQL3QooRP0+EVnFfp
E+61hSzSg8VTlJs+TRNVa1L4LwbVoWzmeL4YKTY5S6cmRJ22n76r4dWNfWsVlelFxHv8bMZC4o9L
SmCUVDu4k9vckYpTppuRmQ0PP6NXnEou/BTZMCFx6THKx2mRln25J8ezHjGkam13X2X+rShtfaXL
5BxXTsFO6TzJ3EXU8jb5/hWeWWVawkMRXzqLlU3blM4ytEK8qLQZz127zXKkmUkTUwWTvfhUA44G
FWtpFDJhDaOnUm47nF6LnugFQ6qSlz5pshLdNMd9Ik8EAGqbkGUjp1tocfGWfR2stOotZOyAwBHV
m9JoNl+ycA6tRE8VR/FXXGSuKstjMjkNKzEcZZK+jz51qyYOS2CkmshfuYMaDGFZJUY/P/yeJrM7
RZLTI3QuNVE+SUDvJU4ssmtd9xSTSnMoAGRGNLxWKVUHbfoz2M2LIdHaJ/NXC1e/INNRbCzhcGXw
h302X1NRi5Wnd0o5TP5S126uk3hYDwqasDrsu511p0ckKKLHzNHPAYEDqq4f+qDU9kb7KmWz09oX
zLYHM6Tvsav2eiof45ywge4Yp8EgMJdWUbOEtfyltovcAy3XVXwuKrj4zD+mfmMsZnPCS16x8O5/
qpkFV3whuv2SFrJc5SULTSprzc1gc0WzrHbTD+G91/vBW1cWX4ad7M1Gux9lR2/Vs8sbEfjuF8kl
5W4utnBvRLbLUcQ2mmvV6C/Siu+gdK5UGqyadOAendzNFUhp7VwzknEAZx8Jra8krCjqKkyyqm3S
vYXSC7flLD/9mE5th2DNkib3J3p7rtlc/oZcKATtnMTg6WpqH1KV33doJG58hxHm5xyNnz4XBcPI
fnH2H9uupFnaeZ/i8r0jh8V1atXIvFiWBbP/3iiyzQAV7CQzhR1EIN9qOcY7b56fKOK+pkpCK9e8
u26FPjykrvtekldfNhG5nKEj+OIwNcMJsfOmW5e17iagCiZXR1X441/VUKMLIsamb95qbgFdYJyl
NxNLJ75pTPmGmuvNFPEoGFNIzq1vw7TtAWUOXuQvwS2M1mgYTfFmGqeO0xuVJacCfrIdgwcyb4+2
5FA2MynuGHtY2MWH5CKLYeBT0c4jPEtjmaAv8hgZZNQj07lWsR0v62lvsX9l4usynTbeBt17DEN0
9m4k1g5nQ10FeYcKxT/S0QjCeearDaW7JCqF9mZtBxx45mJ8UF/iLiufvNQrl3g+OMqHG9GGuInn
HOycjsycTyF8i2eAW6/JgaoMVrSxdxOjcRxsPsjBKeu55uoJ3rO3Uqy40VffWNNRsoBeWJb2mkbp
m8m6l0crb+XOyXMdxFBftyEvDP636Pz3RmpTXvrlL4ePW6baqFEUr+JW5xnNvVQ2Ceph8pi2a0KA
3xk8f9TaYtLHF8fmkxK40JcaCTkmUtwmk/koDJ6L7AQxuODP6kGAecVwR6+Wgm3XNuz0Tz9UGs3w
Eg3GZ+q4XOS96hIYLe97/ANTge47FXwB65gJtnrcLgAzdDoA7210R0sMnCe++/s+z2mVBfNYaKNO
DkUyNkr4BAPX2k3cO5a2Y9fAwjfAtvcRzSG7jZsfMuDoh1/OuM9derW6vthEk7vyB/BdXlskNkwg
FdZO3FciV1t1wBOcI6eDXxMZ46Hv1xpsfY2KBH/Y9BhQqbVApkH9UAdJMQjxmbmYrhqUApPlH62u
uw3IIbNGr04zjvgdLXsJccU7kc74LGwetEnTLbJushi5ci5tGD7p7iLsMaBi/pqx5W/CVLA6zJWS
Uhhvs/GRDfHzxApmkSW+Ioe4QlZoT0bKp0zkfe6ATj7rjXs35RxKy7NQjQb1Yiwsajrochl97q39
mDN3F8CusEkT9x98mHgXWHtt7I4wRE2FBguR/8XXeS03rizb9osQAV/AK0nQiaS8fUHINbwvFMzX
3wH12av37VjnvCgkik4UUMjKnHNM5B+0tCM6bWAnahkjC4ujG6HFLoGxcmm9okSXsbcdcmGsIKUA
IrBgdrYt2j//ecadZg3ys288G037PHHORdci9287ky6ptO5lMz7Xln9REbOMvNFe6Ng6eolHNa7K
faHRonTxUJolF7QkmT6SeNonM2pstnm/ZncGckhkVsqcbz0BFcEnwIVg8NOA/jpU2uSDtr3gFFqM
u9hTLfOVlEgu2XnyNXoAKwrBPy7OsmAm0CkyxN3K7aTaxib8drsPKskbULGONKWlqzz7fYBOIgI7
Q3yfzyFuQI9fmQoFVUPwemMrZ4uJ4JPy5jGa2eV2s7aJ+hmqSD79GmP5WYCFkYmgdvUTElsNlw0k
kPASAbAh+yfDZ//Ud9ew5Pn3XmFyaDAiDNdaFVubXjEI7np/lUPnEDg2VvGGYqm3L8JtxisFoHSd
R5VxioH/rdIojJ/0GkhoM0RLemxY0CB/t2cXUTJkXRGqcznaycb2UFrJheA4d1uW52njLP5gZlBo
WAgp0MYHPavPImLN8ys2aFk8HYRfv9sm46Q4OshipImlvrH5ovFm32QAFEdQ8ojAdNomZBqSHpZu
Hbc+lJk+gxkBW1R136XWOFuNWDCbPr9RPxmSubRLsitNv+Sjvhq7Qh09hSENaZOTXrsFKrZs8r7J
VaX/z1wPPgrK9WUFKGxG0APEiInY0aZoV0oVLvp1fZGDE05gQmkf+cTbSL2X/US6ngx8g9w+aZH+
y8Q+6Dpxy4b2IQ6HdzxsgrQbL7AwG8NEsl7bQky7UPbRWo3tW5fT3zISHBPxaGeB0XdcnAwUqoAM
gFCuY4+Vz9KQnNXJVo0EAxcckxnTlMAMuaRTstf7TvgMcVqXEjT39vXcHSds+ptCoWdzSa63dXYw
AsJ6Dz4QVaW7SV2AE6pLvxpGZuuhTB8EjsGVSSdg3WIBWWGpaHllk4nARjHmWkJ/3hxUSKvRojBG
FR34wkvWRjs/kbsVsvbgKhm8IVm7pTdten387AU3OcjjiOUF3jMeIyYvGxpj3DreSZLhsPMiM4gB
w/nAbpDPr0IUNGvDaPFBgoyvTWD2tNzvps4PN5MBmbhuSknipFtshkRfRAUUk85zKKxbm8jTdZjQ
JfQMb+OL8pWQKeBCT32KdjyufIDzKjSuwKQapWi2GI+obR9EbQqYivp0LOb8wvKwTRjrI3jNOZOZ
PBFOJjTATpGtb0Okg1uIxnT23Xbi+mN8E7CNIW3kQus727bCW71EBBX5IZumUzx0w77IyTHNbZe4
Ai5xadkeqKWB9jPsSYf4DLmjPiQ5CuXMZ0aX64coNxBheZQhLsgYYc7rETbQTuthy6ZWsi07SgS7
HUl67isuMLJdpy4b8rnTXqpWHJMmzLZ1vema6gqb57jWIxoqC8oisCfAOipXWD8zHJCqIt5iktOH
iXjinOtqw/Qs3+jFHYTBed2g1gr7bGRIy4kR6cSspNmpDJP7sB8oPDze2YTGrbEdDNKGtk/ijGiw
pbvQ9nfsY7e9Tj6okTKpBVcCO7ysdnNy7MzyBhz5SPXq9eTc5XeDivznUB7p4VS1o33RnYPoAWub
1E8DpuMKqMl1aHpQh1OV7Hi991jVrJqYnaTA1DPaNQxeVX5gtttUXUp2dCxYYzVLBhMdETtKL05p
HrmE3tXCPShR4uOXoLlRFuNicKk3Q9fGJy16mm3iE/1PuXf6AshNnHqBwTWKSEYzqMyQoQMdn4F5
ZCSMD9Kku6u+1q4bfL8QuR+9SWfmHubZtZbiaMy3NX/SPqqi+MC2BHYptq45oh2CNOJAnhYxuva8
TvXiZurnkyWSfMNwZ6XL7qZoM0Yd1rgyTBhepgJ4JRSwkD5jx9SKOQBkc295pbVuIhRyeVJjvggj
Roma9QjW9k7FkpjIJmbLqazHhOjneRHn2gwdD8qoq3XrD8FMz3+rdxBjwnK+ybWLrclyx3F3tjLt
gqgA5cfYXsxZ0ZdgD4d4J2mOzqy9N3H66L3Q0L/KtafBng5WxXZviBx3bfpcevRva0BOKbv8KStR
UtILYuLQv+tsvtwahRDyhluloCH4Gf/J2RqpXL3CDWwXAynT6GdleozfSms7zXWDuGXe4xy9VVNE
TF4EdjJbTM9W5Xr0kbxL7C8IuIVYbJbxuWhzcdEygRvbQQRlZbTW+lfAKsluQm3LYR7SqDgDWnql
O8hORGIydc11ZvbQLKSH2A8+F5MP+wK4cz1gae88AoeKAtIMw2Vt3bgKV4NJJ5vL7ZViSLeuO/Xh
Vra2cuym3FjqhbW9Zj5pfBmdB5dTQJ8vLN0LCr8/FzsvVJuhjfehVnbseal/s17t/Bwxb0MZ2yds
qWjKN1Zposeuyw17On8NdycMjIwV2wHM0yoa3wBbuD6Tv3qxSvB9aVRcjbWhtlnf4DFrir0tul+R
kdLmyn7ZVetBHKHGU0DW3SY5AhxAF1EiD7U/pmS49h3taBopXECicbxEPcoqvQelCeR5SI/hPDxO
/DWmIl83eZeOrAMsCFiXdHMTu6IEjFPmQUXSdDCrYfk3pXfSKlzw4SffMPobHPnwq/Cj2VZxn9nI
fusZ84OqBC6OKvsyFx647lYPYTjukU289ozfkWeyEPkNOs803lNJ62IW+zxSzLur6heDqqdZAUBg
d2fTtYUL3D8JYzwvFIMthGFcDarQ8WMVwAnIhpksk5XTvPJN/St0Sypaan/qW+9BubtYWS4I0OFm
mpqL70tkykm8R1jTByFNXFgDZrfzsu6L1DFYXhMVcK5DWOwb+yoRqH0LSRSU0EKwTOa9xPHKVIVB
oU4eThw+M5hqtzQr+N9InGkVWtGsq8nq4+Jp09FYJ2Px5npCQlPhsuTFI+u+f0y5jq/7PN3VheoC
jSumM7KfrIEoIcvvvhnF4a+1EF5he1op+nTl5OcAo62jC2gRSy6jKgtFCAHiuBxmgBsKIvyuvXJF
Q6fD9u+1OId/o7ovpF1sonLMEqY7yd1kWVA+OlAXjqntqoRi0zCeZl0jq220j11dHVrdz+68EyLz
ESBvF+Hfr1KXfmd071rfbp52NwR+30Z9IyHdI46Nx8s4rzhF2HF1eEGswSESzZ2ntd6cwfMoPLaY
CDyrJlnJi0jScSVGza56djxdf3E75661nI/KyV6iAnuwnU76llVNiTuHBuvO8rP0CmkUEZEzBWdV
SufsFiyQGegE2kwYqQRuu8jxDmP9nHXzeAhrtzrqTvNBCllzLGoExGF/I2tLsjBQYlYLHq5uNdw8
siZWj0QpiURy6uooaBp7VWr5JZxwFhlqmq4NATwwku0xhBZ7cGf9msYB3ex0Jp17kzYsxuDgmj3Z
A8DoEuxxkg79uiPfYR1BFli+nKokDb/ighHb2NQBkQw7jfyKHTDaeqObWtA347CY+XejE140zAl4
zTgMPJVepsm9N0gAu7Pz6uAPGLrGyLhPmEXtx4V4N8nwWDmuge2oPCoG+0eoe2dNmOFGH41Hgw6h
Yyui0UJdW2flYBxNy3tPa9qO+Oby7VQASXAydwWThl0LJlnD7nHnFzXBiUs329eTJ2Ne0nE8+d7l
KP2XAK7S1YrN1NIhg7K1yyzIbAb5eWChcjzGpd8d0IHoLCVvOZKKNaxwjUBH0YLLZgzEdxivEv2m
a4qMXTeeVyzmymmMa5yuwVB8hLqTPeVhfpvk1oeTu4GsC41mrKroSgdZ4xPSMNzlHAooaiUJ1j+7
Xw03i/slW/msNb0fJG65DQW+l7wyHXg7FEZ1++VGBYWpL8h8kthHpMmVUoHeJkseVsWBdYrdVBk/
Q4Zh9bWQ9hUgA8dlx/mVeLK82EnyWldclwva1YkGCT/vsmPBQb23yE3RUSYdrIbaeqgWB1wgYIai
zZjfLDbDuNvWbp1mgV4xxUjkS2i2SeBn8rUz25D0VaYmVMjfQ1uDNiEQHEAikRN+QtOuKSmQSWXB
+Se2hcbxOg89HlaEJLne8mbN0l9HSdLy/lPGEOKqZrERi/dNNfqzTnW/Edh89WgJ4VzaxDahSpu+
kg9F4ktAf+5Ez8mxNuDyp5VgcVJptiDAkdkDvXksTaIvzcpGO2taUDRnrdzqMSsfWpImiKzpvZXF
LwL/aoRS4qZqdXvn+rOzzaEjrRGuPGUJJeAwl0/9wOdmW9gXcoHjVSeWFJ/uSPrK8KArktuaDV7I
CT+whwyhc8DUZeEh9oFPq60dX/0kCemO8z+ZQvRTEGsuYUP/920mu3diA/+547Q8w5+H1JRCa7eJ
ZXllpGUDJoxn/LlP3bgI7X5+po/vkWj7zyuGWc2vfn5Opphf/Tzgv7798/y/f+Ow2Jje4X99F7/f
5O9X5HrXzcF/3xLZYboRjd0vGHiL42N5jz+v/vuN/LyaGUNHgFz/n8+n1jJKiJ+7NgSntr8/v99P
/nPrn2f5+U4XY8v5wEF68NUbiXf90Su66oC50TxIGLksM6Qm/XwHmZMM7///Nm8mRXT15z4pIiu6
av/c8+e7aFmp/9zWYXQe4Rrsf27//Qw/v/394D+v9edxfz2Noy2yHiMy1oZLHx1Oq2FQN0TXf95I
Y2pMIH6e67++rTqO1eDPs5VtCb5mdB6hELE1V5k+bb1ev+YsLEG88iWd5pL5A1/+uu3Pjz/fkcN0
EpjnYR3856E/3/08/ue7nyf58yM8YMnepyRX/Z/X+XO/v277+TGnkUUHfrn3X8/1c9u/PQToKuCF
zonXdEB2f17895/752+DM5iS+fXPW//5ze87/dvT/rx8NvtHv+vrHWxgeexKyjLD1vDiLj+KMGGM
tnz560d9lEQB/fXrQd+ms7dN/aXjorf/86CfR/58+es22G6420bbWf95hb9e5s9j/3qpf7uf4QM3
RNX5n3eLvrA5tsf55+afB9j1wAzwryf9r9//9SI/P/79a80v6v0Ep/VfP4J/e1//+jQ/d/zzXn/u
83NbjIIsGIT13Sf9EpWJAzA2GKGtykEy+jAKq5U3kRyS7e/lYrCeNKfLw/kcm/Xjz2pQ0cI7xmlV
HXBPiZgrON2HAsN6ptFSZMvmWtpyESNg3TDeJa6DHdPf9mpChnQFi6m9olvX2myxSX5QRubs+Jsv
ZkbrTPeKBx2y1x6Qzy4b1QP8ClqOGi1N8mQYI+JdRb0QbetQXXdGRUzWEj3TUzN3xXQz1erLDkOQ
IugJrFSy92AOSw8Qt2hOfJoOGZKWnx7uCkP/8vPxwaj9DFAyoohirBAXtYRZG2ESmAVVEmn2xULd
axO9wj1Txydc38WZrOJ1XGH5HqbiUhhoARhiQ0NwSwQBlMJM0evAzmR4Wzc9jJBJYM6c9Vvbw+c2
w6m2XLaro3imNGFrIzMDCTuFjul10RbGF5UYM3BVsNXnM92Qfk7HJr22TQOUuTFpQaiBuVj6MZha
EPrPj5adH8q6JgOrqNdJZ782Q3OsqilfUCHQbLm2U6Gc4oiJFDbLiKzOqoKjBVSjP9GVYI+R0gbU
9KrbRPi6dYspQCjtZDs0fHaOtPZk/MYPGGbXcw1yQQvhp9VszDtvugZK9YsolQI8rf/KTJ3xqPJP
0ZSl6yTneZZoDbIjxh2zs5Op9BjRU8q+pY2fG/UrDSkgdZ2KYITjtwvhP2i13EuT8bfWervEhqsw
2LTT626wA2rjJ2rJcds1egVpo/sSCTlBDO3RBfJYl1byztKm6c6ExQyiT6MyJ6mQSMK3ToEvYXxf
7MnQzBAiQNbwZmPY2TLfemg0AtPmD4/QNRIVejsmfrv3Ot70OKP5jLACHPWSf3QNi1PgOWQbRmiq
pzM24FySJjv7WPslQ8zz7XhejiAzdeUZSPk3I2zK5I7xQGO/4cgOL5XZfzaFOa5NTr81MkBilSek
cjHU1LWtQ/0Mcdcwphg2Ld4QuyNaKEe+ZdmZtpszUDAuaJOlIcsMx5TPYZIh5gchhWZNoR40eMO8
FiFwmFTkrNb9qMgH7B10dNq2iLrwdjLkam68DwJo7FWkR++T0rZgkxarPHWZYZ3pJ8QEsGDl8uMv
bVG+VmNMX3ucX/wGIppr7w3tW/g4Ic3ESg6WoReLYfJ2lvBLrSmH5gZIxvDwp/mn3qP6rjQ6r/A8
SenOPrMGKN7cUBjTeMRa6z3FSwXtpOBy2hxwia1KeiFadZoXIOogoY4khnEdjXQnCqavvf7uNDZl
D5jJoG/vu6x5REyfr306la5fvxpSkURtAwyy5DaX6qnSQ2ttdymd8VAvaNIo9hvQCld+BLhLklpH
rFi8d+wF49kYdy5oJRzcjY1tjWC7fNsVjb6BEXAkRAnQm9HvDQvBZZ5Pz5Gv3kMCSJkaV1/p/DKb
2YBMLf7Uk5jZvfnoYflXuA+uykQa2+HKJ/vTVf67HMGt064CDi3IfaIgd0PzV5mjp9bd13RwLugy
n1UOfMDkboUxnC0d/Z2c7TQgP2sl6+4Uog+hNQWOIY5dqNhlvJ8+XGhIYf6Qlf2b0ZfMheR0Y6ca
RBg8gy6dREwSrN02g7BGlYikehqs7bCJOCbWbdWjjkvfscui/6kRwmCzONQjFixsWnCl2SPGOjW7
wO/TVVdWvW0L6AaoUWQwhH66XkbIJLGTIkRWUanRccjzF3DqpL/6QC27lnZE1xXPtWNYa4fshXzM
kk2UDfPGbXUaMuA6dFT2QaflT25q3qpxaU4/K5epb0Mck9shiEjMr0rLvorE/Owaiy4HmVsQfKNV
LwocMz3lGgi6NWFsDgM3plqQ/F4MVApjga4T0MS9njaXpiOFtpxOdU+js6NhZYLIWMfm1u+w3ukS
yNCoufQ1seUzt8LevwSji4h9azQe8LvH/EfKzMXY34CdcaQbAVw8tEzVIVNjHsor3Pc0tixxAH73
3iWwdUf7JvbyYmPrS8o9WIMolHLTD2CyXG84SibrkQsauuGqG/RWiq59UNnG1ZjdIO6b0DeU4ya0
tE+vYcAXqnFnQQuzpwGNEjhspt4PtjHvhCReq7LNnTMP5ywuH8tR39pGjhA9Rh4yNflrQrRepVUv
vl6lR7WOYm/l1M0dGuCHwsmfphnWOyiUByDTn9XoPpsVuhpaw4XbbN1oPM/eRmDlJlkIKavhuueq
RkZTdUxSK4Yyrt1B/0KhQujmkGi4S1CqvTK1fyO04sGt+9PowlbRBwSu+b6z89ds5JhIJflNPbWB
pU7xjIhowuemtzS1stq8IU1qY7Wcn4CjnHzPrhv1Yc6sLxlcJPYVcQ+R8zbJ8S3qmAmKHEmoB7JK
Jkx8i+xzEMmj1YyvAONICCd/LrJ2s0oOvV08MF9lIqdXdzWu0j4BVKMyQHh8HjA5EaRUc6LI7gY0
WWB4tf3ovfO6Q9Rjy6G7GZQe0PVBiu/O7mZgOQzOe4mEobQZP4FHQOY2rJqSsIlw8QjJ8jYD8EVI
5eAEmKJ2o+sfXosOIE3DWJPAVjTqA9I2bSLsC5L8FusqsNee/XKIoN0W5n7RUTd1WMLHyK6k86kX
GI/04aXnTR30+hlQF9nPU/7ktxopYOo+aUPin3rBRx9dDBDQlWPuZDrsxyrcdvuOFnLHx8IigVQi
wXK1GhgTvsUTg8Fe1JfEW9QLEtBVN7mb0T+BnyRtHcwCQyFMKpy9MJG/83w8VtngrEHNPKMKOZm+
vOm9fC364baW0ZtTICbooSOs0yF/FT7BpTNmzzUBqhFwQ3rDM8dGBnYYzDNlQwt6DJxH4Fn6iVNy
Z/cTQVI4k6vigjcAtQ1mIDwznC79sytpy805QI4uqq5zmO8rXD58mvYSu1lED4AXIVdiXClkPiC9
7h9hq+T7NmaqgqBH4FrAY4DuvIzUFdKteIWG8Q0bzIYlF6pP0WxFB0K99c8S5Ad5g2jp8wTPF6N1
C04gk/vnIkOdCrsXWOMMIkJZfMjwUteCQEQWdAAovSn8VYeHnT4Lk9XiHj01jKgMMRMa6pXTtcmd
VIEMXfnABY5K8tb/0se+PxmTXHeycvYeEGbNntjN+f0bmt/VNJGMZwz9W9v520h5TDWSid8imQNd
GBCmtgal3hCxoXHyUIQ1aAKJLm1YP3UEqeBDi1l5RKznz4KivuYK3qsaHTi18TRwehLeWqYJUJxq
p6LhevRTDpcmuTNYfjZdz7kWhhljwuYEAPIXBHHa4wbj8sx6DDvvguDkwxhRpcwtifYGJqEw8baM
e889yYAuxWJEkw049IUSZJW2zpmImCdq7SfPteq1EwGBnM3xk64UwxZvCV73udS40xLQ+B6B3kyF
e6tFKe1xt0G6DRauHtZuS+/WUQXTJpc4cRte9NpdIt2j5Be0PFteOZXRrpi7aytjHB6daggMk4jL
qdC4tgr2wW5/gw2VYa+W3Vj0xpm5ftASK3eM2a4bcI4UtKA80OVaHfNtwysfURB9sFNu1k7WIHs1
mPgLDhrtlxma70mVHUKX6WASSyLeLkWt22s/RkycFxSis0N+Ypd5ax9TTjo757b3Hwqt/2a0Y/k2
cTJhgOR9M+GUXmE1CqSKblJl24hImlcyiY99Od/NFs0ZVb81NiGOo49ojFzvx9pGMjrW4aM3IKBt
9Ii6E1M+WlkM4B5aDh2EAOIUxivzXrlkqpbOe9oXMOeGCWaxa25ta3owdcxLKWdgzCcMcjtaJGff
DoKSTU4WCHvE2HBRgkBCGo/MfR5zwmxWRTE0QbEkWNiDfYnG4kz2D8441zMpx7pzlznPGowBGxsZ
clWAY90VVEtXHxkDAMC0K3sLShDjhIa42tY9fKDTk7d4d4cwqLOMhU2zrqy4e1Wx9WG62rQNTXWv
EyMwSYCiU5QTMkKK9RqoOikk2uQHFCYRZwiRudT4JNghtcqsXxbjCpLj+m+G2j/r5ippHHM9mfpt
groe5JbYZD6ze83nKBGO+e543nfCfAmrYHWwzGGvJtNn8mDcNY6PdMrwERVbWOeyylkeECSJIzcI
sPajlzEYNwnGRBQpDOVRB6REy/pIeBB3vKRGcwADd6UhUGwqRH9dXj+meXmOdfeoWrKdqgX8J0Gv
YR5uVm6+WP7Szarq5gutgJfa/pqQJNXFnG4YWOET6/pbUQ6vohs+k0ISFUHggGm8oe90NjWYYTD+
DYyaFlvfPDAQ4OCp7Xu4Urc9w9DVlBZnhWNJY0YJDs1/TR30J+ifHkJ519vgrHy27itiMnNGfWSL
xeU5h+xuG0w+s0gG7jxi1NDFdc2uQwGW2MRMBXx7eDSV9qj7QJOjeLrD4aY2oA1ui9BnEJ6GB7Za
L55/59FrR2RSiFXJHHktZUqBvcDBBL4kKP2baXCOyMZW4C93UsToh3A9548NDtCjnoZ7jsl1W8dW
MKYGOzGF4A2/AaxS06XzfOwiTJdGh88vSmaChfCeliIYGv1Fy/Oj1/bmLhynXTWG20rlmF4aoOCR
kp9xA4XWsQ7UF3jCKTBg0zhUley+hms9O1BJOwdtUZ6oxEcho+BIdm5Ava/h+/BfysZCg+elxKjE
L7GMg4k0Vnwt4HBIREJ0NT1XdpIHIUhtMCSrUhHy0+FqcVNGe3b/kpVM2EOmnRuw9kjMXKJQOx94
aguuxxd77pYu4is3I1p7gSRVCFrrgZJDuQR+e129YghQIhLyj3b1VYcCjHdcX2QUb62MFGiftMc6
Mz8AQQA3SiGd0wSnGfKZDNNjhoptq1U+gY6c8YRACfaGEK/wZnaXctouibXTlERoPWXD5CtiFFqF
EKLDwM5VTaa8y2AgpBeSJF9VmJ90gaaJLZjDtt4h9jLp9vFYSQKIOkGIsfk1WJg68keD2fUO4dub
QM0i5nGJgisOmVV/VcyAtqLKv9Icq++ghm1jxpc5Qqja8GXdLfN7fb4mAXgvbkauppyKF5zK74kZ
bk1H/QLJcgl9fF6wts8GaZmFEk++MZJZqqHkaNjFVxbs+9ZGV8b0TzC9ynwSopZWeFxPp9whiIi0
w36bIGB0GTav6np44hxFDWIQucty6AZtNO14HEC+nsxh2HtGrj/iQdXIq7R3T7aJdmRowlsZf/kj
tELrGf3Mgyh6qk2oKw46i3UXkvCLqANFElpKwW6BgpdzE81u1eya1t1ar7pr4v+wnsaiJ0ooae8q
PjyagtatlmfTRtrWi4L7YUSE7cxotfjP+NEJC8FDNLt7Y9G9gSTvKIVXVACEzbKHxaSIv6sHzyYr
XI8KKFkc3dbfLLxhhJivsU4EXN2Suhqt3NZEtzM0SAj0l7jtTEI8q4uTDw8jOoXtFCc3KShIy0dH
5jGTtRnDbtgEngZs3uNk3RvvSKnfBc7lTufAzJwnEbv3pltu8OefYyISM4kFhRiLruVsIeQV0ci+
s/SXXjofmkASwt91wFS1xY1LMybl+i9mktN0Ux2a/kKaz7ljAfBt8MOtNF7DZfPqadFpbtFqGNUp
M124kqr7rJtx0QoQgdygZYiRaw0AdXQdNHARcrRQxfRl5e9nHTeVwwS5CuVHaavbOiZ43Usd9jT9
vcjtK0QWQMA0TCwRUnuPiSVvTIOxW6TfFAAGQxlTQq2sPuMi3qdOdmzxFuuZ8xV7LX2qtq03dm5E
2zHZmVN9ydxsXLdNfqjViJ9Er4Omct4zozu2JpNYAt2DNMN/m0rrIw7L2zZxAt7CVQ9tHhpCNw+n
UoN+k7lINxLwF4NFBqGGOyP8NZfag7l41nDsPGjZm0Lj4MwmcRh6Tc1lou0s6o0ljU/Ry4PpJ/cQ
caJDVWZfMlw+7Dh/mwz1nJVYVUoLp3FX8Tcnw2XKCE5Pk3ssFO+UEO/6InMWldo69USMPWg0T1/I
4IWfreO5ItDLFMib+59O5bgbWTI31kRrVk/MI6p1ugnxm48laJmpnog5vkIFfVd4AyHEuvY6R8NJ
bwAi+uXZZAkHirKTVYXEYCDIDMFiMiQvSd7a61+NU386Vv4R1nVIAV/dFlqzQsLG4uLijgkxf7gg
G8shCLG9unT08ozoSisnG4EpSCnQkJSoX6YBC1NshM9piirW6SG/zIO4SmbAjWQnhyutinZuUw5r
fS3nEdyfSLLtHIkr2G/v5Gy+IR2/VkXoBQnHKWfIM24HcgJ64tmqMxjYaGe2RGQNRMwIrSQFcb5o
YXksczXvGscKnB7SD5c8LSCBwjM5u1BRqj0pQEjl0FOPHha75Y+qLf9uFDRvwDSxK6ei4yguz1b+
BEFmE+fVTRvLl1ihfV0OwXkiOKukPNpGLgcKvfwLdj94mvNLKOSFzu112IU6uwRzYHUyAiclWdku
7mVsvhaja7PRiylrh3rn+XMQQxgMVJnco17gOqwv5Gfdqvfsxu7lVLwQmvDJ7vdh8KQ8CPwgFtlD
GwgCL059auvwlfKgP8QxJUpIo/6keXbQoqOCIOdkoJjMPYR02nrpZFEyNNGpmLRTJWrtwl7zeSRI
bTP3AuxrQkikQ7gELwxuYK7pjNtk/5UtNF2NAQFPAMNK+2Tfu5p69UA+lLcfZ+1Ssys/REVGExM4
pUoGNo2A96yp09Z1iui+Jrdl6goD/DNa5gZaJZMIwUbNi/VdERq7iXDig6N5yPEn31vjACvutIl4
rAQyBxx6fvx9G3TQlPOS8c1G5ODg27I2uVZJh218URG/4W2icnzx7OTM4IcILYGnqoEEWYkCgK4n
3lz6yAYG6pWwem3P37OdDQrV3g7p9BnFmq3N05y33Y5g7XU7cA1TLQ3IRN7XY/UOmN+j3cPVZ9aG
g20ofyfCX0JMwF5yRkMNfeO5axRySVQEHd4UrZ8kFiZKe3cwvnEDc9JQYRdh+GGlNtgclxY6VCXb
xyIf60iwSO++UH0ecY4szXMN0aa3F6H4jH0T84u9SicW4bAPCe5LTrpNx0r65rOfXXqkCHiEz83y
cskygbFcg1jc+G3wvSfPhojhlXsb/81aTelp1l1yIa/rFAwDyhoYrDjcMTId2tqmpSmu8TCuWkEI
wOiAP44geTn5bbqMDnytoG04tleksg24ICzOCKihQa/LY6/QPTYRdM5qQrKG0I3T2jqUyiaXyGH3
Bj8FnXiTxXRC3bBfGaLuOLIssTInjHcgpK5JUHwBeEs5NKbYGq3i15DM3VlmchfR3tYddspW5HOB
nYCw4KoK/Fh/SSZx9qNfqKDSK71dvAhsOOvEK1ke0/tieAotbCnKY48WR8hjwZWuRlmhEq5QZvgp
e2fY9CDgx12a6MZz5rNaZ2S+OhktFmhQzs5IrmBSQlZR9oU99oOrF88dmTKB1mIwgAL64kRw/AsP
CPwihUtRZPJPJHpB6HubziFNKnSatD0x/s45sxIszbXWHIGXX0Yny3Yog3iUeWUxC9vqnvs+Y0gs
yB/YhIrhiop4VLcw3uTIHk4jdtErSQrIXJfsoVk9GERPMO9qcBZD+llZNKyc+itLm5vWJyY1nxZ3
UY5nxLQPspCkPEYMprqZ5pMQ2XtPk4+rTaVhNqVjllfxgUzNpYA2Xx0X/yvdymjHvdsbvUCzNJjI
25bRU/jW0GHBuKRRu8oTxgFMgxgqoxyaHsXIbQjmBcgczc5e1/yduihtQdAUfR34pdNS8zP2cBXx
x31Dxy+Z+4F5GQeMb0UZDI52g3gO+F2b9bcNAG6g3B3/mqECTJ6eIweuQk/fZiQRxxhoa1JL1YdU
LYEGXBHixgY70Cf6WTJ2x1HKIiZMgccmOZe2fu3XtrWz9Z7Mzak6zE2KQSMrg3ghn84RF4cosrur
gX575mFpSLPxyS3xgerykakZ///y/7F3Jst1I9mW/ZW0nCMNDndHU1ZZg9t37ClR4gQmiRT6vnPg
62tdxrN6IUVZpFmNayKTFCESxAXc/Zyz99oLsDk6smHSpae8oq1O3VpgfAUzL8ddact2PTVlcuk9
5qcNxH5gA8Y6tzzFMMCABfbIPSkgvsCT3pb6ev6sen1exqPOWEnzpPpcuos84DlLWcKq+aS660yo
ta3VIAp8W17Wcq4llaAaaKupmMfCmpRD8g+NQF40yixXfy5ybGOeIDzJV+uSMJqVnkhKIrYXtpl/
fSXvcsO3yIgVAiDR6rVSSqKiay74a196l3sbit6FspehoeG13xTmc+vyEzeab0keOJ2YyGVZYyTj
+uOLDrRACl5cfJqS56h6sGmh8EQx6OZT2cZZB+URJMKW2OQ7Uc872bCEiuspy2PWs3V9lOBpNB4U
hfvKtojqcwZV7hkWy1iXuwAZZhyTAkC0l+2q/rFwwu2Yzi/gGC716I1QEwjzKzBfgtphRLQAEDDJ
wv9k/VSFxR3Q0fdausPG84dTxAyVxmHgBC0AC9rmbv3m9OQ74064H69OXT/0P+fx6B/wKZGo0NT1
qkeDunGa5jCUZ0Kmab2EuKZ4kSCz1DdqJu2VzB3n6Dk4OzlWaJ45VYs3E+lvBP6NZnkbyuYhqNOt
1s390gGl7hKM5V34De0e/1o5Lobu5xCy1MbULJk5Jx7XmsbbiRmzi38qJVy3i62vQQt4eRCtvWa9
Q1KgLG+bL/6POAMcGzP2IpCLkw51jlrNnFipa/dOxVpZmJm06s46pjKcTy5WnBXBHxiaBw6zUWV2
Vm3t8zp56q3c3rX+vaMsDob2/Hk0AKo6m66waT/1IxMRl5REJyJeyEwBeB2TL1x9dBN3/dfcZUQm
fzpjcu9T7VMEsyuOo3lRDuXAgF9tFQcWZ/ZDW+n4LqpwJVSSscEV4t6h563Gr8Aj0HSHN9kA+VYN
b5NPQ79OacGPkfXc0xSonDwACV66ND/kJ9L86LbmfUEAxvTNonRvY2+GHJaoY5GmD5aqgdBo6Dbe
QhJ8FdC/FiM1H9Q4mv91+W7L6Xs/2pxY3OkgWHv2WUmuSJV/x1Ee8m8xl1g+lbHjtYR7hilPFb6i
ttb5PpZgPJdmk1npobBhC7WhvG+6ID1V6JLXQOEjbvKKMOYzzxF5zg1em7ifptsaa5Yil9g3oLNi
kqTm6o4dNuUULFeYShKYqCU6kHo3p1V3wVlG1z9I63t7qd/SDi1IH6dPjh2E67ih9RpXGkJfQ+ME
A91wV7rrpLB+0GufXuFZM31Fxm6p27FjzLaY8ofnwQf1FKVR2902V2dOKuxlH0G1u0uuv2i6b4UV
eKePv8Kn8mPUdB7qzOWn7fxnwAWGWFBy7DMkEDSIsp1vBZAF23He1A3rcFiL53RIUp4D+4UcvWkj
HAfEuzz4Lp4xtQQvURIDlWnpaVddMW3bkEKmmBbOQqvWVM2xMd3z6NXL3sGAtB2BKRlCMpgdM52D
BdLseXlwEftYlHryKfAYGAYyFmusi8qeyiurtrLthtux9h/zkhtaLvhVa9He9kFfr7IEJCX/HgG8
RVTwupnSuzacafLTZsRR+H0aBExSj7F8OojP0m081B2vdVOG+9hgsK5Al7XeXcFEbIOFHTkxyvmw
tnYjI1aRE8lZAS1LMW2F7og1vCKYfDC7omiAh4W3QMluIpdahbIMHWwNL9bK6McI9NBBXXPIMe8s
ucDYPP9eyPahGTLaMC4kjpn5p2JfivKeSgBvZjjepyGu8URLgizLItpZOfi3Rvg/PT3iPew/mx6l
mWo5bngzCttuvkbKLG8KJHwrobOmPz2XB3QpSPkxkDRs7wp1t1D9k9R5nmT9qc0QU/Q8XE73bLLu
HLQofPBpbtGZfxIZXAMvUD/U2OKTlwK0XODIdUjwhhMRPcr8ZTtG7jFA8nOqU/NJLFj4otpi2l5x
Azz1BjdgP8TWGqdIvjOhn26mNH+GEMHc1MPJj4wcDd58N0qmB1qFX+N7FCisKutwWraDQ2b32N4A
HiMzthyO8xje1R0DYo9eRCYMUh2Pr4kN6qUo9Xu7mBsF3oBT6obQoTOG5HLF00kcfN7tMoVPK7ue
zpij3LlpjKU76zBsjvLQ6P4oICYNhXmy5kXcDGiBnFqzDSQHuBSQ1wP57mQSnDGsCKsCVT4sGZsB
980hv65B9ESA5LlnlkbP7Zuj+v6C/pPVnkQOq++DTQdHOVAxT0vykFdw+SLW+qrdd0oc3ZEY+AxA
8jYX9WvuJljrDHYlx3qP9PCNgOzvPURlnn5nPzV8LqRrrPFBZTt36cDV0oRMU+LUrZQJmsTP51Qg
QRQuNjoMTGw1t3lEs4zwiRX2lPbpJz7/R+97i19yE9EvoE1L078LbHyHlFU6ejedeewc773O+xd/
7p6YQkAhTa2Im94zd8Zd1oSUA0pc1TvMUS08164Cb2THRJ0OBfnenmUzdfZCea4b8V2EE5ilEp3Y
dZpV9uQiUakBCyvr42jc89ieZjnvPd6gEvVewcIdutYXOSQ/WwcnNixrQ844srYQ93z7XnrdS1BH
dKPL6q5ROxGyc7Km5/DrDoUabwxACbyzE8OT7eAnSOpsVe8iDqpN7eVbfbW5sPi8ec47A01/Gy/B
jUGStimF+pEX0QNm4fgEQ+hE0vGHofymBhDGwb24kFCNn7cp9v2s7S2yOeLJafwMpbsXk4kuXV83
u6hrHvGBbW1d8fpn6tRSlEZ9Q27NAHqgCJqeFR4jWfpOYGyHaaE/ytLi5wanqFy6OBxvKcLcaGvN
ExaIODjT2Vibrrzug4nYGq98juv2Xg5yY4A6cBnJZsJHu/Hplq9ben4uwNxVw7h8ncww9DyZXVK3
eSDbDK+uqZlYGYYYpiBvjRSnprcAlNR3/WILqM3jDtcEeLWMQ1ndHaoS1MdATzgpIe/0ZMn58XKT
wK9eh3FTbu26P0V+egwjAq7ARZwFAMYt/JqXhGIxJ/IFMC5HAIJlLMGhHwDEW8RAr0kBKwSRlWys
2fnm9s2dsvtDEeTzthecd/Medwjnamtd5hWs7em+j+T3Wp0jyappkolUYudngMahUhpi5Ri8e3P/
jeaXavzPTFD2poyYlWRnSVEaRxwjTOTceam5I+H8LiFowhmIWY3yYidoD7iFe28czHC0p9p93dgn
uDKgzVrnpTPwbhoapiRSoh0a03VQurflIp9CmT4q1pSdT9Rj1i77oBYk2sIj9tP1UDEgc0EmpSnd
SCxwKRYJpzFyg4ySP/kRh50aXUwHz9jui2NSgaoexc7re04lNBuD0iABsPKLMu1bmI5vGdmhYUq2
bPNIEt3ASzNjham+oLt/S4x+H8ZqS6bGRtp5vbctw7yMxCjRULW78XdasgzsMZDRPLPuZLU8x9r7
nHrmYDvyiCmz2Vi9c0kIIgYvi0ZnYEPUHV7by0+01Fsi5dkwunY9BmqnCcnr7ek7kvX7PPuu5BVw
QC5Slj9gCXP4/AiGDINNC/oAq5P4FFQtaqTgazwgbWfSebHAJBBmDCgwKsxFF/4TXisa3IX/yW7H
yxBWdx8o//+fevCfUg9c11cft+qH+R/Re7X51n/7x3vZJ/18+614//c/X5LuR1XiHPkl+eCPf/Vf
yQe++y+f0YwW2tH+H0EF/5jeu/7f/7QC519wl10nCBRGI8/VxBuUSAfjf/9Tef+yAewpX/BfHM+T
XEZHlXv9Tw6hCNKzA+0qx/YDrvB//c8/ru++yueI6/ntz/9gfHVfJWV/TTKQ//xH/cf/dnzji5Gh
pz0tbYAhfDnhSq7hz7kHjrDjDJKVe0Zd2dKW680dBacWZXvQjUGXBxYaJ3e6qgX5IWWEvb20SdTz
JHlearr50+37r8v75XLs/8vleI5rk4SgaQYJfu4/Xw6MJad26kKfpXZ8qDpxDeb+xzh79Z1dfgvq
EEWJX/QcRfCCwWA5/f33v6Y8/H43PFKvbZjWJCc518v78d8pEAHyCU5uHkFIJvxa4fd/0gbqdM/y
PNlU7pPbQ1SoaQdpbPF//73F9Vb/9s15VHhWtGaYaKvffvY2nuJoyIQ649jQ36pwzvbXwzycfh+4
Z+I8W2l0XgoShL3lZKXpm1t8WBuLM47Sfi87lkn40BC+pm45/IeLI6DjLxcn6N2ibrLJL/64+D/d
manJxtmmKXgGr0VPs2u+6pyo3qYJxY4MT1o2HV3BSMEq06W/sZJinw9RvuEY+ZSj2KAZg/fA+Lu/
vy7l//W6eBtE4GCa9F3/+r7++RMzVd4VnknUOYb5vI+a0Gw4T6D/DYOfdpZFn1Bq7yWBi5t0UZgQ
8lGfgNDpEy8i06VDlyrnIDs8EXkzn+e59wjSxj8wQXC5I706IABJGYTLsmJxnj3mgW6UiPPkmjc3
bl0IzV8xL3kHPOI038jpiJOoenX74JOVOuqRsuaelyy7CQRVWJ+KB9cmUjdyatjr88MQhSS6qvYh
RNhJj9uXxzj1vlqu82I7ZXD5+7slfk05ub7tLnkprmv7wnM9lAa/3q1UxOGQRyE+SMApwDw7tXG1
wD/KbUSfcp0DmAZXQIUMxC/bH2DiwGH9P16IEKw8gjedF+q3Fy1K2WljWH9n7ffTabChByD7flxI
p66d/mm+xljXc0dMNV1dtnhE7+b572/GX58c1yaxi0OOZ+Ne1s6v9yLpMRW7bNXnMYx/Ws4BvDud
82E+ou28V0m64zP6T8vbX1dbvqfriOvngN3B+e1ptUfyG3rnOja29cHQDdpYnfNURf59FRYA5wN7
ORcatHpP+hnEkBsbv1J7HftzPP0Pr47z1/XGteU1wAXeJR+E/9vD4FM0j4sl5JmwY/Rkk2R4D5Qe
LwbJBcGj7c8/tMc5syg9FNvJhNV/LG8wDi5HZJ8JmcM15R8QqVWHUfI0+XMO0jB/lHgwjhUWKbrC
mED9vsLC0s27jJO9FuN1JjUOfwQz/bKv/Xnj+Mjn+XXxdG3FPobpid84vz/ZoSOYcLuZOk9qrs54
gcK7toWjqE1c7E2Kkz0M/AthWlAkdK6OeacBC8zuq6zq5pHctdVU2+Cxh6zkDMmkVU4t1p46Ho/D
JM/0gKzbnNz4kJJtw9Ct2NoDQcrWHIFU9Ri+9MSmIMfukn0adO3h759V7y+rHD+UQiXIuVx7nv3b
65LlARr9jEM8Wp7mQLg3swiby53KoTpzSh0izFF//y3F9fn//Y66kMe0AMEtnd/fD1P7LcyTRp4T
HRhij6L5vk7ae1E31CsabH9Q+PGe1AD//PGLfwU5v2VNWfyHTVn8uvew0StlBzYNFE4o3l/f1Dru
q7xpauvUh8w3MSk9oW3JqX4j1AQmIdB+Su1d7TOawmgkb5yuYydkinfwnW6A7kHAUdRGTyUN0P+w
aetfV9TrtXk+pzHpurzSSl7PcH/ef+psoRUnUF01JA8jKva2QvfpOhsLEN9RMG/GISWwzfdvbA9d
JKiwTY0I4O66r0RT7mydxrNXETD786QpFGFdXUf6cieChraMJpym4jEuS+0dzEQcHqcygpe7YGsc
/iG8OsWYMTwbMeiLaehIB2kjbv3EbQ5wsIKNUeEDsWqrOvIDOLoax0Id7brUt5Fd2DaKZ859WVwk
+yJDFNPS2eN4RNt8SZxNSlyFAM98ANZt30+HRFTV+e+fMz7CX580zdHXYw/nxQ1sKV1Of7/ew9I3
qTKFVKcoEgwDtfvJXuKFhpJr7dyyuJMGpjd1G652q0cpzrWvKwgca05oyJ3DNoMClbKPNDZldkLn
eoVuCsCUnCmsaKCQ0eickn5K6e2r10IVxyXF+AMCDKE+bIbTnLryFKBDNtOVTZrBrEcvPW6Im4ai
7Hin0u/S/eROpGim2HsiOEmu5XWnWBFq1QZE4i1MQTAHmBYuNSYVsKkBjuuPP5s0l6Cbr4SVFrXD
uvZ8fxcu4DewLB4REcBQqGV1TmKJXilpg9NkDiCf5tuSgOYwH4qzA18EAxt9Do4HPEIT9gEq4vUy
+wfWjeTB7aW1b2QK9q18yetsPGJKfqx8/ci6Bu+GY1Gbj9BjzHbO4+4pdqhDAeTBFWssyFAuo6pM
Q3CzC3Xfs4beTVZfbbBdQCW06+nI+X/fpKQbFJ0PV1xH3jaTOdgBWGGXPkIID9gZXig85BO9f4aT
Sw5Ny8DQsQugyLIT67Rxvng2A80Eg9FajmTKsQk/5flrWqZfpD7kiyDyGVUC4IPEXDoCpZDZ2C/V
GIF6EBrBwpBv6w5MHd1uxhoirPadl5e4NRkb9sUoT7sKNSajBAYherwlzRBVGCHSi6nGM9HtWBID
72mKlgC9ebhrkKHsAzDop3mZP9HRmi6MVw6OtuOjXbjvpfFBHMVBs829DtFzha8DeTyW/pjOzAjw
EcJpcpC4ul+zcr5TKBII4BkfPYfPfJIc5Pvh0c3G7BLmZANHOiy3TQoyKEOEBb8Xrjp5pDAxOXgU
RbufjNsfE7/JaRzlPzu3ix6tMfwZ2swAobUU2zEmscr0PYdZnS83JdlRdUBkGmtNgvfiFnvjvHLA
w3+ZanRvKWnGKUqlMFZEiHeopbLQQyufj4RYzHP7PIwDvXxiA6xwLf1ufvSLmPQKUDEWszKJSgDG
IoldLo/1EWNCu4bVKLY+juBmoY+VA4niWZObCu/ihswChyQ4eJaxgzI9z66GjYiZ+McT3pYAV4qQ
JzXgd6IJfwZJ25FsUb0FZNARPbxU95Nf3bKSOZuaLiOBn2lGMwVeHOJksem67xavxqdQfk3L6THI
EueCEwX5BJX0HsZzep7KEYlzjjV2bp46Ge0jNYX3vdszcO/Qs6SQKgL3PYEQuNUFkA/EZgLG01gd
i2g5dzmQR5WmMR3jNHqY0+abAphyQI8L+i/Kv4XERbBgwL5UqrnnByShKG29Y+iE31QQzue+qH5a
apxuokHYmIekv7b5VJlADMlzpHnCSqBsAhG8Cp+A5fJUYPF56y96GeNHOEf2qvY5eJPs0d51ZbZZ
3KI45bAmgV38DCZhIcvuoLtcm3+Ayoph+R7Z5XSCDtBtdSYZ5SXtl8Q+5qhJX4AlvCYCePx1+Ahn
AqcszDLAX0FGVC3SR9zmJ93xDQ2yonXfsAQuDQ2AbMixZiIXsi0+LZseLNEiMUAnz0ovJOZ9bimH
9xpR0ZpgYygZQfWj4EgB/jpb4Zip72ukwsfRzy7kCIU3dNuYZizlk23icEei4nG0lteY2Nxt2iAi
EJaXH5sRY20zvraMN4ei2wcliFNqozaic49km/yqS+KLw9yFN2lgugcZ7KD74vLpUaIo3aa8dlW3
bbueMrRyBIz8Q9R70fMgJLCbvPjUqtRcEEmGnxul3iMb9xDwzIwymisZy0E+5DWdVOaiwWeabtWt
DFmRUi/HSYPTAoOZVR4Shoimzekphs2L4YSGhiFqD+0wmEsxBs8xqibet3EvjVB3V/CqUUC6meyh
QkAO8RxdDCkbm0KRAuBF9m1SBUgyowZvbxrthKKmLow+dl1jHcde3DdhczUnD5ew6/wba7lpRx8k
+rU4K6mMd05/nQi3LVYI+BnVvh1KDznLknNefFo61LvGqAaMSZg8oEnuK6L1ROHrM26O+7JvuWUO
OW0MXVDspd0zbS5QbkQWbJsseIXYVj0WS4ABDPvZ1p0mhACOkS+jgnrGTAvrJYuTBGJ1KZzufZk7
AikmOR7LENK7RTWEcKcZtiAJJ2qGTRyreVvRWuUhcR4isroRklFLBAD/eHXJEffcXm3rMn8GDZtf
ZHeZx9Y6BFUzbBhgRzNJKjXVYm3uOx9hl6qjddyF+lI71qegJRcwtK4wvCsyygw1ZXzWsue3nrVF
WJPhMEKZZ1nFydievHOmDLuAh5WxmYIvTTd/GfOkPZiC2F2HWCxMQeMXqGPLOhQA8+yINICyscND
tjAZr6/Fha+m7g3gI0Q1bDPnrMKMMRi6Ro0qfxadjDe+peWlib2HnjjjO5zrTDf6mrHo4F/GsW8f
OIcz8yWFcxsQkpbXbXzOO8U0XbTVCWlC7ZnyBDBMHeW81fYid0h5MQqVmGd26B+3IHEBX86G6lL2
GxUA0U8WYe8M01XL4EN2emMuY5um2z5NWz7HQXMOqqj+Ff0b0fjtpfGtkzbERyajk0MNGicYGnu7
pCSG7OFRj4/Txq2Yx4jAvWsr7FIj4t9VquL+OLsCTPKY3wZD+9Y4cn5NUJLnvYPiCSmf6RTkhXS4
7UIXIBlYaMYcwW3a4ExOESowfJDo0ntaXg6hr2z+TrpjeNJuCIG5npMzspmrwjBGwvDld86VJQVE
OpVFuCtkkt7MOQ2HFY4Rvf34jmkTD/vaxUuc6a95JKZLGgagU3m4NouTajyr8OzYeZ0LOm9Z9IAC
ylmjQC39bTi4GbMx4FHShahrWqQcbW7t2BnFdloYnfT+FdQ+HTtfvY6l+1bXKeWusgEzpZBUAvt7
ZoUJJUkRbyZrvB+LnvS71vD8O8GubmW7DdvlAl7hFggnhYrqvzpWcERYxHi1hoNRvystXmXg8HY5
mCxDk+6FSdg71I+qBhqtxuLLUGXxYcyQ/cPcXnXCfTSFMbvQ1+6mKeNX1z1fm2EmluQGwtygSvlp
Slxco1N8ZwjzosmP9Gx35yaG3JmqiDjEaVI98Ii1S/dkeGW3WK6hZNWvxIRkJD0AM5+LES+h6Y94
DRCcqpKxBYqRMBY3qoGPBevuxnKQ8dvlrhwE45nncUKq0xr5mdQt/IR8bFM/v2qTubskNkfY7uQO
anzT0Vh9s4v52yDSwzCLHyTtCryBsZ0/jSRmbgi6ZXRSK6bOn60hQYOaBcE60URetoR35BoDVIYI
Cx8WI2g8hIYPo1IdR+wAu1VVE2SBU/52HonhmBqQinOe6bWsO6JAUiAebbOssZ4rhmDlw2g3TMPJ
4hAQTnFzi41fr+EMIfFd0lXcJtk29ppLYyCHZJDnV92EHbDMG06/LoRUEmRzW3VQdKvbKlX9Fli1
B1mCW9E/DTVM/rzBxrAJyOkgfgKJUSeuMtopB/Yy5rtxMQfhzpx7x5raI0JOo2uKnb47zE7GJovE
0BpRSNdX43kRTcSz14hrRdq368aEG5GgHKfoq/pk4iybxziTGJ67CyDVW6C4X0mRey2IqNkpFx9O
jyxM6vLO8tr9EEJYHQMWdCq1DWdE/J9dMmx8JVYYKN6peA9kbfXbVoUENbbqMxvDPWfRN5jVFWsS
O3fk1dDepmmDeOvBtxLcDp3C/qCbHaY1NCqCSJeybLZk1uw4oSNkzUgfREQ8MN6nYw8SpHmfNSWG
rLI9y+ZLG2IHIOFwpWXBsTLCclRFzpMds1oUBbTtxavOKi06lHLZE1XFaZm6auvVIES4UMzCcmYd
cw/BUCcA066RfB2zxXwAShBmb36s3yej2TOk7e26OcWr7z0DdZ0h2hHnEabhtijAe7tRdLGFbHay
d2BS+CM5EUX4UNTZbeJPjzWHYNaPXlFTBj9Gi6VybGnTM/YhlsUgwyGXs3GBl+onOUF/s5naT618
k+TBniUy/aaAXNI2ybhpSJsPMmaVLlCMquLkWLH9dD2EADF8l+X9ksdXjrqF+97bRpa7ht5Gf1fL
Cj41YuCqwgI2M/cn+PqQOW/ZODF1rrCQg00mprjZAtQHgehHKwKZv46Obtdun18iDoJraIGH0kPg
qXRNsHxu4pdl3zfdLcmzBCBNQbTOVffgOHxNAofhfwbWUYf8FJ3tgqVHhWPx5YCGZqpuic3JqdY9
UjHxJblSE6JIXqB2v+pWXG03lbmbx0OYOoieUo0UaYzJ5YVyveLR9bn/2S0E9wJ7AOU4jFVvqwp1
8q+S3FF8T/BFkrShjPlG+gpbfcBJ2ceMQ3AYWQtr5mWc83WREnCohpWP74o08EflIg6sr/qVcI4x
okTuJQXJtMMAu89y70WKFmgGVupWHBxcfJ47fmv1F5z9b1aQcTzpScW4ygXmYRN16tzJBC94Qthv
tYhL0oIzi20IEuClT2qKwdtGn0u7/ikilucBDXQ6BZTD2l/3fn4bscuF13iMLHDvoUngGMph69Ge
PmBLx5BnB49ETW5yInYvtECnJ1TkYkttAYUuoEskl6a9ZpGh7LOydCugWKBPypq1nIN1GKhXOp42
YgskvYwLwg22kPwgIpRpUINsiKmltcmRDK6bxpvhGSXOHoHaOzHn4sYlRA+BWXoSCQftTeDt7LF1
V45duVufcJFbvk56+/G73JTpbRwV93KOl+N//33Xw1iwllmw6lQJFZXtrwS5jX/88ePvKEpqlCxX
PXgtiQ0cFGg606EqG/MGYZ6UGdKsCnZOQwJNf/279uPvZix3cYnrqjJtdDs5FulqnX3ymji6/fhF
/5/fuTIk3zGa0bNH/ic5uV9ULsfDgJUYeko3kXodWRdmPvzRmxpS1jWPEDLxQDAnaMgSqZMcOdKu
qod6BQqlOAD5QZKdzjilvBG1iZVdk4ntV6pis/GASOwCmJ0ZeA4bSk1S1G9dmRaY1KFideH44E+H
gIAsdmsFXdyyrhJOzjAxWpO5Y/+2Xe/EjwRWdjfojGR1q7u5ehPisU/xYiJxGzi8bjzXetO6vSwq
Jgczoj+m2WYyPTylaXQ35LG9V1UM/Ufc0ZSJ1slCNRfAflmtmNJmuyR1UFuM8zPclm9zQugs5cnP
4WqacFXDC3TtMV4NuVYTbwpNl5q4Wj7TuvXaY0c016MvxkvnyPh+QAYkkvhmQupMALV/gzdlvFxX
ygnJCDt3xLG2TOXZiiBR+FFnoxSnGqyWjnDfPPAhLIOm8AFLYR0r77olWW7RoVR7NingVZKXJ0wT
61EP4qAcYvUoop1jZxtNAPbyNssqfmJ6ceM5fXzx/cY6tIAWoTqFwR1q71J37YOdeURSc7RA/C68
J6HZTMII2pIVk5jZ6YJ4O5i5eZRPB9DrxSHL5oAVuzd7rww40SBolHETncg6To/oztcWDiZW6AUv
fhcn+9YZq3ubVtnKkC9FAiZcoBQyvzO9FDH6IcYb+gKG78ltmjudAICvWgS7jefeTPVHLCmXjFvY
37NvTljO7ku78whJ98WDjh+z3G8g+yTRy9gVBFaK+DsKQ0SiNN1IaNjUDbxQy0FPz9vytcIXDTAf
jV5uGgt1ZN4eKu9T6vUs75NZSK5e4YerdlhmWmrvpH3K02PuqOqs4+pH27TdHaTb5LCMPkrjmd0V
BsNrMHqfF8dB9tYSSs2PTs5R4YxbY6JTNckTB1UcEL4igC5Q7tmUgLApbjMQLTfTfO8s0uNtnKIt
I8lgFdQubJNOhGsmgmSH6nZ+rDne93CNz1VUwbkpsFaZXB9wfFgXvymfyPjdBVbVkE7G/o+vtLhU
Bf2TaKTwIWD9BafZN8t3EkSV/uM8qfaC4OITRhJxFgbev0uP7lQvuNoR2D8KKcmt8P1N1Qi1/ig+
nQr6bD+6N3SKovuhi8h1KWHVZzJq9gX9w5vaHu2bXKXiprPhPjOPJbywu0Yif/zlx/8zlXq88Z9K
/HuWcruH+JpOPU0ooxJmwDSsOAKsJwwtM475B/RDqN5SfaV85UBBBiRclwr9IxZQSQBOocqRhBgm
AUS10R0po73nP0NXaE84UG/lAm6nKqt521D+HKbJfYaNGByatpg3XtVi6YqWfT0R6+U7zMC5dOZa
zmQf65TyOQ8dos4yYgy6+DFexBfbfEmncECjRRwXqMFLZ2NI9DwcCXNtLHylIbbOkqMnC5ZNHbrF
oCQT3kaulkWOuKwoDTnZ+clhSgG+FRXMXomC2MN7oMobxvkIeRMsEYUKNkN7F1CQrSYz50AwsviH
dGOMGJY1n9IEkEzsBuDgLOdE1IR7tKPP9Tigt73+wnv0iBj8h7J8VlLfwFK3abUsVyrqMNGz//gd
sCd6+HXqdFs0l/RO+4hIB4r+TSCJ7DGeO3Mu19yV3KeliZOVrFEClzmNnRbRJedxvA7lqPuxcuih
sjajL7CjAOeCvwRzYSxTCgz6J768uNfAdpul2SYDbRfE4lhArUOQmefHrqUIcWb3aZ7cH13kacAe
H+ureJ4ao/dkCTxMLS49w3K9NdrcJWlET2pcxWHHbZYjePIBByQyfKAkcqL6H9JTLDvOeBIcUDy8
F40yRw8TkAXQiMV8cTduoY9ZRje6iaqfus2sM6v/gS4c7IlBXZl7exK88Ey5cgLz2MJUqINP9eIl
DwkOGDKC3gfVuKdq5oqNtkCf9ayOlGQrO2+jG+FiCqgLArRSK+WUVabVqoCWfaCKjSAPrBpWzlWd
YNaIG4O4v81vaDRBX+7RLn5Y4Ows+CxHwEpTbj2Z1r52QBA5Ry7oA5r7ftRHzMkCoA00qAKiavHR
z0cUhLA1CIX3Rh7udA7H1aC2AwFTK1we2W7IiSx3MJnOU9YgaqENNjvzibJzhUlmuZfiCEqm29Pl
30euukZaoGhchubq300XIs50nwTbAZskbRA33hcANoUmPjblTGLPWOiEt9DYtOTXRDgE4+TtTa/a
4pgbsWF4i6wegDQjBX8dF7W7BZhDaw42BKVT63IMpb/oRdQ7uC7ebJpERe7RwiWbdTuZgiCA+puX
YVOIzcMSz+oAf/BeRHW/RzkDnbH0b5MCR1TlxLigLUJAqmkgPKdljE3qwP9m7zzW40a6NH0rcwP4
Bx6BLZne0aRIUdzgkYX3Hlc/LyLVTIpVXdW9nw2EMEBCzARw4pzPFGjWLUmGwHcO00UwqTjE4Aii
oAdIVIdvQVbYP0szbVc43zwYrLNZ+KCrr+R481gVVm6sejRz41nel9RV+2WpoV1BcsDH6woxpZzn
ErqUQwgIFy0A1tWcjGIKgPCFVeQPHbJjK634VpMM39huj/ky3i2p/eibXbJodO9HZaNT48NL6zzE
SQj8XkPwPDeKS3BtJpTSSod1UBg4O1hyWJWT5Q209Kzqwl/6tvelT1GoiDqRrYaKLAGsm5CMUo8Q
P4wxVJSwNVAhXWbGs+f7EI5QBCiMsUA4XfgLpC+0Re6GPBVYrQYhBLfYo5hqwFtWSmiZ2ZAsJ9bt
dW3oJ2zmn5vAoOIRV49R1X6fhoafIoxPooWSspMe9sXey9ATp7onIpIiIe4r6stUhaTwQ6R+kxhl
zAI4/OSiDqrk9sKBj7xnAW8P/Xe3mFMcVKQXPTahUQWyGvI5YTpeQJG6piLMGy8ZAGdp40EjRYGZ
nvGEQWEC2yh5tmwkB0Iiq5vUImh2C9i3IRJxizixHybFfB1V5E1sU+g7QIVQ7Mx8CZuhuiXv3C9G
D+SwPevHasovCwbjokKtYGmPJpLtZkvKQ9tDgjPWFF95xo/lDyBi3B6i/qF6tb4YGiTHmghINyji
VTzztiDsI3FCAD51JDKQByr76UlJ8wd3EmtXAd1cN726K4uuXBbmONx36j6aA0mSX6hUhiE1UrLa
FOIGFDd8LToPLOH3fb4wwM4tRkJvBJgiYlIb+QGQNRFkddu6VezS3FlhxS+onL44ftM8YYRm3dlB
N1OS/Ae9RnHG6mPEvASF1cqr7EOf8EzwlCJa6wr15F4liMfnu4NKSUoDUtmqTbcALYtDXa4z13rK
hPhqw/LYiNHZlHGDeE7e3rjk6VeoeESQyFhYpDrLJ61O7sKp26etMZwxSMGHL2s+Teg/7gMzEwdY
GcRX5qI3ELifWqT9C4dAqUCCjpSTwTpYZ3WUFjq/xXKZ1zbl/BHVWOoG/P5a7QnnX3QaIetlcbFT
OtM/W1P4s1UQyGPRDAMpH04WduDrUUeeRS3S79nUscSI6npjKAJVB0Re/cJQn3Ufob8G6Q09i+tN
gQF5G0PxTo3hPiPg2gUZmRfT/ZzPxQ5P91+NIf+c9rBjKK75G6LS73rO/ybv2u5WpCklo2mqEbZz
MqzbGoPSrHaPl5K6zpx0QNCVcCWEXaR1SzSfsGRyUeAVPgy/rMCehVQT8lc5ZsF8izcdH/TJ8rMf
udN+N0s1XqNecbQwrTlA9tlAgE62lYBllMPAwNDLWOta0i8Nizc0NSR4nkHhEE0U/ibjcBQjYeFl
LeyJXhU1OatWW4OL+UY9Gi3gqHwQPIvXhoBROdplcavW2Fyjox1hczSe0kRBTypEw7MiexlaBRWu
wXzwtXRtG6xE0zIGvFAtrJCnW2sS/OCdTbRllvrSh/VA0Kut29B9bCtL3Xm+AdFxEPYSYOptXabH
zOqhRYzoijilDwEUoTB0pShLUg/XAkwEXZ+XrheMzsoI9S9exzcXAI5IIDSAM4i3KD3hFhZSFCWh
G1tNsp06fu3IToOeJwtJDE1GcFFH9cYrlWBnLHPkoWb7smgog+eiRU9DJRTJqdzcquBSl92EQE/p
wIdrFdvYWpmvrXT0wG+7CXiUO9nFHvnofew0sOirl8pJs3U31wZNFdqL5UW/xhCJvKI3vkEhVzet
mHYmRG/yLr6/aOpxDR0/OVQzJQ4eIerNmBtuFSVWzl6JJKm1qDDFpCIEdsR2cLHIfs6KGv5QmAdE
Ce0FEJXZOAT8J9oFG5ysMr6lO4RtF3DNeHmDnrk1g2qjtE5I9Qy9x6B3lyOVtabGIySwC36hAd7s
pEEjCLwN+ApkyIDmQM23MUrORQuinwWVwrLI1ymJK+CUbsmNs0BwgnAFSXFT+Y651KvY3QkSxveA
qD6poNJmC/JT0pvKSjREcJFeemsN2Q37RR9S9GSIVQ5wJzhj9IVVtuDt6mKVVlm/SpFpy0gAGdTg
YoXIS+E4PL82ELcq3H7HC/TUJTCSWJbCc+yoj2r1Qa+q6jaxfSC0bXHo7OrYlV6zwlpqb3Z5cion
5GTqSXPIHMBaa8CSI2sx4F3WQYtw/Drg5TVq0PnLJ2fkVkHb5KlQ22KFIR/5crXe40eiL3JwGQur
s6ZTO7va11Gzw9QZi5EareHJFdMC6X+KamGLEESx8fVmY7ilzgpXwSCAUI7SA2vXqELzzUHihx82
sKsZNX8TRFRQRnR3I0wel2PkjPe9pRJ0ImC4FG15ALXQLDNzulfsrF4arMLw0CwANjjY27i1mZ6w
SR/XHdTom0p3hkUTYTo3GMLbxd1zdGvXKhSYXIkw4VTxWhxAkASdgzJnaax0k7T7OFDJKTpqJiLt
Hn2ggufU1fdxxd+tRDFq56nubTG0SDd0n0P+fLjEIYddTMgA+O6+H9wna4q+aW2ANw3S+XjQvN/I
vu7PAdkHcbnkjWAMiEPEytIsKEbDft2Fvp7vIsfCLk7uyk65gVIZ3da1DQOryqp1DkTTK+tqF+lR
tVMmDQ0m2b52wk2rdiXvLhT/5105s/b4nQUNRfbUcVh/9zwt0JmfGZ/z2bDBxs+c12SMfuGcr+Oa
Ank5cldNs3QL94AXSFbsrpuyG6H4XNvOSBwa2tF3JQrKXcl/bzdZ6mPVjxgKWrm1VvR6LceuE9TS
s1m2FuK2piRzuVrNR2TlRl643OCCUu2ctjt0ZRgR1uN1gNQ3m/nP3nP7J2k8okjm5TvKqucyhvBs
zS03BrsHyXYlx2RXL1BPq33zjOZTyhMUPyAUyvJtSIa1IQk/pevcGEMMqSizlqn/1Z6sH/LweP6S
ClPMDomfakQJHH0gOFZcIA8SZff/KTyfxgIizve8BaEwPv5EovQPMo4+syj+738RYv5C4HlCxvvn
j/9zbr42P+v3JB553G8Kj23/x3VUA+k805213oGnXhg8vCbg4piOazuWjnyCDZ3kN4HH0f5jWOBz
bEMXyI6+sXc08R8XLC0AcFDv8Ch053/D3jEkH+YdSBfCA6tF1wYX4ICXER9hz4kWVRl+aNbP0kAY
AVGOpytySuts/aknjlikU+Wu5agqqFxKXJVeZcZlNEF37jL6d8deJ//dsZr7FboDGrBdUe7lBvdi
kIXXtst6b49s0e9hOSD7In9CZ+IyUalJhzTDxjen6nDdJADb3jVDtC0Aq2/c0jU++wXvQQMXvltl
bhLpshTuA2etE9Z/1p3mR5w1PRpOIHSCYJk7xNrx1FNqLkpqP5r7ufMHZPOjpvEgfLM4x0PDgwFS
enBc2LML19tn6OBVN9d27OHshqQlaiKqvzQdpIObysD+UvSTth8SBMKB7ghtL9uB3d4hlKh+K2IK
NmNkZodoCvJDMm8C7ANQry5MYsg/BmRTbuywQrSuQHcAd112i43r9/FBjiXDoCz9YIiWILO71WBM
4hTVMJfRwMSZcd6bBrK+lWvli0Jb57VRP7tqqdw3KOqsY4Us3VB0iFPPG08B5uQ5GIRRVWaB1iAB
X9yYKbq4Rem7a6NpqOY00wnSuonDGWthHbE38sKVdYYkCtatqJ/KNKV4DUSqe4zjqN4NFDltq35s
1aR55P9B9TBkrSD75Ga+V26wOve3smlPuv/4TwfJEyVWtzGwft32A6ScGytsx30v4vcb2VfwIn83
IPs6s3j6/Z0L4zRGaLBofXKHCkBw9jzFWtcmldWKFM55qFnpUR0dCMF6ZLvjxthrmt7uCqfvNkIr
w5M1oHuUiSl/1AeBFDoGy5+pEaKbObgdyrz4EOT6kKCZXUfPci9526t7Jbz0XfccQ9c3UQJWTEsq
zH6dDOsVKDsBCke0ATZaaz91/U2nsbDtpqC8Ueo+ODtDnG2mqis3ZBnFo4yoOiWNfgRDv2zKIH1t
PCK0wFTCo0U65eAbMcmoZkQHtWU9nxaUOG4MFWwbP/p8VSR6fgpIfJ9Up8pP+A3kp9IhSzgAFF3J
gUqMUiiBESVoUO0vi+9OOxxLL3nVo7QPqI2VCiW55DXLui64hbSGDnILNYo0wbtmNbOfamqCxpTu
J5xMSsSRTW0fZWRBFk2cN0ujn2bFZDov41GtfbMLCnvI+IVLAFDkfimri7WlfFeadDjG8OhP6eCy
bHeS6RmpV1YsZeiLedFIFENmDnwJVbN73M6GywYJf44I3/ewzrrJUTZaeyZTEWLC9lYf14njhw+5
h7+hPlYpAqpkHKN2AEJTnZysXMfz00NueOp5e2t+jshmKh8m1zZf4J0Hk+bGQeDu0HRaegwqEyF+
x5pefE892LVu/wjCCTl7K/ycCsxjVZZHh3yq0mPour+ndtl0iEiofX73Kry/vEXec2o07QNdCTy+
q5sz0ZSIhheW+oGu5GhpSFI9ED9jO0y2IeaOxGYzrF2ZrcCaWKctdz+2P0591/7L7sdja8hfqJIM
AMWMSX1qS/+xtMbhLg3D6Cnvb72UcqCXo1GazF+z3Gj2ZPIMS3FLTtBslV8/CQYsQuddrNBS6v84
Ecp518Pejrj2WzribjfyiH//DECyRyQfs/MIX/6m7vL+IWQ5dfDsIKKQ1xRf/bjb+YPhP6euEm5N
4aUrn9zD127fhH78tU7zetWEudggcl4/g0ZEvAc7yak5D/6UsVxpkL0M2qM/Ou0LLKtgM9m2uURt
pX3JujK9gVkV3KVW7c/LSdZJFNxILo3Ba+fNbhmqCtoPg/BzGpf3ztxfiwGT3XTytnNh5TMSo7ey
v3UjB2/qCInkNA5eteYOGKHz4o0ZGaC2MnFhpdvv4ONFRfjku6LZN+Y0+0H64auBq+A///qMj6wQ
4YKZMQHB8BI3VUsyP98zTkfEpqvJijcjflMRwCztduCOIemFDjsKpM5jP3FfG/M92LfxfZeY1fN1
hqeY03JoKUL2vlfsRh3kRzhQNrsNgukbrgz+QRaELTUtd/08Kptyg6TSt9FGmuJSjns7PgOAn9+S
tPym9v9Gg5nvpWskx3+P/6Qh4D5Lwrdjf7jXUqphY+vb/qZpUXXZor3Qjzw3ly0oyyPCUzfNXGyV
Fdd48mtK9/R3qBRkVjKg4mZP485vSejmqoOOmK8baCIobbA0fKSn3rWv44aX1Heiuiw1/lsqnib+
/OZM2+VL41UFq90gNOUZ8iefZ4qAiNmqHf6ItNjAUIOYI1Lj6dVUJ/BIo06wV0D2bCdBDJaPryr0
NoqFTX2YQGA/ArX4PPKkXWm42eIp6cWHylDBkBfV7z3Zp4j0Ps4mf/OhX84dgG5gVzAfex2mhnYP
4JJb5W9OJ/tUWD5F0D44gI/48bTIzDapdYgBBCzTfPJfGjvCK4ansuVZ96Vtqp/lVD0wf0/tJv3d
1NxJnB+IGt5HRap9tj0K5BrJzwUCrD5CfIqpTEV2L9p+y7N01UdmhGw3e2pixrCpW5SC5d6fox/n
kVsC4JtzxJ/zchDGO73C+kpkLj4c4/R+g+QGumh2tf3Qf50be4V6kE3byg/NkHqbMEbZnILHX08n
+9DAA0mdDBt5qDyx7P94GEUimNF6j+hODBMqGT8R9US3mtCqF7yPKUg0ov9G/eo4xf6sNknOJwxB
ed6kIUk4y60etTBFvMrKnrRoiO50mExPb63J9XFfD0tk6dPoTptb85hs6YQY15n/o+Om+RPeznL9
PJ9PkK23sevnzWPX1tuVWZiFb+MibJEdo4IhCnLYg4XyfeqY/lH2yb3rBnEoBny4VDbU28u8v5sc
DJ73L6xTSV68PpNMFr3GvL7VQSvoLjTHDzdy0Y45SS9D/MCpTcP/wdJISsuFY65B79eRk55XkXG8
QZNT+VSEdn4Ox69dCt2ojnwAYhWB4Fuz8FQCQSADl1E3dKoH18f1j1eMNZX6AX0Xf1MXqo4yI3tg
137vyb7raF5AIbrOk3s4bT9qGQqyvYMnL9z3YSWfmPJhKTdyIG/dgXUgD1C5kVMm3qu3cgBtO56l
8iGrzZ3yNNeJ7oz1+efXnPOB2jv/jQ1TsHi3NVC9ZAT+fFgOQajoQWUoP8JIPTdTJR6EE0WYaniz
6i5PTeLl721miAfWBeGxfOsX9Ndv/d2EzhUSBaOcjwyg+26+7Dd853vifYVe+Og2yUQNWKTawXu7
lS97c5+K5O8SRAXo2qBWmTg/OOSw3Mg7Wu7JiYSOSNEZJmeUnZeTC81D4HDCfEzBUO5cJjGoasQ1
9+W8YgTYq64D1Qjhw9BUM5E84PRxaQHXAwjrIZyGJzusSOsVYys0KkeAI2VT3/U6cIYmjNPvJV9R
hA7rK/Kp0fI6w7Z+eNaOBLe9JbxANUez+eFd24XxL6Gy/ddv0WFVT00UgrbQScb8+S36yIEosJqM
HxbAEYSSQ+3Qvm3sOuSvKNtNYxLWYwVtNGG9u3aVGbdXEnYGtTvLPClhbJ7iOWMJsQO1zdY86fNG
9ofo7S/dESDShwE5OgDda6ijLy9xBB5YTnJS8w45Qj19KYdQ25I3re/qoa3RMmJv7s9Ne9xc5saR
Gd+ZbbzvzE5/QvHTvUfLfF9B4Hsy4lHcz2OlKt6N1XPLNPtPeY4MVa4r5bbui2gv96J+/L2XvO1d
R697fu9QE9Lrf6Noiw86B6g76FSrLUugsMOjTAaa7wLJBqepaIwz73s8UuDRHAAj7VSy2FRZcaIq
kkIkollaiCtCH5sAHLK8uZHDHyZGInAoDcrpchIWFL9PdJ0uTymb8pSisO4SnfxxGDXjKTSNAtsc
SL0nCDZzz9Qb4ymW3U4ReYAp0FdMuAX1m+s4Ccj2xnESjJrA9p4uw7/PAmitu6kqnOHzWXdLUBAh
8KsOWpSXqNXMu3IDLNXbUxSSDXWGvL2bfJ0mwXABykN7BXh2UXA62XXZ9dqQB6tjeCsPMeUjQMUR
dOoEsoY00lH2yY3FInm4kbuidw4F5ZmtHSAteem7Tgzc5vcZZJ8Lsvbf9AOkiBG/NLSQpMgRz1jh
CNtEvgYdAVQUPhDMAyfwEqAK1Y+4ySYYSE7hriQ5CLDkfaEM3Va2Ll2OhvxsBZVy4RvCvU0u7Zm8
JMejOBx3PeDWMRPK0UgDq1uPbv7uNHJAzg1t3Vw0OWAwr0DbP8on5YulQ8suKjBkpDaRm+Ff30BB
LStfew8KW9JkKhyGaYApp3jHslCjrR5m5VbYgXGMiZqWWh9VZyMFSzbWgY/xSfYYxI46n9H0/PhR
GEG1NhWKlE1fpt9NVV3jyjq+hNgPAJdzENlMbO9ezkgqSO1JFKEoJp9X8/NpMFv1gBEYD62+REHW
Mvxk1b6NXCdikZosDL/LbmH61Q/uADIGAc2zWbrBWe+R1guxplnJvrcZzVDGEOu9R/QNqwcL6vAK
6Q7kr+em7AsTJ12VLsG/I3NFQMN+tyVEV06UfYobRYtJi+oHOXA9VypTThmVSq1WqDOWwbJsRHaa
dTJOcs/R0/xUWJm11yibf+iXM+TgfKScej3Imo+s5iPfTitnyH45TUdSTp5Wdn04/M/TQpn9l6BN
Mz9kbXjeuShRyMQNP1BDfPi1o1sbWW7RKN+g4S5hW5PPwKe3XGh5OyDMxJvl+i7BEXg4iVfZEWYo
RIJ34z0zpkj4Asn4PV/2ySOBXA+n7js/pPms13P9ef7Lh4aR88vhARejfP+A63390DmPgQpn+hL5
zeEfuZNrjy/S+L6IALroqCzza6DiaJ3hMPqLGhOxte+5FlBZO9rbJQwuOTpog3WeDzA9fgayi1Q5
B/Rgmus6W8sIFWZGu+ANkW9k00/hkOqJlm/UOX7Fj/33qCyZXEdlyUSOqvPkD8dqsZo95WmPmkQx
/PJGPb1HfSu7bBS/+zEVsbaVXXIQP8VuG+nVr1Srs/sEFB+GjLrB/yQFsbGKkL7v5qgm6uoYjcbR
usPBt907tVUsrdrzX2tHQWg5MF4mHDN8v8xxs2oDFDCr4NyVRnBGBnjp+o1yJ7tAHOQEWQXEQyvi
Edf2iD00eHQFCpq3lpa7SIG64s6Z9xB0gP5pT8n2OjDErnkslRmtx7RrvzxJ24Dpuw6Q5J1uDBUG
9yn0zAmF0pK0VExMHhXg3RX7ezM6w8uIa9jK0axxbRfF+OK1Och7OFI44v7LfeB80HJzSGeimaNC
jnSotyFv92dIhkOrqNRyGr4NFSUaYDyDgjecOVhH4rSH3Eq94tZpzF9GN0uF4ih0Jt8OJwop/VvZ
lJuu+GTPBDXZ0EN+N6SsvJVsBlpmHf3IepCt1su6M+LGv2KkSqDAKsWJpLh5SVBi87jM+17Zy+Tj
JcmYCBfiRQef5zoP/i83ltt6SxSzF0qyk0FY6rLeiQvchmXclf/ZdPHMWjROsaJeaR2NJD/Lqozc
FHF673dVcZItj69gmRiOvbyUcYCWXufnGiSMjgAVrDham3IvtQfxqRyrQz/naWS/OSLO6uIe/akR
xcd+o1d5G4K2hcSu+t76n9dKmiX4zt6/yDU8rUzbUG1kDxGt+vidilKvm7G282/12As03rwKz4f2
FKHzPt4MWTAc/Rxnb7mXx1m9tav6xFoD2Rs5eW6m/Wyx5hqPiZo4RzcPcRt3Ea5tlD494htpL50M
cWPiKCB/YZh+BYG2j9sCNmaFW4rTwZpzxhGfetU66SRzj1RfMjJcYqQgyAupnFQhsPMbs3vsg25c
Z1q3pPewq9Pj8KdOSXqBan8Kt5kQ7LrB964+iHlz7esyHBm0ASsfHSspl7d785h3WKh71Qa8gvHZ
iAJc8wrT2lqJYmBmIA6e7haPbTL2j1Hj7XkExs+Fc+c4U3zgUuKD3JMbLD3H+ibqmn1eJxrAfUYr
t6O0p/sq6LR5SUfF8FNS1N76ugiU68ZrUy765Jrwba7skjNsJHLhBjZbyZm4bqauGPcpNKk0bdDf
M3xkZq+jl7YTUGm0vWlrRb15N9n9os3S8mjMLdnV8NbZq81wlC2eMb/7u1wNkY9X8WJ665NTKL5h
sj3W657kfPUtQqlsCXPHhnZks/wqRv9LasASIXc57vMxzT5raBfL/tzz8u0YgG4jMxd8MXJ4xKmt
uXdmmtkPmtk82XM/GqCUmd3BW2eKgwGRDt0NRfhy0MZ9N/T2Gae98KnJVzLxZCICMjdk/sgMRPDW
SOZpfvdumh+uysgN/kXlC125v9xSPBtJOzsCvSgLUYc/H5OD0QOhRJP3Wxpwv6DUJw5yo4gpAj+K
1di1D4I/4sM6FYzLnCxJ1AN3nvV2lJz7oSnnWyqpaoSiYT2XzTmA8reLOpfE6LxBF/oWuOhwunbZ
IXT/sdSzTann5mVaYNjIeKs10thzH4aX2sIq3XKlugIJo6EGUjSU7qfSVtSlbaAqLZvo06Nl0oBl
l81ozCjk5gXOofPkFgG0u041EbajFcPpQKLlcqDsSe2Zgho5974bfo/ALe2Bkvub1hzQnJhD1nGO
Pz/0AaonGPlz3rVPsYAcXIqkH45rDTHurV6PkTfyYWSn8XPddcpS0wNeKaPvHW08vxYJqMgvKtZs
mNvbP/6cGju8fcx5qlV23YKSR78WeENQMkPJVcq5lohsH1QYyEGYBCfbKlO8tuZR2e7FcCLWN7dK
pSc4V8xz3M6CVangyWwEIy4y1+NKRXfWiQDAUQZBcmdMzevkuOpzhD7X3sSv+VY2qwKsvYOtOZA7
Rms9CZcG9q/ry+QE4pSedNVeNn2lfAEq1t7ZkGyfA8SbhYFGswcxFyFD6zxaZXgsbO1FvsVkF0VV
5CpmI/fcdQ5+bD4iYUWBWsbjWjqhqKOREbwG6teoXI7qJWnBD+G64qn5dtBCsZv1ofpF047RrkRW
CgeEFCzZ7L6ORKUxb/y0qKn0sjfhvcDTDq34ty65J6fJGbIpN2rj1Hsc1+s1cAkENPxWrHXPAWGL
zNSLjVsAtkHjdIwpYT27412AKtaLCstiP3lZdiubOqwvWJ5qupXNvMn2XaZ5MA+iL15tYx04Ogso
EBj6Bnn61ATJHiGw8VX2Y/017FDH/9t+h5z6LlQw1JF17AH0/FI2ZTFblrHlwLXefe1rp2ZTTOpW
qVXjiGZivuLlh2L+3Lxu3Lemp8L+tkozXMtRn6XveJldlXp0nMKtV5QGlLaoXPqDiVbAZIjjwCrs
xu/78gvrxuk2DGxvjzW394R9Ezd7WH4xY8VcR3rSrOpJLb6UunkMebOfhRkgYD8fTpXxL4enrbKQ
/YRK5hIS5iEsBWjeGcsiNwbIxpsodYydbBIJaNBRNb4HZoyZ00AOIkoUrR/fObiVDx44XXJQLA6o
Ei+GUKkw9KGAJfssW6OC4Ty5bf7HtMx6iXtWPmjUKe6DOT4iP0/9UnPhZMe6Ea4sow3Oqou7KIPl
DFrxOvsi/v3fl/MMVAz/eEdYZP8pTKKIrKsGaU7x8R2hqmWWg7GG/9QS/LVDithGHyo7tbf8lzDF
EbdiKSScisQhnkY3st+PsOFD4UhbKWEWvLgqsHFWpvaJ5MP4lEK7kNOy3Mr2fuAOl2ZuqS1YcziH
tgij22Zo4OYhl56nbfQrLU6uZSJqhnTDvdN64ksKN+1WZzn3aHp8yalalocm6ZydVkOObSogv1A2
/YU+avrn+Txd44W/pun3eXTFvEd+S/GLAnhTYAP4yaPu5BnTUfhxzq0Bte+mFGZ7cnS/PcIHrfoW
W5V5luyWzbEtp43ZqV9lv+ySg3IzAqdeaA1aapdPkJ3IxaCBow3w0DJYmrLv3YcJfCN42tT7d31p
l6WHBrSv1ZfO74uSH2VlrbrWccG6XOilT85RrAoJPwvdKtn54aqrHuEbtBTddVb75RZy/L2R4JKw
ikwNsJFAVS/HaMM6RIXe7ctY8wrMYpVuL9u5yBE68tHrE2gRoQpt5+T7IaLjzRciTtCkZ6cNnONk
ene2GdCau9qEJGvdqNY2dC34WQOwc8VMf11nANz+VWaRswSZFLNe40jdTlEdAiRzI8/hzidKhvS+
tVs8G+YZZlLGmxLAAvcog7IPiNOyzpTg/vJJqTtC6hsn7lFmuGG5hXZNMbdah3U8cFvTq9ciW2ou
kO3LGXKvfDDIBl5PCnE/XOQhUnryrCY6s6cw8XfC4p0K2hfpT0TKR9hkl8/BucM8DE36WU6X5xkm
/o6NQKlQNr1AmDtFG8igzpcgN6UPvjGx9YM8yhf+zFTnO5FXJfsMHWdQRxUnOT804TeSvoatN59j
HDxkbevwIChhAxmYw0iTN+K8MaaBZ5tmuMsGua0MWEwMfcJJH+SUGuXbtQNyAqMbPV/qCNWs3W41
WnXyFRAVzjRIT2xNRS+ek8nbaNS3v5qVh3pHk+t7o+8GxAq7bwj7xbj99mQzQVqeMGyI73QPQzk5
kNnDr650lIfQy2NK/miryQ/orHRPPuplRMvh5CRKu3UGvgr5IYn3Cfc/4wv0MQxuit4FqKcUL+RR
b8nrYvic1NGKZRyC282+j/DkvG2R3bzl6RJtNZKjmNXwJyv6jEhgCBHz8XiIYTCaPchRzUZcxQ4V
fy2bAaJShzpPXi+nQtfmDmds+PRuq571mVLn6aiMyCYgIPUuCi0ozPPHNgNw91KbchLkxnd5Nqdw
lDUu6RZKI5mGr+xgPqbEoPNlXXpmm9m0DOLLpQqlyXY821UYkkwxEqwfW7eapIbmENb/dc2FCfnU
AxIjrwPbDJMKavb7mntb3CGWmV2uef45ANyzwB/Mp0yscrqbHGcjW/JT5HWbet9fruufrlkeNNTK
X67ZjysoVGhH3jXZsEJwxFq3lbstYsqRsEkLe6coJIBu5O6YgCq6bRt0HkPH2pDmY0QoOAonWYIe
42Vmw+svsmBxtpPP4fM5erXJVl4oPsdGUPw+mZrVaDrI4Utv0SETQxztZQqetyEvADSAkK3XVm1V
DgsQRcmZ1HpyLtPPgt/Tg5zQOrqxVEVeLWWzUGP9kYPlRHlImoxi0Qd9tpJ9uGEGFPZuwRTgydrh
fzl/zGUoaOKF3ULODJFDO8P2aO5GvHivM7BCavlvtvlGHkDI5B75i8xptaIg2udM8tDKH5wbqov1
VvZlg9ofRjP6MpVTuxUGSqGaKqK12QzWDi+29OgPMKH9YQHHdCvivHqaVIRqkqAYfyKrm2AG9GtM
pu+9murPIu8dODVedgIJJrZUR5y1pjf+wwBljGvR01cw8ftsPghTszVPBP1rZBlUM5opfZSfPIy5
BYeNdTRI7HUh7God65Ozh+b50+j1EqkqRd10trCOIW+NFUp92lLJPGsxxqV7q3pCPOF9gxhjTQ20
174K5BCxosZjcFDvAzHwR4ZrtgpCPf+htP73Eobqiz2o8a3Zj9659mG/NlCe74Qx/f5sP9OL3YfP
DVtfPHjW5N46QdA/txjD3+ia9+Hz+jLEWBYfu5U7FhrSU4mxqhqrX3gJfklZpzkLC7eZr0oLEbTT
6y+Y9zirAErURo3z/BlFi12JC/BXUaHiBTi4PRpDp91lYWzdXI6cM59w8M6eqxU7x4wR45gPgAYH
eki8mnqQrLSmr5EeJ882If0jx8l847Snlf0pKNTh5ChYkl4OhKw6aabziduu2Q5YeqxKvfJevWp1
OdAQ3VJvp3ynqe0Edal6uVxICjlbyfjDwYXujrpTarf5fCVY2cBAarPnSQTjRhejvUqbtv0Sg5uV
ExSjgj2Wa+mMbC0fXQFwSX5UbdXNDWwp6973+/Zgd2qykAOKVa9cnpqfW2GYa5znxnUQDwpO73zz
82cWJYoWUyDQmvKn6MHGw+ry58oNZJFHwr5HGz/CPU7kxuWUFcraOiWwL81k++thKqqNjQr9M3Y4
W/n/i1PDIlJNU5bNinuXxRDxJl5JT1aaPZVjDx9TlOkm9+PmUg+XRXGraXDyDOx0cy2Ua75zVgah
b+e3aaVE1mMxb0RCbIfqMgae88s1ZJ38WGBWBvjs8kIt0nBas1iAsD3Pl7O6JDiPhJPooXKMPbTu
bhA9r+E819eEudoOpdEbJymCp8RUlIfYL/aa1/mfEYzhjxOn9k2oI/BSVdqwblXEEOWonWK3oUBF
3srRrjf/H2XnteQ2sq3pJ0IEvLml98WqYhnpBiF1S0h4b5/+fEhqN3U0HXtmbhBIB9AiM9f6zc+k
cNEVnfvOV9R7N3jL5it2E2yMudoque+UVhZJCPb08dp0O/eErbF7aq2O1WlXDvqud9onfW6ofFcp
V781KwNEvbiyyYDMtlRanBJ/tPT/nI7Clm7ofwfa194MIkStkf+3cs9AuN0RDaCO2tgiYgCPHYjR
Vu8A5ddWnr5MCKSRXFWffnXOkMiwhjZd3ct6BuENd9Jmz36fi9XZK26B0XMSeslLb1kB8jTej9ZO
aNOxAF7rEDfX9xuxofqrLRptrcMtX4dtSNQ7t6OPBLW0dap4+VYWy95Ha1HEUCLn1sHQd8jOsorK
/TkJVazzMYs/AlHFZwOll3khHX+4lutuK9X/1RolQwy6yUeAYm7tVOcbYkvVkxyqILlgqDjNwpe5
Enp4k/dJoRwf5ItK5+sDBvn3FyVbUzTI5IuC+wrROo7LrS+xOjOKx5uRPbKYIT2AxS0CWo86V8zI
HlcCgWQtNHNy83Mn3IhmLM8/F7p38udrhnMna/ZYL5tgDUIXvrkXvQZWOr0RSFzHTdG+yJLaI8xt
htazLLmaAalTje8lAqonA2Wzq2zzG+8JV0f3SZaIPL+ScMjvJd8wPtrB0S6yLQvS75qwwoszTdOb
ilLDok7wILrfQq2wzEht/yRbtTSoFpk3Nqf7TdocASQtcY+yNWOeX2ipWR3vrbbl859KnAM7dvUN
uXosr9VzY1fxHlRRfptsByajoqL6OBeDRMUoo/I/UcwM+RXjiBCMvvoiG9WGW+VG7R2yWslxPezg
F0cDluDz0N7HEQ+UK6B/ObZZOdDLb7JrmiG1oXsBC/e5q2h7HM9BDG5kq1eX0Dqh6lZ9fUkMU6yS
GNI2YNT6YpU5ZJV2PsVGEYGWKPRxGpsrSwFUaFHW2jVKAW+DJB6hOs3XUNFaSY30E4zeHh2ZaZvF
fvaKckd6KUNxURVNyRF2xs6v1gxnL1utsG6O/oizvZ+W+aus01knW6mOMPFcFXq9v5MboVFeYNTq
HeLDNU9frj5ohb3xxdSiQUBRjtChlMSd+iJrNMFab7QSYKHz1cQY91dQzffuskc/OPzsCoDhsuiK
pjtHefcyOcPXzO+ak6xulBm3Mg3dQRaDGq0HnxkGNj/3lYe+0m9GkyRneSdvSuod6qHN8tFDxZm4
xzc3NZMr/FZ1baiY0POkQQakyZ2VHNjlmvLS/7i/27r0ptVIzGwjrwIUWn+KE8QiCJve362F1tNS
Vyf918t3A5M9kIXffRsUuAjY+CljSAnI6zo4hnFFj0w9eYp7eFTJs3gArq9DdpGle1XfIShcDAPu
4O2v4XUcGsS+ZqmgIN6LYsA62Qyw5p2DUTIEJQ9+7b6oYeYjsj7HoND4z3fDMFv4zv0Mr+03reMg
FC+QyuzjQDtrVtKcLYwjVvGQiL/8vcSaPNpVs/uv7XI8U3PK5g+jwrQjTFmGuXlsYRUsZHrkUZSA
3kdR5kvyuXNjq3SeIb2PVjm2bt18VXkqirJD4T3VhvazFMb4abtCbJSqsvEXYhnGqu08VrjdNKxC
ZS8/ct7GHrXqIO29DcFwxujaW9eGzTME0fI5MZJ3kcTjZxEF7sYpwBIhoxd/Cj4sG9lV4ag5Icc4
u5ZGR55fqdKTYNuCqYRAY/afLqFmAWAfRLkaRIcrQ5+TSXG87OoreoRoAl/tva7M3P5sD02NJHIl
2n0xVOpaLwZ122H0xIeGHbSYTHXrZlD6G78z3mRr7MCAKlwsBYkfbwaIY4gE9rmPwGKungXSy1rV
jFdjPoxpOF6JSX8fESQ4yJKsd1v911BZJw+qrQzkHEPnyTIQKUEwODuOTt3drLitZ7pZvennoqlo
zt6OgnApW3MzAnBQmYCnaJRVBQkKz1C1Z1lCMBRnyxHIZ1QHv19N1TZhUNnPYEUbYOPnVs/6Z81Q
6pceZuve8xvsfeY2WWcHaD2AhiUg9E8dSvdN1eqnLkovj4H2iOKHLP4xEH12FdHO+NzPdwr96ded
5ABsEPxdrruoc2YsDLJe0whhBc5OUTIdwmhv/x9nrPBJzvvvk9oQPSKSRpTCVF9scK592VknWWoH
xToKzfgmS/KAV/UICDgztkbaay9d5wYv+FzKNnkZP2yU+d8drsCMTBjQcMVGWNYJqIF4scXGUpLs
FKbTuy7fUjTqaO4J212r88cnD1FVHRPDUM6yRF49PQ299i5LFVRHDLndaZsAoTiFgWANMB/Idf46
s0Kv3TZx+UX2SFCquPeQRcj8S8ssojO42QaNF+i3EylZhLkU59KXifeEE2CzSOeGHEFrRAxU5yJy
BLy6Qfs1Ioq8n1Ohw5+3EpTww+bF0Cbz2Yy3/qTXL2nWNi8Oj3aQ44RRZAdZ1w/4gOCD/mtQDQ75
2cEswDnb1rC0Yz08WU1mXuSh9wbgtRg+bLpq5EXPDcKNoZCNc4vZaesBh72T7Cdblb6+dZnPt23F
wznz0OK1bBdjOFiQnga5cCEbZHluVfzgLxTSumchAO1kXq+/Ps4CvLtXaHTorwqsD6Tqvd9bH/0w
KT7lXvNdzEkPgrOwm/j6L0iD6i9l4T3L+grINWGzutipc3JDsE1Kh8J+79DwPY45+ley/jE8K7oA
gK8TXxu9ctkQ+MEHGwmkWOezaq6TZ7JOtsp+fVeJP1vhKP4am6OXtPR6oW+VyQjObiPEORHVcBiL
cS2rHvXyLLeb4Ny6Jp4PVjzd0Bs8K0U5/D2fxCTg5Ikof9U4lYFZQBR0iL7wTbRRKw5KpV0Tnz1E
KL85eVp7E1Iy7tgTIOE7teeDbDAmXRzwCbiPcHmnF2w2oF7BtK92rmNMKz0fmm3vltqNr1LZ9kmQ
rWQR9zDcOgjbLGSxHmK2aawUAmwa26Wh6Ju+j6Jn2YgMJSpV/POOSmNoN3nhKioJrM5FZG+IDWbE
2n0ivDcdQ5+rBeCrEPpwkTg5CZ9TLcBh6J0lqGg3pvGhRhFOJXFazMoo5geyJkRrlazcNX5pfFRF
/WW0DKTDiX/e/mWQoiHcleW6fc7alYIZdsxaCUhZx4lirkJ50k8rZix7h2motUkVPduOKTJGcvKV
RQPhlLWcfGUR624UFVNRPo9jYh70xFOW5P7HT1XFZ7trrRRM/Nh9aNo5M83xU/YShQmorfCGT88d
iaDPvYwOjRR6ycH/1stQSg2hMVsQDYm7DxNo7nyFoml/3VYW/7gtvWq8Wjal0msr6IDp5XGIUGcm
pnJ+1KQa8/gC1NRsDF2cZAOJ9uyCknt7UhGV/MTy+Vkwz7yFTWLv0rG0NjFExs+uqldJXYXfI0cL
V5CY3FPkOPrT0CFVBEU//D6P9KsofoPP8Guk5qf3kbIDoONfI0s9Ne4jc80V38ukeR5zxLB8bGlA
Nw4W5oXQ1Ym+FJ39ZtVejahWH56rUomPlTLoG/i9+SuRFnJbTgeVhL2dHBXn45dWTOFHQzB+hYwU
+X8TpqSGQNwWR+z4JapJywdpUn4PQVsRuw9/xj6zrFLUn1PoYdmOa8xT3jrdHq+4Lyz6UxgcJrEo
oHDLoBndryw4d+GILblmMWlElf4lQ1YXLIIVXrXG13euG9u73NBIEoXEAi29H74g+3zGQTH60BT/
S8uEgNKWd/FLLb91TjjLwMZoVHt5flNJVe2YLfDUMkVx60ccqpsuPvKXzW+yhzW4u2Aak6ussiuv
XkauK/ay/xRAqC9TLVnJVoL4qBwMzrO8laxyxbCCMd8+yxKyft4Ck4XgIK8dhhUGZXlkrWTRxl3+
3AXFV9l3yFMUzkMLhzWS5kdM1dMboSsEmLL8qxHW/soEBnqo0CHGrTxDGVbLv44+tGZ+xfwoikz9
LNTvsruCocsWZ4EByWtGu1hd5w3qvUZbYpnFektWj7NWInr3H1mV6rPUY7mWF+0U65DzZwTI2Hjr
yDD3RZXHL3FuOsvQzFhAOF0XL/POZyosmauJJr8UqKQ9ibFbE5XvMUsJqnbndr1CgnQu/z8Ovl9q
vtu/XkALOlTEGqRyeDB8+k2/jPTOe4u0rD63WoFB+1yfacO0KoLeuHersuG3boik/97NZrG0h8xW
ncfQYL2xIIn4dxg33qJ2tPaE8pT5AU+HyEAdvquqhyESwqrIT/EQZX3Qbb0oAyM/F+3SglZLoOAk
i77x1gV28y6MyrwMKSI/aDqbHx2OHA7w4RiJ3IUNhfevuq5Wqp4RnGD5j1Ch5301DQdlvk5RXwrb
QasjbpSj74HTqYjJIctWKM/RiK68aOPoq9W1F12On2J30fZh9XeRWYh1OE3/NhhVuMZtJrs4xdju
8VEYd5FfN0/piBJpEQv/nQTRjzTqxM9A3VlIqfNo0PQ3N3GHT2f+7ylFblyjqNS2hmm3h0ZM4lwj
XLUO0TG5qfODgjTm8F2x641SEhMzAw/VPAOvm1EBWd0g5j3r6ri7oiQIIYujwRMQbkJ0Lyq6b+x0
r47vxT7gX5pmSrJSsb54S9SBbDlmD8yvFBsrGija+b2zQ7p6V9p4qstWG9+nHbokfKZzZ5E7rPMS
0dxbC5vsCTod7X0sIr3pzjeV7t6aWk2MeJyKnNf8mj2vCHeBpoz31mRG0QYdDl2ydUoif0uKXb/f
qHJIhISlgTjoPBaEsbWFp2ndiyJUja3aIMEpW5nbNBQZa/c+Nhv6aatbmLjLVtwJBmQ7SnORjDVG
MQVycSO8VZx4UMju0vosD3y9v84iA47xNJz+7CG7CQE9lkRespXFukDLLBNWssoHZMxTRPzP3tQs
kw4HVCZfw1kIkpubMsCxQlbKfvIQ5NF3J7S0vSzJRlvxCf2m/Saaxz+6RgmxqCQiF/aok2eNrt70
LMGf8Z8B6LIrR8wzDjVIcAepal6XH2XeCkcYxFTmfsi00RJa+SW1gvr4uJmPPcmxVPJr3Ki/3x8t
1XplTlm0ln0fN3P0eI+4aHF61LcBpk62r7zLOz+uHWa6uyQwhkbe/BqcV9/RCmLacXs/KCHmWsIT
COwU4Oz/U50kwmoQ/6SsF+rj1CKVls8+yZ6hpCsVWMjpfiq7NkWiII9We/eW/3K5JkE41A9ILcy3
GOfr2Lht/LqlOSruMsg8WD+Ry9osnj69XvP2ZcCvXBbtWZLbBWJ1hhgSvFfA5WS9hiTNvqxUlrH9
OH1qNQYkdu22Z1G05ltKNEDWx6k34BUJ4vt+cWSryJGEyFgTn8B4ilSAPBRN5J2q+SCLTYNzi+pD
/JJ1fVmSpCbHD14ZHREiU5FzljLycVKvWs+YjkzCCGnLBtt3ujWBL+aVOGOdLTvKFg1wtOwtZgn6
R70883z0P+UwWbyPrQLrADlkSFgb1Qhh6sppFq13zfQsD6MZZlgOcJBnsi4kYbQKHBWY+v9uEEzJ
vw2LsM8a1QLluv9dLy8ih5Imx/eI5fL9jv92MzlWq7zvBBDnyByh36T3x406w78ls+7BvbsT8hLb
9fZ2oK4rSeZ79OmNQF2qntJv9dqJoGNb4auCdvPeKdJki3188h768bMRjOlfU40gskvA4bcenmj+
Lz18pWywfsV4zff09OS1DcGrJshOuoq7ihGZ+0eVk0R2DVfhP10eIyo9bhHBLM/ufBFZf+/sjKqz
6tJSXVpt21zHghkaDgexRmInCIWPlbPLIRIuytFqrvfKIgOvrQMClHX53ICVabhmj62u5GXuDZrj
LGzQr6hRwsmUHM1BQTQ0SZCyf9TdKZyy/CfP809u6G/tsn9dI5byx+X+vJAs/3dWqHxpkiTKv46J
XQ5xs3JY4osTEgdAWgWPVBzuoBbgkEVmJy/VYxmhU2YIirKlRU0ZhxlU8RYW3/JGVtqVbRAWGQ0U
gatwURh9/VKGKs8SPXT2GD4SLumr+Fl3P2WbrCmxrwX8j7Xfo862QhMnWcwetNiqXgRYgZf8RXaX
hwTlj12uus79HrLOFCrGx46od3qOe4mWqmBg0jQBvdkn55rYx0604wdy0FrPb9flKFtkH3DK+J5o
mJJqc2/Z4ORIROcdXgGYVqJGjWZ1ffNnkUWrVG0+JjQ2rXD4oqWYklZW2pCHLqvNkAQAJLJ6PIxl
bG9ZOAZXJBcqqLCm9h6zdV70SDb/bUQQgNB3Rs0fAQ5nMDwwS1haxUnY3hSfJF5nVMmlx7F2ryZx
tFfmdZeal/naGMbhhgy3iqmGI75rLuZp8kqoEBBc8Zu/u5a/X5JmF39KV7nRFEfD0snjYrGBU+4/
ZXkmD3VY5zuzNi4mIrdn+58DobXgXAw81tLQ1bcoEH+RjY/6P/pOqPLO2LZ/vcZjqIjd7tCkONfM
137Uy7NH3YQ5A36br4+aR9dHnXwx8XTWFTc7PardDEBvaeNDOQRWfXYF1lGKg7n1gMDSGqp1vprS
Z89prFclb9xbkenXwhnjJ5VE6q1utQkPryY5dn3q3Sa/rbG8bRw+A1rNurcx3HKTtT4XvXH09pMC
BEdeKeoq7ewJ8U02Wkjuvvj8XVhzIxtsFft0DKB4x/Loh2l6JAMFlkGW5WnKj+gAorU5WgParKnv
fOVP2SP5Rklvtdc0U/une0mYBLbc4Xov2c4unXL1WZY8PDF1OzFfMsP5UPV8Wqd9Mz3JA6rTqMf5
hgpEgbqsNH81VCAqEc1x3TVASQwvEtmi4YgawF7fPa5QxhHQs0BsM6QDTo/6ti9meXrQl15f4o3c
pOa6gVV1bQDdXM3cQYzQdHQUqwqgJfPBICpyRtOflQi7EVal1LVY5xrVhKbbXJJ9oxCvxcoO453d
Rt21bXEFVoaTGo79KiWy9T1C/VWzv1ctPudqnCLpoRQOFnuk1WRDafFkMmr1S9dbBgnk5oeXKu52
nOVhU79Dw/G30wi1pQNp3XpaRgFKqcg4FGs2KP5+Jh00cdJebasqbnDocjJmGWSwzCxuKQucbYWk
60q2pg6Uv6pP3wlGJ82yhRjqtmGNSh7Z2T4U08JyevhugYdOa4dmyyJrM/VQQwO/H+IM9flH8buC
He8y05TgSFQoOMozf8rFb0XZ8EddMo8o3NnzQg7RpmbNs8XaVeShBiHIeIwpbGOhVscuCKNnzarw
8yjr8nvd2TdvUI1b3A4mDEXT3yRF538geEZYoKi+l1PaAtYamwsMFeM8kO1cltWQPQ2hUOttgETk
OgPldcW31d9rNVJBZq37V30+sGsqL71hrsqIcP8aDCyL9Lq/yEbZjSn6B+Hr6CCvIQ9okQACDzak
qcClCXN6r6ZyE5gYfhpF0a9bEun7wWmjbdiBCPdnAklkROElx3RrCZ3VJhJB8dEg5mJqNkCfjBHo
xT8jFBgqZwXgplNmUEHwA/40Ar9n11M5qHQWxUfffrfnajRD7H07BwfJEpQLEMzBTsN9/OQ2vXIq
IHmd8M41130A40U2yDrZiquL12FJQh/gsHhgwX1R0sl58hoQ4i6K09/VMXmpcRa9FUC7dvWERFVS
Zson2h1L2QG+Urxqy9g8yZF+BlQnaJkgFDV7STWV/O4da+M1Fkb3qGM9RSiQPxGR7DdBqqS/1cnW
CtXj5RzO2Ize2MXrmJ1RNw4uP0fGyoNVJfrFy2+yYOQ8IBYpoD+sp5y/Hdw4kaZO0AsxGzddPUaV
8/jAKLpFPfrOVjbIl+KDfViQgQ5xSoZQCA0HtGYt3seiiZ+6AtkCEvoEnKtpRAQf4ynZzfVJESAj
yLw7t/5/j0I+pXxr23qhGHp3RQS2u8JG6K6QuPYofxunRz2uNiSKp8llO0g32YDYPYIFjr6Xg2Q9
73fcjU0/h7gc44ksNhH23rU/VEv9TJPc/BnhLY5RzQ8FBXOgIW7x7tSKveo88HVGIKAsZm63A5ll
PFlF/Ws0n+gn6OGfRtD+4HLBGS501C/c+dQpU3EWFrbCoZ/EKMJS92houuEJSUt15p0DBsbCWRLH
JCss6vRtoIbuWZZk/Vwle3mT8Lf3xK+e5QD+ZppHMer+s5K+SAKIPEwzKSRC3uVOCgEuSkQAq8pt
GU3dTbjtqdaa8cma0u7WknVfuiAB97IxRJ13g0cX1nBzq+okwxGvrDlpwdAqbcXLCI5LNsoqmBZA
bc3xSZYsnxiDj4sZ25sMreEeq/LZyKsDULpC2Y1YxFxEfIX8z3wG35uPTJaHuQ8G181y8nF0UB13
2FdwJV9dF+0BXdHdDUve6VVBpI/NxPA2ziVZper6e1bmyVn2r/nJbqF5MevMPVxgRM+dQKh+vpgH
maJCgJ5fB17HenixIVv16cDTp0ieR9Vm9WiGZ/JS6ooX1D9PFuKeyGfw3Hweqq4AXKlDyU9HCPdK
9wnc+jNAhOwaH2weNs8OnLRkHMm2JqmDur4F8wfR6I2ZJ4AECgWQvq3gTV2QI06yPW514bPn83BH
4K7/6hLoNnFQgORnGqjkm8NFnikWcKOy0PFOsPlaI+jJuL4U2SohrU/8iVmaUCyRM6bkXvWxCUOS
HSMPnShuPCPJd87wPHrzisiDRhxw/0UGVPdg6NW0fNND/+hGmJzx/x8WwNj+mimuL4VqBHuEGL54
XfBNIE2/9UPNQ89NIbbFdphZMuRXNL1Z4Zhs7RnN4NbDPqoK3qtnr9zwArzdWoxpIa5FiTm7aK96
7IM+L7Vba2hfERp1FyqIsJXZ+kQ7FWdRoQu7VEeAP8gOL7uefw/hg0yspqaOUBht1avnqWi4kifE
QB5BONA1zRrQs6McCoifKzIdqD9jPZypSXQcgC0uRN6cW8LxqOKFf8dWpgEYxLs3yHG0QB0jXSCN
vbBgHS71IgToFH7R7Hb61pTt1rfCfT1ZT0ZRqUcPJbMFk1O3xsUzw1ph/Om336osDTEeaX5Eg8Zn
UX/Bu3YbedlHl3oviM+3G2NEFhi02qKvinyhKx9BFi+tqmRaKZtzlQvzW5J92kW8MfhkMq8iL+PU
P1SWCSvLfIcNUB6AHLM7qUJ1YUYdIQNF6Zf6lCUArKyveqhPAL5ZU3phjhBWN36BHbkuMiZYvJfq
fTkb0Nogq6eAvJ2FqVw15O0WtOg3pc+yW+v/LD28acuqflOIjrJOwFBxIICUhrid8Ahh8piclarp
F/CYvJOpjHaoweCUkPc/kiioLogG9KsuubVdp70ZzqEDQblUfHHT4IWs8KczELnAvcUfzX1eZRdz
Gg45mhgvU5xeehSM1hoUmfUU82WQ6MWuHDwp7gV7rE/Wjl6Yez+vDJgv/XOrhRWLz6bchjZWHF3X
XoF+rMxq7EEhmwctx9tNhbEP0q59daachOWYTyuEGaqDiHoUMMDmqojVIXezjJRWxQIPjlluZgBf
wXX5uUe2P3TegrwgTdS07iHtLLwHffviOsCc8esQbWlvmzY8eFmoYmU7LPEJt3fTBI/B5BG3QPdM
O7Atd5d9C6e89NE9grFmls0IikM9wOGuD6wi8AwtxxINsNgeKpQ+OC3hvSWL39omXaUiy+1uC1pz
nxcEukBH0lVeBcVemu8XCLIKKTR9kQ5Tj9Z3mB36yqwQ8jaHFUbfWPJ4ob6xWvVJ1YvyAJB84h8W
utVTwv54VUOK3rb6+INJzIYmM3nPNdriS4WVwYLZLzjY+iZWsmDpF87aFYn790s2tF8ilw3c6GAh
lenfIZm/ola90Mnp7QOjDddO1P1V1Hw9wpuuhWmHB7UAWkoGPs+SJbBZ76lKUAht3A3oV3HLwqlc
Jy1A5AqDOicmhNFAAQqVolhPSug+dZW/Tyd3zvljdTeGR81o3zILDn1UFF+aLFHWDj5VyyjVwDz4
3Vm1RUcKn0S1Vuevddh9DSqz2SRWaOP+QkKl6NuN31XZktcbH9N02HohH0iKTd1CxyHrXOZ8WFoi
bmlPXl8v2br4YhtH6WYioLyzRX1K07zaoKD+1hfqUkR+ephckmtJgNOdpcebJvdPVVG9jii5Y7jW
XQtf+wx1h1BNXR1V9htoinXdGuaidVB0RRCzj8095qz9qmrKn0LL8VyGfK1WP3U0eheDGQ3Lsk5W
nh88N5mh4UV6qIIW55tykTv1K1ZN76WphuhcDGx93fQSOjZy7UaPJFIANrXyZpsqFgmxG382lYdF
euyOS6c+FQhku/ZoL4SX6QsnLdxNTrrngucrGsN1c8mslmhuWmxwooeH1Qh14Sl1+0ZMHyf0zvo0
cszgdUJOT0L1dn2ybIjQH3Jl/IHPgo7++herT1/wpO73GZknbNtIFzM5Y5BjAefL0aJcEoZGRTTj
9+3E5aJM0vIY9biWwvQ3N7Zv64tWGXqsJ7X3JCkGsKuIX4140UZFlyz6GHKq6KOjPHTCio5kR3GB
rewDEKgUGG/36sYQLIgsoeOgLNqm+hkZ1rvVj39VekMOLDRPgLGPBSxE5D4QKLDRUDL86qNGrAaN
kOSGb5t1GZjuEdzDOLUI6vSajuDwlLB9Fu20MNs0Wacs6lY6xKyVZ0Uodms9WNoUyXKtTtelLoxD
kbvxrkrd4BQJsmx1b4THycOL0WeldsDCRztEvQFDM8RUJY/ifpcN0YhGpm1s8TYYzx1ePyxmobUC
jyk3Xd/rQKoxgiyi2LmmTRCuA5SqW2g9psAIj9Sh9YL9cLbKSgPbSJDiyxkFuWxwa+HJDSTeEsK6
2QY2fj0y8291vesUO1xmWeS+NSTtl5Vjte9VFCoLePniwxixEI9A1H9MJTsnrezyT6UkJ+rFzbAv
LNPCLp4FfsPj8nPAog5mu2d/QituACeDfQCniiJDi7oRE1iL0VKpfQ522y5CPI8/8xBjJIu4yGdg
zQaU+dR/Ek9nwxaX3afmYeiYgpL69CwcYq3JrT4xRu8Xg5+Un1DIhoWGec41UIxDOLJCwqEA92s8
A1eyGIlJv2QKLKIh/JyauFjCSzLBdAfNpjQHJlnTPIQ2e2IfR8JL04T9pea9Hge32gA4Y6/MBLQq
vBSqZeJYZ9baRJS8qzJVyq2J+ch6c9nZvMoC13LM0jDBKxQtRnjMmKOgLSBNgX+RGdT8QgZTW9pA
xjeqqtQbdJG/uV1CirlGmqVUkffBQ3bTRUGDpFVhL0tCpItOM5Kn0uqdxShiYx0TAl4YSNPpeew9
D8x+m6m4dHE57to68i8T70WJ7BOYxbck9MWVQGq7SNhEsNxQ1CctaCv+9tPVxnDvkOfViGs5slSd
mBfVPjtZtYtwkBQVTlGuhTUwanSmasRPdt/me2/S3IMWTsaqL6aveZtvmiqftmWNl+dYeO+Ag1dt
1UcQX/j/+xOI37F0BW/FBhvi9stmAq2NTpEfh8HCTwi0Ymgx8siHjBVFUIaED2UF64arrcQXfX50
BwmBKzvFgrDN0pVSVBYTt4D4QEAA+zbfWrZe6izUNCcRyfTQoBz60heYNxtWuqlbo1j0WG/hYxZg
RZwH9qIms7yuw8Jeoe/eHQzLxu1XaBE/ugncQk24TDN5oGYsoRGeiE6ZUQLSNU6j0ljrzkL3Em5H
iVKtg2di+qRgmLXTxvgilNo/NvxVsc8q/jKdqV1aZBl3nWqcULknhDw62hpjknybBwJ/wuittrXy
GoyDviCi9pWnNxnmXowHFAy6sUMqtQ6UJ7uo28tgD8oiI11/rgXqu/pszofQ/yFs4PPlhHniproS
7Qbc0AL8ySvP3GVW4W8dzBhfE2QVcaU6u6oWX6A3bvhJDJcG16pVDCrxEPguhoepe05UVoGBghmn
qz6ZBHTWhj2OC61RDo2XvwlhO6esUX5UA1/UYGnG2SxK7NHG+O/aAL9Todu3ittr3lbRKen6YaFE
o4PDRP/UMO8j8s60otrpIVVNf43tJDTODqZ06/uHrC+wKXWUH+Zg9keU34ztUITLEENXPJ/4nbSF
nh4U0UEBNQiMjkO+d8euh6STlyez1y5qxZYKU2fVMM2ljmkdYFlWZCK1j9XgDQfsB6qFVnX1FpLt
OhxQkXBLMe1SK6mBVha3ps6fFaQXlm5L2tGp6y+aSPSlUWGD2tYJfz4PzaJ2gCWHTosblBd7jom2
KLyt+xm/BHV+XKnsPgovFAc4SirZq+lrXRtg5VgWrPhTIPA48lSehkGs7Nb7kviZuWicjlhHs+mH
pDoOtY0qSDNcBkCGGQ/YTeIG7w5CO+vB0/HZFTiTDoHNZrjjA0JQfmPjLLEWTvKep8OwKgmZrZMK
RHkSgibMleAypXpxyoZwWtc+U1Rqm8bC8b1ko0Sds2xSDOqFH26JwSWHeMr2tqrbR9b4+NJYzc6M
IuxyNWVb8EeCRXRNAHD0aSSea/azgUWiGclC5nx4JU1Zs2NVK52VPju7wgiGbVrY2ioCYLMQ7tKx
oic8biyWN3W3TEFIriwnfg49cUTss1o3XhOQt07VDf4f1m5yVA/Gb4noJm4zC72L001r4YfZ2vkm
JCW9CBQ+OX9U17XjVgvoygneoRZPEl8Ea0zfvmixjVZkW/evWkpYKIV9U+q6WKieh+OlYRN78qNh
lejVK18VhuC++43wZ4KoXrEKRmPlJGBkAoJyoPWdat0nFaZxOr4P/0PXeSw3jkRr+okQAW+2BEEr
R1JSddUGUVWqhvc+n34+JHsuO3rubDKQCSMKJs05vzGSOf5MiM/Ac/UVsIGA2vvWH5lS7BorgTSO
EgTo8Kq/Ym4IipVEoEfOv51B0OezuWxUZtLmoGENm4lfyCxM5zjNL0qIZdioauFz3Bnf8XEeN2Ks
T+mQxUd0xsyNqQDnwqnarZ2zwyoT6ul5NFTsHgmHN42m0u+FUOdCcEpZd+r1EpDXnG+A7jeb0LbU
vaqwZhkbq70XlgAFgVPluEVD4BJ6mdjB0Zx9PHgKJrIKK/W5wBdR95qjlk7DacYs7yS3HkVkm8MJ
swsiNgNf5uwQbgffvl/K3N3zcOuTkav1ySbetesFJjRzJk5xw8CQYtJGeFbgdrFe3O1JBgz5vG9I
MGKzcCZ64W4I9b/Emteesqb8bN2CAEppTu1BJOjkMlD/0N18OSE2gpirMZTBiN7p6jqKz7RlYbag
l+ZxVPKR8MJ+XkR5YhQpWQTNYYCx96edgArocS/g+oRaOgsFILPylaRCyHTBNlAWTF+ZhybZi0XY
fRcqeOeJAWnWfLL2Ld3hqcXOGq0FpqWbpq3ekbn/3fXlcL9XckvepkRYGjOVULgYOQzxPtSKkhUt
6wy55a7VmRUHz3vb1uXMj6aw53A62dEHpKaaji7QhspgdUFW1nPST6OMSszM1SY79r0g4S62GIld
NMVLg3LmHyP5Zmn1qgTBDL7rwtCnk1p/QPM6Vt1LptBdYLzoJxmGpZtEDRFzypvDhHCxH5ahu0mT
49TDS1SYrAGDnY2T/AWIeZAXdsQHabv6xMDgCl9uIoZWs/wNDdT/AVEiFQL9+70qPZZWk0m8pnO1
E0AH/RTDMfdrrHCBproi/0XcxeXOhjNvrm65rI6pl/q4QV09PspnVetzdWrXQlZlYSLmwWu+Psr/
bXdYY3LzOBr5+G634LbkgoTW6slvRvs7i5PB78xctwNbMREYKbMDtiweSR0OiOr+JCo33WBgs2m9
Fnzm6kgoixHE3275isP0SAZw1pT+CVHo5JgrRbKxX4caXbMhGS9lWD9l9AOnsljtauvi51IgCKgY
HTStYVBOQn/tCg9dSqG4gZO12L7aMemEKBXXsClK+m5R4KURXRyyYmFxS5zxo1VdYz+uYQLVsorT
HHmbuW3186KJLRR+b3JuQ8s37I0ueMmievckDdIhhBhBpBynI67UGZ+Ou2AUlSBK4+AymlXEGT3E
G5oxx/AyVg+IkTKtgox15tYc0YJRUFwi67xRZkBarqFvMi8yb7OFxXidnbxKfPGwHX8BtHo08S3f
uHrabxNSZPrUey9TLIw9QeUa1pifsoTYWm1XvaoFpMaRZZQf5ygzDXlUvVopGWdMR8/NUO4h2ost
WRiPo5JwY8yx5qsdqWOR/QXqvz2HZWriIUycv1NE85QhnGFolfJZ083unLl1j3kfjRdPYaUsLNH/
nrN474h+PwKWuTlOXO35BMpDSBz9sypxjitT5ecQmrWPcPwIYjTOXxSVdU/njUGdJ/HPCBsdIkl+
5czm9zGKL3aYOH+KmHga44JeKvZrHjJ9KaO02bTqcmjMzv5FZN4lFkAf5aj9cCBYciU1CMdlaCBa
ES3ZVlGXHXGnZiwqTHEYQk/sBamDLShNYyuUvguYPm6rekr3arPGOzwiUiWR1j4e7BeA/geliccr
uoAXI62S79hd2zDBSSbot6xWq5W8kgSqYYtrN6nf+077q5z65hyOECbJ9pOHqQooz6mHDtBUbqMM
5m+cZgXk1myhkwr6pcjPTVFPZ2uN3i1AfSejbQ7e2Cof6pIGsWcQUoWxtw2HPJijNPoAKfgr7l3x
bLYYTxgqgvnLiNe8OxQgG60q2eXt7H5viV+3ngu2vguXM4HPaJubyCmNZJAPxkKEumRB1XmT4TuZ
o72yAjCObZ10+w7u2S0xe1jvZML/tOrBtLz0q114YQixGBevymsUUwrz4CEaezEwN/N7JS5/5/Uf
ZAUScqS4k4jW9m6gjVFyTxwIw40omVBn4pUQw9ei90exxP1t6nr3MiBskZTgmZeRYSFPWrojmf/O
+bEnmfPOyKXlm0f9vlseKRtlXRby8MfZj7b/9RJyt706mtLP4z2kHNE3RK1Uwan6dN+sJo1J9FqX
W3K8GROVg2T9X5uP/Y/DZZss/tMmryPbFq0vt4ZaY1IobV+BBNcMqqsDrOowhSGcyqZsNUaTCcG6
P1eA7Ab6ul/W76fey3ghDahYyi7KcIuVRb0Os5OJMQGmrDSaWNL/U1dij1nkiJ3aokdXS1P5HNzC
8AERRVfZVhc2vXtqTnvZJgsVbrqaTOHTvQmf9reIbuxxUj953tHUgfk8Tio70ZLfYcH/r7YUW0dN
G9Xjo40VJ8LMtvFambkWJNjD7K06wpxEaawXtTbVlxCrC4a+uf/ZutpnARD5pqvKfBJhXAR2GduX
ahEsn6Jlg7Ju9T0BcbFPjTo7kBiBtQw7ccqx+ta9cTu2ObGUsHy2q7F7MtN87zLGnlt7ZooksvwI
c2yfseQ/l63T7RF3+Sjb3FnVIdVAYdlFtxLZz1M/p8zw1ecMA13EUIqzNzH3bFjcHEBRicDwNHuz
KAX6cZX4GTtG5HOjvRsB/WdsXdXv6K2V23iyy0AV2hvp5oEl5lD7dpXNmGk05d5sKzI9KoJMmg5R
jqn3NhtH9QNXQgCjfbayKYgk5YUFHt6MjL/S+svoho6VMoDGIbI+xWTW2wLu3DVPECmo5+oXsXxE
aNemNtKHFy/HfW2tyQKicLTroH5v5fGyrR/0D88a2ydZG5NKkGGan/t+8cCp9fG2KrLpWsZhCQ02
mQIFbcKrbEsqJruAo15kzRua5pw0xR9kaP45QMyWgxzGCAZlvYYsCv3vZLLii7yMVyOCqGKCsnkc
MA71Or1v86Nsw6gzeeqV8MXDOaRa0BmEvfumiQKzpTbDstiN1vAE3bZsi6zkUpRkUGWTVY3iHOfV
b9mvy6ZkEouv1pq+l9V06arrQlT8foUy2yk6QCWJeZUgV+Cgb2mdOoe0o39FsuX/gm7vh3TIpppa
+O3R/t/jCPGXwCENfSev9zhw1JLbTDaOlQ3q3Cg4Vc9IBppHY171cxqcJmSbLMZKrZ77tYhSBasP
fRG7/+x4HKxlwjnUuvr2aJJbOIdVz482Ny3+qHhfbso28TZu26XPlU7KOJ6Tf7YebbbSAyJovZM8
QiHDdD+sjJr8oOiAYXDgnIhTm+Gq3tJ/RASCgpA5w05WNWQ6d6xJ4F07Voc4fbiCfNZY4XpwMsXF
IY1jQNVrdYqH+jgn4EyQamLtFdsfhpeDb8PQ5V41Saof9A7kfj8N9sdcttMBAfhmKw/O5y479G2N
2YUJV37sbecUtkxK7IzoHBIQMSJpuf3ujCVLMC/+lDWr0FC5Ik8ga4kb2u+odaOS1BcX2VQNEbOJ
ohZPsgpiyvSz2freoPOw1WeEdq0EWVsMvZTA8jz3XWNqdFBLJnWyWiH1gv4akxx5sEF38QaD4Sx3
hiA63r/pvNajPy0G31Vdv6nrRbOe6W7veeWTPLDx8MgJlwEf0NDON7IN19UwiDtUqDzW93hZjpBo
GOJmObDJscnVsfW9p3Hw5FQW37B1cXDybofCag72M0r2JWoh79F0qeu22HlKk+3yadW9nOwbQQKL
5K82BBWorA8lG4lO5eo3tEAZ3ZeygEwyL8zz6eU8x86ZixvOWSTQnZ21OiozyRYv/GzyIf8AIlxd
vMHcy1pTT+27YxzpHZPAFs3eARV0cnTdg76VaYe5DOOPbiaSlTekpKDR6AetjBw/JiewRvkcfwTp
EiS5OewIY62xMZfpPJqBg1H6pl5EB0/f4iXovtnq2F5koecHw1RejbL9NuhKsovcZnnlRyPDUc3E
q3PWLooBLTIleexHdg3VUEdDENWs6mdfjm9h2KjvaYTSJIibTWt64a0grpU1zNVVpeH+LBroorWQ
W/E6x7Ar8zkqo/zepM1hclKM8Zp2+e/ado1DZxhQxTHq2yxMcc9FU/zF3Lv77ZrxyzgX2p8W/YbM
6ywWS6+Yim6YkOO1OvU9cAkLXXYd9aloxV/HZbuJXM36MNPumADk/a0VCMMpb7lnodlkV+dWU8td
pRGnLZW0DACw1CS9k29M+pr96EJkiHsv3oQwu97MscKYLrGT3238U42Evfc6bUXnl+52UYkRlmi2
Y3niErRVQcZieoyBwFS+T0O6sgvz+CSruAg8k3rRnmDe22/hsJCHGqYGroYxvyWtufLL0m4HKjg9
dA0aIZZSHowxK/00t9sDQb82MFdaOStz48rUnz8vyEGSoNgCggpShUQ/SS1MpvQ+IXhjb0z9Min9
NRL0QAZd7S4K9ep5SktQX4pWf+CqjQVlUV4sVmsfo3C1S9/pO7kPcVHvPGDIspntr4HO+cOMHe+G
CPLGtnXrY7SM5SaUcCP3zQjBEWtWfVlT0Vu8NiOR+/U8/BjEtdTLQNaw96yvnZft4rC20EdvlAvx
/b3cN3iWenHQwr/XarO59JM4mmqmImuhH7ImFy/FWvTqhMdDrxOuoVYP3bgbXcVGy0i3X2Zdc1jz
LsWGiA6aAbLRWPekFmPMshTnQm/tF3XS2BsuvQjMBAuNe13ukgUJTLOrxhdZuV+qaDqLpGpFGBVP
5MM0FoQlu7jCYtZqYwhDKIfJarX+AZIANmevsGeyFsCJqM69ztHCVcVxiJf3e1Xu0dp6PCVW9lLk
419mlVbHgojXyzg2/xQoYDpBndmN/58dk+rNzzo/5XFsbziaselmrUERuUFaZL1K0hMMmvUUwQCs
B16NzJ138QiZUsvV6JUvCZKAPYrlKQFeJdvkce5SR6+yikfdG4w7ogzr+Y920XTIF7W2gi5j1DKV
C3GnXsIYxilFmfYlAGMollNek0Re2xKT3hMhoAg4h92/F1b5UYdN/CJrnreEK7SyZLHLzqlPlb0y
2SkL6XJ4V+1Sf7Zr5xuIkR7QC0c0wFJZHN9kJW7JMRVtJp5kVeuBckDGy/eyWi9legwnD+TweiYy
nsWrmJL7H5ZNtrX4SZtHV1mziokQ64QmiqwmUzoHtrkGotfTY9uqT3Ax7I2s5rpjvbVQcGVN/r4+
0g+5XbRv8rcXK85rtlLlKI9oVmDRomt1IKt1rApezbK5X82zC2SQUoSg1j8lr5aE41teE+IlsUxq
zdJK1Vearj3ZJAsIJC8NfbVZdQfVJjMU2Vr+4cz00WkUOT8BEJ9btmIYJm9GZ4m/iVt8LkRCv9cD
dBGS8vGtRNdtgylHtRlZr7yA4MgPdWWHp94QMeLmSnIgD1keKkQ8X/Ui/cyRZ/vCDAaF9nj+dNz6
qywqe1OZ2XzSsJB8dVPQN8R+kq8jifiOCD4LAy1y05d8LlOQOFF0JkW6T2fxbovS2CDHCXyjzu3n
XgyV2BSNxuvNlzrmxassFNvOX4mG4ngb/nRQePTHDAa6O2GyRkBzBHAF9BwOnYrG5gCLxevnM2B5
cWy75lfd5Qq2OMXybg0Nr938poWt/mmL+HcpXFT0M4x463AX2/GfZiiy1yRN0K3NHWUHTV/9rK1U
Y9La77DStT9ie09KLP9mCDHtDGU1LlTyc6R4v5muqyezTf6YSfVrmGOT9E7jHDQQo2TZ3CCtERqb
2zRHgQnygxcb2Y+JJFG+WC5QpIZkpcOHnTWzt9Vj0ksNQIBrVe2JyKek/OLd0pfpLe9RJyZLoH1r
ROQdLI/MJ8D3PGhi5DFNB7DSBBa+68bwyfrhwvp+mUrtaqjdCSJ6syELFe3UioiYhdwlgZeZeK/K
3Lx1jNd5/qH3TJIuVW+7h6UYkD+cASi3PnFG5aAp5NXgNDU7uPM68iChcfoN1EN9yYmAbdFXsrel
XW4M1CqPDI9IbNrR96Zw25vQGbRp0l8dEveAu52YiCmFYs7x0+ylv5cSf/t5QjtXiPpvAQ2m7nXv
RzREnW+NcX8heavtLVwjT5FVEpVPancblarxCfLzFyZJ9d8mKpjkgv4kw4DBlLP6qFU14hBTP2xU
ROpwXommq1ppyVsDSkXWZNFYvbaDOE9wbD1CFmGtg3SZvXMIWeWKjIoG7C89gI0IUntiwqOZ6m0h
tRp4OrluWbUQUnwpUqyd150j6MLbZEDGnu3xSTYZsA/2TmI3287NtJs3Gj0oTwBEa002aYaF4Fuf
Zyd5wjr6HA1GZuYuyaHSwlXtsx5uSwik1Uzqi6xVhRYFuRuWO1mdWdmQr+5Psubp2nBLlByEgIPD
tGzTF087jl5pg+TlarJgUrLj0yje5AmRqyxB1mQqaASOYFadvg062Yf1aspazBOBPwXSwFEeQah7
OoUVKlCPS0ZufkJ8Nbv/5iKZKj/xltuSEu5YLE2/daGDtlwbn/IiZqSr+vRvu7fRlWbudHVi+5pP
X7UnjHdimv5iWPOVccJ4r+f6d5whNCH3EaJVfcQpvQOIUfPd1nrwXKM3BfLY0tCjU4Mngy/3TiqZ
HrVLrH1ovjHe14Bh2qXAX4EZBFS05CoLxFGqALvWKsj+p01fkmITNR7i3baeXJdoBuUVemh/m/s8
ToybWw3GLRMKnT6YlqOspoo3HDUBPEQeok22cWMAW5wiuR9fdqSRZ1RaD/Z6ehO1O+DuIYLocNsa
ZXCussjSjt6um+ajE6XOtUcb/WVOFWjmOgC0yoxgRxeCOM96BhHB+IKWHGuasC99UL9dwA2aA4DN
/1yvHf6uCiUMYPYDjNIX5QqXTt8pWjfcq7KtN9ttqzGeyZoaddVeNADs7lU95CxR7EOAG6+yaTYE
6bwhVX2c0aKbbFtEeNJKPgxZa3tlPPRWW3EEf1QWo7281oBDnu9NsCCPE/P/jeGUyZvj8pn3aGfZ
C46A5HbJFBtTdJWFp8Z7tTLEi6zNodu94BCxr/Q8yXzRrVHgtnE2cm+VMMrnlk7orMvS3aPN8LI/
nqoy6I11d9HwQd78cYadNXfqVRa8Ryh4jGSrH22hOX20iTo/oeijXscoTJ9azf7rcUDGOgXlja7b
P9rcLWH/+X7RbpwQrEBGyLdme3nSk/Stn73ihTGwwBOrOI2QIE6yhjmmrW7kppfHV603++O/2uRp
Vlf9avsw2mp1UwDyKZ2LLNyWKKEDIQCGOm21qgDSJRfTTtsMjuqtTcP6FmY14TUvTfayrUhKYpUp
EPO4rGp/aULcfJIiPMqDTcP9EVWoFBsm8J9atfsgp5sNoiFpb62orz2Bwmf0XttblSFya8ZK6KvQ
QfF6mM7OYI7cAHbGwKe2JFJBSml2e1OXNn3tUvcod8omzTU0gvedd9SWqX5ZzPlst/HI85yMj86c
6pM3twOooCUqntuoDso6UNSp3nad0241KxIAj8JuZyqG8zxmUDTScfWUN9XAsptvnRFW8OHHp7Ae
n60xQrE9JicFL+FXOKQ7K0bwILNY6VTMADBcbw5zgmGPW4Jga4/qGMGcUGIw3eqob3vmIH7H7KP0
fnSpXmwEKGEfrxCIpCGjucz2gY+BXW+CQVeV6QRi4kNrnWQfMSAQ4FaBpANSHkf9rAq05npNMUgu
wE5ylX0+65+su+hsQC9sa0N9KYb8uCiO8tQMNfTYcXKPxQgBzjA+0m5KWf65rJNBexZj7N5EYWmn
hYw28Y6eYKJRbYpy6eFMbdTZGNCkIVoPnajbevWI6bJgjGQx/KyOFy3uvLdVhG+BxGAvjQnvMTKe
zC5Vd8qEXHCVfKLp+k5GaJv0Wr2r7N49j4WxtAQC2HwUy4QCvG00Z0TLvoGwmI+h2o+7Go/XDUiN
8GUsv7hMfEJuxdig+zz5jmmQua0U7algrlpYs3oxcq48NYU4WwjORjEgkUIRQYW76gQB9dBpU3tq
h7ANVNOdtp3jRE+524qt2uvfohn/ABBTQxDh+dKoor5YwD8ujW5+KGnSHLDN65+QSQRXwpgS5J3T
P9VVRZREn+BvidCPmmV8AkhwGFoEGfs288u23nvF7B1LY2lweAIQZY9mvDESuBHtOBysZkUERoMW
mBM+WACEfyHV9JNerjiYZMl97tboA4cbfNTZiODx3tidAlwv6/uzRolOAnAttCRYsQ8Go71hw7ZR
fzWZvsCrM9vzBNDgqKwBD6O7yBm1tk6rmaLwGg3kQfIYYZYSg7NjMvXqh178HG3lJc/h+SKO4ufp
BfTy38I1mhP5N5WRMGvRXFNPS9VoVxOGh8lrT7rXbqcM/I3T+EYZJ09D2USnaGaGUWh8v0tc+dA7
8Rf0pvXtrQtCVs6IJoWTfCz4AwRGRgzVbtp2H9vLL3c1IJtd/KkIBfYxodA72KGD4NaOtnOMxhhH
iAgyjYYup1a1a6TkG0SA0p/S5KsrakxiE/PAWD5mgEqQt2p33NC/2xyLmJkwPNkHTDn6xnojMKJv
UtBlWyxHbxjcwjFzO4OP2KiOcUs/mCom7n5j59cDMYG2fEPTVH0aV4NdaZ7rmItFqh5qR7mJ9SgM
zAGkXqzprFAUZ6DvtbogyjLXB5S1S6roSyHzgBJDgqIQoYzfozXVnz2y5gzah6EM8T1x4TTpETkQ
dYae6jE9fo46gDziwoqk98l7NrWJDWRebFRikHmqxvx5x1oh1NsFcvHr7BFgb/VhISscXRFWYfjs
GxBKIUrRNcpSTzPIS8yIwGYRjAUwrsLhMXuC1yKPdra3qs8241fkhgUCZQbwRlfHOBiNKYCH4T4W
Dnr7EOY3gwaVqf8zQRpMgP0GHQaWcWs7RJ2djVn2qo/QdBWo1QBCeVAwYNFUBflI9GKiKCSxULu3
pVmuc2x3T4Qa8VIcFkTRiv4V9vKVSHO3sdCTP3qLDgpUD62jY7snJRy9k5KF7slacTpNOvzsXO+p
TuhmzQ53UDVvmoNAYanXYtyYK3ffDMMPvA8MOMF2FCh1tjxPeBU9OQSPq5VAHOX6LXfcM/iHhVn2
agqnTz9mVu1ENyLgSzgG6sYQbroKEkWRNgQq+sgk61Zbh8Ztqo2V2f0e6HoFKM6zAN0wGOwgM5+c
kqSUXqG5hXTsrbYGlyhPpW2zNN3XS2/ux7bx/sq9d7hMg9qHv4XdbuG8M5Z6K0RG+Z0Yo19aRXTS
52j29UbttqzUvcMI8GxvgQMFd0JKSglZvA0Q7h2rIuihmltmgM/ebE1v+YRGkUMNMRnMhM3ovSwU
+/womqly7lWbmf/RbqGItcJ6sULmjt5kgWN0C4CejeftQgx8/dhDfU2j6/NZMm90NeJTDE3jLNqU
tCmzj6+81IMyypaTKpBvQijqoqXRH2t1iIKq84QesXwZWZ0xEK/FKp5jlrP2pJptf5lGPIf7dO25
qXl11F/ahKlu0+b7OnKwvcsdHiOYsKPSs/4YxpyZh5V8ZrmOzqFZvVnGbO/mMmH9vRah+yy8AR5a
r6VBN1xyp8tOMcuDUx46ydaoIADAxk7Olm1e9MiAveHNvFGYgE0grojvpcGktBehhwTXiMHw/iNw
phUHiQGz14w0VGFgiaa1el2BwPyfQhnIF41om+L5yqcaI6kV1iA15sLrCbPg1+Age74mAhShB3p4
UhoMt+BIDEHmwbGORtBYSzQtrDhDziU08oSg9JEXtTp35vK2Oo1D7Qjt7YwqjY9d5cw7R95vNHlY
Zu4CNHPiHF7JgPSk0EAXeWZ1BpFxmBYYKcCVXgZzuCg9/k+lmWZbfWhK4UvMXLwS+C3wZ4EzLSWc
AuG+zLmmMRUcileP1Nwp7ZpPAdzoA68N0IbVz3hK8g+1xAvG67/cKuTlllECZw0VtEJnpZPzQjme
qz3LYmEIA2DlKdtQHo0GeMSkUpYKYM8QpMDSlpjWrleohPaOP3R5LNKaLnsenG1rpcBDSCkAgquE
X6GYljiVzXdh+yZd3vOkQeltAQooA8CqrOPvITkSPqcEWA+ZiD9jpOAQH93hulhvHWeG4L7ijQBo
b7HZA3SQjbmC+lb7N+ua/txPxb6dW4ZJUIGZk4V7NYMk1MPjbNujE3+vytr4hoQ8ipzzVc8i65BP
ylUQBFjprbi5m6vxQPpDHYxD6s0x2fqtlwrvGCfWS0oqzc91ZJV6tUT4zwAxbp9dU1+etDx9n1VW
qXETIaMYQxleTZqaEF2brOPvAQX6vCtAREU77GwS3mC5avsuHJEvfw+To92A7bpIYysLCwGTflpb
cfVlPnbbKre9N1gAzqu6vAsQfG8GYAS7jLpdk2bfaiYGyFdioTjWJFNlVeR6wZyvLgBoKrgcD27M
/MnIgb9Y2zIaDL+pq/EAO6J6H8y2O2DzafmyqmdOB964tTZxp3TPTJf5f/rB3up19LXYyrKv0lyc
Ef54GwVgb9O1s9cIKZfXqNNaMsNIYTqjkwdWazf7Ghq4EcHOUDIk5gp+3srUcCekgp2YJGOFC6+Y
i4BV9KtBnINefFsUr0MMWOxnab9jWtYfixUzU6+4uhiExdF0XpMVN9oai3oEGBGvSFJZLHryqShG
GKT/0yTb5eHF+tm1pzrivno9dDocwnNKCfTsdJDTWttE23C3qAYTw/g97UAKhLe5i/JdBJ3X7g24
RdN8Q6gcdUM87+66GhIjJHFDhcmCwU0dlLxX7Q25YwhzSJLzr8XtohO4LEsETFb5JXJTftFWA5fs
IDczQQQJFhb/3tRWoH3dXkdBqFb2ywopZC4LcGgEbh11eD2Em0zR1jgCrRFYrICsyndHKbeZGjmX
5cscJ1DM643r1ivKrQc+0cZrXQQSqigbZ1EsxUEemTg9dwZZxOif8/v1IvIoLVaXje0U+Vb+ygyt
aRKwCJ+trn77qFP3UmHE8XxI7tMRDOfvYX1+s5k4hxI1apkOlkUm77/cxFU5IqWF8Z2sFkWzj2tF
x39m/U0luM8I74yD/JPyZ3jRa5w0E+IkYxN4df0lz8vnCI75+hjvT1g2SrxUGZJ1sVbS6KNtrvVh
j9QKnkyAPu7YX/k2QLslQz0v+RyoevtT4oFlMQGjHlr4dcRTkRwpmsnGjKhxcvp4twtk0vuO84rV
6McIczHwOrzukXGA2thn3U0+eztzXyfiPjvRGnTr1pSgt8fUnfRWdcodln99jGbb46GBHdaBUHfR
Vj4u+TTkVq25pHXlpnwLrFgPyStjMV2N5QlfRw/0mdxcC4gIvBvKvtFYRaEvmAmACMCcc1Y0IvjX
pjzbwZECJLJrlKf7pshH0FB2cpB/b+46YtTdNu2zb2LWT/LO3e8S1NJNZeXLVt5reVeyvmL932uI
r6wQa/lM5BlyS7bdXwdZl4WR4xjSDTEQTUQfp+EqH/z91ZS35vE2yD0tkc9NA4Z9K2+F/JH62HJ/
+qjSfSLozHKt5le/2oYgd3m/v2bpjALglbHDEN7irbtpTdnDtI13pYDo3OvLVV+7DjlsF6nt7EUk
QAJjx7dRoXOihNuhJ2RlZfX//OF//Qa5ie0VZHc91u9H3p8eajIlSBND38ouQI7vA3LjBxtA1nzN
4fLeb+4dTvGvr+ZfoIr/3kGDNF6VwJoU3c6IS00EqRv/UIZCDR53mE7wpDsulO5H56KObwUmljv5
W8awec1xR96h0TgKvyvip37SFWAeaz+0ftbyTLn1/23zhlogHBBnW/kmjGm+YwrD0mV9EfQZaScT
jvXj9VkPsBvBAabuT0iwHeQbPA/WdFhKi2VJE5TOhPGRu4Ir/79/167yYxiDFfZKA7jCCkh5vHsi
fXb1FcBoVHa7ytvQva3dsnyTZPXRVhH9WXskSxdOEDrNBGYlf3MihT5SHi+Lx9f6r1f0vin3i8ab
Dl5n+vJNuJ+CrcBe+ew7EgSyL2TB3u1R6D4+vvDHuyzbZDVa30J1HHcdIL197CQ7uc+UL7s84nH+
f19BWZdPTW7dz5H1++Z/9svqf9rur23d2PY/XQ+2ciT4c/MYwZXb5MBjqhyQ22iDcF4HDt2DaBrp
LFQXfYcPBXl65gXyiU+2jjGo81qK/uIwN2B9+KQTsRBqtemhTpSAUqZ2OFsrVlXM9aWc3GFnmoKp
RKerWzWqiN2MCMxsSPDuJLNgKVe7SFNM7TZK6lenaP714OVfle/B/XN61GXj4zV5vCvykGrK+8OI
/aB8GWXRrt213NIz6EtmCudJ3n15kQo84wJmhdduDKHV+/IrgdVOq9z8V+vkGn+VFiJKct2y4Boc
QKr7bksuRcwNG1IlPxIHhxqSrviGOdM/khG4OzImgbzHspCPPV2nJwjlskZe8l/lop+81Ch2qpjP
mVkjUOYNB9nJaPTaPZzdGvXcbVxF9xHA6L8g5RdHeUH55OUWPX2/smHsZPoSk/eGvZx7xyyHmX0L
8TzblfKNeHQGqqY6R857/D69n7XtuEC8f9zFunDoSbN1mCncwtqGFnQhSSqBF/AXuGSDmbiH/Kg8
hNwalBMDXZRZ+z+Mnddy5LjSrZ+IEfTmtrxXqWVa6htGTxt67/n05yPYM9RWzJz4bxBwBKtoQCAz
11rGduYxE4st4nWL/WBbx4HAHPy5e+CRcBQH5jpBMWxeXc27qEDxMnxuqjJPwmCpb6UWaTsxvvhd
rhn0x1p9GLW03sm69iju6nJrRS5tmh+hNgSrPstg+gdC/meDtkwckvj2i/K8sGN7mqNIw/aBGP+t
kpgp6Pw67a4QsusHQtOKk0DtdEFTnHgWfud+ksz3V9yJZY5Zbgwf6F9oj6/0wSk3BgBpaDEsDYWT
jJfAZgbfwBC4zblk4s6Ix9qTsT0ahAe7Gboh/0zmosMyoy93cn6gp/l+uQhLq8iJLv//oVir9aCX
ruJ9EisF8WNEcV6LL2WRmyvHANkPFrQQM4iFrtSYBxmNRdFFnHZecoksCpu8anMWv/afsPr5Qyl+
54dVxnxsntprwgIuOASRx+BDL9avOEcwXYvXZBKfH9feoH+DawV7st9Gh6zyfXkrus9Zd/qCBgSD
NF48r+PEkypWdEuy1A1jgstBgSlSIUxsWoSJv7Mkc5SkKH9Yy86/Ph97kDjXPoPXrSVfEZ6+M/FS
jWv4ejOcUH/Z4ofo5Um1VfkoLrZY1Inccu2XOhxBcF57AECWzuLsS3E5VuSW27g0LON9OjZIXxqI
OpjDmDPFxAmFG7FFoizePK54xDZ+ap9//Jgr2SqQOvnDMlLcwvnJG797AO2P4nENVNkiaHq6B37T
QLkhnpR/z4qj56mKoJzqYOfx5jMUxAMpsmzhPmFCBMBDtC4Nyx5QNIhk6SeKnfujU8r0OP/66Ume
wR7LOzOvZ+aHWdQ6atrgP/nnvRO5uZfIfi6Lg+ZRP/T6fILPR0kKjo3afFZGqGbFvLKsHsSx/1a3
dBGt8zpbZJdE3I+lKHLiuP8c9cN2RvQWHT+d6t/qPo366UzeNOEjNFc2Poi+6RVHwxlfRTHOe1Xx
wosEUwrgTGBEbN4nM9uSLHVjgiYo8Dv6FLVGdu4kplsx+NL1Q4vIurpHhBAu+PmJFi/L8sZ/eqmW
F2h50UTdcpg44j/rPh32b8PPr+uYTuD+LCTar9/YKLSxrJ3WwuLDtSTzTnYpf7BV/Fv3T3XzfmIa
dj6DGOdTn/kMXeRcFKn7LTeOvxZTg9iDitzyjRZzyFIUuWVBtnT+VPepKPq5LYQB7Q+lhBIhykyA
fLyc+N5Z3opHeM6KWlEeMWWzrU6KZKc62dMyvRNMBWx8KUvjBCMXZTHzsxbysCgZiWHPpiPXM+px
LaYHrP9QslYwA/+Bq82ThiljQxCzS5aPgDAhf9uIOymSZboVRfEoWGLTv/RZHoOl7tMjtAzTe1WM
ycIG1NXJo75pLDUe12L/GxFggLko6p+9ugt28xsvLsqSzNPqUhaX6z+LomF5dUXRw5DyZ/oW5U8j
iLoxiYidUCJeo2WynxfWc7u4P8uRFVolbN6So4FhRJssJB92jks3caxIxMJgKYrcp35iEl3qPvxx
0fLpkM4ppO2oXYkKvJdAKVANED2wlGsKkRzThytHEa9+ElOXm0RJchBXJo/aNDmMsrWqEss4iDu8
3NH53f9gzPywVFi6ipy4+UHWYtGbO81GrtSC9EQLA2hSVLiyu9HJccfA5qIMN/GKznZK8QT0oxpW
b+JF/mPVKmVvi3Q2rpMK52CaJscIimBQ4oDWRFJWeCtXS9k1PAn+M99Y5RPvsDUaCJAxIS+WD0NV
vL2uumeB2TZwAAQy3DXiqor7UiZAmdQie85DcCYCT65ON3isId2pZ3vmp8svLuqHWzRvXeerLvYs
Iju/5gHOydHRh624yuK0SyJ+wFIUF/ZT3byrEy2fwZxLT9G8/CXV99W1ibTeChlDpOK81H1tsrDf
axABblUQsxSBnkFAmh3RmaTVUPGdaRY0PVOr4xDmqUYR2k2l9xQoyV6ZxpCjMrnmXlmvRK+xSfqD
NOb6Rm4TgvS6LltVAa+6SJzE1temQ4CnQkzRJY7snRz4RrqFMgjBZXb2W6ySRA0P1rFSveoBTBa+
ZkhjAZ4nFupFoXyJ3f55imj/4gFK+QL+ptzAGtfDykFR1CUQHiUR7omyhwUiNIv4S+hYMAvqzXUI
4UKwCFvYqfj2947hjve4qH6Adzy0upK/9qmOqlbsfktzluQlOvAn15OJFE+q59YZje8O1no8u66H
w0GpYcfpupVXleXXciSmly15/qLKsbmGUYfwqgDaLjmbZAF0TMljahTwN8nypoAiGGaonDhuhBiL
Wz+1YEpCTKBDUcCPlH2VmfltHKLiJnIiSbLMgvcsTSEWxghvZKG3yQvoh9yhe9dxnu1reaLyS+RC
Q44EJo7NZABe2S47tzALYb2WAXxqLkKiMgyGmzrJiAly6o79cJXZJyI1cK85GNtrWL+Gdgju3ZQA
dAnurhx9g1ZTOoqqPEGkG95FWLkyiM80A2+N5d0r2LDvMp7Qeywpynroe48dBA2h6RBaFZtcyxRJ
UTRkV0PXNTclapyHcUrKhLA9k2cLdDU9lgZfTeK1kluoonV4Z/QBsbm+V+GFcX8NUTDe5hLRHDD/
Wjxzy/FFYDgPsMwE68KvV/CealtLMfTNMFQpHG8E02eaop9Mi1BnwlqVjWqqUb1CCh4aDBTAc8fP
LwVQu0s1JUuR53MfZdhQO6iNTLBpuXpKRz3W1oquKSeRZIP3d2XWFtJ6cEC5O36MsRlSg+fWJWDU
Nvv2PerSNw1XOnHhwP15t3TwzEQmEq2QFbDEtOMv3J1f/TRS34cqIloBQpxnr08Iu4YH62FU8CUb
Q2ScCzttT2ob1oc4DrMbt0AB8l/LX6pe4uFKYv0qa+1zCWvQ1Q6ih84sKqCvUvklbHEcWZA9bkVR
NOAKfYF+Pd2W/apFuGM1TN1DJUaULySWazoODzZVlgTsljlj8+FgI/1mxaN+FkOVla7cLMc/AA5D
qTOBFm3HB6fYLL+g9qLfvj9G87ilNtYPVVNvUxlam7WLxHLrJU8IFY4Y7bOKvbKpnwFaVF/Anrc3
TMdHUUJot/6CaB1gqKSHrGnqIeosLf98UGQ/yzZ8XKgGEqgN7AeLxZSVQNBd4E9rL2WHWTmPYTsR
DRZMFkdoMCOi2bgUqi7Ve8g2lbUoisuTxPL0qbKICZuuj9n3BLoU00Iv3Jv97/nvxFHq7s2sBHM2
XT8Ip4nISwYHfXqemb7TYU4RWZEU3gjCfSmLp62voZD8UCmaRUsDuGPTPRA4QwSeB881tvrv8Icy
KanlW1l6/qE1Ow+Od7/4luc70R52frmLVVibilGyMFhLNmrh2AOPlRd4l2ZKugjeE1tz9x8a2jZG
TubVc81wC4QhPOd9gobhlIicqNPZZWeAAmBUC5WgQm/wPzqKQ+bey9FNjzjg/+WQ2O6Ir5CV/edh
6iaD5Paxv+Uy1sD1p18neouTDFmuVpe4nnAUuB11owYBCyPlNZiSFIKJqygOrgtjYeB2gNflEOP6
1JzLMJevlk4ih4LemQ9fgx+Zg0Mbq4qfFw6aGIMknaxXg1B8mKVE66dDRVGcuIZ19GBBBD4fKs72
4YhE1bdNToDG54bpVw15CNjxcczMtxh5UiKXRjs+10MRn+0+IOBEgXmzSfAzyngrtlHmK09y7ncX
Wy3/Sn1FfurMTH5S/fLWMMHe8E2DdIF0kK9fq8H/ZZW1ejYJLXm1E4bCmZNfY9gMXoNC+goe2XsQ
jXruXd0sNO+ijUjhbQyg7ks69ezL16hT9GfFDbIXJTqKLnxzkie5qoBf3vwyHi6tp8TXfkog91O7
lR6VZM1qXDFnE403FUUfgKY4clz7lxx1qJfa2C5BLsWviVPCo61o9VoUtbbqDhqqqZtcN2DEX5lG
035B9ArqIqNXtwGAyteqRRZBBq+3n/CVr4SC5RszcfVDj2TmPTf7Z0Jomncj/z7alf3VkOz6lOQB
1Emm2rxXI4EUsmWkd0h04NL129+eZdbvhGypmzFERdys3GeF4DM4bOuOeE9yoV9vR6RhwQv/XQUs
8k/jpzrVsIiKTcZL3jnlFr22HIY5K3tOJMM8VXEzwLndZs8qiOkvSL+vRKNEGNszERhfQfLKV1Fl
uhX+BbvL96LYwyZxVJwhWotiGdr6fcRLJ0pixKaTrzJcbyqI6LM3jMQlZIavnUu4YoBFly4sbGZ6
xegeNhti8aD1hFp2W7iddRItbe06W13pDJ471E5Gl5kHwpjgtZWLdg3GJziJohXIJmEKQXsWRRMh
InQgVfciiqM0fLf55t9EaWiTO/N1etdC4nvc3jv4QSc9xkktXwMXGLHvIlfVpcWdQJ8ttBPtY+7U
L1FYy2eCFbpHVa15VUJY5YvIvogOoh5exF0ulclNVIlEh+UoMAEwlI2K4GqGemxieo+iewgc7Z7q
j1WV7ezGLhAsLLfQmOdnc7Cyc9AAlpvIgvOzJJNUTWFDMysPm9BBRUs1g+rBVyykwAfjGYaw+F02
CmcLb2Z+EEUwOoTUq9lrrvdQUmotsQRTN6Ud3BWcfkTVpD3qynJNoHgRvxNFneyB41s7Fd/Hu2lo
59SWjCfdT6xrHhkEWEzd6kH+NRAteeTTplxZ1imoEZGzp2RUYneNBa8ifvfvuqWLyBlS/atoVWX/
b8erNQEwjRk+lP1Y3XqpIFw6s6G+I6pL50v0K5XdF73vzNfK6uEHStXskviaCbNxERMR141f28J+
FF17Lb6Ugea8lVUqb+wyNK5x7iDAUpawpcAL+wIc6YcE+dU2zNY2YUMXOeelsvvwe6MQIGZodvXg
6I13kkwr2gexLz/BqlKuxPDW+CbnTvWjwW9EGJEewsM4aAdstjmsu7nx6JhwjvO6WxBbKukqSsoM
Zlw4qi45c+rFzP1N66rhqYSc/E/D3Ec050stOBKCn6Hx38ijJ4cb0e4T93gRo4WWTaVZACcsLP04
F0Wz6ihRv+PVDuaenqI+Gnpk7GWzA7u9DGFY+tkkvPxk+Ya0jZVMRZaqsw4G8b5HtG6qi6Lp1s6M
kuE+oOOyaWu5euFtlAn9sa1vrJ0f4eaRflfOs91FLEn7zNg9Ppl1pv8AkwhZpM48z9PHS5tEFiAV
b9yWRVHeQrUuD7pWdKfArg3Ufd0cWYLGgh+LYFUmPpCZag4tltu676HXv0SBLv2SiLScT5SkClRx
mfFziLvvviRZb4pZJbAdK+OTb8INzhLFewBCbe+TiVRcltz43MahscccED/YQIGIca4M7GdMZKY7
+u9MwN8AH0o/VQ8dZKKTWGGzCI88W/+VwIysNu2z92RoVf2lbYhZhqe4enZq9oRNWygPxG00hOeg
sATuytpgXHPdg6pqaFD11kRpIMfJeVSa5CxyllXiAoQC4dpE0LqgX/NFsTrnOY2dN2UIpaveOg7X
APre0o/Lkyg2GsxzqRU2RzVsIaZSWJcdm5xQt6yynRcPQPqq6Hz52ha5+xKU47tqeOpNlMYpAtxS
jQfR1VGsc6AY7l2U/Nbb13Eef9Ez1X1xR3yJmVE95Zplvbj73k2s95BP5b7u5Xpv1Z33LVP3ZVea
33IispDMKcpD53XZGzJ369YI7C/sIy+IPGS30pUgz/cAbzStr6zmuqkhyPA4o6w7IVn6PWRHAy8R
xGtaoP0ScocGZGq+5TUvS4dKK7VNYTbGrkNS8NZMCQ/GsKnQRt6IomjAYZvdqhG1LSSrzwQ7cWav
KYhuQHB0he0uu2lTYkLFe7Yl7ZpaxfgFK8BbkwfDtyGYAj1q8BzwQEG5F6tv4dgN3/oyMNb9VB9M
9f/b34Zyaenv2i7jEJ62rjwbwre/x1/q/2v8/+0vzqsWHchtR9/qqRGuOzbsj3k3lI+qpat7c6qD
LqN8FA0pm9+5TnSBKLJ6zKe6T8fy5YTOSnL2oco3USTGhLZ0ikre8WQkf+pk5KOdVN8t3URjHzrO
qizBG3j5g5TUBoBJMF+9Unbe1uJd37Tw2GySXskeRNLr3K+sfVVXSlVsVT+SL14BEI9JShRgaJcv
9ZSIoqlJgO7nclJsWrZrcD3+3Srql6I4QtTBbXdOAwLalqp5pKUcM+mNvf2Qc7m+t8h/wEjmvEfg
mXio8vTouGBJ1d76Mpit812DgA5rodM9GLaN4GgE30oWywHeV9DEAI+PVS7tNNUZv8LI0O0bRhWE
p6/Aso7iHH5COF9b1MYVJWzn5jYKjq5pbMQrHlSu2gtxIwaqA5q2U6u6P6mlD2f3Pwo7s7iO4WeA
c9l8iQaRtHB1b22CrECit9ZRj/Uccp3afUysSHqEILrZqAcHGbFoHOF00eCOgYTc0lcsQcDFhH25
l4qk3bP5gxZf+13o9TcoRrqvQYgSfNTU7UNQtcpBDuvk6PaxfvM9FU0MKR9fYz/+TdBh8puDfeTg
T5Kuw46F9O8jejJ7rW+8W5FV1WM2JZrM8tDPoEucOmjqBEWqCNkw6vymxODioUyWt52TNTfRX3RD
4GmLaOSAABrkNNGkyU7IPFqybfToQdaxRZcyvkM6hECEgTCa1sj9Dh208mZ4TbQvgNZcowRQhdbr
48WyiSwGHW+eraQLjhlUxmdHD4wjZo/s5Axjd0qKvj9KcpCfEy1D2Mdtg0tUuVA8dZZ9ifIBrdcS
I0nQRO4urGsZBQa53NlO1gN0hXQZAqj2jn8i38ah1Ty6sD3BG0zsIDMO0UBF2z6NDVI/iDv3z4EB
PXKjr9rGxyjlZfJLhQ967fey9trbNlze8J5+RXumXRXB0F9ddKigoE7jTTH4AUxY8MfxbQLw4cbj
X1Flb130yN7wXlfw2gQT1n4Mnogl/R2Y8viXFGl/YfgFXm54GMo9W90lNR9nt9P37TSCHaLfQRxY
jsRDz4bKHCDpJMTkr4y4RLXRvzvEGrAFTLoz3Kj9vYwsdWLjHyFdK6+OMTRQIfMGsDPKD0mlQCQD
eV9/C2FrYVHeH1JdCp5dybFulgKaVgjB+3oL5M5wu0Mbd8ObbrJ3UhTv2c54U5QhzaANkPu3gADA
rZd37UEcpYbRsdQ65ZRaSrfBlpidQASFbFWnyGDDQZDDrVdzlT5AiCi6iNyHSnNqEZWfW5bufSL4
CTnBMo6oKwobHBoOvHWCYuDNyGukHGupeW0QsDz1rpxAX8ElSeDbxm7ZgfSYijDaOduhztC5nIqq
PgBa0o3sKIpuXCor0InhCpEHQHKmxaZgStTUR+8p14f83DtRgYIFOZEsfURO1KE0Tu9KJUSpS4nG
+j8cN0IYlQNQ/5+xRfHDqS10BI6shFYf6pZDxPn7IB9PSfxWDb7/zJzrrrLQMo6qC7aiTbUn2bHc
vdb50npMuc2Wk4V3s8gOoiQO0jXnqW4S52oY0gHqovHmNBWQwjqtv7a9Vay0zvK+1570DKDI+akr
yi61mQ7gAV97SqoGdICUt0nC3xgzHmAHCf8qgjLks1PVb5Pc/ToymvyKnfssQ+J+BShQXFOl8HfQ
mY6rSJeL69IgWllg/emnI8mT1dZabl4JkUG5eRpBHCI6LsXW7K2V1ZX4LP85yaehpT4CL6S6rzEx
qhBmTidZBhDFuJMPOL/C08buJOvS9B4CREiHovgitT4QEtW66zA53mNzmn2VjAgD3bfnOpC+SCrF
9sHCVHC1ZIRLQhmq/7k41aHU3V2DKRF1hGAqW3TR8IJMrUuD6CfqilJOdnqHKoAo1qaWbgNoYTZN
OGDeL8q/AoALTiaX74o3AH9r8+HVytm0l0PlPqVj2m4IFWsf1SaEDdPqkwdbg1QlhMTtOhhtd8iI
qoXBMSBmH9mqoxE7cIJMs3hnycEtjeVil7DXvctw7WIxwHodG6WEYT1LXvh1/hqbt/01MmFAMUZd
/4am6JtbxeaP3HBPMoZMDyYccE1RGbGUfsny2oS+DyMDDo3mdz84FzdNsx9aFX6XdKzUzJYE0BM1
ZBgtalg6VAsGlJ7JmHQvbtlVcJqzgRCtveXnZz8BCihaUyQ8L247VivRGsZ+guYlnHKidajN+FZK
+rdoGgmPR/oQl8WTaAt1G5sTREusyYOHvJalW4iSEHnPGIMHkROJnHjvoyoXx6VK5FBD9TchOj7z
UUurbCXWPsQRtRJ1VuVDN2lX4E4hB10v/ZbzyF1yrfTMPLmjSt8xRJUKJNJTHzk5LiIX54kSK2fH
bpSzDI4KzHqg7OMRqhjRIJLehjVoLU19Skkait1yjOJKP/Ixh9nun2E+dDGsEAyZGHwZrUWmY91a
Q76ZxxXNbhxyig89R1OS1shh6RvNdACCTcNLXQlEEATrhwNFw3xK8QP9RHZ3jq6/znWa+AXLyQcn
4hF0rUY+Vn69+df/tPT+M67yM/HgbZh/w3QVRO7Dj51+3PybRMt80iZPHkKIXYGK743als/Z1E10
cPUSM4/IihaRDOLyi6xuN1A3dH85eISuUtPtWG0gp9ZX1yoKinWJgIUXADXzqvS7kVUDHHrENLby
0fTdcW85zS/CcodNDLGiHPxo1QjpSN1Ej8KBH8zpmqMf1z/LxHV2rJnONhSmQaEGG8UcJipb54cp
IZEdNiupZCKHaFaHDt92sDFWqFvZZfTKPvMACO9Fr1pn1fLawesxPJduQXBx86J4PYMB84MRO7q1
cnWxQvCXBVFPGHS2MdatTFe/+1l3kfB6DhmSiAMUDPnk8MsknA4ReN8DOGK2qU50DiTlsawj6S6H
bHlz9IzuhXvWWYsgLzdVdX0LTCqOrnOdgojLasy65Lgc5WHJ2yQllEvopkp30QAG7Xs9grgq6hYo
5/hUFU9VrHf3joVQbZVwoadsybuRkBHIy0J+iPci5YisoJCD7EHRWDA71P2qB2qqO8QbGvGtVXoU
wKZkiN3HsgPHn2Rny+sMov5JMqzFazBm/U7N4BoTdSkMDPsRlTUMpn/XNSMLCShN1X2Bil5mG+5D
MiXQUTi5VdxrE7qmuIYXp2cNcx+nJIi1/GAP1rASRWYQ7R7CRgFgqJqrlvrK1L8GRq2dRJUtFSq8
ZP2IXGiVbUWdSDTVVXETwdkounxogDFPG6r5xKLaUDP8u0OWHsWJRZ3rdyvTqbVNPZR4rKcfKRqD
SE7PhgkB4VRlYFa/WZa06Tw/fMzybQYg+F4rSvCIz/x3HxTusVO0K0Tk8aVHrOouEnuE6x9aK2O3
1MVDmyLiBjN/JEuhBKTR1dC8bk6RERl3jP3GfGwTmNsxc1E/8utqnaY2mzY3RmNoNHJ7P5dRSCp2
ZRbra+J8afdzQz1Pi+ewsh9Gh9VBOxb4iopGvztOJD0YwdmbCloQ/kl6o3xvsFqeBj2etoXgfVD/
IzBj6ddHsBzFI1OvGMiSMxPtiuCO4F1zy7NhMz9RYx54xBrXK1iRq4esTLxHHSPZoxpmT7nr9WfR
TSQsydQVskD5QRRFXwWW9Y1REDkujhJ1ICpiIAnRlT1cv3Zkz7nHqebc4eUeT5rWfPPcEpaQqV61
khYlqXDlhjbIf9ENBswjnnv/Knqw8rvLgaKdg5HnLxuC+iB5jnkHLGrdURArtopvo2XQj9ZdNCg1
5J5yjnNGFEUDhCn6rYhZMKK8IcEc69e4kjVt3QbMv1FrXJa+PrZTxMwqax+rRbizByImoLP0H3PQ
EBvkWaKtZsGMtrbqwt1pjgZzOPwtj1A9B496XYEN1SLsBz32UFuLERWatExEwtplRC0LNU917Flt
5B5yeBJiIe7E1OdCPPwnNxXh1/ua1mj5oa3hEH83Sau4iEOfRA655gT/9ameUELNFMIociLpRKDk
lLCpJXBSVEJd2+wdFY93H0L4kg3P/hx4NcV5yyy7yzdZHTGz1OxiJ+DDkrBGBuogyolAPbR68lWf
gEfNhKQpp5+ANhHII1Pgj4wCYjfYIDEKwLt7Eola1P2IwFE58W/8k1Vj50cQqXBgVCm0j6K5bUcQ
oiIbQjsD5X8U4uaAOB+nHSx78xWzByRIInhGQtvEhSiu4twM2ct5ssrs4T5B7gCEGfAFfSsNmgTE
rvk1NPpPF7aIOCv2PfJfG0N58tB1PGVN+2ZxWc8BcmC7WtG/+YPubPspqjZimMw5M+MkW/F/l6st
cuIO4MPyt7rHtZJQSTvLjbopI08/1Ai1nUwty48mm4SoCMuVJDf7TjdfYv61YfQg9AF1yNxhHgGl
ZE1uQ0g/SsYmLAExT6C0dIq4tqabJXIJpA3bAloQvrutcqpgtvAKE0eXlsPEF8X95cOFAaLMdTOd
CgpFS1lLUuJi78fgVvjGDz3xpa1mXLKu7E+Vb3ZzoulBf3LV6colw7dEUYsTkN/i5KQFpOMim9pO
q2xFVkivipxIIsstiHZyYMOYYuezSY4l1woAOiw6/vXByh0rPQYJRAATRnT6myIRf3gpNokGs4yC
bqY7YZjGKUZRXI5MYE5Fth4xeKWJNWyWOyOe06Uoco7SIW8FgJfJO4MnkESbwv6WxGh0f9/oxjma
Yu/FcyCSYCp2uDh2Y1BdRFXuGog7eDarESFr0ApFA1Nqub9tln2JlapEfVRLwYBNqLE5azVqd4wg
+QIkzzWd+CEKHRkDkYhiGMBCrATS75IlZXdGGLJejZXVoooihf3ZsrONhkxXnfXDykuQ1vXRp97I
dsEuRpXdPbafn07cPyv5RKzLegTd2AzBOaD0A67zrZq04Eaja5IV/gqOMhylY+5fTGJhrp7brPG3
V6tuSG6JwicidQpj48CyepaLes2UkeNCx7KYF80RuoFpazvKj6Dv1cPYoSBk2mjSWl/rsk53Ok4Y
otibFi2WytsFNUKUKIFLbYJ/hDDBDR9cJo3wQVcVcz0og7R1pRpZmFbdwf0PPd34ounxMc1z7HdI
EgWV/l50BZqFQ7yDfinYGgD9srq5+F4pr/g4gkz2s2xTAcjwmwvEr8SThLh0JRnXqxdiVAFLtYaU
Ldh1xaQRXWtE4WKiwDm9HnO1Q9/YrjY5FBWVja2x7X9XFhfGbh2kUjh+bJ2LN0ThOkBgy01DGV5T
JEoDBXN1K0N8q6F/PiCaWbS/QxdEtkwk1bofDXvvwnUj5fWhVn0uAjx0gW5ypXUfrHjV6cTFdK+O
PZkuEYJkPVb9tPh0T3OLosAdY5nHNNpr0gAQWCLev+mkPSuKcY3/8RuLZ39rD+D3c8mM4CYiTMce
WXvqYHNs6NEI3+SPe6kzHCL7sYcC6YDHU74QTIt6ho0Cg5xyo3NQumDmGw/CYNuzZbS2Gh3OKVBP
vvS7dtGWKfvr9ASpoVlfY3/8ZdC4Tis+lAWbbMlyb5na/CgS2JFUXtG10rWINQ0d/kbfQjFHDvUN
BtFLFlUo4JrgxEBwb2LMCZoOKHyM5Hht1hOlCFzLq16tv7p8LzawvK7QZUYfNMGFY3Mus3ACOCHG
dk1UzgCjl3FtCmmXeJX7OMC4Phb2X3mMqp4ne9+HVtrVNhvBTmk30wKwNTX/TKzcznD8nxI8rKus
R5tY6cc3p8BggQFSkX5ZSCTCa6QFR03BkueE8iOMC/ZaG+KN67fPg2LvEMIlfMQnFEvSZbyt7JCk
6EdUKM1uLPpmM/hxvpPsV19K05URJu62jFPsM226M0wpu4w+A3Y1lsFAUR68PqyhphyOjfydnb+/
dgar3TblUxUh1Vqi14U9f2s6+btSt9CzQJBka4ge1+0rEbkaZEehv0bFM1mxGlTWI/yrKwfB1FU9
9MkqtPyDoUvyqoWyywz1V4jECp0gSWi+YtZHhbxJQ9RXbBhDZaU5KJpn0DZ89Zz2u+sVJaRO2c9w
fBvVCPK12P9BcG6yqdQXJBRfWuIl8brAltqdHShTJ99G3Tf2BltbPzQWJjOCgE1X/Y35BgoT8z3s
jFvW47SPnYuu0i1Ruqsms/pnTg+3LarDdV5d3LFBQDYd9sjzmqjLpv5h+AvlbOzVz1HafFMaBOXl
erjrISv/ZpzoejMMgUij4+jTmaFTSCYbYoYhNvR4JtZl1kAIFn5vuUirMkcUWNKkY96zyPJ1pVjX
e669vIktDP5ICpy1fFcmhvuItmG9xbUTrvvCejH7ZKOlDROBBA1tHL+hcR9vFAeHd1XWwaqqkq/E
iwJyrNlD91GAXhLRm2aJkPCkE0tkdL+tpPgVMv9HqNPsVfW1NWGgK4II3H13tAP1ZyZFP5NA/VEV
GmKBJcz8MnsoLNz7tGuGnZ3gLAgUYtntmDgif/DeFKygfQLZXzdkT3JY3IrJUJUOkyP2l1ZZSC90
/GCfUNmq1Vfw3pXbXjInuHP+0PrhKshMrCVToG7h9cdM4aOQECNkQt4H1wuzpumtQ+VYJsGDRSDG
Ko+zWxJlvxPNOhaF+b0K2Hj1+t2342Sjy/GBQBXsQW6NXkvngqu3u1ONmpkHVfWmIAJ922ghjDxd
G21MCTV6VaqHlWSk/cbVpB82zEa+2xKIHmhbHVEptbbM/dCXz8i84YZO9D1WgL0xYsn005e0l3c6
qt472zeJHyZmJTB4zKTszZGz8NSuPd+eOMS+tJoP23j8Oox1vIF/5tkvxx9Zb35Vs+GxNddqYhY7
0+uvI9SckQnzXIX+pGKa1wwaazur4BnMVDxqenWMXJcwbXPfBdLGDtC6fx+C/Jvjxc9m3lx6k5hG
uXv16/hQEYMT9TwTYV3toGSDmqa9+BAHEtAGMVoZG5soZwculRut5P2EVd6ID0WVdRhxBzjj4IeG
NADtCs/4NtT9N7Spk5UVSy+VDZFNHajvVRL96KDT04r+HXzZL8J2iYvV9mMbHBs9eR6Aka9jOfuS
N5CXB/AwtRER1VyPJx0RsX2GG4CYPw3bUTXucUBCplYdvaZ5RNMIDUEb+3hXW78qvYKagi8sGttI
vac6lL8QKK8kvUPyUk6hbYovap0+RlDzrJSxM7a64+x70zm+JxUEfbANHbPeqOHbjwiWHwiP8NHR
RI39jChGdgM3TAifBW26yhuZu1h2/h9d57XcqrZ16yeiijBIt0LRSk7T6Yayp21yGKQBPP350Nr7
X1W76tyoLISRLcGg99ZbABXu7L960Z0yXb31/FG0fq8JJAycPvMXv9GOrHxPkMvqVd+7fPTRxSCZ
vrLNXZeq/ViF23bfqnLb8rGwSND5MzscV8z2Eup/hRWwW18SUKp9R56a3hIsNvqnrMLrs7cy5inl
ViVcvcoLf/KcCOUMflo5Nq9O351Mv7vvvTwgz+Gh7qIPu6BvREJGdIPK31009fiTVkPAaIaUB0H0
58y5wUQA2/iSsqExFBXNuPEsHYJxvxP0GQefbrkqLkSPNtQBiQ5WxeXSvzodoPKce+MKH55rno7t
Sro4AuoCwpFVRM+Vk//U3disii5Xa+n3JEYiOmxi/TDo/qNrUUROMc7ZZTQcrZYqu+7Dj77jupt7
c+tg5u22w9kCvcM5JVtjcedoOdNQGWIlCncKy91XPAghOkVAaBbYYTNYfMguHyORJzMLulGse9P1
Efx73mpIVbEuntoCj6gh0/StaeHZ0DbJIwHwXYi3PTc4KskH/1sf+/5kYERGN2bvvbB71sSE7abf
f4gOp/FJS+C99B9N62+jAUvRNiGj2M/8dQ5E0DDgyCHGr0td4+KhCJMiDWQEItDregFine2LefAO
hEy+ugnmPdzB+6H+Njpq40lxeVb466TJSWgVCXMKD8WU00UmjwbLzxp1Eqwm8nvmRJ6ipPolZDRe
CaNnrGT9CVuPoJLyy8C5zpsbVBIGiWBh4pHPWZ77SB4disWoKy+Dz9CQfBGsrs4IiF6otV88hhaB
HS1ZEeb4d7LpADJvGC+ez63GmdaZ1y8Jg9zNHQKk0hYfVfmamZKrQwVOM+tXeyhGivE8WwmPGszJ
4W1Eye8Ant0d7WpxyLJH/N5G9ceu1MYw7ZHCitCMxMXbwenvNTXWh0TL7q2IgpxM2tK0y50FMiXl
rCho42GHSNtqnWINIPTHiaMv/K3wTs3g7MWG5ArgpNF+Af0+kyo7hI41kgzcMa28FDU2Zljci1UO
23Y/21GzbnHE9FUapLN9bnofbmr/Y2t3RC2fEoJZS0BoDB/h3mX1BinjfToIsdVL+Y7Jwl1fzjg+
V4tF84cUBFePvoFYv4r/1MKlEoID5QESrKQeUXdWCTaTUNBLbwdpySYa0lVB6iDucSZUIfZn2mMB
OaiJzHbH3AprejZ15yRTrsCYTzgThEowlfyx3XBY5x2Ow8UmNpxd4owf83gHc+ZPDiN1RS6I3BQG
nxNR4heUGNBGZvp1B61SNy0QvP2q4cy3cNsC3EPezPaoGVuHwKOVb2tPohLbAYPbZZGqVvigIoWa
IFDvFnc50j8yFjbNOmId+D7E1pfpaNM2NAfMkpGQ4mhIe5rn2NtREdo+Z3+loR2gMCE2MUa/Qo3f
JTEeSZn1azlduXJG4H4b1yTWTSBEG3tBU39IPN3EVc5dZ6ScrjSfs8S1zU8Alx8ylOvjkDG1Nhnc
T0QVZabxiGFfsYYqg4DSMtZ6VtnLL2wSMOK1aTLY97KdsPGlNcZx7xqDRx2Q1gFWcy3uKd1bakjs
qLujlnC2VY1YtXn9J81L5EjOHcaY67mifladT6ovIMXKyeOdInEc18754kBhr8X3ZPh/62JO1xDZ
ak7T/sEt1bvbqr84ie7naQoc0/ioxsTGLVlh0Yv4IhwbG38SVQbMQfRaPA2Z+9C3HrKMtDgPXs8A
ReoMsv331O5ItC+s57B77IWOVTceoiSIkbiju+F6jMtzbouTMBwu3agjz4k5RqO715quY6hKtY4T
/Z7AkT/mQCqm35fbKJ4e49Ae4AK6DwxUCHBJQzyb5zfPf/QcDZKIuXjxFd0YdF1KgU2BiX1dtE7N
aj3hYkvM+WpoeuYN8U6ry3OZ/8E2z2fYGe45J4Omjq3NmBp0YoPBrmZSbjTTsQLvro0w7AT0g7tA
Nrjfwzkp3Y2S+puW54xaenMXjnjujSFheDk2aNLtg2jo/sYS6r1tHagv2jKnwFDuyqaqpPtSVz07
UEnbuA7npFQlfmBUg8PbkIeQ+1oQws0tpWUEnpd+T278FjOnnKa+CLQBb8DUN6eDO71WIsk3obnL
BQPpEh0qGtRo45ADU4n+LSujBaGm8w9TvjXfaQJuCMxKGgOklbw6bZciIp2c7M84cve2SfXe1oqS
Y3A6xoQt4+GYkGjf9fFQ/q5DMjKyuL50Uby1CBLZ+tN4rDPzK9cQ7MYpzu+L35Ds/sJI+sNAvNpq
cFRWkit+42suvaHPpaRUeymnrY8L8DQBt8Pnkuswi3Bnq5AFSpQIOVOttEX7l4dgIUnyXYX5SXc1
TM3TmmSh0Gb0lLT7GIONFaQld9VU5reysJ3K/xiOW5K4ZXy4hrZ35xH8xIfNY9XfVYXVKX7d3/jN
fFJRq60048uM5TDOvlkWkAaLC8F8bWIiXO9H7qZciggOy08oMVC/h1/yLS+hT8RywhplEHReDO6L
b4zHqcGMBJ85suSt5jo04rPky8IS5SHJfHOnLZHLcT2dclvH9T0p+22S0Kfp1P51rV64RqGBQKpf
lkNn00TTjt9jCt5HGN/GB2KF/mSGqa1JwNq9ICQNV0qGsIe+/fFVetYr2PazW/RUmxBT7RnGGdHV
SCeOeebTprJEhRYFL9cmJFuwXtlAr3nXHfNDGnCpCjgTALaPFR/eqlTWg5ZnQIbCehuYWxqRGtak
/yx+Kn50im3xHM3O3sgp0EVEKB+rExUATnv0sJ6Jd6vsLYjGOAkDWN37cfRQ/7Dwhkx+FMrKMR4e
ckGn5jToaVJFLIrQ3+KGoIbJrMiDUs8YkOZbOFz3qTucGCsg9NPyi8ijbk0TeFKLc+tkPRmfUel9
un370uqcmJn9QvbFk+mUaxGRU0gEMC7gBMlOd23D1YKsC4b4vrX0t76zvzR3AFeG6dZaZNelOmBM
yv3fnRMLxcRwkP0lk/iAswBAg1vMm433cGlePS06zTgVYql9ykxnBrhr/9Zy3EpXe8mJJF65saUC
VVF46zZshpCzhSqmLysfqbjQV7bI76qw+yoFEoq4nzGlhP7U9E9uLo5W4bSBqfXUVCX0ex2D6jHV
tLVY8nl739ggBSeKPq3+xkW8x7jirknirZ7Z37HXgFM1TAFJUiVKMdmZU33JHAJFG5kf6oHI1F6v
N7DCPzOjhS5qktBtJ5s0Y/CcdvDfwhLjYHvDn3Ds46ublJCE1anUDPydHCNeIXoMlfUYdkgowvB3
LrVnkyih0aniZy37wDOxtGcz0CIdNpYyLxPeY2urM/66fXcw/eSpUkzWUQB+d+HyYcf5x2QMr1mJ
rpq0BdyvKv7nRF2mTJ2rFHpeGH1SQnwSrBqv3GrY2vX00deLLk/nRq4VPozAucJ73IRtR22+IJXj
jilevLYmoFk9MQmAN0ET4g/fJpEia8tTkROnVNmPhacEE3TtfY7USZdYSPvl2WQJF66366rKCwqF
yV3ZbRKVvCV5I4Jfadd/bSv/CusarqVZPRS4NXZuweLiNKQt2R32eMe5VJuQ/HhYTmi1jfqIzujJ
1AbI6Sh/UVnsJ4UtYUw2aJrqgHp9OXA2wjmfhbXWmaniwRWhBSlVoAfdPKYkJSbZdo7cIwrKT0fI
j3yerwM+X4zVnDNXyKuT4dam9Wu/rOBgetHObNLAVT2EY420qHS+IF66w7V23knb2tjYG3D/Mcij
zAPP5OoaZn3Yk+mAiz408NHrMVnnn6ot/3F0AW9c8JSVRUXHWVyerfylF9maANX7Ju7e4oER+HIK
zhMRUxBL9G3kcKKgn7jMebgDEX8L3e4CcnsNMcqnS0CHlktjQwrRMRfFUxeb78XoCBq9mLIWPZXn
4/IkOm6MZfJ0owpEOqAM4HG9pxt7IlT7re7Sv3S/z6hAuwO2+aQnz+Ea3cubXZ+aOnynPICPEVOi
hAD1J41BTmMQttJPdrbxCnMPywhYL50sSgYZkQ+pnSq31i70mq9jAbY79+6WvOxyXdmOoqcf/W0x
Y0Uzizzbl825rDQGBBxg42XaX/re1YQWQiShtx9nDd1kgWUlIVnR6EV3Q6JoGnFOYLavBXVqE1s8
2bupLYw7LWeCJVEiMIlwadS8WEeeYeymyZcH5HHJqpnIYBoNq3jUphbTeDdrd7en/2zDhj7lumzz
cO0i4cCIvza5V3WEjbtFRZbBkv40vnkiwYybAAvHHadA+tOhcpGkI3L6cMCRDQH/1LV6bc//s50N
CtVehCB9mNjT2rzMedPuBir0RnEPGxoAyKR7Il/4s+/yRdnF3WfW1EEYg79zw1+XzM5gyo1PeGTc
a1robqkuInKO83etx1C1sijtHWX8hKXHRUOFXYThl5WKPgAi8tbYBgjfwsRZL/mfHJYlT94lainZ
Yu0Yu3D4Qvdv7Jt/hxb69sQiHPbhASdmDNJBrDrffPUzTL/tbT1pZ7m8XbJMYCwH+pTC+d73XvDP
w/awJFliLoNhSk+z7jwW9bVOxbBKc/VURkyfc887NLUA0nSvmYma3PW+m9HGxD+S95OdP6TL6MDX
CmDDsTkKPVJB21hcET4p8KjK7sjHKNcykiMz/G5Nca24rK1DOQgCdWy6t70VxQKzCZgduoMjgeHW
eKJmlotDY9RsUru+NunwNhZL0OKYDrvQKn5VMrfnDqeNCHhbt+mUrcjnBjtZzAcsa+PH+lsyuWc/
+jVbi5lsQx6aR8NZJ17J8pg+FeoltBLchTx6tDiyohUS69XY4eUwVmPg+Sm9s2urFTPVXZroxmvm
s1rjHUt3C8QyFuRDGclR9KAvziAu9NjPjl68toWXb7RGJBAtojc8RpCwe+YONZMeQPRgGVxIhy6x
QyCHgFR9sMCem8FErG7yHZvLtHXWCIa0s2xHkCm/ZR4tZmFb3XM+Z5T8hQKqDAeGK1ioIHFn4q66
kR5OI3fJK3MvyBzHQNE0PBs5hoC6heXLUNXQqgCs7Po7SyXeL6Xa5xM4s5Hb/sEUh67o+tUUMZhq
Z8An180+e0A+7jaVtiohPbR5FR+idFgKaPPdRuKyAq2MsDsZm3u9KBismPZXtYyewg8JwhIYmUbt
2p1aMEtoss1dhDSwpxh5CB3OyrIC7Ox1dCfDZUBfF8BRqTd+aeOSPjH2cJbEml6C+CVzr5iXccLg
jJDtmhiXCsq71dhk/YMkM33dEm+0GPIfweXPkS2DvAe3GXHUMBSwJrVUfUgHieMHd4RYijCQfaKf
O6VvC2rK1eSinE5mEsuFfvVrYe2E3sstDpGHWabuysnKTWwS2DJH3ByiSLRHBd6eeRDc02x8cUpI
pnr3h6kZ3385Q/0BkQ2TNr3LK2B1+lZ8alOH6JVhixcDLhKyTE6dy/xUNoD2tTVqiGLxg8z9YjN3
Fjdj1b5h0bMp7aX+rJDGzcPBzlhJ86R6KZ3Z2rtmBZtZVNOdaJeZUAOdhvgNOHxu1lDX5uSJo93Y
iJjTQlMCAXYLEMiFRpvl2C9F3hSBa5RhgOVKCZcT1WudBkS2lRhALZfkNR95i2ziErbyxg6EEEue
gjzZIn3tHD7b0OicfZpkEJi47JH5vDQO/7G0eUv0RCAxkcOyxkjG8YZX27chFmfFCavP8RhVDzoQ
CmdUuQr5VjZx1mL33Ta0e7y3UU9bgkYGps5UWS6zno3j1VWQRsNe0LgTL1wQsdqLcsew2MIjZusP
5yomvAWt7KfuCOLezXAzpNOrpVBdDu7wpw3RekIDanYlQTQs0d11TGZ20n4FKUHAOtFXbTn92vX6
u4gZKsChb2KMEk3A5k79jX8zH9GU3g96rxE+7aGAGTxiN0qECbKGT2uC0JmEjfQkbJacyXaI3RoX
Eqr/+iymjuVmLM0DRiXVTFlhc86J2vgeI/tTN3+Hcf7GeoZwC4zCbXk/t46OM04IDh1+Yr7FbwvT
2eo5CgpGhrjXtIhMwD00NVwUM2aHFJ80HjZtrL37jfA2vdEQuJZk1ZnJn7vJZ490PMFMh7FXoBtU
OvQ5iHupWOlrdxj7iABPjGzNbfuQWuF054Q6sw1aH1FCyXGjatxqeMHDQ37qtFzfNt49HhcUhvr0
MozGfm51UOGx+dMNTEQc1QVmVLbBqHyDQjGf+eujc9x277nDiMz6NYfk3qPbpwnmrjgMI1Qj2oF+
ZAAd+xo1+75BN36NyCPRKsKsCXdaq1b7bqrh3YrI9crDc9bDrRT9t/IA9OsUCB525XMHKEDem4/v
b+kAflh/hpD2MMW9YYNA51Nb1GuxOx1Hl+iCIk0fNFHjnm9PnHJzXa0qqChrY6DncxdP/LYuf3RL
fXWDTsXiqL3B2rNbTLdVlX/B3SC9EvdT5r10xqbbPPIfpZxVcQr8Yue7GAtcyIbrTEv3hU6gcxNa
97L107uq5dy25DriQ15NtQ89kCG4IX17E3dKXWpvY8GeXXujIG2j/5ym6sodNqUKtlaiRj7XVCU8
kHo7pYtgt6PvILQNgvxcf6eIrGgV0idT98MglkCvcWUn/ARwkkdVfy0dlLnaX7B29aFFe6avOtZO
4jK0jNnmsfzruos3i6A1alqIdQPfiqHPu8if22uyPNigbwVM2rvbJieXRBmBPNSZw3/bLhE04bgv
oD/CyTVZSwlW9zQfF/9mmNa1ZB0Oa+M57ZOU80B/bbGXWBum6QaRtfccx16L2X+NkligcgPTrtpC
bZqQRqZQ6CDSVTNW8iDH9nlw63lnplayGZr8MkIZY3bMdM5qcrnj4iHY2OszfIRHZrVM4ijhWGNR
6WNTATq8sZq2vwy195iXfKDlnK+K2mgund/VZHhvPW76Xo0nS8d4A9exaxNOgPzAjF08fqnewEXc
ZSyf9saL5cAsrNuPWuLkgqKLUqjY+I17LZiIretZtAFF6yZEOjgwYsUzZwnaUD9pM61DZ+iIL7zL
mn7cYvwNczG8+HN0jhx6FdqybWbWcaC0DDzGUHcG+QMUOeMPSy7mUa53b1jNg+wzYBgneskn5p+C
+1KEg3SjTb8j+cFpaBmXxLaGdVcW0VbLSUaQhvfr2nA0i+5l7IZwJbBBDtxJD9x2Yn225m8xevvG
IiY7/XUdTtC5yP/KEW2t7nbUfhohRuUUHZVV/2kyyBQdJ5fZPqPjOPoNDJ8ojDdh0uDi0Zsr1xd/
F8UJhTjuJK1vWkFouicT5nXO/GUzRM7Bh/Jzh1Dxj7HEjEe1xrS94gNwxXebI7ZER1QBvm7H0MPU
Js2ffYc5temSUYQXyJ1TTdfBYnpgi/A9voeBwqoShGre9CbU/aE5T32W76BlHKYhvBIXgvQFLCIz
Rqg6LseMpum1KO2fZh7PQvRXqlRsi+NjFrIHZ6cGIajdZqLn7F6qM+YoVyeNBeVsW4CcWHtpdwdj
JAe9GJ+0aTbOPVwgEx7wtkr2RUOJ2/nWj5lZ/ap02let6mZwroybAZ+biTJTQnpqvPjYMUsDc/s0
RdedDMJi09ibtlrX+et2rgJfxJwtyUOOM0MQsdZXzQ5bpQOcSW7lmW6i768/coc4sXC0SJzWfiK7
/8xE9tU18czZb+6U5HsRCeGF5K1vnbn9iCxAyDRd5PQpEzSLjCez8qJAYFEGwsDE1uZjHpphC/GJ
FfYu7dI/fP+P7ldTN/46Ai8ApgX0b319pSnaKjv6GdvxsTXdnzrvXr2pfWIKEQZmquGT7xKc5eMo
JUPaAWEs7B3mqBqpwY6Akk3kgbfqi1nS8utMnd3QOmKU9mWEygtkCU9smWaVHfJ8OrV8TezOYRgd
zB/uJmvauVxBZVTtChbu0NHerD75xdysBHmW467SobUhf4+bn9JtX8mZAo0uq6sUWyPkzsmajruy
vy/EgPtx+WVmHtz0cdN7CZQ6XdTkMqA7rZf4GW2CYBca3675w0DT28Szfx6hpK1LA2sEqNeJ1OH0
+vHdaM/GKk3ic11ppFZaxclBrZaVsth1k61voM3ZVBcq6EtnZ6gxwm2slkSwyEeTA+OwxuWfibuG
pjRC0Um6Y4zw2pcdK/xuqtOfuJKL6VR3sEqN/5tUTuGA4lDe0oQtGWiTejHm2D+CbARjS/a4ZyfG
ZnTL57hu7q2eIAhsqvkzkrUq4Lp6oOXove2zk9EKScblQTLpBFdZ2QlPvQfo35j+jTUTq5Ehxki4
E8ypney0eqPqazfrxrEshq0qtWgtM4qyut1XpUHdCiaclAnf3lhuvHg+JwULUBjLcqPX3V3kEdwe
6cQuwDgyfK3d+LmGXHl4y8dm0wwtJUAX3WsGRb8qq++IgZ5MCaP0Iy1Za5P56XTyKvRuX/j5tOkM
6t28yxzwIAuxUI4jS6juu8j6qsUxslg1yQl0GYf9+nAcKmEjcx/8HzJSPgG/hPRemKDsRmLg0LQc
LZrSOKKMGCPzimDlGiv9mqgetodxqKO82BrAA07h3I+mv1B5KEdrSZDiBNe1bszXdkyeYVhSjuJD
ZXcDQo3SuZSz9RRa6aNgTdl6br/Lmnnn18ZdyJ0csWjQVwzIiKbcpCloJImdadKsTDlaa2iUPPMi
ip0aXkxbgJqj5U6qeDcNxtbtOqoSwEafzIJVreUnMTbfYTp8Zy2zinReGfIxl33PRYPkL6zezNj5
Tkb7px8q/PrNtaXn9Q7ze+ZlE8YKkq7dib+AZBnY12UDeKZdrWp+jm33JXXHvW5aBxlTqmqdecJ+
B7mHgKPTc0O0W69fnX4NoW2kXnPDwBpi8MXWltxhdfXVlNgGZl/CEuSwZQdA3QfHBYnLu+p1Dv11
M81iF3fGH58cVin997hfGPFJfNIURAqIdqRAFOPJLsg9rUwA7sL7o+Pi1ofVFcOjAebV8CQHsJgu
Qgxbuc4Z4RiBdmH9WCBkWPnzdCp7f53MNilK7MLE5GThk8KY1dvaXvNo2cVn05JVpukuXvsQ0vTh
2RfAy5aPrMD2nlRnULDZa5ZcJtB4JEDDFX8yAjqRm2AvZlvNZ6n3aw2WqiQ1dEzMq2O4ZIbiG5iC
ufd1uF9uecwFXucys1ciLtGmI/UJpf0grfZiN6MXMGuk7Sa0bqVJ6z7vnXZTwulRHszHsTuaPdPg
iHFKo/3FyYGoR7DVlWpwkISXarp8tYp5eZ4b9KXuAQietTExau5r8643+pdCBwLDFWlRpO80hN2t
71CUUCgq1CrLGBA/qQTbCT2aAAeofsP2Q3rGtm/EqXdd/FBqkiEz1mwMLdwKQLPvzqoW3dmokv4M
ADEz1lPaHvqIWrVaPR6KVtSPqdCyR9rq5efbhqpF/4hPEbdNJ8QLMowjI2hsvd3952V21MZhQ6yh
vN42QQdgDmGL938PkqooZR33xo09t/UjOIx8hC72VOuYd9w2WcS7XqSv7//ZYdkrJ8B0y18br/89
EEA6Kn1laofbfpCtx4dREl+/HPX2gLZkHyOoZGzNX3bb1jptF8Cws7Fx+e+2PPECA1Of620PvLsm
2C4pgLadqasYh/880Ns9eKJUd/+zXVAbYKWjGGj9d39DOrhYiBNzUvPy7+acaLVLBMPodtDb9rya
iJ6K7Xt6kW1tyvA+JdPzWYYQp6padXe3p45fZUsG3LxJxrR/9psoP5oSLLGMVM+do/MeyEAIcuQ3
XVC641npLL63X50avw0iyHqH29M099Mdwgax/ufAUahOZBUCmi1v2+S4zmXGP7ve3srz61emLuJ8
eyeVENk4h14EIMHuqpfFnnZaC25PE5SnZ+Wbfwqp8Xfo+tWSRvt0O47BbwJlNPJ0O5BdQuqTpR9u
b692qR1McHpR1eTVw+3BzmWzzRouLayy4jjonQqvC1W0we1lGM3VA2+Y7BsymFnFl32KZI5hXTHU
+vc4WTuN9APlDpDC3HadlVyB2ONtpcb8nhH8whyo6wcs6tx1FSXDY4al5rrFVeFpaqQThKhvnqm9
miBSTv7Sgb5x3dnqNZ7xs3Nz230rR7tc5VpffYim/iFUFrlkU756Q1r8HesS2WBqfZczRPbcq367
kYqiYKbChKMKBr1m4Zj1+3Ckolk1J9AqKLkFLjTCSaEfEE1MuTOw91ztYmYhPwwijlY3y++8cR9c
GP5fiUrfvTJuPnV6Aqq31n83md2usjSftkkdEY3iG/KBMHl8NXOXJWgJXL5ti7IaSeWsUfwMUj7c
XjAiw2WRCOvN7enthSYBHEqjXKPc4VD/7FdH48aBYra+Pe2WA1Su6W2G0cNR7//eg6znCvo0czRb
ySoO5sbVt5pl4EK87HM7vs9McDdKe/jnT729ULZhvytbZlq3XW7HHzUdnv8QM++vJHw2FOn7eciI
i2QEeiUtqNj30k6JBK3jM5eZtum0MX3CxCAJGsPuPopcu5h2rSJmxA+zF8a/srA/IXj7r8oxPSKQ
O2Szys1BVXx51MrKOrqm8rY0rwPXf2EyF7eGNxUOb3aFlUtsb1AP8AXN2fxQurXzPjpmFUSRmh99
I6m2vlNgt1O0wx3sfm9HanN4Jda0XVsy019gFKYYJsX3Us8ey9k0L1ZdYLRgOYrRBLPAPovlhROH
QVFUZZeM1mln4bVwzjKR73qJS0peMuAqMjWdM9vqdlYJq6AUDP97YRRno5/MHc420dnwTWfHheKe
sgwhQMWCy1V2V0I62dVI+/eWncYPVCOUdIbr/I3yO3wlnO+OPnzVdtH0eNs1sWcNVOa/u45D+z+7
WsicH3UyvndDZ7P69tkT7Kn0RPbZToV4m+K2DJxx2wbguRtkreKNIi50XTc6U79QPRRmS7JyGs4b
M5nVw+2BeFk3sLCT2N6eGst+xoASN7Jqe1eztBHcnYJl4+oTHcxEjv/8XpwCKntm2NwxBP+eSfPD
qAqkH67/fVf72N6gU6Ib9PYVKSpwLBViYHQJDxauwmtIO+Pmtk1VXvhAdQ9HH8dNZkLsd9vmKmut
JuyZbs9UHBYXLMr2t2e3A6FP8/cp6XnQmTnG7cEWdkhwM9fQv9vgczaMch3z0P/ffsw/1ibWdtfb
ptr3Sizdmn3VEKE+5nm31k0FuwIApdtqqeC7Iw4y3qBGRI+pzRlYltleXW4LEAGWjWCTWfDP81Y2
GPCB4/6z5+0pxvlATcvDv4e4vVDZUXd1GKnjOe1hA6PaqxFO+v4G3Jdazh/Bifn/2RjZjr7XDCD+
2y/edrw93F5Ah8o4ePnlea6hj2e+c4iWBlTGjXUZwH+uUSGhteAa+AFq2DLksat7s8aowp7R41Q9
A0fLLX9Ks/IfkgjhjS/B02/bC9d/wu5Df/KXcldKZDFa3LN/WR2rGlcoeyJtOpxKublt72M6ItXX
r0xxXMyJRuJVU0aXhU3krBEr7di6nE2r24/dRHJpOQ5Ymdva8bapSTNevT3/58fb1n9fH3yEa3mh
/f7P9tvT/9lmm55xKGS2UR4YKrlX0zE2p/886Hr7kPT8r7OAL17Erv1mpIgP9DqrPxjafduidj41
t3zpDKM7CMcSO89I441fWLh+4AH/IiqD8RkKj9L0WE8jA1+mJk9eSbwk1JgFE1aGtmmt6ejhshVO
qbWGFc76V46XScriZ6ox9exb8y2yWx0GaeXRsSvtTr3uTWPAVlRndL/SlRXtw6Kkte6Qdnlm8Vn7
xjv55NojhtnVsTSxGUzcGULC2G9lUeevg84QbdJyY6sh4fpwwoADFJv+dWii+s6QTb7VEYgdqj4q
XrxpOgBGlp+GsipUT2F4LOIhfQxF9Ht7u9n0+AblWF3dqhguYcSUYVx+Yfk7YFAy00rhBpZOJHbY
SX6lWJKebw9WOfZnKXrotbaHxYFGly4hSJ4tMxHj6rYPWs7lR2jaaODE8T9P/+8Qt92Lun4tirza
/3vo3IIWLLSh2/QSacA4zgd8W/zL7VmZIUBzB2zvb0/TBhYL9NSD8tqLy0CwO7QgILDD9CSopNa8
TgNz1bQU8t2dmVsnY95+VnnxCs1D/SWi+dxTj/60g4Mkq4xIsK/mVeUhE1hpNPILHO1H6FuKEYaM
F4lFbl+gE+/QKS/mcpUrcZgzjXqVEC29uz3994Us1wpykOFZDsDd1+RFG4gRtzCkPnlOLP1tW0Px
VaPTHmKrv7s9uz3cdrGX/W5P5aIuEioCL+vch2TUtUPpoesqUKnTpQ+YKJiIr9bJ8vL/o+w8lhtX
tjX9KjfOuBENlzAdfXsgWtFIFOVKNUGUysB7j6fvD8naxSrt0/tETzKQDqQoMpG51m/kmErx1EWS
EBOthGAMj9WvHOmV3WWKriWLSvfF/WUw/6c7DWcJUQn7AcIQN/n1Gpf5vZdWfLN4jRpIwX4omn69
aMBhn/04zc7efOQI1Qqszq82p26bZUwIDOgOknAwV/RTpTrOodSj6gCX5ZUzsXhSoVWhN2aditpG
UjYCT27zRTzIToGq/RIcSLFVC3CCTWcUm8wG75o0hv8cerm9KjrEEfRogEcFvRPznA6q25BaT1MC
ysbNfeX7mvya9z3r2JIaVSOeUu61AiAbHwZhBMsiSiAQgRR4JJq5GrjXyRCGeJwqj8CprXPChGTH
2RxRd8NsohvZaxtkOsfG9g6k5xEYDcPkrqit6s4GsUYKvQrfSzvdVVkkXiqjsOFU+MiBTGn4WigE
EOYB9p8zyaXWBNWd4B28yGWmxYq1KMZaP5FbIuJul8lTn8BQQsAzfIg8D90orclJkST2ph8tfR/x
jAAOk7ZktKP8wPrWbMZUte9MPp+VHcfGQ55gfxeqiv00zJJF6PHelKXpbOrWm8abdPZgaO1RO5Lq
TAhcoro1N2Ug+I/FXFzGNZWZ422h/Jwhe5pxxCG5Nz0sCCG3k+NegUhsz5bRBo+FhWZFiNDbSlZl
wQDTttozO/uZBYTw0HWAbGOAZhIOJALS33pua+JM2/l7K0uqYx/06SpOk+ZFD6Ov8l+tGT9C0Qff
Ir6rBNNHjC7mOQ5SRXtznpPYxBSqyKxfJmNOH/TedzO7zMncRLvRnfTnnNIClxIn2R5KlbvXmtHd
k/Ikv9XrJCTKKPPXMc+GCjdsujLZ9fGSTbCxVNpwnQxl2mJSYMLjw1X3puavR+UZH/XRR4ThRqgO
ZTY3XIsmCTEABvX6NEGkXbUDjut1OBiHPNPjVSgi5RWS/H3Pt/CbCLuTWffGK7yFjLR4/behXtre
y62rGQynwg1/Dv1wV3NS8VjPy5gw4he9yoxn1auKJ7/7rRJ2X7TO0i89mvtbz8c5hVv0m7ryAKFM
ZYezeK0OPGNh/JMQVc2VvIw1BAHCuSjcCIVJ515Ft2tfxfN5TV5maNAqeKr+2SrrKMNXu8kgZO2O
yi4T/h7KiLlJSBXvyMorO9kO8Z3gqWzU0sFBF3keTdLPzW7kqNbSWrGVA2rZKi9lUTqCXJndRjcF
yhk/x8ueUfM/t24V7EfW+ZPPT2ObDATmtLTMTl6mZSd5xS70pSGZuru2D56vbR2DxL2c+udY0KY/
xzZo996gcdAiO+z4R1kIhD75HqXmyi5TtEuaFu63vLyOqUfSHR/HyG5LFYi1dBjLhMAM/ScF8fd9
ljUq8en5UldAfMkrWdQ+zy7gScHNta3TnbE8XuuxNcXrKEXHTE6G4ohS04f7EK4kSVPXFsuVQ47s
t3uwcbIX2Tio4GsKuFrI9XVueELIIDv5apCdymS04Yh7xtId9fT3jm3TIeB3bS0Mw16SaTWWcqIs
kFbOTvW2mkfKhroHH2ax5djA00hxmnmdSDceMUMob2QVKlO+qQ2UlmRVN6GMKnA1D7IaWuGSB6T+
VLi6fopT80k29yHarY2Jh1w0ZuNrrZHq5Qhh38peRaj3OGlODxhlm491Nl1u7SZmu++jtkBPiUlk
PMYVukKcR+e3pSWoCeZCMe56fJVedQ9nkr+/W3N+t2zDgjWZpOH1+m7lLWPebVoj0FzC0t9IJfSU
x8W6yX1w0bNY+kUdfdZTv1bLOoCJ5gKhkb2yYxoSVnZZT9TsLdGSbCtrY1ruWSqh+CTayo3Y60IL
DMMT2m7DsiaevRpqewTKFKQLD6GCu5ytENZJniD9UCGfJUdfJtpGAHa6dGZfj/AklDo8gTfzOVr0
DzH+FwcE5PetMjivqs7Lj+4A68h1T2UXP9dzc+bCs6li0ulNGzuvQ2NECwLx4UH2NlaEJ8YYv/ga
6OnGxGJn6BXntYI0ts6qaFjLWbreE45so+jOVRL3ZYoO8iUdpVMPKL2SAZxfyosiErlVpmxkdYzH
twnfWTSs6uKp9r2VfEm3ITemTThft12iv5iwxuLQOTaJQcZDVSEXY2R1xCnbPvalIPcSaZYHLtR8
HMfERG7oV/eggGG4TpmmaWQRRWJf8Gg1BKyToHv0g7Z7xGiJ0GECONTzqSJ5g4FMP365jtBa77mP
jOQox+N6Um+MDqKlrFbzDecs7nwvOaevUrFAU8TduIbYNO1Y3Q8ZfHs2AEDtK4Vfq4pIZmtY/rfg
oQ26/BseTik4QX/2GjBh206NA9G/j56FVb+7hpJ9iz0d+ItVfjJ0Ua4alAkPRCOtYzFpJR5Irv05
UsqlHFo65Pn0XnXOU4I33KiGPElE1Z+nwu1u5OtZkBSTziq/eAVQRaUc2IwpsdjXkCpXeWg5rwAH
jnJoE+lvnaPCQdQtjTdFREf+DbnXlwubc9Rff0PMGeryN+Qpeyr5N1Swhp7DrHwHvtutvTI214ka
T1vAAelSR9jjWVa7Ks6WeqDqz2ZT/+ydXN/4rarGerklaZSuYTuTJzGU6EXFJ32pjmp1Bxi+vy21
uN4im4yOqBImSxvdvE/j2L0CgTZ/OPW+TpTpe1OyTCBCHkEoZ/bketVdTTwzbxFc6I3sS5+WwQa9
rBT5u6QvDkTmsIyarz5UW0SesRk2mwXnAEaXZT/CjsAG2mtS6y7RjJU3KOGBtJGzSIi7rmR76ehg
gSA6ZwdD5Ku86bGM8FtmGG6I8Ys7OJcb9LeGbeKqpc32eratHkwTLOhcKyMfFE9ejZfOrgq0VVV1
KBLMHXKI7HU7Pd+TQEBFPyJBhRLYOql8cTSJbx6tuZDVIOmt/YS5pKzJdjlCS8kfkfSxUabOIqjv
89w+x+MoEOk6wPVmIQXYYbo+Fwj9P4Y+gMlaA2chhdDtqX62XCd+JJ0eXNqLxF60ml5/Rm0Dtnn3
DbVxnmHAXx78wvS2PtJBGydIsse4J8nRKGr3zejVBQLQ7RcV1aYlMo7aHdKpOKC1SbgeSqV+qVTt
2a/iHkkdjLLGzH0VER4qkWbHh7YoezxAjBHV/tE/ccaAjJ35D9DK+4OhN9aDmAtTB7co8ocxCq1Z
Uaw9AsHcw/8Da1mZcXWrT2wrruPbug7XasORTbbJaV0ACn8M23Qjq7JDDavvyNaL3XWYDZLKrvP0
HvKm9ZCUXn3vdMriOgBlGbZm0fj1epvasMtNM0Hqk5NkR9uGwzJOAg/KBTeSbVqTDZhdh+mtrHa5
Z62zsAANoeKN4/ri1eFIt+9dQACyWo9jsEKpRt3Kqh3nzw3prhNkKu8Rhvq6blrxWow+BDb3rA2R
eSR1gQS/r/4AhqVuoqrgSCPbZBGGWX2AcwVtmbHqlBtrb6qK26bL3sACQz13PX2pqU507sdMnEz9
vSW2AHEGu4pbZMygvM6deZXHZ9UM1aVKdmgl2y4dXvFmjLq2lzWkFMXJzd7lcNkSCk29ZdP6+32i
JFdBRTTKqrK7DiJpU7/5cKgu9+BwAVy7nN4gvziLyiUzHZH61+YFKETv9fFa87xLTa5VAyoX177u
j9qveXKR+zVSziPn1D/qPbnqeQH8NfLyenPfLLjzb+a5gw/60e9v/X6MjzAb46OIvXObjt0WOZb4
eG2XV5e2ciBh1oNsYPi1OatY6W9kvZ66r4kPMB9/hqOXivwor2RRlyOaKnrSYiD2V4enqeHwW920
w22u+uku6vGhvNzmeoeuVsaVFs3affP9ZSHvxaagu/nXf/3P//O/vw7/y/+en/Jk9PPsv2ArnnL0
tOr//pel/eu/ikvz7bf//pcNutG1XNPRDVWFRCo0i/6vX85h5jNa+x+Z2gReNBTuVzXShfV58Ab4
CvPRq1tWZaM+C3DdzyMENK7lYY24mDvc61YMUxzoxZs3b5mDeRudzhtqaGZPLqG/XSz32pnedTxg
gNfKIbJw0tJZZBV43/JGCXuXjQomAcnaj2LzrpqEcSnSSbszWVp35Ib5rFFLMu9A5RcbRfPbm+s4
2UHODQPNPEQyuQgJiopsW2ZOfxRZOhzllfHrah6BckrGNg7cacDR5Ojp2m0TtvlDEQKl9czxt5qb
qbcicMf1P3/ywv34ydumYVmm4wrDsXXDcf785EMxguPzQ/tbhY3r0dLT/K5v1eQOd4v5GvZ2TX5j
bilXYsSZDNjGgHTIXPxsjioX2cCy9o4Kyc1laqoCwZuhfnBDu0JCgbbBswRwUrULYPX9VS/a6muZ
VC3uM8FLCVz/PiQb/qLqL0nctM8GpKlzDJZbtjptEx01D4qhrCYaSZXBUBDPn+cIuAcrP6kryPut
eAFrkSwmO0v2sjfL49/uPxS/3V8x1Nu+rSBaehqup57XINZRd0eiz//8QbvG3z5oS1P5ntumo0H5
Ms0/P+jWyRw2rH72nYhIj14Mn5/8hP3U5UMVSFlA7EMtT37G1+4+Rxa1zrLdZVxQtzCF0RHdBeZU
HQjrwIeN+cKl1thimjk3ds6MH5aXnmfOl7b+c1QhrO9dyb6r9Av3Fs0qY9U5zfSlaW7Gmnj4hEHM
Wk319rZNTedJeNpJ9qeccoiY6wVMTs+6q5A3XtSdM33x6vhpIMb8xBrw4YYJ8IOz6hoADRdDgm7p
JIZTZ9vBoe2Lo6whEjiefrZ3J3yeUeDrisy76QyUH4G5GEvPvA5hamNml6m6YlbLif3JNo9AeQRI
hyBhHw5n1SufxkHTMHjriCU5zfy3+Mon216NrVDfVNT/t4CFrEvVGsO7DA7ro+FgEhTmIsUwldn/
7q7z9MpAC+Gfvxqa0P/4bqCwY2kOC6ClaoawoGl8WP7sVMkQ0UJeo+D/tUjH2tqrXZgBcQk1ysu1
5QmxB32tLoCHgVKXXZcBsutSVALD3R6qeFUHmA6mWbKSCyap43LjNAGgyXkt9bC23eQKRuBymbU6
CN2yN8I1+MF1h7VqV/ldAI3jTl61dftc2W14e20vEIi+jOj/6pTj0QH7OUlWXY4g0VSfcz1jAxeH
eL3BgerS6RPR+fQ2ABi/NPxq/OT2E08hdQjuYre/DFMmuzumAwrKXuaqh76O1LUnkFdw5qpskwWQ
XwR9nFS7tMnqdbDskG2XwfO4a/V6Z2e+84eb6kN34HTt3LtDc2fXuoVaGJlnJe5fzYoDnQnZ4YAR
kovi7bwjU6L0U21UdyF6OV/alm3RbeY3/tljJQWsN+MiBRjlXld3+vxHG7VIt/VY6StZlcN0FyJx
oXXE4Dw0efhWp6cuctLTiFnLCa7Mc1cM6s5tc9u5Maxi2BopTzE5RBbNPDiw8ue2z9Xdtf06Vt6T
ECo3UER+uV+EGDDKSUG1sKYkPhvxqC2HGp+PwhXRWRZ6Gn6eUnPcy5qHtPjJiz/JipwT2KhQg6eo
b65tH+4zZLG6+ucfkNDF335Ahg6r0dU0HmGWsD4srjHY99QL8uIz5N+Uh34WHKV3D8F5ElOF6y5F
LTL8AX/Z/XzoltWmEG810LA96quEF9x7ZEe6s6zEPB6XOmKWG1lVhpa0gTecWS+8YgHw+3uZ2/6h
qxyxHTUQox5S1z1mgiBtDaSVl301Wtsyal9DdgCc1FEWaVi+QIoBtwCKbrw6GVET2WZpuXsfjYp2
YDHbyNo0mu1NQtoCaZauqM8jBj4m0GfXfAC/u5JvimU7g8JvBSsCNN2jl7fBQx+BtMn9/lGOqBC3
BrOY5LeyWtqWs+tLvjqyCr9u5ouGPWIgU3bA2HDZGM54ZxXjeDeVTYGpVKAiid0C7w8cgNJL2VUr
6me3cMzt6GI87+NCts1HHCj8YdDOgV0j/KAmGgm0EY7/fBXNbSiF6EcCGNq4t2PN3SGhru30JDhJ
+IEEIkjkgWy3owi1PPAKEwoSSRC5e8eK7dOkzAwlfkU1cb51R2xio+GMtWevYN0GGeoWCVr8Mr/S
6Fl8G7iYYvL8DR5lgWzvQxzb9VHWriMgXwSPctave8gRoY+gl8EvHh3Av9ZFudhBLw04d3770Cyr
dofytt9d+q5LplxGZZ/XfruuqfKqNI9d7VTW3fz7BnMaHwwbCLtL49aKRH9UtTxd+04yPHR2EPKh
iuilDcAE4jWUfynT5kTI1fthNe9dNloEtYGU5takf6sb7XNmudmbDyJ9kVmBsSv0KFrqc/ht1CP7
GM0huhDa1W2mxQ8OEiwTfsy0yY7MebQCdAk7VSGEPZvKLrJO9zfX7feQJescpiDfggcHAvLXXxeJ
H11aor8u5q5Gs++VAHNhS02co8L+BvG7qgdmKiC3y0bEUXgTZeMVazAZ4UMYCbErVLBzQdugZ1qj
A7LExdMlASvqM6tP9RCN94nibEo2F4fr+kfg2VqHE2vCZenrGB04GFtpkX/bhzHMlgkYhWe27+jO
I9mn+fFZmG69s1Xw/GWVlZ/nOIQckbdauGyqCkEzFJ3uLM9kISht/VZxMPHV2XHvizSDljoXsnot
qlLd9EYS3F6bWivuN8ZYhdOLBkVqI2x/ZZpqcEfODx192zBOjhIh8IMw+6azTZg6uRN166C01IXs
NueB4RBEB1X175SwjDZOCDnP6Az855IKqfQ0yxCSIKQJbZEvDwCsRS08+7W0xVdkdLPvRQxNywUn
CBt33CplNbzHSogXUVt7uACbCNd2efWYo2VHXoAoCBT6RywowpXaxlDO5k4jbGwiee5adsomLINQ
ibeK4lZWFTXp98KfZU36uCkWU588J3OcdiqLbFmI2qjXGOSlqxCjln2QoECumhZqAvJSNsoCJyHU
xecCVLfIbxAd+zlcNsoqy621ccyBDJkXgL4ezCrcBWH0iXSPe+9Bcb7v5ivCi6Te4mJcyY4+zoet
V2EhoaUTIuNeyLLiDOMnXV+XiEi9Fp3u7f0BqUogd6DczWh6mTJV5YurR2dZ+Mpz6wHrVbowPjfo
be61sfp87TcqCKR9MehL2aar9RcnHyI2CnaPC1oyIqXW+8WXRsBNd0EWguUnwU0ksV/wTUm//psR
ha8iEFuYnwxzzM++i87SHJ6VtUj4v9XmPnYaxqUvR8DjWpv7RqgrOHKmHlIhbXSCekCKYf69lUmd
bQYbyXf5e+Ns2Jyzutt7Zr3mR5rejY2mvAgHTSzUAWDS1t1Z1bLbJMmVF/wRh0NpkIHu51FR0eOU
UwaQTOfeJAIbGdSFdkMO1L2Rt9bzJDlpTXt5NfmSXd/lm8oDOSyrERySDdb10Q06d2gDTTqxFRsC
fzYibtUhD7bSAM6cZYEo1d1Q5AI9xPpeGObEKZ5sLcqYjQ5Dnm3lpRFIG8qEehnjMRrxCEOAZBVC
uj4VRpdxaFH6e1SVZMu1+To00PB2lB1Jqg3zUNWe6fgFiPhtmEMUGwK051yUl78TkQRj4323UwfR
RasBlJbMRn1aOx2GQtP2iD8O7YJNorLMS338bCThzrWm7ln17WrX+c5v7eZgREfo/++pnxpnHj4L
NTHcJ20o3SdwhQs37IuzrKGg/UkjtXKUNR0rlEXXljn+NQztfBhvhTIlG1kNIY+h1mDrS3k3a6zG
na3P6GsYB+tOy6OVrkOXnbxKIJYxivvK1jh0QlZ757f30Gmx/4zYnrNFZ81AaS8vj6NHQCVvMhLn
SvjNTog9sgS3j97kk2wKxhGkudWdoVS3CP4yJIo7yKvsNpJe4T/SBc1xQnB988+7SfPfbCZt1bY5
pQPJEAjR/HlSh5Od+dA9k884XN5YXdlC9VTqM7zaeFfUKKGCoWnOsq2wa41FP2k3sio7Jih1H2YN
irYdc7dRHgVgi2xaOIOboh7ZXi9MS6QYOPo6YGzgHNA1m3ovC4Ju5ToX6pdJUep95tsIUiBTVO/V
uZBDZBUJcubJy+vk3+bI+wxj9fbPH5dmqh833zbPIdTGLVczoep8/Lxq0DwAVIz+TUc+DqSyBnJo
3k9ocyGviiDhsR6qzbmCunl7TfZdcoFO69YbWwHcIBOEMnOY6gZQ5c7mCJT7HEYt7f7DVacn+qVt
+HX1/z+u16t1I/xpo84YEEIGDpETK9rLY7Gs+mYU7+UZWlZjoMq/VWXvdfB1bpMjvfhh8LXq1xUv
hOrdQh00++DkeX7vjIimQvR9lAUMN1wPXcPYiNINHpPJze4tpJZMjMje4f0qaAZkDdmDTkdrm0Nk
4Jgx5wLDALHXWeQdb2r+29+sGGG2NBmiXaGxJFsFmnxws7NP/siSrwSDtpHVbLCflNzOHjJ9Ks+B
apDWMlLkqnKERpS2WV2q0YQIQu+Nxz7qxhcj+x6lU/YJqFYGZsyZv9ncWmnScJk7ar2TvaOJZViQ
Vc8wzweOE7wDeTM1DWFFz+/gUjXnFarLHlo3K891J+5SH4S9EBG6yn6iLavBFvs0KbxTGI1gReIy
fOfH8QYk0Xg01Mi4tZCWWtciqj479rvS2MH7h4nYwr7+8/dftz5+/w3bsgiSWrrQVd10jA/rxWSw
aiog/V+sgW3Hi6k55roOIkg9frJsu9bbK5bh7YOufAiQN9nImmxv0tbGu2TulfUIsgGk98LY9r1J
KggN+ZsMFhNCIpAbwQtO9a3RieFcllZxQvxkgWjxeJZNwPO7dafgHiSrssPU3UeravWDbLLtvjvU
OLPLmiwGTytQSCSqAlrfXUW656/J/tmbHIgcgg6F8comE8l7FVyIIPb9OiBsRzxlfA47w78tIxvg
QYco4MbErxZGs+2A5OW4cPnJy59y2OQb06z2fovUqeCxtIlmCgBox58FvFoI0QkCDtcOhPcAoc8z
7HmGHJwV1rtmeBYZsAJIUee35V6dzTSbX1eV7JF1vKMdB/VLGyKOG63lQGVQ71DGP32IA8jqtQ2l
4wkow0G25DyOjteIQoNt+R45PyQeoN2gCuooL/jJfDZZ++9lrW3u8bp1nlFHSR9UO7jHKlJ50dtg
2KvkxSDNtcqLNrbhBjGRVd1rPONKMrBn1urooeYfgmuzeFQiijLoc/IvUbmXbWnhbvImHTdeVHR7
xVNaFDvGbu8mulPcXOvy6jrGmUfLKse+u8CNVzqGU9vLIS4geLELvOL5mj2RV2bQQrHNcZS95FB8
t/5tnMhBPSL3NLE90Mx7jUzGwqrYQRlzVRZqA+42M4uHHMjpbqxEaN80HQ6lFaoHH4ZFJYr0KnLB
7BQnz9zHdRXcywLl7/jOGU+yQjQQUoZjBi95q0+32dSn5o3ssUMnWGqmhqrAPNXly7R3yBiw4kRn
gDngnSF8yFphIZHjE4eUNVmkiVuuEQYqZ22M6CwLs4CM2RaI98VdcMyq8VvtdcYzMv2OrMkcTaRM
v9WCv2o1ZmnPcez91td5ub4k9Jou/cKadkiWqDt51fTDdLmSbfHUoxzZJ2Ad2qTc2cLBMCLXPHVl
2S2KP5drdIniTYpqL+KHnX7rlCDgh7RFDh4l702pjN5d26fTSiE3eUY9MVyaWdA8Z4J0ntdX0dvQ
hd8jzpNfRabxdR7QzUFeBS+dkENHjWCXHfspPKkEn5dScd6toP6BfrjzKXNzTEUKLX3Oid4vPQRT
/kM0D7LXnxsKxzAclcMjiyqLKd3zgvtbNjC2vCDry9p+xjtLvZGP3r5oAemjPbGT4etBQZ4UkFCy
k49e2ZuG9c9eVUOHXPZe58pehLhvEVssHv7d/OuEQG98sCGVPu6zEoePrEG6K7VN/xhpKAjIK6vF
NJvDcKdD/Z2DWE7kQqfUw3rBebl/LgBVL/BV659NDu1tOy4VRb83zbB4nZxw2g12rqL4RJVIobpy
fHQTZNXybZK2ZVMep0bLX4XIFzCUYXsJQNt+E1hbw6nLjeh06xklurM8CI7NBGy/CetHPD/EtvaR
GvKbyH5GG+McKlaz9UVgbhGs26l1nr0JBfsNsq/a0TRwH0LyTqzc3OpeANG9yCj3r6Fpnf0cikiU
dhnqIBmb94WyFI1uH034AtMSSwjUD/N2j9oCm70W86ajrkfp0Wh6511Pp7PFj/IdybTvdjBYb1Dd
2hs39aZXj+zSorCs7hl5SNSRXL19TCL0rsqWIIWqILKF/4l5n2VAkXq7Cu5A6qqboTWbg9Wb9lZX
BnfnOmDJDSXHObbv1b1T4nc8WrgLuWEebtqhsO9QSVRAi4zTCY15f5XnfXvOojyBD+s0T3Wlc5bX
s/6FhctA/mLQPoU2cud10SsQj6ZP/CXVVzYARygW9nfR49Hb5sHOJ2mzLXv+nA7o9f2Yj+VDVpTv
6CFp+POaKsKDWrmDHzGDHfsb2Z4Ojb2psPleD5A43gJfbBESC5769n7gxw2gYoy2gHOmB4xwkRKq
u/irWSIuVsZYrpVQSFurLaAGJP5aBzy5RxQR5Kwv0hXmvf5r3FsvvTu135U4Wrct+m5WHunbkTMN
+sJxe05zz1gbrdrt7WiMWRD9AtZ4UDxi+8pyiZTSuyintVYAO0HUHcV56O8gIBX7UsgqwkEwjCsR
LGWHZmtACuWlmkZcykGXS3eeDnc128fhb7eRg52wwe9GzZNbXXExXuzJUHqz5mqLNxZyH076hAcu
8nmKmX03grd+CqavGQ9mcpKZ+qCXU7aF/uZsTcXXTwoStrOGdvle+xXANuZkjvOj1dX8uUjNeN3y
1dsLo+iPipbZS0S6BsLRlcpjMUphpwyPkqMolZaMeZci26t2erw2XdvrSXuUtQu9MQnryz3+n23y
JvIVhi75lBpQE6zQEUtbNfyntivruyZ1TroSBU+yyRLNro618R6jzODJcat0KbCp2MjOSDjpzoxI
BsgqOl/E46yNaatRvagh5KNEcWckU3NvNUqDOCrWlwgzk3vrsD3REHDt5qgW2eUItLJb35cYSj7q
rf/bsHbsYE66r0Zsj9uCMB2etySb9dIhAy3Gn4WspvHI/w9Yw5LwkXHytBwzgXCnCo94pWxCV+2z
obrNz7bJ4ofuoSeNaB4T2GUU+/+wQdf/xDiYjikcoCUARwQ/Tg0w0Z/PkxLQxZRHGTZKTUAyZs1a
W+z6ydlYxN0eyhlsMWGc4jrNz9rcd63NfXJkMz/Whz9G/n2eHAm23nj+9Qq/5oWxUm36Kptu8CQg
neK1PekV96DWnTgOjjXeyRZZjEkxbhQAUDcfOmor4RQgA8WOk6pLCO5QdYV3RMwsOvMDR/668ray
JguzRlGThaJaaCIAsNU1TovmhzPCKcfDyrIdbKlb994eQ28XGtFDmEXuvWySV0pIuqb1J6TDf3UQ
3arWiFrBn3XrFQxEHTdSNqygpIslvHBscu1MPAYwy/bsH2L8L/T3ijjvU6g53yckyp4rDfX0EfWe
nebF4g7xw2CpJ359W+S9i1WYf0sYQ5zR4i0e4yLbxKmVv1pZHx1ES2xQViGb66xaqCVXQ1a8jpMe
LpRZkapo75QkA6oK4HpJNMziZ96LHJMXrNdr8y6pFbQjwB2tulTr8804TV+EjorgGEPIIzLtPLeF
fjZItn5NO1IoSDVWjxZarlsgzTxc/z6C+CX6Gsi1bKq+0NYT/sV7S0/TI2fgYoUrR/rCs+ybpOLo
+lvbtPUJ2rJtbj0bby7dLATRm0Sc+iTXdhGREuQpa/FJRb4sGET6VVNgYskRvHt1146wwmyL9FVd
IOwSpDFb8KIYPxFSByRccVbWizD8NBqLUHH6vSe3KV7Q+odwHA6D6pcYaZFFaZR6dtOK0Nwce/2H
r5l3hJnj9wrpfMwWXe/VQWFtwaY0fhq7UFt6/DGnJHSbdeYq3VEE6bgdGlXfjWEX7L1B5NvcgQtK
uDFZR5UfPvAfa5edQUJ59FOrXrMHn45GOU7LXM+NW19Vxk9Ydi3sYnCJmXvVcQCLjbcc7aaHDZIR
DAybF66hRC7t1zA1LpFtmlcw4KPcrcEtQQ6LY0y5YvcHj/b41eQj1IypevOTPlkllgOQJCpBH2ux
t/CTVn9HhT3xVetrqOIOOGEQe2/5rr6rmyrkzerla4xDUGrF1tc0Sb5nSl892WVZ/Ketr/gTJTQv
Va5mmLpGOE0VpmZ+WKqaIdZsrJnGZ1WkLmyxF8doWXgz9ItE56JsmMTlWxpGxY2lNO19hxb+w6Br
r7I9nmIUc3C/KCqMEoohvpUHEVkNa/F7VfZaebMvw+LBnZzk4Glhvw6qAcEVEGmLgWjHm5FOcIwL
tHpc57YQdvmjtooviEw5r4qjQdTotfSW5M+PpqnVvaLWJG9apNUDOzvXpqs/VnN7ACIP4UVj/Nxh
84IMUK8Sepcnergi6rpH6nYhz/vy+E+CaziGaLfdWoltNrA5VBS0hBFt7KRjZylQAjhiQ179DKbb
vbZ0G6/DvDwDkheoQ3+Qdc/P+4M/iJasBMrnHzrkEKuwmCIHNuihrVJnAEZrnVCFrx+qzKweWiQ1
QR1ZJyXq6ocA1bFDjkHMslB19ejYDRJp6nwYUtUCX5xw+NaEcGShnP6wnfIceY7yKYUDsoijSjtN
9sxeRDac9OVf0yF3/pzOJ3eZbgnf/FGhRzIZo3+PZna/tcMhu0d0FKaMb/1f2s5ryW0kW9dPhAh4
c0vvyXIqlW4QUkuC9x5Pvz8kq4s1nO6Z3rHPuWgEMnNlgqomgcRav0m/lmWAppRlJmuprNKvvmW+
NS6G6EExBk8OPuaie3BSexNHlb8Uk9KBtz9dLd0D5nv1a5BtdM1NvjrQ4PdUiUu0aWn20vAkjflZ
IMHT0j1ZoVE8eygj7zsFKUPR76Xe2VWq4lnDei91kFZDoWql1zVbcHbyh2roPh9ufUgYdks9K7WZ
CLkNiGZjY8KbU5dYpF0F8FtN4gcHqZgl2w2ZB+Xk/BYmOEIViAdHbAt3CciFvcYPdKOFTXP0S/Qz
ZK9FzyfENmhIwv4R1V93nttp9YLGtDsD3NV8lX20cBNUrb+r7lQDzjOkVarVgM8cqkog2Q0P/xtt
cGdN5OFHhO3aHm3w+o/GC560dkzD3xh0sF2d6md9RV3AbaIHeWpldoB8pBk9iDEqOtcxbYIMf4yJ
mty/z3Oi0l+0XaouvRwmLo4RiNBkYNz0iac74Wd3We63iHFOJF48wSBLx3ntzvhGNk/Ye2/Zxnu/
LU58NwveyIWg6Cf10Sl2Ym0na9A4klC1nuySKvYkv/MLpzN+/cA/lUJGRzeVHm0FphXqycGu91z7
5BXsNws1Ht6ywtsHTlwfKznS1haZvBmJT+83iglJihoK9qtvGcXlV6uJ8kVhN+NZs/JhM2pqvtVc
6KmRFCPqGAL/j/1K2WulEhxlNPaXgL6iV62LkUThM4FyQfpE978PkaXwZjj4WE/23GkKONRe2WoP
lh/hEIRl1Q+r+8aWGR1arM67Y9DDTwKXkHf7qT7ZpX6PQgoDIILez3Rl6Ge1Af1dHgzz0nb1W5k7
/dfWHoaVlerkGidESa3oCzSInech7lBktrNgLtd68LXJMMHU+HpsRNMZS5j1XveIpVKNtkf0pE5R
TqbFm6SGkyOiSN6R+ZT8P1Kja07UE/hT5EiK30BSI6LqVJoDcvkfYCvU/xc4DXVn0YVoB4JHmDFR
K9DwZOmNHbUgZ63nFXcGGXUeyHjNM9Q5c4beWvet9vKHkG+Hh+TcEtGXzJ9hfbMftNb7UY9Kg517
oL/I4+m6McBVlRv1FxfHlte8VsZNk6ToiE5Nx0FMXcL1YX8d5Z/VpZ55+s/7dPPfnn2mppEgVg3b
UhxZte7y6ApCs+ZgFtIzzEVselzs5IdibM9yl0S7qisnH3U/e3YztiW6mlg/c3CBXs2P+BY7GGBX
B6RyCoNwyIoo/fnxLM808xaeyPb70rGENvA1dlrawFdjVrm1Osej0YrRBMQOJ47jfU3G9xe8g13f
ZNG3umr1OYoE6QWCibrJeO/Y4BYE8dKe0qBYbnxLhnDvsSkXk7BtisiCgtMYwU0IgkBuJMEz4lAz
darO+x3SblFH8Xe6g4ixjxamZvdj0zxQLtZ/waECmbtLvE0iIJrBo8fU+E+X72B0pG9cHTih9axR
2l1EzRDlr7GB6LI/RmuAYtUePtmY48DDadlQjqynw3Uk1QdnLjq7uKISOQ723EsMkKTmeBQ4FwGH
EWd3mJi7ZtcZ2EmMNS7BNb+mrd5MJsfU055QzGPTabfNXpEK64CmJFLcpqK/BAleOtNb0K8kx3Yj
M36KSYkUMMnCVwrFz/dJVeTxs/Rt7cWKc7b68VlF6fdn03VLW634lRReNoedkv4KsKKw0D/6ihsY
UgeabDzCqjSWWRSYxxqJvM2YR/I2kiP/aAAXWOkj4ieOr3/xXRJqMSCbAyk6bO6nJIyUjN1zClyQ
Z2U3/EK4Oqx1viDg8cB7tAi64rO0xDv6fRKJ8OA6idfW4mPSIJACJZZEJcTZ6yTEkMvD9Np0vZKr
St2z7JqUSAAArVsd2XtkCf3gy1h73xXDVg6dFoW7MQ8dNrtkGSuXvWzV995G5CALGCgzoxicaw4y
CQCiAEx6yXFP7WTwm5KkYATX/q7idvgGmapfleRTNrYRWlN3oYXZxdOjrxgAuCeg/eW2qtTXtO7d
k+gSB9F0knhF4j083PXrlarOm6Qrl+nwGDVo0AhAOxWQ8iDObgfRF3ltvonSA3cou+W9TX5KcVnD
vtM1DspU2rVM8LSqnZpYiZvqixgdGtk4lM6TV/bVVk0i7TUanRVFOvNJ7i3/ofS7p1jtKYKhq7ZR
4CXDHle1pdT0wSrLy3TTkX9fiF+tYg/pxhns5toUo4mJbI4yrI28/m1Mr2a9K4OvB8ZFF00pVI4F
+M9HN/upDZZ0qPCjPooNrq+sAksujtc9r2pjRkp2Xm0XJKfZzuCdtuywnqNS4oOu7oZvvGV6i6Hy
/UMe+smTMYaf+3EBO/SpkTxN8UaTOG+6eogHzT4mtZy+RI2/1MUnCpJ8y9bfXnRaK2/M0eB/QOIj
MFTX0HkjP3uRavzhptghbfJtQn543kVq8zT0fr7ObS1ciUKhGyUaRHMdb1f+ZK9peMllZZioF89X
EAxYL20xariUsje2donbSDjB17xehnXx1aijizflOtsw35mIQ791ERphyIQE58IN3C2ytNU68Bz9
MU5jRMHBqvys8ZOMqt+pKxtvafZIMhiDhY8T5Ibuej4PwRFKEcP5FJMWtfWGVcwXUXIA+zLViGCc
iqJCWlEyUgMcssRoW26BXg4/bLzPBt7VXf53zmE11qcYc51DA4V8GeMy99YkJQxyvKySDJ0MR4Es
H7NJAghoQvKEh/SS1O2ziMAAmhfWIH6pc6TVIZAEWwVnsMdmSr6JCAuZ/Nxoh2POPW2BGXh1LqdD
J5vdQvYTZWErPtJckRnSaZka3h1W+JL0wUlT4+IiHj4ZLSbkF/E1nsZuLdRnPrU+5uG51P6Xh48j
W//+/J/gNlR+FAp1imNNLIlPZR/NkCBSy/3wPDq7UlK6ZhskYJIcR28XyBqYe0GMEGde4/ICpKtx
sAgrVwJL1rqrJnUNwO5dsVDITewLdNSpnsvPkRXh38Gtao0sSbgy3ZSs8AQmFiDjcPSqM/a7GLHk
kIvksdqb3Fm/QOX5ktqRehYt2cOkIw2fo4CsjWKm7o77Nr4VqWW8DfDALYByD7lTSadobPtJLUw9
DY6EsHjUP/h1W/1I/OangZ77W0lmDexCO7yGCGNjIBpfosHrTllo5KjC2NmpdCx3EypdtS15O8Wb
S4KrUrRPvSqPhzjAkX1U26ehSNV5iFvrynSoKuQ86346ZoX0D2ijSAkx5nXrHwMWCI+JnqB9pnsw
uRSn/K7wa0/V3HrVBx1HLd1M12aRNw++mR9joLxvcYKo8QQwlOvOnw9d5l+ssHjoJD/c9n1g7t0U
Loo48PgEoYgAK/tMj0dolgXt707leUuFJiicrz5882WtyeUe/bL6TEmMR2kTDEvkr4pVGbn6ueTu
BAGrsFf4yFJ8sB0fOdAmsh5tFyFRYHDfFQAziKJOXiYWlmlsLlaZbL9iS9L+sO0gmxVdWS3DsQnX
JqziOXeA7tUxEesodb/9wzOGdekVnT9rtOc21Z3fRis98Ca9qanOLwYLxsIQqfO6VhDUTXx7jWCU
s8+QUN+YtrRDfThdKsjfjDHumzLoalSBMQ5owcWtMrfhDTytz2oOfq8CdPijibqLTbH1FyUncjaW
M0eUH3tidOR3aAgA5Tb8EwEJbmJZ62NmObbQFuJD7/nhgzgUBfLdUgSEb+qKJKnEQgLdIKE/1FmT
bFGXf+3t/FKYaf4M8PZZKZ34DP1Mfskk5UvmKdZJDfPqOBjlBSIAkH4sOHiF+xXKTXqQA+8RM6Zh
61lJoM/KINMPEgloZzni7P7WmWSN80YuV6IpDebZznk9NNW2OzVm3eObm6ZvuhRO3quNv1ed5ghM
0wb//CcPx3c4K3ztZ5T73hri6js/R3BsIpKYpGumENF2/OqbZOGy0brDC5WR9FzE4Qu7k+o0IJc1
Z/uk7DDuab/INndqoOHJmiTJT5673UNit9qx762NEes+SpBmSUJPB4I+DeLY2z20vWXt8jH6QY2R
iE4xhq0TRCDtRDtQLUyaK0y38BxolzmZ5S9sY5ol0Hsea1PT1EwEWR2lgdEz5qvAyYd5V1dSRilO
S/fXU0vHmcZlx2XPu6k38nhA2ao099FO7Hxnl1bDpRhC42wn9Zq3z6XuaD+zDgMxOax/dLrRXsY6
yScDgHJVBm9jye8w5E1naMLqd6c/IQbYvVSR7xwKd8Q4BbeQRR/hKdyE3NIDqXE3chcks5yf8wWj
5/ySTmeWrlwSbvp70SUG26xK1h3qfHPRBNyUnCSl/AHpcp9NKmVlJLfbrsL1VTStwBvJvEXfQyk1
n4Nm6B4TrAriqZVnMvBNr0WXUu4lTM84gCZ7P4sjrV23vvn91nULu8U6Wl5Q2uDqHzMtTCRB8f5G
ktbe9UUVbu3GdfbkL5NNoCvesQuCau2XWnSilIinUa4V59EuLXQOZVRnOu/i8GTeZEmW7FN7rHc+
P/9NE2T2QcsGPFkH7Fr7okZpHdzHI6YQiCnrnfycxw+I74M6sMcEodow3LR6WW5Dz6nPiAXgMeDE
5Zvqpke54JeOndm2UdLqW1hirwtSL7lolF03AKnkTZs30bzAKmepkEXdKiardYY0PTIQ47Dx5vgO
lXmpyqX5y86TJ4U9xLwiqXjpNGnZYW34W4dU5nMvfPNaPmHnR9kFI8pmUw71yeantI5Uu1v3BlgZ
2bLJLZi++iob1Q/VTMLfqXkEpUkilx/zxaT2/Gb56OgXrVI9juimrgoE3g82VnNOSE3Q9aTqAsOo
macVlYAC4zacLuJfMpqlMydlT2Iih72CXpjtx1EzjohRKQvf6ZSvOlK05EBsCpWOwi17VcnIlQS+
MSJjKRc70pQWcPHuF9wKbpRU7XkjrsyHpGrCvRYgEG4n7XBKnOn1xTB+hEruQcuoh43i183a9Ngi
KcHw0IDS/cMBJof9TDI8DglCInGMhGyZts0r6QkKJEQE08bZLrLkQe3wEmr6aiNbXry1RmRGlRHl
OP5fRutBrs2zoyMsEnSFhwQZ9OJBDVCiz4Hj94HjPhu6Xl0s1LuiPJx1GprsxaSq2tfxMRgLdU0F
uV4KcBceMNnC7IJiK6BfTTiBM+DRnsRo1aCsYxn6syy3KXTVjJQpBmRG2cZzTW+7bdMo3nK0lfQN
IsYvqi79pXCgdmSa/zOY7rkGvr55K+XYvpCHRQPL3LZBO6z7NkofPbVzyFc21R+mg0cREqG/cJn+
VciB9VLI+ohicfRmD/i7ZqnmXJLpMChoa6khX1TsOlQJFVoEeMfSype+WzoXEeg4JgKioe7Mbn25
hOlHaXBjmVYRYbHRmxf7uvZ1sdhU1h6ohrYbX9Fa9Zd2lqdQxUkAwhlk/9xq8cEJnW9WpDnHQOP9
2q+eRk0L5uqoHsbK2etJ6e4sx0aXD4LKfBx8BehJ3W+cuFKxPIyHcz4dgk06JOmKl+Ngk/OmsIC5
r76a+EhoZd//pj43glRmo8LbdinFeF3XTrbsyH1zu4y9EedMbtS6ZDz03Ec28iCFi7gwlRcz9KyN
G+F/ylee36sSfwUzEy9Gu2LDJePKPLqgRxLNsFahqfWLzohwuZAH65AVTdPOKMk9GagdbkTf7aBU
9p8hla2SV0NOGAJOhZVZVb3aVVfh9aoHX9oyyxZtYmiXyPF5RQULAZ57HWojFAEICeB7Ym/TqUWH
CXN97EqNV0AyVE8JdaZZgfDlVvQpiWbO2hEZYxhcF1ycrF/UohaYEdauZz96GrvkQJW/y5I0QDHP
xp0usRFEvp27+zClJgqpYyMYfUW0Kn7rZB/AOnCgCbhskwD3d6DS230zauY86u1yaYKhN/yAgqSX
YKOZ9+k2GFN+D7ksYaM0Ym7hO+7jYHWPnukd4UZ7qISHEgmWqFmjGp89kE+DkiwhmCkptQQTg10T
lNryBeOh8NiT1yAVUpcvUZ7ZJyfSn/n+IIs5wOaBLms3XnS2GpI9Q3pl0Qo+WMFb3KJoKQALUq3o
C9EwONX5H6Jh+r68zKwumiQox0vkuTCplLqHmaCNl2ufbJhrNbbBXkwhYoC3Bf1sSAfRk3fIacsG
Lr611ACTcKzi0DTx+1ms5dEya6m7oj9RTcL1xFxPuRPxvYrldhXzJDyWBpahOPGg9K047lEc+Bo4
2wamFdYQ49EoTR4ASfiANQ2+lBm3RSF5qow9zl/8ZbbGpHkq+mo726kRck1ZaKvzQofZ1cQmVfg+
Wo8yrlxZgXCR7moXeRiMuYbVw4PPp14P1hBvJF4tC9UbYaMNUwrhDIJ10RqyzmMa5KaTq3BxQv2t
hdR39Nufg5ZRaG2QI3FsErd5EFm7yq3Yi01nKD9V6bVTtMWhtk5UeYdV2wT1krQpJYocJmQnxW9u
5EffDIkkP5YM9Rfu98q8Dl3vCSxKsNTD0j2bMl+KIPrOyxUF+AbHGLUxeLRMTXHApgBUreGQHYDX
xpDaW+YuRRi6i9WLVj0GegWxUTZjKOb8gUMnxGBOdsp465qYDaejgqJ8PpIP0CMjxqhE0h7EofCh
BLLbala4Kr73lXUDw6hXi20fl/o1rlPwBetJRaE97KxytPXRX1X0HTYq48xxh+xZ8c3qsauwbu2T
7Fm32qUTydLDtFF3m0p51UCsHkgQuNemkSdYog1duErUPERgs+2lZZ752AjKcUwtNvsDp7xsH6bI
M/JbC3hj1vsHAyUgrO3jcW04rr2PSumLHyLf08GQ1JuyesaPpnzOQCPlGupNuSeVz47WIZI2DA13
WJo2deC10pKacWv3hEtSd4S65Z7S0PypjGP46iVhuQ1kzJIKx4twl6bco3dVsBGjMCJwrvL1HPQK
o65kLMi4SE+yrcuPPD+AsdDdWy28RR+dB5MXzb0ljQAGW0PbGFqFCpormzCmomqTAGBawAM3XxJS
CRuQ+PKCvD6j+Cat84zHuxRZBikWv1zrwESXYq7qtN46V/JmeZ3bADrjaU+ebwpmh1dhJgkyXoxG
Lbk/HQ2yaxOYFg8sZB1XIjjtYuqbPTbHIlj2MDctcYpaX+f2PY7KFLTXIlhraxWLGtu9jsZmhTOm
mRSb69ygo/DWUhIS/4RoxIaNCmu0xtJtY1hOe269wVphfJEf7GgP+iR4lqp5q8jds6RY7XNS9l9g
UTnHTE/7TdFC3pS0vjvjrrxFRtWBOyQF5rWvVr7jBJGfrl0tYgUnnWKzK+cqzu68MQM093dIa3Zn
sUZaItTG+3OwttN+nlhpxxYvsFDbDeO950H8hvX2R0py6nue++oMlIdxTlwj3AS9vavrMbk0RvTS
yJH3Ch8ZoR5dwfAOpaTXMsIviVz7sBKjgAfw/ShiZydGM718SqqsvXiBrX1pvldF4m1UH5movMOC
Dn3OEunmAle2kCInUtbjsHNyNJExPLb+PMW5Y9jpyJSq808Bn071RMH/biB94BmPLiTMLyb/PAqy
wHh7x/ui8W17cONsJ1qS0ennEIsE0QrHNDvhuP6HaJX8o6FvBzhF90iuj2XR7O2eGp1YNaxHZLZA
pixCU9LOgyu/H3Rpa0mdd751s+HPd7HrvYigWz/amsrSH6gU3w1kXihj8AZb4BYsQshH8K5j2ofu
43JuywujUSrKC3z4VdDVw5s9mu5irAE1D0oqH2WVdBfY6YUd8o7sD6WPGRkkeHEoJiUQcYaouc3P
O+UZbqECIvqUj7M4SxCebiGU3A2IYDHaNZL3aRSyj0cJu6vISpB7va5aVfiJVcichw2kYhIsw5hi
VRS8H9BTTHfxdBBnt4Fb3G3gLu4fhNyWHwHERxgMceHbPNG8xdyu9A9C7pa6zf3bT/m3V7t9glvI
3fIV9jbvH/9vr3Rb5hZyt8wt5H/39/jbZf7zlcQ08fdQ2qFYNX7wKLpuH+PW/NtL/G3IbeDuT/6/
X+r2z7hb6q8+6V3IX13tru//4Sf926X+8ydF3qFkd6hlcwRC2NoF089QHP5D+9MQpShm4ar+Puva
bnQMWcQq1/Z1wqdpf3kF0SmW+jxL9P5l/O2qtxiZuvO4vI18Xun/en1eZnj17vSQ3fntitdVr9e5
Xfdz7//1utcrfv6XiKvXcCCMosMv/eOvf/tUd3235v0H/dspYuDTR78tIUbi6aJ3fWLgH/T9g5D/
/VJg6hu0eLE80MOhOjW9by1LEPEYsNLEgRzJAD2tQO7QBKOFs0lhuwvJrjJ1HVdYJ1alw45yGhaB
/eCBiQO8gohsXe7UrO71hRj2cIzXY+cI5hcGnehqRyfeFw67wFzN1bU6oO6tU1TCZ7uYU2YAekly
em+QcN13PZr1M/wFqYdjUvx+avRjJM1Frzio1vvEW9d19jTPxeVSmpdV/N0N8CDHAc6Yp0kSralJ
kY+Sk+wRVOZGL9L6hNhS+iiRfTkYTn0RYyKq4JeLuVXZL6CFp48iTEX5deaTbNmJEIw62CKlbE1Z
VQTEeQaGSw+V2W2hf3h1/GkulqG6JFH/4srOgPKS6v7wUo0M3CS4OILEAgc2iS2KtqVaPiJ0zvvw
bUD/CDF1iZCsJwR/uOs0MVccRJzzsYpRRNjI6ZB3lRxGi1aGVAHEqTiQJbRCqDMM3Q7XoMi2j6Av
h/WnOSBP/wz/1IvWYmzPe03uZlLlp7xr6uapxUzvJM7iKp61LU40d/1siIIF+1O+Q3cT+to/tJGH
WsOfa4gIcch5vUUFymzXtz5x5sdWu4EG+euuXyySV/a+zEdzJwZFlxV3q0QeJlHnzgAzSZ3QmA5a
ifq9WTrXfjEo+sXZ7QC8ztyL5igE8MSpTTHFLcP3uWJapQfuItBKfKaTpF8BAcCaJBxVZ4a+XnXB
ZpskCbYWEt9aINSk7cx+FTpZfek8ub6USm7trNZ+Fl23fuS3npGEtnnXIFQcEuDIK1P32vkwzRR9
12uIlW6d4jq25Q3X64gBOR+/ouhc4awCTVecIQr18M7XvaPuIsLn5LPr2PVccHYFe9evB9AO9cIp
gqNPDXcn15oWo+RfJNVOKiQM4WeuJJf/cl5jUS7PRbhbl22/rxWEIL2qxd0m1N6505HUODbZDWjU
t4OWV/3KIJsvuj6F3DOvxbgX2tCxP4VqktuJ6YKIjXzBLHCb4BvZuxyQMUTpKrbNvT+BIrA2lL8l
GepAXQHF4SPCNxUFJ+UumavbO9BPlAA+X4lOa/SzA/xXgwTIIvvABqFptMfMicrRlAHkl/IYUEXd
i7yeOFgIaG3MuG6vonn5iF8PrxTxY0017BoH1KJbonpSIR2XVw+TQsEqqMtw4RshMqYgBVPgIHgu
d65TPuTdUD6IPmXqayB1+/OKHO1KtMXw3Tq9HJ5xmPG2rVl1hxbu88HpJhll0Q5dX9vbKqa9WZ8u
rgMkn8AD9Fbzw9fqgMK92s5lycsXtxWaNHxf664PO3Vt76qnu25TDqS1pOIsPD0axOPi03Pl+rSB
TTTOySEon54wIvI/PJGuD5nODeS5B+hpDsPPmrsSFdMEgzHEVjPcqMuI8gqH+ONsAG5fzW5tMdx2
0XXGXb9o8gbdrkH+f626xsbSSud9V3IgMSd6IB1vh9St3pu6V88aYCIHMSj6r3Nb2DhzbyzH5W0a
WXV30eaFMkdOCZ1WnJuxFAKdvlB1LQgAASsYx1nVmzagMrqrU6s7pGHKi2lQFdtwjIttpMW2/NgZ
5A5kLFnmIqacAiNBVRgm456Gqht5yJPosn1MJNmMdsiDVIqczB2Ejmdjb40bHnPKGTKrehZnCcLq
6oiR761fNUDIJaqBdhGhjgyodqb0ubG2+NhQ/Oi8HUjr8S8B9b0IJGeqDEzDgY6js/JxNdFXTZfs
M4mSDFe7fQC/RDW8rfBx/NcP5qdxATpGn8NgVbdjHBRofKS48DUJQpUSxpIqWtR+k3Q/bDwR5iWk
/ov7ERto1ngX21lfSy4TF/7J9BRKAE2FOFrsVKSTUm+jodfUXYcLMyAjCdLhvS+DWJX1RbwSM66T
xTqYNZLUK3ycPKa1SnTMlIVY0ez9jQi5nzKtDbU22IsZYhT7uEWsWlZv4jI2uQdWeLfyv878afrw
RJSo+O6bIboeRhWfizKqdr3qY7gNz+VZxAq5ln+NldvRoEwD9EFSsWWxFB5JgjNQqa0EGSaiOREK
ZLzmr6OCbSBGLRuggxgVc7OGOuS7DK/LOnOdOvkMgzIV8rBOBr4AP3VritECCZLraJLl+6DUATRV
yjoE4oFYM06NCJXA4JnObgO3Pn8aBcGhrM0QtoKIE4eutt4H4G78HKnwjV1HEfU2QVzibiVxiQG1
k5kYEMG3a8fThwJ9VR0LYE2apWNdOwDHC8w+fIMH5dSD/ObxB6BYGOhLAPjKW2EogKzy4WnIOvh5
UoSoWeshGZzKFsVP2T168Sg/KgFf2Gm6WDWt03Lbk+/9Z6u6uHIrvSRZ1pzN49bobGOtuC3MbPBZ
mJxL7SFQA+8V74GtV5Dtr+1wfM6KbN5Pwmjw57KTijnLzJuiIC2ydzbx1hWjDqYa/FNYUoyKJWHl
dQcxGujypyXTIaVQzBp2nf2kpBBTYXAyEPRW8yhLUb1tbN9cJSTsv0hjcBLP4VtEDPBzmweWsfIr
A8cMHXUqTFZHo1iLffKI/fNet9L53V4ZUiU78FGWtb0Rvo++94mRoCo/jQw9j5/ZdatOwWejZRVe
1GgtaDGK7LFe7fCml7rTR5OiqHcUhzG1tpCj86MpOWDVejvbVIodPIqDA8Ajj8DiiRbaFipmjvVe
a/UqQmc56ddJ07XcZJkw8vt/tHBZm9dBoKwzpOii+VDLu7xurKMIGVS3O5n2uL5NUHGF2nAHhVUv
JrhyZsxrowiuMdfrjtE5zzL/uoiGvOPZHyh8ik9hAcPfOIVrzESsOICajhdgm7qVPi0/Sjbq23rk
PUnxQg7Rds2aqnsavFKdB53hb0RfD+L2ACrqJwZx3ZPoKjIdqaBEPlpTVwc6HVttk13k1Mx56XvU
jK9iTITr2MXNnQTKTi27+m5I3De0Q7q9g6HxfnB7UOjiVBy4vUtSvb8F3Efh4/k+VcSIppvVXjET
baTOgqVqjO11zVtMkoWDO7/NFusa5fC+2HUJ0c4T61nuSm99F2JWMk9Uz3nxjVJHJtnRd3YrBWAH
R5lTcbi1xbiIFMMWUlnvkaJt3iKvQyKUgsQwVzx0RkSQWEOc3S5pImOnzf/yaiKSd1Qf1UGQibJa
9WcLgcEFlprRUjRbx6ev1fozMuvWrEODYnU34HYx/kNhvL3vz/qdnyfKvkzL2JyJRXr7SR3y7uSp
Xg04KbFWDm+WD6aclDO3HLutaIpD1Nj4d7ThQbQK3G8fGqNfpJHvn7Op5eie9wAx8zalQIXj2GAs
5w54/MydpkZlwEm+K9C/gzkaLyM/ERWxPzF9unCv+92qChJwSkWJNHzdPZSW7D9BBABX6T6Jgxaa
NQgiw93FU59dAVQdRzT/xSjV+uaceuqu0J33CWoLhAFDX37kdEFFS5bW2CIbO00He5se2sz6fYuH
Ggi8y6weREDRFsPca/1hI5pjnTeA0cxgLpqSHWuPaf4lieL3q+HiVpC+NK2tFtcRqJtMI2ljT24Z
aIniZ42rzwKJ9ewo+gI8lHte5f9s61sNotxRdLjTJBElmuKgBWYIjibzFncDtyYeWvrKNzCOLr9o
ip0f+0HzHmAVU2xClX9uAHxc1F01rqjC+0+uHfgPcmDPcKBL/m1UzNUbZyZiY832nsR8yP3380WE
jzjtNeJ2hY/ri8HbGoCC0fIFhO4YAfwAHw2vqIwQ+jch7xxtqV7CzPAQEjC6P8o69HbhhLGeiejG
DKz54Gv9RRxqVFOPuVst1bIeLqkJySMJXax7pn8hEtNvbmWUh2vLpoxWSUY/i8Sf42NUfLrkL0Zj
UmKf5jbTXDyF/acUs8INtWoPhlMM9SbKyx1wQbSlAMA+9v48DqaC/9STyaGzM/v0txi6Bk1+3XFh
B8vbHK/L4tnQeu/riAHEVf8/rnO7dv/fP0/TjvIcT/hiWcQGTpyVum7xZtnWrsZ+K25b7TAULMPW
K9YOsamFux4KcDoNiK5OjF5jRHgBKWep1A5ckmmKiBRri6bUjzIQAQ/BpzoqhqXoFMPXK4rwHhLS
EvIVJux2EL3fpfMBnM8s17Vh04z1UtaLQJ+T1NB3QZEYQLe559cej7yDaDvi/i7GyeUM9jIv6nrz
vq9x+2BLlk868QPxznYT27hC1ljsfPTJ04AZlDBzSvXan6K8o19Pk2z82qpGvhXzxSwxQeHrs+Cb
gizKNF8MdG1iH0x1kDCV7OFzYFQGVqI4jB++ZXdNMSD6BlStsW+EWvvfY8XCceB9t0wU0UrzKZc0
aS7OdEAr17N06stjyXgSZ/8gzrZsCVQwyUw7Xt5pY4mmCoxXSgMAsx+aWaK/9Fvvk45WDLQgxvMy
wqDuqFhe/grXeKbrCRjnXtcAMIdP2tSNrWuESS8pUdE0Cqj3aCRJAJjH7FVVSMKTBUJwdApmR39d
Y2RPcwkt/8mDrPTKIeJnq7OPweHCxGhcXme59Vi5Zrn91IQcsm09BE3WUuVcRz3Eyh5CUzcOwq8E
J9YHY9CavbAwcSeTkiqQUMEuAnVhCQ+TPjSjA06/1wliljjYWnydKlpifm9E4dICSrPI7SIm19kM
60wJtIccotWyycmT6YaBofHU50o41+WZWV1DxMDAAnhAO+kuV4dfjWcoO1LD2gOipjs59OWj0tQ2
TuGvA1yxh3oaGppaOipmv6k1ywnm3EKHXSSpv6+ROmQt0Ol6NhfXvH2Y2EPrOwQWk4Nh34v+uHbq
eYHFx/q61O3DiGHxAUMrvn6Q23LZq+JE1jYNVQ/BBN4Ytel90g6kdgPUH96WxCv97NapDCO4W/G+
KMLBfBOJaP015rbEbeDWd1tmnJYZ+Z1iV9x/IYX2P6y9WZOcOhMt+ouIADG/VlHz1NWj3S+Ep42Y
BzGJX3+Wkt5d7bb3d++JOC8EykyJcrsKUObKtV7QUKk9tqW0N2VnVds2b7JHbQJnGYCPP34PGGMI
XjQR0jJEBSR19MmYIPIiMkCdO2bg1PnHoaWGFExeCr4NyftpbukAnt4CY70clF5bngIPNIbeF+Bb
jXAfGaBLRxMPWL6aCvptJNaG3K55omgxQoq8MYdD2f6Tlba156B4OqCTFP9VtVaBYEcbSqhgKatn
oqiElBB5pQqhMzo0Ak1Ss+fz2Ilbc+/0PyoftPYtxdFyNEYSqUMrNNSyZAS69ijtc7RB42BOBte2
Y42E/YTnyLK3IYf1T5ZZ+QFo4AqpzzjPDwKIqCV0gCHKqSYJL/NXcdfFeLcqXM061ZWOrvVBogNQ
SUmpIVij5MXnYceXLsSAyWvrfXOdQFV+QgPeC3ad5ZcuT6aFUcbhS9cBjmT0pXwJ69heQFCveAnd
zFuUZeRDRUFABddGz25noqMJZQN/b7gmJN9Un7aVJOE8NIjqATQ0H4Y3LwX//52bZVG8dAdsyVvV
/Wl2gMeYDaTA49h3T45iO0H5DCh2iZrhYYjqFdlGQC4naO8qt5qS9yXEJNUKFhq6Vr7BmpXXaNUW
9CneKkXb7leWJs8CLQZXva/ZBXqZ2YLsRd5bQa4DRu4rUC/an/FqZnwJp7rd4w8goFSSp1/R3SYW
IvLDM7CA032ltVeyRyyv11lo2UiM4SKxaNedBThRC57Nl/jV5Mn4c5giyBXgtnbtq3baQv2k3upW
Ht1jOwgMvVM4P+NX1oL/hCJBbyavTgJamLc3a/BNovOpkDwAhUWGHqgMWaNG9fCREa0G2UpKNzsB
jedeihoKl1pk42n2fhYVSJWSLX4/u3nns2QsT10Bcqw4cq4cb687fBfNMx3QxG6d7STUN05mlkqs
+qODhjIJr1WVezuKvUWA5x2ZMBuY0z6L7kHuVzwYTZasQh2w/1KgcSzRqmpp9272ox2T5WTJ8TVK
mmQ1NZB2vUUIVSL5nxHEE5Ul8TKPuXy1Ig0NHwWoNjdgt8nxK9J0fgnVDkRw3w1saGEtHd5yZGJp
c+KqbQj5wwj9DVpsH3xwhnaQpYaDvH7m4UcDgXmpVQ2aQtSe5sM0tTZqwONBNKc2TvMfrEfC16z9
6l4CmLgbPI2tx6nSnpHBmiNMNP0scgniISdBS1SB+rCh+NYhP/cNpWfjAGbd9h48ivIM7vOtWeBj
L/VSlmto1w0BxdLB1LNvoLCDOKSaXnfxhJ5KKCxiU3qHzeWynxqUJcPcClrpjl9agTxcaSI7MolW
PrmsCKgFGvSo2A5DTiWgLmePucbCcxzI80EwMONGrz3EoZQrsO6XDjplQItLB+7o+l6z1QFY8xx3
EZwCW2sxtBR033PcG1EpUB4KVz3t/3VaRBIkL2iHRd9rLcdrrO7XIPuyUcPJbGzr0bhQ/JrCtliL
KpIgcMVhAu72MEFuNPOkuyWTaYJFHPyVv4UUiTkeMsmtxQQWjuA29xZHZ1EqNsn7Up/CUu+i+UYO
dXVQrrAkaHM7aFunuLOrDBtNK002DYNCsWAxdpp6hsb5Tp92ttV8H6rcX7NenyBFAH3AdMzFlWyt
30/Lm3Dgf9p0NRcdfmhNvcXQWlkjhmUH/baACo83gui5bPmhjsmhXrQOh+GJqpaze+aO/vN8Lm9a
pokmYVqyKztn3ZfdkxcHIL9c2GzMToPse75KNbR6Qnjw8zBVXcZQS82P0Obb0Og9tFX3MbqZvdtp
RRqRnSLe48lucSYu7/F0SQr1X50aBEyVYq2mQ1mFzkr0zbS42ehM8WeeWOmDxpZibA+8hOjXf5vX
egOagihySOvoNA6puyprJSz8HnNbsQXx2gbVqJ9QPnD2dW2f578HDcF6hbZo/AFu/yJU2eYwMnmF
i/v5+9R5SJ5PNmR8v4VRUy8MNugr0eLORuwClTB/AlDfXyJAi4FhhaCiIisXUZ1DfRk8oRRFk9yo
B/uC8v45qRXp6a1UYsTGuPKtAu1uVSqhIRWVcpFWzgglVIwjyOOse4lSItk0ZfsYiK7rFe5WSjwV
HnIjJ2ygsoj8G7DXJoiHkl8WKm87rZDmHR2mtncDd4CU/M3WoL0OJUQ9WuSFbmFb3EfBoITD6IBs
NfhWG+S8izEEg6MSDuNOap6b8ZUCPpi73liDzjZfku22BnJywD0J153XIIdTGP6JRXjVVJfq3q8H
FFC2niYLepm/O/DO8QOl1353W7z28TOorA5fPp9twaAEShhFqwZSw+ZqshJ91q51EQVI1mp1UAFk
ogA6JO5HE4WqiQAr2/PE39e6Lf/7WrJsv/hxYuw9xheuY4t7OiRGaW0iI+zedG3aEqRIbPKtXack
bfo+9+/6nKscFbRkhmiwNqGO6HmMxBVq8YXxFu2iHeeuxFbmc/TtejRDV+uTTVqjfzdifRp1lfES
5/xlTGP3Og543atTk+9oSK07/uQe0IUmTtTDkyc+pLCNAw0oiIOZHr2M1mNstW+NPogON2kP1FRj
oxls2UE6LzAEfjk0g+aiA/ntUrel1KVcJHFPFGa0Jb+GDfr81Bo6Oq+OAy6T+6qypYcF9MA5QBbA
6d/xvIdqbiYPZKJDBVanjTulDGSOCEPmEUiLBHG63clDqrn1vh6txK3XRtk7W9pKpPSIo1M6gMMx
DFrDMBa0TSEbbUvo7Ga7zfhkowUsVP0Wuld2K44GUECGQAv2gTQMzaLurtEzKDEoOjG0u74RhpWy
Wdk2A0VmD3HBtYb+yXWjCqRTWuVrtBmk61pVU29eGbEfowEEDUp68RJ9Su7qE0yehuStUHKcvTeY
PMHpUaXl89xPjnkp5U0nfJOhbYjsFrqIoGn0PFVg6goNMPp7vWE/hx17hSBTcSFn17IFSPLYY51D
mVUyviEzzyHEZw7owx1Z7DyPpS52hV6lAXntSGiryE9QR1MXCN367QLzkqP76QIoJn64QOwJbw0q
U6Be0ebSHm2eLjFE2oWGuQ1AnzTYMkv7vSYL79iFMg6EHcffazRyTAz8pxCCs9YDKx2QWpTp06g1
VwoAgNIF2UVkXm4zIQ/Iv9cGNsF+aH3JptxeQ9wFXysbrPXZmIMfJsbXrldgl9uBbAWEV0BvW2xu
dj9uhnUNoCTyXBAH+zSVhhqBKdVc9OlCL+p9YXmfxPgy2V3UVItO6VPQwSk7JKrotEkAwWrV4eYm
m5wiHkwDEkHk+LzEvE7VoFCMLHRgssY53g5D14t9XwG69G6PgEY6miOI9oJ/T9Fy2E/iQ0zZxuMm
bf3vpDwMrmR2arRZpXgWHnaUGjTZ63xDQWShM1KEhlA0O+Hd5maOICgJTjsUWX9b9MN6N/tvi0YQ
xOoLEXvukqFzSu0paANih56zGcf0dd6iKDudfdp/oFH4C0S/gKdVEcCXsXWcjMgWq+Et1lWr1Tx+
nXdA5J33M309BAA4eYfEzGukdIrmQWRo4NO1Cc0oee2CR7h2H6WDznQQ1vwDCTvvycD9Ezk8IzxO
SdMcmAkgJPSLzAf8zYcF11r9p9ZeSOdLzbFr9jYnNLTwKKK4OUxpCcn1QS5lXmJXjIz2a4v786IH
iculET3oPPQIuy+eT6/CBfcD+CLlMhPgcnQHWQaoqCQXQI/HneNJbcNcUV49w6+x80EflumDblmR
h8l4uBt7wb58mmS0jQa2Vau8tg14DzzJ3J01+DKH6gReINEf1Ljr1C7M57QZz5n0sh+pmaKTEm9v
9+DXbNBjigiu6eZzM/Rnyp/9LeJ9jf+MQBMbxNnRBRx4XfoEXor8joAO3UpHdevZlqJBAxh/JEBF
yXVnP4Jja4Y55JUJqCfUMNbmCPaqDny7m8os+mUJrfc9ISGSIp4XpfltQItKoCVpUcJQoLHTnRft
DIi6JxAtAbQYrym6O9xFel0coW2AHQjEyeYheujFlXhjDZiQOwHDijKRXZmaRC+OtMT7OmSCoOfS
TTQDf2bQ9zsAPaLxCiQf0XFyWHoRSkiv47z40al9euv7rxA7DoMMG605wm71fsEB0vGBtFs7IkED
1Xs+FXQA4lJWmQEHZOQk5U9vRhs82JC51LB1odko2tQLBs4H9UCOnKAcJ6TXZJ5f8gpcoo3ie+vq
ZASg6k9H42jYSyhHhIzaPCPtfXyLlSNKKuvITPAQn0akqvJS6OLhLb8zmG6+HlGgJr27IOyl/q1N
X6AUCg6inuvL2JfT2QC+6YgGdlCEvQUUfbxqMg14Pi3xNrLt1rbeugdHhrYbIF2SrgsQKQJlZMSz
O9aYe4jx7wH9EPQqM7Te7TKGJnb6lwFmvTKB/n/pRjB93OzgxllZWcpf/hLvKDuL/RLIRgEushL0
Hlna4FeqcpI01r2oWaBsbEPQDrkLvzLGheXkLSRja/NFoPLStEhCIjlw5k1XLYhlU3opKK008B3S
0HKs/z2pNiyA8wp5QpKqBP2tOmjgqQS8EPoZ7fSvTTkSyJRBEWYA7EmHDjrYjSvDq4+JkPLK1aEY
7ZWoSrC7qxEdAPi3YoGXTmXx806/dKgV0wiUjuDjALIPksjR4WZKxiY/DL3+lUx0cDq/3Hk6a+eZ
Im74rmjsX5Do6Q7g/oSMUTemPcRBy24JInQbNaahQr5dGclDkXQ2h9PYivJfRabrwMuk4xFbJmNV
T/2wIKylMaD7Bu/l8NCYYuiMDmBJA29BeryZQd+bdIuq694mNAIS2/WkX1LmQspIa30X92SN4S/X
NeFK1pEXJKkpH0XPkUe1/SvTgeXiYwX2UMfQDuScBl1HQyWE1snreXa9hWh1uCSvh0fNyZHuN3QW
y0cbXNAPkAMom6bplmWjXeoB3GIUWdrozq5loe9oHdbgpyPsQa7Iy0Q37A30u4INE58IOI7kLmHV
npalCCAhQdin1fc0igsQUWLLWR9pNeSsOpDY1xI0Wg70Ri3o4dlGj23YxNlTiGZWFDxi0ERBiXQ7
4Iu8M0Gje0JXNm7NTVQ91iDHWOgDlNlK/NFCJHwiyAWJQI+ScdtFBQAXKnWK7bSxjGNegxUPw5yV
3FwAzZCe8FACX0tlodlGs9wgaRNjmYX5b4HchQhAWOdrvaihAmyj+qapElw42SPg3sPS78f2TCZy
OgIENrpvDWuKIIfTgciJ5pPttohhd8Do5t2Z7LrQBkjSQDML/frGsenqYlvx8BpOmgXqL6K0inIG
IisDHKlTmPzI8SwHuYrycOHjFFow6dqBdvCCjOBuRjidzqGgrixWXYeyFOSpA99/4WUrL7cUgNQs
tAWEsbalxAE5YmGNEMIWTYAbrHlHjowJ1LxL4wUEGdneLcsCNz6fbay8889VC12D3I4hqBBO01Jv
3OSlHbxy4U55+K326vMwICG/GKfXChs+/FXLFh0kff0rtfJne0iL107Dfy36l+UT9gN5AIivuHZ9
iYSAZRsnj4/TVkZut691f4AqL/vjyuVofbyyra6s8epcyRJ5ljJ7RdH+45X7Ln1OqlxfJoXVQ/q7
WIPEDGzck6VtrFJq38wB33O/SxnIsBtvBYp//4ie/36POjpEBYdEv0tBaLZ0RV19sUX3okDbmP8P
qI1Q6ZzSb5qh6S9R76YBw4/+LspCbYP+7WQfp4k4jW0yrWx/Kh9dHoIwmlvGdwhpvH0MAx9DC6Po
e2ciCfjpY8jJ/+NjxJZX/vYxGrzYnEy8Jy+7Eb/neoB8BYoQ+SOoYMur2eK2okaWr+MALF/hyuJM
JrxticAXZrehIU3nE7BKNGzNcZ6Ovm5XLNVUNAagxxykyO5kxUFvchsC8UZ+xVYLwITWfoCegP3Q
RyoJAxGkA9maKFKoX8V1BZLjByCM8qsTvk2HJBjqibGNbILV6ceutd4OQp2lgL87Wg90qRo5cT8h
t5KZSJwqD8h5oNpj6DsdLJUBCTZYBrILKIFMR7DBQlNP/0FmqItCKkZFkU4NRRWTlMeq1q94bwmX
cVWBD1MOVnPsFYMKHVjb93g/Bhl0DPrH3c0BaQRE6+/RcmxWZRtuIdfZLU3kz3ZUvMtScF+BYcID
GSpw1uQF57W/o8JfzibI8Xqgl3XCcDUDB6aB80UYDt6mjI3GDEj83VBGaCp4GxJ2J7F4OiMvA4vb
olXeugV2phtaqK6DJOwycfOREUutGklHfyQKW/Kp0c2nIvX3yN/nQWB4jqzMxkQjGWBh4WDLVdqC
Q4leAee3QTKOcQWdEPWySKVyOszRVmuiyxel+dvBl5pcyQpvvwN3tomlmQApxPIVwK6gyvz0RcZN
hVY/2ImbNo19MFnU2Wz3pGIY80L5quy3eINZv/D6NuAehtzLqBjb6dCmDN0iQxcj3QbbzRupuNxt
J4AdaLdYZDk/RwYeXG07oNNClXl8P4yC0czZnqo7bnk3TVK8fIoa3ETVFvcZdvBXDf9pnemgcOHF
rhV4BUeBUwmzDqYYr7XEfymVNXqGPRuV10ZTc6+ZpZsPYNlZaXjeQDPF7o5ahv0aKdWwzMDrHONo
IlI6NpB9KQBN5+JA3jaz9xK0FfdRxC1ag8w9pEWPPMcatKSJPBjwSGm+yHmZQsGq4w+VrGvQ7wCo
VJsxfyhB3A+yFm85jWCfXdZmD03DMHTXteW8eVNsq2kqmf42X0WQ00WD3cqGJo3fLBu3rdQ/RcwE
5m5p1Uf8U8TMWa7bvDmSd1KVcfKiOo5gVTe/eenXREPuso9z/xZMvzXc1dLjcChid1wWjq89apH8
40yO7M02vJ99itMSaLmPohk3okjNAx89kO6oLy1wEPeyGuWD3bfmoepkBlVDfDkb0H2b2L18sNOX
Ofw3fkjABTr15eDoq8pxkSACiclhEpwdJGudAJLw5oJsN8ffhsglsHpB825us5icoOVQyP7kMNT6
GZ64QeuZkPjSDH6hQ15mj+hfdYF4/NdEZ+B185fglM9WJellkrFKBGhTHA8UaL9Hxxxg98z5fjOb
MopvV8jd8u0Krg3slmKN85cs4tmKZtyCHS1/iIZ8p2lg2UT3UrKo8zFZt1D5hJacx3btpNdnXZVq
NZ77B70DxEBVevGkFffCB8WbadfQbVUR5MiFtTPQQzZPQntxFwiIm0ljCs+QI20XWuZXX9sK5Uib
5fyQh331Aj2y2d5IqBRBkMha1WlTf63wrmoYZXlvFiHYinIJpLGy92o6OqCi2/QakqsPkdM9Q+Si
DKC9lz4MOtItdEa2QdmkstHZ/5s4rUR6odBBXT6O3Fj65gS6fXVHszdTL9svFuPyIHVglsmaZrmx
HAfcUSpuQr9i1U0gwfYhwqOBIG/diMTYkNDF5Jpn2yj1+zQf07tYsJ9kpigv9vRNYVnyi4rSfXdj
5sDDlJr1gHdNdDPbuAmgHm8/kK3kPBjR5Hg1beiTJBBqDlygrjcUQRMsiXSnEoB9IJua0Dtgb53z
AB6LYoD40hVYu/kL4NLNLuwbtuIq9eXCbrf2R3uJbdGriv+bfZgyqM/W4YKPvDunxeCtU9aXq7Lg
+RNoDM0tdCn9JQ/b/GngDZqW3chdaD6GyRQiKaF0jijYMMHn0+fDmZxplUz3KUjIIrw6DdDZCvKo
ZI+sG+Lr4LbDtk8dT0cazmn3FR6W2WIwonBnmRvDFqL/SQ6tBN3VIWdju5/DIdsHvRmIUAGMVYOF
ZarGsxWX3UsbOKM1vOiaaCE4NWZQM8EwqjrFMKlBBlYNoUpaQVwBrSw0zEcomEX28IDKtH/1OudE
Zvx1wVAUAeRepQ2W9KCClkMIZkte15CvoSXbdZphf3d73CI7kslFjAwJtAA+PIbpaXt7+IbjSjX1
fgggHycFFjgnyLzMz2qayJCDjkGGdLTA7o49pDGse1Vly7uxvY+ncN12PLqQqdM96B3z5if5yHSb
dLP9Pqkdp/pgdMNPiv+/nRR3QIuB7QEfrRMe8qTuePGTCFCPSgxm/V020UFL8Lb5UIRt+Vik4T+G
euuq3SZeeHiZPIFO0JyHzu9D8t6CkbESp9twSNFxZmRRHfjaLrRUZ/FoetMdRhH1Gfd/HZluUSyG
zKnvAQlhSzvn7OoxQ64hK90cQQTX7wcBsRzf9cQF+WUz0ACYeJpqCGnIsm6+ezXfCQN420UJODdI
CiAUmpvfobzDvzjMZcsU5bZ5yV5TtI9u8bbkMAGw1A3225JoKT9G+O7GrRi+aCXrQc2IM4kevAV0
DoYvhcA16WxQtr/GleYEmlgfhKXLsc35mrTBQqRVTo4LiosaxMkrGjZdA6FwKHKSUhhphlU5c0/v
dpIWc5DAwMM4TfAuePIKyAYvcGKFeP4sINUxn3x0/Y8YHYCffT/F5jrqzC7gkxvuYt+XX1zIWXdD
WT0Lo0xOGRiiFyN0Pb5QWAylxx04gqGzabmLivX+NklZuOFoVgzQmGyt4qHC/3WVTV1glhl0P2gs
W6sDrYhlrUaICkEX1JlWpu5ugGX6Gdoy2hFvPUBX7YXO3u03E9kn25jjieKeTLYCjIyw46ka7chO
JnL+f9o/rY/v+IfP8/v69Dl9QnS8rz0we+2jq21taA7Uwt8PPYhsJesuXZGC970ePJQuiuR7Y7ph
ugK2HfmfpgPJiJowx5hTAqGXxIUqTIK79J9L3Szvy83TE1D6OmMOhXClhmCVtvoWiWrpG162Jhtp
J3RgPj0Pmb4wewZebDxKTSsydiiN6jNubPAya2ELrzu5YJl/imvz7QGcVG9hM4xMhflt2Z3AGuI8
pf+GTe34x2q/h9H0MozwX+zg229O2BhDgenSVjY06c3avcYitq5Aew7oH8YXvdSPWQtmC4oUltlu
Hcf0wJXIsClR8c0Ug+qQN+C6pRip2c6iEUDTMdRY5hh1BbAv2x+uoAdzeDaE0xG0EXcUTcuOPu5b
5lwc0sW4H12gVqxQy7cZdDCf9QolidANoxMNQfW3afI2ftCgSPeQSzOQqsc1zUyGridRLmg4TYa5
BRmzPnuzkQMIMxbFlry0JIfgxomGakmZgZOPlixAr5N1UXuyoxC0KJqPZAVfMsqbqINocsDEIQd3
pFxKF1UTNPHiaE1DI+XDgenQLOprXjxGqBs9WNmcSqGApgbl8226ELW+9N1uZbQmVAqjxL+ONVrV
mFILrYYetBNuC6Bx14P94c+IwWsPzYhH/acIIKeQFlclj7+s4WL/HoyxCX14vLPkbAUkDlIqjmnh
OCna/T7R1kSkP9tmP0j1QbJfN2CBtQvN2Ni1haoEA6spOoLro0tDlEzmISFsCFPDB3s23TA175MI
rUNR7yYaUej7RIZ2hCOP0EqdsPLSZekB8oPuA6DB7oPL2DPauJoTSGJdSJbX3gr57XFFztbV/JNE
yqpVTjIVRXYu3YyBlRaz09hOVmipb9Y03dOFgZ1o832erSZBSmMDeH98Rybd6/FSBeLnDX2Csfe6
A4ce8IK8tAZDDa7QWX8l01Bp6CAa3HRLHwHq2vXeZo4OAMi/nwjMPlD90u7J0uo5VJ+m72ES9ztK
wAkQ5G6muqvmBN4Qm+0ZD9orOelLhmosRN8TfqUvGE9btH38Pl3kVRVwh4G+uUi9XYznALC73q71
6/zRZknxmOM9yRzT8RLVJr7jNrOWNuNiS04gpKetCaKEJU14n477VQ4SV+muPKdMzqb5QKAJhodQ
AEjvBPYd8N2nNYrKzTDG30GD+83poO8DohF/l3OoMbpZZrxiIvlpoqw0L7ATgGaKQNMTtrMVBN/Q
arlFWdxQ0AtxRV3YXoRVk609sBYMkEH60qWxCbbTDBUMVVlslZSLsgNZyz7Yf49HzfDE/IZ3O7Qu
j4CwpkAqqMzfpxxg5cbV0oxR0Lg5PiQLG8oEugNYNYsY9/C+L8GlMYRXqHiFV8dAlQWvx/6mh4zt
FRwByPk7aP0aPP9IESxMjLux+zZJ206Wmc8dRR/+K3QHJ1naih24UUtSLK1BS9p1A80+dYW6Z0je
dlDvDns0vamdHe5LDmT8onZHw4bpAQcr7FOMnQdeW/4Mo0dFb0NB28/bv4bVajUCMr+HqX3MvBrZ
6aJaZ4nbRWm1rgejcp8OAE5AmGzTTml6gC5YdsgNzdpIoBAufCgBYy8N76ELkbqumV1+ZTH/GvOh
+lUn0LtL3ZEvzBEQ6IaXvzq//io1XnzN6yKBNE7qPkiGH3Ol8ewCgYq3q9TG+PEqjhUnK9TBGtAf
v9am/sYaA6Xp4QDMFnHEfDBDG3KmlfmbjSYpCg4vMiCx4XurDLm3B4jElHsbJRsI89jWA9ki8aUd
rP5+MPA48G3IDjcTuLBu8ZC+AqRR6HhLbYzmOh9e+naCaGlp3dlydPamell1gN1YG6lMUMaexAXF
9hFo19+Ns3g8GU0Vmays/Sg872eZ6kcdLCe3E9cxZov/78lvMWXiy+e4rV/pHZnelulFWfYQmxeh
viP74HsXbnrAPmTT1y6C7MAtvUtpYGW3GMTOLSdaU+eBHJ6rCEoVkIowghh1RkjOJdPZDIW+pADb
f07b2lryAs3qjYiypZj0aD3FtnXWgLidD4bP+NEX1qrPQ6S3yEEhA+SWlgV+ZGuy9ej/C3Q7jiBM
14lLP4AupLXTcV0WAn+/utSQgBRyj5dG+QXsuS4kKm1t36khY+vaH92XCrQ0B9uDeh9X2tFGPrnL
ToDCf3K1AkxY1a9KmtqrOvHS6u3EAD9uKiAIYhuoLhZGZjzXXtsGvBPWZTCgLZA2cb5HwQCMDuHk
ryoGVYTECItlVoF8J7KmBt9AnHUe0N4A8mCsGyj6JaNurP47hgLpkCRgO+Eq+rYYnfH8W1G0PrZb
5pG2nH3JpzumTUeSIUsTJu+Uj3aY5GsYvi1qc/ru+1/zwIcClvvRem0gy7AA8RF/4GboraUHjM0A
GsMTS/x41dXCeC617ltejuEvFoMHD291P0D3bC5GNUlj/04C+HY8oaEnAbOmpj9P4zhPgqzqPKkp
kdAC3EQL+/QQ17a2zKYhWSLnlB6icARJO3naMJFvp+SaUh0JFDuf9uaIAlqh2ipLDY3gsQHhdWiB
xUc/BIOGlovmXrOSallWgr/KfLi4Nnq9Fv3wrRde+wstU/9wz/ae3cwED7M3WpfU1VPoPgm+x1+2
OqXSZCthee4DS8RLHEabSdWP6DCU0ge2hqNvnMaZiXJxao97gypQH2Le3dzjck+jVofifCv9aUOQ
oHKETnnfIKM3I4QUfAiULH+3CQcMFCRKTcEUN77PJdQRrUdx/7keuL2ik5e2R/BvoD1Fd7XglmHp
Lf0RLOnA3KgkTWEBFFjaDqjKFDpaHWhSCG2n1c02Jf7Z0F5rbLv3sedX2CXr2oi/YRTMw3HInYsc
8gSdu7GPdAGIk2J1IAeY7MKFaRd88yEab8tBI7P+dAu2XUXsnVYPH8Ig5B6vRjtvwAX+AoIY/yTK
yjYXLfIBO98MXyrGwrMU2LcEgN+vHRPkY3MIeq6mRRKHGu4uMg+AJ4Kowe3+NLKsApn1im5MLdkt
2VnnImvzYFDB5AkzVOAWugBAMBFz8KebH62eM9MA2SLa0hXboaPoESNWoC+TTnUiPry5yDgYiQVU
H7AZagpp4H2I471R8oAC7dhAe5BZueaOWcNsm1cwZbVtINNm8UVe5ZCbMAzrLk6nemvHbbYrTFte
JghBQiMuqb+OkHt0tUj75Q311imZ+9q6+bikSbmT1NshM8A84nfyYmLJeVKuOye6I1hFu0WOyJkn
hcC13fmJXDEo9C1y1angqE4FOlRjvUTSyj+Z1mAAV6O29uDa4KC/QusBCBnf4rBrAnOJqGrgzZHy
WbxP1st42EAfDfLGKOdcgBkeL3k61CfmQKFesNyB+A54VPS4kfvS1680cpSJzsBbkm07R7UnqKm0
CDkKLUrXegX4nRs2xdsqfpa1AeuQSY0NL4xXhYWN5pgyEBLeLoXaEj4NEDRbWm2UyTZMEnEWIFVY
ed4Qr+gXVaqflR4XD1ByY0caNaHfnoq6A+8ffHTwa31YOUBcrJLSf7Ohc/Ualpo3/xbRVVucqsm8
UDz9FEEeL1YRH+rVbaEhFHcmZItPtA6Sw6DfkG6CJBMoVSrFf2Wk8T9iSNw7u4d4twjBWk924dju
0mgMdmiiYnxiCd+00jO+ZoMBJeuikRsKS1FCzwxs7JupZ/v/WnZiWrVwBtBw0bJ5OBR7k2CBjdaZ
W3QNhqvcnto1sZDRMEFu/cOQqyFRlulNHa5u3nBAUkIv/onwWHjqoSm0Fyn+lTS0OLLlpeOhEUF5
E1txRPIKuEQ11BNgD4Wi6achSgbxKa3adB5GctBPUaX9mldCxeOcRMU3GkXCts99qz+70zQ9tYVo
Lxp0xMjHDZPfNZl/Jt8I5OJdI01wBuCKYNSor3jB2oYgWHmKtUkDpkiuyZf3zLh3QBhI8zq7ax5k
Gy/JV01R/Ojk/1T45m2GBFj3Liz6hyEvUtByZf3BUeROgA2b24RZFbR0wBc1h6CbpjZt+0qjpMgY
MICxsaZhb4zluUj9M41oUoEX9AUSBP2BhrSk63VXN00epaI9yfomvddU1raouLXBC0YPuRte7Ub0
7p8pBEUZfoYGxe42oc2FvkEjABAUahE6dHks5kWivO53JqDLCzBM+ChlV84iqX2gmSvL0hZMszlE
toQfWN0U3lVZGd6hWzLbxpA3WugUUzO02RVVdyYvHShY7gs/cu7moLTBzaXBd2BeN/XBlKTbabS9
Tbpdq1CXMRJQ2PppYQdouAKGxI90drDxx3l/F8iHGGhtGn94+o+xzFadiyR41eqbpMv6rYNuoYeI
2z95MuU/Ct1H5cAtn3LQpf0tIG3cJ1+W1RyAB2+/rf4Pa1+2HDesZPkrN+7zMIYbuExMz0Ptu0q7
5ReGZdncwRUEya+fg6Qsyr7uvtER/cIgEgmwVCqSQObJcwZsutQMGTZLdy54ZBaxA017boTl2c00
69lsNmOQx89l1VeXPg6B01ZmwWW0TQEc3yAZZT3Pg96bWK0niGSNY3Gc3oy96eMeiaMC5X2QR/p0
EAEAb1E3QOUXHbV6t9IZZN7dCzY8sdX7K7L4pol1TloU2yDjUMNjtg9Z16xZs8ZMHpscS8G4Ddu3
ArEqzbTtnw3SWKU7JC+sRVAjAz4bO22B7SGW3wejrFFsp4YHELuZho+eXj8i5dGtkwyr/VphIRyF
j2hqG69LV1yo5epgUxjbtFkagwF8h+oVnnzvDUOUy1esAGJKDf0Y73s93+g+GExjUFgjFoBC+E7V
qGQWaFVwg9wjb++BKwp7gc419a9CPlB/AG63lWn545EGZmpgS8UtY/9QZfFwcFVZRdV6/MLUGTVD
J8B9GnQnY4TWNlg4wM9YFfJEbuQxamGxbQXIYvcAH4mlx/IKGc9Bm2oDgiwpFrGhy6vReeUF2BcN
aFakTh1ZFvh9lkqc9NcIK0z9WxACgsM8s7+7jdcc6eUk6ti/QAZt20Z40y9rM+w2YNKrV/NSTw1w
ZNYeySRB07fRPQsgaYRHm8TpvwZZuQfxjvbDYMYJwqXjSwNmgaWLev8b8GZpOyb0bofyUqA21SCX
oW4x0av92EfFzRjYfJEOPDpnquI0jQGPlpAEmlofdtYw3qxymR+4BS7FmWQGsFDo+mjCBbuqzg/U
keHntS4yGzl+M4CSq9CHcwWGtGfxs5SGeA7NPgRHLljR/Mq3nhvwf20SQ/YbcgJr6/sY06nsZ+O7
HWY7WfH4VlRWdG/mFoDxmQ76qjqJ77OmqE944rxQ5xhF5RkU1WfeO9nJGtJsBWVcCCyqpi/wBlzQ
KR0CLcEjTPUMfYoeF8KdSqjHWZOxY6+AxGW39uBWlwz40UXb+fqXqO61VVGZfE/NFBkLqGPKx9RQ
WzDgbBcRmGG+BEnVA1uhe3s38pIjqk6dJZZDC5E2zdOYh9FZ1wYfBLqAAUBItl1phRceCtVUbo1y
08MqOiNeCU20sEYyDCisFahsogM1P9wMNRvAYuBGI1DBWL+isgMMW2XxzXcQU1cR80SvJZBWwrv0
Pi9OqIhzVh8eSEmgBCCRcukoj6AFpTx5QJOo+BZW73OQhwbFOXARgSMZDyT9rkUybT1WqAHpi8q4
Qym9cZc1/qZGlPKGPPI4sYA48PsFolPg2XUTZ1zgaTPsydm2UJjdDDUwVxhKI2o1J8KR9dou5Jgv
S0fb9B17MaGptU9Bx7RoFTMMG4PySE2I1FiPTDTvzbAf4k2MUuVVXzXOruQQDKO9uoO/etcUMl7R
Rp56qUm79dnZbmVwRFAnWVBWq7VbUAUnvNvEtacBpJyLQ2Nb3lEHamvKjqUBKLl6ZFhpANkpdVYP
fbwdgAGaZpoH/DknIkVQJVylEZY9ZgagW5R36dVP8UbrR/e2CjhMwBAce9P7Opu6xIEkgp3LZdhm
Ilm6Ud6sEq1NN1O7DEfFWR5b+6ltBHj5VgW/0BRF7qTXoRfYH6rBwNtN82cosQVJXX/I4mMeyvSE
1c77YfQSgH3+bEdFCeb1+kh2GtEGvgUaVZ2oZqyLq8DmYxdAMNhFLaUVaOaCbEx14N9fLDlAUeuZ
BoTOEEZHGhVIuyjO70c2sIe+AUxmiG8EKOceyGJp4x70EeLaKFNn6dUiKYV7JA+OjMSqbqCEVmu1
gxUVSiWbChxSNDSClOwBxVj+gpooiTUu/+ZKrlWJawyIS40svC8yhkrpscqPrTrEvYW2GKIcmKEx
P9IZdRe26EFObPXgbfwYE5I79ZNnOZbg8/nzlPq1uqvWkNKKt3YWpivSDd/nqjqsxO9kZda6PAsA
8M8sy9JVppvWsXeKH02QipMhxfshTGxxIpvjgV+P2dmROkflIcDWgDjahwv19KigA6UzeNVy7XZO
U42dGx31oXppPirLbaQZyERpKjpoLSgqlRe1yJUGjlE7DZwyWr/mmqf/fS6yf1xxnsv8dUWa2eTc
OqIWG49PPIyqFJW3hOD1PprY7piPSYvHytyL5cTnJvUiIR5lZn22mSbPvdkEe7zaDq2ZALFDtunU
A0BlnxjGgWx04E6JemZ1QJkBSEqfoxY7CPB2Ne7wqAF+7yXac9lWxSu3vGcPP4RXUEFPJ8CTTie/
delB7z5BKuOgurka+W+m+B/3gQQYqrzA371mgrFT1Tv2goge8iiLNjV0aid2CMuFsktZ6uzS4k9+
Mr2HeDSt578NCjyzntgh/nVQn5TWc2jZ8UlyFF+KXOuvdGhjN4NW5nK2jAjEXZ1YLcjTSIm+6orN
kpfG1oixR3WkMXwamomlFlRFME3ZGeDq0HsVlFBXUDG9axVExjYNQARLNhsZykXduhzUoLxcd6ip
3wdukz0N2rjllQlQq7LrVurPdhkW73YXjG37Cvi6J1ZgD/lhn/1/txcV6tcoezUlvlT2CpSX0GQe
pmRZBdrak/Drhzl/lnVmte2Y1y/n/JlEChNR2NjbzEkxYYcvWWj3RzJN9mhZBKgoo5zbqAXpKbLK
h/nSAg+cbVVFw3Kepg66z1NTx2Bk09Q0kQ4q56twzOVooEKwcUYEBjNAUi5Z6ThLrW5y1AH0wWXq
wRNq2KOu5TFXNvKrzQAKikCQbGmGaSxN8DGLBLsPCprUpB8HLE+nmWbTPGcVp1u8b9wjdQIHdpew
TJw6lPGv+tzFilstZKaVB1585WAjNatMHnimd0U2gKpLNWm5wniIXJsM0iPZHA8EBwCF31Dn5Kbm
dZAK38w2bv6cp9UG7/O0NMjXEMxKZJNiH4VlEE3bgdGaOunQfkwbNNgqDCVWVX2rsX3ZYmVH6xkv
BA6CmrSeoabjdRKFSEhNzE3qRS0b7pf05IXY9XSoIN4G/fjNb7ElCl29O4FQHGs8arvKSGd0iAMO
idi03tLQACzreG2oIdSeZwgKEPxbXX33h32a+dNFhsyPF67H5QYhjm7fu+G9aXf6VxdCrH7A4u+5
SLpl3SfeBRLA7Qk0HignHAr/m1GdyYFBlXhZuOCUr/qyPHPoiKyow9la0Jh6hbJztXIqGZ/9KMwv
0QjsAVJb8XfHfOhKY/xmoSh9BR1brpbNwRYpYsQeGgh34p07fM11u1nEqRVeOXfsC3VgC4DaCtWh
ocRu6ig18C8HJuoo+urgGhGoFZmCQPWNvCObbBlQdkM33FWIDG6sUJM3QRaZN0at3zZqUZsglUQt
2WrRRgNjPhSBIfIYuq55QFRlT0Utc6ELNaHuzA4gP586yZ/sdBiQWjqw2Nn9aVfTgh1aOxRGu/vk
r+x0gXTUoiMKcqbOP4ajehf5Y11OH2+utyE3QCL5cSyz7TytCUz9OfHkstKa/uw4SOj0wOTfdAFe
1yg0i++a1Afst4BiQ1/7fGnYRvnsNjXK+GSdffU8oACk5N/9FORJ3BE/hc1XaZq70A+9QzIowS4l
a5albwU/kToDjDtLX/v4DTV61aMtxLCO8Gg8VTovjgayq5vRs7GoBPnAIsy99rtlhkttzPKf4OB+
Emywn32tR3AfkfeLo+n6Hqqo2tbFnuw24V63lK1ufB3sbi8dI/upu+NBDH71FaBNCHSB/dAVzSKS
3XivmzzZBnaVHiq3SW9sLwpXht/Jr0DSb4cyzX7oQ/RFZMnw1Ml+wO7T4CffEPYJd3axdju3eHYF
woHK1WrHfex60bGqY7Ysw0SAAps1x9gzxvu2Me7B08G+QqMZak6B3Z6gH1begabtlez4YxCV6Sp5
5qCtu62bCEDq2FtpPorrQIAZXrScx+fKiLDZt6zutWZrJ4n5d4BrIJOlHMzGGbaooYzWiZnyK4pf
+LUIUOCFgEOJeD3Lrwa017xFmeMTj9kNmVDDpSEzLX0rWvRasQu1NtlIBfrAv1q7Nb0sXiBsLA+W
eu9NHQGqBcaguFIrcoLinJvReR6UFXjrD1EMEs+PiTgSxivcTMlGI4gIFtTvE5OPGxnNIvfq70T2
Nio+zjIVw7HNF5wpyreJ+G06kg8dPrXLPhyPDbCuwvAOkLBZMAcsHkVmXSbMwghpDAQHkg1hHEJu
NmcUaDxRJ5mcyDibVvfu3wDhjjRZyI5a7bEl0VHYRf2liG3jzkTQ7PQXe1fxz/bEbL+wrHn3rwAA
WhJ7BX43X/wgMe/6ENVUUySLB13zzu+KJMjJdcANSpgEKlXLwb/Q1i24JwL7ii+meOwgybRrUcK9
aQfL+DLiwRsKN3rFKwz0KU2qnQbBxhuoVHsgykBBshqJnG7x2KuRTYHAUOiU00hyYAGKwGikBUTF
jUggOu7+GknX1F1AFGkkizz9SwPwETlgpYfai3Cdh7V9B4R4ssE/wz/JNAbfMMSrd1ZjlcgLRBbU
woUOPWoL9KqWmX6HdNFmKN0xRE1itAZHl/E9sVFZCMRs8sRGXa58U5o3hQy1bTd27cGp2uGEPDvE
x92iuqvwmEd5XsdfsIx4CFKAexfR3ShqMIaVbqlUReyXRtP58m+fbRTWv3y2sNQ/fbZY0yCyq2q/
qHQr6pt82VhRe5iKs1QTqPn2QGVfjandoY6k2ZcyTeUCkVVQyFG4zqvdam3FYAyYjA7Stmuvj7QF
0tgcu9bW3fQQM1tGfYBvnYxNEeMdHbLTqFS8enXgQnc3TQixc7fst1bv8oMGSMhZOqI/0xkdRFKA
oSxwnNXcUVXBa9zowSKv3X5jJaG199wyuvMGVdI2gOoXyJMTSjzLZ/IYbMtEftN6RPWPXEKPPTz0
eJRYc1r/U4x/OiWnEU6UAnCTmG1kH2HbDza6AcFd5nqoQQmydaVgxY3VtAujBTKwAyzowWGASNvp
+IXcAh00p6wsEYHrsNeI47a9tMqtC1HLp4b/za3Hnb/lgCJCxsoVj3Web1HKjbwe7ryNyaJxm6um
zMplAt2Q55RX+iE1HciOa6P+orP+x5D43hWJ5v4GbNqoWFf+luE7y0a4yFypaXPBt+Q/JO77tAXi
xrsxR2U7qLXBsLvxgBlbIrsY72lrS81ST5L9tPFVvajYiD81EcuM90mlIxNdobrUI+BqGLNuYRgd
W/vc10+M0K54SXTOBuUZ1/crQp3mGLaI02Sj2Z5QZAJ6iRxE1ScIdAbmJixRVF64vdxQPx00N/6W
OKW57bkpUMOCQ8zD7lw0VYFS/oyBQcZz+gUZ46J597EcIZZl0yD7q7ypQ7hhD/5LKC2kJZK30FoX
ZyEDgAmhL7VsC0g0yhRofqTucYqVV7sB41u78BCa7BdkrFUPnXlAyuyLyr2Z7aVhgvpj6hXWyigB
NOyxMmB4jR8butFwC0XnNrVxz9Fp5N2XVpZA4QxxczogR5VJhHR/tVvwC3Hw+pPl00hqj2lsQLN8
SXPNYyAkhFC8Opi5a63tPnOyC+jB2o0OLvBLaQTWWRePhoJ70YHMdDZG0lo6ycDXMVYqLvYggXca
w3xJLinZBp/X0O+J7PU8Qx3rj9idRKDp8wRfaFAlO/jqQGdhyloOJgUHRuzn/DVZ27G2Ad9VXsy1
oXTeDDvyIZPNil+jacq5TT7ULIqc2cu5xzHcYmU4EJSsJRJGksfvhwTRyBr18mhnvVeBcCj8Mdky
6iF3VrvFpsu1nxSB/BSkTOMYKj8RyNNboNlP2Dt+jmb+EdykwR4LH7VYewIK2jqbGvgBpRUNUIof
knM1ZBzcS0K7RRGauazayESMJwsXYIzkb32YrgFS5MB+xBCuYUH0QyTVaxE67Zd6QN5ecyL9Dgse
D9yTjY7/Y5Hu8dLqwIJTo5rfTdcOXq64HxjHd5HI4TSdapbQDkaNNRVPK1QSqR46OBLIrAG0eD12
g21somgPdBgvAF7eQqyzvvfG0j+hWLBekl0TIF8s6qi6SQNrvPqsx/pFDYjAFYCMUcGONuqLH7wC
crpS549hMdaLHox8JzoMUstPujrMNmoKKZoly8xNMQIQLnlzbpywePSBgr1rvGCpm3UEXMuqdnj2
yPq2eETkFfDGUtyRY1hkF6CkvBtq1Un91vNqmCaBXh1oVbMI96Gas1AbWjyI5J6a2cjGFbBA9paa
rVciPYgA94aaQxw02I3V3spSFwVXaLxHdsNaUi8y8dqhKkBvQb2e08XntsUKlXr13qxvEDK4pU4s
XeNFyQZ9l2uaNYJtOa1RkFEfWiwOEErK0+CM31ZwpjNNll/Aly13plGwcWFWQYcA/AAmeCPHxjCH
MrM6o0MIVYBDEOMwN//mNw+jEeRCw+bmf3+q+ZJ/TPXHJ5iv8YcfdbiNFPvOuA8iiCxrUAkpFnQ6
H0D8wVaFVfYLCCVkx7nDjUFJXxX5ryHUnrs9NePcpLM/L5C1yEgaLlgO/+tpourjg9FV6JNMxvmq
ZHTqyi4Wjm3cjiLG3k19iHkINScXOqUhZZk8Q3mz2mtWXFxbSEMypIJOXDF20qEcGFAgWlAuB9N6
t0k6S9KNBlGj86DuAGCjRbOpRYpaiY+xNKJIgJbrXfM820cdtdtjhicRXXXuGECvIx2ZXrgXYWUu
os5Zp2XsL6crfkyMKBUKt8HhLenameDYJVdGspqmosGReMlcGd1MU2XCKNdRrFWTi6/5FwskRFsw
TIiDI3RxmM7crHs/+4uNXHrPdjPc2BhHB/5xNtscNc08K3XMtgosocvExh0Pejf/ruxccFNFYFKn
ZsBS/06YkNCWqXkTKY8K8mq7qGXdkjor2/PvCsRb8krq52mQFFAKRBEPIl+AiHLR8BvPsi6gSane
ypFdNEcv32zhXiIXJxwWL0iakxtn4Gby9WDv1v0jAdIJhh4qLDoiAZN9NpEH2fNqvEGV+UIfsCHI
WHIFgZ59m8SJe8EDaU0tOmgj2Jwzq33rhjBFpq8FIq/0q2bpOQFYDNw8PNaZrfbzlfPSfpylifFu
o7Mus52XKBqyhV7k7svUG251w79PhUhvGWPpLXivnVPTjkcyQRwivW0BxL8J8CyDal4fLsmt624j
kDFdyYsObd3sUquQZ2r1cZLe1rx4LlwOJg01M5n6BpwVjmaG+9nWFVa99BI93ZILdWQiR9FFgSIe
stGcUQU50bC109V81dAV1jbtwUA9zxdambl3jR54LcPDB06K0TvaTntLw+hPAi6igsxp+Wl2owIN
bzJ9hPlPSLGjlGD/uswmHtTX3nej0/zJhBvECwM0iahJxRdGvo1TBwtNc9xPf1VlBoCRmqCrIhc6
+CM4QBqjMaa/iiZ1Ox+ie3kulvNl9ZZ7O60Cbn3+S7u60w66J7/MXxwCpOD9F9l+/nQ9Z/5NEb7Q
XNP/0O9LFXUdbqbmWNoHMGxIVUwj964JkQStyPtvSdM+mFmePiSQbDy4ug6ErrJDz87SivYyYh0O
8KfXbFpQGe29vLQfBYjuyEl3TGPZOnp9ji2mrTRW5AsBAb77rjeeZDvws1Qtp/THDbAiYE6ufOO+
dvr66oH0qvVS455MnQFqrzAP4yPZ+i4sd3lc6MtpADPD+97YBEIYYOIERA/r6i7Z0+TgxE0PiIoY
C2rSAB8/Fs0x+lsydSNCiVnf1VuaHNUm+Smx+A/qpI+rxcYRKdzwZrp6a0mgzWJnTZN5biovul1e
yJ8OfpJ8K1LXOFGrx/JwG7hmBzoR/EGj1oe3QKqsqJNMBSQyF3Yd9AdqpmNp7dwYwTpyoY8gURmn
j/dk0FxovPjVqO/oA4DWQz+EosdWEnsqGT/rsdXdjrYrruUo3wLp+18g7T6soQg47MIezUhoK5Bu
AaOZ+P6prHMo8KGC+gt4Cm1Q4ubtsexiQNfM28ncQYFPVBX4QhCjWb7vuEGhtptwejM2P0Xq49jx
cvEJqGclDcTEDetOw8cuw+CZ8tehzl9FI4qHEkm2nWgg8YMorf+gHCi1jTXgq9181RDkfE0YAJCp
tH+mVnbTZoP5IpJ2gB6oyW8dK+62XmX2h6ByUsQpUh2sgXb/kA5QxuUQ6PyuhkOj1P4ZY7ibIxiM
n2iwCawMP41MR0mCqiOPPQ3MFkaK4rMs6p+gUQEuZ9hnN6mqzzPfRRoRAbXJzUHtPbmhOuJ9tkG5
zbPFyfeAiA4geTyA5hvlHdoiH95yNwK61DefITtcAZRo5Lumb9OnqrNPbmlEr6jnyZYl4NEX4Zr6
uTAGpNasIX79GCkziFHQyMIJAdu2LH2lJQkSRCHPnuiMh046ncm/2P7mF+qGjudmmX3Ks2mONRzB
DLb7lNWbcmxsuNfY6OwpvTb1usiSrZlWoczkI0dHzjRLVjU7svdJtuAjEruXsivLrQP6gWczLyc+
KyfzjHVqefUeKCSI82bFxGeFtTTsSQsCbdPXnpS/hzgZqtQAU2AkIG6W0lwr7PwycnzwYFdR+p+0
5TIRiyAWwdFPITsCqExaXPKRIeFiyBV1IE9YXGJoCFqrZOxXwFAFx9ktGFi0GcLMXfY2qjklgBpH
kXfdQyRNvgZLWb+ZmiOI2Gynxkcy3e5BSGMEgWt2ok46SBeEYSjquqUWzdanxvtstiHfZwstLdx0
greIeHlmuiDOLMgPnaRn1BdqNXrW7BI/r5fUpAOCvCDmDJuLXfkAbCqPBgRiS1tJiZDtL3NMHmrA
73P87SpWBe3XsgP3ZDTY5b2WGkfiZgigTrpLUWu17tVNAY2+WMWi5U0F0e57W45HHeKvazwc3WPU
hNGy9Ub71KSF9aSDLn2irRO8OICFslyFQM19Ibcgq+yToYdbzyw6FNU7r3THNA2EKyrELG5bXW+P
bdh5Kz1M41eRn4vK8r92KWhXx3aMD3qe8Xs1kPrrtICGjgm4kBWnzj7NMI/TmM5biIBPFLXyFdlS
uexsP7qmnmFAzHUEy6hVjBBRTt99GRRZBOQY+cpA8rQDQy+4P2x91dOZha2q5MJDuABnU686s6Jv
rO2h4u6hTEgdQIopwm0DQO+WtTaSsgJPohbLCPD7u+PWx3PmtnKRWld8adM/I2qHVeMg6Er/yyzq
klsoyykNrivzdfY1A9cuxBTlV3Ps9aVIEwktvVDuWqfTdjoynTcSJeFL5OXGl6rvT8Sh7XOwd8aF
/KpXGeQgUX+hySR/4Ci9R+k2zsK6hGwoHskPWiLebXMvnXFdb9aS12AGsvGgRIlGfqCPHDhZdnKq
+tv0idWf4pQg+yKPPBI7KBYkj35enopC8x8SED4d8ERRd6Ecvip7puNtYUaRfXBcUKX8bh+RyFgU
RlPt8Pjrz1jw9+eRORL60HaxTc0yXlR6DxEC6nGjeFy0FYu2hRyga6ZBB8HzVVBLNWebm2bDDti2
+rZThwbE+shewEZN6phtReM2myowuyWh3Ajvhj3wrWs7wZ7wbbNdc5NxqwM7vMiIpnVWtvKt+ha5
tWbNBZ4eoWaYNzxl2jpWZ6EzvJ+R7W+9AJaCPgdYyW2CX8/BQ+pg04xu+VjX/M1ClPEtrpoNAnHy
q5EH6Qr4qeEiPA+RPaNoNjxznaXJR20ReLlx8ogRgQLF1GaIyGGdEx7IRAdXRZHpDGkKaLmWI4Ro
AV7dJK5AtbIquCMQF9lAAAD9G8s5I5BTXHz1+OXCfDGhLLdLbIZHcqn16d7WNbwlqhQa6F0T2hDT
MZK3AHeFZzrsW+lHycpgLL/4qe4do7Fo1r3gArXeqBeHmueb3eQ/h6JrH7wobrdBUOT7MGdQSlOT
kcdoQXE9btg3hPaTVeCOfOXq3rADhSBh1Ongc16tA5eZa2pKFO/dOe8OtsW2Tp4DLj609yMPUNqf
xvkeOQ0UGELh4RbKIO+2yj1rQbLnkbP+m2ZFYOFVqzpHlYp3eaSvAFmU2j2ia/gWZByWK6r9T5G6
2iHXa+IVBpUnECnWtxGCMZONmtQBdHu7s5aaCwKEzu7MR5SBdwfbLBU3tYfwYQ1piLnpgEAR36t1
TqwQCGnP8ZepYhiHVOuT09Thvcva7NQNabAkRm/nl10UVnYqLCXPhAj8Gly+GUQJywVuW+MVfBsC
mH8zu7rCGcD1gn9ExuLuXvdqEA6pR+0Qvft2ERiNLVNEd5EB8moRIJGFveH41dahzNOL4RlyMe92
AmKAI3Oyk//Ik2AdaiNqDNo23dkyjjZIciCv5414LiJXDnYbFIWkWbYz0rz9Qh5RG9vbBOJ8Cyy2
8uVEPd9qer/9a5uI55EvQ5UM8/yd6YAaLnIaqJ/RVyrqz03qRcRf7un7r2L5L71/jJ2dOzVV5Wli
O4bjQQ5IukIKvTr2iABseG1Y9xyQMMgc8/GtCG7KXgY/rLH6aTHPexSZgZ1l2AcnoMDraYzIS23N
B1Qq0f2mD3a9TbSoQOxJrYGEWvBIdcj80Vrq+re5Znquqy5BJrHPK4j72Ki8lk7eQKB4EO+V2LMf
NBmwNu/yR1tvdPxOZQ1umtzaZAzg4jityjOK4PkasKfqqXaN71TaqDnf8dhK3+YxejxGKy1gL8LB
P5Oq1oAwrjZz02/6agN55GiTuWF4YgNKr1j/TOj3ouggTRcFw8WzPXkyBTYycRUY35p0crD6e703
FsgWVECI4JYosMJEWNguTyRDk6smU03qtTrUdlIv9ormI/X+bWzqRMhc5BwEqhq/YJmAdSUEaM2q
946V0LHUVHZZOyAMGNqXSniF9VOkrncHPdoVGG7D/DYKVQGDiE9g6mb2d44a4hVoNewbrYTq36C5
6WOYFfUaSlLjGSVf2cEpU2c7loV1tZKSLTvmRC+dye/yrLB/orAf+EZfvEXVr+FuJADf6FITRP54
V4AfwUcoxs9PrO0CoAf6J7r9yW7a3Nm6ZT2pD/mDmV9R233kHMJIsyBRXkbtlokIZLgjBInmDqO0
IfihXcFgAyaqEqh9BFcWFYvlkZrtULw3qfQQb4fPvcPvTepNdJSH/adjixEYnYrnK1Dbnljj8r2v
FlhAI0KRzavy6ExtOiiXoBj5Pknd+GRg8Ul8BomQPwJWRFdH9vadPqYXIkOwuLS2gI0mG/Ia8vEH
qvTCK9a2kxeZzcGCV5/BS61cP+YCf8XkxZvS2QivsdaIUAIg3Nf6c2yBGw73dXDLowZ83Hj4n1Ej
gxxU0EUIukjrPAIqDnHExrpri6ZdFgbvvyS+9a3z3fSHWbUYrvJQLKuwVdLTN8eH0GofMh2CbCHu
6bABN4ockCbpjPgcGNq3TAvsaUHZpUZ+KpLoGy3TaIPgocp14VldeqDFmm/jN4hi+HJNbF7E6yX6
IDtrNV4VivmL7G0vUNqh7Lb0lrMr2SHTmeHF4FcLEPaOWxTN5M8u5MW54UWveYAyaBdcbJcki+TF
QwE1oAZt9JpAGoDp4N4w3TjY/j4yNeLxynPrmWNlcwYFEz9j1cvP2IEkO9ZrT54Vx0criTehmVf3
WZZ0Vyd1AWiRUAbtEXNZ1oGu76hX61h7CkPv69SrD85bg+KPIxZH2LU4tgbJS0TIyJcOIK7bMMm1
G2rFle+s/vmP//3//u/3/v+EP4orYKRhwf/BRX4tYt42//FPR//nP8rJvH/7j3/avmd5jNngsGA+
2Eccx0P/9293SILD2/hfUQu+MagRmfd2UzT3rbmCAEH+lvAgRG1aWCF069s7y1esCqikv2vTAWW4
QrhvSJ0jfc6/d9pq2seGMkqPqFjZprTCkox1O0DNWHZxxijfesQrB7lUexENVbydVAbTuP2tjTri
SwQgzLzMSFKWrJCNySEQAmYiOoRp8NlGzlWerXT8xg+QJwZ6Vh0Yz/uzpQ590tabAg89MDL96s1q
8QVk+vmOdTpW7Cx3auCRvG5yobHkTBNATUFf/NdfvW3+61fvOLaDXxZjyEE79u9fPejxCk02rnPf
ynjYIQkcAjVljOvc1qqXOkXSRC0n5Ig66Mqz6yt5OKh5Qqm2DpjY371qHmiHPPI+zSN1RbNh9QJi
xdqBsSZ6yeLaXCVWKs8uJDGPVQmejAG5qacRpM/4ep035Qr+aWC8laseQGkkzIYT3WZGPdyIKLEO
tm3imYuSBvff/C59688vx9YR9cW3YwMa4jCH/f7lSC+tPEDn+f20SHdKhrr8wn5ChqK4haJsd4tS
/Ud6HMYN1zb0yKOm8gJci98OJbSKzcj/hhiwWDss52BNw4Mp4g3EGhhrv5iiPrtqjYiX4h1P9OKZ
aSUkg0oJ16Gwj417jbSivgJov0HCnt0Xik2/Arct6A7S4Eg2UIal27YE/yP10oA67jdM8fIjagbV
2jq2Ubdn5UsEp5L96HKw9gccJY99AM4MS6b1sglQRRi199CuZ/d/+NrGtXHMvQfljj+W9qQwZwrm
H1Qnyc+NXYjqJImgB5a/+smw4x+19POHVh0QKSxrloAADI08drpFh9LDQ+6X/MEURr3RjLFYUy+N
ljKbRhcg772Z4o12aepr027TT+TyXeuqp7LRbqijMvXo3/wibP+3XwTT9f/P3nk1x2116fqvTPke
HuRQNd9cIHRAMwdR4g2KpCjknPHrzwNQdkuyP59z5npcLgjYCN1EA3vvtdYbTIn/NRyzDWjIhrK+
Tj/0VPQs8oyUTHivMURhHydOV6OEvPLGM4zrT5LVyi/bJEwVhuki1ILpSogspmhCgxVkkl5uFrAf
LrGbeeyHPey22lhVVdnd6vYWAwLEe6dOMJdJ69N20rZj2/y3bR8XC8U02LetCcpmVszsYIyLdBJV
Uzpta+qUKrVdxDNoKwpF4kE1k+N591+O+WhQm37/f+l7fu7215uJAJSuirppyQjRWfrPNzONGlHK
cjG4M6Z2phSbW7YEf+FGjgUL0HcueUNmFV9KUfO2ue52RNNEsPRGdUThFuFZyoiVCfd4qA4tdYa1
n23W3vWHBSSjy6HHvI0DtmY8Pkg6SRHptHApnCaVkHeVxfxWstLY3pIt2w4xF77voDoTkyVA1l1Q
+8JJqgotm8DKbnVwLv98VyzjL4+YohqiZkgykruiqvxyV5hRqWHRZfqdiF3upbIaZiBtkgJhW11u
N03UUE8Sd6puY33J3B+kl0sMDTa55K0N/TyIsSZS8pu0cmDM4OAmvXPbJhHQ4s5bZ4MClhryHFgh
hydtRQwm4d7oK+PpfFSrg04zRKwbxzU1VAUJohixEB62zX5tG00YStGs/KVtO65aU00fB6/HbW1z
azLVVoUvzSrvbRvhot7TDeMrIocJSl16fdz2xDUeW0GDDde294ejLbVtMchVrYuol9dHYH7mcap2
idwuh0IDqLK2i+Wk00eQVEQ1hYgfwX4TML5m2kNrTffySiCpICJTuiVSWrfWfeOMg1LWkZbDIiwK
C+SdRyk4Yu5dXfVdjMz80gUnMzc+Z0Xf3W1NJUOXm1HD2G2b2w4pg0IlSi///IzI2l9eHQu/DUvC
XMDSVKLwdf8P/dBsiQx3s1LfRZG0Zp2Lp6Rt4tdiBHQYTLp4Q+UnBp4HABh9vei1QhGD+n7wpaKs
tMM3FZUMQ48ffj7TagaRAGa+sHIhhuOKFos+Jg05KeRqt00zXryo6pf7ITJQFQmLXYwS6FNVCuUl
MrFATddNIozuYBqrys26mTeIj9amNh22TYhG3y+5bWKF7MVAzTxT4SnfGEFxILdevOjdD9Rr2OLM
jJrmgzhEomo5ZipUtw/qtZYjJIETmPRBvcZtrrwOFO0H6nUVTq3Xj3n/8RHb58wQc8B9y6nxRZaN
/laXrfA6HeC/TpB4vii9jFO4KOYXIBSMBymsj0FUSV9QFel29KnBfjssSdA/r6h1jZ0J3mkggtja
dbV7OV9WCRcywOvp22WrvgxJxVcXba8u4EaxbpzrIXpAc10Fn0O2rjHa49xSEYBWYDioX8RfmT4V
dr7UwWM6LLIbCFN2XYANPfTlIB+3K2kdFcDzlUYxD++saoKcjE/WEEyOjGkcyWm4yea62Nq1ppu9
VlN6R9KX723bju24ibMUUVQ+rmHGe0ys2mszJINSqH3+jAC8vzlDdkl30qbF+gKIUXcSY47gT2Cf
anSNdJhiEvaSrCh8AzN/NuPWb4PiETJDei3SHd7OBEZ4XmBwrZXDA3WuEDu7sHwo86XFJqAa9tum
Xmf9sR0Ajm+bmDArN20r7pJeKW/JsEtuKWbGnVyX2bVYG3tpnoy7rWmKg84N5GDZKWubrNYtzh0f
hwdjVlzJVXHckrWYBqFumOnHLWEUbRWyta2bDLDRgwghnMmSiXTbF6GQbuNGI6lXtkclaOpvg5y+
KMliwnltA4cwXb2pJaXdq1krgAdakGuAxbmr4r68+7vrZOlxyqt6T8Ji8OoBS7wiru6qlY0CDBKX
5JWIUgglpo1tVvBK0bYtNIwDtmP1hV7KjGtq8tP82SxLd5nL+TFJIWiYtS5RayFiZ3arQtAoGUhX
cUMtq1yIRZM/Nl1DBW4cxvSyTcraaSXRukWfNNorZhXjOFPOF6lMdh5IonGvyxQK9DIyX+FUeVke
qt/C3joNHRWZ7XTgANatGkbxHkDTsvvnnlD5dbRk1qCKisjAoEuSRJ/yc0dIGqru5EkYMIyXSLGO
AeWljTKA3NSNFfXSAakwMiJb24B3VNQND0un1xjeoJKvG5V0mwwF84Gxzt9KnkrAZerT+Qgw/CGF
6iA+GKvEyqaz0iOySvwzWN4mqtKHiB9ta1g4YozrhG2bf8wjFNDHTq/O6VUfdfLNtkOkAnLzz7dB
+nVeut4GTWTesP6n61uE/cN4YEwTOG9T7K++Y9oNa2WS8sqLOB8j4kUaQJEX9DLPL30WKq46KfWv
ncF2RpUB8t/e/qhCz45KWeL881dWpV/mOYZkSqbJL2fSeah/iTxhmkoYDcbJ1ceEfgmMBiX0MH4m
J5ytSXnUdtJ9bQXi/o/mbYxvJKBUf20O0W38aBaVPn7GauN8dJt0hqvFdYFGk7elOXPDih9lDS2X
MvPmqEU4mJKHW6RSdCeE9fc1jBBUd+yheRShpLrzunY+rsAi7yMc/8+fUiHtlhp5K6u5icOo+2Xz
v+nQ+P+/1nP+PObnM/77Mn5rGBK+df941P69vHrJ39tfD/rpynz692/nvnQvP214BROZ+bZ/b+a7
97bPuj9SOuuR/687/+N9uwqEuPd//fbyNY8LwM+Emm/db993rSkgMg8yz8efSaP1E77vXv+Ef/12
einal/ZvTnl/abt//SZY6u+UIgwD2RnmQ5a8viDj+7ZLEuXfRY35u04GXGKyRJSPGmIXkXkSf99e
GIOBXbHYw3eAfrXuUvTfLYtQz0RQQjd5OqXf/vjzv2e0Pn63v89wSTzRvzzufAAkTOYwOk+8/Jc3
tA46M0vCST9JQXBUkky8GFV873CAmfzFZFgRY31fzBUDVl8PIAyy2lfbqcxsQzMrv4cZKXlLXALh
jrPj1paux2xrQ9zX/nmzpMgzIE922HYWwXMcqNVxnJfClzKzoNLCmrKuNX2vHIf6cG4+79vasmUO
UixG/jiLpGyKH3J6ahAVWpzIrMddrIaeVmcek8YvQ15Ku8yyh6AWjguFSz8V085R9CZ3YM9xrb6N
AYnLQ7wAXYy8hV7m0FhAlZxcfCjCaTrgjOiOEQzdTI4nj97u29D19d6QhkiFn9MezL5RXdzZRX9b
tIFR2CiGPCFXrtozOkepLXK/8Ql0t/toBMVO6ExhL01N5cuZWK3QqMr/ZXOqlOelDUWvXaZrIwsT
KARdZCOUf7m58EhtAI5Qavd1VUz+tsg0RKYKMzdtFUpqRgHVZsZuOYmcNP62EKD7Z/a2qol9dYDb
6ZV52LqYK6IG9efX2L4L7K/v32rb5Ht0u1Ycby3Ynn4tTz8utrYO9veEhtahSOrgUHcLXLGq9BNt
ZkzO6qPp6FoWeVjpqbZimgt+QILBGLcuRGV0MR8ZDhOcF4SHqhD0SCbsliG6n6x48stJi/1F3MVS
M/l6bCBjH+GUGA1+EKDZK9eV5PaLknlQsWJb1YZ0D7LgAjGl3o8phIH7KQ/IywuD5QPpg8UsJQPF
fgWZxRKGk9gOtZ2Kix/XkSPlOKIUiyX6pHYSu6ytwkOFV/XH1VG1qqVXqzQvElMp/KAcvi/kPhcP
CPQ7W1NclubORFY5KTMT7cWVfrAtzsj+ctYGDJbvgkV9MuZZQNhfItKIEI2pJR0RNsBeVr8zI8b7
AljDwUp6zwrK1k4gFbqz0Lf+WFmlnTLvdJGkb31EsBqvk61vCOsrThKjW53jReFXH0cTVwNJ3o5U
2/ep/RJAC2tF5TAkasDd7W9VtFx3kmGInjTIb0KrzDyizUTgZqD5nOBoyJxt9Pt8md2qosiVV0nl
5sTEdrTeDn0mKnNqzDc/7oyWStVOrKq7X/72D0ZEADKvCxqhtEfJBHpT0wmsi21teze1fLS+v6aB
JiByVmgHIDC5MlhHzGe+op8Bfz+/0NslsOXOBHvfWo1dR5bltjWWU8EsFt4SSKOTkVt2oqHubL2P
NDfoqwcdZAqPmKH7RjM8ZoI+gxa2ol1UMOVNUTMqp90kB+AFu1H0R+xmfT3bt2KtH+WiqHxE1Cue
3yHNMMwoZWbhbbY+5DLQTQRpTECRfIGg8YIemdw4iRq8I7XxwGzCbaSxWdPFgPcKeopu3azySfLm
PHxBwbDz8SDufLmxsh1I1tdw5gEtB2tB5l2PD5TXD+kQo7GvgQgThhZFwWzaS9w/X1kXsSJ/X9va
zFEaPIpGb9vbb9Zt42PWRW+wlGHuDboE1xYbHzfQRJ1nYijsWpEaD7lCLLcbtMk+vlKaYR+NB8XW
B21NhqV0tipIqOllL1I/QS5fFyl64X5qp2qSL8hhtuXBqAEOLgU/5/YsfKyqNVonvT4crJWuI6Xl
s4WDAYDEoPNT62aeQ/lI5Ctn9mSN5I01cA5yimYWQM+rqKKHkMV+9tOQSrNi3lhSJXvbrVRTfK1V
+TTG8JFnyGa6fLvkoHjKdKZ/iSzU4psZH9c/ul7wH6dJ1ZOPfhlORucEucaI18TFQZQqYZ+G460Q
5zZlncJWEcDAoBglhLhXnTyIU2xUjNlRmjJ1xSUO3WYyaowkmgtB1kdQl3HvC2IDfWNdUxJpdgzw
IhgaV7Za8nNIltj4kUhfvW0Gcv+1FsveI2aBzbJ+VIfJNERA5R0smATqMc9OYySmp2pX9rxwGsla
n3x6ndnb6rZAQo5z1gUmlTgc6HSbRLKaQ/LNIksWV5mtKoETZmqJWKmSnxYxQ1hL6hHWGvXKI5tC
nI+ihqcXVDeLmW5mqvvkSPHQtsK1Q+mCKPHRPFyU3PJFkR6WEqi+g+R2V+BsWHdK6dWmeQtF7ABo
XN7nZddxC9ryaEBOseR1LNjaZnisLljSGlwz/Txp43kvidrRKMTJ1+rBAubOG78PrOoaVW7jGOvZ
5TCJ02EcJ6QhhIFsWVIz4quBm7QIYZN4CT3g4EdTNhxkGMN9zVGnpJKHE7qIdj15qSW70lQFO4hv
guhsv0/ewLHZ1rZFxERorxiTj9pn3i3jvg37uwmJtkRXITMP4aGv1ShHnlvJfKt1qemOK/5u9Auz
SnZKVXzqMTfy43Wyk60TmG1RrGtmlSdHDRM0PJgEkKZrWwFLOcP1NafYMI3XuYGkrywhLIvotZPK
cmG3jXQHNVy2J2N4kSMIGL2w8nyGJ/RRX+aWyZsyNqkzUkCE9SLuJ1XyzNm4zysL6Sb0i9x2Niho
VV4wjZ+yFQMW6MjTpePTnK56pn1w0QjVYFdR45nW+koL9C+RIhwarX7KB/0hDSB+REK77M1ofiVo
99qK14OX0V5mSH6Blu3lCHkpU5X3WQUOVoutT7kUX3TjMh90RdlVs/KNehOml4sGAEn2sLQp3Y4a
86fGCleYy7DDJyugg64/wRzUnDij5DXlV5iA5goyoUWcpTZ+LQrJKOOqXS0m4hINwTB6NsoOM9LE
8hTmTx5CPxakz/yQGMuAMyE6AswYD1mt5GBZMEUoJ3Qs23IdB16qsoW6gObHsSvl1Olqj6xRStRc
Y4CVF7PPJ6MCWF0DtWltrVtHH4uhZRl0uwjAfpqqpe+YrvaekQ6ta4wjkhxq/hDLVupW8bjspmWS
PrWMSeYgfkMhYrGtTHjrREXfDVkN+CTRwXXos70EzP4manID/8ZW9yBJSGh2PWwH7OrsrhgkUJlM
MsDK6l6+xF5ZdvtwaHnpyMJM1TFImtzOQr2wYzF/nlrl8zyP0u0Q5fi2yXY/mchYy1l4mqdnRGOj
k6w1R2uOcZ83sLTSDONabpXiqI7z6uARvJil5qtdEtmGkeD4mMP+VW50BITuAOOhQQDxCkC2cVTM
OXMmTSR5ikSmTjK7mpLLScfCKmDisBNg5uOYFT7KdU0lZYZR0oJAtpF6ODKq7jBLl52y0AEy4aAR
LUa8j/FcGUoB5UmckfgKXmE0eLlj4ermkZi51LqA0HXqzorETyPkC97Ru1Gr8oNaml/SOe8JYtSr
IrLQ/7zU5Q0ulyaeMUGo6nUYd/3gGogSI2phdjuJFGJGDQcfLjy1HvrwNtXjU6SjVUlPp5HyBReo
zNGjaioODiniAVPBGJUD6InkkJ0ytdCzww7bmaZEJfBvEVxqn8ek6py58bQqmnhEjUcd6KhbLclF
p2VMSdsqcishcRRsyw4lbk5zCF7SmAsbHCIiMpr1tQ0bOkKVZIhaGuleH0hOAKPT3XI8TIF+PaCN
zlsM4yXLVdMR0sDuDHAGVT+BTbJSJ8CkBtktSHGUY1z8rW7CsUQeK7THfLiHOP5VEKp9hXcdPgDm
Dha+F1rlExiH1zDq+dqj2Tv1IiCEwQ9jywiWIE0g2sbQf6GYlL1Knf4y1IM3Ei7vTKn/3FgSMZSB
x1CHdsscagYSPVk0V/lRKploW/mU+1WtEzPhRJT7EK6TncqwQYilVUGw2w44L7aDzpvFdmY5wvnd
Gn/Z/T9sy+Pm0hKqeJpBzSvMjsI1qlHWEVeagppoed3eFvGfa9vmqKR/7NaZM+5ky7hsgqLxcT5r
/G0N0lZ1DBE4aVL9UsiJGbbmbZGvR50PPbdta7reMnv7t7vPl0lK7fuHzffpwL05X0gEMXucI1go
67c6H/jDB5yvM6TBOl1U4f0QVPzxB5TMnJHC7o5LQgpyqeqnZB3joK4Wfh+0sZs2qmhnW7S9NW6L
8zHntnJeo/vz9i/HGAPEv0LovmT6Kgm9Xv+8OB+bbgHDeXs7Jlq/0rmt6PHBdT6O/Ntv1lsY9KRm
MX0/aDs1M0UMZsfktlIbhVrvaNxIZgg2VGKiPbSkP84LfZ1wbZv1PGN8GHSLG29zraFa0yjn/R/b
f79P/fMq2/FpE+VIjZTEsqpLdp+xOsfJLR7EUnK2UDgrknTEkISoGFoaQcUEN2jC/8dHxbfEhIm1
8yIO5R83xXpwMzrTw/mIbW31jnD0dhqd9OcTtvP/ro03Bnjv+fLnY0TLuq2qctmJgiL5iO+yaAog
fTlUMYzXPqr635OEP+W+/kxP/m8KkxSmaorg1v59CvOYZXFBAeGnJObHSd+TmKbxOzMUcCWmBXsU
sNH3DKYl/c7cXQMmgceyJQGYOGcw5XUX7STQDS6mUh/5IYOpG4bJKbq8XfH/J4OpmRJ50h9QehrJ
U9lQLGAbFnBcCs9rKeaHGkOsx2qSoXXnq/1jW1qYMqAbZc/tkjiQK5vWGXJVdvV4xorVaFSvEfXW
M0m3E5XEX/Wp+rbUHaLtUVM7AgwtLwxEBw+fm7kdcp9qmbXvu87GftOfKzW/MGUAG3ncE62Hp0pK
tE+iM5nSW6iMxv1UI+wkTEi3aShxjO1iMiVSJRtIRXCj9bNjTXK0zzEb2+k1AnpNM4+HDLHyndJm
OAp+xnu3PiJKB7NLvpgyiJVFkzFJT56smeAkNcPZpQiSusxcai8UsxehISSWohhR+ErTLtok+2TO
aKaJCrFSIe8mwA8I6EIOmMPPI/SMnlnVXBTNjYxl2Kwp1oVhALcKutE2xixyEkUhMGeWP2a9fNGJ
rXIDCzq4wjaWCehQOhrI931I9Sq1kuZJnBroIRPxcQGrcq9U6mz3mhIfoxjel5F4yBXVV9uiW4Fa
dT17KTAAe+ZuZDK21L1UHtKcOGcQEuAQwJVBRFJuIatzp1pacqXxeS20FiQexlMFxNSO59HD0jHw
LF1Dsa8KW1u14MDipzB4SDLxBy4SLo0zCK15FbwaPeqcO8PMyr1eTtfqBJc1o46uGumEmclgMNuh
gxxKxIMHAb2SRN0vqYDxV6JYPoonAZZtjawaXlW1D/lo2CkuridmJOTNmiTbRXqBbPxYkjyzrk2J
bA2YjUVsey8vs9hTNf2QlDkIym4x+QWho2pJ/hRjD25CHnPLECVwwfgsBtIpHVv1Vhi1wsbdJbeH
MmBGvQr7F4b5HGgInRaK4Mh9Vp1iy4g9ZDhEnsiEXII1TlDKqsylENpepmVid4oOcBWJpW6KkQDv
u+8S/JvkPn+aNkfZ/RBnF2nVMjg3pVuFFZhaJEeDlkAoyLHfrBdbMNFLGANI4LUZH8xYUDzslgEe
yj1g2wHpJQNovqvJAHligpQ0rS+htd4ZeuOAN+6uTXxXJEXGgSZVdmCiJU/ucRbohPEB1d7wCp20
o5Cmmp0ppfmaFribFog9VTrl8LZiVmrloRcbrlLLlAak5F03o8sikF5xOdS8IJASG/rTcF030o1Q
I2tUFtPsksmM7E6sLAfiQuACjAtH3fKLPL6VWkLBiXm+PXTSm5kDDRQw/YMwGVwSAB4Ey2qQEOtn
V7Hi3IEkuRBCtU6pMsiOAWwMwvXSiYkmyVD3Ck7rzS6dde3ClNJVqysyUSAvmdymkFBzZ7QwGwe3
syzym9akD1R8hJ0lFpzdkOaYK/MpgdXPzxmkToT1hplEi63WyxNKJKSZwKe4c1XeiJh8WYVChr1E
YKRMBRu0AcpXs2Hsw7zyJ9mrZ3Locb4LptghnuR3T4XrSAexUM3j41DiVLo0kJEEMqR0jYAGZIQ3
ZaVyDWl8lZXyE4BmCS3W7qDVyFkEaokrrwBkKZrq9ioUGvw3sAfO/KgSebbhbI2pDoK4BMdJzb2J
vsC5m3bvOhKraKB8LYQ8tUESqzdoG15nU8UUoq0/z9CDvMwcYkTO0pKKDcXyoCQOGpAY30V94uGZ
ttyIRfatxv+n1mGaqrqb12Vp10vgmvD3Y5KMp7RukmOvRK8Ehx03L31tKDMQEw+kgsdvQPNjV0zL
ty4j2KpAndPzTn5Pr+kq1PDtoVZTZ4mLfQ+e3ynyBFgrGfEkklQ7DO7zMPs2rJJ3jTpraG7CMlmA
vhbLshfG+iazHiKTjFikLU8WCVCSL4E7N/Kh5nmbW4xYKuxOs/q5mOKbNgs6J9TBqekCGdBqaS0w
fP1zHsyxXyWabWoyycMhK2w0ABiq5MCJjdDBXsFw1GgRgaH73TIjfQhQskET5T0aw5ssAiQhz+KV
3mm8yJNySnLzUjamY4SKp6POyj6JNNklGQvVqoLHa4hM93WsTeQge86yIHaMcP5axSJCh/OXGTjR
rh6UzyEIeJia8dMkItYf4Vcjfa7EMfXqJpTdViUWymOxs+vYQBJQb5/iMjkFfYBWYUhxpRYhfirt
AkNv+IbaWR3g7q0Ewa1GYIgvjgA/+1u5RKUDCNc8VF1SXlttaHh6tvjSGBl2aX6WmelflLCMbN51
a4ePioLe+3gtWldm11FNkuPhGsFVRMObr8jMTk6RrOUPPovsiAcOZXBIk7/EcXxJ3IPNBAKqLn3L
IxLZ9/LIyBok3buqNScTFOKVYmCAAegq1FA4mBavKui5UT4MTpGwHCDXhq4sm8EuA3SDGjP7eD+q
NB+OOAJiWvRt5TWqvTnZUaw+1jKCQSkUydxa8VD50DjW50RU72ZK+pd9ZDC7mEvySPE9XY8J4Q9m
cZ26I+MGmfxTYS2Ps0FRwUKstp31a9gzL5owfNJFKPqK+m4yAu3kLCW8Dh0VYcdYnr/UoyK4VTo3
riBLxwxMpt0q0jPTiBJ9/SdjdURC0zb0itpI3dmQv+SAxK74egT5yuzCiUAHFAk3QxGnYyyRGEIq
I7XHfn5UeTHcsXa6MP/Kq7ochWhkLFb7nc5PPOcyUxlATlYzFsQQJeVO4aRh9oZsCSIfSna06rm3
+5isSaCjOBpod2IaO5Q51Ld6ugULprsL0mUQpzTVjplFha0WnXpDauxFNy6A+sHpbhCwvJ4Xgsou
RAITk8pXOZHeYduR6QJP1FuOIkVeFUd0PJSKojp/lS3ULDQk/ZriVe40TFI/TQN+WbG0LwzZ01Qe
2d5EchSXbO1xyGbd663EKVCUKUB186DvUuYfS5pfGg2R5NhglQzME7MfC4aRVIeXsll+lakLwUv2
5U7yTYxve616kmZTAWrfnESkIO1aOPA07ipxifaDqAz7hXn6KS7M16L/1kVtv8dLjXT7SL4Outnb
FPhz+qb0MHdS8qJSaHxui+CyDbWvOs7jLgqj73gJQfoULjtw7naZTGT6NGBvphK4isgdi1L6vko7
jJoQOrNZ3MwZ9k9CYDzHRXUqlFUys+/whINva6aW6XCXSsewUHNSFqdl6scD68jD60IlatGXW6Oh
GjV0j3oi+OY6rxRrxS++qgh3I+QI7LLNd3UUX0+w3Pibml1oMJDi4OZIrXBEbNgtBQ29Htii+Weh
Sm+Wpb/Ii8ATzEM5zIjTUGxtY3tCtUBrs3sjwe5DCsXHDvwcOSK6lonyfD83x9pEQwCtFsLiJ9BG
uOVYSXAwJ7MkMykf0M9T+coamPjO2ktWgvyNNRZOjWuYExMJ2FWpM781EbgpitGBX/GUNYK1X8Uv
akt9m9Jh36nys5V2l0kovBqReadJC4h1SXcCDGabcNHA2arHoYK735ZIh6b3ciqMtqJrD7DDKrRl
QPoN7SXlF4kaHT//oDeHQi2OTUpHp8bFvIszILEK4yDl1NFDNwLod0upgtDEDtayy1YX6gW99qMa
nW57W9XMHlrslFPSX8tGZihQ+tn2bNtxXUcubGLskNYTzztk7j3qBH82nvec2ww52gXSHB+2S53b
f/j4rXH7Yr8ck6bJCVpxsU/7opO87ThG2Pb7Kv1++/17brtqTTog8A9gD0yDVvb3pDMrmHz8Sdvi
XBg7t+lrxey82TdKtFagtCCYPas3X/LtM7ajtmra+dCPNtUXmacSJlNsadfKzFaeWfIe/GCMcpS2
1WK2xu2YbQE0lYTJih5p9QfMisHd/Xz+eRN2HyYanRE5NTDE7KOqs32QVOpgw7hD5Yo9mdY0Z1RT
R5EKFMK3NmOYqNtkneKkwER37dzeTlsmMVrTi1E+ISe+rfYCUvm4tub9vh6jC+GyVa8YrRYNquEJ
VQfTS9AE6OzAY6T2zcSZvoy3yj1eOtelAx4fw78nK7Tbx3yPlVn1tDwxI13xDm+kmb2C3sIFD/Eg
Uf1V83vzQhf2CaVyoiCHDPd7cm2Bl7OXJ/DYlXGbPZg3yrTYbwoeR+WumS8k5sNO5qJyM5DbHnf9
O+8vsUqf2nLp5M/IFMX4WNqCcYhf4C6KuSfme32fS9jJIva4794KzaFem88OufNyeJ4CxOPtiKHF
VV7bywDbO6fdK090JTb46ay3WwfQ+afqAYsH5Hahq+cu6Xg5c4V7HIt6hrTLbL/m9R9U1ceJZJIm
V/Xwb7jKQ+cmuzZvFnoLoCD7rt+JEmpYBLPRNR7Zd2G3K+/AKjQZqlu2dlHA5V7gx8vy56WwJxH9
hxl89CVLybBNwW7fB5ORCwgHlxmmI3GP7sf7fJ+Jdisc0AEhZEUbpwMtjri2LXYmAeaBKiyhtS/3
oo0UClyDh2BgMd0l4qPwctOWuy5wl4OGWPYpu8+f6aCzG0TRDqgG3xf39W3kCLa2CxCfM93wYNio
GeH8YOcv1u6zYV3PzlSFTkAFSwj8bJf3rqX7nQhvKLJhJ0dMQVUKP7EL2jJ5Ue3i0HjzZ/W68t4I
TMML67Ib3flzQU3hmQz0RSjb2u0TaO5rkn6o6dv46GAsRlnZJTy0s8C5qWG7HEz3JnUGmimer8sy
cQVHvQm+msfBNt3uoH4JHsyjFtp7/Sa+1I/61+KVf0eeteYJMMxr/CjV++Cr0O+6J3zveFSpWXiL
vdhMv7gBysFqea4iYN2+lNu6+y7eFE+5o98wKuJPrR8FD1s7glE3fg6+vFmP5o15Iw6eljq5N6nH
AIWN0k1lW9ZuSCIhQGXsUBDL7L1K2Si0Q698rN/T505wdiIGUe5zeXUd3n2mIiO56IacDMmWro3S
zsBCaQd9chDGxw1HlZHQcCUHpqK97KW7mULeY3ChXb0rd3fxcBSc9w6a72vV2ejzJtexJ/DpktM/
PiRuj17bCXFWQlpePOxq9tkXZJIovzOUkc1pKdN56UBwhKvrbXE9e91FdY3OznJIH0cEzRAA2Nd7
nBup2fDXQ9M5CfHuWD5S1gyfpcX9o5WExi70c9MbOnIpd33JGwA2OXHx5bBDf1nc+pHrJteY1rzD
a+dZdroDRdlidCen+oRx+OzI1id1T56FXI+zvPGwvV0mF9MOfMiOylV81V821919p9CFzNfm5QQ6
Nv4UH6Zj7US7d/XYHFCEziw37lzD+3hS3lNnbzkZMapNpap5ekv3zUFwzAdyPozfRWe3CV8FVF/n
zqqbXgpXAYVAe7J5ePL1debH5Ck7UVEL/fVmtu9Hid0YCnppYNnFdQWDOTwa5Dj8MD+JvvYm5Db5
/+NyS007OPQ6b/Jhqo/xVXQTAqwDt3I52eEzSZLEWZ5iL7SzXfoce6lfkx3yiXPKWyZM3LlyDy1s
yG93/4eq89ptnUuW8BMRYA63jMqyLOcbwmkz58ynPx89J+AA/3jsbVkiF1forq6uwhzU+EIKK/PE
87qP46Nf6T7NpMXlo6of5NvwrxwcRqUV/MHBzVqPHb3wWsrWl8pyms/ukjzCaRhYve7Ufsg/iCaJ
0guRLlAWhbYkAJ9cXamWIAn4tR7M60mQHEv9HH+0zi37c9P76uxa9scKScUx/yXiNVXsL2j4yM+o
rnDREJp5Dt35FYFPkyZNYaS/vaRD0waJ6u34itpA5bAmit8qaAWH2Er5mn5Lbb/KtLTAw7cTD9Ef
eufdKmBUvOigMZue8d64TcFoXBmd9dg42P2odvtlYgxMy6Ujl45i+jlpPDXiGGLKSR3fqzNqgs+d
k75lo1tqAYLAYF4HVmHkVDNkyBNrJMFh5xErgwC9brTMD6p56mVPeEzBayQ/puyOQlHk4HVUeTOP
fvrFMdNOtxPjrnxxWHIENs58zN2IzWGK9tUHGtCZxo+MQRNEt4SD3p+/FiJVRKbo0uD4q2Zne/ZA
NdVncVhtmKK2Jv7gLZgxUc6xP+7Ube7VnSMML0UwhttjTwjxUvkR4DJ/+qBOju3jLb9Tor4+coni
b3vnhrebPrP1zOE+iXest32KwsO+86fIXS/9DovMv/9F0379imzpGHl+9zyLLqTF1QVnvbhG7iBr
8ICO83MUgYzswgl1LRuSyVShJEU1Psi/xWGwzd9VvWoEu0HqcwUZslco+TdeR3l74UjCBTkVAhnJ
tefil5OBbeR1aLBZdDjPJ5oRrsxzjrfw0NiiJ3rRjmmV/pj/9M7XZFJNziifKdSxVpqAA8rnJOUG
Z5sOxy+EEbA586Qv+RfBZrbz3Po26AmWnRB8DpX39N5b/qpdk8Ne5SDyfZh2Wnfg60FvAhd5kNQJ
V1s3MLH2esqo4Q3jll9toOWng7tkXGoIRqP4Ej9ZPZtlsF6yJxLvr/5VfGah/qJ2wq5+UI7NR+o2
Dpsne0Zjx7KjfRnHabWzyPaj4/CpH+o9y+At+gw/hKOyb46Rj0MpI+iMPkfsoeoeEHgClc8f5M/o
mBDogIA4oeH9bUwum5M7G1i5OfnLA5L5EOrsRrZba7zwcLpnUwoYQmfxtoeocGSoduo+bdMU8zFQ
I7s+mgocQo/dsfPpvuyXff5ZEqKx18HL8rvATF1WvvlQHwX2QpIGAfozjV4va/VREsOpB76KuLkU
D+qYH+nAdoXMwb1VD09j78iKjzSiMdwNM6inewz0m8TI5YoUqD1Rh6SEqkjiYx/qGM5vYGI1tju6
GGDbxJ53y7KxF60KD1oZrj88csWnt274aK+xn1oP9c7wgtAHzXJDHw6mwyx/xEOE9jtvus3XcLpG
zRcKf8V3Izy1eeTMPxjX2XgOn4UjPqmHuHSEBCpN9CANcC+bwhNe0rW6QJX65q7Mzyjt7BkSpLDr
jc/cZHIMexqJMKMJ1ycUNjxxDyGT4wqYajbuQJxaeCo1W/UyIRDKb/mpXZBRhUjky82I4q8M9n0O
d9b4obogCTEzhW1H2kFMuabuig7EF3sb5wmB9KZkwtbG8h94csWtNHm2PuFK85xx/M4AY3sCVRbe
lZ0nhkV4GH4bp3mGJi05dc3G4RKCElDXI5vHYwfl4bHRT+DxpXZYsE8ave/1OIaUY2xTtbsMLa5g
7JwMKFl+VljaHFeezhpz+/KGzRLe0fe13tW++qv+YgfdOfrvRN8UYcR7fWWdG6+Z1+9FHKD3ICay
6Sxcz2qDrtjFo4SC4ATfzAMkbvsDUAlG2xZxLhB05OoLe4WDcFnCLsaKR+Da0e84ShDvyNMRMo4M
ElR5abmXN3bsfJjVK5DKmp/bxBcew/QSzQ7Fig/jLVRdU73Mo8/wjT+C5P5nPNj7co6UzFO55oAz
oa72jHZ+FUg8MAfa13dCF+BHETEo1ab8V4+Osj1Lj+U/ZC/ZAfYI6xmGIoUnzt4nddppaBaZRMT6
eTmIHjII9Xqqsof5WDnQmXhifXOAVxmLv4J6ShOvKN2PRMSDwRMJi2QvDOLEzmzO6fUtLZzhggzF
czV5k+yL1SP2oU0WDMi7Da74jB+qAPuNK8BzZILPfVa6+yK8hPO7mThVtG0uOczaj160iQhfexBm
QvCY9j1Hflyvc2JbvmH5yMsQYCxBNFwJUNcjVijMee0K0GgcBk4BkRAjxdTLac7hNnpMJWhsqEM+
UdQ5QEAwp732BaMtnh5yH6e9KmP+2PLgkphJu5Gmh+Kmx4e5Rm/lCRmdkt0Ar1j6ubfwRWE3oz8f
g4qu+mrhTaEtb5BtKQ+DdCWc4Xzs6wOb3fRr/k6z2wHJovW6+JYRNCqUaiCp6onOZXYkH6mkBquC
2lMZmitF2mgMUoO9DX8pRAwQRzpk7c5Arj5yCzrLh3/kCRP77B0sREURtrRlEQNpGwOmSQP8dkuE
Ceogz/zQ8hbhhIbfrHr4mpRRcN2m3866llTDrIByTFa42jedU8jCGTvJ16VDnZ6Wxd6CMM4RzaXS
s9yQeM1jDPo8ZMdgXmLXbYcdLJblscgiF0YVrBKacUeHGJH/0vzWU8x85gGsX0SDiS3ohyzjXG6y
B/rGlsHFd3AUKJccY/ZB9dM0HlrRx7GGI1uSnVr9mj5wRrG+asEhHEl+OZVkzfmVwx3c2WXYiQ+a
p1P8OqkRZzlB7FwfQL6XXzYbcXBBgif8azo6GDwxD9RktxAvC8+a3xd+bO302i5fW8kr4p9QsInd
HRpc02qfzE9cNHtObtpKfYjAQjiKCJjY69b8hgf3+MTxwPlk91fWjXlQKGH7V4lf7+MGPNwn7ujv
MOTZ0dEwuESf2Wd/+qj3lf1R/yi7+fV7JRN7twSn/6kxMyFPIylNPhM2puXMQ3g1iGmYoi/AAij3
PZDL7pIz3vS0UIKxg8yS3n0K9zRy5zst5dan4o5X/MPTb8Iuw1E4xozTU+3XgptjT/Bs7tuv8ZW9
tHSbG3xtSuwghm3QjaRGVJOoIhOl8rW8FufswA3Z/V3bbeBB0E7+dvCCun+lgs92Q6aXHcprWe+m
x/lnaB1CmoSm7AjlEd1GqZ2gKMY0uPuA+SZApq18Swb3MGlEobxAX8k2oKAS/ERjp7pPzFNGPfch
dvGH2w4S+v4bGKREo2RVz2xj1W0IWHAZ19cgOsSedSrvLF5WZO5TKwcvYE+f2YNsmfBp2sWoP9rz
XjrF6TbLlt/Eq38Kzn8EFj0jdItDk22JrNP8E5+hfdY7PqUgaXjo3SH7ySq7+E1uxc04VoHhEd7p
57/ricZr+i1668nyOfaqM0F+TdPQNRyuZfq+GodO9rmpyE55u8I100sFhEBYvBVMh2eFgMp6Td/I
yQ1fGm1tJ/8CMAlfmRcW30btDjfZI9JhgywxcsM5EsGXB6ZWfyVTlV4JL3Wnf4eprAIX+FfU275X
I6Dr/pBktgnylPgIRYpEtAxOQkHKkb4BjhKkGERva5uAkRmSuGAlavq0srPNJh/6ewc3lQIf+59g
Z2eCJs16+sWgNPLkZ5yVSNpHxaswpH2vAsk1AwOaukSF2FOya6tfk+IfvgWvfHg/YXMFkk4AvNFC
0t4TR3iUnvgk+GimE8Kv2ql/iLC6fZwu+PjKiEfENtEsfeJVuBPfdbAP/cFkff0ygfZhwD3ITpc4
bFmDg6zA6Gaf7QmKaf2EaqrwjbFFqjgFxIXRi3zrAVfqRXVCkJfGjU566b8231ownaan+Bi+ts8T
ByZJ52TDM45MO75h6uLcW+O1Eum3cj5ppMCOj1On8N1qcUdCCLd0MLfmsG9aO/sM/0EFtU4V06uG
2mpnyX3K7EaHQG1X+lNiuUYPan+qx7fpk/OMj/koAo1YqH9/rf8VPcUP8CZyNlX4V3cUVZ3sI78/
VY4Snbob0cjwgWntUDmyfOwBXvEIrHYwLoAZe+LYrXf2F6L9plhsT5qLcIH4qxwD65HY/Fh4ZJjU
RV2svAL0TN9TnwcpZpfoskw0jviLfMyo6K4nqCKyTzLB8VzeiQWKD3kJngyqYczUxgEBAcAA6WGf
thPQZ38DO37TNsj93O3OSxbwr6J8FJhD816goNGdxRWs2UuRUYYCviuM5zr0JvUBq+T6Fcy3NmDD
2DNxqNkdixezv87tI0/9LFIAHo7ZyK1erZZIIP+qOAgaMLg0qu2aVxsncXnb2O36ATdNWga19Yv/
QGS2BvLt/y5KeCwUzZ7qZ8u4zd1R3+JQPXkYbWVXV7unrHHM+Ccv3FE48hmIwg5B+K+8Muu/wUYs
NZh33bg3Da8NXTa0Ezn+ho/YdOOEfoJQiRu6vFH3aKAuovG8aKaww3dwOkL4EsyDiJdsCcCyPgih
s2eg6VBsnlE20HALe+1f+b8Ncdtpr9ZjUz5WIM6h5ujvg7Aj8bow73uClWCUHLK315HtZ0WWPGZ1
pVcyDbP8FKfR5qgyS27AnXNU5lw+BviarI3FHLOrE/4mfrtLfRrREs21phfe7IvkEto+FJ7hGpGv
A+jKR3jHBdmmPb8KF46hymVTRYJGp/BDEFWj7bgrQG0CObskmduO/rzbBuSDK+omNlIKYegmb1k0
JyLssAQMw/T+dsDizHZ7J1ev7wVZjZ5e5i9Ga3wl1mJbi7ftKt5mH5secWn4PjzH36QuxMVguWyQ
ic+2ZOzk9EhicfxFACF8T9Q7IWYK6EdNqKP++MXuNr8VUjDyGuwp1uNE0elcLyTKgBosrQtRe77v
ovMCoXLaSZzSr7R2zV8SRWxHqYFmQsnPgj2pvT0ncEUCEeWFV3Fipd2gVBiWnT6JlCkzT0iuHR5a
KF8ESeOkYIUYBVPDOU/PqrfQPmYTV/ssMuULKd59cQLwaEBrCEDNd6L7HFxYckD/SYUIKSQwK2IE
nWfwQksWTXqcA9BYlJ2UXgdYU3Zhd/9yi3Y+O9MdIHf6LSdPC8FgCEtgRqSIc4Eq/U7aa0kOpTxH
h3T/JtzBRNkygiw+AClxWTwgNRin3wg455/KodgsARUJjC0Jq6Y0YEQhpmSkSNmBJCl8X6YzeobX
zONse2fYxPQ1JM4i/zZBaDIXuEsQv2bbfE8+smjP1sDVFM/zF+/EtrKJi4s2J/w0XGkhmZ90klrH
rHyzOilfNKHJbHAf8X26JMiKgDi+hClJghee0+xqQMIv4WDd2bVkRobc4k5D5r14oZKsLSckGV9i
JiGvr6NTzaT+yiLHus9HFjJgNUywi3lmgoM04XnrVTWIIlo1O/YuBIgAe0jUt3QE7sbk4RibWpSU
AhHH9BYDiIBSG8VQ8tfsidcC7DQEF5knaz7PnacxahSXvBlIiLS6gYv1EBPxIXhZ+xMeQO68q3j1
4E4MUxvwVla5jwBHtVeqM+a+tN4r4V8PO2YJNxguOYC1z/pHadFutcNpmci5U46F9iqw9XPNQuiW
bbBEu7wNZnHZJk+yZR5s2aTWkF+gSDArS2q/Hs9BddBCWZHjabwY5xNOAqbKncBEjRwFsKLacfVc
K+/MN4rEfAZP5+k2AKTNNjbcb68884HsZIxHzZYyP/FbhP2xOijpJ5Q9viflqp7F2VGlp1TLHXXc
UVivWN7xTz3/MKjD9M6f8zlbuuIy0D3peWkrR4aVO+K+6E1URp6IKyg7Lol+HpsSGL9eodds9Rxj
fOAsZMQZL7QvGaNUdOnHJwyqbS7GoLV7AOwhL655ikCUH8xO3lOfb5x7obCrxDfuOgdsbLIXYH9+
4PJB1vstHNH4Ff00Z3ZKTj5SagmJa6qZGnISoJrMEp4Z90o2GGZb5MhD5ZxnVGUuGkBDsnlDxo93
4QZ46v1IA5HH3GoJmUPMEB2ukUfErsBUCjV2uJvQ3XOXEiVq8g539B378BPGaicK/1Rg+7MZ7SQw
NBziswCocjC9bdKani69MVf4EchVxjecRfT3yXyC1WPm56ik1TDdaJyjPu6SntSK3TJRJ48L5V4X
GEE9yXBACxTDz8dz8Jf3ZT0wrPw9lfHtgSKe3njce5q4PEZuh0mveFwVi4jf8BIexxTMaObRFUAU
wHyfHS4t7+i+3YaAa0w0TNTdtXZ5O+6cP+J6mQTbQ6qhbbo4GlJC4gGSg9pCvJVvxKU7hQeSjSjn
7CFKAmhxzMFdztMHHzzeqRIIZEw+n8vt8N/a3XlDHZhHu/B4wIUzsmZVRSv8yqrQ1D1LvlCOPc10
VAU00VYpAosu/DceIm+2LYwEtaKAZtyhoVj3ZBxV8h/aexL0nj0+gxfy2LlDblO1uaNRD5pbJO8E
9obVW4tbA01yqx9AAyX6dcdtKTuStStqOiz9maqu5UpPOsblJQAjYMKdOc+Hh7CeBaic3mI8pL2T
i25lPHA/E1OJeHBnrCceA6+11g1ACSGmAD/L25TaqK8g7oQ7zFVonc/Tr9YG8EYZZa6C1/EY8Irm
MSBGRcTdGucYxqTyzB/E6FtYJ+p1zA8e5UyLfhE0UsAnUXOP6TlLDqnAUqcIaB2nbfUZpH1cFZe9
nihssCyy2umHI5OsfxgeKZBGuHqwFmlleqLTGdSj7jF1I2yBpRNQYjMBs/2o3GwnxDLg6ljHWuwR
Oc6DTyeuaDk1WuZoJT+ulst2Yg23sX9PoYnRclfl+0I9Q2kTZd/U7U7GMtGLV38pg0rcUxq3FA/G
WCZ5keaL2ivPmMscwyfWntHd+ZHb3RhctA5jDELoJu2M0W4FVxqZt5S5toGNjhYUHdkjeYLhuNb7
v+G3Cw8Ep1ToaXdMTN1nLGC2EWYvpWEZTiXjk5UuuTDCUximmC/zHq4bd4YOE4+Etcj4aF3AgsN/
kiXYPqgvYHiMRkfjTLaTZJdZCKfAkF1Z8Biwstshh8+jY6CoWiv4nq9+DuGTgWUH4mc80rdEqvRq
rpueN5YivbMrBvYEGtvkYEF2NpqVPpjcD/fHc2VahtTt1A2fnPKj9dXcQu6JxInJmBwYWNI8Lon7
3whBBuQixOW9EDDfjqotN4UfiexDWzyvK9Y39jYJRqBMZ+R5zvTUwTgJVFBOsjKbygVmNLMV0EMz
1vYwLvZkNU7A7unQ3VjIcIEeE/2NxWgd429YqsXjNl8Fh3cezf2i+2n5QfbAJCPBJQdWydqq6QmH
YXU+iXPoNcKrCMfzb9mZqq+P20grjIBig/IVN85MQgulgwrn1syxcp9oQdfAqPC2AdddlYqU5Wgv
MbkDezn0LiqMsKfchUWxHEflBqW/eQJng8lhmUdJKKFGgRDdjDwMWAbb+lHRyYdf6NbQ7x7oaK+G
E//Ao26aY9uQVLgWhXM4LJfwhREV5TPMrhTkHql4BEfYQ2Tb6na6Rv/DrjW/tnmt3HiWAK30jbeU
PZuEbneQQkK23Gdl4dYI4RIklx2oBCaFzlXgf2DQT2Ae2Idl2WL3J8VvLsiigSpalhNSIx93mhoU
vZtFKGe4lXpgGnIXtM6SQONyorNAW4wNHf2DdLdJ91Z86SMI4H4ksni8Hpu6aMdKg5FJT2o1fQrf
MFbYxtTf5iBYu9l8LCoPKXeN8MZ6wxqi7lw4iNtMQhtOdDA6xYFXpIUQQYpjux6V6EJlL0JINT4u
pauNbxhmbFUvoIQY00diBCdHC4L1B+SEAh3UZAVgz1E/gREsyjRB3eyYmDwKpiyMfyCpMgmWCytQ
A+sjyDLQWHDK6JnDyKwcZjtFvMk88iu29i3miPfdTfjiZzPe81ZR/IT9hFbveWqc5CXuVuZByB7p
QS+W7S54ZVVvLemF7tYDu2tQxscYsrWBMMNui6RZ9wLcz3cQET7eQFOG9mXszqjQOwOCiryBzGyk
6L9sG8h2ZucgaXt2EgjKa+KWpc+0GbQbyxJyeti9NGz0nV+PB3nrhPb6xOv6byY8NZBQubF0+4TN
zmVCxenjzA1BdmBVCJ27Nq4uBhKamazLrSebLWIdjoq2Q6BQWHwR6DyiwfbG05lyrx6P6roDyGG4
hfIWEnGxsfxtRizW+iF/Z86wpLgydqIVpxmu4G87ZzNi5+ARRWKA3zcPjZ2ngLSiO5yPvIztsvuE
EMIGxXknaHtePgQTeTPxMuoscNYKhOWvbGNDcm5NeMbE5jgwOYQNfBifytkHWMaPjCHBGasFsww5
e6CCo1nA9luRgcfKXxURjTlwxs+WxGFHS046T3apvghwybSvLd7jrQhBsoAtJF87+jsgCKcZ6PDI
7I8mRxz2rBnwtFz5fIQTQEmGSIy7N77Z5B/ARknWyVe34xvmCfAnzKLc0TaaQd/B+tvDtABM5nBu
QZhCInKU1AQJLZzZQgmkU9EoQjCUncBKQIUatISUBv90Zi4/C21JtWjU9JS3Z4NtmrU7DG2DUH+U
EiHp02VFuopOod44aCpgk5KOboFWC3iuSG+zrt6SelYOEiYp6PxI0MhoiUQbstjTsPaR9rRRFP0i
I2bAnBKbbC9OMYVugaaWRG9LT2iz6RCKxojTXxihZiDLrCTkEpxRZBOfLYCzdpPAWdrsWie6QIc4
T6Sb1GesYHEOCjuDxoqZnatXFQ8VzUY1SaS21knsgaqDsWo/LRIv2KpzXKHQuovXAu8TLyWuQQq/
3GeQpu2pt3IvM6T7bCqVT3f4f/95qCNSE2bm9e+f2gzxAksRsaDmBUWRLWhbEhFtbUGljIZM0en9
YWqw1zWH8ZRsSlDZ/36RoxUi5t/PfYyi0iDXJk6PLNxWrZtDlMX/80XpAk2rOEqmpSHcEB//7wUp
mjLmog+esini/H1pxyXP7f/7+e+7sWP6FWWBjigsysTQYDH+fZuLFd8KVZ0GZbkehU2aRsjaxZ3V
uaX7yWCNJPD93T5U//tqTYRUDu2ffM3ft3+38J8/3P4aZufWGr3d598/1lm4H1tysL4D62kNmJB/
n/z3Jd2eTPZ3OX/f/v2jRh8zEv9gVwrdSlEhNuSVnHT1NrB/X3ChHyCN/r9/+/vF37/hqbNTUj0J
FGM6FUYu+Xg0NVBdmtqbUhK5OBLYAZqXVpQREWliw+2pb8hRN7moCmiOrMMyt05DauoeggBV0An1
8wQys0IW08wN3k5BBsr5X4e6Lplf+BVpCCboY3NADLr3pkajMLLCaUuB0FJjhEAwltG1FCDKKHhp
o1cNeT/uwDxrMyUk7+hs2rTLGpGxWwbTFpbpoe45kEdRc4Yyr+E0L6RE+aWdt25CE3vYbjTXnTWb
X0V3bzUAQa2VyieRUkhCui4mxeRHZpMGmlxTCAEkUVv9tsjSQyMuVaAg/41BCcIEM+HJAucw0Fq9
QshioFt+w+eQmVdihAcSlSOtGofHDl5lDWqFiU54rothj4aWmEgKRbi2ccN5oGpokmtZmC10+QQO
VaueRXOfV8yMdLT4XYnWRzuUEPaME1olLRl58zMPAgc0IksOniVeVFNMTwUMXnIOIXoPDYeqQoxb
PFmhQFVmRerBb8yCQcX6bhrBRy0ROZMJRkghkWEUVfJSif0ePn2iTxRoU/LnysAZXVrhIKGYmpgA
hAh8hpSJho+xYtDaZlJBXl8Ui9yhxIXCES2dSGp2x4KOtvmD/sABauYI41+xYyV+a5ZQILGMI8cY
cGfPqxRpstrXpEzbzQoaRpg50z9UUoAZAKv0kHrUCraD0c8Epy2NaGkaMM5p5Lu8ZV20QuxNIESo
XnTQGjCPrCvKS6yaUTACMZ7eq4ErFoQMUqBgnoZ+1jBldQZjiA/lHK0E9pA96zh7N3qiUVH7slJL
O0UDBxxySuiNbJrMOpkhPOZhL8jLcYjH2W3EsjxaykijhNhCZ9MqN5e28F6qMJmayvxMOxgCseOp
a0flXMr1bZ0GGFIUemlBWY+Sob01sgKVYBTQuEgQnptMlJ6DXI6i21ReO0W3XpG5G1ekxyfFPBYz
JjRJ1aOsq9lZWFdHTcD+wECgK2v6Dx1Nd3+aGrgqm8FaIxi3QUo492jWd/PITLZJRJ6TGCNojvFT
YgKLJga9bamq/jQC4VyE8FyvE48IY1k6uHJAZii6cj8k4jE2JG0/waRN16WAqTTRvJcO71kiUAVa
+8xPJc7fRf0xImPaTS2NfbR9XHCHkQ9Kth6iKif6X8JPTdFp58C4ohujKFieisbwR1WyTm3dnOin
6Y/0rRzzUPqnLB0NNDXAGVsjtQYISb2GY7SUBkI6Ik9O51EhNQdxfcQFZcOcW/lQQo6gzW9vjgYs
NnkhSaoxPm1zvTvQITU4Yqj9iEVVoOqkB6GEQ7fSds9TW35Mek5L2yAF6PJdtplOp64l4liayycj
Xr5MzNJdOYk9Ezs1b6JFpUHQcCb+Vq0dAgG7KalpadZptSktuB7tOiXHlHPE6sfEXUOavSey4o20
CA3EaOiAbTRjLwzEW5pcib4cGYeiHjlYjHDB9DluHJqG95IorPtJKRcsuOMd5k1HpkjxlYfy2Swh
r/fV/CwV5HEDbW76RGVt6oAN4/YdEcydavbCcU2gaQhbg2SNI7avmN3zIubzXkGauuHRADnC/o5i
y1kG5VebyG/ouEKKxSIqkqTlMlPfnaKURCjR1qumKq+Io3QgH2uybxOFmLACiGqXnpxwU+epM/hm
7TjvK0mHNxhTRcbjI5QUt1Jo00Fe5L7Q/3pYInUKktCKnQWJuk2hDsm66jQktXIbmvQplKzGZzPO
9nL6jOCVeOnD+mQhoH2UqWfpWSI/9ctIUQcqVtcK0nEyPubF+pmXIdnhNvxvQecKinr8XLkRLaf7
yvwQknU8WXV1DpslD1KajukeED/zjSIhhtSzzLo9iXWdnNC0fSl1bMJEKhlLLp0lYWXbNMfJFzIj
9qSifmGWorEo1Ge96EnPx4m42dJyL+kEqoCRdleF1kMbW/doKf1NMV1LO1mBTlvkzloTdlZTgv4l
2W6eUXZpVMpAKIDpxyEcn3oU+fcRHToUHjaIhN7hqE2Tc5I1vmoU/zpDoj9A+g5pUqcJdJr2HU6l
nqbLr30RTV6sanMwjbXuF+jWNxoGfJMq6z4S/05utKpfiPmLNCpwNLrlJhgRRTFlxHsGoX8LkV4a
H63+JM8KsS1by4DAkT+J8nCS6+Jhmtb3ueqv6IqCEWSzslvF8aQmdRSg/TaCQU/YvyzdNcUPNJeq
QJCLBHG2yHANXSuBOhcoLoJCZ7Qc7uV5zEkthPbQY0izabVy2PYyLqJCfJ2W+YRw4UVIdcsz1oIu
CAL6pm4aTlS481IKgpIK5U+ZVl6eah7xu/oZivQ+M9kfS1UCKjfMPZYI3a6IoHXo8XASFutRog05
KluLkolZQuB2hapLd/XYPVu6xNYugCpKOsnWGpnfyUq0WZkDVBlEDbMWt3pdBNLMSgPprclbLB/L
eTC1EapJj16XXfVgc2bDmhGlIVCNCpZ5Op7pepyz8h+N+/bAWHzW61vTjibiPCGiqCP3r9Pxsq5W
cl7iq4lGP8yl90WdIbOiHyjIx2VNj33TzqiezSK84Z9I0wnMo7Z/iQUUpOCjZ1bX+GE6/iSLGt5x
sMTRIcFuEeGLcxSN31FnhIGwV7R6hyKrTiPgDAywVvumIKTH8OsYt4V607LuW+rHoJUJN3Ayws7W
XN+SECIGnmJRvSAvFn0YXeep0dp7mjRSbpZCjiBs0aT5vChJfBpQiBLMVPEnyaJAaJDkkIb3lUbC
i9ubM1cVQqax8d4m1n6Sh3cOnEd98zKuNkWJGkvsfvYQVdJOtZUfZ2lFxrHcMCax2iRXq30KDw4R
dm5SpsFXA6BHt5jyYKfQ/6w3XtuctERer0YyNGeECYD1FwIWEAIzRnwMSb2rggTUCX09pPhpxMli
xMKmdA3Zm7IvswrTUxsOsINS5Kt0Dch11lB4mMRqh39SLLvkSNpRmoXONxbpVdGz64om4VnK2xfa
1jknTdibKQ3pssyWMy+Ae0tpPWSIzh8RioDVJCs2WgfUOcWpdnXpBmLW55iNJH1TIBNQnku1S0HA
e7A6vda8POoO6Tg2Lx20Rb+mvo66w6Out8AXKrL/bU5AN4pU6RupBBpuVVwn8urep1ixdBoNd3R0
7ZNBlveqZT10DbbMQ4oCO8E3yJnRjU+kpnXQ0YYNHZgfCzPvvTzTPhYLulustseJJmNAS+mjVZtr
USmbvtbaO9vi0THBInlkcDVd3Ti5hKRC4Zf6vPhq3+L2lxBGbI4a+dC6UwUOEqbqR0Xs6ymF+Fu0
JTV7cSqghLTxMWl2hsUireWIbUxhgoeUa/NpkPbhWJiOUhX0u7FNlhOdFopJr2zYPSlibp6bEWS3
kqtdlWxtCBA+S0mTjnO4XkRxlHYy4hA78mllWreoAOp6Fon+rK7QGSGEkVCj9tlmtyGx0iAeKK5n
W1tkVaEkhuidchLDLJBQGQQ1S0LH0ua9PtF+ZBpDbpuoIaCgOMacVxmYFLpRqrQqhCeBqeRYeMhL
9GJqI3zTrKR3rJLeojck6HsnJah3dWPNTp0FnNJMJWeeLIaXxci2fgHKJ6gWPosiuIiuStJDbdIM
qxLa2GpUrN7cmXTKK2hBqEbkQwNMgzpcy13cV0f6GH+bxUgO1lolICfdx6DX+1UoOyCHfPLXSjqE
LcxtRPUQugVGKyNuVjSjK1JxFPJX9mdxJTHU8ASakJuCpAU3Q8B80cdQ8k0QkoWjd7SIWdJ23y7Q
0ckigJwSWP/92h9W+l+6/iLIY3Q2xfQqq5PwRLqrcHZ+r23XYIF1HBHtdjSTWuMgPFalsQ+R1SJ/
oKophhzfeU8VvTQuJEOI0CvfUxbr8JoT0U7/i7tza24TyeL4V3Htuyiabi79sFO1SXzLxE4ymUky
8+IiliKwJLBAQpdPvz9o5BHYk8mkXbXUkqdEyhE05/o/N7XISDvsqd9afWaBx0dgB5/wKULL+eUF
s8CWNFDo+zfMu92QkJhfzgjuX7PIEt2yTF6XZPpHhXtzPlvOKnoieZ20NJ+P9ovsxWrj11GoW73e
saZxOZuSM1zjOmdzKkOFpPtEbBaXLHOR79SmuqyAR9jtnV4luxGl7Xq5vIY/Uad3cv/qzmcbNn4a
7nYwGnt0FvwcifTzNsWsugnSCLcg0LiwtA9ts7NC5GclZa+lQI3ugmnw4n6qIr5Q/J4zge+UXS9/
uBu/IKmYIqLMY/WT/WeRur8ld6QK9xVp+Uhvbij/J9V/s9vtSVAv/0jSpTiV2ylJSmrNy3vK/5Ml
2Y8kqQi7FrPrbSo/sHSkOmfXYkjeY/8i+rKZUn7Nil5KNRiLhfNQzE+L5D2zzz/u9ztayDQA8Dpf
XGdl+RtrPy9G8+n0w9z/VFbV7faOcdAM5HFf3ANzMG0wZVwu2K1Xuq/L7YLuECpIRL6lXiF6XUWz
q6R4I4X7R7FnJMNC6p9Dpg280H4QUXtb/VLqRfV+5m4mckMbSeTTFVKlmsVP4Wz2wU/nn4PNx/s8
98fsS8rS2fvFtlhertlizTrMbZ10JhNUauDWmbraYpBOQaO+VktdXaw0uTzm1lRY+r0+Z4IS83oF
FY3Mb4lHezILIticVjt6z0bU8J2K2ScUVnW2vruhUjJDv99X6W2az8f34ZTl48zjKMTN+k1GLWWF
VQ330ViXrjgN6tEg6Wr/MV5HYnvtrkenesEhMbciP19K5pR7p8U89d6JoroIZ4wfzDarswwN/nIt
tm+qaiovvanE4U+u9ou8AksISV3c7y+2TNd4ud3taDtYMzgiDS4XXo251I2JmwIQY7e6BxBfL18l
rCzE77t/S48vqYslspss1edM64lcjPKzu3X5JQt44x7jWM93++CtnAsQ6bvwrBzhFYXEdvcRrTRq
RDfgOlvSok/B+FYxCUTTt8VbR3xU8qrchtR6zBjxu60SxlIini9Gs93NdaXvxylpytVq8dW/2Uyp
kKcHtaCAGU1zo914tKCcSEz37OuZk0dOScaNVECWpviSCbqgbqKzXbnMLwvFciA658G/q+TTuiw/
b6v9/u3cf6cXdBrPGEJ7zsyPjNpFhiqNRnjMJVi6hsZoXr5fMcPuLNmU6/+zXRVHay0eLat42N1Q
L5po1pL+mv/Ylw5LIZ4m9H3bLxgM9Wh0XHNTze6Nb9GYx6zoWI9ZkCEjJ1CeHzKkTTcX09nmOcbM
fDyKXCcQMmRJKrsp6ovpbsyqOzqkvzqGbz/h480gj+l86wkmzXqQegeIZO8rSzM6A/T+6Sko5QRS
a+AXpho2V+8UtBNKT/s++PxAT8FnlJ/tKTBHUNQvm1GBzcWWymNeEJ7r+D47dVm3NTQu8JjPZv38
0tFs6IwC0MWnuMA8f8QRmV8akhD4rsfbshUCl/13/OHtHr/30HOCwGMcZISM1BcjJoelA0JCH9un
Z1hm6AufaWKG+XnHvUMIWcAD7w/u6VmoG9hqQBk6PibAjXQr+30ewE7UA6WU19qBwYmAJ5ABSyaQ
nhNiU8PIN4yuWQd1zASRdgLgQ1d5nmESJqoOSxIkytswqNkd9uBf/BOfQDgKLc/g1j/f9fEpaO1I
iTlkLJM5JiN7A1KHgt3wODJ26pD1X8xA9EP1tERoyQhd1w2YgjdYXnBbZWXBC77DxgetFVOEm4t3
fcwLUeBIJT1fudqcghHBAfECAiGsjYNylAyQLAxNc/W8ZOTE8aSrNAvfhqYRvDCwtg5KOAFrpTXD
/83V44IQ4ylYysgySfP58PxDFuhZ+4ce/iGQDetCu0IQ+hwPq/siX5jHN7pnQEIAc0prs4DaB6qG
ydsgqOchCRFgHRlHTRa60QXDcxGkkNYuAqrAI0gSig3O9dVzlIQbOMLFU2YJ5OBUgYIPbM2iS5DI
W1baLI3tP3+EC8W4bp8l9K2uGNwpSCGsnQPXEbxiEIPWRYKtjs1iCKCAF+m5h0MYnlmQrrY+BekE
EXE3r/tJWajNQkjQwEGZzwfnHDAEOMDHt3MUeUovRCWErUbo8QLuciTc2leOzCkMLoD0QBJtA0gF
eETUgNZrQYJe6FS7SCrQ0huuXhAs0LDlhdBxQRCEDp8OGlh5Dt5KpB3I/5VGuKVIcFXsfplM0zw7
Xiriqe/kgR6FIzBZExLhIwTgxc3V85OQBFewttvTrVocXPgMvqGN72oVMvmRRBhapej2/CQN1IKD
4LqHYMIw3ZC8RdL/1n5S5FDMSHmzetpCas9RYSgDPAXDK8PjBQJH21NQdXjM6h150P19XlCO0PAC
anFobhLJDlttCKgIMhCwe6i1/72nFwJtKEIv1ITOzTW0Q/C4RcOYP64PSC5FoQo1OTbzkL3gOfJJ
LuGM6eFqRTBPW62oXCfSsELrA7l9rRiGTsQmcUDFNgVnMJsBaUXBclvbU5Cuo3EG3aifY2FXV6RF
hD/aPv7/yj2Ix4s0e0V1TZHero7dA6F9E9D+uCRIJKH2gqVoYaKeJNQ2QWqiS8xGcw3PUwbksY2a
SLlrAgbp9zzkMCByJgdTV2Y2l2G2IUmAiiJbiyi1U+s5VL55yEcplsAhyQaUWG+Mq68BCkKkrFEU
H78AXNaHC5qr5ykH2vEALBUZCPP54E6BHLlnKwkKQFWzZTD4C31A1EzBgVAKVjDHMDT/oE4u2PKC
pOzARejxNQzHI/fHWBIlOHVWlmzcUKMmoYA/bCNn5Ui2TYYe7U7N1bMNQgCpUX8TknwdGhcIFsTY
eomNK0zqOXBb29f3lX2/hpnqRZ+D0wUUxrRq2sI3oMhEUV9BYbp5/z2NGEnwJSXBVdrzGZx1RKF7
tlyAdaQfK+QRn7YL6IAaWPY8LxhcvIz2slUCdf0FVtGjDO9pVRiQjQZg84CQzDU4VSCI5S1VoRc5
fp1EY1x6zxLgH0ehVMQhD8czrPITz6X90fLx8QrABCSVhrj/x4aQdELAwIIaYDUvf3AhYhS1pYEW
ehCMtDYDHMADi3cOwQdGjwJFFtp8PrgYiRqIyNonwvEjRPJ41C4PAJZ4ERgB8Kp5/MEZQ5IpwjpQ
xtZLfB0fXKi5esYw1I6IfCVCAqXmGpxLFFJEa6kH6jhZR76Pw2cesu8RuZwS/ZpgyIOzAtq+CE85
QAHgQdSyPcUCjSdQ19vgejbHY3huSGhBIDxrQYiweAqXEJE/POWxNtRkGSJySmSdHk5pWBZRoAyN
nfpxmwB2KoiLFLJgnrKvFFEHirJ1/6FudXACQZGkpToISJWABNRQgWEFdN4xKwjfc8gk4Bq1Gbzv
EoXv+NJD08/LJJ2Pm3afdFI29bSmi+Vvv3BohXlMoG1xqftY6vRr54u/7u4nhrRpdqn//lMHnm3a
cI4+PLTlNL/T/vf2AR//dOe3Dk91+McL1vTFxW2yaz7Ytbd5HS9oGfrPPP4SL+IONty4/n/eyb//
1bnPozf/N4TLWY9uzTbWdIt0n2ddwo2Ctic8i7MyLg+3WL9GA5PbUn4Zz9OveZGlnbs2KTlr2vk8
L+JxfnzXxlzbU86yye0qvV2vOsSb7gxb4q8m83gTF5NjysbftqbcZjtO8q8nNAqvF1+6x14XPB5+
tZaqH+NuRqAW6bjzPgH86mDR9v7PJ3kx7d5yi8jYUr7gxNP0cIcNexuoy5bw5ThOOgzYQojWdOcs
4c7TrkQaC2xNOhuncU+LmHyINWVGkXbO2HQv2JL9+bFuMh6ZNWEIrG9nu849m6DPlvSbfJ2Wj47Z
JF5taV/FadbRHlRePId5uYqLHdv7xsfHQYtQnSe0v+WyjG+TdTlZrTo83eIs1vTT2ySdxt0yMFPy
YE8aW1Dmqw5ne6akxp52WTLDL2UK1eGMGw/KdIA9B/V8XfRJ17VA1qTzbNXTIZ6pOrSlfD35UsQ9
76ktbrUnXcVdu9V2E9gT3pxcxIv7Mkm7Zh36dW3yc9B/PSnYOXSg1XCJKf9+DuJXk2162zFjNIc8
h0W/nmxOfs+LWe++6w4W6/vOi1Vy8jIucixlVzgNcPU8P/AqnvVl3xQZ25J/m6TdEzc9DdZkZ3M8
km5U0xaDWpMuJtN+pW3TrG5L+N0ky8rdvIp7YYJnyrVsyf+S5OPJyWX5yLaZhjJb8h/y9V8wYptU
f54feMyIbUOgLflfOf1JWU46LoWkuBlA3p72thtVtm29tnR/W8XJ4e5qXdimLG3JfpwUCyxbh7IZ
SGBNOSWy6bF32+5uS/pTjN3JpquuaIKh1XM0rIlPytXJx6du3sxssaaflreMEUs7nls7CcWa9i6n
BHB6OISGT0yxz7cpP4U0PUyKeYw/HSbAPPXfuuBa/Y3b+SQufvovAAAA//8=</cx:binary>
              </cx:geoCache>
            </cx:geography>
          </cx:layoutPr>
          <cx:valueColors>
            <cx:minColor>
              <a:schemeClr val="bg1"/>
            </cx:minColor>
            <cx:maxColor>
              <a:srgbClr val="FF2600"/>
            </cx:maxColor>
          </cx:valueColors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 sz="1200" b="0" i="0" u="none" strike="noStrike" baseline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pivotTables!$BK$7:$BK$15</cx:f>
        <cx:nf>pivotTables!$BK$6</cx:nf>
        <cx:lvl ptCount="9" name="State">
          <cx:pt idx="0">AL</cx:pt>
          <cx:pt idx="1">AR</cx:pt>
          <cx:pt idx="2">LA</cx:pt>
          <cx:pt idx="3">MO</cx:pt>
          <cx:pt idx="4">MS</cx:pt>
          <cx:pt idx="5">NM</cx:pt>
          <cx:pt idx="6">SC</cx:pt>
          <cx:pt idx="7">TN</cx:pt>
          <cx:pt idx="8">WY</cx:pt>
        </cx:lvl>
      </cx:strDim>
      <cx:numDim type="colorVal">
        <cx:f>pivotTables!$BL$7:$BL$15</cx:f>
        <cx:nf>pivotTables!$BL$6</cx:nf>
        <cx:lvl ptCount="9" formatCode="General" name="T">
          <cx:pt idx="0">23.600000000000001</cx:pt>
          <cx:pt idx="1">22.600000000000001</cx:pt>
          <cx:pt idx="2">26.300000000000001</cx:pt>
          <cx:pt idx="3">23.899999999999999</cx:pt>
          <cx:pt idx="4">28.600000000000001</cx:pt>
          <cx:pt idx="5">22.699999999999999</cx:pt>
          <cx:pt idx="6">22</cx:pt>
          <cx:pt idx="7">21.300000000000001</cx:pt>
          <cx:pt idx="8">25.899999999999999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10 Firearm Deaths</a:t>
            </a:r>
          </a:p>
        </cx:rich>
      </cx:tx>
    </cx:title>
    <cx:plotArea>
      <cx:plotAreaRegion>
        <cx:series layoutId="regionMap" uniqueId="{AE7ABF0A-87A8-6C4B-998A-0A22E068FF27}">
          <cx:tx>
            <cx:txData>
              <cx:f>pivotTables!$BL$6</cx:f>
              <cx:v>T</cx:v>
            </cx:txData>
          </cx:tx>
          <cx:spPr>
            <a:solidFill>
              <a:schemeClr val="bg1">
                <a:lumMod val="75000"/>
              </a:schemeClr>
            </a:solidFill>
          </cx:spPr>
          <cx:dataPt idx="0"/>
          <cx:dataPt idx="1"/>
          <cx:dataId val="0"/>
          <cx:layoutPr>
            <cx:geography cultureLanguage="en-US" cultureRegion="US" attribution="Powered by Bing">
              <cx:geoCache provider="{E9337A44-BEBE-4D9F-B70C-5C5E7DAFC167}">
                <cx:binary>1Hrpj6W2tu+/0srnRwdsMPjo5ErHwJ6qdk1dPaS/oOrqijFgPIEN/PVvVQ8Z+vTNuzm60lNK0e4d
vA22l9f6Deafj8s/HoenB/tikcPo/vG4/PRDO036Hz/+6B7bJ/ngXkrxaJVTv0wvH5X8Uf3yi3h8
+vGjfQhi5D+iOEl/fGwf7PS0/PBf/4S78Sd1qR4fJqHG2/nJrndPbh4m9ydt32168ajmcXruzuFO
P/3wehTT08cXr6aH6cn98OJpnMS03q/66acf/vDLH178+O39/u3ZLwYY3jR/hL6YvsxinBGSY/rp
L//hxaBG/qU5ovRlnBQ4RjT53E6+PvvqQUL///GwPg3q4eNH++Tciy///lv3P8zk31qFU+XnRSnV
89hfv/o02R//uOj/9c9vLsD0v7nyu7h8u1b/ryYYuhRjJdxkxeOU/PTD1fnrgnwOxh/a/2ow0pcp
SnCepCT+9If/GIwkJi+TuMA0LpKvT/0chqun8OL8tIhH9fX690bz/Rj8vu8fRv95cn/DmJyv/2wV
/mKCFC8xybMiTpPPMUF/jAlFL9M8xwRnxXcT5CycU7MVfzai78flt57fROV5en/DqLz9+c/W4K9F
JUUvYbUJIkn2edWLP0YlifOXWZakaRbHn3/w9dmf8+XtqiCN+deL//Nk+bXjNzF5ntzfMCb3V3+2
BH8tJjh7WaSI0pR8yYRvYlKQlzjFKEtj+msmfYaxzzG5fxpHAIenpz8b0vdT5Xddv4nL8wT/hnF5
Vf7ZIvzFuOCXNMYUkOVLBfsGVYr4ZUFTgJTk+xD/Ss1T+6J8sGoQ48Ofjev7wfm2/zcRep7q3zBC
/7r8s5X4ixFCL3NCUkS+Zsa3ESKQWTHGCGjY96rZv4aHDw/yPwjNrx2/icnz5P6GMbn81/9iTOKX
tICEKbJvgkETSJekQKj4gizp14d+LmOXahZOPPwnmfK7rt8E5Hlmf8OAnF99XZvvIexfTxIUF3nx
BfEp/SPkF/QlyQiKU4Q+w8s3SuWZTj3/p/V/yMV+7fxNbJ4n+TeMzb/u/hdjk0JO0CLG/w0deybJ
mCZZBjz601/29dmfc+Zftn8Y3YP7evV7u+X74PJbz2+i8jy9/x9R+e+l5q8yvHqYHupP+v13avPP
Wz9NHpyFb7r+wQb4wwJ8XcnjR9D4kBXAxX71BZ5v8qXnFzb85KYXb4TlYhS/osjvej49uOmnH6I8
f5mjDCcF6E9CkzSGDAvQFZoKBMmH04SmQP8Q/ACaRmWn9qcf0vglwTEQ8iKnBBckBwHlnikFDCx/
mdACtG5OKOQtJfRXC+VGDStX46+r8uX/X4yzvFFinNxPP6AsAbNCf/7h82iztACplhRpludJklKc
wCj048MdMH34ffJ/+JqGYex4ewxR1u0KpJ6kN65EQVy7fLIXAeOhHrSKmZnnh2ku5HGNLvuQzFd+
t7YpOYbZd2zkezFvXTmOfVNlqYyYC3ynSf4guuZ6XuKxVmRpmOOclr3RzX7o2pUF3pwFudDrRqo1
PiG80tJyGpUzsn3dhO1teCBpputtNnk1b4di1qHKuT6E2KPSqt7sYkJrP+FqM+Zoi0Ud0zSSlV+j
iaExPOS8lZdpEXYdGXmZNMuF58N2GbaVbXlPK96aa+m3iCXUlENSsLZvWRhQcqSta/djM54jlZgq
7TypE/RqbqWocD/7XZz68xDj7WYhKqrlStLaOK+YmzrLkrWnpZ40rRdMbZklrdynhTJM8SiuB9HP
TKPlVT9nxS4TlfVLy9bRiBLND3YdUpaCmXXd0VhUA8p5pTu2zkuoyarPNiwzy0UeVcT0OUuipWN8
mEzFjfEQJ7ELYu52bau7Cmm+a7d1uce+uJOFK50a1HHJJlmhzJ2LRLLkIDW615MPl3Eb3ScoqdfJ
vSFtuM1SW/pAdoYkjNiVjdZUSrzdkGCCrrWJo4ug6TVR29nP9HWc64d0bJjX68x6bHdTv9oqmorj
cyse+MimNmd8dO9DR1WZjZyXk6SegWd4NQkbWEwmt9ODusDLkpQiGQOL2uTQT+QU+DSwFfsTV9lw
UcT+jHz8TijXX24rKiq0JGrXYsJGE3smUNRUg9ITo32a7Du/6QoX2Vw1CZn2Xep2yrc9kw75WsEG
Z1MmXRmbPLuYxWDebbi003gx5bmFDcdVZYp4qnSyhdIgWaoV8f0guSiL5XGS/D5GUu+S1M5V4P0Z
2bZjTYzvdIIu+ya7RQO9Vn3LSxPep3zIa5t074xu7bUdYraILRwi3BSsn3OWiaWoZ2ldHTm6EzYh
bIn69tJlnslBtLswJvs+RhuspDk5rzeWBrrH67xWpidtzXEU9jNvajnPb9EwyCNvVFfPra2gEkCa
LbqMo9wxbZvLxka3HmWmyo29bnE4N87uE+dDpVKcMSVVPci8qBPRvupdGpfrRn05uYQZnV9NqTTn
XPidn6bwur1Pkb4T9q6QKNqrdMxYrLeP3SRHNir0MSvMVdOsOzrGkIupk/t5sEOZez2zdbOhVsXU
vgvZTTOQ6UAXEVV+c7iemvzQ+hLS5l3X3ZlsEGwOuvI5EjUg7FVuO7MTvC3t+nZMlqc18vm+9dmV
IctxTiza5YkpVVasu61PVNUu/mZd26GaVTaWvkATs3NUdWE+JAM1e9LwWyjVOxo3t85fN8httaUt
3GG4ykeVQQEguEQaaZanuSn9li0VV1iWNJspa0V8iN0DXbesTNzDssyyyuO8Wnn8EG/PAeJbWyYo
3eXNvM99C6Wsc/wQFaMvM24fZxQPlZRpuh/sdjSIossh+JXFuLlbDG1et3I4meGVbI2qJ9Cg69ym
lcItP7mRwGRU+6R1XCc04GsRHGcDzq8xb/xpacObnGJ5atM3DekMI8vAfCiOom+LW48X1msvy8Vv
siyo5RXlStdD22Z10NOlLLIn0v0iIvJm2CbB5EqnKuvRU5hHFmQc2ErWlUVZfJ9L6ergHrnA4Qpn
qi/VEMfMS7XDYFNVNP9QjISXci3aimIoWBMucVfYqtBQmYza9ovynM1Dym/JPslne56iVZZaaIiu
FXLfZGtFJuuYj2jEUhNf9nlgY48vFj1nFy0VpW3T11LHHcOtNpXrjus2iFMzClaoAdU4mvSJJxGT
Iol3LeKwxvl8NpK/NvHBFeY6+LBftC7KqBt55QElG9ugW0njsk/1CFkgw8llka+SrAY+V7mIIubR
UvPgC1ibRdemlzEjCamKdXxlB7uWA+Xdfuvpe0Jzf5C/0GF61xVpX+aDuXWrXo7JYdmakRX9ej3E
V+lACFQ4KC+Tnqs2RQ2zEy4qEduBxdzuMdGybKhpKzHwC5M18c0w07rLMOwd8QawwJRNH/f7POLJ
lW/x0VuAtSDNDe5dcaOStJTRyEiaj+8WlLYXpI0MYKQ4ztOoq8FO6lIQfXaHEZPoOp0461rir/J0
BoT08QW4WK+Ei/BJ+ai/ieYYPoYgj1FHDq12h6zL62SaX225eZ2l9L5vYKPw/m2rxoItRXhLE9iW
yWJ2Qc/rUeVmKQ3Be8mjrQqYHo3Q28G7I9RVs1sjdxKbuS5C62/74kKHosQmt1c0rIiprdCsyOF3
dqO71dPbDUfrbTMbe0rX7eO8NgMTiyl2kGrvtQ1387RGR8dh/1PjS6lhYwLnCAfRoKncVnxqEUNA
0mrYv9dZyCqlel3NI20rFbRmqX5SWTrvzKKezLySkpi1qBIhmfWp3YksJDsVipPr1/HkXfuzXPC9
nYt+59P0jgMBEUPn2UzpXLfNyuisijKW8bFZp0tnpSwxwJGw0Vr5uC8BFPw59+8EEodmW4pKmpUR
yQ/ZIuV1bIu6FYi/N3nudiKJ+kPsTQvL0r72qsnKVaL3bSP2YaMA8F1JqVveEtvrGhl5n/T522xe
dnDjkpxUiJsD1klbm2lEB0KnebdxCKhKEr9bxEMWbeGdjfmjapNxb4t+jxG+ICY4SCBYsTjCCcOI
vvbjXOWiIJcIrJ0d5SGpSE4BxjL0Rg7AuwgZHropntgwSZYbPrPMKFJGkb+T6/RmmP1WKdPySk1N
lW/muHI6XfJlGGCj+teGYs62DiqXC1F/Vh2Gu+SbPqsldWxmBdIf4sbgKzxGLMvJVC1i6U7bOh2l
aG9ForOLXmcP2gtbJ3a7FZFmIuMl2fi7VVOoiOY9sdF9301phdumYSlHijVL5A5r3p5d2jvWDtvt
ILKZGdxlt02R/CJly1lKPAP6UBwt0KfShrw7atfWQ9EtlWre9s8b1aJul0Ocj8BWhssiWYAiQa0T
obE76QyvJxd0XfBMlaL3686sC+wve+ZNPuy2/EPX68CWMOh9GNjQow9RtPjSIx3KCMUfHEfvU6TI
0UXiegAUvUgkTSu5acOi6zGGEj2GTdfROt41xlwnuVMsm7u7brsyqr1t0l7WExFAKYdUs5EWokw2
K5lW8j4PnCmX3q6jRVU823I1Md5ZF9+pxY9XE3CfvAWKTgvAsaBblqHn4t6lZr89q4b5LotDUi7K
3uY4uyzkdG76LWXKL/NhiAjAS2M6lkbOAcpuuFoWHx2gIs315jb7s0zNW6C8wO2cn0vsVVKO2t3M
4ypZSCJapqo96hSb+36aCjb6bj4ng/fM4aiA7Ib1zvOWaejD6bLsUz+/XvLEAy23IxPF0uy2Sa4X
PupElWLM+gXz47QtoWo6NJ+G6BeoMR1w8lm+z/wxN8mpwfMbG7td1OVAUlN05XmByxTmzMKmEEu0
Pa4e+2qh+cJcZhtWQF3NEwrcLNqKnVsLzKYo76+7Jt6AWM/mvdFLxkas58PWbIBrEW9rIk1a+ia8
SUW+3/LxvOZdx9Qkw7tGd4++ADba9cu1a/3TjB0uu5TwysjsJgaxcZnNUFFEVy2SFww3JDny5ybY
f6pJ3ZEE8cFhfxEXsEd7SICqHdCHdriMZAaPipTYtcG8XbP1CZn+znWxfmasI5sXdOnOaZTtRzOe
xySFMTmXVllne+aiguVx+4H388aAibyXzh4LsgLu3dhOnNysH0BF3RK/vgmR3cXRuFUIXcjBvJ+i
MO35mBgmNnonPd9nTcpZO7E27tJq44Mvtzui6V228Iei4LDCtraZZQOKVWX5QxPNR2qTMkuTHQd5
k6fhjPoBsSaZK+rVSQ3FKR7yo5CtYMiTfZa2FXHkQJr2A01eL9tWb6De/KJ/1q4rE0Jfp/kimKvp
Qu+blT4C+/w591BD0iYuI/0zSs407StLBtYBtBTxANpgvNkmKH95c7NxdDG2+o2IfK2jwLbC3aSU
ezYN+V3WbdXQbg6k0tixtusNW7qymEBvcn96vlU3yFudTpUn+JTIfq1kgyRD0XKdkfZSB3vTbejd
aNWhC6HM/HQaG6jQUVMPmbqIR36lMteyZEGGQV1YYDVhOxKzWzi6VXHyBht7GNJkANDOPvS+apQ6
b1ERM2H6e5ric6ft9ZpHN6gZakd+nrWqo15d8qIpcxdV2qb1Bmbj5Tsrxm6X4Pi+HePD3EFVTo6N
QgSKd3q92PS9Ufo+dujMTXM19zWKIiCFec2X/n1GM+B7JvswS3oJ/BeVfbsULEnnx8WQ3QoUp2/a
UidD1ZsFoACIAFmYAWpHuvEqR3MtXftIs+V2aBZwBDqQfSi/yQpSYe3vhUClkWAaPIdmFGOZUbmT
9kBbEO8S5CgyrzrF+yoJPcuXnDJUhFJH8rQodJooPrRYl0WG3hbbHMoOansARHpe8ygU91ale8rb
+0affdAPebwXI1pZ4wlhKsurbaU3MwpvuNeldr6mTaehBJVgg7wGWvEG3IsBaBSo56htbnrid7wT
I0t9mr2606S1F2OUzPUy9ZrNsr/pl0gccQA+BY7LOerj+FJkbh+rzR0nD0VDt8AANtBRSiJWQJiG
mBy5p6wjToNQjkyJC78H7J9PHE9nwePrZQYHAICrY07LMwnRK6HQLmqFPURNegNmlK1AAWqmhmmp
+7W5GPlyufU51F0qa6vMkyIwgGb1JbwmsNuWfLh2Jn9LpfcHBSqiJWFjy+wm2BJ0Zlu0XQ1dw/qo
OaBZg3yN4Q0joHXCB9YMStbwTs4l5noPzhXQOI6vsrabd/kVKc7WAC3oWgRivj0Dd/yQe/whCkdn
gcZ1AdCCTLQrYfdcrSue2QISjS2DOGxafdDCF0eZal+CwRfKRIZdS92N5qYtp0i9JaS7WHJdsMbF
H2wU1vtYXJui4Yw2oyqbKbtPeXEG6LvxuIsYifN9vkb3xEfXMw5vkAMLRjlwq2JNd5FA13k2AC6q
7X3SG8MwbtPdVKyQbfMB9uUO2diUWlLOwtifRVwUV4InF32D2l2h29puoj1F/bDzTa9LZQLYTbDv
ssTN+1aj91gpINH6MfVTUy6WVJ0asiOO87pDOC5Vrx5UowcWpmrY8sueInUVw9tP96Pojw3t6ra1
08UAjmeVxe2Jb/s4tAUTnmwsd3hgpOfVgPXFmDR0v/AUdHsSPsrO6XLII8nazR6chrIBp6tFLftw
iYNP6iVHFygDyaGWV13rK6BbTSnH6T2cLHVsAmITBluFNFqPWaJVybPpYm3BYJvm5h1PCTM2EmXo
491Inas2i5NDYsOVEokAPQrmpNiUBkXxi/SQoHNuQElm/h2ZetAL4dUwRLLk1s5MqA6qOAVVEoYc
X1C7kR3S0e08oLGCX/d1i0D4ySzfL3jqDwg1oO627ACYmrOhQGAIeAcqAcgZ7QBsQz4Nxz7LDutC
TrYdLDMyr9O0icBHAXtDJqu/W+aPCoelCk5ZQO4AbhU+mzktjgmPQ0VTVys0Ay+Qy+WkwagctLsK
nb3JF7VPwIplYfFLbaJdn5jHrAErsCPdx20hedmDoCuBiT7mTfYk82TchaGJ2Fzk3YXX8StL3SGO
tKvSmd9MMb/FIrpqCg+7muayTFcDFC9o4ILLXCZFTFjPuxs9pI/C0a4qOn8pFD9vSbPrkX1OUSwr
m5uuVFpFJe+j44jum22sN5/DjQdXLutwNcRgX47ddDsofD9HCsyBNXo/RghXMo9Pk88xqDHSljyO
zg0GZhLpnYiJKYkA3hbjfp9JH5f53jbTG+U4+LGc1Jp2sk57X6YIu3KU4IyOHJ1mV7fB0o9RjF6T
DRwp0vG+lJnf9mCoHhovD00OuiMSw8pyu4wnPom95p0CQiZNPeZAfpe5KFtPyw0dTXM5JI5N1jza
KEV1A1v5WTLd0mFFp/z5gzuNTm03ZDuSuBu8TMlBdEkZ9R1wC0XyU2jdl2+W260OYXyuG1F0gkQB
RQhap8oK8D4/fch2IKcVDsVPaDWwAT9dnKhYS4Qh1R3UzNPMxbzDYFgdO4zMic/JFRgy2U4Z6U56
jNsKrBnEiNDqlD5/YM7bgU2eq9M6LvAVcyoYuDAgNrrkkK5i3YOdbE5684cg5brH46hP2Kfw8fwt
TEBqivU4aACwgbTHWd3KxIiudr29aAIFKfLp6W1C7UmnTUVGRYcKPPmi/PTcT4P59A0scQVhh7H8
dg1YaLV0Gh1cBkH00igWaN5UwW5FiVrwfcCGRqeRoC8f7QiyFU5W3uJEjqcly8Drkoqu5aeveSHy
nhknxlMhGnkSE+DPiLJLI2JocGl24ZXo9pB5+jSJ1pxa7RuWiDktkxEW8dPHDFlTBxQ//HYJZcUJ
WK7eGzSDpfZbg17xl16frnWrTKp1gtL+W0NQcICBDZA5paG8cev2ICXV6bcPajEfYHRwUYipNhap
sqOQBYWjE5Nojvb5HJ1Gx6dq4qivCmle5UMjz4oDH/YRoGkAA9vI5kLmY3wsUsGG2G91MidJFXuJ
KzvZcphlUbX9USUd0IfZlWoEsdLRKILC00d7QIJbOQLwh3WO74bGXgkNHKkDLGUL2hDgaRCXecc3
JjcweQnqm7r15GlD0XTQoz+CJsgu51Xs7VTIWoMrFS2vEDdTKYHdggtJGE+L+wBpWCURuIqrkK/X
zoV9ugaWw6a86FL8KBAAy5KBA9Gv3X3SDPoy0j0Y9HlbQ40+rXx5BgEuQGcGVKtmvkkH6i7ira0T
tdqdHsfdVpgG8AZ3hwmsoVLn/LRhSkooc6rc/IzAhomXUvbxYYzX+aQa/7OJ5Ot4cajuwA8i6jQH
eQs6EZdtpvPj0Mwgl2xeQpHEcB60j7oZPhSQOMQ/gPYdbnSUiB1pBgqHNuU8pqGyo/5okLp28RVP
0cFgkCp43Q85+J4ye9Mnk2e9xU8yIq8siOrB6IthWIcjXhVYn2lTpkN3hrdhXveGrizLmOyLI0ln
C4cnImPcL/duzU9df+/RCH4LDtfNnN5Rq4+BdlexWCtt1Bsw40Hvj+sCUnJ8vaZQcTe1lX7271tJ
b54fq4sEjkqkYznRcdWK7uOoBPPg4MNB3PquMXEtG9yyKJavsjR/m0ZwguPBlB3a+N04Q2VVm/0Y
LH43wQyzDoyRaYaiMyP3c7uCh63QKzs9v/ZBGBiVOUtX9/Z5dmUKdsO5J2Tb0216yD2/oRGQc5XB
KFsoQ8AnJn/V8QKUW8pknN3rBvjPBukx6GHcNzp+baZl79EGKlHMH12YgF6BzgUHHLASHXWcRhdu
ukfd0tRZLCeoZ8URGbEXyNZQGwHljbQsCPnUp+kAJyZeVePKOqFs2XILaJktbG3sxnCy3mtEHwnP
tgunwYNK5jCW/eqm62glgdFggPdNGaj71oLjsM9msOmLKM9K3Bf+YFpBbkZwMVW2SRbDWQa8hD7W
0k5zOW4whRFO9p6XDg6K8IPp19rj6P2VVKBSUQOHEPmcvYtIqPhEXiVzt4dTyvSM4Aiu81NUNgg8
7yYBw7cxZ0uwYM/xsHCQvLOtpSxS7pysxVtv4weolbgaFf7ZK1uAloU5G+vZ4NfH3q6aRUPNkeX7
KQwBmu09SXswEFYCxAZf81HrXQjG7sCv6ZnosssEzLoDyVV8GqbuwzoWcBbibgVxv+Q9GKHb1rNV
Kg++YBRKQbeh7OEgIoYoVnjhbGzx+00XEB5alCallxs1d82MPwbpLXMNeK7KjUxP48BS+PLcJERu
WN+7j8jFTBXpGyIgSRvhIR3VG5sn13T1YZf1PtQ2jfaDeQMii5bwpkBR8iElZRpsd6QNL10PklLK
7B5O1FPYpGD+0pCDcsMRuI2mxl3fMeE8UGchKvNzPG+mymQDqCogJIW9yHL1No6yq1TIoQIboWu3
t86bI0rD9ZTwnZgIPBkVadmL+RiFLDl40t53bWZ2BbHPNBUO74oo3XO+AjeODBTO7pm7g9qiaL86
AsYImkG+H8DNfhe1mO+aAsD8os+TS2vJewMUzGUjBiztq0YXd4aSD0UOJzewbUY8PyG13WpzkyNV
rynYgEsDe/G5oct6OAg2zbvnDW/brZ4FraOUH3EanRanwJyY09u+z6to7R6c5wdK1A6GtlUzAS+O
hvhmbcCJAbKAqmxdXrdK27LrozvZD5faf4h4Y1nhp+OWxcfVdGlJLMcsTeDwMCtq7OZyy2ZeI10M
zOS0anB06Ml6BT7VLcnJDR6m23GO2DiSSg34+tNz12noWNz3Lai9YWdzdde6WDEEbyUkG1Du/0vJ
mS1JymtZ+okoQwwCbvoC8NljDo+IjBssIgcQgwRIQkhP34usOud0lXWVdV/8bpZ/TO4gpL3X+taO
fIbVSZMqR4GEiqizex31t6RZM7iutQRNYH97mTqINGhw8mw9YgyRLQ6mXaufZYJnafETUaQzv8t4
9UxJV4bWzIch+sqg4+Y0jn+O2LeMhWs7T7d2ag9ybi4x9+7DbDmzBrvimj2mUJNCBaGoVg12sCj8
kr09ezb5VGn6J+2/fVF1ObyzVw72QbZt6fOE5J2A6z77R2yuBqIwFNbVPzozf0LGRbOYtmgj1YFj
o/X49NXWwzNgioc5i4t+jNxRLVVfLkPidqhBro1fn/0seo396H0UuGYDPgBqyxOzSV9meC+AUabc
QnkfgVKMsGFyD/IpavId3NdzG9Md7MAvX0My1v14a5f1vLBnP1Y//Ro1TtAVyshDj+cEB+2hV8uD
j8OANLBsInsaBWRi4qBLpiMZionAbZ89tPEWntjYBofZd5CYRXCXMrazfvQxOX9zr6qLqFTJQSfo
xPboEuGl+HGRTOOPVi/vslN+ETD2EDbzmKuWPRnFf6UpFKQu0h9pP+2kkt+TjT6Hib/xHmWBZreJ
Lj+ipOvyha9PqDX4Hv1jggOArUVvuq9GhfsM7kQOuTTXfP6OcT+rdA3wMCT5Ksgu7Ul3TO1L3Xrq
qRX+dVzLwJ+mAl5f+NBXpC9w0vASfZsrYjxKIixZgjs66nXdccOwEuJ5gk85fkDQLwEm+TC8FHxJ
0n2pCURAhYMCtli4p2q68wf4xREuDHCCtoHDC/82qH9Ij+59O124QuUTpTgpgZBcoLw+xp7f5Elz
atfoyyxdhEv9mlryBdGsL4hZDl4GpiEc+M/t+a5EPRVS0QIS21gMgXLFGtHXyE9OS7Ng96Fw4Uxo
r3ECpy2d6ZDTILHYSvWxTlT8IHWHBjTwfooJvyX23jh2TV9OOqcD6pZ4jt6BBhwjTuedT4k9NZCM
/5b7ifoVUOhTqvbmPPPIdjQ/8KVCoTJhy3T8TDr104vwLqRHvuVcF84zpcsGLB++owB5imCOM2Ad
5NTh547eeSLs1gVc72vRxWisHv2uZRcNpyQcNtvMwZERMEhF9Zox+uE38AXqar2zXfWm/OVCZdrt
yCQvlW4k/sr4204cW0bgnnjrDgnrhlwO3UWgHYKqACtEpVOehC2opuQrlMzlXRKXydoSCEntjnbr
kQ9kF8HhL4ioadFABsnhHpiD8OL3yTFzmuQAlY7An0zY+xS4B40i8lClgZ9nQfeEEgiMgk0+AN4c
ZzdnBcqtuah8i08UwuPWdkd8Pu16fW8hri56WrFl0M8VcsXOCewruLnRnnvN8zTV045UospNu6ei
fhCN/AhcS3ZmDV3pAUySWQglNKkPJOQ5rr4+Z7VSZ7g3RQLHFWbQZZToKoSM70m1JIcwXW9YCjMO
k8cgNuYE7OfJS9qb8XsO3RpHLeM4yKZK7drViBJ42FSiWCOomvHJsUWdONihykL3kbLHo4JnJbdT
hyIv8QBM0UzvTcun41ifnDMsr9EQ+lMIe97ALiUqMtAJ6GNmAYaImN310K0O8Jz9w0K653gMv8e6
a69+fMq6+xlN9pMm7rI2dXiCZaZ8h1uiBlQ2OLCGdunyuE7dKRqdyUc/zt3YgpWCmjfqAXVk4+dz
tt4UZCET8GclzHVaAlrAw39TUgxlGH9k40+qEll6klW5H7DngblnHkKmm+FZWlmb56p7SkV9cdBE
Eg+ymIB6T3Vv9r3z/szOwVJihmJbXrNCBMspjvWfIBto2Vf2ELX+LfI++47+9iNXGB7wS8hBzoQL
uzpSu11WBzHK93DHDL8PXP8WxVjWPBvhYIAncLIc0p7vPdrQvR7ro5HqfiGrX0Y2gDio1L5qCNtB
j07zoJtc7kIfe6LlZRPiDMFdQ23TnqS2mx/YFLavCieyA12j9Ch4ckjXN8gz0Aipl+xTtXzzALbM
MFYvZk0+SLC+QY64aR7ggJuy+eAN9H7lGlq0/UVmKLK9Rkkzw7Wpe8qKQVcTtomTG3196FJtcmLq
uMQZimXay8eWRk3eiJmXSbfsFY9PUwatvk7bL9eja9PDh+mBP1X6UzbZHglU+PJjNaGgMncwxO/s
CufAn2r6BG82Cflvype06Cq4HlqvbWnQftZuOEqXPKQsBXPmFlJYHNlH6oKHuI5QaEHqjMN9I9lh
MUGXjyv5NparoutJOdTtEWdffRDkprNoKGATAz7pB74PvSZP++GxjZsG1dnylPHgZUl+yXYogR83
Bar171HpD9oW1TgPd33corbBfw7IUp4lfX+oKncNfY02N5Ay50F0ht197BjdqcxBS5f+EV2fB91v
Z9CIzeuOiuHGmM6bIXT5GM1hmfluLVVTVJr/mXgndpmuSZky+h3Zdcy7oaW7hZHnJvLVaTUcW7Ol
H/o7FUFz7Ca4SZAYdUL8PLY95B6FlouP+6ZCS9uZWxpPd01A2SFNaa4ct2U83Vglp0M2uBcaeN2Z
4flFwde3OxWMUanXRu7nXgc7UDKHQCk4a/xIQmUK+Fsvrq4CPKwP8QxlnVTsi6YBOy3B8iC9GO78
qpeyX4e2aNhqSxfFh4wvybMX24JS/9p6odk1kFeAU/JCi1kXbI2AK/ZHmDnVTlizHGPvGIyLfupq
vLOgXUDoLfBw63EX+uuvv/Txf6DR/wnt/YnyawbL9h8B6X/+83+9wmQXw9/k7r/+55av/te/7v4R
zP4fv+vwW2yUs/yv37S9m3/+rn9lhDc4+p+B4f+CW/97lPu/YbH/xy/+P4LacUiRJvnvQe23/xuj
/e8/9A9GO/63IAKKTZGzS9MgJaCt/8Foh/9GEwB8UZaAw4+zEEz4fzDaSIFHMbxh3/dDSgPiI1vx
D0ab/ht+W5iC0U4Qegko/f9itP/+lf/MaOPvh38Ts3gbvp/iA/+fjHa6UCGErclRuekJLtSURx1v
d8k1Vgz6c93yItP8kEzTAY7NBUu8ixZygHQU9fkQVupsQTaeDbHhKUjuwdSV2EXNkazzeEbv1R2X
LthlfrKch9G7yRkF9eLdHNnqMA03PGvAD/ZroX1b9hTGL1mfEybyWqfnyZd4AG/wqqHIc5RYibjr
CdW7pLnv/uA0eh+r9aNKRn+PvAMA3nr9NPKRvc2xJPlsLo4t6JuD8RME5Pe6Kc1DkxX1SJ9ZQK+p
lNhHIKUt3sn+YfAVo4RW+1ryrke3vdhjkmaAYQJo6X4NVyiAgl5x+oCTJDhLNE/HNNFlF1cw3aNm
BecNR8VF8Itowho8jc6inUEJw/mfBCUTLCf6MM0Z6lD4faXVaJXWHkxz1z7P/luf/Qrj7DVky13L
sttKQnSHwarOvaTqjNv3zKpl3teb+M62lwFinNeG6EFWGJ/DWO+EBtcUKS8tRAO1I/C5RUvS4bzy
/CoCqHAGg9eU88yjj9YDRu9adlCu2tQAvP8gDOluxrK/Vc30ARYVXSq/2ET+AUQyXkfw9P2Ejw32
1zsHqERiEbFHOEeg0OFIXpbY02izlho+WX0Mbc0eBl/9GuGDHpoVlEHDquzNRpa8WUdOoyVlMKE1
CMxAjtZU7a5z9VCibiLHtH0KuwSHc2b2U9pED4udq1PKIC6Es1b7Lnu04PPO2gsl6gAXlSO/jRZX
KoM8W9CG4K1E9WVha0AKnLv5vKbkNK8efm7pDyIro8YCwanJp640SKu5M2cw228x482e+hMgwHXO
Tis9sgS3P4UBhPqkPti2/x2b7NU05GBq8cul3nfjKrHH6Wp2fmXTHDRCC/D7DF/S8jg88JRfZ2Lm
c0C42LMmPW+VNHMyLgd8LLR+3TOQt3Df1QvEyWGAReejFjARgHrbXLoZvd8yozwVdHgZXQvEnNjv
dQ0MrNV2PqNBvNZ0AYK5PWrxCuWXB63Kwz7l578v87DqEkjFJjbAWvFqGwDqh+KKclSd1fYSQdcY
TBsfs7/uRv+DzdmPyB/AccderrI8GtTPLk0PtQIi0s5clTJKk3KYVxzu6Jp3Qdz/GVgLYmlbskzW
V2wvQJoa8atPhvd58Ks9AI5aT3K3TnGbtyLxT6aKcxRk8vz3pfJ6KAHOHGK5iRlNMp273HMhhJEB
+mDi0bhoG5gG3ZKux2xMynC7MB5g8XaYb+Dnju289oXfxXKHhsyByG39czXUYmc4kFbBankRvnya
Ne0OrqX3KW3pXnVguqfYO1A4SN7YPibTRhLFjSwMaGRV1+ZsQmHOQcR2verdSYlsr2pUHZbqh6ZF
yGMMIjQA4xa4gEIBcxxqu/TEEf7JXFAZwb0Fxn9ulxT42uI/TJOBnkdrUiS6Of77+2TxC45os1+E
dgX3I5GHYjlU0+rBY2y+0kbqvcQ3EQjj5xkwztGwqXC//C5bz8H2UrkwT81zZ5QqjPZDdCMFn5w8
h0l6P9YJLi2FXiza4bT2YSHXxIJNx0KZPJAtQyVtrvV4zgyE18QLcshPX2YIh7225LGGXJBrbAXF
zOW3BSa/H0ViS6lR2y9keooJdhovwV2aWJeck7ATRRC09rlP0yvVDrbj4LmDOqH1nB+jIA3vU3/I
+z5xF4L2FIt3n65zcnZj/To3Kz/0GQTbypgEO0IKF8iS8wR+nTYSNyPufgXW1DtKa17GxoqLkj20
UQrk2nanvwcRsJ87WbcjKHluruvavYAKrA6V7J46Mc/3K/HF85xlh5rM85uFVP0wTPLH33/VjdzA
SebKUL2jpyF3AZHRvYvZXEy9t1XOHTlqjbgJr9BCdRVtyjrzvTLoSHQlU/BbLc15mAEfdunVRBFD
KkC5r6AR9xAeNr03RFdtZgmBJgvfcWnzVFsQCP64XmExo6rs1J1uWLjnLoAOl43QhfuQrTmtSB0g
oQEAu86yMrXBeIBjHkGOVlh1a1WXPPLM3u8Bt0BvoGiHYA1j4ct9JkGuSyfqx7r5jioXX8QU9Xs7
j2TXrPoR7V6KLX9iWHagqWM8U4Bd6++xatMiWjtz7EiKDlAk5yDz6Jk27DpHWXpIZjTUfO3epYr8
a1yJGB0dD69CbRCykzAQ4RCWnvCiXdVXFJSZkrtAtm/UoqFtQwlSIa7Q5JN+KuFMp2ew5+80Hvi1
1qBZRoa2HTgqPa42BRclwFyuS6ZegOxHVS8fKj4+NJkQJ5349NCpYAHI5UhRETaeh/4XD3GKwN12
5QS827BIn0ClvTJDIHGiIsM+ocXFpSQGHYrYFeF1f+fjd5V/v4BLyHfJqA/YlKBNsu4RQDQIOL28
8JDTA2iBZ+1VCsK5gnKccX43zvgX89vnXvtsX/nZKziik+eFb5Xqqk8JI7FgS4cAFgHg0XYvS+jO
JImA361Ol2Ql6pwmTCHAdeh9452B6w2Qq/sKGFXaoRXt9WG1U7X35/YC+MqDczbS9dmE8pSAm2uN
yJ4isyGfyzRf5AU8c1voBfLtmoQAri3uqtMzyjiSHU2qXkWqBxDpncay6r88nT2HHh0ewGgWOl4m
oHeJvfLxqsHWg2SuQEEk612iFlrC5Yn2MIcfXCLNnnVI6YFnTaOl3s0LvsmBUMrHyvzQLq0fieIH
HkzZLobiCOup5NUSvuAWnV1Dr6hO1bNnRwfOwftY2DCUJOPDbaiju75tDxBR5mtloL3jFHIXf34B
BOQVTWD6+6hq/BKeuLgEMnqJfVrnbJi9hwY61Z1HsbWmnxZBsUcUEeh6u2o96qg5tG0L2bmrBUDZ
RN8WeCmFnltxJpLpG7j6GHumCQrnIEGAjsst0ne3gXw4TeZjbXB7BGzCZk7uiIBj6qWQkfIgiVbA
Sy09trF7UYyRq+pYd1C+CN5ZcEhDTS8ZOtCCJGt8HRW7IO2Bw1er4dq27q7ii3ceZTAWS5O5vXYd
zv0JbwGd+ngYIxZezdLEx2rNrv7qgyKPVQhfsqvA4Md219D6a0Yz8sBaw3cwaONjWwuVy9DwgxFM
nPpoSJ/WZX7IWvu0uGx+dQ3CJlMCSa9DuOPc7NvZ6y9ja1tgS21ym8PgE1tfHo5M3diq9mENH2Zo
sOJQhQ07t9bQlRvWX8FE/WxbEDuhB6LNtfCCOnhi9WfQ8eWhQYm4s9JvimEGZ0pwQj5YHT5nNoO4
bEmyg2vYlmMMZShmILFRN0OekXDerKujc43YYeFFaj6SGvyk68KgCKQlL2LDVjsuq6dVqHclG4FI
SzLe/GDFG1ui5lcMGpItY3qbXULhbhfemsw33pK5GNYVu/rkxh+yBRTDiVdfhrgPCp7AX6oW8Z0M
M0KDSA7mVPB4z+V04399hea7NfNDDOWNWWz0EQjUsrIjuAMG0EqnIKemHum6FbnXc0v1WwMS4FSF
vC/jeBTHzvkHit0O29QMcNiX7o7p33KgCMmZBMVTg+NcdSiIF4rVgevqeZuENKBIruZ3W5H5GtU1
WjntIUHn0fAUDzY6esqWAcI1lzlzcIEGCPCZTtKPBvAG62n8ZC0iWmE6XzshU9AZQ3/oEJe5F1n7
hd8C3HKiaZEkIv5aoOfB7FjkjmWmPqDv27lqJR8KveHk6ud6hbXmFs6PYmgkPoQvTwQhnLyto92o
EvvY8y2ECbKkyFwzwIYNl33fJOQQ9+rPGgrEAjuIH2Fi3vmM2OAQojj0q7CM8PhDdw2RMm3UHoQ6
lnGc5RBiq8elr550E8d4crw/fIQgSL0TgOFT3SK1xIcO+p8SDl6QWgqmvKAYahPBQBmPYyW9u8Cz
1xbHp8Rm/5C01QhkqbFwqbHyGzYg6YUrClTMu0P19VB3DTqjAKbGnMoTDonp7GnBTjyOvxvjyF62
NMn9DNijriUCF4thhacHcbf29Ilp9WqysTui/E136zJm6ILr6ziNaamCQOA3OzwSdQaJD785mcI/
cZVogED+DG6Ptw/YblBvjEQ+zy3kMNsgzDi0KkNAj6tcVW115mEywpEYlsJDhVEigXi/Dqm+r35A
gjB5l8n5OEDEyOXqTzkfovCkbPKEwJU6ritHqnYBBgwqwyuiBT5q0N+5eGKAWaGBSY3sQ9UkHzZs
DsOc9Dde+Q8Q6bEWQTo3btK4P90hQp6gyXDX2rHFZ4vXpRQQ63ZxB8MxmX0QVpO4ePWCRx2i6NkM
3TVzyIrpzuEiV0nutZ2GiI+FCW+AcR8Ju1H9djqaLksA0BLxxK+57obCwJ8pE678s+dWBXvSZCey
tEXdQpedJYVuBrCeNAGyciOrUfVBtici6kHU1Ga32KU5Dn2cw2wPj/CTQwDiy3qM/ZTlkx0eWbOk
uxE4yZ7QVIFeS38qm4lLbD0N/yC4VDHMCDUBP00q8xBxtTOJywDvIReyiO7VG57jUDcvNK3Z3RSR
R9+r3XlcxLM3iyxPs1rSHODf3Tos16FFoddEyVU0NHuATy8QMNlnA9gRq6Lo4iW/fKHsJehqlSct
QHqkGIAAvhgtw3O34EtVUO807evT4PXslAYGbXdQX2QNx87KsHqNUiiuSSZ2qxs/geBgBZFHPifN
jyVAkhdR+LUJ7uVSrbhOM7R74cNH9udhn8UdQpXbiZsg/Ywdc1iPyvqi6GsNdkli9ZrWP9YpA3ZG
ZdHQZC7GGc4ljwLgcKm6tCwsiSAoEFP5asFK7GrlVTkFUgV4rAl2gR+zHe8QglZhf5TA4lsVt584
qgNgINyeqTYlHF59ahAAadEFnkhEb3XDocpbATA64GBGfaB89NZ7xboKVC5T3+/XLBR5JxNaZF3z
RuceZU2P5ynA9d7jCMjHb9PV69Pq4gHQ1vKLrMtrI3R0aLv4GJop3lkW/Z787Hfcr8FhIMPPmHbz
qXFqn40tvUMzjBwn5XiZafAWRiewitktyPhXZ8BNuMyheCUAblINSYVO0P1DEAOD5BdNYGosW1al
IfIFV+IDsWZzEuyCUrB54u4oJI4fSAn9R6PuJ1AE71Xt4hOeubC0UzQ8D2F6ygRMcZhf12XRb3Bb
wfhjXMMpboAR4xG/eJ4JYOoTELSAAJ4EdH+ZBac6luonXko3dttcheSlacMy6Ze9ZxrUv8mMFb8Y
CcugKVeUSw+MyaCMFsv2NWQn6slDF+GKWgPZsKLzD4rYLmYgRPWuCaO8TlrYTx57WReUnnb2qoP+
sLJd0L7DW5vJWOL/AfUUkSw8KPa+t4fpYvZ1F0MfVIjfK8XcFgM5NsECxg/iSlkNzgJiMiANhUbW
mELwW8jX5JA1fwyS9X0xYstWCByFOpiP2vkwjo291yaNHrH1x4/9gDgd6XFQUj0+VVKkF5D1ugi8
FBUZ0tjTPLIfQbOc0FD1n4Otd1HikVyzqbkbspChUpcdSsQJ7vDUhLi2UGIkEgcPxIf+kuJjlbSp
fsWd6AsH/7qIZgsl1Rva09KCL0ld+Ii0a1hMKeZNrCFkDz+TCGW1+NCUeX65xlairCHNccaSm8CY
+Ako7XD8PcAZLUg9lSSSSzlBYH2Mam2Q2psVTn/wG37G4ruMEjhKVic7lQZfvcvyeQLjzPv1YHGg
6/gvBtLi0RnEPUDLK+t9cWlTfpChHl5jh3SFT9le6+iFmVTkkwouM9O7JYtfxeSqEqGVDtd/ap6X
7aWh/HMCA/0UD1ig6PpoPe57s6oiXTKcjRKYlFcm+ixb4NXrBLaibrpisfVdICuEwTuTKwoXR4qQ
A3PGQ0qRmgSMkhTCwwoTI/v2FqSPsumd6OgeHvTXyoLPudZguGOZrzN/mE2oy9Fhx0K2vOmX8Iar
vMyQSR7iYPyxVtGxW6F1D+zJ4RxEnYM0NwctH4NEgZTxHQO5GFArxtnjmDavNDBhDjZvSy6BMYsY
ZbkQzS71a7ToqHhyboOHlSJJFMQHbfQFsjUIJKzEnIOZxXN8q4294/10Q/AR6VPm3XgPCpxPuoF0
O665axo8cvpHaMMtJI6RCCiaBIPn3Ic03i8Z4KK1Hd5NgMK6HsV7DG3EQ70Rm+Ew2eWqOUIUZMVP
jcL9CNhj06BSGPsPrMnPaPBX6I+guEYqf6gmYoeAVG/IBv3s1i46dJ6PISraHHHGFwYHQBCR3JMd
iuzARjCfyHNsIZxCo8gpRWKx6xMoRrisUQN5xXtOyAS634TJBeLbW22pALCJ1DdfI13OQwD2dgSv
mra3SMgTRkoghxavaDIFstkRLiRQ3XWnJcJCmIxRihm3z+ftDw19EGANrVBihgB+8GHV4P70Xnrt
aqT5VpyTZN2l45XCYu1glIkIwcZEIiMB/fJbp+s3TG7IxpAPuhFbrbX+cR68+ELITpKalomSGSgU
bHHr9Juy6tNR6cp5RQpF9Pe6TbfYWHRBzRCAP0+y6UjAeAcRzL3IdVcNWBqmI/eLgSSPooNKs8wR
/AaFgJ6Jm9IJ+Vl16VNCOswpcejekc68WNghJOmOUXaeQMvsBGQWNNOsyFok0iS7zOP4swabRh1j
+3la+B1JLplx334/eCXUlGzvt/oSI1pZR0aeOoTIoN89tr4lJzKlSQ6EHnkM7FFpEl4pvhRSUpdV
I8KiG+XvaorNg5vbfCD1TwMa+gOVChAahD9jhEANwqDJlgqNtnyovyVFxZYZnbf0KAL202e3JUr1
li1VW8p02vKm6ZY8zRBBVVsW1W6pVNy4pQwQVF0dEqvx3+xqjRQrxhPd1x1yrRx+h4ega4rAK91y
r8i/+lsSdvD+eFsyVm8Z2X5TF2LEZs2Wn/W3JG37N1O7pWvtlrONF31rtuTthAhutmVxGUK5akvn
BltOV2yJ3X7L7sLemF5jlLTrlutdtoSvwM9ECzK/3Zb+ZVsOGOD6O1qy+UdLkRG2W1q42nLD8ZYg
XrcsMXhqwGRbvtjbksYZIscposcZH59Q3QEzefRclZWBZ6bDX4hO+qCBpi3BTBFllog08y3bzEf7
TFcgYB2iPxa9Z8kRhKZbIBqeLUA1dNtbVhocKQAIk3oINEJhn4T3GIp7IrHxBphAo7V4cKZ/dr4a
d63puqK9H+ZhAmIYRmVD0+Yi2+ahBmpwkov7rBDp1lu2e17RJKGP+cZ2Q1QlDp4PEjeU37UhyIE1
d2zR26GOxHiyZcflliLvtzz5VGFKT0ab5CCx/tq+7q8c9M2Joz5INabPROa9sRVun6wBCLl2ixKy
QvEZy50vOcI+fyrm/ljw0E+xDzsna9enboOgWIdDYVOtIgpKPWHYA3zHkf1Ffj6ZPtctTh8jV99s
+XoQteu0PoE4Bn8XBF8APuPLwLxH3smTWkV77n2iyggMDNkC/BmS/FgRA/I3SzWOiBiDfUt90t3x
DBUFjCVgwk7dzMJgOWqnrmEP1l1lpVGphwkikysHMb+1mXqm24iBdBs2MCD9AycIFTrmEPBtIAGU
+TeLqCLaqImUmtlgv8yWXpNRlU4lNzn5AC8roXbUF/I4s+AS+i0QLchloZd9Z0iMfvT+p2iWZR9C
DziCC8OQCOuRo3MLJsGssjpOJ00N2hyzDzB5IcQEhgSa867ahjIYTGdYMaWBYVqDw9QGs41vGDHH
gWwDHdpttMP8d8jDNu6BYO4D3QZAJJgEAVsyx41ISzs3R84+FpSVdy2CjhYYQ+lof4EGj5khkBEc
5kyMBBVeNtoc/L7eTSFcQpNWG1/27GGPRH9IXtuqwnk0IhlVIYnUTASe7oooBfIuU4S/hLkdtBgx
AYNvozAE/WXGAdr5CCZddJ6ARIrSfxoAquGKKYusUQD/zqIshJd01CKoixi8GGIpK97G6MG90c8K
Ezos3twe0Bg83ARZQtrMZ2/w7RNYqadFYt+aMDYkmmMcYhSpjcQz831PkMKwF78J9JNFusLq+Vy1
+L65O1FYr2AL0xMkdVdSExxqeG+FAbV+iuW4H9sFo0iMfs/mFsh78CYlcEq1Jq/gAG8BpphQTDNh
GIJRd/RYDxhzUmMsx+O4jT5ptyEosZ+91OPiX1LMR0GoZbmPsa2KbXQKvC/MUQHJL67LNlrFx4yV
ZBu2YgO00uAR+AcHTDxiIgvmSaSPK2a0oNTGsBZMbUm38S2I8XYHNuKsGthbF4fBdYBqMm9DX/AM
/2/2zmvJcWTLsl+ENncADvFKgjpIhkj9AotU0Frj62c5q6aruu612zbv8wIjMzMiQQJwP2LvdQiA
8Y2tbDTbzkbPtlQYLBwYIb1aUDe3Pct5AadKUCtX9c0rp/ukUTNsrBo840CgGS0YI7PdfBl+JIUY
j+XqaON1cihFsWzFkL8tpuJ7SwRaBAA3xgjqZqAM6VWUKKRDG3vdZRNagWZBCetpu12BaAlgj/nS
4n9JywS00JjRpSjGg2dweTqc9VBh7Hm4+rQYinYQ+wnEhtvm9dnLDLkbMJYkqR+fO5e2f9oEeU17
pIHwg2dty6bGmpFZF7z1m0osT6tBR7RJK7qp7hzQhMwPvWSpi5VOOvysvS77Am30S99TYe+SGCvr
3FxX32wDuZisTnQBaB8Qw3Njxv33tMYq5cblvsJLtVklK3Qlu+k2+d/HOqKRuS4fnIobBYMNrheS
ShsyUq4RSdlKezKGmqTS30Nq/ZrW9ql2QcbhM9ZED9BCeU1Rz0uQ968pfvVJui9u5II4QcSxUqH1
m0/U14pzb/Wf3FqCclLqDrMEeWFSWHeUUDtrCn9mLjQru1TGqTFcKBmok/GBV7tGvUrJOtpN4Udv
9V7RLC401oX5VHvzyXQmm8x4pPbZVj/WISV1WLPoOLoeHA2zP9STxdUg3O18Ee+SYX4f4RnJsS6C
2n2fcZtsu/zdl+AbvMbfTDGedxweczAOlpZQr6CyBlxSlpXAzjHS21jEW/8B1hrvHpwtvkFcUeGz
is3mMGb9cRzCoJ1wuoSRxP8+e1mQL/2zEenOlUZ5jWgSBz8zaYdNJ7lauLcrzNXe8MvIPjc1m7Pr
1XvMLbc1m5PdsFbgZhJ6LtYLNJsvEME6uGKDBox5GjXma+jYqHDdACGb1xZR6wiYrNeIMqFhZZ7G
lhVq3vdJfUvn9Se+Lh6bZfrJBwJ1Zg0GXKrXSpSvAIfWaPpIw2uvHK++Or26KVqIS6bGrWeT0Kow
fM00WK0k69WtPaAODUWfrDlw+1wdaGx0a5sg7ONXmUQAsYxuIzW6zYLh1muWW5GmOzPx8xN83c+h
5+3oc0yHZOACrcQkdFr9Q6/xcDGcOJpr66YK10PhuBQysDyh4o9I/GdnkxasrlXe7aTTeDtqQPAp
HI/qWDsdDYz4y2I297HSaLbQ2SXJtyrDdxmWLsJ19dLAuEMw+jo0SLip0F1VhIxBmtSCBsh4/vyj
0KC8WiPz4C5toa5MW0eMfYDXrsSyx/NWsh0Zy3borfpLFi/qorVNxK45YVE3gegbw3RjYNsbuCMQ
/4sBv+RQB7E7ycPs5eQ1sQMTyJ3AZWAhDOOx2lM0gZDlJNlTGC9fOq+/VuWUX5piOM8RMMEcZ22U
yGOqMYO2Bg42kAelRhAOCYZGDD43KBP0DTSocNbIwhh24RCTPMU+5J2c5kronGaQeUG2sLN4A7sm
hhFRl+/6b5Npvtqte28M/0LitaO0t4nkp5Qzd0BN1YBHBviKNpxFBW9xhrsoaG2ucBgrDWTMa/OD
OHaox4H3XSWMhqDL/PI0AK1IO+fVT4r5Q5gbOxlnaYD4Kd03TbyPvAJ9elQ1QR1B53RGfOlGL42g
TDlBd6mvq4ZJ6hBYwyXp5SUBqflyx2ZEUyx6b0iutwAFQTIBoBywyPbz+DZLgqTIt8XOFjmQEOHk
GDhUu5VZ6u9qG0lTl+EKWgoMQ0Mn7J2cEmNHUWV9zqLh6k4URcMkTsC4vClkHztq4hAlYWyGGrY5
a+wmDlBSGrTDSDVKDeacsuqONddnS9HEUOCdJhTPTOM8FVxPTwM+LUifk0Z+4pzgK9IY0NGrTtS+
g8zCMmT59d42GnNryfLY5RnPGagKD5MS9rJ6F30Ns/nzEOYZ7i0bd5zX+5iOznk8OOxyl6j0rvEC
EkW4cXjQT+3WdqGjjBpsmkI47Uv1Ljoug0q0f42kYWkoZrcYr8cOJboYnVO7y7J2uDnyKW5FcUq8
9n2WmQBrNOe7zMYsbYroPqRUdr0w/wWmLN3bKEXjmueaVM3SEtJci0nBlAwvjnGstcy00oLTFOUp
xo3tqKWoPZrURItTMy1TddGrRs6ypTPpvgqUrImWtMZDkvKv6zEQnkzwU/V3xIzJydRaWC2K7dt7
aVEX48l/M7VstkI/a6GjHdDTIrY3d6OW2JJ/YNrUsttUC3BdLcWlvPeWanGug0xbi3XF4m7YeVMK
vd1VdMtHv1AfUy3wXVD6IiiA5EjRCEMhumD33dei4PF7j0J40VLhRIuGJ9TDuZYR4xjDcIeyOMZS
EyQJBMShan4jJpoN3bwtZyvIFSF7QzbiolTuZjbZ9Gp6u0bLmPsIQfOAsjlH4VzSXibSKlf1nqXz
sjPYJM4pHS+E7LNN+au8FmVMesnzFFp5+SXDaF+XuF5xlbdT5F4sh66TTxA4s10x2MTekROfKsLF
T0tz7dpl/KZiNaF0EsgsT8RiPq/x+MyqujYie7KpyVNhfiv96kXbYJ/MvjqHLR/Axoyy9SOL5NOf
O5JkF4H8wO1E2NVurKWu3kFeAMxozZ1i9ToZiX8YrN+pl9oX8aMkPw3EYKiTqhFuOgW2NQyHA4sA
Wq7MXPdRrFoQOhmhjPydzGGiG58fpAgpHzjul8EeDknhyGdpDPKZ6pzcjBGFYYu2MK29dRvSkjtQ
X8eBM+VIYEb1RYACpfkhRETKHZdsUpP6Wshkuufmy+zfEhTzn9kn+NwpVJ7EijaLWgdqKh4qeRc1
VZZUuDKw5uZiOWQV17WG+hKALyFb8lnI0J2tmzy1PvXjt5CWIU6INj8s8/DCXVQcxj4J3A42g9ES
nGJHSuE/uF39nIyrs/NavNQN+d0ma5PPbr2VRl98bOfi3lMn3pdTiN9laXcx7bxt5PS7ZEmvXILm
DWUUvsWl2fo5PrUif10c7zo25dfe9XLgMO02UyaKlWzGY9QQEpsO7agFRWxfY3vuLAufJYKrInSz
wG1/dGlOd3rZEoafVacUCwMknmU1XsYZh2VU+zS74yyYK2sPrnfa2k4OHrjSmYHd5YcSwDC397zr
wsZlTw3yhi4PoRDc4XC9rgVyTWHnMU9ew40tWPcWCCRusZ6KOCRYNeEq84UvOMg9ztutvo9s+OfV
Ay1iwIAYUsq7tll+zlgXqW2HAERhYUwiXo5UDWASHvO4KTExhNU5c6hnOL5HYJ+eZIX2xe/vouOZ
sNYSuGujaK2FxR7l1fcCg9ghMy130xb4xm2+bqul3GSSqG9X1+iCOgaS6sape/MJoLy1w7uLnipY
vJoCS8wjuPj2tUxrKJG+CqIRnGiijGvXFL/CNB33ZNKz+Io7le4czoS2fVXDMl5at+1PRi6PbTUS
3xcrTjCLa2zlK9oszz7mCGMWCrgpxu5KjTJQJbYyJ1W3GBoJes9wZUslgSuR5Wn0Zj5zWxb4pWgB
kY31RC4rfbNlTl/rsiDv6sKPZvcuW+NPPTC+/XqzJp0bdAkd0NgmWFlqFW5qcClBrTV/ZZKcEjsf
diKVv9alyAD6aqlyCq5ioU7V4B8/GXWvTkUb39C3OXsE3Hg6WtF+yH0z3+eGBCkruF8eDbURAWE0
h9lZNHOA4w3bO8qVfZ438Un5/bax6+aMMgqmVENxbo4/2cmbK+VKRz58tYa82T8knmUDwifszKPy
5ob00KQmr8WW7AR3e0VC5nvZ2bHM8UC9ez7zhF0pPVNc6esPGIGr87hAQIlFh3xiurswUTCfUADf
dP0kzq0CyR2H0elxOqHjUpPkbZClb1Mr0IQtkCwKd+k3f6i/Vy1fT8b+lWJ3szdqWAyGialTjKEI
xnGd1i34GLqpdDKywFDDyxDWMAcIApYUZUfjVVsBqwVjHlfVWeJk60ifkriPAC0CCbL3jOYOEQcd
r0h+1F51nCYeDkc7RPI4gSy9dM3O93+O3QiQdEQyLp3jlCYUJrHwrhk3Yldgs2UfxnSjRaWQRYaz
4ZbvlSggxnixAr5r+8HqjekuCpevWolBm8b9sIrBQ3WImnMr28g+uKo6wh4vdt1qfMPzN9BeKV96
GaoA9K6747G9okNPaYua38rVx1v/ODRTdUoaGsRxBd4nIobxzRWToZ0ReCkvcMzXTNTeLrVbWmI5
ubo+NFl85oGbD6uH9XjKki9OieRVipvTZ5dpoa49RPM5TeR+ViW9OjQnEX+0Q/B4b73444qr0YtG
VB1IhnPfPlgqxZNmq1Mmzd+RMfpss9C/Mj+Uml7BZfa8lBpYA0UdiRNhZkYgGWb9DvlgtbEVsu1e
Tp8sU1qHhkUObm55Sqm7n0O8VmdMHIFZusbGs6TcUpPSWtp4cb7npqkljGWzjRduiT5y5q3Z1++k
uJ+9GcThUriQi4BE2WJYgEfQ5feq1N43ffOKdHraJYULKgMhPRlJAXcQSGK4zUuqmsuSX6g8N8id
ePoMUpu3bq4+rbFdbafK+OJ0s0nui9dozN8fymGX6OMPrfNCERU7nv9C4kDwtLyrTJsD+jUDnD3c
mTMIjASY1RDdUGvDUlz7Bpd8dQcenSDMK+ctjWb7XJZgf7lkyE73QvEkDGzRtLdkYPiUMmul2n1r
5W+PpwoLZ4f5MO52tYgvkEOeLX737nFbPlTPj8MKBsTJw3s0Y4PojRdsznQF9JlXdVPsTW/5lEt/
3BN0fJ5cuItsPdF+UXHIE4gCLxzEYeoKeR5CdHeLeGLZRpisz7atUK80+k4RoUgv9hLFgUipjc/O
pHeH5WssweUYTcSvgHvQ17gJNq7eYsB/3tVKutJUIYgCiFBOmhwt1iRnLF5z/Al7/Isda3Js8PnG
6JdfTuxzbUqMgcAZ1WixHx2KaqlpHHswmujK7XMGwfUstNweRKl9NDGNC4fmzwTgo1dReGhWG+Wl
VZx84ikKc/NWhBArfWzm/jGhP4xUd/5JgZx9X5W0GNnQHw9gZLEkGOZEJ9OgWJ1E9jYa9SJnZm8D
jD54EXmX3Qaphm23zAjDkuh1zGio+mMeIf/Yu4h9Nn7d8bhBLwUinpGj/s0O9W9mQGh70/9wFzHp
SjEgUVpU5SS+FzxOf3cXRf40kJjPLQr19Neq4DOlCpMiZG7ylljhAx+5f01P2WeEJyYlFLpmi/MO
PDM5/Odz4Yf+5WRsS3rKtC2XVMRU+mT/No4ij8fFUaKrjkIgn3aZP7DPQYFcKHhezbp5IyMJYs1X
MVBfUQqKmbTQW2XQSW9Ft1xFn6rqLePResJyXT5pJTSl5tc6zrKbQ6WsHLsgtZeY6hOMF7h1uD7N
GJo14SSMVsriSWKd+7yAlNRm3VNou4goezqdMoGO1HvpcvZKAqcpKw6JtLPXvget5q+3OgyT33Tu
v4tReEdpQuIbC6RGbDkDDzz9WFGUIcjAwf4IjwtLQLRFEyxejDphdZ9GdcozugaqIra3oUvsGOlQ
f4hskCtTKvfcjsbXCg2v1ZwqXUWZGuNmzjQLi3hOED8J5jL4hJZOXu6QjuBQiaNT6ngQl+weZnbt
3AF+fTHbqXiKYqO6JBaJDTiFV6NuPTBGDraCdpS30uM+r1vIBqaaO7AyesdcPesudH+xnMMnPzWi
TxRR8oieOVm3tfdUeoOBQhWmoyuB5NY65HmIoK1KvZNQFTZREp+DyVK6o/DTHxA/wMM2xJccvA2+
Su/VbvL1WlGMDvoamhqw75G5Jml3QJ6la9Htd4Cc0WVG7YtHomRuhZkbT1QOf7JVyHO2cJpZShFx
koV3sUPrkLjT/OSWLILV0s9XlILGtrDVXUxN9X2OM3A7L+wS5TtCAzBRcXyka6nefUSPgWfCYQ3n
7MmgS4mqzea+D7On2F7Z6CktAss0P5gGPqd8Tb9iOzm6NS5hVG09CkF7/Vz4MIGSOv9t1aZ5EAU3
E36UBf101n7y3f6bhIqI0ppS2LTk4mrDdTnZYfE86HepM04UO/TLkhvqapkwS7waQl7oNXnD/eKu
VATp9osZq2oYueYcPH7y8TNJSScLy3X8xz8UruEGzrgsx9ChKoH8LDvbfU2Ij5dts7YmIalKwHsi
ozvFyp9fu7ltj7ZE5jZ3lHy8T3aKfqCkER17rr2tIndFM5u/VUvVXCvfEQHABMFTSS11JZJCBQL+
l2eyfOumC9qh4lkUbnSsGZtAS3558v3J3+QO4rG4d06OBA9kGu2vxmAWgu927AAVVQzcXpAAqtZ+
Jd5EVR3e84ZbfxhCdL8x8xOiCoxhwRd77yc4E/6UeVfRlimRuM0gDYqFr+jPq03h+ekJNgcN7xDX
3liaW1mn9T1Tv5toxGCMkkbJPoJZR5UOZaa6ANTZ5yHGl8zrmX6So/B1nZRa4MLcgqhqj5452k9h
NLx1MICu8wgx3pHzPqmtad/XLbbFYaWUV7V5wHfW7kN7pZVLIcdAU4GVaN2Fs7Oh1VGd49K6pY6Y
zsA5d3lWDZfUwmZOjaknR4S2FVWxve3nabq4PqJSmtPtHsFocnCd9Tsl3naL2C8/iKU6ermXBCqi
LPOfF2f5z1FBGECVY9uex1IvsMX+Y6PIWmmGDsicI4qCLaFvu7VBEZ+FWaRPajJDEpTsV8t9jGMm
RzLgJRX69zkLfCWSJxPeqWxIlMoSEwm9lt9UE/+XUzS1E/bv04wep+g7Ni5e22OIxD9OEcwIRT40
UMdZptaui1q5nTwaeGi9zIvIO+74okh/hSzloMybbZ+bRKfKMp7HdAqkeMlLSu8x5UNGegDLGdvZ
vTqI1ZLKU1t0SZJCN/0qaob1piOg15wq83/ZBSXW4X98CuaCMR3MYYShb/nqHzOZagMpvVjmCtlY
2VztSD1jwNs4JB+BkgC3u+JcV+NTxBpIDas5JHNp09FEkMfqM6Fvrz/aLegpf36nnYRqrmoM9LqQ
Yzb/+ZawrX9zprYpPN+UruX/y/eNDdGACQJROkuhdJoN8MGuFs4RIjLIzQaHTDf9mKP2pem99kvv
/JgXWvGuw4SZvsTY4YXFxYEiGczhyLyYwv9cNtBoINA9eYi4dy1UfBqWjU+AbZowqIATOmWtzqON
h0zRAN3UhWsdxgnmvF8UB5Oc4nPozL/GFcyaN7/UdYQGOrePUeI7uGWR+oue8k4GMH+ksp9QTTq2
YKH+CKv+vyH/3w2a+9OrryeKmYQm8m930b9MTru3v5hS9vdha3/+yJ92fCmd/7Idh6jU8RwtbOEZ
/9OOL037vxSQLMcV0nGE1A/G/x2Z5vyXySxDLPqWabqKcPa/7fi21IOPbddlkhpWfiaG/r/Y8SWr
yf+86YWyLU6B4FSYRM7CFPz932LUrMPUMw1+8lyG3zztQH7YNp0c6mg3LUfscfTS8IpYTXhefa9H
OJp9pMH4MxLYVL3Exq6vvbt/HbxqLJEmWE+zo6RWSj0/0oo/cgsru/RNlR9SV0FnVToTmvva3cvZ
uKLfNonCOFQuAJS1SM2gr9qdP7YNm6pkOFCMmDRleMzBmRExF1Hs7jsNuavBER0HoP6hZf9IsR4+
N0PeI972P5We5oNgDXVC99nxoeVPy/PQNAneyOIU9vZNzthEza64MjigPZWj9T1xKBiEq3FBzAaK
2ZjKfSM9gKqr5q9S/SrPj1eDBq86MFzwm+tMzrlbI8xUlatbhoDiYsTQDMau+xnO4Q/BNK/znHsL
SDIEwdSip7NNzr5B1oO1NRz2pZzUpdYHf5wtTNR4YKP20oSRCFq7LbcRn8ZIz9iRQN3qw6MO9Xj7
eCXL8sOc9RmXjGtQRnRVekRvYxNFl2ztUPkMBEcllcCSuPKPz+A7jnPUhbg+86J1+/hwgv9tY7Q1
hUCMyLuoyj9MVvqUxiK/0D0dggVsHHKpzD17+F6CQZj3xEZnYNjwmtv5LA2AWSIyCcK7OC82oxhp
945ESJOWLRNwgKoFzB563aFU2iIt+6oO1IDeYp5cSLurZZIgUs2nPrE3i8g9YDOXJ8v/+1f/jyvx
19WpkszeGe3w27LLg6iX8AiuN91ID3UHg9CG8+MwE4ej8VC/AN0tCIKn7hw5aXsYaAKcH3b8x6u/
DrOBB8rMqxAFqdpbugz6ODw+0D/ePngJrQYdtPgbUUvUDu0Aqo/nP16us/k85Vm+TaT59VGle5QA
H6/+evswE69ui1moyLePK11prPDj1V+Hx83weMt0PITYCn7F44l8PIzuSk9nE3vWn4/p4+5gu/ti
FQmBhb6JH1/dX4e//syKsctn6XlaQJFFuj6QrxSy/rD5Pyzcj7/J1ykkbdPecl2BeJQhHocZ49P5
8ZwXSUvxo9NoCOXGyY6AEze5lVJXfhjL//Y+z/bO0r/YSPvW3QNsHNsDGpw2f48yMZz7sbKDxCCX
KSAxni1PrkClOTzePg6mn3b0nGoCavU1lcVRyvBQQz04RjV4YoKiitqht+abeQFE4LUtL5tywRg6
95d2Cj97FRrgyhSBm8Ce8Czrw4LyZz/1JgWFx0nZTCtLcowvPGyPP5B6JXwcHrTmv976XSUPfisO
RB7ledE/YFJ6PuC0ubJB0O0oobf1EewrvKOgM4xoZ1jVylwzDsIwFnyXU7Jf7fkLflL/nBhxfLbX
j3yzmdxGNiUzOnrjGZ/mcF544OFWqS9110e0CewPXoqX/nGKD1Z0rBXYSMRR+usF7fEXY5IWzRdX
+MwhmhiReJNT+mFZ+pUnmhp3tr50voa8Tna9G8bulq7z9x7HEO5K5EECZnqEzFzvdHjvw58JAnVc
IbXcN5QfzLCl5SQSBGbDJ2E3R9+bwLmV/ntRSxWsUIf9/eC3+RmB1hPBHc2rhn/RJP0xgtobDIxY
3HRLfq09tzx48/x1phIl5+xrZFf+yZoxinSFh7QRrTaNd26Feb5bbYa3dRBfw0XCMZKFuZ2H4ZaY
VbQnl8/OQPIcYP9Jd4j4dBAXanuHIpLKGPCkLC6RLKwFSwQ4MZsAdXW5m6LiOlSKKRv1eqFNEyBZ
T05Lb15lM795MUpbdCWMMStwDU0prWUsD3tJk+GIxvmypsBrqL6nwEFiPNHZ8mlu43K7pAauprj8
mVmQimdv+GEIXKYrCOidRRa0mTucTc3ICCYjRvw9fkxWPG74Yu8k9f0ponu+J3bGQJQvCFKM+G5Z
qXVxO1WcSrI+XO4gxJjUVxYFfecwO3SEnJvUtPGBEH8aLci7qmRcGHWS5gDREFNmh+2dXBpux3Sv
opTOrA3a2mKy29wm4RanOH136CXBgFpom6cePaYBSXfLSKG9ZQ3W1iuyX4vEWhr5yweIyfe8daYP
uW2ZOxCz+76ysJYCDIfjiDIHHU3gS3M4mpgg903NL126/LlfKUVy4eeLWWbGbV6QBFnRz3jJIWnk
Rh40Id74Miw+zrUe0eFSYsJd9w1QNRWUFZK4RbYaO330vOT1xeo9sYemjYG1NW6Dk4lNNNE1HIoR
oAQz7t6YRNDtlT0s+FVpTHqDvHq1qgMkulA9iZO+57oAt5LA0PUd8r0Z4872POszGPh4uFS+oC9W
mieksoEQyc8sitHS0JrB9GZcB/p1cmkW1N4eWzSZMH6I+GtHAzEQ6+QGY93QAC+pmli5vzMznJ+c
zE/XBpA7AjveoT3r7PWnLK1ntwhfmKt1zXK+U4S733q/++o1TBKZ/etUFWcbIzQdcrqhcRrdJiv2
jmbuomTmUY0zns44RgME/uCJKrei2REa+wU4oqki40SC8hEm+WlQxnloZ7knKR2YqkIhMUWzOMVo
KbDFfaoc/0du6jxVaFaaUMZt7XeYTlMGhDg8k7JYUXWLfKdias7DMjz7q2nsMO84RAbTj6jEw5vl
YXpccwVO9RQ78vPUCTOoDfvr7JTnyfVh/YMcTPI1QB7xO2td9VK2H9olfqr9aN65YGJOLfDcgLgU
e2c1crqp5lCAhA4V8NbaO7aGOT+bmf/GiT4nSUS5Gkn8NQX3kizRCcPzr3Sxvqx1ZG4dhjDSJkWL
JrDsRBak0hgVFVYtau+mDzscgA2MGeNahBM+K4aQMZLlN7zXbNOOIt5XuWNoXXO5sZB7InkmDWzd
77MK7ynC1j3212uCnQFJWOxs5wyH/jDfrKVLsHVmL6abvdL5xDYx9h8otFhdfM/7pL3EIEhbt8Ao
q6r5NGUjwm3JXE8zS0jtPUbBsPTDjvIauWtA5SHu6T5PGWCH+p5UmQa/lSBj4CIdHdrvVjYYV09Z
70p9s5YkvLRhw0iGGKu04KnvGzxJRZY9Ty6hjLAj/F5E3tBYxoHZLO5qvK9lt4+H8kscJUTiK7SN
PLb4V/7nmOGXONU68gfK8XU8DcehFhdjRq/kAwvbZUbzkxZDf+KLyLdGeq8V3cjaaJ9Xj6IAZAU3
VVdNP3RWoAyZkaD/ysB7ThXaH3igPj1baAcWZiSTHfuy6FpkEg439tJoWw/Prdcw6SNEFWlSK2OI
GqxIR0K5FAnMkiQlzRHjLpurfZjqGQkTpngcHMQnj/ePV7iumz/eTrRDu8UgJNPpy+NAbIqq97/f
siUylKQrP802bqqxgG/GAU0l/E4aEgRRjwOwyT9f/fW2GmZ1ohlZmsR7FrtJ0KzLm2W1jBPRRIB2
wo7jDi7y9Aa1DLMqS2y8UU6WRI0Sp3F7iO3o41zmHy1kw3vD7xhtnBF5NbJGcJjHPzAfA5rSh9UY
/jyk80wE7BEGHUuuUqEHbLi2ogHbJRCxYpP5Wpq9luuDVGCfEL4BX6HVXi7jexYZy84y0YFN43h4
/DENlS2FXMaBMmDFqho8s9FKv0EfEsDJgbL0/CmBjcnzzJ9LvnY7r7RhwINMUadRnAeNr/rr0Ouo
3IwKV6d118dIjceh1vFwUcNd9x2f8QANrXNLd717Wy1i93jvQwvdo3S7e8qj9w5ogw+rX1o5vfhU
R+WPt1KrEsK9rSP7KeuBEpv6JWtXLChOoxebDvlcrTfAEZcwseWbsqpPKEogwGeYJ8ZZRNdoRHZt
F/YHOwq3qeU9G0XFzV1J4566yc8hZtILjWz3suBkpw4O6Tns0/nm6UMYYzDPEe/kygWTrZlOsiU/
WuPBx7gySkS5ofgGxH5rSudHEi0I6ijio50Htq/0LRInVXOABuXc5UiRHOLtroyd96GyFYjWEB1g
Et1AoJKaFtjQMwNAreNMHSIY830m5XKZ2vP6xNZQvxlNtS2M9rPs0+iDA9Af/Q+SZ7JxJtSqUn0c
QweVBAO0pD3+hn5aXXvZ44zPaf9mOl8UFh1rW4080q5s7/EQtffJAdc5iwqbZKou3HkIW2OWTIcR
2TyVFQPUE0dFgW3E89X0l5c5765IIm5cCP/IhKf02Za/rK7NbnZzSssVI1ZcM/GsTBlowBYPDIL2
aNG51b7z0eE1Wg6arjCupBNux4ypeF01zy/FgIrZRCY/TgX5PzcMvkGj39YN3ifgMjsh1gJEAP7u
ufUCOl+MZF2SjirkzGRvRFgb+lXptXNiby+m9heG/Au6rvDgbvtm7a99Z63HebGfu8RjDDgTZDep
QSZT0Cq1lRWhz2AJjnxmxBDf0xUQ64VVAUeUJz4sLj43DFgm9dCOmRprvk9NWr8Gui5jjO0dE3WS
YEGkZiBVf2aQzBcXS3E8oJ5bMJ3A2lcv6YyZ08vm99aPvhnlYj33qDlvpV2jKC+Nq2IM88Ef7J9J
v8Kos2FsL+RYL5aY2Q/VHBRELQicGri4ZX4p1Ug8BzVH9LD0XT3I0sKQKjNWKlqtaNgtyQx61GZu
cu+T/kktOGPpUV+Apy9Hey5+9Jr5t4AmICVN05vpQZBmmAZOqyYqjyOb9MSBrHl5cmfzLIgodiNT
2DAuS3B6+ZfFS0lPKq5rrkDSxoPdkLyHZgA4q6PNDX/MSwFftGk9HuLYA2rYcDYJEXzJMnPomICL
bFG381sIBBkJq0nR4Tg06efKIZFds/4JfYeRhS92JF4bqjRHfm25w1fVsMuX3JmteygroHRcN7ye
c3Y3E0YyJWH45IWztVsK++zK7iUT8/TUlu709HhFikJjz0hF4DgtnDEyamaJp0h/imiLKdw/kvVd
aXbmwZK/jilSEhkiLQB8IuBXpaiER1ueq2Xc21WCtySlQykdd9qnyy5k/NtONH6/wah8tovGAWYy
ILiP5g0yRXXw++pHDlUQ6So5jhGl98G/z8iVrkKOH+M5FK+i/DqAOnhGc7FvxkLc4HWGO1ZXpqm2
36VY0bE7bQ9uEfXw1kR/hzaCqYHY6XBnSAbf5VFxZ3Rbdsu771AsUbL2FniC3o0+1Gt0NvLGOzUt
vyJPq5+TfMpHz9lGJd0/TETAWKKWEW0oe9NxkZu4bfpL1TMiJQfX4A/pCjymxXcl6fUVNGV31DqG
o6qMn0PtLshFXBQPpfMpQxR3VHb6NoCzuclYgeay5YfHQtut3WukqGsYkZpuMi1I75fsMLvhekbH
shVVsZwRhXMj0NgKek8+28kUXQdl7q2qK55jS9zYjb52MG/OJYV51/PlNam4Axm9sxlqxUBYVI4M
m6AK0brA4bHY1nvX9T+y0OQnDDknUuAftWrzK2N/wQ07LiOK8949nFYfSEnqwmOpJvNsevGwzz08
hf+HvfPYjltbt/Or3OE+zsACFsLysN0oVK5iFIOkDgYpicg54+n9ATr7cF85XLt/G7s2KpCqKgIr
/P+c38x0fLRwgwVnzNdEstmtexIMG0PcRYkSACJ6E2kFSKEi0wQEtARsMiFh29Ko78Z5wHxGNXU8
pl3s/Gjt4dA29o5rqjnSdyEiDwYd53BBEum7RMfJ5dAfadWJM/hmlhjQ11AJHXULBmgc5qfZpjWX
d+iF8gT9nBaNB3gqR5U6v2KW7c+S1T0misyDnGjfCIvoqaw6Tvn0FjupBZ6BS4k27ujJBrJLWxr+
cwLMwDrFkZ3e9klhPbC87r2hTuJdNJDvp+m0slxDfTQzKhii4VuWugjdIP85XqD5BLwVLLCBWDwt
IYnTPGmeG9Jvt0YDzX+2GJQgRniNwQJ2tlnN28saoCJjYk/P5XZdhemtM+ObbFsEGM1Lm4LDDutC
nJUF2YpxWrYd1L8CWeRYBsOm6oA/MZVd+yAK6Byi5Y8mijEs1tuWurXluxh1ZutmNixB0UfbJtGc
HYIu/THWKM+yqX90iEwlPqS9mJq8qLhrz2FqwIqa643j4PREj+A/dUCtt+HwJoc5vAxpxfg0iZ5h
LMru+rncCqwMNyrDBUVDkTUnlhocpDMe8QtZyPWNaG7BvWCot320Tm5PeIPpHJImHo6UorDVI0Hb
FeTNQIlOw9vUYu3t4CnfK7avxIltahFqXldmH7UeI51w1fBm1eVjlJTZzqqwk2OKbWmx+0/zlJiU
NYHWJzIOb3A/U3BQ+hXflL+jfR+eZpY/XhQpdq3GF3ZSH/2so25osJWxYySnqzA+VAvthp7KaSBp
T4dntoW0I5kzyJ8gVZoysmGZ+DSi8QIcdq/qGiiYcPNn/DTjXWf6d7Z8a+O4e5Ud3eRiXlz4bvPD
TdJQ4Htub7U2pBIFNumSN9Pe1GX/UNX65GlWDvRRSP8AakbbyrKm/NmIx5yJLqgydQ368HVKFWvE
CpvAgIRy4/hFdckgyzYrCY95Rr9hc8R8OKbFLjRQWRcdEo/A0olnWvlHYjjiiqTStZywJj0/3IK7
3C4x2ahGOyR5+VWv8LMWQ4yRknePWqTwOqTv256y2TGd/bcsKMvniQsx6l0G2UXtoFXDYS61ANdC
Ds+eaIgMR4AnYsEGtHGLg+XiQiD3fDugYdumbG13mR5YXstEQ1p7TWBWgwwuGXrzOKi8v4Q1lh2m
eQ37lmncRKumgsottIOZibRgMe+akBEIDaC6bgmAwgjh7LEZPJdmDduHqjtH8WNh5wsNa5AAONDd
kgl1RypocetCh0pr60KD1MemlaanNkkfhAZ5BUgliA7VogsNNLZAWB08um0VXlgijyPUSiGJfzcU
Jg6DVNqxr4zmAl2u3cumR40KA5hWkCNOrV38MCwWRQIU5sHXLB9MIiWJlDCWI6uivTkEfCNzE+2i
2aV0bPTlyULBQ6JoXcNNmPutM2gIthDNYbrki8alhANHTLca6SNwyvQLGgZ2LxenZyaa82gv48o9
tjZEvcipH4RuYOvEZRsNFqWu75pcTEFu8aSn8Xy0AlM7x4EiNdLA2pUN3/oUYvFs0/L1RyCTm6xD
FMlamQJpk3yV1TgfEH2bVz/LFL7Y7L0FNLbR4RwcVa+n1CNzOidmfo1sFhekaOFfGGE1FkOxF1qp
UfqmY3lKnFI/WTpNpyK+Y04OLm7rpzd2JncK0s1tq8PYW9QZ5RixMbSCR5/aJkoevqnhK8ktw9VN
WgKBfLPaSRcXWuooNmmFRsxz7FzWG7dGEqy0OvZ0U2Z3VlkmuPEzhvOAJWSVuTW58I5zY0R2jn71
5HbRomOzv5H3oE7+cq914m8j58OFTX1PAZ+xYDDt1wxWLOQVvbiNTeOxRPsH3gmCwMSedYfEcFcC
a30EZD88jqrZpXn3qHp2qsT+1XeVfCkd1V2khbuMzQPWP6eFkFMVeErSuILnLeJTobBY5am4R1w3
fiFzj3MdP9M2GlGGCSkMDBwYLMKGyDwNQRAZGHJfWjQs+7kmb81l7aoYu7yq8+Nzks13Y8P1WxTj
u+yraFFpurcoDDwtm6IbFZDKKUMh+K3dj2G05AMQnK1iSv4CHmATpvqtFhTilj3vaUbmcq3sBEza
zOI8PcnCau6UcAmFKtFZ5E13R4GwugxBNFHflsnFzlk2LgmyWHm7G7feVprJZMDWlGi5ZJsnVn0q
CbgF8Km1N2pkx0LF6d5tOYnMvk5YZl67Gi2HQ+kwQiuD19d8GizjUtaVuwDNohOaYsK6q5bmSaWS
u2TqAXOS7J1SDsTyhz9RAazLspw6DQ5joNO4/5fASgHghQam2iBAp8ic0eJpjTgi5DA3dxZ2ZMYP
xXXd2x9RXP/SYxQjKnffQwIBh6bPbosWL98Qk6pV+VW3s+qZqBMin2ZlDoQaQt0u6Q8fpnFsDxIA
8CZm27SHVbIU3CoCWTV4tpUjtqERdC8ZlqJuIRmaDv3meXLKw4T/ZwORgqSrtH3U3Q44ZtHyXkeW
6aXbEdSn3CsF3KdAMJekPoJyyJtqZ3fOCUV30VTliRBT88Sem5OjY/c2Wd0hs6jtirmqmdcyjF2V
+9COlKcGCwuhpmlyO5EZusk7KkqVaH6ZwVhARoQHgyKRINZ8ZwIk2zRd85rbxTfEU63nT8Nb17Gy
dcd4t36Ozq2sgzk7rwC1OIGjID0OAlKJCwwzxDFB2+1u9l+ILwlAOFYzQ6BNgVjRuXVoPJ2LVj6V
yUVIffxKJkq0HWqZ7bEj/O7xrd2+P/p+n48FfveExybfU839C+ZPrh1MlQbbm08RZhGG4R4IiWii
UqapLmUkiDdSAwIIE1fPCF1eNAjr/RjyCU0rcnMWb8CkUNeZdou5aghZvkuJor9V6S6SEcGixAAH
HTHTbYgnZO3bt0sbnzUU0QE1su0uQpqgZ2/wyzrKstpR1XdxjVQhoHV8HpZKmZ4qB/92qbzGFsMZ
g2q2rUxfbOK4Hc7rTZjGtz6QsINGqebcTLLfyZGTO6OLdfGJvdywpHngYqk3vV29WPNgsGeB8AK6
CfNXnIoAcA5Eel25lDFAZpWXiSvECZPplJrkmgSkWHorgd3RdHCsMzOvMStMZIF6FrFGsBmmy40y
mf78qqHRjhDcYwuCpG35JOuNWn40XYp8n49pphETP1o8/9GH9k1WSQm7EWv0h/P6ydejoszHv91d
n3DKKd7WJp0ktoesgpE8ntcj919H691w+cIKRKfYAG7DKjO9rAS7wcCe7lblPawi/wzGmC2+qVnb
frGbrDcWs9dpkfSvzo7ZZb9H9gGdzzKl87nerHdng8UoYkm1kURM924yAR+cddYBfBnLe4MzC0hx
u8owklWkkDA6U1WnaUy3ggUvqkX2fW54QAX2lbgJaOirml+ncpqs9VLWIM2ZuI2XTsXhvqazfM6w
rZzXo2Q5CnPikps2vlsfopE4nkLn5dM9s3oV2rIPt1DyTNB7VIRXpUxgu+esmHKqb7CqZrt6712K
ZgjZyapsJ4Qy/7rpzeLaGaI+9GGCasTqo8UjTUWY5qDYKTOG9Yk7+bdra5T30JvFflU9/adA7D8U
iBkKGeH/ObHlLknfwiJ7+/cSsfWH/ikRU/IfuASEw04GPxYS5b9JxHTzH7puI89yDIzy0uWpvxJb
nOUZRwAuELDLHWJZ/u2vxBZyXoRlWa5tSGP5Wff/RyJmrOEvf1dw8oBJZ00pwdvAWOH+oUOt4Zrk
I6LmM42XSwoRjRJreXYWE3vqhy9EV0PJmeEQJaOx7bQviUt3suhIuqaEvAEnP1wmpdterkmKQYva
okLQrcdSkkCqaWddchVJvD+khpu7zjiFQ05cnXkodRqBZo+EZqjb97HS6bg2xUBqIGY4F1QbpVMV
KlaSeDXJOs7UucGmtY1DjCZGYTtnLKovpQVhuW5QwGAftM894QPn9ejzBhXDaODxm3TExg7biPUp
IxDkra6HS7mehdtintOSlzUSvZwCg+mDm6AhF92v/YxgFmx+692EKo9HrRH99xKd/vm69dlo+Yn1
6POJKSevimTNnRgDaGP1R4j4xdNcVl0L/AZfMDcwqbILoiL7aNGWI5XQOLNVBDK6HrXFNkuoyk0z
PMNAOBgl8KDGMytDN1PEgyqlPXRV5OwL/0r9SGz7hu2Zawb55fMmFj2dNhuYDXmADIjEyjIAq5Cq
omWUFwgU18onaru5zWys4FVjxNh3yU2O6+zeGNwfdslk3VczxBEwoelMLGwYld9dXIELpePBp7uO
Ut4G4cjC9kLoFOjZwNm6rvatc4n+Yura95WWeDjFIY6yfzLdZZ8Nw5UdTGXcBK0hbsaB9iWLRX9x
c5G9gDXqiJs3OWnw3xyjoehZdiK8atOHmYv8BuYjzJU5u6Exd+wcealjs7v6U4dC3gAuBl8yGm02
tbpu3MCP6z1Rs5owrcIEpm+hdO8HdxOl/ZcJqdqYqOlqjyuoqNE2gWaFN0Zfc3ZSRt8PkGTxXJnH
Bt/srQxVvQmxoxzYZAJvh70H26EeCLCrtMMoiZt0l7WbkQ3X3PHllWUMQpuxuSBTsq44X21AMPPL
+pwqqejp2pJMbbCuWV5Aloh7olF1EHz0G+L/TMptvGvY4y+9Zkz7OgrZ8fHcvNzYVIwAHjnbUJ+f
MUYhX5Ytjvwkn68YrqfrYIPxG6z0oEi0dOaW0J4JHN4g5vhAOf+GJiPXfLPEt8exSSPYbv7dY0ON
WTnBHY+eEO4YDRRD6cdJwxWRB8yOqmhJWdERXK2H64OfN1SCdxrMc2z3dutZSydPgHI+kGxwWe8Z
i1U2IWgIjhl9UNsICPqN/F1VP8wWrc9oJiCWKtgFkc24SA1pEmDBMe37FGmCufgisbJoS/LNrbmk
l3QWPB/VUlYmtNRgPYHB6eSO98m6RIjx8vdu9j1ceoODMQGpUNB7VxlYscgofx+WjtzWgu6M7pcY
sJc6e39GtUZgyHIzpG/S4i/nLjbGfFkaZEtgDRVcGCgp+ZjLQ6oGYgKnhTKKSRIoQwJOSQ0JKvYh
VggQEzd6EdAbqRKAL2pZ3WGVZiVnL+jMvt+FplGd2QdX52nJnlqP1sdGt6c+nFqHRmg4lH0X0RX2
3qy1o2PZq3knMX5SxFJvZq3SfbMsZda3NMNPEVEtdr+/yW6QBE6PmocBmtI3rsLIJHyLmkO1pbwi
NkxjKHYpBG9QV2LGTrHA0Cqilx2AknTWhfvaLUcoT4tWr/DL0HCNjPnc6Ll+blGqHU0qP7oVHKMc
MGqnwj1sQwhJcftszpN9rlx33BtF/oSkFx1gX7WbTAMLrPti8LSJPg1TJX9G+sTbIbJrvPgmKp5m
ZgmcX7E3hyjwtZ8kDKoTcgnR5dZxoWv1q5w3I0T692G37BCggOZEPnEzVO7GdCOt2GD1CgnrG7Pz
egJMi4huPWqK4rHVu3LvL0rAaFFc2lbEdKWWPj2ZT0xe9Ei3sE6bTeYA/CWwYzhry+pY0vxG7lOP
JCWb09nojR+G4+g7C9/p3pybB1a5PsXqxjyCvZmab1bza23lV1lA737t5TsekCVxzrHOeaNAgBG6
bJTduN6tr0xJENvCKix+vxrMwbT1FxOtHxNxlsUlkFAjOgIN3NfTCTWke4qygRU2w+HOnSZtq83y
1Ugfh2rsT3989vVuHwG32ZCpdTM1tETXrwHAsmfAGjiu99abVbZgjfY1Nab3IRdkYMe2eZa9me+s
0gC8tGzpDHraGxpcXqpzdiTLCQqIeTtP6PBqQ3U7v1oQ74v9er4lU6Q42vQ9mmVH6eb1dbCK5JAa
wKU7clZ3rNEFYW+Q6SJbogAm3I0Y9XO86JV1fQ9JNGITySpA78MvessA0S0BZyoeahIsnY7OBwC4
xYi93rBLYgAriEvC2ZmGO+XZsSpPeD437UIHyGJqC0nkH1ObuaCswb4uQoVP3cKneKGZuwc9oCO2
Dm/rzSpg+LyrL0MeBEnca4FTA5omfYjT7Lhe/YEuGA3Ww/XGVZZawBxE/8r2Sq3e3ZS6oMe/7N/W
m1Z0zQHG8e8xKJsZ0sOWyM0c52CD8lFDq7wjSuf7+u+u4+36Xv64O/u6dshptK9tFEchsWmBECal
zQVE6PQGv/1rY0mixOkxntebRkvltsn4Rgr0jVfhVNXBaK2PjPUX0cdaCMxW2wL8Go9G/qShLtBR
LHJmomrZFUbPtbRepqoJUSEvPkOADFHr0ZZidPYr7VSC0e9DsTeG4BtWblgAwS5CD7dvHIOBucKC
QGeHosiiaDaWECoA3vyu9VAu99dnPp9GPNx0nXn6fG596fqC2Jflyem/rzoSB031EeceNkpUJaug
ZJWWfN79fWTaCeRRhvaKHK7d+lixSlLW77FcylyXuCoOMnco1vCJybUdzzJOyersnfm6lET7UiMV
zcmmXVTnv6KMaoPQTGKqAC7Dn1EP07KVTBcx9noUL0f5KsFeD9cHP1/zv3sMvzbiPi1I0GDyuz5v
spxmuah6KlJ/Pf7Hz69PrCiV9agbqyUtBAT7eumVZQZCZz0EUZ8LdKTGsmAHYjwyoHfosCpfT4/E
cTAs/msK/by7HvWzxPK7Pr3eX6fZz7uZSZJTj9gIvzNAbaGPu3XKMRapVt0vWe/r/WG5jizp0lNp
hnQTLjWS9cbVx0bn5Opcugr4WuENX9ebkSiS7cSM7KFJA+8iqMj5BtycJYG2R0zbUfmYC59Cf5/4
hwmWYlcd5YRYDNHoOHvr4YhgC3e/Jmgp/vHU314VdfGg70by6n+/Kt9R6S5Ps8PoQ446q49Vqr8e
rTddBiX49zNlYs/1ZX2UXUuVHdfDVeQvQrvIjuvhZI5crp+/xSB/ziudsU8vNH+TbVGxF6BrQhd7
8/uX//2Rz1/pRyyP1t+4PjY2hnvqHG99+I9XhVPogvBafuD34fqv/34j60vX+1Hl8Kr1/u9/8fNX
6cRge4ay2/ziOID///j9n+/i99v+fPrzt/8/PFZkwDcrve73bITArkwUYBNvAR+QrAPZt0Taow/T
E4bF0SPC3NiOorolkxrJwAD4pJ/zlzhySR1R5UtSmiir1UxiT63Lg8CM1MAa/cpW+IMl+ltLfDSk
PIOY8lmDyWnwciTMEBoNK/OiJnwGTaJvuzjxzzbVPhl2E1RZkkKaxp52KQ09Wi7tk1lEzDQuPueZ
GYVCUP80DxgYu0p/tQs5b1qAIjSooMDF+JOiGgV4rrxk+Zhy4XKR4QFxh4nPpoczTMmuYn2KhiOu
uRZagANNDtkJb9ABjPkvouciLt/B90K9/wZbINrZ9lc3boEKlnGCQqjHMVbvp1F8J0mn2pAMVMBT
NCooGbOtmSens88ojHBdNgnWGL63tJGXomg7hr7oW+i2+W0Y/hym91QRPWbmgOpi4nBQjLy2Pdo5
xwxPsmJDmhfjOTDNg9mWdwKuEX+qSiPqrftp++m21JV1MHwqErGd74OanVtXt6/EBv5ExA+hjAIG
yZjbkB/dIFV6TEZ/bxIYVYNGaUpK8jK1d2Fq4txPHxSliZc+e9e7nuSCSsDjTd+ymrUudvStGen3
1eRMYDIQ2HFUo+3J2XFIugWB/R0jHQnjuWpORQK6UgfDf4rNkS5R2B7GmjT3zIb8F6BlqVOpDvju
3lDeEHpRBy/NqOJLAi/Ho3DSbku2j7tc9AdNJjZJAdZurGkqRyWmAmG6bzFn+jlmpvYkPaK9HkZP
8yiefcdAjGtoJKOxAKUTc84tG/hk658HndTZsBzp/gbii0uF/2CmxSmEv/4YSfeLW6ZAYrGpxEGS
cD6B+WviQ1vBRZ/RfIBWKbc+X/khstUBaTVEwqy75lHs/9T65sp/FV54hCHNUMOgjBjgGimQd4UM
k7Csm01V0HWNaW/KlL6CfqeiGhNS0NZnnVARHe//nZq0ZAmXuS0riTeC8xWDT+HJ0j70FQ6ohf8p
B+jebjeb+9FwWg8B5b0RQ0wJZHVu2vbdWPaWru4goC5fNUmSrgM1KjXLGqyG61lg4VgTtdaNu8Di
0z6sNoZK4LwYPdQeAIS5Z8aTvofB5WNjS75WpvUO/exRurqO+aZ4LRmivKnHYIACWfcGOKwHY4Zc
resId+TkOYBg6TVDVyAEi+nA3Pg04G8LFGZ2R5ZmIh5sKHn3U/6hzxGEgsa+MLJu9DFk7HtyrgTB
IBEnaqoKRkkBS/sJ/eclj3xSrUKySkk7tmO8DVlgt4cE7Tj7fMTloEN++mFqbX2pvlhO1RyrSxc3
8iAlxqjKrkCedyAYSaAaNrYkozi3zjNVLfQkgCE0nCNZ71+bFJoRIN1fLHJp04zmsPUZnAAMNrs2
jeluOUQRNOqcueG4L+BqVL4ALx4kQFfpjvkon6i9155ZMPI5FYvQlrqPUeb1Pgn918xfuJN2jIQn
PeIe+FI6GgJWHI6hY6ldW8lLojvVgzZimonFkOydpPkJGR0WF2OUp09Zt4ta9rgSOkHUNrd5PNwH
vWnvO5sEOvdp6MC8KptgWdfQf0a2QabSkuQ2RG/zkHrSRfhLmBG6Ds4vVG/9jW/UL2ZtDXAwpxx+
Bl+08dL36UcZYcl3Ve0cCQ8FWczpW75RpuAz9ZCdpUi+KfL+Zrt4AtyMWLtIfnaFA35jDnHEyrHd
hNLMvmS2u8cEvHWF6O5T59oQ+nJoivQRQVy+DSQypgHg6w4lbrFXk7mF/dDSmwD9GY1vXTB8B1oM
xWV4boOUfgBa57FJv6iof9YmZnGCM3ZjE14mbbzLDfu9z/dtylATOfFZ9aRTk3m/KZzBRdf0ga5W
3w6i/3BhjSZhr1OUc0jamjn9ohJ+YVPOt2L5giCtJKj3QPOPKBDdRPo7TeCeQQQDFtfM8bSzPtqO
XfReDjs3LRC5df1hSDqkVlXdbAK2ni5TFRhWGtMpccQ7U6F+AClToekTPwlOJBkt+ipltUiw5NJM
7d+7phWgz0quCzqlEcFFW8ywW+N774BI9cvEwULmwRiga4cUNUDh4S/h2vpEbPLkeHaLE0hl9NBn
LfwmUWpl/u0IRhq1VREdpN99k2ZyLtgN72u8uR2G2VuRhze1XgBIUuSOJfTvqTfDC8zakS2awhBF
ZRi4Y/lQAehjFgat1so9TXZzZ8TzaxHGiJTj1t6hfsq3IYvGzQDBdBMNyYMdIT9oqLGb4fgmDalv
Y/4iTZO+wAAcWTMav4ziPrAoQ8liGrajnBgKX+zEuDRvZUisCYaMVkXVefQ7YD8zqE62q7fgcQyW
BTjDenGDwgA+T3mX5eLencGo52hJ6fmOO6wYRI+3ASJiyWAc+lC4evO5rUgy7ELmZQoIj1Iznx2f
ATKJSv2hDAi+qvMYInagPcpCoHDukLL0wGW6FvpuWMieyBiyXEKlH+a2uU9q7jjRckLM10jP7sdC
p1jNnyxzFk74xOggU6C7jnPR8iA8FUVpHWWd4tHwFJL7O1Z+LRYD57mENkvizL0TVcQs9/Jd4m3B
7UAmZhSRtzcZuxHg8hjGBAqAD9/4AoBk1Po/RDg+dTPfoxZXFb16+orMYyF1yQbtJEJVnFqPwgKA
H8S3M2oBQ4OwqIdOh+V80ebG4Vb2+Xu6aGosANNeCFSF4m+/wW3/5sd9RBGVJaCpmjt9woczlqT/
ILyLXULHrCL4xZ6DKj6BSeq11vJHBeN4I2Q0URIu7/XoPOTFYcid9IwMguWTrisEy+a+7IZHdrlM
1Fx1tQCfSzuesieuenr3+BbE9ITf9kthNMkV3OxuANacwftiNFc34bINmbNHCyPENsF0J9xkvpnM
8oHGp7hoYEXLXLs0NNA3oi4JMXAIliF9tHxQfU2t2YUFE6ComINy9Gpi9CiJh5WfsLp12ClqXwEb
YfZl7+Ul0C28InH3VJvye8gVzh15HGNbqO8MR9AbWczvyxaFRIpw/RaFyQUF31kpZvAI6TIzbY4T
N43owAAAXpQTUIIfSzmN946pZztdE/WWGjgKjqgk+GTB2Ug7jvcCH2FA6QsmOV6L5MOBgY8TiS6C
3uU/oOL9jDTWWqmDfBDdEFXjFOXgAEs6GZ5yloQHoyjtnZ12p3IgKLRA73aEWe4yICr9YWhHTBKV
cTe71snG/u6mg9qxTNIQaSdkNfvMfVZzm8gQVw2/dlP0FCjJtV8cvk20wl1jfPOnQdTxwSQMDoYL
Qiv4/nZqgshBDbWHIwL5Vbyj+yv3c8qoHBmEU1hAYWOEBSy0wo+ouYlzsc+YX1lG+kcrKx9N+4uj
BIpn2D1DgLtDuQBizWRrVdW3pqdw3iE7lQaLe+WYD1lgvZZms6WA9yBcO2PfR4jgKOZgOzbK3+rF
/FgYGjlZJGJudL7xKcQoIWATbGKSeNLxgmKnw9pNKLscH8kA0T2tGMC8jWf4QOQTZcZ9S6PTa/Xx
BwrLadu7WB6AL/NCH3mCXs8vrrPsC3xjhwULhqGPWXzQgJQHdOZEORNfVeosYeiLLbakbsTOOjHb
DG36NGUoFxGp/DRz5DtZ5tjsx9wGCjDCwaIyKNv9MsKs3VeWj946QZKI3L6obWtbO5R8k7Aoj+Sx
pB7aaxJlVLxjlwMxrov39BYxoPEvp4VVeopcWDxid3rHpDXKZFdGqMGSCIFlHHXfO8Z+z0TseggT
+1vdxsQ2t+7OL4A4ibp7s8f2KenUg8SbN1bA810EKJ6Pvb1BWmRO49uUZ3w6Q732GMTBdBPPUCL4
7eaS7Vo4gQbsBujr8uK4uAppMVHSpwAEF+qEYHX5lAbGwPjOLw9Ov9IL+3Nx6aPonTAle9PX0Got
42WIh496ZlayRmuPsGChdN9myfIHtMsTfzO2bfA90qye9oMqnt2K+WOCa5PM4lA6/a8uG59Rti5Z
UQeW9W8+sPsTZhZjkyv7UW/yGwRzT0m8RCtq7blF5pQXxLXkMzm8JLBbLhdkMWIW7M3xpiDuvvB9
tOTOmzEjICuHQO3m0iBDOaDRHGToWqiTiSu8CTiJdjVewHfQGgpQWON+I6XhGVsH3xOESf5kJBJi
OGbvQiXI0khp37WMwopyjd52L3NuFrfsUoia60kl5yuDEzFs8lrup7D9Qd/2I+zm5SkKjwEp6PCk
nhklflY0z/ZlhvSvJ/ROL0Jj0ypGbR8AKfNzcO21nkk0QENMZ53cQFoLyuqRP1YvdqD3+y3EOfeR
q2ewyoRdig8b1KWhl0Y/ERfOGwdkQTHhMZylR2QQNsno3SH/7dRzTjaOhneKdjW+dWcJHiTXXFBM
bOriI8QS7oUQjcNoehd5a3hw209QaXkDep8fRQjkCY5IUmlfIZ52gBecW9YIr2ZrfqmN/t7MtQcI
6qQx81fK4oBSajb8MNV8qFrmJzbyVWfiC4rIkIP0DQdPkb+cuNRxWsj8WsgOOQzulVGIQ5iFrPtC
wPZd2gmMvqSmRK2kwsyoNoH0HbHsYW+eYN+xeu/GnC/EZ4qUpNQNiIq9MaB3E07wXlGzdZvIleK6
ZF/guk8YtYc3s8LpvHDw5oW+XTbhJh3il0m8hYb4FhAosWkxuW/yidm5lWQuI4IHxu+kGo2S0b6B
2gxwJWJWlh1+Z2lgqdAvVJ8SGM8qPaaNju2JcDTZdc+YofybejjjCGAeNox3fM/1Jun6bq+xjedo
eJwWlE2r67s+ST5UTX9aqyCkOnmwb8yQFEoHrxNKxIlPhMU0awWVxMnZpgDi9p31OBbaczd8qJCq
ty2eBwvfKqju75r1jIieWc4kVUUWztFP2S3SJyKGhBHACfj36zSOPJpfp7B0bq1Sr7y5CMQVeyYv
YqVaxdDc8Qd7I+EIHkkvYLRbTDduc49DI9tUiWR4iO9VWG6DTn8XAXnXE2/BKwUjH+85NF2SV+iZ
C5ajtVowf6zdfdpqwid/BEsxiw99fO26mgRUXexjzTC8ILBYftuVuSnd+6hFNkza7hYtHt6dWT0n
Tf3RZsXHoimxsuiuzwt8lM/MCCx5q+glHJS7NSIXlHrK6lz7Cj1abbrGmogl/CHT7B4RtHWq5pqs
B9ad/SqIq8wbEgyeyeOmS0wW6haM8ka8ZH7njWwFGIznfCva8IeGb2NfJceR3b3XZuUTk+aNWc6k
1XB6Eni//J2WRAgPOTyfMeULRGRes47mbNFDMIFOBOwdBV+vE1g/iG9FnKq9Qv5i2icCWWMvNEky
pQC9ceVNYiExQBR6RiJ/Tz0OEO+Q3DsW7VNkFlUzPNlT/ISx8HEcowdEu6eoLW/bJtvX9a2VGN8K
PoLfB55T/ShDNhuDdt9YM6eXdh2jEr3N7MBSyPczUlcuXBa0gbgzk+DN8M3n2ejExpy7QxdXH3Ho
AOdkl9Bnrbu3tGdXTcfSWnwLSmwQ5oJ59fm4VmV/l3P/gMrw2fTx0LAcDOUXd56fKjnGR/Etopae
skBkV+o5cZ/tW5zVKOly9N1WvW1ntYv0+vvsON/tjExpvmJdZB9Esn03u+49z98Hwmsw5+nXTPef
aSM9VIQvZnb+YfBm07n8IJnzS2oVT+CZ5gUcAjEzd94V5zOC4u5bzgIbEPmixawm6DRt8ZbG9amu
nS85sWCuTCkUjCc55dBByi+WFV/qRn91SLkdnGwfjrSKC9d/gGhBZbmvPxI3ITbvZQBebDTaNWxB
IOjpj1Knq1Q72iXVSIyde5CVQSj3dV+R/9aocmuI6lWL7ss5+pa0Ddmot9hUkTKVpeDrcW+g92AE
Ce98gCQIr2+c3vqwBCkZgVyKVYZ52/dGQSaiTRWJlTZ5Ga0Tnf321ZTNMQy+1iNUhqydHjSSMVNH
R4EWPc7/hNf+p6DvPxb0mSDQ/i+CPtzTf4j5lh/4p5jP1f9hCalQCKG7F1jCILf9k/fmyn+4AgGd
VHTxDN1c0MV/8d6AuqH/s5WJno//WUgK/xLzuf8wFYQ4FyCKLZxFfPc//tuP8b8Gv4r736zI5o/7
/5Z3GShZ/LD//b/8L4hDBxWfa1iWQ+WXWXURFP6d9uYPpJ2HGJ5OeZhu8QpPd1TgSB20UCOwA3g3
u8mL3Xe3F49s8nUP1nmCSMz9SkxkDhBF9l47BP6ulj0Fx4mgbp5HYQqVwe3v0yJDTTGMPgC3/8ne
eSzHjrRJ9lXmBfAbZCCwTa3IJJOaGxgltBYB4OnnIP/qudU1bdPW+1kULUnWJZmZEBH+uR93p10u
q5Xj1felQQFr2ct8YSgIPKzuUcjhIQZcyPdTjGXfZMSYGg080bckoe/JzaVcNI/sfNNxCncZ+tIS
L92B2gxz/bd376+X6O8viflP6iMvianzmvOqmJYQ89vy95fE62SNbcSz95Pmejs0KNoFUu2Wfdi4
LTRtK3JYjWFT+jSVW7ec7TtzSt41g21DTF1YTUh715ZegrxMHCMOTl6pIzWBKyKqLTayJ2cTQGsk
K13u/99/O7SMf9I1wU4BtrKhBeouREDrH95MPzTTUlADvfcD/zWjAHNZWtl9NgidxYVXbMfJOOfq
JY/Qv8ey8haVW6k9GOaXItbUFhg/sKEgFUtFpHDpFpgKof51bbIWQ8zF1HVmAsREgJpSuNJdWSb+
iUKiWQbcfBonJdNOrBqzw9Ywp/vIQDjOQd9mTtKAdW+PVRqlNNcPuNiDFxZYNwlUYSRC+Wr2wZNb
siwrImOvT2WII37PnTY6CnkXhLMEVnbdJvKSp4mQMP4RrTfRuagjiiRdF2DRIXSQ+UNDTqJwqU/2
J/rYzPnpv0Y8O5W0l4jUsD7Cs0QjAKGqQdgWvYc16NtkocraCpQXzSD7IGVKG5qUgNjipVID/19T
dQsadFnVPpdVK5Y9Zri2I8obuq1zDlOKfU0W4DoL20XrM4pm0XSqFEeLCvuZjYuKZYtH6uag6g1Z
uWz5IVpBzCfq7Hs7y7/Y1MQLU/VbN87ZhbNuTZgm9gmi2mB/yHBvzNs7v2ohKAKB1hE3ppqFapI1
x4SSsyCN3yZqYFDDwgVcYXvBSGGELNjcVDZTD4iD7LEmc+vm+ceUjHIpnExfIuOsur5+JXzMe6mi
klzSMFDgyh6HOXhbh8fMmyaow6ybKDpAGU4BZps+nSCGuSLwcArGqqNp+UFaMtkBE8YlA45xmpNQ
/XDA2PTpM3x05pK2lg1mGOUfmqCSEi+wu/LZimwI1N0HknXkWI5vWf/ERB4Brsqfy9F+r9vm003R
h+0OosFAnLXNv5s4ujdDKjGMKDrXSavzOvYvoirfSDcC/8d344K7n7AqBbJbwX4/lhPzwUG3XynK
gzKFrZP62mURm9sILZTSHI26QSPYUkCYcfyQOCoKOS4q9FQ9rDYTnsyk7c9kkbZYAU9hgVVSi+d5
575J6i/XvLfog+w8apkMKnADffjQDIclcndIrJhsNW+LVHygl2bAcICHDnzA6L4TV0pXWtjtHSb7
c333Eu7Ci0zcR9aXB/pfT3EZ6mvSi9kKaJMOlEWApxrPfVRcYtF8IOu9USa+tYN043AmLfKwe2/l
zqInCe1esI+VO0YW3WLupFjoFBi7ns+FVTziTADxkX42Uv76/C01nRi5bX1oDVU0ZssF3Z0BN4NH
x5DzGvN+onKeEz86JhVjvrp6GsbqUPUBq1bny3d4Arn9YY+q3rpGAiPDv8i4pJtVQ2OfO3Y055Ji
Cmxp+GOrx0CKvlUCWZCHs8D4yTnzFkyHUIvt9InB60boeDBjCOWcQ+zEzKmgH2rwGTVgYQbpQV46
3VBXyc9gxsRVY0QqSK0zPuJV0dFYlvX3o8teY0juYzHeehbqqOuhH2HRIGoVrLFpcLn21oVqbsco
sRYiKADZFea+8bt9XIcNS/RPBu8nLQ8fvBHCshiHp5KQ9mrynXrhK/3u378X/iDDTraXfcCYIf5I
5xY2zu+xmRFvnEp1Fu391F9bMSSXkX2DHbz1VUFxQj/8pFkAnMTveZEsFnr0UpXG/fyNGJZHQleh
GLxPs/UvATx7xqXWIvKhtLMjlIN1CiSRor3beND+qv512jOR8gmHeYCE/W0Bw3UdefoyrNCpFCCn
hc50tCDtDfsb31QUOij7Inz0524KlKu9aXLJDFtBwMkINoatUEsgorbGi+Ws7Rj2d4JgINziJfBq
gu7Oa5tyCZOTXa3EB2Xd0aqKhtMU5diovXpN3QeCeChXLhhn3NjSXnSt+9jUPYh2CqJAR8Z79ndi
juQwcC1gypXWMzu8XToD5YfcVBt4eOe0rJ/9cLgTOBdgRbjPRoPsyKgvxMK38Drr28IqW7Ts1WbP
bO1HEK+yvr5+a/Qq1GLvlHtY2ktIeFlovZsDYYISkkdcB+TbZvCUrSnUTWZ3+OcXIpnYw07972B1
DGQ8xIjsU+iDfiBCqyAmiJOn2PcEEZXBhUXzkzk656C1QZtk2b5Iu8cB+XMR6CPXF+49o8FzToyv
rKoZDuABdZMeKcJy3pKhsVaxb36Umv9Sh92NRVZ3gTpFUI7iEMsWJID1m8yNCkYFaDl9DdigG3P8
/KN9U5rJVo3yARVvpUn3NZMj++PMC1fvcRl9jDSpdmJGe7EQiVtiSprJpp1i2mVJf9kaiNqtLU3g
hvAYqrIVULd4groVYHIG+0BjIXJSO0ehxCLUSW64ETKZLK32HJp6DuHPoxE0j3QEtuB7gluDOXRa
8BwIW3PAU1BeL1329DiXVrrjpRiZi59IR8tMDToARqtZZyMinuHt22D28raWv5bOYzsTFXp/7w54
JOrMvdNtxZttq+8pwkRdmePWHM2nsG7yLRR31KwrtMd9VII7aEDRetvfkgSxw/IgCofRusZfy3XL
n9oPcun4CzgkbjYOfXrMsF/mMNnccU7ZhHlSrf2QDs7KbZP2bX7pWh/mxPx+ANV5Darue9I4ibNQ
f1Uum3hgfUxW3JfAYIDrCjynrYEN2Xh1axPwB7JXa6fffd7rq5LVdhs5OKS96uil2p3qejbYBRMZ
dDDl508CZviyT5lGVVXxDDJrpaz0NhRUa4/iQgnLOS5hiUfJI8vPg9YNjwjls92z49I0eXsgbQRh
JjQK5+n67Lg94jqjOSAd0/38ay1hU8/tPchY/DTxwDE/uESho/ueZyjshkoQ+GZk5MfqrHk1f7it
ViG7ez/1Fm0tGeAwoLnr+s8JFsECrGezrZstMR9rLUrlshlW+zYb3X070JLQq+zeKgBzcamHfcKE
uXxS7fg2VfRfdMrYzW2HiIFki0yHcVGuIgBKdXSAtVUt7UiLd5pg5ePVxaZk1EKLWrS2yww2DKaO
1DXNNXCcCICriSHPtA4o6tG6JnnidH15Suz00WhlDz6JHUxiW1+wtoyjygZ0vglcQpQ9mRoNx1BM
CKvY8jGm5BoppeFtxIbhJ/oDHuU8j/K178Rbqlk4/Q21Z13SQZDwfoCf+ut8olFXxrzwiVLRaTQn
mA4NXUuchwT5/BpyZadfcqLnCyOI7qssAfPgaRoSPgijPusatDbkoWY/BMx4tBRWiV8z4JdUwg1Q
Tdf6bLxIlb6vZg3CdtrV2GvwSgIqPVI/u3Gz6gGaY7LCnNyu+jA8djigQX1yemgVvY8C+wGDzjDd
tdHcsgbtj1kPatqiVXV5gD1fHnSJL+bPp9dHxiiOkDuj7fWbSktgtxHPxOn2f/6BdZfW08DKCPPr
nx9xfTTqU79xew0WA1C9QulzpajOvd3ahsEkSM27BsbeaIbvlUW81Mh0sFaeS9DmD7Qv/PUjr5+W
oJPzuRjvCrMdrtbE68NE99lf+HispHwbZkdwHlr+MndUuXZhUO1LKlmzGke45bp/VQ24tQf7Gnwk
2eb8wQV80cWj/2hD+yzmPMD1x1wfXX9FcOWAX7+YzqEANGksLD4XpuDqsRwFJhAj03m/KnWKGjqv
e5dyWkDeJM+NfA8FGHSc19EzFcrpNibFwbXeKbeW1uzgqU9HDpnwXGtGeB4kPmaGpC7XgSZf0ycG
69do4lua5NL1oKgaLgOPaIM/PaiBm8Lgt+bFDaBH1XEXbljBsJpLK0bNanRWtmBKC6PbuXdMI8Je
nxjYSZi449Irl25mWOvIJKtcjNpNATqSdbvKKcGNEZlCjf7o4p31SLGneC06RWH93GbawCoRLlYK
mcLIqhu9tSZ4dyweJOH+cBq9jWaUDgxhfn/jMBxRvfOGvvA11RMGroxValP7BCw2Kcw44gbo9bZW
2pfQwI0yknRwmNqeRMP1IWdAuUajZRVI1dz7xA0JsLFcpGUPJX2+ztqyx75CRUNm2zTQGrW7BiL4
AKKBxpyJzRSF780Ggo9xFEgdoaiDszFE7NVzZ88e3wa85sf3rdcKbBy47UGkffbtaUo0DzcBN7BG
y/JjbrASi6ugeQrGCNcO9WYrw2Wg44d9+uq6wX3hM/kxaWHdFFEfPIKw+bVwVQHLoqRzoLfRU74F
qFm9QUgattcGHA4RiQsJx5hSQbATzGN64cqjonbuSM+n58SXsQXRMFe3osKw3Su98WyL/i5BoN4m
XfDpFO24Lwv7Mx3c8MhkC6sPLUYrGhLj29Zvo1tadG1C7EO96kxxGKdqfNSITVALT106sLmL43ny
MdCafK/1VMsXjN/Y1Yu7YazB+SYlI7GeRslFHkvzVM4fet2+Y1DQL0PPSNbO1JpPkSvuklJlO1xk
N8AyyzvP82/V3OwrrbY5BoN6wnNUoAWv/Gly7+Qqz7v4UhuWd4pSgdIJ6YKtyWUcc2awNfAkVdqv
pHkEb2JCKaZjyX1I8/VCicBc5x53Vb169VmNrLiJWfvGib192lNHntUlNkESZTaOvr1gnhM51l2g
KLHVKGJli5S2zHpMsVCPRoPwMNniRhRhcKaegREvJrft0AcHoLL5Jsz877ZPyosxzL6c3t2OoT2X
zjq8YMb0RstKgrdkqwGF2sNwPVq9TrsHR27diA3N4k9Z1B/CEBsDjU7Nxg3zF38ykoubUzPu181R
lWxB9SxalS4HBPMMjeVccAxQZVyo7glIjNxXtw4lPXsphvtoNDy8dZDZKjtxdjoiP5SB0lm1jWnh
WAm1o28f257mga7GkBN03U+ctuG5G+Sbn1nPvcdKZsCaWKqxvp+Hw2EVZAcjIGuDe3JvhLAO+7Bb
ZuPE4simQQ2uybsVFf2FaoG11iaHOsuD+3gsb30r69fIkzkbENhfUwqVUQOMMfLsrCxe29MzUVYG
JHGWb6MYg6c0kV7oKUBQoBpobI82nrAj3tm8vnei7A4srGfQYm0PtCvjHZWdVW7DIdePoTaeWU/H
m6LOCZ5o24m5+lnXy557NT3igTve+slkHnDRkjhmor6NWk/cOkJxlanzcavrPgkDkT85mnpte0O/
qV+qWoseO0zKdBl2dwA5IUSyYMx056IHFmOGAFsSEcF1hZafuKzO2xqwGo6HZJVZDWYjhyxwM8hv
JtbjdlJddRxAFmM/2ZglKCO00k0ZEMEzmSiPXtbuegfDDRTSJd3O3q7EVbykoeBE1UZtxswI/GAd
0AlFPgkTdnnMaC48TGlzNItGv0ezXMiGg5MBNrYJcoGed3DnD9dHUXQqK27JWkVV56KeHw71iS2w
z90x1A50qu8U7tMd8SUYgjpaklYPnrNMtbxbjjNzAgaBBja0+s01Y4TwTOI4Ri9eEB3HXpmMzOqN
rrAO/34YYR1GUajSQ1btqUDT/bOZpha1oCOGdNYl6IvxRg3AyeyZAtlmcba+4k7Dxl6Fc/cHOwy5
vH7p+mFsvOehQ+pIWhwlzKxIC/awZf96mBRVtNf7ZKlnDiCQ+cP1EY1vE/vAOXt0/bwd04h+xpSg
9hzzsWvSK9dHOfvwudOUQKsYAov9DjPy+X/pokAui4Gyz3peuFSC7IgZ0yKiFzUj0Plr/nXp8ufb
gnv/OmiSdy7zYukkIEP+fPP6A64f/vG1P5/q+tyIoOqYztuAPeiff1K5rGeDnM6tP//39bsAyfkn
f3toYEhBfQMj8udf/+1/un5RagJIUoPd5Z/P4Prtf/wKTxolW+CwXl6/gdVLLFpzoHh2fkn+q3/x
X33tzw81Bs5chsGbcl4tciEMFgBbUuayEfM9TQBQbPBIrq/frmwofabyeJJxfYkCyI0CLA2bOj64
ftQdEE+Jz14/l/MXh8ZHuvMhr5WkFomCZlm/En3HXXTUHtJcPgL/KoD7cgRwXn15SD5rh/43fc0h
TgfmfCi0wVxYgR0bSK+Jf5amicwfqq1mZeF4TJsaUeBKHJ6bWGLSckM+7etefYdZQWVzuBSBf9OZ
5SHPXLxwvc8NcnQA7rrQyDmKyJKzTnf6J9q7mJYm5UMUub+4kM4e4+DA8u4KI/gQRVIQv0luUWJ/
a7i1fXRXDZ2+wEjrUrEc7dl2v/bz6JdRwdLIrE/RYBFB8GmxVGkf0Mo567AZx1O506rhCxe3hfYx
YHClv3HpBpLf3o43VqH9+oIFsGc85Mp+inHBhRV84c6Ud9cJQu7jukpTHCEAxoOCnZEwy5fa/pED
Si5QwXOm9zvgWuQyUJtqhU8KnrGdw/C2hiMQm2OmBVvTCN7N+TlrjCuaGWQsjy6MQxaIjDu7a2fi
Je6GzTAXLQRB/kDa4agGjwE9JPuKSbFjn02newbmaIWI6Wn13I/OxSHXtyhse9sS720oJFt5DVDL
il4GY3pKoK/sjNkbSuz81NZkEDWy06zdkoQ66bL1g13m4SwMRH/b+7+UwrAsgp0Nt54Nsg+foRHW
TRVYpJ5Fy7oTkx6Z6ZpJ9xQulMFuwEufBksGi0pNG3msWWyBxZDeykOH8CiSXLpck+hsZfkfaNWl
rZ7GZFS/JltTBmmJtN5HTW2qwd8bnQ9jVIFy827anFx4a83L81tdxo90GeoLt/AecArG403l4BNq
+5tKOjsRjSuvfe9VAx5YaV/Kq07Q4anhDWCdxc+Ea18Gn6ZRYEzWVpaEgLomW3tKxaxeo4ukvGMl
RflZWBl/cuOtey4kW6ok3OXYWdFGVcLZcPSohTIrZtq+R4aYYdI88gIPyRAig7e1sEtn2Fn4U2lC
NmDVspAP5o2MKAp/VWXftaYITZnkLZqdRcaFRTTl5BRL+osp5gUsVY7+NLIXZKd+kL23HC+eBpC7
nOQ33tKz7RIvN+kBX/oVUZnCvzdr6GhZnkBQYgUrLWJRruM/RQWkXr15ZlO2Zy8BjrDnvbN1UtCB
7dxF1hyEGZyYM306FmH6U0RkD5IHKj5/pdKrNbbsg8eUHeMENhvfM98bnUZSuxkABZcYG1FUl2aa
0/aOMyjW7WHlot+bL0VaI0pmLkJQGjGRwH9OcKMqqf4oEpBKFCMxf8J7REB3AtHm8rp5QfIKLWXf
DdCgHVTTiZcAL66zGvJ3KPXJxpzPtVJkbFoOQOZu5//8GPNAytIVgdNaJy33V82pHzngudIIUnxe
jaU36eSqLpDs8KQjTk/cHIvZZUkTyXLQ5/6DWCyLEHxClharSJX0JeOsWtYmrc2MCribue5snj9R
wzUKXO5gOc11GowAS1WOUPyG45eASpGEm0kCpiIwPKyKpPEY38Lkl8lrjTyytrLaWVp19eCnLr2Y
dnpOmgm5SXvNBgIjk+K8Ei6CnXg3C8/n7+WFNGLQGZOT3bJbYarlP1Cb9w7e8qtGD+HdMN4JxNYD
ReSZv6Cd5qdlDknO6BLBeHYVbh5fBE/zQJppV4U3mayVFOm2VhWhtQxigQunbknKf1j6NIrj+pkG
st2kUkcV7y0ZgrvNoA56FOMuRlwZK4l7uKotByXP3VLmyY7ZZj84wLd22Z8sG0e/azVNYfKvvswq
bLaxOQbrSt83DNLqNOMQNG1mfvYvhKo9cMWjQ7PkMAv27XxG5t0+TwvCDF0EP8cPF6GnfZlhfErS
4que9XQTRjTTj7o43khvpkN7/qK0tLlLc+cNbbn3zfELJABk/36hEQ3qI6Sbdoze/OF30MZymeRk
CIv6VhmMdzWk74SDTkc61cVvgmSwKUtGBygymJPzXehMUEWJCy7BvsHjPUicilOYAeFBg8Vd7bxF
BlPjOPnCEkTbRzqhCMalu/QCdT/V8ivhGlrOhrbEOGY4ykFGmGct6/F4GwBbmw6YakckqG34m9KC
F10Dzufn4hwnWbcUeTMXubYrznZefYFfmBUE9v35rbBhpqclsaKaoqZq5IDw9XqTedpFclouMmzm
y3b2NeW+t8Xzk6xabZdqP3VapegGTHY6Rxu4idKdkQ3Vc5Ke08KbVuOkTBg1S8sqzZuuo3tiKCmu
6G51HVZz2Y3r3IKqqJP1gXiL9XticWCmwe468P//rpz/zpVjwbK6vlT/tr78Xz2Mt0Xdhv9r9ZEU
7X9Gbf37H/4Hakv8yxFUkM4uHMtxbIGb4j/aGHX7X7otpKebDh5zdOo/7hwP1BYOEb6NrYexPR6L
v9w5tvMvPDu6RU2tKa3Z1PM/cecYrvWfW2lt6bm25QrL5C90UA6tf5hRbE+WjRhc88S+fWYIXD8Q
2mNNjLC2Ba5hbq+pRQgNxaEH90B6ZE4xXj+/fmj1gD2Pxiz0WgmIaMN91akx+dnGHqzGbJ2tfX+Z
qNGaJwaUEaTF7INwZ2RJnUQsu+gQvyISrx+UYnuxi2ZYCr0x1rwtCuqmIkDjsEi+fu6Y/tEaqnDb
BeAYK/ieaAWXvJ9tO2H2nBaSibfF7jllks1MpqSfC2IUACvD2fs0bZFLWeUxvGvG+U9w+h4zXZG2
V9leU5gLaBanqTgpN8wSjRULVqoQbXlPx/uRiEC3cCer4LJVHCtmtSufd4/Aj70j6szKYKTCokBz
WYR59WUVBOCgpt2VlnitZHJpquCeHNFL6lQuBJuKiERKW4uccFjS9rTVIpa8wvFPFSPMZRt5v4JK
BCYLC5YMBV+Q4NhLOKldvJKZurFxe6+1yXmpmNY7SX5vWNG7UzK+pfth7mmiWsxPd5N+EbrGxqJ7
7z2wnpZtkuOCJ54NWGnmH9iGzcvghAd7NiMPLFqdq/0dmZdIszduKMD1tvNqkrQsN0aVXwqtQCYp
DC5ipA1j2q3b/L0MeFUHN8iW0F78hWVMR0Lfb6WUj/5YPRgVZNfGffJC47mRzFIDFe8Iw914+BPJ
ulITXd3TZc0UD68zw5NpKI+K3ekqDKrvqrWGRWHl39yIBjSYBUjqdSryPTevL6VgbVtXbnG7CZIt
XZjrqUkPfuMcOky3g1bC3I4GYDhYWlyxJxePpQiqMmVYDnVtdvVr4pYjZzkRpei4tgb3nmtSgGT8
OCnvVlo+Zj35qTafmwJCICIBHYmxOMbMERedSxYPoYfJJk+aLvSVlxq8lm7HgVeH7xE3iAUoB/BY
Jv1jLnX0VQofXXmfpZOioKv6nCO06phovDIiR8fxwAKkeDBeEpOXyiPdiGlBbHSSsNbgbebjqaSv
udDlfWCMmAj0ho6EKb2L0n2utHMy2WAmxIHQ+dnsRzYvE8IP4y2iqEzum2QkvTvcpoLFSAA0siNH
vG0TVmadw780svuaCRLiYPJcG/6LlXu3bSeYBesjbjrNoWGso/ajNL/tVr/TuoPbGqz2EmYrpYzh
+mC0I9HK5NE1KJ4pnxwliKA29SrJTPhmzHXRXB+4V84BjXjvTcMZs8Hc+keGwrSiAwy0ZVUJFwO2
fQePjBBj6t86abXLguSl8nJF3nNXW41NvpKEhBnd1LJ9VAkU/tTL1iioBJKxREGyTJ/LNsDnh8+X
7jvQwGrZlvGuflC95E1ms0CQbc3g4saZCHx2CVVaygnA4lrHKUX965YOL6qeEyCSiQlCtRx/+QVv
WWTfaSGT5KSOPsF/og1la7+pH3wRf/KYCIISO6lpHpFE/t59CahjY/nxKaqCS+iv8PsQxiTHPD8f
Zme8UaZUnKTJsDTp1Vg6cBeyEc93ksfnxiDgF+CnZi0ReDTr1I9trV8wuFNjZnBO97F114U3aY0M
EKXNvbAijMVwfxvfW1Rtt1cz40sviKfn48XF8MxdgsMrfu8tybyvEb+NbNGYW5ZmgTYcRao/QDPi
SuZAOXFb9aM7t2zEdkMgKeCIfnxjmIsA1aW18CAleftoFBburhHrpTfl4Tqk+kFO3FLCjoV02H81
VnHRy/6ddQ1DwSm/tSGdLVvN2/LM58r3uxB/I4mhfO122Yc21E+Gsla9aT8VgHspo8Ohj4HAoAm7
T/WLz03A7cdfA4qPUtXWjuLfAc5gPEwbDRV0TW/CiCUOXxOzBDfymFMRJjCshMFKuTYLqOrMd0ym
Ck2XP+n8eFO68RrGF1ELS9+ltBhSmrutgGt9CezsZhfexdL5mkYw+kMo+SFRdANGd1w7Ode/acrl
7Ea7jXr7GLCUTWL7xY/0H9encZg0MeMqGwqy7Z589uPeQD09tZGUJE1I0N1x0Os1BlgYAETAdMxs
vQn7E1CZHlx0nxhd1p4saz8k2Z2d4e+QrsZ9sHTWoCYOEf4iszW2aZrfp336E8TA+ERTb2j6/ZAW
owRIfnc9871oPrtwoW8sDcK+EYY/k0OqQTGh9bEZ0h1Qr9SIqq69iwbXHZurXSXn7krVI2Qg2bJe
uZW5/9UT0sbIU0oG2Z+tGTyTKLgEMFWKHqxj21UWNhZcaY2rv+aQmzaOhdatyXE/VFaxdN1+b1b1
adCSuzFkOQHkw3G5yOeavwqpD9Gd6WJkYEiqGCYeua1aDPzcxL7R84HwU4svJRa7UtEB6rgvAz2X
y/lo98zS2DbSt1ZBPBK8NN8CFTGWaKzPzKrve4U2EsXw1V7zUN+54/DDRmatwZxPlfVEX+hDPiAs
uEP3Frt+u50kWGKklQ4dHzRbw0xiDOdLw771dkYj2dwOBfYD84JMc5QekAEDscys6LaoxZ2BbrBE
rRtk/ohgvmnK5MNWJrysCLlk4kDUY7IrIjs2mt6h4pdc7waH6jVGyAUdQBgfdfx2DsdNX0Q0OUOf
7yYUIZlWr47KqgWEbnbzOkdu7o/+iSXFUhU6dzeOEMuuaVxJd6K0D0K3D73gD0a/fYK8fqxpW+Ud
Z0vVR/t4Et9hYm6FW6WrWGmf9IRLRIKzE2OkVol1gxtLLJB031vl6NuijLeyoU8+QUzX9UTfqKBK
t7aXm8fIAdXaAW/AmfAoSk5xdsAflh0/EnOfjWvVDyWEyUZWT1ZC5DgusTHmaXpikGhSs6JxOlhP
Rc/pGpbyGSCSU8qnqMfYZ7n+S5KIkKLH+o1yp/M4j52DIr6IzP/Jwd+sNY/lkxtPq3p8QUg70KTm
A82PuN6odmFlw6dVlunSDPTb0vqcCmNhKxwcXkne6S277W0muYHBPq5OuSJmdvMobRugfaa/aJrO
9avnSECn2PRAeriwyhdCP7TQGe5C76kq4IoJcBbeQteh7AEYXWZW/2DI8svx7ixPf1eO/G7CgtOn
obipkSa2o/hmDLOVWRRPvof3uQv1u8YtsaGxZcanC2WQTh0q/uyVBgiXClfGh+Gus1OCIxHrowQc
mZV8Mjb+qJLpNrTiC2j7W+qdbmjI9KCc6UerMYis4SqfCNY1JiqNCIfnMfdwRU3VA5rKe66JY+E4
5LLT9KFLxakweI7NAPwk0jYZeAtVBC+0QrInTcKjU1lcd+c8JIEnLbcfNXPOLMGQqGlIXuXR8OrE
k8/Fq7zzWVjzVJiIjlQ8rVTMTYghaOGYCrAMQfadkybfuWG0i2A60MTHTUuOX/B0MHqCtq/dPN3I
kR7XxjmyItfsDGCqU2zm87xS/mPUYEOXLd2oSI03Ok0H9Nqhk7j9fWEF9jJuuMCNYXqhn4Pf3Qb8
AifHTtP7H4EdPgras7Cd4HJ3xpzbWVO8JLRBbFBX8sa+xBpRwTQNPwapXt2w/x679sekTI6V9mfk
QbUpdV6r0I8vnWYTFuwoc/f6bW+3pJj87mKY2XZ01Mmo/aMwHX85BjXZ44ZgvVNvomKbFAjWcYxZ
0n014+zoV9VviGF6MRrpuzKJZRty1w4s6CczuTc6UPESySNsNWK8ubox9IRyhh44Uig+W2z3fg5K
ABWRG96w5D5edLpcBqoGvyIypruauR31itt/92AX8tOK/ZB1r9xywR0ycASGS8mOjugKtsklRUqy
WmUXK3QWnn+vSrrGAoU2HDNYCZM1tHH8IEl1D13fW1oeQfnQgK0SP5HzfRyDgNv/0oe9Cg8DFTCB
8gPXifi0FttQb1gpd46zqJxhjwMf435H9j10z8rXzybFJnh6mj38BDZBjVhGMtv0ZneqCvVg1ipc
an2x67BESd37soPx0lips6u7Cu+A8ayXzKLL+KTFVMD7OieY7GG75i1uKMHBq7Kl0sx9j0Fl1ybi
mz4e5sVyWw9wBhIcImHOFarynk0i6ZuikfEaChOlja59rtGPktZ4ho28FtLZYrillRNzQuxmR/qK
YmU7JJTnVS0ITiViboDR7OmLbjq8OJvIwixpFejZI9coz0M+9t98ZbR75vI4uUKcLo+ajkcrd9sW
coeE0QW0WGXUBWTuk2WHz5LpT6HcWyrQFgFABZCoP51JIXjVn3KTZET/E4X+dzCpV7JCn10ongOb
9TZga/bfd3bp/lZJSfszXBI3KrdDWPpLkrQogqi+hvMFxmtvGMOpjs6Dwf0y8IutLDxoFP7WsLpd
ZbJYGDK6Hjs1Fmt6VmKm7eUjdRRAV4WDDsim1tOrGh0bllXFJnIKIb1OQ/gW1mc7aZjFlNzmPS08
tVFyMSdMDd4Y/sTS3nTBo8N9zxTrL/x82YFQt7vL8ahcsbnXD8lVZrg+jJm1LAjjROvrp1lWbcOS
Y5157QinrlTLwB+n/83eeTTHrazZ9r+8caMDLmEGb1IGZegpUpQ4QZASBe8SHr++V6LuPdRVnL4d
L960FaGKqiJZBiaR+X17r33slcLqgnuM7uIE50pXKpJKXf9c/y6fIlzbsoloeahU9vXJSr099b2U
vBCYDp/PTbXZH0hfjMld7mvCkOHPearoMQyGNkMmz8l7NOXbSihdb0bOtF6W7bArHYTsRTM6Ww/N
Yk66jNfugQ4XZ7RQlBRiPaLnUuv7C5fSsVNMkFn7ZVCQSVjad2g8p2C5FGPGJDvh+tygGQfR6NIV
71DY7lbS7PptS/W9hGgj9LKI2DqlQ1vv1av6bL274mdFbIZHi4N25cv6wvazSyTs+hh2Y7lDYtgY
mHbKnPjf7fq18lazl/1vd9ffdomRWjhrYdZe7i75sHdKAMHr+01tS10c/luXvSzEMq5b7rKVyEzZ
VAKW7LpJ161Co74mgtig6qI287pP1r9Y763PXQ6H9fF6gxU8Z64fHxvbR1bYP66bAuMSO3bdNJ9H
w/oTOSHiwKW97NZNsX5Ic9UCdgo1bHaUO2bRvHcTwbJtHl+2r126oOI026IqHAqOOkogJfHpVgzT
iKD5zpwfP0mgBTaEwxItQRQBN8Hu65fHaGl7Byl3CcZXIYB/e+M/77o5cgzDjEEfqd+87L0kxpSC
jRVcoDo4YlVFwzANvBYZ+PSYKwfIuqmmC0v386zxTDdEtKY26J9b0GriW2BFnra0gRXDKdmnXvyq
9cTHfm5hTpEznMqSaxxH1fqRKn24LyTR8etnGcLmLncWuvKwbiF8F5zoo0m22t+gjv/b5/y+JhWV
y81uPRKGFIdKVoXUf/jc5uS4RyUg+jx81C84zcIv2CofK5qPKx146ml+zqXYokvfk5+ZHkNPnWn/
7fs6VX4KY2JN/ZLwv/W917dcv/+S3nhM3ZgaVo48XY4ktfXXI2l9+Plc5dp7NSIJc6HbhV8O2Fh+
70YaB+L6++vN59n62yF6ubv+fKEMevRVHURt7MufdLE4aF+7tgwuB3+JhPAAooYW/j/P8PXrrX+y
Prc+jNRRqA8DaGN4orGbBOvP7PVgX3/j8+//PATXx+v+Xu9d/mZ9fLn7x8/Xh388dzlsAZDAAV1/
VBXMokRun6IazmRuHqHtKSOcA1pEfRHTF3R7zRbuthmkbbTxBK6kdY+PjunuHfeuXLoHF6xbWHnX
Zs40EGtPB/qq9KAOyp42GNIaao0PZXFVtYpU4ZsdNSIaT0dLQ0PfaP1RU6KP9aZSSHlpSAeUjHrS
zVFsMNuLxp1buR2zsRDKbAmyNXMafrL+/t/fLb2wDkbP/JLl9XLKnScyPOOrUd2EychVYH0cmohN
tuvd3iQ0O5EYAyChR4EvnOhq/QGo5nzrkCZElFq/KdRlab3x1WXj8+Hnc9OKYl1/fLm7/shbD/vP
3/83P/985WRyK2BZZjpdC1Cxweef//Zyl7vYObgOfr7J5a1/e+LzA36+yt899/nu608nR7yWofQQ
D7Ri/8cPP//+8namug7/8fKLBJuBR+X58nKfG+eP3/vto36+TEcJDIUCa6nPt0o5uIxc/04oD3mn
GXo7lc/zz7uTIuabBUygPiSq/a/2CzouEgjUzfrcem/ty6wP2ykL+hAONgFSqIV81ZdBF/iPm3l9
MsoQ/LQTSkmK5lxGYnWN5cMw+H8+Jm0buVgZMQldx/0VULve+Ou+idTw6Usy3CvLeFg7M2JF1Xdq
kqRzgduLlkWNXOdMS0pNQ7XQ11/0xiY9T5eeTrNOIboMv5qdeXvWy3SEcA1iN7wED6nrkY6NDv2l
c3RVpn1uh/SZ1liv9bGu0P3rw9mXrziNDChtShmnTtr1HjOJwxhDH3byBHoP6MoAuRArc6l46cQy
R7tSkdQ9vWnP9V/3/nhOSt1lFYriryVt99ypPPj1ZgTxdb48l+rTIUPKhfsXFCm/MNi+fYgb5pJq
f6LugIKn7hlsmMu99Tlwvex4AXBpntPy1MqW2S+hOogjFyU0W/fw+tiR5tcQ1cp+ba+t3TY8yWyQ
dTd/dt/mWmYYF2Iqxmpeh0ESu4u6Wff0H89Zav7I2udHul7eLx24y/11Rw8lNbXO87fr7lx38WdH
zlkvRZfH6/xyYepVdg1CGppzCUQirnPqLk60iCgWRenOkuYDkRg+CLVH7TWH4XOPrk+mJehwjblq
ryk94YKx6uAwymsptgxb7dsQPn/OYpDH0QxgrSnyZ9HiBs0HhJlXODe60+x8D3ENnteIsc+bv3uO
CsxRS1rjsOZqzSpMa71B3oz8z7XAB//13NyQHJJGVJd9PSRpIyKgYknerQjmPjVIsSf975swFs7B
dT9F6y5a7/YMIQrhGRhtq6Ayf+2ddcd87p2YhNut5gIeXHfB583aGf18eDkpO4fk8Dn7WHfDuoP+
blf1av+MlVkfI8pd606pHT/AuuQcInWmXXbReuZ56SC2sIpoicQEEwyqoj678zELAaNcIt/U7Pwk
CNa1mIXSTMjqHyGdhP0aT4eBDjmb5xD8tj6+3PUjEMx6zPp53YS62o6X7a3urQ8Ne2DtiLvwcmak
prdvM+9lHSDXcwd1pb9s17uXc6lCduhU1M9qj9a0Q0zj1lK+HVONDLEG3EnP8e/Gupkdp1IZOWMK
zetPYexyIJUTfpKl/roeS42NnLlSN58P13vrc0LTaDwwgViPNAjZkv4Zr/G/0oqS4IP5f5BWGD4y
yH8nrbh5S8qP34kn//iLf2gqHAcJhIOWwjKF41m/x5e5xn/qnu4ZYE8uVBNgKP8knrj/aaOzoGPz
T+XEp6aCzDPhuugsdFSMNrHT/0+aCnQbv4eX2Z7r+pbOC/me5TuG8wfxhNBYXesmjVrCvBGbmmo6
GTUdAMiN+cM4U9170k7RjhgRcaLv8NuG+hu2iMEX/OPNPTggADog2+oGZBh+/uPtMSkj4CzGf1Ql
sbKO7itoJMw5wIbdVT7eFlUAixlA0oSXwfkwxv/ftxX/+ra9HYpBJryt/AayIS4Y0A8ANLe4K8P2
StRMSP+Ht1SYkQt+5vTz//4f0hHcf/2iai/89kUzx5chGk1IKLRhlgfq7ElLBWozJ7su/frvt6rt
rlSTf3k70Mee7WLrpHxnALL517dr4dOn0dDI42qKiFkdoau5mzrYAhbUGdDaWby3Kq/dOH6ERdLK
UqLRqbhAjaaZbWY3LpnY+5TI+ACFAbX3mQhKSOXVdpGFgIZKs9Rq9T5YXP0ldAdjU6WGHswACHuw
oQMgFaa3YmONbnksmd8RelnA14aPGGZNSFVrvAupRsPQQxLiUMdPFqCRYmrLndN4wcC/Xauf4q7S
iew1H3sFIFhAhJErGe3lIqaN5RREiSbxOazkrrTlS+ajbtaS6dnyMLhgC/wyuXn45aZP8KGYdXIc
x0VnwapHdFuoS8Yt5GH51s5ISRfrLZ4XlVczPwuy+MYS8badi3Pr4Kg3rPbGHdHDC4EnhH602aGU
8W/NkN4Gy+kPUfQ3Sd28WubwDKiNzIH2RhPjy2xi9aWbQm86NVwAy+EuM+S2HzUEnMx4t+gbEIS8
92CiQSigFlkGnK5ePz5PbVpv61q+6lHDjoF5VdK/QK0fbws6a5APqHQS6dNkP4zS/LA0/m4EXIyr
Ltk5Ji9lRsSro07YGuXyUBkV9iV6vbIfwz2bDan7/K3UMAVkxb5Dx7rrsd4VOXKdhKVBjfwI1vmr
Cwk6TTKa2vMHes/n2LF2IsIhJqfneQQrQy7rYSgd5fRZPiyreI7qn2XRvvX02XazR+eVPgoSDI24
PHws7li/hlMJFc4h7YzCqOUMz6IuPvSRomvXKYTC8lFY07MOL2Cu7p3Gx48CAB/Q5DapYUh6Hemm
TvwYCYarGgHtUhIGkFU42cwWuEJYIk3KiXTQ6oaggAlBl2UNu6Jlq3m1ib1e/0XvaNqcJk91Jyv7
Q3M982B0CRBWXLeZdh+ao7Fx0+QXF3pepFWFWq27zlC70QtbsDzl8ltqIchJq/anX0HO0GIXiWaW
nYuM39YW64NgOkQXaDRCmixbH7CdYVTQZJSOqLGdcLuUC1yVIdqnemrekJ57xAMJobLhM7tt+eAb
kp4sh0luGNdVin51oDVIkDGFmlyLT12OHwMxH1pOjh9Cz9CnUMCuZn2XhDq176yRHDL8wdAc1h3t
eww6Tfjm+d49rwWnqGOMv6wF8bdptsJhdDsjHm+i2gQTklwO39KkxRY21Q8jdYbd5OUPaoK7GaIW
go3tPZJMTwhGzrcL8bMCdAFvZAkE1C5ZPuq4mebyKSvGW9igyETz7tVonGjbQgJV3OqtTarkBiP9
DDkS3PIEircUYPOxWNHw0o84LQNO3yuQQgo0BxYQgRoUSXmf0Ow+kOp849Xds1ZKkJw9m2898vQM
3oo30KqO6lfT5DTMk6Y4pGlIKhCeMVD26LNcFN/Uj0g9IxY+3kwz52xjmymuM4DeZr3PIuilXofa
eclAfkpN/yiM7os5preZaUAl4Ew11I0lLFIbesZ4GxSo74zPg8s2boV8dXHrgZjpH+TsRLSs54NH
ovmG05lq+1dg/CY5GaML3AESUtQQLcD4uTUiyrdhj8yPw8mrNCKFTAazqEt2JM4/59ZX2Zh2oHs1
9pLCeRCVFqQOJ2Scic1czV+7uh5pF3GKx+ESoPCAbaKGI/iZdIjAihXdTS96omtydIJFyJeCjqI7
vEka2R8dlfDNMLNHco/BfyLm3QRfU7MpUJDDUTeRBo+Mxb5/XCznMbbmg8MH6yaeLP3qgXDpByw/
qkvwrJmZJGpxTjbkVax/Py1kekFL8c3xuRnmZ+kX7U4L73SHwxnpGyyTdHqmiRREbvKlX5o9gyqr
8dEG8M7n7Ec1xsjiVSbiuSn3QwRx35fWR5XOz6bgaGQsO+mT9TDa+YOhQ/7ym1/+4u4GfEYAKjmP
bfboMrG5WPsE9gBHVfeKGagjwaKhSwSlVpBW1N70OpuCOm+97dNrUEC0fNXgjkpvU7tEdbpdHFH1
TlEgjdgcEq4/WzlPNxJ2Kenq2NtNaX4k0GmxESRPeXeHiqpZuq8zS4CB8VPz+WqRl7ZQFuZTS+VA
bRL4C8iYbKJBI86mIqOQmA3L+gUNLafZ2Mfn9YAXdffatKnKtqsPBBa2vOd2RgSwSypxcNvuO1dk
FZcT7/G+c9lCabHX2+LBtdsbLu2vsQU8MYuNTeLaaCiW7HrmMt677d6gOHXwJ5B4nUkArczfyUas
WXExqomQyuRoYE01JGyxfOnkJhmJEBjJxhqpWHqjnI9VTRZ5V4fpdnRbbLAlzT6f0ERPOgcjFtey
LjmFYjmDx0PEV3JSmNN4T+z9bR9C6yItAssfg5668sVdfmOl3YOtoWMVVfyFa/QVuzDcYbtGoYuq
1huf6wlupU2NepOlCBW6yf/VReUBr7O5iwsdo3+pQwHhK9BcqnaxqJGlepCyOGPPXlIWBB/Mzz5x
sZDT9T2jrAalsqA9S2D4Dj5WMLdXcnxayJsk0++uMwHloExcUCp532SjakvkHG9oNZuNO+wLg3Wn
O0tEHFGb73XBS3FR/QmcdF8X9n2amgYXwOk64/9K6pnD7libg0kWvbbzRHHIB6Y1RBFejWnXX6UO
OrtGBAMw7OtFc7Bv9yzfE5UGMYrvUIhQQlYjbzWZryN57NhOtmVct9tKLv1pcBpaH5F/t8jpIV5i
jTHWfgOQgA8mj0qQJG24RY6lFA98qbikXW3nhNmlfvY0LIC6TALMsIHm7+B9e67IC9cKagebmPoI
g7Y0dyxcU7TFIPSWyD63Jp9oGLtT2pQWXVKahZH70Dvhuz3nGR1o7VUDdciFdmZrkCMK4wQcXAt0
iDU/A9+jNngnSXt5l5oCS28t0FpNgZsygeOr1OiOofDq/eIdNVtem0tzZ41OedUu2VfoEzIYJvJ3
rAXbJIHGYtCPHhrVgBD5XV0miqttoaNu4YY2BiJIYxHJEQb7j8WtqUdakpa7ANSMi3Duhiev6+2N
Z2o7rg4InWPdYz3vnWeLa7q0Rw0x709Gu/HKGaZrUumNfad68d7YP6W4gfHYh29VwwXo8iESchzx
6B1hTprwzfwpeUU/CzAKourWtvKR8yNmblBVqC0T3wQLGAEQRtEThUQ5dfXRQSZ3XGoYs75ew2pB
SWqmnTxULEKht+P9sBKkDy7IeTqrZ2na5U6iAd9bfgjst2L6Uw+WPEyTd2uTtFMm1lly7U2bsDol
KdZD4Z6myn3Hai5AMhfmgSQgY5l+Di4nVRgb9Q2GdQgeFpMCYAqB1yXJBlKBfuzM6rHMsYdpTfuj
5dTcV/XPpOCAiIf4B5T9EqqUO2/I8EN+FNKzZMaLd68DK1nvMjH9XPQBHHwJ6kiLqawAmeRsYcht
NEIZc4sPvx5RDBQJjHzOl/AmqZwUZ2EQupLsYkaPaL42xhrVZF9COrLN8siWsNRKAn20ARwvjcIE
QV94n4ufUc7Obp2KPnlZ3ohsyfe4AZJtiyNgqkSyR8bQIKJI3mHgQRspElYgCAcBnGp7X4CBYHHL
zMaDuB6WoKiXxpGBG2GA7w1amZqpPyeKXRCRN5Oz+iIKu3EP2SjelBuXydZp8STtxwTqsEnImYjC
Q8glnJaRw+xq7H7RuaCIP2XvrIqIQzNLdHiNzVy4kLhwe5/1Q8QVfQYd4+E17SySZqKKiDXd/CpM
aFCdkWN5w+BKltqtm2QadlGDbRWS7lzHSq3dlaRFhk8ZTN6Db4B8lD3TFrNtKvJmGY9gqEPjZlQs
hnQHROoaPf47WpOSaxv5dmYB3dwkFcG2b2FM/exZsIJmzv2DFGa391huSdv9WUTmr9JewCSoNB4q
ZQnVY/YrpCV8SHBBHNFm21ZP062e9S+5Mzy6NegJo3LZLmF8ijxCDHMz7B5kTHCCCxwtdtNbqFe/
hJxCQlNbFrZz+mzh30dgO454PfAMI8gyc6dVbf0qMMyhuWqZWnRQZXT00dOUpXvmlM4mrFsD+VXP
YoNeRez0+Y6VQuDMSXuA9B5YchowGHrfuswgL8HWvhD+82jWg8NqomgPuYWxcnSjANgWs2aE8o1s
mcTONUlMOAoGkdxYIvwS3uTgZx/bjMQrAjzjXTmQIU0ml46KJcxAi1AnZc2BgwyOSHni0bu7dDHY
GicY/cHeR37XkJeTMtqQp22/+N7YvU25/8Wx5u7EzKra5JMDOzBEswpGTzldxDUT4eIwTJzX/ujf
jUvEipySQYwWZosMF7s/Oveg080nYdp3mje928BHdi6VzD6PbtPRH08lyW5hjvC1qKd3DwkegyLn
GSi6ag+1i7W7R0QbW5fDvRv3VZo6O3hCUM1GjH6ejaircyZWcW13PZESroh649HpnR3EQo9m6eKr
1SaHJ7VrzPYyGF1SpIZRHWk5ZmYDUafVmLDRRDDGrBilAfV6ZLTcLqwx9ESzzv00QLJlrh833hyw
q8iK3VGBgMariy04GTSR1BvKbI8ci7EmhbMFUuDoe9lVNdZISPOZPKyZqDwly4Y2E9uLimsnIBeV
slNa30uj3ksc6ViK8ndXi1/HdJ8lPyQhvTazmk0tmjfk1KwLJuOcGfa50cPr3iz2izcRE9EgisqK
B31pPrJ5JlWVbehLKJJxqqNuqDh+cVqhhii/w85bU1dOJK4/VIn2ViM6xIrI4qvQGy4n+J5hdmzQ
BaJ7dfzHLh7a3Z1RkRZtSflTH4n7K+ucWkFJ2hH5QMGSkVRd9XjJiWruBSvZsAO/aVYoMy1IlDqg
M/q6NRACM/tSguI8Zst8DEM8QR6Qrd4yrkOgPDSyDoP4qk1ueVjAFaio41vTowSWzByfIflcRZmI
PRjziigQKv79R9HWj0MRf3HL8GtJLi80+YYle1wCG8oZVEF6WTphhEVsS4KpiY/rkOnmJR7M0Nub
1KM2zQgZwSfdWWbeclWjes4jPgFb93qS1gMUkJs1R0bqFYnptRH0uQX23ObT5I53tIV9TQblcqyi
9EYD7g7+EJ4EHs37Wsv5lNGsEeNWbCAMkgXHCgW5YBEUefOsl9RPiFDahDiUgqwd7F1UF/eAmRiZ
qSbtZ7BvSJpKf9czscd5wyAY1pT5m+G+swgCah0G8V53vjpMkgIDKEAhiady4a9cWZ5+Su413RuO
c4xvp0j7X07sNLsUeG1Fga5mc5ltxBzJxcWcL1jEMWodWBzR3WgMQuFCpecNd3mRlUdc5iQ8eO5z
PSd+oNZ3mWgIVG9eTCoYJDXH27hkeEtT7xDqs78lTrPbN/VtTxwlo0seX+cp05/Z1s6Vbj7mY/vN
LTtCGyFW4giYbzNX+gwovclkxTnMbrYEMR6d3sBwM7btvJsThrA4RHlY2u3OihVSchpupm4CZAXo
bJNREjzOxTxCzkJbqFmSZAgeVXltvfSpe9034xgsmoRuCB3wqsomjLSLv7H0WjsNwKCQpECaNMWD
1VjWFe6GLFRDfaa7Zz2sAm1KW845JAsxWR3EiVD5taKo2DZaJI6WPiHYXKz3uJVPYKnuTDfGABxi
XPVn8Bb0UgPTdW1OZ/9mLBZUM2N+Gkz8V00lriaEnHbUjIe64OpaEMIqh5iCU3PFgMPCXl2rnR5F
18gyLUUjC6ySCzZCEKa6oetTTtOJtF+al2opDkWPhNWLGdmnhSU8KTlKSugxk3PDe9+qaOLDiSBU
YAlqM7+WNJOqaZnvpnF8CVOcOo6Jbjaf43MNJGBbuZY8NeM6LqbPGDjkCVofokyUfOSkRIcxHDr8
G0UOyZxSayNeCISw9uAEMDHIn6R9fs+VW56I1pzYQ64KOXGDo9qAppAno2VaYVReUPvpFh+LvRv9
xD+ULiGpKl3eiEMRtKX/FeGLthE225QcFwgjXhYUHumSk33OZ7rjoniINaqGrc8Vc5wqZiwZ6TDs
CIhhwei4nD7wnoyZtM/Kby2wBZqDAmwmd7Bvd7Y6vjqoDAfdhltsFLiYUW1f55rWsnz74WBjPxck
/aC0vknyEgJ2Eu8yGbE0+u5IY7yOQOHM02GS8lQVhg4MheJjuRAYj6L5V+nAiMnitA+EYFoe9l23
bw2OeQ7u6YqK70+BF5rWAp9MajaZfdrdkMrAmabrsoSpjFAwQ7uqvZfZLolA45p6/eZLfdiMkcyP
XIqMc/TqaMQ8KDejQgFHLXpI5GP+QaQRNo2BpgIp8FNiAoOf4xtDFkfkvclW4eMPVHsfEqu81mwW
ED4Qrm3jI1GfGN/BvqaH8rmCglu4iGUHoctN4+IGbSZmbFmIHLYXNC4N4BKtW1wLP6Y8Jzj+YOPc
EooJ480stSe3RImcgDwhuSqO90toc2WEd7WRDpUgtJMMQAiNFjhl6yvrnffUwjoi3InNa2Y4ISGU
+3MBqettaf30QBXlxtFKUOKGz2iSvyeaX6Bbg6nYLsam6JH3m64qAhLog/muuUNbXjMldrptMVag
M8k+xISrkuy4ShiAq/3cdAJpOHdkc76GnX7K/Qr6efGk/RRheLUsKuolX4B4xOKhIYCtq61R7bRA
DHHQ1OQ92c1bI06zBKARNyzJWxG+O2FC3p53y+Qq8IE4L0ra5SYARiPHe7Fw4jk5+QEuon8wwdea
Qxm7aYMCt6g/8i28Sr5lEqhg6jOcUhvtN+2+ksNPUvHoXxv5rQPHWWQIVaO0nffV4+RcW86sUeKn
RdyJgimiyzWvkyHkz/YaBTKhIr3xpNWE3HlIZAe1yKDnjFY2fiAV+CQkhpGmihGFZNZLCMLdbpo3
zwSLO/XaAzPUNygom7mfX9LIu6ZP8NAaDHajdq4T3G8LGuApg4ww1ogyE74avI43CoMvyWQ9LZqN
nZGA3W680eg5YkbDzRKRwbnjiH9rneWLrZXfbckTmSav/LbXd7PQmGv59d7R6se8BqTacrHMFrzC
JCOD5je+dQ0JSnXiXxccC5hqqx/o3HCDSMYzCdBhO38tDOMVqAGbxYZ32nG9MzObgmfFSN4XRNsD
cxIE8G3X645MWANjaM1ZXyGZ4CrSYPjAowypfopvAEXsDZa1Of2hXZHDBxL2Y+UQB2uF+DsSFoEa
o0sZNqCGWi87yJo5t6DN4qSArQbC6XbyNHNKksYYDpDUJDYJr3C3dZqOD9XQHF13ejXB+rDQxiSJ
wS4lkYIooOmehaRL/RyBeEGtyXRusrYif7B1XxbhfNOdIdmZBVOnOK5GPKO3cTeSIx1DXUQtiqMn
6pl01nCNgFeo1QqOJbXIyzE7IGZgSqenQawl7zKbp9tWMOwnGj7qIkr5DKz9FpwKOxymGFF8/LzY
LB8EzFb8HlOK1nuuQWHXTeCEnf8wFge9+BgH/x1x4r1mcpoLv/lOYBDMVHD0g/cEL433SyXoVn+m
lRy1GHewRFKZzr0t5ja6ielMTVktbDvrKEJirgxOq9wysDQVD15OsjbZ3u5uikFqZGQZ+j3TEtdw
nwYjepQQ+vHnjvFuRjyhJixNQ4nIGElpF9pDW6ZypzXu/YSG53qk4/Dg6KfB0r8ifkuCVurOWUzJ
S9o30Vkz8jbIZovUKj2+qujVQWpynkUz2qQf3FMWSA6SWMErYjszRBmwR2vzKIvscXCH5hZB46nq
cnlY2ig92AZJlot2k1XWUzxPP1HF0hui6H/FZE+CPURRMxU+DA/6USGreXgDXE3aiotuxI4wQ4eR
im3mgTOiACifpHgutCQ6WbaIjhowvt1sdJQKJDaxmvpVo+ap67Uw0niBFN6p63M1mJzbSHDJ9vrs
1tIoABcUVcHK3TSWF+40Agd3Wu0+CRuCH8Ab5CS+H0BTpzeK6cXT2XnrQI9igTC1MXzoBKzdJk7e
10MX7D9LfD0XOgAqNQONKfuN2q/csJkIAa3UC+9eJ3NtB5zyNlkixFFtRzsw7DcOvlp7wpQ56BQU
1HnOeuWXJdnvZvouCc3Y5E39q4/ivQePEeoScYlpXVm7cI4P69Ew5P6Trz5jpaZb+Md2HcHojHJq
RkQdsUmraocZkZ7YTCG087dOTbsX4cZxSipesuZqFqd4dFJrCXoSHreJIUxgdv6bTzT5OSHYqc69
+Zgi3Sf3o4CVavRqIEpLQqKpdwAMfOjtLxaFxbNbLRTo8j3DT7dP8h4nkmSpRmKvv3BVRiFP61uO
LNm1X+kwzmdjBoBUlsvOcTHxplaxMD/hQ5qsN8xl1I6dtoILlyNrL2aOurb3Jv1XYtTG3o999zy4
Z6NzfhKC7p+tNiLMy7QtYIHdRPow93oCEHccqAYN/SkJ/BCQc+8RQJUzFUh0LhFdNIxHG9DCBiIh
Pi7LwxA344HvsuxkZEcAlCa+CBjphdhEJL5symlGoOUxWkfGi5mEV/Qr87MxQFdLY8oUpq8bdzWk
9FM1kshFrUGFNbDq4fp4lKBxhae7FCxINev0/CO3ucpMjuwpKWBtCs38W5NaB6n7BwhY34EmTQ+L
mFlKJvcxlZmAPIGfpe7SJjU9ujaGtSOm7hVCEGhZPv62Ll7nMeopZQOSS92bMt4tS+/j7uvSW99H
btks5MVFSfNSZiHVKBZT2llP2paU+/TbzCfnnOzTKyFZ20ES3iUZi1Yu2teVoLJgNoTd9o1KJK2c
HyMNeGGSnIDUoNoKLwrKMc2/u1VzP6oL2iLuSE7XueABSsfdSOBhorBNyfyr7waYDJg20UXcD6wj
NiJpv4OPRiSq/Qzr5EbrSmNH5DOlt1gQVOvT10hAV0CnC18iGEqvhE67VkfO6/JUNUOPf7T98OnL
77SWUif13rpzyYmwKLXY6cAEmdbqzk7JGuxc8WoqZKSeVQsfiuV+SencSJrruiQEZiat/NTU2W1R
IxstTTL3SK9RUP/+YITDmzaW5RP4ScwmWX6grvVczgSuj7h4TWas28nKrK3u0/9MLB28RQNzqx5u
3WxWyIVoPjC7UVXwabi2azsGcLcvazt8Nlme1QPWMy2MnwxbhjsufB7TwNk+hfwHqHFLd/wcOjoU
fjf1z0TS3cwGKqK6MN5yyOQqVcTAZR2nxJoxlwsz6FqVO8hDQYz6bJfZtZXNv0waIrseL9LZpLZ0
sLMSazXNTt+cKA7R5ScALRhCZ7wyG//UAlM7OKJjdmSahynVOPgW6LIpDgs6tkQCpFqvozZJIJNF
Sjth7IXtUiidy/FLTVbjzhFcQpnYKP3qfPLcpXnEVBH3jXPoK/9+NCl0OsvEItxzjvCdsqBLwcDY
o3Gul8LbUnGFpk7kT8J6KGqEFxi5e1e7kcGyw4/b83pTcRU/W0Rxm3uUBn/dNXUOMKMFgUF9GDwH
5Jbby5/SP+RH6+82nVysb+srJPoT6QubHLECKwv8C509QERkP1KP52XToksCnJfPelSL01LePJWJ
J+8woxMAXUbWgZVNQSYfdNl6XPwHnzMAOaQxkzhd40D3A/g20XZKozs/Bsj46KhEk5ZU3Vvyj5NN
ab6XnfuRPcyRZhD3lxcBSaR3dTteZSRT3PMdkrNe43dNxd71kh5jwwDmFsvl1veiPUnjyUOZ0D3O
e0yesv+AfURkk267CNvwlma83xeDC/riaV9gfFhZ7l9ro30qRVcFaV1/h3fXUUkYv6eFsS2mcLjR
nZhsds8uUAckWGV96yaSdhfMOfvQwp4+1WMf0NcvVdQtXEco1n7CFilqRaYrxHDTVGmJomU61hVr
PZMpU5GW5DlZVzIJM2bW2WNRVBLJcfU8wfBY3ToqhIGxeWIPFv1LV4XXDmDMOSPtyTC7e4fgHxya
I5qTVl5RkyrRmw3DvssHcdZgHbOkyuyThe5vK/RJrbAqBoRum7nVL0qLTNJF/uJX2AISNxhFCDoM
E3DUUyltNpWRXumFOtNt5Hm+BS9BhcQOo+sSLpsBE49aH8twcWpIWtmPJrkv0mfpM0Y7gLi03JFW
ec6sXJlIwcZk9ALXtdpbbK9HGbXdraWbxWFZfKnKaP6hpa1G9UH0z6h0UhbeM8x1sz5RAEzuYt0/
jkRCsyI9V9r8MZde9oKgYuOVxnkgwvuEM5FM1Zhuc6MSI2ZBLa8cOmx7vtkHWcnBjloLREvRXPVt
TOurzqK9E2Kx7TXO/wwj5UI6ZVDH3mNdj1Qmarq4zUxrOlUypCEmKNEmHZgMYGDhJrnQSQuuElRL
Xym7KL07d6l+pZb4Ksb5Rx+DhHQT+1q44oreG5AUPd9KA0oJlaUXZHnxPurLJw5icWtD12AGnctj
B3nji3PvaUn/gPuBZTd4ezi66c7Ssa23VejsHGN0T2VBhJb7X5ydx5Lb2rZlf6Wi+oiCNxEV1QBB
EvTJJJmug0gneO/x9TWgW41zUvmU8apxM3SlI5EANrZZa84xU3DBdLe2FXpUXpXOOHikgqw1I6Fo
xoHcrZrU3EWUizZBDbi96zxrUyp1sMXGrW8Z/ikpxbqyy8W85gxiyXvCJab1EMvKIfIKcxUrnXbM
PTrsUXCoS9U7ooeSl/hpxDtD8rJlViqZO9HtQeECpLvJa/9eog7paJLW3ZPk3Tq9oAn3Sg/BW2A7
b/rpcGlUWuuV0ITXUhXUhQCM+dpaJYJz1UhvSHYgxxk5G+CA0C2LRvlGwj9Md7QN4d551UPPMWaR
RnH1YFUVI1wLiwffY286kGj+0JQ0kYoBsI5kmjGVAvrCYgVIgfJl9FDP/6g8VsEDtVBEc1LsPwB1
TBcNm9TbkCEiAD5t3piYKMjXhXFDXpUvpE6t7ryYBM8xl6lwI48ywV2jEOD/RsEkHzUPbO4QPgEj
0OF20lv3LIHWYincBRFZg6Fe90fPV7tj04T9sQfjv28D+pjz7zdl3ywLK+3oUxnaoZaaXRUZrtTq
5kMTm7emRxcJvyQZ+hAE0NxeEIDMp6b/HE0NkOoALJ/qE5KsD6rEXZqR+31I4E4LeMPseBDCkAMN
i8J3+pXjKqwqjTI1AAS4WZStRGk8yOxLKIzEMzoTts047UVRyu/IbiUbpDj2vUISYRkbd1AsjzjU
95lPOEFUJvepxnRMBxgsrWcxn3UZuii+v0eszi7uZaJxazqCaoFSQs20WbBDTEAeVBTAhWUVBjq6
AKM7aGpH96T3zC2iHcXJqva+8aMdYHGil+uebo0W31Vh6LZAdbfDrPnyJib5rqOfPCjJHiMd+KRp
65WGvqSwz86O7RSLQPOSkd3u0mSridmpPkwvouAWH0FKxmBwClKO0pYwgCzlfASWM/Tmcy1dkkWP
HJTJnUkk6+p9WbE06EFJ10/HEosQCyFYgUBApsoTKCBCwhjERl6zYU86Ut4Nc9ormq4fIjabHJqs
lamM7U5Se9XOKAGfjDza0/na1RVZNqpnQpok1X3DhDC4DD8s+elJ6IYSEeu06ruQ4rkxknQ24nxQ
jYldWhJobqvrnOmHmUXKPiSYOk4OpLew9bvVulTe+SMwDoWiGNP2tFbyctxyFJL98GGaSNn1KSPs
jRJtS6aQHlIHgApgJhEPJlpbJHGLLFdUev8JU4lfLeIWTNw4UBPgIrEHBs10Z0wSLvTpYIpSfKxN
wq37Vt0nYcc+zzBMrDMg4tswSO1EHNedL8znMvlEVxChqqI8ClHxOSbVLUDIzMgaT3pBs3zQJOUg
TMy4QQ3ppGbWchNfo2iZU6ttq2gvejVFgWgEF2T1J4QWg8F0DNoQd6GoestRDwBzjN1jPtAfGUVr
JDEvI/J3UHu4eRw9ZOPUqC2hFgENm7aQ060QdCKzfrsfkJdtTAIq7MjMyz07s6M/ed2qZbzRWo8X
ihjkV451EmojomEGa9g2g0puYtXV6wKQEu1YInLRRGw1Q6iW/YgSL/efBdGaEf5JvR5n9MOQsjRU
kuqyhj7JMsegQCHvORXcyqiOliyIC7VOolVWmsnai5WStEPEVY3ub1szZfEsqnOtcALu2BA4advP
uTQBsPlhoBfriXt2NiODsdsbRgN0Pql2Q62ffh8cuZN2BXwMu9jkGjDgKRegIOi0NZpU/Szg/FqU
rZYswRq3q0Q2DvCPBhpynb6MRc7RpSijDBf8I+nxxb7GP74UlDFdpiR1ovKwqBIixlv0M7kPTuuD
4nvJNp6yDaRJfWfpzX6MtMZVo+gO+DhVksTXF0qpthsj7DkLNX4i7fy8lXZTR3+wmBf/37/3+0c3
/ynZCMjStGqkWJ3WmpPqhuJWeu36miHukLGZwkInIUGFkrxRhlEE/cMf/P6VnNHmJzhjrog3UJ8P
ZrVSz12D83kx+Q5KBX0bApKneX3unnrk7lffKTehI91lT+ZL927tJdqFwaMkkPIyF3ZTR33guKCe
SwaCuuzP5njwXuFYNf25LtcWWkLCjiirkG5PLCQQm2efLIR15AL0WmdL/Z3fOOUXnb+KjF7ivAF2
4UE+h/VxeoZ1wouByE67yyybXKXqZuzD1XQQxJXgPhCXhQVpdq6dYPZaV1qE4puxYZVSFsolftMN
ONTOVNjienDK2Mk+iitwb6s8GMWpCxz97D+oqVvPUacHJgSMy8oc3GYjsZLq5YipDmiSvyKyoD2g
jIb9QdmaYWaZ67DgxJCsor2XrJHCyPflG9FmrZsmB9O4CsI7l444b6Xc4maBtIcaU/9RbhCWNLQi
Xxt4SEcVmVa1KLbFuoyv6YVdt5ptRmkpIldk7jjjIQEH/BA9CC9ICSglYXtY5utWWyoPBL7IO1kk
JxHi5mdzUG7WNmKouiS4qIbr00y0u125R9+WwKh+6V5TUujOgQPZfSeNC/V9WPePxbDtnoJr+yCt
yHpBanvAaoabf7ywqiEhWnPilJbIRbojUWnFokpQYdjZjVwc1CTCNRIA6tlDt+ygcDbH6VT3TrS3
Mvo5NHwoV9qJtgBrXG/JK3Kxv+Qrmj1CtKS7BR0eKL1NFuU+fZBO2hX0nqqfW9lNUPgeVFioRMht
B/oQF/FsXOXRkRk4wkZkXJfOU7vFGzBRGyY9ap/uzAOFYw6S12iTDPMI8DlxjK7/SMOuW2Wf1aF8
Fs4D3taVsk4301Ld3RBOLoNDysU8ApZHUEM1+R0HcfhaOdT+jtIHKZUIkZ0Sm8OpYo17wQ7xyASc
KpucOPtw3atrlBgNi+rRIp3GpmtGDCzZI8omupniouUkO2wNisy8qk57LVfZkXM4WgLyrsRt8JDM
umqHJ1LTYqmcei/b0da/DDdhHR21dbgxblV2p2G/8x3Pdx6ls3znbdibAt/LHqHPxJ/VDlZOD+Da
mWurK19l3bHr59rJn6qdRxnwsV0BqboPbbBQ/I3GDYIVapLgOLwm2+pg3BXrV5Dg9V5ZF0tUuaVj
OsNj/IIh5GKc0bjkT6qdU4v2l2q8CrE1m4vmV/QraeB0LerSRoR4FJW7xpV2FH36F6Yy5Y0+3yyo
RwG+pvqdIMs7QtYUUWq62cV60+JF+ZLfhAUtk2KtXpud2SN3cKW3+kWMCZhdWEvhUG7EdoEKlOiF
hflEvMhljpF81+3cqdbtKb3Mjh6kuJMtuvEl6V3hSq0oaniklIPEK6l37/VT9Apss1waa+08Ec/x
WCSOeeGcOP0C0dYkbroXL8rZOgcgMGvb20wUkI/cIQ7r0TbGn/kmqE6zZruRLWkT6dtgm5/0p35l
vHj7auevM7f4Va8CbxG9lXOnCWrFzqB7wj9uk+JLeoOXu/Tpdq1xn5wTal2rTrCTG3X7J1FZxKdI
dSDSxzht3JQJCPMMaqBfvnhQ0eu2LIm28YGOE6+qaR57pDUKKFq7uuJZKFlrGDQycjC7sJDmORp7
z9T2lA133i4eglfBwGu0qN85sQ7LZgQQadOMTexgWbvSXYD6eA0oSt+1+7DiYTOYMoLHWJpm7YNt
nooz2RJm7hDFnIU7cqQNbYEAGnmdvqy33g0IhwoQorpHEDmQB3aR6TveRzf03AKlYDtJ18QTSIfR
xXinunRjmwWz7rt/NA9F5HSOuGz2wmW4s/bTSaCJyo7hYO197eB9wrKDErXilIgPQ7myIkrs3Z60
q3FnPPsXloRnY6N8CPva5f2LONRTMEjxoy0Ct3rAIDvYIUrRhXiylpgZFsGz/svfIROHGULJ81mi
0A/enaFKj9SVjhb+9fVMGNrWPjqFBQJgUXEIjzUvFaC2XyL5R9voReSR3ksb6VS2r9E+fSQSh6od
Zn9AUs2CUxsymZmpz9c5wUVHA+GWzIdivyZzjLSPTTquol9W80CaHxixniVTPUAnpdErWI5PeBvT
Iepap31OSSpzaSmhqTAY5xvhQAsWlfXoKIhlaIC40znI1qJsZ0sfks6CQHWk2WdltOVV82BBIVsX
O0yQMNbK9bDX1xaviXQSnuJl47J1l+/CT/8QgbD8ELuNzpx6B2AX7QL0w3SNTphNkPqeuc2OHmfK
JZa3rrHHHvvvYtgh8w2W+TF7tp7Yo0v7UoCyu6ANKLxS50eO631oRxj08l2sktQ6oWexmzdyavm9
QDxUHtOCI5z1i9+d9WE77Ui+Xdegpxblujz4dveWPcrX8Yk0YfON0k+wNXfZMVWX9XPwQIJR/c4r
Bx+y2Slvwj13dyVtoaZxw4z+xI0gUDKsnfAaB65lnSMYndJGpo3WUNbkKfFO28qjGG51czlstHhP
cqkrrSdEGk+NS9qvRVoDDNsPDyQC0X8LnTg/0TEO3a9GdAG6yjK1oHX2UCMYXHQ34XniTmPR5jB2
MnfEyyNIAPOa7JJs57kWZ3+73Aeu+qZa5/aEMBF032Jc1e/eRhEWVrhq7yPNJRWkvgHYx7/YeBho
7JSbt8OgOII5pf3s9iet3evBGjeGvDd+5Yzt0NY02zjQk9fOLcu9cBnZb4QL7aE698jk36DrgDXA
6XEnECZOb8mhA4mJUs2XvJjZulibLulU1XRihNV3abGRMicQFzSskD+0OyImTaxIEF/u+e8NAajv
gurTeD90OyNezdrKGEqfTR9JD1ZKtjK1LWf2UD+zU4jym64eGrhX5pWDpNAe2LAVn9V9Y13g8QH2
1F6idCOdmaCQP8nhjaJgdl+fwlOGp3Lbl0v/0j7G5Tqm8aIxR2EccoyNycaleBeNRcCi/6CdBgWf
yopTMcoA3fXzYxlvKc6xnUOFFB79V/NFPjBJJJ/RuXuBaRi43VJ5yfflJti2u+ZZvS+S9UhHGE3p
RcmJdsU2pRBt5sKDLJal4VovTbo2URQBq1EWY3bKDAcLYLAwvZM/XfKP4qUIcG7YHP1Ck635pw8W
lqv5hbcrVT/xlo1PeBexYSW6jUoO4eAs+C7sZmWcKtkWt5RJr+Sltbv6QrfTg3NpT4fpV77XL/lT
RLaFO4f22cM2e8CDulCaxYA370AKXMHDwjqiL0peVp4Sg+0MZ7ZCgbJIbuzjmuzVJzSc0uhhoK73
yPfEHIp5gOWLHHNMYbZ5T8fNKx617izcpRecMgPJN7xmnDqQir4h9pw+WdhKjBE7n62EbXo78RHd
yqXm1LEV4AXRaz+abo1gmroiSPqzdkBHHz2MK4896hsDX9h2yZZ9K4Yfh4J59hKWTvXZ7mtH4pVh
eUJVhyD/AZCjsPVc9i1OeiZgr3K0FZSSlbkJD+a+wAtmsgteGIfgxM7Bf+GdSXZdvoV+gaqxEe3i
ok/bIlrNftuZiA0L8+phjWG0aVvtaKT2sKOuTp1CdT0cfAW8piUdz+JC+9d/kZiw2FFFDsaSbBeb
6+TBk5wp/3gWXorhRczPRCmWT1SdfWHjrdhBhWskCgip2Z4NFXEf5dq8b4slELzk3GS03RbcOeuD
h8GqGrON50CzAXV5SK/DjXim7sUynGoL3oUq+8dI1O8VQwvdSUl1pruKlt+qfBRdHqMHeXnBqT2s
dwEbP3lFIdiU3eDGC5qjHF+p2/TsrxHZgnk1t8km2eevnWn7u+TqH4nWzC32SiBAo08KAffqG/0Z
DqJsWM0lNhlrj2IZMiRi8W14l93ztaU78UU8K1eKGXws7ijOCM94fYBZsBcXd7nDwyWs9oXaHQeF
5LP2dghI5i77lbzoknS5LYqq5mg+Yth9i35VbkRLb1Ms1Xdvb2LW9DjzsUe284N1j5eRul6x77dp
vSBSdBl8pBE9LM5DbmOjknmqtqAfK3h3dvtEqYD1un2i9NHAJ8bY4siOf1Lvhed0Jb6L46rwbQLD
hbuY+RDhJ7e8eYXtor5Xv1i1egJup0VeO/0m6Bxl6b17u/rRr3YRYt6NvBccY5ticwucsrNbcyOu
ymeL4GBIeY/c7F9I6AVQnFt8IAZaCccbVtraOlfn5oaY89EcHZBzVH150zmWxatxH7yyq45+MftJ
iaOHTvI2UuDz7c+uQGW5YtuEPptVvnlsz4GyTz60J0bnffjqrVPX8pwhdKydcSStTfygt4Dowpoe
AgqYS4MkXGbjF2EvuiVGedCNdugw++s7WidOcGBYgcqLNjVMOo740mWebGaRGGc4YyPdFfMh1qTD
sKae5x/Hm/T0RLKM1DiUfWja4jlnYSxfErTsi2GlHhk4PKTgLO+CT+yv5n0CYuRXdO3eWQSEi7TK
nqGOpmsSZPSztx42xoU5ipfC+KDrtlf24zbCKPwcg25IFtOFf2x4bnynnTbE81C8HaNFsGFH7H2i
HOe4jvY2+iTALGVnpKKctIMD9irxnlnet4lCohaJB+aaH/NX5OjWfq5vCnR9lt69fwl4n2zvMflk
DHdPbKHHLXpM8RyemI4IQRWwnMEvWtSP9aP2XD8yPQb34g4jwV256h85u6qHbC+tjN0mPotL46ni
bSsRlMK/Ja0LWdAze+tb99K7dGMeixsCNcEZ0ZFuO7bSq/GJA7sHKGpPSIRcOvVKpOVHs+/B2jKa
3qpzCYzTX8SIwjKnv5pP47CznO7ovffDY1SvhHStQX1WOVvaqPpd4wiUnKPf7PDhEEdgl2SLz/ML
NBxLaD2/vJUmu5O6StkBtCuxdP01/2G+1nbjsTgxC6I5tLYjX7ZaV/falvxNwxb3yhIYS3LDYxzY
MfWg7AEadk5diIWS5tZx3j7jJXwjJ/cYLGFqfpTmOq6XTOCPAhP5LFywC9c4FK/1E3YKmYOndBZu
IXxRGKK8Sq26NhBB91bibefc7+3vX8WD3uFALSynnsTIMSpeacT7GJpe/Njj4SlxP1FoCKVwh1c2
EONd+Pv3iXIkWawpGSpWvKulzlxGFes4nifPCSMMU8qUPAmJQhpro3Hdei3IcB0zfumbMbmv1M5K
2EZiyN4LlTIK0b69i8WoXCcZ3ycoOqzOIy9DP/+IkN0sWjobeLwnBRlcvVelge3SkP+/H4NZHQiP
1NdwspPt0Ge0KFU2lEkFk8z6tD7z2ur2ltCa8GjznCIs+oRlWgicVH7/0Cfic4nSo7lAEROBcbEk
Lp3tQ2A+IrKE61uwMUf3iAWRwrOK9xQlByXacfoQtegK0x346xLcooloQML6TNiSKn/IsUgcdcRh
TjfPHte7DUvaf2XaOoRssgcAgQ4Bd+RENH4qhXeASS+zhfVbzGNPsHtrXhWoXRgogenKLnrl1Bb6
ieVxOBt1G68nrBZUZmicecWDWj+OKurV+dehOZSoReoPIYquVlJcqqG+bwikYo6ENTwkr71eUEId
H8dCUNaNKrpU1lfSaNzFo++Cjz0qHDytzrvPJPVieByODFmzY33kxFIprpx4Z4/mzrJvzIeinUil
9lEDecN06yf5xONgA5OrHnWi4sMUuoAAg9apxOHdlDVha3kBjr7A9ZRqX2dDvWlxWTHPJMmmMti6
GoPbEwB1rARMJ5gxxrVXtutO9MMFqd50MWvjYCbWsOsyNplWRzGwTCkHCZO6tiz5faRovJwRn3aI
OMPxJQ//6OPUar/UHuGj4PHWgWRaaQnbhVZsoWGpx6gkDEyQzMX//B//6//87/+kJ31HrgEB9G+g
i4l4ydB0i0wiiQ/9AnTRh0TOOsGs3F6FD0EOBs5W1gvZCzd1CowcPGalRtsCvBqIivH294//Ayfz
+9MtSRFNnQ6R+oXvYgza0Gi5Ubli3P/yBtURa5/SQUQVg/jtkKQ+nWqXiFf6758rKd9ctiST52Rq
NLdUef5i/+DYiLVeDPIgVXRaCJGrcIpV+jo0+rtRxws/iajp0+qADe+gw8SaqeCcbHNlo1r9f3hU
//UTmK/x34wbGV2XISuqall8oy9PQIo1cUQeWrnABTsnKgWwEMJnkJuoIk/ByS/oT85AGIbvQPes
u2neHIXBTrjzxx+Gw79jqTTV5HnIElpUxVQ12fr6XbTQk2QhD+mVlxmGqogFfsYKJGPxGuBF8wRT
/eFJKN8NQBmLh4HFRNRV/cuTiOnYTQX5nK6eUe4z+vRmKBo6SXZa7dQg3uT2G1LzUhQewJhsDZxa
LQe29sgBcJkkBFN5YNIooolYae1YZq+vavwlL15hu8VxVVUPgBVXxYgytUl5vEVLC7yEHMGBCHHY
MjSb89/H13fPVFYUA4usOeeFfRnXo68WrEp+7ZopC6EOHsbWy/6Hl+f3IP06chSZd0cT4W8Zhvzv
QTzgdB4bS67crtKusGnOXWoQLknxu+GNKSjBkoZ4nooOHIPFL3pzM0TaAf/HTEVPznrAiErq4q7f
e6q559mvC1P9tJqZWVK8JGV1mEYAGoVersXauxPb4FdepdXq7zdL/oOexahTZF2TRdKFLUmdh8g/
XkZo1sR8yArHAYutqW/k0Ap0NE60WsaUZ0oGeeqmxhy5EizFuaxsrrIqefClHoFjDGFEHz59S/40
4+pWz8wFxYdWMPX+nZea1Q/vyLdzh6LSuJuZY7L++8//8XWV2tJzI+TrMrIWrQTVBsPVYpqxU1La
3WJa6rOn/2XQdpFC7dJHAEdNxk5Msfnpu3z39ihM3KKKoh5h6Jch4CMskQhyqdxYo3tilPHozLSR
MaAmVMol6EHep6ajxe7TxuiD9OPvz+7b15ekPVkV4bzpDMQvzw6/yX/G4ICgyKkkmSJzFyISHW9m
G0W2TDxEPb95+LKIQJ0pMUonXyKTutKMkxmwyWFjHz69GYgyIfZfkAP72RgxBVf/UCQF7B5Cukqr
wd4/XrvAe4MTscNGScE06rYzZamZMVR/vzDp+ztr6garsayaf8xLaFAZQFCI63yntZTYdQVXIKq1
1QBqponQEk+StUkonEeQX/7+6d+ti4ywmXgmAtxTvqwJKqF2rZqyJowzp0egNNFPdFO7PlpLvnGL
tIwCSd/8cM3fzVqqCDGJ0ERAN8YXnFw8tFk3Jn3lTgPPEsHNi27mL3+/sp8+48uVhVoj4xNlwCLy
IxipWqtm+sPk++2Y5GWQFIv3gib31zFpRbBa5IaXopRWSk8LYGQWsQYGmJZn5+E3JkgNl1rZHvDL
nDE10YxHP0zsTeKVu7DqDp2IP9SUpTmCiS6VQcUgGMmSK3yY3CiAO4WR3ArjLShYm8cZGOUb90Xo
vc3AMTKPhh8ejjS/yv+e7RVR1EzFZO6xkOx/WVNUrWgVAViQ6yNOtxuWcVtNUvJE+nAREcUMaCu5
4e6m5QDuhtBpuiYFW9+C+N6/P0PSM//8JmRnslnVZMn4OumUukEaTKGUbpn9Enya7YFM/ZoIOvq4
43moGkIiAVYEyu7vn/vn7gTVpImwztBNWTF/36F/TLyWLzVTFRNBR+aSY8i8kzU3e5EXHX40Jt0K
aP7fP3Ee8V/uOddnagbGeU1Rv+6OCRUPp3E0cYepJOZEKLPZyj4VVfTw//E5qixKPGBmc3W+8n9c
mc4ZTrEqSN7kKC4mT14LPWaG0vthr2kq313PPz7ny2ZLUBLdQziSuyApiHxTHTTfnPJ1WxiQBUi5
Sl/xPgnzTV5HA/N28axGG6MkiNycaw1dS5adNWuulHSpoMeSlEBcReyEgAinfGMypfgzyAc9CrZS
BXDT+tSMVGvAfl+I2Rp+qLAcNBFFL3Sf1jIRVXj+xU/xgckex/xI2Whl7a+mbpWnQbrvVTp0BOnk
xAqrCODzZhnk0zs+c2HTc6DEM9kjj6SXX7TvnSkiL4gDnwMxfjGAIq+94XA8pdXmE5ViJeazZKCU
APtYYG7qGyffIEOSrvgYt6YfPPepLiJcha6jDerZL4JfxIebTuzRwTY0kxrmJBmrStOexJUcTXcc
msu1R4U1t2iAE+mlL6IY8YA5BA/hNF398PT3kSJ9szCxoTQ0JgMRZZj2dbeUJJOgcEzL3SgFCACG
+tKRNaf08sWsrDeqEZ0tjvEZO8+jlUZ3tRWoQJp6rP77PNS2Y6ZeMK8/aVK5lILiNgnJi6QrQHuV
prLzRF5PY0Bhp9SdUPQfqjlhawo8cl4laT144kdV46824jO2NrpUJN7kHa1TASCoYr0lfX/RGus4
Ne1Fjim5dt5KjcgxF1LrWJXBUsVG2Kj8hSgJF8rQOkGPlzM6p7K6x0tylpvugmXOrz6iMdsoivQx
+tLaE4wjPJjYVir5tc2kdTHQegy57R4EaRUgO6WmZVlNiCvwLCzm7ymrfezURnsJdOnj99/r9H2d
12fUt0TmQqiQkfM1ibUdFM/VaAu2lfhag+P2BuY0SX1SSNrBZ7FNwuwwBfKdr6knP4YNEVQ3YcoP
uF1g7gTBLejj5yoopn1DLJvs+cJ9k9UHtTU+CAmgmm9Wjzl2xLu4s/BuZXdY4whhrBH7GB6Gqx9G
yDcLhWxBS6X4pKHKNL5MJl4KtVSuRtTRYMhyvxq3DeTShW5RhySPfRWm1keIgB1JRoWcReSxx/VA
E9RTeveH7zIv518mUEKOVXATFiwP6+sRhSpLR1pOmrvgQJCnb2NBCGejWkoopbFodanbIrwnzKHo
XwejeZdy8VJXKGuCwFSXeVfQTTQFf9M3ww+LmPTnqUPhhCbquiyZUDG/zu2VP3ZCQJKg62MZoN5V
mEhlabwgLvd33lA9e+kEndCQE7c24GwFQr9pW9H7YVEjOvqPWwTflvXMNDX+9/Ws2Iyx2XtjC17W
vEEESNf4/1Jh+ZsbgqnDHqJh3JHIt2yVfFPNNI1m9pyrnYWsOIlwNOrvWrpLsBNQlh/u4P1Nh9wT
kD9hLJHVeCFbKGc9gt4mXbhTuoRrCRsZ4hxsLRUUvEfMDZaN5IfF87uZivMRydyiRm1Dlr/sw+q4
KZIYTxWE1vbYyBat9+oVBhW5odW17LNr0o5IfwgnBVHz+veR9+cOWp1XU8kACW1YmvZlnxl3Be4m
KcKOYtJuwq9ECM94pVq3CvVy38vp/SQgHvr7h34zpti1g7s2DDZGiqh/ueKizvPW79rEzWMkn2gJ
i7h+nfQW6Ed00jx00hkeueE1jYwzKuqPv3/87y3gv982VVS4bFlSJV3Xvm7M/DApMpWcC3fSGpXe
Ysfo0GWkd+KC0uopSvRzhzmA9rZGT1oAbdFTnSg7QgtF87FqlStxZGhPwvg01nj5i4Eg1TR/Hcd7
pT2A8dtGORZ9o/rpaf05TfDFOXSwadc0vv48pf1j/1Nq1K31NuWLY7oPFNzAk/kRYcIHQfnD6eC7
gaFQ9NO5TeyEtC8fRY6W6JmNFbsx5HvFwOHhG+tUaw8GOm8sY5woG+vx7w/mzw0zlwcxXQFyPk82
X7ddhLrBPDVjlED881bxmo/SFSSDIxbS7fctjz0ik2Xjh/H45/ZVJceeITFv1vngLy+BVlPEaDwj
doW23Y5J56pqfAp1cf/3y5O+u6eaSLlLMSELyl/LuGy7hjDk33b9TDvrHWf4nBeNghtLZf5cCso+
VgkIEjWyqCOwWHN6iYLTqh03IaJAIFUaHLjJeBS8n0bWN5MQ90Aik4+1UNQ5Ef57aA2CPGQREcpo
pUmTDoOLog3MAR7Jds2u7Z4lL0LkE8GIkn4aatq80n59H+epz9CAhLHSfPlsFpCG2Lwmdi0NuISK
0Y8KCKwF0ciZ13NS7mC62Rg0wTVAIiHOilXaRFWckoKHCd7uO28iRzM8/AbemhJGQJOXWpHwHg9p
DLGGlcAPbV57CmaSXDk44xCFFG228ursPlExkQ8zQeY3dKwpVAz0uEnwiSWzo+36m2UglOZS64EX
/f7PAeJZsJOAPmEip9QKDq7vX5pa21YdSIaJ0HNqA/4qMJVyAfsYJEf4Rl0P5dsA3I9MLxcQl7WQ
JXJmRbwe8zHghwE3v6R/3FjTmkszkmmpXwfcFMFwDVQmurEXXrwIvVygLfVxm1ao0UqAKJ7WbvMM
EgmmqQ/cOUulqO/+/iW+fbmIHDAsIqnA4n+ZSFK1ZPPg54mLpxNJFZctxtLVNJofDm3f1BsZwZbO
uZdJXafW9+8RjNtNyYqS5OBeoemENtFsQXYwT9dlt2ULdYV5gB6cZ9Mo2jlo5X3ldfvenH76In/u
VOYKvUSbyKT4yd3/9xeZIhEbMWhWspbhXrT8cIZqXfuvcTo+abOVs66Tt6rUjrMRPjXf/vs3nLug
sqCrpih+rcjxGuhdHDCbjbH3Md/vCn1ZWnk/TNbyn4dkimDMjPQZKN/LX9/aoY6J1cuZMfSYFoMF
599OigR1lnGORwnKA3NWpDQuIciW3TeMcsjzdofGRK6giMcYHjg5uJPFlndu34Wq9ZjCzJE9wgYG
5IG1hMDp52n4u9mGdAZVou3wTVnG1CsThF8Xo+xst0JPYlpRvHIrF5ks70fxx1n/2/skK7DuwF6Y
f3RuEm6SoVP9csfhJEgtSOS4eG0pm4KENFHWJOFbm7ypgF96AVxVz45UJ6iJIK4fljljfgO+Tgc8
KJq8qqQQTvJlnbNaGcCTX8YuJmNcOoD+TcAPEChLqJUh2i9MUnlT3wXsJtgSnC2zXovms2Gq1xRt
Tf45+FhXwrRza7ZLEQskqOmAKAd+dJaEsn3QDprlHcZGvpoDxYyCwSAqxavaxA+W0lzSIn+1BnFf
AKon1QcvU/Vcmdqy9AXUteyXKFVTgrSuk1TeK9CaCiucwcOfYU6zPTBTZZnL+h6P8X2ngIApjGoX
tAp4C3FFh9/xDAPgqf6YhRxzGfYiitNBBGsp7wOGgx1rIaydl9+/NvR0+fsuFyUVlSB/i8SfVlX1
22dvUGFl/sPb93VrX3n1XFJIWdnKapsBWzLjbtvT5HTmF6Lq54jeYHQ1qa04wLzp3OnIkq5Rlb1G
fvXeBvVmEtWrQMovliEm7LIqL7A4/i97Z9YbN7Jt6b9yUO+sZnAmcOs+5JzKVGpKS7JfCNmSOTM4
BMdf3x9VVRe2LFjd6NcGDnzKli1lJsmIHXuv9a3ryap7ylJ/mdbRt+Sr8EGOtBGiBGe8xuG1k7DI
0pkz5WYOymjNee64ubzSbpadie5xXotNly/pEPDBS5W4dTqcBDK8VQ3zLFf7YBt4r8AQusUxEoO3
Px/jfl4VM7cdkhiAyE5TYiGG4jYcggs9WYuw+iTr8Ukv0eoE2Y0vxw/OOMY7W5BgMZyLZoa15tt6
3xA81Rb27d0UiGdwbY/A/u9dEa0rv7hLyi+tMHfmbnxxZmOZjXAnetSle5SB+eR16q6oAOp5JVO/
cu5UbZsBAYURFBv6PViqfHUX1dn+94v4e6srPS3hUO9Tj/1y7O6grQ51KOWuT1C0ucW+aunv5P1d
nRb7qUwv9N7dmBEOLVSaY8GLQ0ey6PX2LlOoI9wI60x0lbnTt2SwHnNPf55gwSXeJ5GPT2mjf3Cm
evfyCsFYklkMZ7q3u6+l+Ulce43cYac7VU5fIxq6D1V50PX4JqTYKkgTHpNwO3qkgf/+w3qvsOZn
z51nQ9g+a/XP9xZLXq8aq+LeIjxlaXA3i8E68tRsbbkiHuwOZ/1FNOnPZaY/06feQGzbFn1wso32
Dmv+IlUeMmbg06ZeXH7w4t4pB3hxHGdMajBObm9W3TyoLYDzXMlJyUdwY5txsh8Tm+UyjFxCn+2j
XtBbCm375IT+hTWE9x+8gnfOVVwZ3Tc9hwOW97YMLF0rVnlBd6kau7v5+vSOvwsbIObq0fK7O11P
72XuHIfUO8X4ydB5yMR8TJrpWbnhjVZYjwWQfc3CNeuKD57Od7ZjYaKq8U2LPemX6XwH37KY6EOj
hG45V8sX267OWcMNFIfVjdcWHw2D3zmFsSDrhmELA0nJ24WIOyOQRjMVO7oDmzpEDQ/PZAF5dVU6
0V0Sjfzh8MHjPF/jNzsv83rdNk0m0BZ5rz/foOXUD7Ue0LzCsfwwoWMc8Ia76jKUxUeNb/e9q/3j
z3pzv/lakiaWNTfKfPhYTRxgMBWQujjhiPipGiQANg9Zo2VuI706TaV0MeF4B4/wSm7HFZb180z0
zS13EzLPq8txr0vrAVB9ziSfdBJwS9m0LUUbg+HR941WnrHERiD0TUWzForEwT2UbX1+JR8j0cwZ
P8LmK1+sQuxGk7rQ7sCuJNO+icS+Ktx1IburMX4OScP1mwIlnXvh4cGm5WIMcqfkuNUr/1DW3cnP
gb5o47aempPWV+cUgE+rYTXFAJp1l3k37s0Wl1rVfk8Sde4aXmVYnIYCgkkeTHfkcjNu94k0kpi0
l7ELwiYbpkX51dtHKcczafkwXwL9kSibz2nj7GqQZdpojktA2v6w6nRCckyINBsC6FevhEuft7Kx
UEnixrMuHDRBbhJWm3xAKa3nTyXSLDqLDTlY6jCFYwYLtWAfcSqSfCR3IHiBrWVOpED7YXzBE4wT
lFHLNgl7hJuqh00HKKofEwIi2vS2zSkSTd8CDJLpGd9ipu4jS4SVYJ+iwY22kIWQjNPBXhDC8BhU
6KwT39wWxAJ5WnkDRg+PDnf95BU3oM5XZkk95urDvinYCm2ocSl+4Y7sID998bEHuXFz9gLvYHs1
sZnyJqyLG61RaCkCNE8Wlnb5rfHEg5HhWyxSeZ8Me1iGC9cBd8vg4MEFjhSUmLyBFPvRLrL5Xmlw
qRNq1QIOMCN7o7T9fEsMTnXjj+7Bc0ZMpLzIeR0Akr5F37o1U7iHQXTs4/ZRuuGwKtpx+/vl8t3n
R7iuYHEwka28ObA6VVOp0WFBMppgVTusyFF/PZYkXqASskZn3U7+gbf4wTr4XpFC/4PTK2IKtEpv
fqwdjTBUwhEXGeMfofunIs3p5xcfrETv9V6ZDDNrZGLLGNF/83MsxEHA68lt7+dk377FEwUJPset
SzdFIqcDuhnd+LVxGROLU4mPK4X3Vnw2VdfhM6YL+/bg6Jd5lZe9zUQBD0dWoTht0b/3mnPkj08I
BTj0eYsgnG5Z/NdRjOIVJOJRrwEkezQfWwJ5lKqvU4NILc85BLnBBMsGlhwQRNNDzlzkouARbIJd
mBXPMlS3bRSSbcztN3bAFEib6uwah0JBNz8kKCTEQJz37WqUztlswcClLJftOM8IM21p1NBKo3F2
Ounjk1lMu2IicCdyl8J3T3mkI+R/NpoUYU6HAZ9cr4VrxrdVeVN7Eg27hWlAV9PTfDUlZDD8X0O6
8hLnnqNUmjtAG0bwWclNDW8Jci+VyJdA6xEuzBO7iHXDhKO3EmFMo6YjuZ0ilawCcuJjulBN7qqV
kRAhPNRgHAUI4SyIt0R+kEKAQF1l5QtGKsCkOmzuoQPLjzCiDy0iDZR1Loe+2oxo/t1SheAdfBza
Ag4Fs0e3cy4aHRNlVoeLdsBj2yX3U1pC38hnkTiezzjgB8xYwd8/g+/tl47JEd1H78atOj+jPzS6
Y72x8yLtCuiHzJiMT7mTHcZe36aCuJr/px/19ojWlfCGJcjHXeRCUizgCxf02MEkLnulffC23q2S
Hc5V6FKQo3Gc+/l96ZVRysqqeV/prolI0wuLdTTIzVy3J2L8LELixXCygxv+4G2+V/XQpaElRanF
OexNiezUyAqKjOVlYOwLAT3PsbwodXIj/yBKri+///0H+/5PtOnkz8Gmv3QbgFOjboFjuKuTGgNY
fYYq8ySC8UFm9YtiD4HqtP79j3xdOt7WWbM+ll4namX3rfhnakqo/iQo7JIhi5YWIYcdGkfMlj5B
o3q9mJRz18BmIguuz+4871ylUBxrYsnBZ8yjPonHXN0Qk3xoMLviM80VFSnp3f6ItMHWJNQJkkfc
3D6kiN5odAWY4qa9U7rOcqqnbRiUaul6PG89rjSyBuhtHzo4uiuelUMcw5dieNssRXBXZxjjFEy4
3Dd3Mjc+DX51XWjFuAjoxCJoXkUqgibsa+nKID+B3myP63h2n1cN0CQEgISEySWnz2IJx/9z4kGd
sIHj/f5Tffeu5Z41GQUxmkaD+vNd2w8BWWmRn+/6qnzJxnsf2kgaTHvwdSfDWqt2leB3nD5qZL53
A8EDopFJQ9f65WTQdNoYlYaT7yBUvyQTl8+fmqcxU0/5rMEggf4G7s/592/2vd2fyROKd33+5bW6
/mHlIak7RZAM+TBlC5HgapY+Oq1566+lTXS5uMpkdZ7rk9//3PdWvB9+7tvzczJZWSdtPcfYPGy9
jHss8ZpTb4iHWnan3/8s/70jKS1QRGIcS1kV3rTKVe8R6EEo084sktth6PpVjGw9pBtr1JkixqX8
bhPmxvRp2o56hJfdg5lB31BwoYOgccme3pnhcyahHznOcJWE5g2syiEPAJyaGSI/TTyHDl6sxgKW
F9ifEzSSa8NAljcQu9fAGIwSwDn29Em1IE2m9I61EXYv5KlNRL41grXYwW3S4NYmue3h1VzieIlO
7BO2O/+UStxIlcZ5Q4C/XnDyomEsqfW14kzMRoMlhL5zILZhZ5NxpxrS9AiGREq1Luz+czdZPSFw
HHuEsrfIvU6BE0Jy7oFfkmnCFqxgTKTL0IAhnJrDjZVFF3PdXNXmg0dFPDTcG0QqrMNoeLDCiRgs
dU5keyLugVT5VDsMKSns4GdjLfquTfW4tiN1QcasOtl1RFoU5lcSej/YYt57aPw5gJrBA0/rW1Fn
lpUNusuSvnrJ6UqaDx04CqVbD3ZpHxj4Pigiyj5Y6Y33bl4fTQZuCJdR8dv7ifNlSG4hC4STuScD
4D2y28BYiWZZQcKN53QoMY/gmtjfOUFCpGEenIY4SUiBz+/qlrFmSTJ6lZPaYSTfi6B8RG9PuFU3
zWiJ9ACLF15CC1AdbNY667AACxsaxO+fi3ecAhYeC3QeBssNvco3z0WojRmaygzmUZBv0E/hcNfp
eA+1OFk574r8rXIRY+rTRvjrqRYRtuf7CLNHSYc8xIio+WrbtazCqrgjVQ/9FlanLakFOHHhtxPp
kd135iZwTODxJcRLpRFAkelzNLRO7mvcRbvfv6nX/tKbPZFq3xZzMeXR/pnvmB9WNN8ZvVwZZrYb
jGRd0VQHpeadlSTKojaGjfCDciVz0OG5Ic4RfAXO8AX23pBsEFWk2zjlGAC10ou8D9ah94QYiLYZ
Hc1VgvtLYzYc7KkMOhbb0ouObZw9aVl1E0mM0baFEVmRcVLD8W7s4Qz88Soa1KXN6GvRBZw8VePe
95s8Kl5UyoWCUo/MLX8ZSStwe75FW3gHQmtQ+1ja9w8+U/2dFRRtBFIBBG4Mdt5ONfUkCB3aRjn6
7JogpRS/XzuybAT6BcnPaET4dIdJxvs+uvB70AMySadLX4fd0EfP+lgZVwzQmG5nEIPMYM7nbCtU
b2J8CicelzH7Sj5kse4LdQUdFe4JyYp+SY+jcHha7LjTVglcVXI7edhGqOO2F9+yWAGoLKS7y1Lf
Im234CzlmRfSICHHjOgLz5MvuCnRBQA1IH0ZDYqum7mmwQs+xduHpjIjtIa+ttarEuWpZt56dvxQ
IENamK0lFn1JreRp3jH1v7k9S7CTtM+hra8Cm2qm6HYI2VaV8wVi6UsYhBdDCPspTOxVaMqbeT/p
3E/EYH6Zi0KVmQ9NXZ9F2z4bzPqYmz90sSGY/vONTV2dI2r+vu/2fqkYkEcHqPXdKoz775eBbp58
doPQStIt3UIs6XVFZIrv3hCHzPERIiBLbAfzq1S7KZu5o6P+pZDjtw/uhfduBQRppo5ohUPt26na
yDAha5SZ74ZEZmAhzQV439s8bIYt5zk+n9i/6SyNEM95/cJnk+biA2XJO0UL9kQPnbk97+hvG7zE
XVdVPhdovuTy9Vl577gghju/4rNBTrrzx2o94SNdxLCWP3qK31n9aZUw06GNS4X4tvteMGNv+zwu
dmlLiGRZJDtLwjBzAd2vzAp7lcSMdPTsO5tnYJMHEfDQZheUktznSHlbo0hOQVsZe3OcIwA7Hwgh
uVy6ve/aIbiElrkiMOkcewSHUltsqWqoCev6713sf/1kMWxeTZ/fZEnwahipN7/977PM+d9/zf/m
f/7Oz//ivy9JbpON/K5++7e2L/L0lL80b//ST9+Zn/7Pq1s9qaeffrMu0NWMN+1LPd6+NG2m/jWr
zn/z//SL/3l5/S7nsXz564+nZy4BNGJsz9/UH/98af/81x+Gydbwwz0//4R/vjy/hb/+OL30/7l4
qZuX8Z1/9vLUqL/+0FzzT1rqjsvBi70Gfybtrf7l7y/ZfyLrwXg1D4a8+QuFrFX01x+W+JP+GhW+
YaMMcTF2/vGfRrbzl0zvT07+VC98RbfmOdgf/34A13/vbX9fufBF/vP7/xRtfi3jQjV//YFNdD5Y
/7gJ+gi8EJ4LqhS++Is4xKjqIjdbG5sScWN1NGqXE/4U/H5w3ZK6htI2N1eKGsA/TxIBJg71Rpzn
F7h7wewG1ZmcxVuiMPVVgqnpWDR9uYx7aHFpDQuIpEN/mWQy2TRDCRqqdb5YYMMPQayfaolhXJAs
dhHYzl7oTbqvfDK7GbD0+ZyHg0FD5lbALy0VscIIbbV+vjINGtUgxMe76ikQ5GJ4MrlpiE5FGeae
inzqj7JO7w0JlLjX/OqQoSJfNY1fwi3WtE2E22vbZuW1V3DOh/x7JscbqEXXbOshbPZhBlBF1+9x
rWnr1853NIzf49m0Ey7bCuq3UWLaczTrQlkNsmSSmbfhkF91sR+c28L6pvXJl8r05RatU3ddgUgr
K6JJYI97C/iXUzumF+6cSKMbdH8va6IIpGEmlwkZPqtGZ81mYIgSZJA5HSjYMLVVnJPZOVBZJJjb
JlRwa4asUCVu67D/NLaEXRX91pvl4EbPdy4d/HzYIjB6xXCCpNQvOi18DKHmLxqEW7VjGMS9nWWV
jIu8j4857bSLCiRfEcVbp6w3eQtgvYoJnirlpNZz+Cly2QaTflWui9ZeJsLgd7VOK3IUy84HLVDw
Ia7qDpUYNR6Ahsb4YsUF1loT/DopB0Ca+Y852KRRql16GTAVwFrKHfKNW/LNsyA90Jz7rPy22Jom
9gwlb6Ue87nlnbls6k4Rbg6wINdn2h3/onfIPksCzVl4CWZJP+HPXucLym6ulSLSyODjgHvgEzMJ
Xq2zwtVU3+vawEWJ9qPidZomHo3BtwB1T/ckQ6NwJXXTS1zkaqNb3ymbgU4cXIrJdY4e0twer8vG
Go2ewCZG3aYgGSxN+wuD6L3XpMeR/LtFl38y3OEWAreDlZiyPU5JCSEEyuyEWk89j0bJTRcL89jh
FFpjI0inCs+LfSGj6R5RSriorWzLPTxAvTbA28ztUu9C5QmyvamidOmXyQBWlOwQUu0rkFKACS1X
YIeRjUeudr10esLWxjh9LKYriSX1kFXxsHRVdjJtsMU2h9Z+EM0iJQYN+EfMPd/1Xx3nkdNLd9dq
D7aYkvmiwp1ucZhXcHCTOvH+jiZNp+ixbRLtwuwn8q/G0Nlj4EnWuSG3UWLI+wq+F1m/znaI6SUO
kkvADMHeS1HfhdwKRy/QYdAoAAcBpQ/yWkwGooNkqm5k3Rpbej60Zi0UY26upsssS8mXdvRVXWvl
Nqi1Gb+/FHGaopKQ5tavnGVfcvMgiO26gXROMRFKVB61oJ4zlkn/MxlvjXkd06BxVqX0d1A9VnQD
vnDipRRjIYnr7G4k/PXIS3GX4fWYYwopvaK58+iBE17uL4VL1nHQjnLjcUkBD7QvjoRzmHjM03qb
v6aMHvuc5qC1pK8+Df05CzNUQUNH8FQWNSDbfJbFhrpIdDDUrPIGMLNcDAXyldewN8TWsHwSGvXk
vBKieE4b2B+Ir0HD6lxeYmEhTE2gy90mtWHODNrGNpcdaqqd9T30JJlsPdd5ThsdyVid3BrEW+xn
x3E+QpRulG48t7sjGwTAlFlO664mIieT3r3mgFufPDHdpBTbvfaS6umncMKfJbRub+Zw/KKm0deF
uw0r+eJJSJZBYYOWBatNFhJhTjQVomyn0tLYO3QgFnN0at1o67gPZ0q3udJdxge6ImfZLnmAaiO9
kqpCBzqnFXYDnixymjYIsA5Z7eZrZ/5LQ8iIdsATEE4EIHlzgHJqi5XHKWcFDNFaJ4QFLoov6M5A
ASKBWgwjSVNgGs6MzMGDm+PRJ2JgUci1tgfpD1AytrxF7WLmTIV/8vKKEJUekJQly4DDrguwKIZF
y5GAWjoOXxKt3LXtvKgyl426y7CsiKPXyA7VhFy/BvoVWj6uegfkezMAEqPKJR2DswyBbwg+ZHia
qdDggmkuObH3PXY1kgWk0W2nwvnclLpzrERjEKYQchIyA52eACM+K2/WdW5iF3UywmVj0GUtdoxN
bqjq2hhxTReZhqu8vEldCy5Pp8VHSNHbqMlpAhlwXv3JvRlaWI09Xzx6YXWBSTi9qZvSXSTsKprU
qq0VagH91/HE9LY62KRhb8gxeR4IDQ41YxaxRcO2ao3vk5HYxyDnTRQGrGMjrhowSkWNrJilSfF4
FoZVcMPF5rrygETJ4bMe+uPmNc8u7nd5hLNgSIIFOHzwavO+RRQTXPyGzAf8dlpgk3tXsda5F2SF
8dxL58QQAl7DMHM0I6zcHNuSib825N3dUD91OszYLp1CkP5QHia9gkZZD2LpyvjWn1R6EbaX7RjW
W0oz3nAcfWqqOtrkakZ26lq/fH0YJ8BmXamMVd0TvC7BrJBjhBvDmmDJDCkxk9PSGcTnzCDGycn8
kxvMwOH63mhgpva+3ixGAlRfJ+k635a7mCFYPJzaOUNZOME3Dis6iHr01Wbv0Svv6cMJCMyM8e1F
7ib6zuziW4XJwjHbO3dgEO5kxlL1sVpavv00Gd6ZbahbkaiO3c6bUw/aYVh7FnhDlXYk2VZau6oK
2vdeI76zMSMEG09JO2qb2mlPeYLkoMG4FytlQB6oP5um4sZgtU0DIOU0pjY4z+YMPPE1D9IH5v/G
EYjG61ZmRoW6MNBGaigRl3YP7X5gN3cFXntXJx3JdIILEcFrY7hHPNlMBIuhsSafm1ivcCcNYqPa
6Oxbzckc44jM7pE3xodL4CaIpokgE06o1kOpddC8NWkDRCQjYvCu6knVl1LYmzECvsQgoGGRozbR
5qWTsRGRJusMAqWxcqwaXhkoc/ZCTM5OCIu6dORRGx0uaNsPS92pTCBDhHazKdaLTMbyqm5IY8im
0b8dPfXNm6w7h2bMtbCTTd0k3m1e3AHO4PRuwM5LRdwfenBmfmsfJXtzzt54W0xYWk26mLtaz8xt
qMDQJv6CKJn4urSq9iJMJ1bUcOlZdbliXNufySjxj2llPidBMd2l8jgOjX7XDhdJE3bQOfilL5NP
4zAmp95tujNRBg7AyhC/YUicK6T4iSCwAGRrnchlTIKN7fCdlFWiSNDY6CUBdJIuEWtgzAeBw3XP
TMZejFJn07aDM1uiPFkBktGwi6p1ZA/uWUd5sk8tlzZXQnhRMSmguYFhX6pq+uwMhN2KYtQI0ejF
LbUy/OLcPuv2aJ+DNN3ohWhu/v4jn0TooteLwwinjoavdU5D9uGGcI2djAp91fSVsR01bVybWWts
2kgNn4TG4ysAtGxsQCjLaLC+kXtG1HjPxTUUiPjqW1P69soYjOKy0MsAwqkTo4Uh9MVeJJ07HdMG
Nj04eGeg19jrKZZiyKLdPM/USZyaUfxct8Wxoo93K8TULyyn+5RlGeofEwekSTj2YFhgJNIrt+2D
pTaR/9nTeipCEe4a2xmXU6/OUC5AxDfNvTOQMlCne6fw4S60kF6ntgxWQRHfZyHkAssAJEBoZbRj
i4s3fZ/RhpfiYZ7DIakAFYYOfBW08tFJg2wOClj1UWfslIG2B/triOeDgMatRG0BXmlg19oLv/jU
48KGEwZsvox2dutsc4dPSFAu7IraaE8cOG6KsN3kwmXT8zud3DsQiZCmEYF266RsXUKFAFQkFlJ8
1bnnfChQ0cSwi5DoVTDfwk0d++RiGOJrxkKxyi00q7nZSHCk1qHluVGFB121mMpNgS6OkLKKqN1x
mpLHuCUJryZRfV5YQbLGOhRSB9Li0KpV0o/pQh+65+QLwaj5DbWISzdTJ9SwPtrm2bH95oBrLlmp
uULptPKInv5c5H51VdFItiP7K8U5tsYJQLAztNik+q80Es0blptDXTnRMjVAOThzGqKPP/jIaWpA
ZkrdY5i7TjNIzIU7TmT69zwCejsQYYK3Lb3TE2Nr2ISTUZugQ8IrEZrei+3wbOicJvNmMFZNVe7o
/UHW62+GmGHVYPDoDnPmEjBl6xHn76UZxs22cxy5Qki8ZzAwrWqquJVdJHd2JB69kiuSp6mzBsOz
MD1wv0EXXhbANPiP7C6QYArq4IvncFiJh+auI+hnRQjyc8i+O/UubPW8QMDhGo9exQE1LZ1wTWYl
mIMoSrEbuF/GsuMUOxjtHhXEtLat8NrRGFP6Wd7jE0oJe3Q4RRBGqh8NCgneXYhizEgAfE80GHvN
3TfeJgtD87aiNmEbBH/Ye9SyYfy9DOUGAWG3reJgDpPCUx89u25vb1VG/zXzjGGXOFa3c3nFK+Gw
dQcpXvFcFfpiORtQUIRyvJWuu+79nqDjNviUhh6ZHWm9Hya0cnHa+4eaAYffRiUVpQbRZZqj2U3I
7PQhobDmq770y4MflkdH5Oqql9ZncBDYLiLjZJH3vktleDVmmbZvGkW/lAhxxxndFfpE4DG+m1/1
k3OFbIxkLyGfKA++pa4BnIfzg+/s3IGUHHdCwOvCJU3jfkkJV696C3UtWeCwXG3BI29p9zbBotue
h2sxVCwXaNXZ8fOcba6mC55UYp2kgkWyyYyVFhLJVJRxykAob9eOiPJl4ir3cjKMy2aK06Ndf3Xc
Vh1IoL80K+8iTlrKBsOJToVBUiDVYbX3Y9aHFvMjGeztsKK11C/dgJLaq7QdzW6ihCGSadVlxH60
546EIReJS+zx5soVzr4VhF0XomdKr5U8o63/SViEJlBgvRRJ+XXShnTPAuwsSfYaV2TA6Ozv5Bu2
CVT43NfPdvXNA/g2x0UWu7yqVs4EKlJD2rRHZ7GVDciWrm2XDgcZa9J4mCb9s1EI/2LwERnYvWls
0oitPGypGi0kQofCaq5DoxVo/LPPMt6WowMQk/nHBkGI4d2OLVpEC0/cOqvBIOJhBg8ewSZGpw5A
uCG4gFmrM4X1BYkTZWWNi7E54CwOllRhQqdNiBQC7xtBPPD/wYK6WUM2qR+F1CmMqogqukyrTNyc
iEDecnC9Z+f63o28BT/1byoTL1WCdpXUXvicYUuLqqdPNXhod+E6rAnwwaGuW3eYjYhBsyjJJz0S
S2N4yCJd3+Lo3QpBB62eRSH69GIZuLRjJ8aaVh0QPhB4O41PHeFhS9tkY79J5BzvScKdV4QMBDIO
E3bjsWpM1reOc3ibtDWAjRKmafTVErlYGN6grZCDon6EkLg2G+JQFKUhRz/SWMJ807VXNrADgqRI
6h6SHSNjuSILSq1zYV9Pg+JpT6058Tu5j+EzIvkKSYcjL/TCTiErSPfL5Or15/SqwI62DGQdrbBY
qM2kfYsUbakGHrLJN/Cp87cFthYBVHLtm9P1a5xuZ6K67Di9MhbjjBgiHPUQwJJPgNSzHv11MdjW
hhMlEpGJosls4FENmrYOs+TrxGRmaei0YkaZHAqHPMm8ncn6BrE0aRmcRxs05BjnD6+nuKRqCfk1
TwGbGRFVY7uyFeZFPufXo4SHsCzMqBij6pOq9WEzSNdf9+GAVP6mN2jbaLLVlg382rFHPNsQoBsm
VbGkmgBIBDOuREhIvPXEXVQFEPQr2HeKx7eiKpx7aPrENCSnVZO7RbmTaJAXIVs/UWi9WDi50+0b
ZX1NNDKWVK8jtOSMXBgS0Gq+d7M7TdiP9TjnlrsciYsK0q8DrngW6Y4dmVQD6KvdlDt3vkq1Vdp3
BA5mldiFVnUePfAEbZJfB2PFth1VeA9Rra3iMrjKODhddnIsUOuE33pSIkkpze6sdswORpLcKKc/
tl2EQbAJW8S5tljTJQH0O9B0gesy3uZm/NCiDqS1Pp4YVR+aePAO0mmj5SirftOK9iIISJqLcnT+
VjncxZMHnEr71iR+cUTmuag9Yf+tIfn/E4yPJxgOU7n/AXq+O8H4TDP8zfxi/kf/zi/EnxCTYBKw
EsKWfB1T/Du/8P90HX22dDLn5f9me9G/Ewz7Tx3DNN5xB5MXul2UUf9MMCz9z5lTab9CO/8eiPzf
TDB+GTLayCFdpJA2IxHvF2WC6MAP6Hoo96MeZlednqnbwCCXmvN7T9T9ahI4oEdmvm0YfLedlOdi
Hnn+8KG9N0d5O0XxeBWAl1BGzTPvX6wTXaNrNG5FsS8yv9qU4P87P7+culGcAPvSxAcGWjvUMZHB
0JdAv9BW38ehRJBuw1u3jH+Hdj/N7H4c7Ri/iIltPC2oNlzdxVfxi++o1uCqlJ5e7A2KPmS7mlrp
7SSWnGuec0U8ZTa0u0o2ijZ7+BX9ily2Ni4H3LsL6pbbgEi6dVv07da07YBvMEcC+BNFim7YS5dO
yRaE19xXUeHaKwN7NXNYtb7Zoc2CxhwOnz74kH8ZpyJh0BEWMKpy8Eu/HadWmt7gG6iLve5PBJO5
g6DTKOs10DQOaXTvjaDGPJAOxk6U1pYyakGT05GqPHpDcY6la1wVhvcQwJFcf/DauNV/GqNxA9jc
6KblmPNDMt/vP2pJVKPoxXpuvldhfxv0zqo39Qw2jjNuQx3QOxQluRzN6rPtt+ois418YfTVPnOi
YWkGKUFk2lWos8t98Lp+uTFR1OLh4xlxfBASbzEmCWOO0mDes7MYrqnCJY2PpdjWMOqVojgqqEUA
Bvz1JIpka4T9fZn3cz58NSwmexK4Rj5Sv9q/CLFctEF0023wsHSM3kp9x0boUxgM3c5MRL+xGd0c
nDpf64anXfrgEO+y4JJ81fCm6rPkXAhnPdoMIyfCjTd53Q0LPSiHU2HN7pyODleHVORiJFu9kJP+
UBMf5nYBTk2TtKTMoxtnp9bZof19dDq20tbaFCKpLwXivNeG0txamkpj4kxFs9EbzHUXjF8lLMOl
p/nDBibLkcFih9+n2dum/BzN/TLa9lC4aaGZGg2svtY2ErPmqSZWZ2RYmFTGWqdTuRrcslu5rz25
uTvn+HW8IokPxnrRd6uRJt7vr7gBqeXtveiiaeLPee6B1/xC0+BM7DEXVO3OwMTgGLk8ESd4qArf
ZxM3631SEaGRVkwmh2DA/2NNhymFKpVExbXWDqiCFcLaQsAQ97v6pc5dQtIrPqCxfe4jyXsfKWrQ
uQaHKHC/lVUSb+N49Pl8DXpOyAcZyZWfA5XOFCYfxbjRMJsx3IvesK5Tz0AlGnXEZLr6Sav55fW/
Uj8ML5TTXne+Uy2hI5IQpYno6vWXLPJPHE3IUpciWLcOPiroFFzG9pQBAN01yhbnzirGmyi4gvfb
XhcqF1s9ncR5atpl2tTRlZ+QcNKPDCi4eSZS+2ghEVRuM03blrpdL4UoQ9pkTbWJ8J/tEWzsLWtK
L5VfppeG/XVsDWL8YM1eGtTtm2lqsz0T/5VOR3rDww2Yw6jTXTQ21tGZk56PANPV0fF49arK4kug
5YjJwvAmT8hnbtodW1uziMQEoKnuxAlitaGN4wkBwLVnV9qqK8kMFkZBmkZU1TTppHuR6YOLmaEU
5L6n9EN0Avqg3MmD8FrqwChuUIwxdFfTSErn/2bvPJYcRw4+/yr7AlDAI3GlJ0iWr2pzQVT39AAJ
mzAJ9/T7A2ek+STtSrH3vSBIVhWLBkjzt+507QoFk6CdE+zRZzUM70LVggg2viOfkE6kiA61t2PX
H9CKfvPS0IoAFCnkGj3vmsFbO6XxkKi+2gfGWpxcIulsAvkc4I0DNneuNGlLAtMH+QzISUEM5jmn
BS8yjMZ6hUCJGZlFBSrjHizbT66e4j02opofYOLHnQ3Wv9HFfLWDLMDI4WJz8mV2Bn1jb6T677JP
qms3USk0hxr9Kj25Ye5NeC7FuKVGc9llRkIi2ODa/JMiu4JfZdduNp1TPKYP+RLEtBKu/Ym1xTAr
ppeMVKnI8Cz5OJlEkWQDefCLhriraGQ+DymbkrqS5lPsI2uUmTw3s/6c2mZ+0uCQT0NffoR5fll0
75wWa3JeXLMxHuVIycp6jwTON3AbPmSrDh9Jj4Kqpg/cK5azTsLg8X7wklaeQwEjeL+7hJX44wc5
Cn7akUaxvz+GHHgMGKGmI5zqcr3/MjZOCSNRufuwlOJQBujfVNIlz3SHJ88F/e1nLhJScta7M/Yp
aM10uoE7IBfgIdes0mSLMLlzAH6IVU6PVLUmr3mVwuflLs1Ntmu83A9m5kVpMS8P5vobqTD1qRB9
TDjoLegc/+l+6G0+0Nmdf97vla1YHnh7O5qWGZu7QVGSlhav98M0xN8Ib6sO+CAI+GPzGxPEa1IH
3rt0HSEtWaZGPYUF+bTehIk8wQbJBLtcDVXR+OOEH5Y0A0QL3UjL0kAvRvKhqjLAO0d2tfayflP7
nYbdJfLWDDvjQXe53lCtTntB3KhvAr5O+r+NMpfv/cxJbA4d2j/vw/LY24m6pMQEa/JGN26wa+zp
Z1Hr8KlF6h3Y34laGJ4GgtT1/KF94BhfHzGVkz9OG0xVAcfPPUhRDCid6ZDyrjg7T1wXe6NzN3AO
xdkrvGbfjb23l6V31S0AsQza9pi77MWTYKFhmsSHTdiM87EoUYYlI5nkA1jR2VTyd5uh7RCq0WXk
YhtbjIwTLXXbW7rHaoOdlVPtynaKn9Oi/N47mspGBt8TngRkPFo81Eaf7oyY3kdzKI+myugXn+33
rEcnytDVPNEGDGg6vsWExLDrDQW62DSOwMKqXVGE6T4Wya1I5RqTyKdZAOOcF+qCV2/PGYqMcp/s
i6d1/2T2PoH0CFbv49NSCOdt5lxuu6/CxG3JTPVQOst4gQivtpaYXgN/lEftXSb2Icel4FGW7v6+
dSYVjeP03e1c/KR0vGqbBmM9MkgQoE6scgiToEAM3YyyLSGaE8mi24En+JYUy6ufJO5VJh0gAmmB
x7xiBz6NIRplaaB52aZWR7VOapUXvr8ngY7y0ifBU4AXYJObcbBvZioLRRqcvIIWjbVGQbMUPlYx
YXSuiH0WGs58WErR0KtDkZCR0uzTGtYP06ha1qt6r7KMsk1iNy/Z4JB7I/v0OjnWpU/FeHWTvWNV
y4Olh0tVZ8aXBb4+LN3diPrzJGSRnxypHpaVHGVDVhyDppIH10CtOs6HNB++yBo+Wkzxm+kgzc9N
7zVP5p2rQRw5HY2PRCdih6HqGOqBXmovWZ5E89x6GZV3nUwQ30yKf0/QKUoMJtZhuYgJDiOdoQKm
0SoezVL4UVgsN9Tp2yROx3PelF6kRMkKHAp8M6OkuKbrOqA0DtQytJGfuF60dITgmER01j9NUec7
ExbrRHzqrSns+sEMf6WjM4AJOF9Z1Hjn3Gt/yaw2UFb7ztnow0dLO0FE/lW7r3wszsA940kHzvTi
u4t1qQKX6VgAzS82ZmGzn9qndoV+hsp3P+H91DcZpB9DPnqR01HsNLoKprQoqaCkxuDsamBBimNa
jGBH0VE8KeSQn83Gf2gGrH8y2VSrEM3oEFjl/pOVlTWCnJ1SqkauBrjeB+DxQYaGVARxe76/eKNP
umelw1udKCMyG3zIHjTbttfSvIUl5SZJaR3S8G0YmpZhYJDw5fQOsVqGuoEkJfyEgqm827i8s9lo
+0c3S6nWc2V5mdJJ7ELQ30PNGrXRg3MKneaxaIf2NHWHDtv5meRLFMfTr9ar6ttI5ftuidvf1UI4
2JgwgWckzpcIiCz6Ig4iqSmyqB0nYlKr9i5f3ja0SID3E5qZ0pzsmK5jKNTx9MUeFI12M28hRwW4
y1EMnNcg2/tz9HFcbavKaih+QiSiHSqtlgy7pp2Qvo4FJhmxfkwJfkrGlfAwFlhbq2YPImRci6Ev
UGZ5EHRdsOc0oYKw38rM/1W4cnlKe/oLA1qae+RObYakw51FpJVGxiZFRvkGXM4Ag0MhTvGmR8BO
YskS1TaXcdwFtIW/tRoFYtIiD9P1l3gZ1aGX4ZutUYNICn70iGCQl+NsGDfaA/6g7F3P5u+tl/ib
eA6ylxZoV3ez8zkMxrJdrFLRytJjNDNw7Wf9oEjR5P8UHpdur3Ompj578LuAtalTZicjxd16v6v1
MF2ZWfiIB3FBjms8DF4+veqyPOdGuB+a0b+JKqV8yfco65n9+MYy1d7BQ5RfrTR+QmI4/HKC7gz2
cBOtmra2G+ZENuDlxenoIZ/Uem8OdjSxjbs/IsfRvwgbsLBZnHxPgK4irmX9XXX/K60u7RC6aOuC
dFtUcry2OlE7beb0OZT9ePGDOYEvYJvktjZ3jfi30LJhCEdlHqRXfseRZVyGRCbX+637IUBztRvN
QG+9pDbaTWMi+Q4zLEr24Eb3X+nQxU1NbxynJfw96G1JlMD8YHiZE/mGb/9xqAq+vWagURkii8Ie
tl8zQtVs55l18SgW+c1EyngwaF+ecCO6zdNU+P6TQajKWMfqxSxs79SA4GyMYVYv98e0N7XQqYM4
YqoxWEob1h6GtX2pcyoZe1Q193uxZVuRT3AeakB+mJy8Ckaf07hCDFfKvS8wNnHKOM+5bzvPcy7r
bY5TjeZHGn1J0cjOjQMxM/nW9GCO/RXonLQi/gfTxgsOkCSq5wbptsvLaVuruYowf7fiMbhavTgL
d4ScMkmON5PUeulzy3whk5huX15g3IfuAXMWOzA72QNN0Zeq18tHVHv4nhPbjfoqGH+3Hv3tG88w
Hq0uNKN5Mc2IFizkoPf7gUKOgmqICmd8XRkbpIsxC7G1y2LedoBokWskL44W7XFxgHRhWcZoYGGH
imKJ7oe6ELr8H/dTnNVrbvayt/mcmTJn4qqsbobcOgGFw9813nOh9BAFXEQX1uUDFZIpnUE0ZfEX
2SVIk/Y4dc2DHS/JwZbeV8NcuBwCs9qxbjijgKASXAqybZPyauvia1v7P+LWTC5GQSlQmPk8m7wO
KEj5YpNnc8wewkU+tNSz+b39xgrvlFkaeRUvdbZcnru0GCKd4tozCwhvpH50nr43RUrzop19gcXZ
WAvNy1km38izABVwzg5rtCH28ZVQMsYlGP6EbfgMluA0iuEdQa3eDsu30vSXnU8A1zZ5SxX9bVhc
6yOSPXaAgtq5sZu3VjeeMrd/ZnHyJV1nmMIdj0gMCeJskKuebCtDnny22/Qpr/z42FNdY9rdWmgH
DxSPJPIWc3I13PmMRgRaeojMzvys9Qvr/HgfN3O3WdYeIKsNrHOGkGPrDdNpIHvzWCAbPBU+11RD
L5o063ZrCv3LNQJ98L38c8rxeJmB+GLXfn+uEKbFrNBFUvhnoDaIh2KXgSlFwTpc3g+lt/Pb1D9Z
WfirW3ifme6OsGVnS/Tm3nXJ+pRknfe4Ce0a7a5RKYEixkQdiMiPZh9jpzIbyth4MZy0O9TNECDG
Kn5MoWYRv8I7paCIR3zgvjD2sY/7remmcOfPS7jxWgjqWuaIKrIUwQfbIZprfo/5qNVI2fViMG8b
FguBPm8+829OpsonZZY0oTXIkVcEuVJL/xsDxyPDEGm2xLM+EibtoWMJmpNT1r+P3uSSOe/ZB2sK
vY/Edx7CBm2r7EMQUN+KqiJ12V+lzrsfqq8tVq5IQstf3ZAu0zQcs6vddBfkAwGavXX1VbXfZVWr
L3wlN6OIP9pmIOijbT6h0jJUFs2CqcdDQzsUMSKf3NxQ+fDCpj2/IPudNgL19H4OSHo0ipAOX7t9
6PMiOHS98TEw/FSSXXs202ynFNOXiBWZn5ZDfE0bp6e+MKCsTIRyD7Tn1LTGKfUsJYghmpNSk83j
El7Bpty3jwP93Apj2XUoFM3C+t20evNqjqSocQqjwawaPkS7vbhN35JQQ6yCV7TN1kIpeQ69/nsF
cITvp8OFNaUHxj3GL898dAoreEoBqPHPPInsPLiz+anMsaHTMHAvGZEXp8ysvjespY75IJ7Nxb/R
eSC38FHeUViptSkG+q3gvbBEvo2AyidDZsMOlLp5pJ3uNXDznbHE4sq3BhHvgSfFuJj2IgdSzmg3
DvTiX9ycq/8cTHlzsAaiJO7zBgrId1qGnDMLhWudJ+Mu73j1hZs9C3+M3+usOmCy+QhCZ6Sb1ibg
YtYNQHVbbxeZVbCe+bNFKBh8ZkItK8StpRa0AWNBM3ocb9HkiI2TNI9D3T3kRqm2acbP85k1rTTj
mG1Rcxq7xt7GFWQ92MTY58jw6mUkcnVyIkvXzJtlUB8otnvHE6SiFbomB3a92VkSeXsHMy579V3o
It5M5ltdhQcjH6lNGwmriVRZ2FGq2FOqwN0VzQ+xYLsDoIgW1oDkb9ueiO73KxttNnkNZ18qenPJ
JIrwTtbR/e794FqLLBBf/F9+TPTN//ztMQi7wzymr8LGGqvGbTP434K80dvOLWx/j+niUM4VGZVN
ibhu/QWQqWipqVBoPDKZwrbY9WnQRPfDkM3WYf4tZQ/uoDRlsXaNCy3PhUEmk/+oFWyNlsMzxlp8
e5mIMMNQhanKz7mcKCVwOsFpr41osR+7MtTsNA2BhxnVueWn4yGBpn6JG6TOQbyUB2tMnoMjBQfl
qwyG99YUzhFlf0VFpFfi+AtxzLb2ZbaWnXNU4Ri86hZaJRzEFxMt2FuI8vFtCdSmSiifH8azUft5
NDpifkhnOo69wOh2Odm/SVggh6AEOTZT2nyR2vLFaZAMOg8WN6ZKdulLXCyTUUb0i6HtT9xXyjcr
RUBeWC+/8WXT8jQY3hk2XmyEnfUwwPNXe6R8YUwX51hgxWGjuM3kwmzcdjU7wNndDbUA1i1AVnSR
1I9e1t1EXVeXBr9GyJm8M8yKrtEaZYkzoXEwu70tlvyrTx/eJa4AG2LZ0XEIX3bNi+rBsWrjQ4Vi
PASsEc5FT5k7RnaStL2l/0kmzzFYcA4vvfsaBBjkuASqU5ym1UddxZeqyoxPHYPeucIaHqYyLR6Y
otkoIb1TLMY/EwXGowmvCib325Ckz34sg18ovHZD39JDb/iPRewM1woCf9OaM60jnf+jrBzB1gut
V2ACpEOEv5DOCTKoAXnZUAe7Gr3O2SaLhqZ7RMGo/BbE2wwdM2oM5pa+A5pbdrWicslsKGOWYRd1
FS6GntKAh6RJCvDA2tpRW2pcg9ZIdnNHoQqb/d+dpjuxofTPiFMp0A2qx9warDfAtggpMVN8Gc4X
jx3cTMn4K3U5er/eCxroOE2CJVn5OG6ncjFOravRxM3VW8oeYZtpdsFJW6KFFUN9dOkT8+M5QxFZ
G89TcpszL8CEhPXINPyfpBbOZ+97NeGSwttqTZOxkZ5pX5Sj+GBCyz2PGY6DVg3BbWzLm8gqebWK
sIAenC6wk/WZMfM2WJl+tkv/M8cXlNI5tKtBfJ8ysyNBKGWSsoiJb3z9ojsm4y4hH3oSy29dQwgQ
AiDqvgFXKZtIq4NPKd6pRa6dtUh2gkl2N4fgD+SDml3CghgpR2CJOP9bmvYs0UcM6ndYKvScI7SR
/2KZnw3tn4eqrpnCevHVV4SVpSp1qOlYEMMqddA2gQ80OMB6JsuHnNfIq3l85duaV1Ene6B8WNC8
Ew8dCEIDwkDbxzwxl4PFCcYQUWz9LNwuOegwAiASrp32S0iyKNq8YdPMpr4MRX8F5vSuaMgDXT5W
Xtc+pwvtmZWf9DejxMTkMqW1I25Zb/42h+MD6SLmNclxNPPxRrOsvhaLGC9ICi+ZnRH/PY9fEoQ1
T7qJr0GKOswZ/XxrTlA2+ew/horIptwmtWFJuscFaDsJYGzcUaMFqpv00kv9svgYzIT3W+NQwOvZ
2W4kN2LnZO6875xq3an3IJPYnLHj7fXoBEff90hYGvuf5jinl8XwsLANZNMh6217eSzrSd/SZrCx
hIGkGcttbIR3dOYWA4hS6f6OHHRl6e9iEr42YYIGit7B85CTuyoFspU55+MgPvBBliL41r4TulF6
cf8420MbzUP+mky2fECWbl/ynsz4xjX30xySXpmqGnEbaVTsIimY8E+GKw/pzMYzBdAbtTaPS8f2
H6hYfWG0ZxVuZoeF7pvv/XKepYy048oH34BrZpFE0ZHZxuajTNaUQpinp7RjOHTa3rji3eNJ7eRp
XCP8CES4CTe2Thqp1MFiE7JPYCW2/sLnx8LWv1DQqS+6Dt9H0m2Ojd3GW6utnPfAnXcMPPwR2uwd
xTkhiRhoUC9TnP0aKGA6KFyMZOa+oKzRX/Fuf9U9M2xQIYNNLb5it3ApuGmX9JxoSsZS+Pm5hBqz
Mt851gH94KNpDg8+enelWPhlvXtdEhWcw6n+cK0svXqdvVrJ7BAdfezgleoofJ6N/JloLgfjPKmA
2BXjo5keNSmGwxScJPv/S9enzYbGTf9Ss2aMe4CjfLBpKMdpcvNoBI6mFNTUq62bTP0Ps3Q1qmbn
A6rCADyvmw6lNUsLq4XwtUUHvmRz9tlCoQWdR2omsD/smR0MynaSHOCEGJOBqTdypb1Eys2Hoyvn
q8Vy4+qsB2kzIreJvsQjK0Jl0lGroaUi6UM2K2m9jWXRH+MM36XRXEBSy0viVNa2G43fqXJr4Cdi
9eagj340cJh54ttd297hg31bAP17mnukOfS3oLAQKuv4FIwWVfdLFkd8Ilg02Sf2s/IemmaBz0Nj
S3V3WV7Kwi0vKSqzbdUmLnFyTXWha4ANYjndMKQv29RcrViej47TTuQvPyNyX6ceMYrIc89h/1Em
NcyBlcVb6pRwj/hM7MCtNjfbgtohmSu1j4EsNn7HgMELnKKqgxXYhB2S9iEB9Auy2SUXNhnOGbhQ
OzZxS5JiR2Lc4E2bGi0F9h3ml4VWIpsZcc2h84R1yAqI+KHq320HHw+JsbhIR9qIycx2xhuNAkvI
kJx3wWPbtN1jvx7uw07BFYwOJT8F0yOkJWv1hpi0h2Clqanx7G7e9GgnXnoSGSM86ssC/szKH9P1
ViDxodVsuqt+9E/o5uFGw2FHJjCPxdXNr4fu6mbFUbCMvbTYE/ZqyYtzik02H9IUljVgBxo679R/
Mk26prknvDVj5k7829gje0SqecunPiJss7yEY56eifjAYhFjjluTywBjy+5Y1MtnGlC3YIoyfNWW
vJFUa36LHeqb09Gv9uZiPemOjX9ZaoUGJZ+2nWyqo9vWmAfM4vto2eSbIGZWFWWMsOYB6VEFLlcV
BaaTvLW9dZEjzT2Jp+1dmgUan6P4Oadue5zjetwbqX1J4Y2+IfajmAfRYcuS9MFSSXxzpyxhOTzs
XQCUaGCpZwW19SMn0G6RJewBi9BKgP6V2mjhNm2QnePg2BiPmi58yxBChmm/HVm7XqcCPGHAT2FZ
LVp7s34Eot/nua0+p8H85SX6J0VA9SkOu/lNAU8DLbxJ5cjT2AMu3c+H+5mBzfPosuTYK9TgZA2W
8blIkOVzcnPGd/m72zYmbUSIBbrKbZ8rdqY4fLC8OjiDGqAyeKjvQ0pNID0WsKZ21V6TzHqDADd3
BabJ/cDejRRh/kcB3bnVsnsZ8tI9N9iIV616vhkwnX9UoffL6BYeKgrzyDrTfketHO6qxV6O90EY
PzAae2yTRwqmf1IqL29l25nHeWjq3VzBbLaZbRCvGni3pQs+0rru3yozdG+pY3/kzbMP///qk6r+
Frak5aSVtLDDhsgEQrON3FEpE1iAm/f7JMv+eQvXURvd76azi8xKSlxDXs+UILPw7FAVsmzp9m6i
+6Gqxi/494odCeJHN5Qq0oGCuTcL8+83c2jt8zjfAJtrfBscvHUrFq7brvstU5OlSCAIADiXfEa6
llNFgj4uJL1lEOebP25X0kej2jqZh0ShOMcyLqNqtP48hEIG+cZvLlbfkHvr6N/yvmz22TLzBOO8
VFFvNFV0v2Xltc8Y7n/JAi8tNgOgWfTHzWm9KclqiZqA0Sgl63AHr6wivLYK8yqH+92/Dl6Qyn2T
w9VKL6+j+xPcn/CPp/rHY60b7pYgqU8lG7BlW+RFTEHf+HH/tfz+2P0JcrPmJd1fwr88Ya4QZ5Hu
8NGAkUa1P/JFGFnaRH/cXx9MUmMBa27RzgwOOuuiqrbdwCYf7q6O7rf+uhunVFbrpGetxG/89fj9
4/+Xx/66+9fvOdA81Nn945nJTy7ADirN0p4vMP3rW7zfNwzFNyG7JOLkNyEupRvFbutGxZj65Ox6
JYIMAoPHUYRAh6/3XzDcH6HdqfMUTKq7hFb55/MGS8XZcf8XmFIqmGF+cr9lpaLbm1n/86+H7o+L
9dfut7q1O2EO6vNfT3d//I/nrCeAP1ehnyttBmEQPCqjOv/PW/e79x9oyQ4cs4W7leo1hPw894qI
z3nwi31ocFkVTdlFrIs2duIU5/vXnN5Pt7++1iI/DOtFdb+SJqmb6H4Y1luujx2poe1nbyTjFDWq
miIbeB5Qj7t/He6PlenCzpAAgizv8b30RVnv728kybhI7gdCBJI9eaoTchFRvYf0DverXqBY28zQ
uVCciK4J44JD5mrgK0XqFXBfaM57UQZHrGUotsSbIahDgG4+ZmVFfOrgH3BYEG+SvltV9eLkQLAU
cpGGzOo0TYzNkljIDuYjCzT7ItC4Syu3tjM7vA3U4TuVb4+lnYmDPee/iZD9DkT4O+XUR6fsV2aR
a9qo6i9ids5D1bnbKk6TY+c4NywMbJUahHoJYm9Q0A+78R57O0uuiUtO3bKCzTK+xrlPOBwvcDNu
grn7ARYHVw4xukEAhi6fb4YnREVA80s/73vKGEvs2qCbhEoURYmoJffPhILRs4tb19E3soSMre4J
sfCzR7p1Lu7cUXnqX4a+gSPVuMA7/cUtSMGd4yP+IULwLDyg4qfyvhDg5RMPGZ67JP/JaL2DBOT9
UF2QGQK9VjP/XBbYeyJKIpJR9iR/i02ivHd7DD4N82h2ZbadAkyhPTzLHAbGhg5mZxN3+YJRHwYn
tdksMI3Le6WQrrZS5y4FzOZegwHdklh+b2RTsPXA9GfZ0xnr43MGczOU7C3j+ElSx7BFBn9MK5JP
AkVyQLhzCldvYXMAZIhxIRR1OLu9Qfc6kDFbN6tH6iBw8ftkDPLJdezEotgezkaCVRpeIT2otIA/
D61vtX+0Q7ZZTskSX7XxgWyUZ9k/VPVMhUiJCzskGYxEu3JHI+fAnrboBF28VQIR6EMOOrQtILbB
0tQQMuCCStq2vIWt80q5SbiNfXI90Ea8AFHdeO8E2M0SRTF+o8MadT21obXJPGxjyq8+uDp/t/pd
v4CTZh0ENwv8s5twclmWfYoXOqU6Jz0ug8SLp80fbCDwCZxtq91xbhN/RIHSDlx+M+GvUF/m3qnA
pOUPqcYZC525QyEZ7zGONbxh62UOvN9iAmy8MVK5UW3bns9Yt6a9j+1yhkQp42M7uSd3NZuaq+3U
XA2o/WpFtVdTKn6Tec8qGX/zalltV/NqttpY3dXQOuFsLVeLK9Yh1ACrE3a5G2Bxwi6rJfb+EDaN
TbvaZc3VOOtNWGg7vLT2aqql8Cs4B6vRNlstt8tqvk1WG66hcSM6qzUXXhFBJ27dabXtkv/lberV
yot/JgA8wN7rrkbfmHfQrdZfdzUBp5iG6tUWbMx4KsFwlkO4moab1T7sQKOBTGApnlZz8YDLmIli
eLsf+imaViNyVl/lakzOcCg3q1UZD/v4Fqz25Qwfs5EtvwopNZbwUT5JxyDRqzw4iirirCzCUxAs
62ViyBe6HaLUpTQHYlYM3nBpFg+OoNcGZpgXp3eCF+L4D3OxDE+mtl+bqv2ZmmXIj2aw6tmpHn23
b9moW+NZWDn2qrhFbFNb0w4Tu9qXYXus3c55sNjZDXXVXxB+f7LeyQ8ZMCK43yRZLrrjNcg+SpUJ
Vv9ju4+7ibNgfEPo0W/sgZBPS4QsnRTLwsK8NcTn3jx7dm+VjVxxQtdw8PGRcyVnuJ2I2wH2D7Zk
a1lX13Kfm2GAXfKTaQ9c1W1q44szDf7N6clNQXdFBXUjd2QN40MHNt21sl/V6mW6Rx/+ay7sV5QV
6WsPPJ/Gffnuj5d56UKMov4m9fIvpTWP1zic1S0zMF6vqpumBZWU5PwkS3safP79f1YWW//ekoTq
am3rCWwLN/m/hkAug52FMnDUKbeoIhwHSO++jA1ioYN3gWjxdSq7Fk/rfPBWccfk9/K/vAT739we
5MkxoJqEwZsQgf8aKRfGaa+pcFan0kDuFGv7MUgYAYwxJfAmE98Km/U5ggB1COshfXDJ2A/t0toa
ZKptu8YpUcYl6WUVm5qDRWKTSN56yOUz21XzYVWB3tGo//zB/R/SHMnNJbKL9jXH/ffeM9wMhZPV
Ex9c2FOz51ninAzxg+UsyN7rwj16g6h302CdB39Oj2yb8m+Lc7Lc/Icc5ytRseHntFeWSH/4tkkj
STUD/ni/EKh4LuMXS2DQmKeuxrFa0jj+X2KOVx/PP5sb+NTXuDGfxjzexr8WtcxdhmfG8mmMTiqW
7i7ePWJjeRNeC8k2m2dUGdUWydNwWIrg6+BLhgf3lvVhTytVTX20LeiT++HlWXtafPE1XBGQJlPf
uPKeskmp46RqosbKFKtw5j64faH/iDD9/xawt/8WYudb/9kCBgqb/q/tZ1tTQ/35z0aw+5/+3Qjm
/c31bJ8OId8LgEpXK8mfRjDh/o0eRR+0xHJ9V9Di+Q8jmOP/jVJi6EWPhFVain3+6u9Rds7f+FUG
URLfPdMCgf9/ibJzLHv12PxTlJ3lErUYBh75zRZtos4/e3CCfGrKtuiykzQ99+hP6t0TrAHNbNhX
ytbPmROkz0k2QvJZBUpB1oWOMp0XAvTUJi8XHXmwrRQO+y/KaPDEdHZ1kHiUr+MM3jAurvdE84dI
1PDk6wTyD+c+kiZ0wXIsr92KITvtLbTybS7N5Tu1NtWuCkfkK32lLvlCjXmSdSgGpRU8N+FCCpUH
VRjkepcnfrIlM915ETgADr1t2RePlO0LK2F9sBoWLXaKi1TRs7yp52762YfGLRWWwSunA8CtfMpv
p5jGCmaGr2bb7tB1Tt+kQFbRIDVW5FczFfs1Zcb2RLlagECvYMtcJvp9mu81nMwmul/6946GyE29
ws9KUGfgm1b6Dvy2K70CQfICzjvVD/PyPMepex5E8xkGYbXLwEetZiKOSHrimvlLemy1gThsr+re
enBwhoaohvaBn+6apRyuIdIBkc+XjkTkmA/rw+xbIl+QfWbh8lb7dNoZHnkFvu/+MlDD1zX/zuzI
dSUlDSd7MVH+TP4N5A29E+MLgrtwH9ivY2AzD7vloTKt7mC4HYLN+pp1OvwwL9mzSYTDU6Knr/FI
51Q5FQPweIboutX1iTSpMRkO3YgMJrTIK2NUfnKn4eXuzyh1NmHPLdJjyFugb88QCEbp7Nv3NctJ
IMAS9bewoy4At9Fum33ESLSRL+KsES2G18aqT8r9jeuoOeVZ6Z6C2YdPCONiR3jZW5eTUrYPSOIX
afco7NLeBl6sWOat4Z+ePR2V3U8Hjy/nQEQ2DN48HHB+tediauhHzHKm43IudgYW51Ofo3kxlJde
LODsujN/KAOGc04a59k0IuYgh5QczCWeDtnl86RbCjJYUJl+Ejk2nJ9gr7JjZWkcjHjNZPaxcWRD
6DzBAAp467Lbxk7xvXXM/KrWA2TtJc4HeUor5IRmXnDepyBdnRMRIVRHQfjCFGHfhJzsG6bOctcR
9LuTbvaaS3WQnFmRiEkZG7M5gkDJ1rUkgXHCf56cmSV6ijPe72Bh27Il3FxVbPhNiV+76UYCjVde
MUGXWhoBkVGDydePNsmoZbBL/zdjZ7Jcp9Jm0SciIoEEkumB06vvpQlhWzY9Sd89fS30R1VNalCD
q7CvJVsNJ/Nr9l57xSxGYNJbtVhM4vmWM15bm2MWbT9TrFJZlK1Hq7T1zl7c8eANRL/U2bB7meZq
uJIh8tuO+uLcNrSIjtsHlcqKUAuUbdAVjrDV2tOyPsFnujboeR48UZJgYG5f/kLeIMJz5LkG1Mae
yL0jhCZ/X0eUSBqhctiZdb5nlaUY+ubvginvg68thOv5JY1ouK1YvSWkG5PWkCDG3SaZbqw/Sm0e
vbZDdMsJfMtr593pY6RuHXATs1gf19lazsKDwNKm+OKjOjnYSKn2SaVR4wxMEgb4bGGWJWSvCCJk
xFKoMCpyXmiSY6LVNVZGDFx3dpo2txm9WNZWX1ICdtBgN5E2B938avjFvpfpcKstoheWlkW+P2R7
Q9g9k6iUntyHqzhXMMmkhhGFErqbZrRpq/+hfJaEawXXOHNK0pQjGEWSCCll6M8U7fAivMPQYDaJ
wYTcuf48P7G3KYPCq5Mbb1kJiQEevu3/vQCgmhuQ+zfc915rPcpc3Fu4Hu/V5D2uKxs/Vtt0HRt/
v/GhjqnG+z2NxB1q5xzX2Vs8AUVRZa32VajHLDszW3B2A/am8+hteroSDgANGH63ZJs5WkZ2ymrj
t5Pp6TmLrHtdOAeZMKZwYezDPW31nntI37hoQ6tleBcLJ7/5V3iJdV/z9O8TAQi128Y7lWKaEM/j
cIz91QriASthOpIs13ZWIBvvF7AO/82OluhOtualzdEXzXWEFj5jGzZl5XzjlgZh7fikgV1kmylo
flgTpb8yZ5L3nm284oi6lq07vGpvD+RK2jvTU8i/svGAzOEfQOYBAa01kEGr2QJWzGUQXKanMpfL
tVH5R5Gaz4zrjauKknDMi/ylXf7UY3Q/JJZ6zQzjo/SGa117Wbhuox+QO93OSgYrsLAc7EsChtg+
N+2dlTAZW/AlY2D4WlFzLS7vOdIQQWtrfErLyg/ieIEPmvbpyeeJD/vIb9GGMAW3v2Od+G9N3Din
VcQMTUhWGHJFSt2SW8G0pE+zyJtj1fIfEpFbUlrDEpBeaNb+eJWdlZzYxnxEidOQOluiXMqTMRjV
WqJBNrLjGNWIHpnxH93EOnWro1+GYrCDqivn44+pSxHWJmD4HrwWmpIzOuLGb9jt4q5RR7W6095D
gHGOKzGFxOqaoDGrGL8bKwLm31+WKUK869YrINEZlIv5wGImDlrpOk/ASmQ8TQcXEt2FDSeaMMdy
jtzUoMIQ6IXMH/5Zy/ILQZ75tphXMVb+21JMTxRGv1YmEwE6T38v8+41Hn10tr0Yupu1MQDYKULJ
lumijemj7i6GaaOWbGodQMfF4yjN638uEm/JzvhouBUzz9zLphWnlvyEHa4eixqALXvegoFNZFfi
1CoIkLF+WY1wHnP68nMhGvvGyu30kDXc1IkEqSi7Sp3afhDsqRL9otNs3SP7UfvB2lgYGt1GAUjq
2lo2rp6SzIAhXy4iKtSJl/uuiqY/bvFUbK7ThlX4sTeRfLVNbj7lRRx6/ehf7UYfx6n1L50ztRfP
vo8HKZ5Qr8xdHV+lmV7aRWssSj2cQY1SfY6QbCQu2Piu7h47P2LIHUVbvukQJEBNjh0r/5uxSi5u
g1Ymq5l7eUXxt1kbqgKEvViQHpuSJxvz3fwUE1bUd4bz0pr9ruhdEWCFEAfVx0cDm/xNmX0V5Gie
Vb98t8LRDOQi5pwstDYHw+28wouEDVXz+eQxqHuhh92oCsaYOWj/PC6/Jnq0gyXWoJ5iFbi5Je5S
ki0CXROdhFdHHPhJ20gqPgnMQ63Q6KHbQ2KMzxP0/WBVmzRLDfejiyZDZYwQFvQV0QQ4pWsdGUrV
gMIcreTGdfRfuIl4TAD1uaQz4D2R1bmbVPuAfuF90smm7HzuPUM/Z8efMoLtCVk/5hPTafMgmiYP
p3yoPsZmD/Qrno31wXTyP15G2SGtLmRz4t0q6sIQ/1B7TFbGkp7/WTlP2Fane6Q/vxxgR8dyPbG3
B2VjZt0jBlKGhD0peEVxQEts3ghIqyQbXYtx+WeDx7npIzh/VbxyKXipDWW1j1kkl/m1Z9AypNGy
r8w6oVrL+geImsQxTwzns+GBmrW8KfkuslBH4iBlXJwSO0dCYxD3SGCSeSAG4620OrjH+SpOpXbW
wPJAr7IK7a85K5jRRgIuCx2fFrW8SkIWj7YVvXhGm57YjaVHJ5vucdxTELQrKuqB4XXPa579BeQb
g4yVC2bZ9sODKEYZVI9Zc1/Lam/H06MPYZOpOQrPTJ9ELqPQNxdxcawL60fzrslcM6SQgStGzsku
csf5qZT1W7LlOw9OfVZjyd1Zr085ET4iTZZbnRIXFM/zg8YgMNipeYZXap+N2d+DOQCMbFCEt5Pu
9mOXkyRNaFxVceVGhp3e5NXCrmypCc3qPXnXqxFu1eyuR7ouSDWGDRo7MZAeK7KYsu1G6XCqlXh3
zj/FEJ8vw9pZEeRYP3fpUG9dgHWPFCWIptW/8XKGcHC602Nr1RAwYSelZpodiE55ZKub3fLnF2Kt
UPzk+LiN3CqD1MEnBr8K3r5cUAxvRdnkTfNNlmDLi1yr2dV95l/FVH4xSEIpYVRkEwxZw4YDV4Fn
bKQtiEMVPdHe95Z6r9xm2fsgNk7DjMnLHbHONLA907lwnlsby5+r2Q0Kbsu9s0R7KzD19GT7sD9a
j+5p+8N0JF0H3tFuLeuF7Ru4Ut8pmZEbvHY5juEZ92cdk2O9jPWwayi2D4NTrZQYTUFV6Z8Nm8J3
SKmpjdbeEiz1CbUjVh4UTUeWzifc2LcEm04BfzNwNTGyvcADoocvFDg8dvQBO9cR+0zO/zxVq5CY
HvID+/yPtAQvSLseWTfg1czAbwUVoZ1B3NlrOK1ANXwfwhnXPUshFKWFP56teIFo1vXWHU50wH7o
xyJYCKA3uTGbsIizjywHmRp1im3Hdgzwo9t3xVuGhP2+Wy2Hqb9qz32TB2sSE/pCrtLJbU0ZWlZ8
R+5c9WLW1QexU5dUj8TyUjCCeeSsj5Y5ucp5fsZRMR51L9Rxk3DSXHHTzTQsotiML0OK9Z+IFhwA
+kA+BcofH+Oc91xjDmabsnKK5gPccax/VNNRe/QMYzwW2fLuZ415h3wJKTBs0dDfHssWqoy5WRVB
9N3WS/2eAoPj8UOypyo7RcexfHbluAIYx4sPoMs9qI59+rRG/EDBbw++kjvgBmmYD2t3GJXLPNmo
Ls6keaFE2jsUbhZfyKEk60c2Z7Nxvk34q/sZoXegYxf/bgrfd46jiXu1s8Nl1Jg9u/Cn4U7VkiO5
Kp+XJec7Ppr/GPhbSCKSbJ/E45/FqflxF/giGol6j+YzSDrc937ZqNOwjeyw3FHYloDMpsWA9Nh4
Iqxz6O05KvtQJ6V9gFfREaumTl1HkpI0/SRMPeT1eW1R2JkuBOVU3xoSAbpHtSJTFhYmFstk1zl/
UjjdkWhIu5piSJ9Rj2cazTAbwCTnuu85tw9g7X+5zvKnWyEUoiFZu9m/rUfInbqq/NsmMs71nHcn
EIB2+OMCZYnm8jNcGJDjsQ+ZdRRB3aEms9bodo7GLzpX3qEYo8uq+nflje65tpz+odUPeNyO3OL9
fcR9dJSMcsIGqVnC0Oo42FiMCv9mnfCv9ixRyAPti4NoczMUrHxIlFj/qmw1w7mZMfTWNGHZom4K
yzBfXJwgNymqeWyJpMXk9KbcHtVTgkGUrKn+vigU4TJ9nBxdlYe+KrtzSxavtuQNu8binFZR1wRe
xS4RXpjadUz/90SNuBusC1FlhOCDQEzsyV3JJtKpCDLu6wO8krAvk+iNRe5xEHV+iDNU66ZNtaOr
DlvnekMc1RFpWH5HR9AfsahvcTexILJyBX+I9TxwbQsAwHYFzq0lWDNkr27bzzcEOMwjAY3r0kJE
7xdEbFOA0q17wTpedjb5fonv3NJ3HDM4oA/9LJ7QnG7znDc0VcQduArGYBzBTO9LDlXkigjk8uZd
k8VsRozoBxIFm8gZ9roDuZ221njyaDNLrJBnY1WPZtmZD1p9jR2GfjHph9pEdt9BsMHJ5oQG18EZ
W2/QDvJKwJRxWlDFwtxw50NeM6TypOHzMk7Pi3mLsi+5BSj5UfRG99aolYFB9bs3jPRZFulHlG1i
wCj5+rmxMmRzUQeJAFAfDo/VeB0ZxKym2z4nOeeL3dpQa1AgJ0M/HjnkrDPHCiX7ox33xVtikz8D
Y3Ky8YIDioGmF5fHMh2tewCRQKe7KD5qHvKe7S6qEld3J4BT0EsQItCIiJNv8FBzVxMjxlcLjBvp
aiUhSGQTCCccD+d0OXoz9V48mctpilgMgoxHWZ0RLpeb8T939ZYHlsQnAbPmaaYEtAC2OUP9mTHR
V33G7MjO44OaC2ZTUhMqlP3LZCtuoavunRJtJ7wp65yZldz5M7rOvhPJnbtnZazOzQxn1M2AMTdH
5PXANdM1v6YzyQ9sPPtDPDfeLapr4wQK/JlgUT7/Nmd3ULYnwAHVcUyIMiOiW4dySdLbYnKsY41S
Zxcv8xL4s5S/BzJzGnmunan7MDt/J02mmjtO8ns29smpyCJK/M7Dwmj4t0J/q7k/znOzBG3XY38X
/mdi8N1SzGegQTMKiLndHjo2w2LNCelGgP5AZTM9NF9KrqSP2m0TtshpgCLrm7I0nKckScKsE+/J
2NtfsfERRcZwTW0HEYwbnV0LuF6migtfzHTvdpJVtQUSkFCAU5FyznOLG6FhGAxjSvFoZA62Mqwi
d4C8UWDiN8rRsz9X0H193AScmvUMjohnVm/DWnvqnpy0ZZhJagk1beLt18yqAi0rDgtRvXX544z5
jVGK+8eyExyaBu4BKRGKDtMLsmXvXk5nECTOjc+9bJlTdHK6uQw6AKgU39DaV9fAPF/ORDgoFR0Z
nDPFqjz+kaxg/U78boCLm1yFODZOKUb3HUnT8QEOpArqcYp2Vt/FB4D+ZHBuE4sRaR1bcY9suFTL
HQP9LcHDKA9N2+YHTGZkU/FSX4FLMARKHkC6PhHWRGa5K++GeRjfkMSRIxq1d5NUf0ZH+895ZvrP
tWRCMDObUPJhYhULvgfzGiNnsmZK92xgsg0MFTXPCZArg+Ludorzd2A43YXjMiVlovEfmY8Eetb5
flrnEri42zDWh/iJGgK7/xQaLAgui4nv2WA5u0ubEm2p9WkxNcfNSOR10afvrgf9N2/fGufPOIJ2
+gnxgEr3z8VTxMiS8YeKqZyT2T+TnY58rG7uUAhS2ELsf8xm/eyy+D9Sfc3nYpF3lDrxORY5+VQJ
SoIEKxi+JcMICk2qQdRYLnojxBbDYF5wVbfMgtuNFsx6zcCRqryK+oi7IrPYRWA6+T3W6ZaKAVYV
JN3DXIKkU0b1SxlIE9c8PqZo7rhxUAAbHMlWoRDszcBUitbCycx95LoMFWJvInndu/NE013GNiBJ
wN51GWPjvHgyWPDbuT9fzO2N+J5TRoNlvpysTbfXp86zYIRyABHwZTSbhVxzTA7EQlDcw9Jvmbga
vJNRZeKihuS0lEoEbTNh6B/FPRWIfZhkO1y8jhB4hW41QAGnTw7mOrfn+vI6DJtovyzoIz6VvztA
06GqnhMFZMxfGBul+9nW02WI4+kyow1TfNuY3bb5zsNQS1uBoANir13KO2IKnIPAVNENLqq4tXmU
0WZlLPSm0Y3Jjtg+z3x0V75ehx676ItA2Hz/ff3qDfo2kyQWg8UMi1HNJ0pqDlcNOM9MHR3GAjrJ
nx+HmtstzSVb0CGVC4i2Zu0uP29QHe1I8hTnpWE4OE15ty9RCdV9dAD8+k6S2netdcpZREjJppCr
UlpH2yn+eXpY8UMPHW2xQoDfVn2YYHHFA+Idp7n5gw+MW9RgVJXjWvA/1+gj2ZRq1urJk0YR4xhe
hyebN3EOij9OFiu0Nx2mMBTWKvAJodwekZ83jHxxhLB/CQ0yxC8gqvJjNIw3uZWhaZ2taa+T6Xef
+ISJW/kzomkzoNwjHwG3iDnhEZJCEfdcTjQNIx0h+//DVOVPFVGZ+AYrJ+xSsXMH98J0UB+QSxIw
UZY3G6rtSKlrbz7KatnnNFm72cqnPTAHfYCa+xuJy7eW67GvvZc1K/5GBDEITSA4hGSAM8sJzJR/
Xoyku5jEIR8ANL9FwhvR+iGRW8bly8EsssOOThVYHMkPeuhmZZ6XetqtCukXGFPjsoh5IJV9JtRz
4QfRVK+Ee8hwEKIjVk4OFzU/8ORyBWrnFipFdXFlRpZVF131BI3PzOr1yHyChyeO30Y5Wq8ELpkb
eOPkcAicvQYLdozX9rDWy6tPql34syNZO91eSV3n37q7MdMFnJoa8k9A5QCxqD4cr0NsbjoviTFb
SJk8+4Lm6M2aZncvUtjwM9pe1hjxMTfIZHGGWH4sLrp0ExGJGcnQ3pS1TKwWEdSsT+hl4LXLxO95
CGD3ms6MB0jH9q5hTr/pJqftzdKRHkWr+fSf53ITci7MGZHVua8yHW/bxXsp/W+nf2vT5Iks4whA
fvMLQ9nE5MLHAlW596oEIrwO+b9ZwLHxUUC7hsEp7CMgtKTaLNbGJhoEvZxHKMi0tE915VkXgw9O
LKjNstuYY1XvbZdxYCMSPU08lGCnmSEe3IG+/Q9liu/ae7/rzDA15M1UyCcmjkGxSawNZBfKqr9E
OvLira5jTgHsPs/dwxqDIvLB9xoe5AvGDR9Y19+7Pyq5K013ILfkRnRI8Mdha6otjKDds/Tci0FY
ZLSMT7UaNoErqjpU6hGzIHcYQmEi7sTV+pq3IJYM9ZrwrhcvMfeTneUnZ5N3z1E9nabVCMoZC2Fj
b0zH4VImFt9it0Jz2A1shAYq3pUJWdOgImSizZI5cPu026HC6GkHG3PBprPoR5UTjGKxSSpDxyp9
UseITClz9JtxzOwO5oFO46fcaphGVCZmhi6/k2geiQMbl/Q5ZvxE+YJ9xefaiUmAChN7ZHUMg38b
aQhYAOjxFrckH2L+zjY5NjFBSR8qVNicP0CSUJSG9WKX53aVp6R1/GNMQ2S6/XSyFxTNSSxPiFvr
S7HpwkUmL0MDCs1Bfn/yDJsY4uKA2a46jdNm7G8a2iTb/y4TA+NpvFIzlxZKNI/RF/OBwCB18gQt
6jZ1vQ8KYpxreMIVB8ZlqPFe7mbHPMVtDE/DtLtLEWG9c/l4MwMH7Swxr41IZFhLhnjfAbqjUpok
avqmPKyLuBkjPErUk8zwsJaR7HlZN3RW2VBWz5CKdu48o93yxwOe3rd6+7Ao7rjwGn46nfFIhTAw
YY7uBefPz3X386beznaJe3yfOeqhEcl1thK+vkh3u3aTngOjfG4c5DhxZFMQY6sJyTlDXDQ29CoW
fWExXjQb6u2zRaxDlEa88tKuSjzQNKjIuMqdHuI7QfZH5MdYqYb7ugdx5ea80HO9/FJTTWYDe7S+
ammat1t6+8x/fjUVv8Y0snYeWQjBrI0PFpjAqavybX60K1xvfGPrGq7iQuFbU84wnlVRYFU4aZo2
qOFuZIj/uK+mfds3T77OJDY3PEyOGFgCmCaGotK79WdzDsZsfLe88tcQu3NAZjM6/ILyt7RIXDd9
+7e/VScOYHGOZ7tiqaYQ/xuUp5dcm+oSeWN1bsGFS7AHx8Gc3hyHO4PjnNCZCHclKIUWAxVe+LJu
5L5QKgucIovDwo+4ugpAW/B+fPxU1r9GYqB2mGPOOKZ/7m0GWMPZ6H7ZwniR6XwPAxQ8rh1d49g9
NaZ86tDhHL3Oi4K6z1emZWwRvHG5H7pixoh2mIXLcrJ2j3D335Yxi3m827u8n682EyFctcl+sVv5
ZLeQKjICTyh25xt+kj1CgOklHqd7KttHujUVKqdt0UO6eALT6p9jckDQK4e+2Kwla/GueCU1Awyr
CJsuYKxT/56juTyv3eIFFRSUwI1HgFDiL+EsVE8afiUnXXRMUc7vpyh6bmkBUaZ37T0T0TZKaVk6
dYqsCpNZUc+XaZiPRYFG3NsGc7an40P+0mSkqVVJ8sg5ETFWZIzhsNmGTmDWJiejGXfnYQte6tBO
Z71H7lOsCbksBRh91zi2dhMdnbwrTrFJ1AoTu83DZhyG0hFnobpDFXeMC0r1mRYKlpdJEeMt9yMr
kWubEtFTobgZ0um+jxEBUJgU7fAryqrfgh/xzlXLEjjmQF5Sy/55GpuvyrW+DBLA7N65itrGjJz9
rkwkLHrpUQsoYzrPTr4pRswuqOisA7gfgTE+aWs60/GY3JK7zBcj7Drb2nM/VqGfY6eGKkVq2Gq/
+RDyTubwLUzj1JlWdLZxPxUIxdFsOw8Z3r+wBztwNEmG2sVN9vLjS++W4ZSPkXmZnL+RRoqZyPjs
0EsGrUtGnK//tToqPvyK8UpXnq0uyb/8Y+MXcZBRQZ5IY5S4XZ2/ft25+6wjCpAcZqb30TUFO7lz
11kFY1qfbfLb9nwBIIhcBmTSIYNMVVbIAjQPiMyAgjfDKIyk+8ZDEMh1Ywl2tUV/hDAgBtK0beYj
v4SRWcQnq38SI9IdAwwPtCQKvC1YgKmziH/hgKi2dcofl2yFUPCbKQN/mcbAEHvsm2OEPj0XRCpi
w+AFXsIScSc2RGbEt3OKmTQ9t20Wn5FgLTh9yJcinOIh9rpDTRx26ZvfjO+dBzV4Ja3Ubb8iQB/j
mqSOlHHd0DF0L4p7kwbbKeFhd3F85IDKTkrXTkAr/VEO57oQ31E7MZuwZ9Bjvo8mCdXpMXKqY8Rg
iNOKKkVkIbw8gCTQID1gcmBe57nd8hnhybUtGTNEesGARTZmSajLLVQaR7lr0Dtef7Js7+94u+4x
ubOTK4nlWqQ0A+1mLMvXcN4LFmiHKJNfVvtie4B9hwmNQjrDWGB/hfIH9cdedC6EJ4Zc2kbmkleP
iCvUwQNPxUIZCUOpTrk0uI5ypJqSDspZSTrURLf38LZIgZvYN06suyp5ncXWraHQIYQj84r46gr9
4c2YdVwcHZyCXgMji5oaZyNrXGYWHBqGZNnU5eVvf2oX+EF8Yk7tg/9aAL5WkTylHQRGslm+FfPg
RlwNZ672cZK/FHVjXhftBHZj0N+N0PAaTFMG1xyU8BA5WEsSHnlkYIBBrTRPdHlc0qLA2JCuexMj
dZEOy1kW6IDaztw7xrRLyglTBglDWB+z0E7H317rPK89OWeM+cO6zs7RvatQCps2ayPmjkHhD2cB
c0CB57roztq7i8hP/YBjMCqsQxZNbA8dwl+kjX8553sXm9OT0cZ+kPB01LlzYTFaBE1UHzNp4J8A
FO/MpF6is8zD2LOWXdyZf1j9giuviWLpMogiqzU/CKiR4fxEh9Pi1lsDNCbpQaoVEwkhkjpqeoZe
84erb2O/a9nfyN/FRF6LmjwB2ITXeanHT8Q/5bajizA8+lcWwcaxgLit+JBDAQ23reaBSm9GhrT9
LZMr5KGBMtJIVE69LjxGQcCiIHa6JZjoArgR+xs3lNHyT4tkPtkVynblE/U3sI6gVw1tK+HizbU8
WHFyj/F0F0W9hNtoPZfFeBNXytzZcmx2GxGkbuopFIZm0czeIkS/zg4aMVI9lfvYiD9b67Hqq/W1
LonTSPdyorSeLMs8wFqsgw5bCdNJwazXmwQ0G/8G3ZgNeqOd9yVGE0iQH1WxEDfbDQhd5ue4zGju
HQsiG+i5QJTb09B5bOEJ2HPAsbZYV/dCZC+Da74r1kfkXDFfQSaqTJ3wmnst0CEekGjQpvN8ICKz
u0c7UcmVNdXthPCQ+CN45b5lXpUbvSe+jsKh9w6YRdKrK9tLXuJx3qb4PXlX+3KIQYpR/68GzhaT
jVG5TNBqZZJjHBofmrq4jzzgjqbJY6NkGyHug9zYlOmlbGEct/Xymd3Ng/xjF7xcl7p6rfuGLe/o
f6VQ2A+J3+ygo5DZs5rbGLK8FiutRTX2vCZQg40EjWDfiO1sXzfXDcSQWtzLPqsw6vn0jYjmjMLD
ijeMw9kVTn+Zqu2VOFNDc/b9t22yEcPYQy18VZ7Xn4n8wc+8Vdc/b/7zWzICd+4i3fDHf2osDZFC
pJBMZRkTjbsNFn7emP/zq//v/yuZYux6Gs/VL2T4v/7EMRMgSGf6zMUdzINq1bOgJcx1tKA2wv7f
Et2bZf10+flV8j+/+vnt//X/ft7lfz/i/3oXKWeahdQZwk6aOSdNY2FxAkOewBnax+aKw0j3KPOW
CGgOMdJ5sgKFStpXOcnvGCzpPeDpCapZ7u1kozBs4/2oXVEdJHLkwOW95IjMtCc4h1oJDVF9UdbI
QHBh7Tr0TAunMbvhyTtyxOJdWqhJBj+Z7yeD1LcERmXlLGKHopRNJWMOEoS4m4b0GvPnpAIMB3Qs
wQDcZosd+8I66GP8+8eZOQdacMyBwnSISOuPjvTBDpq/4swewiWCrF5NTJHMjFPS9iihBhKZwIrD
IQb9DOU1csNqtr9qK3pYoIIcPVr4bYltDNNvq3ZN8sF74JksQV2PudCCmytP7ls/s5kZEoA6jiiK
LFftrK2idCPjbSj/ic4vnyfzszeXvwxXk3AV0WvcYIbM7eVod3190XkOuGhGV7O2lgxadcxrAgGi
ic5+mvX3umS31C5cg6J7M5aaufTKUbCo4o5yYa/oiPBIegQEm8NTGQVqNJ5QEQH8sZzXCbo2XXrK
ewjQQlb6p2NAAT8wJUHIx/NjteqlMhKblxrhWeZAkif98j02kE81TNhnKByEk1LxlDB0dE18Hl64
q0oG+5iuKwBbu3Eu46Cci9TqpSDml5qXjm4uZ+J4c4/Er3lRB/zMd8UAtaqBTBNEgzuxGP5uHF64
fcNfqDvbuOg5Y5D1GDOBbTwAbRruArvqHYcm2VEFF02YltAYF+2TqTmXj7AsnxPcu6zXrZE8aCCc
hjl7oMbIEVILdu/OqeQZEyXyd8apuOaPpGa5fHbM0styOfqt4EDxrTNA/OK6+Hrf5+VEdBc93qjr
nP1BH8HjRCvha74XZlxaUO3WdxpFgFY+dGx/Sk511F7gWKH5nuGrbF+/2d7bZKOFYiYpN6qYZC4u
nXf57uX5gzPbD9mE7i15w62YX5WoBbIEBssMpZ8IJUQMwPjp5y/yHbAhfE3GxMg5cY1Dz8xgTFr3
hG5jIRSUWSwpc8RyLyrC024dy9mfTk0yQttdoNo4YmFpZbFV19c8dTjO7rIqu5Bgz787MtNfdl7s
uYHhRBevMXhwqIfRuNL95/6BIu+zTegFt1iAUk1jsNSUbwV8tyy9VY753s9OFdh+9KurzRs7c0nW
83DRFB9zO6JpBLvjTdGnHSURW+xseB7tZCdWkVyGpKSrYWUmbYnkufghm3yYzSAOHriboEmXT3gh
Cxt/5lFjZuT7KIv4wQIYe9ZO81fgQ26TPHsaEDLsBIFP2VQcJ5hOT1XCZmtYizdPeT7UQup12oe9
x0aK1bTK7ss8OwkjSg6Glgm+INcH3Qm9zy+ZukzyRs++ccLTzcaRZO0IowMa7wTys0k788u1ivym
WokuGAgD9p5mRjkxG8caUccBc+tjsXVRk0d8nAUmtFVsHtg74g4tphdVMOcohszD/sXWQdf+7wz3
AWquodqbqlgu1vb49Q6jer/j2052ZRewXr4mFqC8OGe6JahIg4g6A+drd5fELnurOnvPaiLdQThC
gWX9Cp+AjAfu7Xjl9MPPio8KG2eMDhgU/8QoHCiFT5Lm4vu0NA7sEDQz7Hamz9FP54s9AFT9eePX
RAJNFnODOm1vK3McwSm7d8pGFFQ0RAyt2SXqLcEaoX4cTYfMGRYaP2+GGoGKIwxIyCp6m/PZ3eE7
qMFxpsPeHufvUmgvUD5S52aA8HpaNG7UnqTaEEYzcZoUijgnpt3IwPqC45ax0/Zm1cQqgqEgWW7D
2ZlW+rbC+mCPMHKrudZwtUgdXsv220pzMF3bx6AAoLHazjTMhP8I9QEokso3CUkSjjML7cZm5zm2
twp902dds8GrEZpVQKbbbYMNaG6jheffyKWS86hqcT92qN+9AWpBnBKvKMNyjdIHRMZ9MJMkQXeR
y8PUuR235sweQOB4rVU1hIzjNjTVv4V5PZ2EvLpdChBrwxVVq9n+VfW+CgpnjAM5mdwq9sc0sCgW
AjGWM6n0PpfNDfPz4ogio6IuG26JATi3fqWfIs/5TRrMMwFu66eh9dX3pvlvaWOKhgW1Jp8g/jRE
OCdlg1OjTlYZoZ+xfrOAM2WrMx3GjAn+gmVgTVii+ladfliD/2lPTvu9dO9g78Axi4e4ly7d0uSE
srL/RR5i1EzHAGpble2j0aI3rBBs2XhRQjOJE2be0d98leioe3BCCzLAWK/V7eIhEW3N1X/+L/bO
YzmSc92u76Kx8ii9uSFpkKa8RxWAwiQDNr33+fRa1UcnLm/zBBmaa8CObjZBoNz/f2bvtY2HBNwq
avMNL21bNqdW1C56FZGHVwfJujHNhZlVN2ZULK7Sh1sgg3s2Tu9afFLHKLzmtcQYPdLciKU+nwxO
NqOK3+W0DrYaRMRd2yrdgiq7XGsBopKkKJ4KNHKlLzboixuRdraCxYxq31L6f9rqMd3X1zIsNzGV
ra3lF33qwDZKs1dN4GXjSPLRCiDsmqoywAEjYYriddRDo1wHJjNYefq2APhC9FsWMC1/5CpcmzWS
b5p3fRENPFEWaPJjh9V0zVHYkaxdx094vuhz8TR9a8FKmgl5n6lwXSOYu20QajhmOulUQ8w/jTVr
RUPXIQ4X0HmHav8rMaQj5W6ZyCEjYMZte1MXzy1yaeTLTb4PqoTtaswwtQcLyZneSfdGnqNFlBCM
YzzWFL9+yegJN8nLELblPk/iEu5MpHsmRmr7n39kkL8kHJBcYmqVSZ2Hk9mGr+GExws6msKBKl9i
kzguxerRU1VR6aXksCyN2oL+FrYOdEiD825M8J6DQExw7K9bo3nFop3sAu3xnJdMbtREUndVIty0
Dg4Yc4Dca8MfydAfV+T0zDqop0clxL5XUUtrrIM7/N28PKgcmzJB5JrOmybU/EOPHkBJh00UTsnJ
fBr0BAkR4AuSNjoEEhZYtDqXHokYsD+EjJJYVpkllZhmCg7jlZDlpmf6UPX+2per/W5ohlCo4WeU
sQ3KBubBR1LV5/slYjz4v/6b9N+70AeBDlhnpcsNJp65kfd9K24iEPNnnq5Fx2xqk6hK3trMbTwd
1AS3OJv/OceUQimFmD2dohRFS/zcP8CpxQOcGiWRsEK+kmWOqZOMOZTK/7VCKWkoO0VtpJBamxU5
0TH4uojaOUn1a5taDd6PTtoqCTr8QpJFBgni7DFPCldy6d9/sZQaq4rXcqccS5jY+//8xczyZpUG
3TWQKvZa5AiUPQo4cTJ0YJpdU3qlKF06w/L/5mlUf7cH8zSaisS+SzVMspJ/2Z//8DQCkJHYMbQB
MDTjq+wD6d7Vce8kSmzC8xZ0Jhx99Dq/lhMEpRkvtMsYX7mgdgRdkKbFulNT5cL+tTkaxHugWcDA
ombYXxh2P/HBxYzTGVdxaoR1YgHrYyR3GpNYd3nuG6/Q9U/YZs0GcXB4lrEhIrkI39I6RVM0zhlp
MWPuAkVgcKqGhoP80z8YUrc2ybHaIgk9tTI+PbWp1sSUogVgFvNsquzP//rtpvxuXucJAtFFCSjr
2GSN3zPicqXzixBdwIqcbHeEHe7pfrMsh4KHG8sTpaQWwxKs2m0vImUN+0XMe2A5KABrGQ8f/Af/
MWRDYUzAzX8Z2GKtrVZaAEIiY9/ofGllFhxNrxrn6ZaN0WEUMzgxCVpGwc/uYOX6J2FQt2h4/vqx
8X3/bL7lwemPf5ALS+rj7//wJsgnXKx5PyN719N0jbyU8eliKJToLSwbLJBBAbOKyHqX7ZW6gHA6
2qUQCR/wHbm7CorgOi1XaqylXm6ybGV/CuZt6sRbbWnkN9QZo27eVnYzw/hidNUcA8VI//C7RAvB
yCntYeqIuhHkpP3sOSJ1ccpfdBgRCyj/j5UErlzpMBdAaINANO5+ma0zlW1cPorPYhvfI7mPblQ3
3TLFAbNSgXteUoTgNlokhJgDJM05EF6Y+uhPWCUIwo0jgovoOZyisMDysjdZTVDRQSXyyZG2cniq
TdjeVSCZ5Cc1G6TlnTPAlN+VFsg2mlkOBB8vZR2PPjDw/KVv9P67Z9nlq+1b0U0TGnekoLJ2aXt0
DImhVcTtwMQtmeUvS3LaNyYNNThzjKRZhZzP6Hr9tRqLo1TP2jdH64rpp7/VoT5yYfsEtXewD2Jf
hZ0vafoBmx2OCyFbYbqEpI3JMA4X3Ns1+b1YVIZFM5fNHdsbwvFmzWcX/+5gtTs5xuWi9lxHQ12+
5oZu2YSi3NBiqZs41LJVq9TTUmuRYvaxTGRf0SpeSpkR+oV0/+t3ofLnk0gzDEkzFGgFoiH9/glj
wRMJoEfSlcXAdCUiXVYYbe6N/iXt5VP0oJmpQa17DBPlbQqIjJEfQFkk9HT85tASP/XgJoryR6Yx
5yXaKVgaIntycdLY9E4T0X3YO+QGp0D3UNXPrWkbbZMB/2EGSbyMpxQW83s/vCNsQ7TBdNRRs3kv
tvyXqTloK7jhf/Phe9jrfzO+o6bA9QZdwlAkUfotfFLQKmHuZCNczUZxjJJJPspTFDh6KkQH8IHb
LJcJrwnyawEt0VZ7sbvS0RyFgeTzqW66U6PisewNme2PFuwFP9Ufw0oFmQye5bJH/R1kPcrBhxBy
Ht8l3H+2IuAADOL4xoeodC12YkndHHQl3MiFtmIcnSzS0Wc/bVSam8qZtqi0ZcP+y51ZZ/3NUyDp
f37pIRKomqXj92D6+DujwujFEkdwFa56ueyPUxqY+65W2JfJr7rRtucZ1OCmCqJPQ0W7oUblyxD5
bm0E40I3RAZymUWUVXJse+kpnRJUzJmsXDMjUO0KLqPJJbLVqrp/saK7j0zh1A/9RzWK4kquJnxu
gio+KzFBOa3OJ62J8atMxbFVfOT7rLHDIn3OWbwd56h+EYI2ciI/iTdwRLsnyyD+KC+vHRMht8rg
hHRdcUpB3h9rVsi7MZjeTLHpkZlmi6acUIdr+nMDrPnYAiA7cl6+EpEjuros8TZto/aCfkiBjdgc
5KrTaA0z7CGDsO9wFQEVUkkeG+by2LCqcdtJ3v/SlnBmr5uUlr8X4TFrUzVfSk26mF1ZbLuqvijK
g12DIOqS0QyW1oziGL3kkl3rVihKPCdtHi3NTsNNMZuAYa1tK1asCgYx4sgzz5rUJUtBb8UHklb1
BgFBKjbFoFRRoBuluZO1RkC0hPxlRFq2YP7xZcBH9HBTJzYWsBzYTuqfiOg4MnFIl2TOkz1loiRu
8oAYJdp3T5QyMrhMA/GdJCSLSE7ykxh1KySnyPci+nJ/ZtitSUFikxoeb9F0N7YuMDTXQtP3pEqS
ifBOOAqeKa6o/8AakeeF8bn50CTCPAHcIOWa+7toKM1yDhGh4Iyk9uswOJbgm5me0DfA3/0h4uqE
bnMvIdk6DhnDURWHKfFkGD5ou0512lmebmiKN0LX9SJAp6zWc7SABmqLKRKv+MyLcxqOkTPofGXo
69Tqs/mMUsxWDPo+FKb6LusmFjylL9z++kCFlvrno8WQDVWXTFVSdev3zN1QEhgM9YYAd52B9cNE
eEwNUgpQdMv2NKtfPU30JS9j352kJvXICwDzGEpvfW4E0BMY3AmAmfeFZY2nRpDDdWdxrWVEXxHn
HK1qkAWLHmbuSlH0lzYH0l9O2V4rNKCxk4B0r+obWwnT9mABcrY0s6DBO4ERDk+Pdd+ZghRvhSQb
XpSj+vVZzoMQjZdm37Y2FDu+LmCcMhp5yi2kJDBiET/02tC5kGu0vQbryw4LSWIzXLyzNmdSbRb7
DmIW6n7ej5EmGQc5bckk1aNmEQ51TFIM1u1sal+yQTZOQxJ5Cm6zh09vkYWbTOiaT2h364hAJoSW
J1n+YHzRr4SCbXkBX5oi4mBQ4XKTDMMKeAj6Ex3UNgeyN/R8l0DWNfZS/rxS9ODU5jGSG1owVnPT
Gu4FuSoPH7xmbBWdsV4KnHaVMbEhH2SwnrHR7pOpgk6hnvMZzRWFt7IJNQs7YEtwCfZ5MHuBpXgq
Nmx7hh52THJKc4RJO3SYjiSUD4ZdtqlTlDED1qStngfiAhn7Q9T2UEIgrkbvol1jnDdMvqDF9T5a
zDgp5pVlJtUhQg8yg63w1AAzHirJOIizTytBGGDFMvkzvryVidn4JyHq/2N+/hbzQz7JHz7c/zbp
ffWelU0Y1d//lfLz6yv/RfkR/6ETEiUB8/mV5/6vqHf5HxrKA0A9ss4k/VfA+X9GvSuiLpHmTO1B
Zs+j7flX1Lv8D93SDNNSFKoyk77g/4Xwoym/nUVsDPk/wVkzRdE08Qr91xZDFfQxqEyDN1jQkD7H
yhlcmonC4Fbt0hWjJ4RuFXep7BWV213bd/UzuLbPKmqzR3Lskm3fODuG8NKW285fwnKW8mVpkW0T
2YwjY6AhLv1feEta7vx16V/SJQDaRf5OCoOieFJsZ74La/OLttE11pbLNuAPr8kJpQ+5wX9Mbf8z
Y+3xGMmxtzSN41u3fivl+FRMkpyZOJ5n47mTpEvYYYgyHxsM9bOrux+8I3BOkuiuRdLlr785Qer/
5hlWeaUMTRUNUVN+++5F5o9VHCjzyrxZw1b8KS71UYVf8tYush/Wp+iIuh/jSb2wzVa3jxXqE+mB
e+vJZK59xP+qnqV6L+2qjfyeHeZ1ckZo1RwwGQ9nMNiNFx0QEqoQQmztyQC7HbvYWD+L53CnnMRl
aX4HQNQ8AO/PyTdHj35S7+gJkGKjzeNryMCzZ8O2EQJ3b9Utu5Hbir1MYxBteAaczNmWSjD6nGmw
cOxml+2GBVYEpv2r1rCx6uYGUkDbdOun6oA3Qto2S3MDG+KtABRqh5/xlYezGF/yn3kpXB7jub2/
0gFiICN4D8zVsOuOsSeai/h7WhEG6M6TR9RJUto/8haPekvaQyys8aQ3HzhBOsMW3OwDXRXiCmFd
v1FKZ7JX3x4TQNWWZY8hV3Blc2HdmAWk8Xk6zYYT7AOd5eS1OCffFKBjZgv74koi6sXEBMqtc6Vc
KajdmNbvptf8XV8MmD8JmfyhtDb2Ov4QaZMEXk5UZ7DqTShMPCEukTasYxHV6dNrn/Ge3s/s4kmd
zcUzsVsT2tNz/Uay30dx8o9tcQCmpNhkRvbFioaC4aF1wXd4yDbDIdj08yo4AV7FtOwib2kUp3xP
NzjOMGKE58JVfmKP1LZukdW2SLLQR0u50hNXysbAhZn4KjegoU7w8cO9CcfVNQYHEiVWYA+E5lJd
hJ7aOFbMzW5rd+nL35eyTdTTKzENlpsdfSd9C/dghAKe2qZ0ITDNXOMaFZ4dLw2iNVCXLKetiZ8X
O7g7FW76XZ9RNWCii2z1KN7l3tMuwdqobQA4CiZTxvNMh68srNHZJRgajV0FDnIVv3fr2smO8kVC
BHILPnRChbct5cGLfzPP7Jh4a7MqbN2Opd9aP2THYQ2HnHRs49yonkBptMo/hkWO82xVrRDluZwn
1gpEfMyiwHqeKwS4S3Cvo9c6QMEI+/ruDyrP5laOrywyiK5a68cmBSVq49FFvGWQDcSmgBcNTmrX
2zI6ABfB3TtrAsSDtoTD0pk9YlaKhXUm+YU1/L4BR5+x1FiD9UDh91mTZ8MD1BfEe6+Rb7G+ImJG
wumzn1Y+Ixnyep36wDCzW4f7JHZwaIc3pXUxBfS954ust2gEvYDUg6/0Fnoo2u4oaNMlBeJqPGHg
05eEH2rr+Na+Te5qWoU3AqaJLMoDJzgSrBUQ9HxlpfkjwGwmknLf9+vpBbW7x8rCOhNkMhJwtZxI
0o3scTkGTiPb5lHpbta537f3cPPQnt2ni/giupnLAF68SEcG2X99Pv7eYsKxkzXVZL8rSVxzGii7
P464ZNJWtAGCwKoB253Dhpcz48WMmr+BXP7pEH58G82SDQu+pSn/jtmsa4Gply8x15OG6+NbWNO4
noLxe27YuOG7dcS54or/H//7f36O/xF8F//m3pHlP9+uJhNwEcMHo0kU0eJjevmHAR6JY6o+MlZb
SUL2okwgtZgRxKtyJDA11xXhjXBsglHThV8+xwHsZMl8L5Qhd31IAXQI+lotp2vh+/3qoaXGal7M
CxgGbNkVcZd043GkBXMqs0bFpBAsFYmMzcxRNhe1LFFszwVz8Ko5tCNHRjrjDC7Uraik8TGflWqn
DuAw6LA3ic5Wo2me5bJjTWxESELFzmJDVggeMWeXlmQB2mQu+gDzGVyAySxuKCq7p4Chzt4CFQJ6
snezBG14rQbQ1dpmR4MQLaeAi4ycgrvVFyCIjmmQ4crXPjuUplXepYtaRxqD20dgBllU7UbMEmmp
iPPa6PJ5obOvsdWHPF73GfDVKNstgc5tSPls5P0pynkIvOwtx4Fp5ySdVbWEEuOROYgk4kUua6K8
rbl0pTr6QZmUHOShxkRUiE+J7qv7qK9UFpZ6z0GF4b7QhE1iTivmEmc9fSjZpmyB7w7OnJYr/JDm
j3wNJZ8zFaOJy1vOt4O0hZAaSAoY/1ldqlWGXgRNEfNSZjoIpfZtQwYU3mnXEAcuPkM9TjX6GV1Q
PwZcuAegnirzHNvvjHTV9zKTn1Zr1gkCy3GIT1jNPy2ZnyzX5qsmv7NPx7RuZl811rKVVsKQHklT
i/t2Hwpahr5Q14j21J872B2emnFR+AhwUp0igTEonYLK/kLXn7Q5eGLIQ4+B190MV8KknaTxqxq1
y1wKylINppdRL5/LMX0Pj50Y4joZ8TmHOWiu4CpHzVdsjuRE8wae1S5xtObl8Xt18DCEm94c4RzV
MsUNRkz9LNF5iInKPInYbkzb2gwnn1USi/Ks87I4xmQeB4ew1G5kz+wF0m1YYvJKg/8r4kJYCqlK
/lZRe3E/NI6SoPGou+E5Rz8tmg9xXxmYC2H8nniri0J6HUv5yzemzTDlNQdfkjFRWwpJNxHD3NVc
FPpJNEzEItwM7aHnFZjA9pC+jixlL00l2tVggYyohGILTYafI3HLLnVxUy9zsXvM4GzRJ5o7/WZo
vDBAiiuh5g542us5ddBWr9STDjgmQyaCuschjwdCBmJSCHoa6uphZOGMyphg22yIHF9603rBMRD1
JBReufYdh+/z+DT37B7H/mY2w85SWL0iRVXLyDGSmeE9JnFKtH6M9G1m1PpWCQIV6ER2nEIoajZi
MNkzkSfbet0pO8zVZkdM1WFW3BhQypqZt4+XROtJ4ZCqtaznhEGyGmgSQuCY6ozdNmdWJRSBv1QL
XEzsiWqn0EJpEzQzyYacfHapoGIye5llRd9D02lUPGQjhowy9yCLRpupiBZ452TMpvyiT6xk06im
ZpOZdiwJrCF2t4f3IGiNG0tIZtVJKb0hFJMtMKFkY+jvcUKWn/3rX0XmS96TkFBEWbr99W80PCb/
/F0vf/KJiLfsQ7FksO5zskrtvaAm3hjoEsfnaKX+BgvxdxXIwkJmOeGdIod4DPE4Xxr4CwbyJRsD
stvsi7NFSOQSYAUlo38n1mQl3+PSa9x6n+7HvfSeJjZxo4mjW651mgWSgZzkPj3x2a92ZC6NP1gM
vJ4KYacczLtdnEO0PndQ8+oxfG926mLcs/T0D8VHtqVkJ32UrcQrr5H+am6bJ3bsbO1sw+CcPxol
PhcEQEAQXcSG8KfE1h1UF+G7cRBPREhIlKeJW+sbylms/WhITWMtnQFnBzZBu/UdO8VECDJnguoa
FIgO+d7ah3kyvwAOfEf9PZzdJHZVUE8dX9j/VIqnPQ8s5p0cjb3l5AlVj4O8JT3gM38urhTywQmf
6DOiwyXkTfbiYDZcssmts/KTvs3xksX0x/wG08ZY4iYjPK1g4sPdxJWnu+22XUkVrcqi38rjpgg2
ac8BajlmfDAKt9bAw22HxAsg8Q2r0Vzgx8IDqzRbSV2z35v4tLVblrDivu5tzlJNtLHFo/8sKy9i
KWY+6nPBG/STxgyTh3cmxnzeZh56FnOBqtoYOBC4T1iaYzBmT+MEOLNewLuWLip082A+0rEpQslo
rF/lcqlIixzCxOSYCYETjoAA/yhvzGjNL9DMIYoQUGBrDFxRUbjDK88x0eXTtGxhtSkr+AKmvhu7
hTw4MYMjcKkCsBY78qJzwbNFdfmt+Y5Sb+sPdGC8PGjLcCckNlL/9AgkB+8xXYieX4Z+PVp34cAR
Zh00baPfhdLrV7wtMmHNU2wEzKWejANjxZbTz6MlQ7SJss2GkTZTM5pX45DXeM4PJjLqL80TzvOz
f6R/apDZ0LVf2isLLr538Ebp+5rvynX/RU+WN476rSyIctvjHMObhgjzZbhFOMh0xzrwsUkgEK3M
AceoU9zKBVgPWi3yje98ApSPjGYtdnvyFSteNNpNp7pVgae62iG5aZSqsytLWyTSFpFbbv3SG7Al
ViU//4afV+z2MjNIym6eag+tpiHaV1KPmQMbZL/dmMdNwZqHyf+670+F9FoU+HJt00SQ4UYAp0AK
89/SSB6S2tF2UuUZW3/D2A287FTwSsGxswGu8QLlrug/d8lzMC9Ju8C9nnZb4QOEGOx99JIzKsAl
prvqYB0n+OOzTeDYuMawDaUedxY5deC97GpZb0muGzftJtljfqOySb8mmJav6OvTHSGc9La6z+7P
hmhXfNQo/Onm2FqDKrKNV95X0+yMpFx3UDdtYQUo6qP7iD11xUy42YHsHUlPdGFKgpV1KAZowAZv
fI5w9xzRZGeOQLaugvuf6TtqWoRsSKd4iziB7g071NQ9Gc57i3cNLSpzAQ8OLbGsALA0JzzTkeeb
JLn2UJ1s62qiwnuBhquMS9NR1o0jvUoL6I63dMkwh2xum3BrbZ3uowXhYMwVPGOHBMObn/AgjFgu
7eqUnuln7u0iXkdYnPYJxxjeVdfi4P7CJx2ssoPK/7d/VZfmG4/hTKdrguXb9OSXEiPCoyb7Eurh
uoD2fsQHPxGxbRBFuRAP/qVFlO3A3KUFHFza8vbSHIV7tdWeOv7wap6twn4L183WZ5BCmXD2R8IC
aLadsYd7yXobWaO/thbWh+xlz1yh7SkPbWk3LopDcKg/ATQA+ZD3wJSsI1sLlXLrVn4g9tpzwqpX
5RDdkm2wUmVsABsCH/3JxpoygS6B7tuuS/Gkn9W98VQ8k8dIgRmB7ADHxbtOW9VftAZ42bf1WnqF
HDAfaekO3DCMQugRo48WnaFsW4EX8mE12E87qepA6i39Dc975qqv1TaPQPh69aukeIrC28A8aK1T
Swv2D72/CmFfSQteJ4SkPJYiOYvjrkBBFDs0qT0ThW6R7xmrDAXFwo6uUvpqqg+qCgtabbtTz+FV
wK1nYwE4y0vrSQJETfSVbgeiwx6fdNLIY4her0N4B5097qJVREVgHaoDe1BRPSB6RR1o/gClVta8
7YKX+TM7/DrmVC/YZG8PsTvEj7eMlFK0zt50ypbFJjkH0UaRPnC4xeY5GPbRGyK+Id3ONTHFOBy3
JjrDVN9z+KNFDRLSCtkG8k4Xfuy+WpqGV8Qnzh/roUG2rsmmf5q88FN6AQZKRzDs0/vDzfsqHRmA
MG5nSbOeF9UZDCVSiOwcvHEvcRgoyjvW427fH4sLhmPtk0VW42Qv+CohQ8KrtHgCBjvmKuN8RAXH
PaxLXnoby1uAmEd3Em1pcbcUCy4VidPuHr+1hpMQ2WdPZ5Da/pMQMQ1z2rXCOzaWERK6pAfCR3hj
Y4U0B6FX+VHdirfC36nPZXSJT2a5tbSVtorvj8JTWETvY2FjVe1JWZPsZBMfCUOYuShepFW5UJdk
zbPtYiCyEpftmva0g+LkhvUSk0P3bQKWy22OzaDCpmkTFP8kzgf/KV8Znn/vviEvlVQBV0zIGXaT
B9bOxvfsZTdDdPxTcUYveSl3GTlr7zohUD/KontDthf8TJvsXVbOpOc2NHUzT3u/HUh/pQh/4s6L
zvDcTz3xKtG63UTe9KZ2bnXjVFcyjkmHwN/qkGzrJ3Ao3CLKynzWGVNilD0yUHpXFuI3fyDBfAjW
I3NmRqwPQ7AdVx5hz/4Vql6+1S4wZrUQEuM5+0bsafZe9q2Bu0ww024TaSF4Zr5QjANe+P4E6szn
WpzEN5VxS6p+9LNIcyKignid9cytiY9vVa9oFgUfvYjGdlA56QagLx32U0qgKqpp1D2jHLh08Y8B
+rTV/USD/oqAz9/Xyk9Tf9ahW5M6SyKUbfSOvw6+qWHyY02RgP8bNoZDLCkeIAQWtcdSDOJUR41r
q7hWaaw3GiZS3vq3gZ0s9olrv2Pz+zm8+Vg3Amf+qL7pGvFYFqSV/jT6AqSyTR68CSHc1l7IyubO
EgF6LI3NvJ9cIJ5LdHeSO+j2cEgoM4iFydVlISyk3i23LSG8ByjZIou8hfolkpPqwOLJHCCx+2rF
wI/jpfKCQ3rP1/ESCUfzAQzcYKx5rXBPYKyxuSmO5rI6mOZWXI7f/bd54F0pYLi7zvtwn39a1+DY
7qH1E6K2jp7rXc+7wLer53FaTPmPNJ/QlOCNp/WCtQvrKaoX46dhLkvWFFD6wCeZvNEJ/B6jjCQm
MwADPU7idpbZNRK/pAWksZPFrRnidghSCSbA4y8ksd2juhYIq5pqr025bbvH3/765dd/9+t3v77M
GAIO8gS2TFigO7TGCG/Yr78ujLnc+ODCgpZIzDg8NyLGPKwULqlKqPs5Z9qqIa5arGWPFCqFpioY
lxneHTeGVGzDVTK0+BiEIx9sZOJOVkqRqxnJObLCra6Z/GxWy+RWzcQFK0VAzoZoEeJZqS5I8sSW
SW5kfiRzeOgFe3xMBYFgtAt/Er3GMGs7qUWGUZbGQwYi4bVxe5cSHZh31wxP0gPWlOUgYmUm7KJF
wd2y2HIha450wvVT0ygwDX3zHb0uF5dQusFEljfCZTeoMXDIllF7Q1ozNJd9koyiMXyOogXwRJWw
IwPvYYB4tlfQlVUaeIMq5yosqqK9VFRHJrQ3rHP4dseAZm1UadeQSagd93qZzAxSCG4O4/Qs+BXE
SFHy92Gj3HV17u2Z8yHuwL7kE5NMVYgvZKNszNLYGlxOmCO2vQI8esbgXVVUyEPhn9PIf1OVpNm0
cs6wfqR9jjn/AFcviLkbHvZRnFLrJNjSX5/aUgTypMKNmeQM7HyU0YlMFBVZq66DwbqFmYGtNuoW
YW+SZRDsiM5+xTwsr/sB12zW6ic/fk+7ut74lvStkkhsa3COoILExJ37YIkYgMToOu/EiVAAALsH
PlwS8TS3NXiU8TIH5yzPNczUr2CcWPuL7T3vZsbLgxvF/rXSflhDE/kWpM99mHKvVkDHhtr6qXJj
KzVjbQsIlVwx52fIcNhXI5IS2RRofecXINz9qh1xxiE3/JmBuEus7WuTEItwwCjjM8vDAHGrkAc/
AOqgewRw0oE+sGEIhhc8iSM1J92pNDmyha1whPZq1zNyjbBdAL4UnChGoNuABxdLxtORYi3nBOpF
Ak8Sl/S2m1+GSngBHg3qi57aQplQ98VL29KM/fpaXKg/orlOJKCr5UD/zjwtMkZa/tQ8pjpwkXoS
r62ovuZjsnpwrkgyUCnvK24dPBPPnMqhjYyPn8D4lPzmpSDYLMRs45Y5JapStLe8Qjadqwq19mB9
1COORP+DSLANtKRuaxQUzGXGBgEwm6XerVR6rTsmjgmokqaNBtJQpl3RP+hDtAwYFqisqgitRZou
pToL1pdQY6lUTHR0SVgtCymimQEJIVfG2ZqMZyEeaJuMmnpaxF80fMQYf6iK/eVkMQ/K2rUWke74
gMwRigixML5VOoytWOFISREve2FDWmyIn7vNlAkLgNyuMPjoIKcifdNLXABGcO1wyi4NMmzpS+O2
h14piOeRa6pprNYRoqsfxsCkH070h3vPbNu1nCoJpsCSe1G2LEfpmVsIZD+vm4qJHsEQj5PVU6YK
OzDGcFFh3xZ05RGb8zka6ptUTY8xGVnkUwOrSWov1gAXuhKHG27hGPssAesJ8R42csHI9sGHDwXr
ZBFdDDYrLcBdVkoFeMiSE6wmcb5WKWm1WoWDn3QvcZFSj6TsYjjDM+Dyz3j0G/r++G60Fuur2J8O
av6wGJnXfoh3s964vqwmCxMtR1HQS499KGN6FyawiogCS/aAAkiYhW5FpDAaCioeGIgqwITYxE8p
pdZ7ldK5gnq9jRArkCJRVVoKNvsRB4mKrKNkzNC2/neIAV/pu5eyiEE+Tmir9TTGOjyxWBPJyWz6
jdnIb+FIIVu2d1HfBlJ5YK+xKo3qQV5rvq2RxX2GnRAujCHke5B7zGayYO9cClNbZ1X1JFrmYQQN
3g86m7ZWHNZZXX+V6caaxPcgyLhOc3LjIJfGNnhMhk1Gek+ERZOw/a21cJ8W+JPYJVDw0OJM93d9
srDBVRT2TVg5ec+cVBHkHelzIey7R69qDpfIzCk84ugs1gHoF0SsSsXadyw6MIXWU1BD70q7iYs1
KVeEcaxbvd/4cS1ui1oAdS2ml7Fv7wTpofPKZsoTGSK5Tk2U5f25EASSk7GyhQDq+3yLdOI4jCSV
JVaHzTGmlYSOZgrGSPRiiDNG4496JtcrPxGXoUFPnAdBQx2VEvhmZbdiHPhXJWO1eui3aRjcoCy4
TYEEv9GkZTWkKavVgelvLy8bTjMb5izjjl45SLP8DDddX0Zqgq0h3WhAp99nLdpKwSysY1E6ZyY1
aNqW5NSnDytb+zQqTHB9IjU63qcORm6suNZSUZvENbuUvolda4DVhk8Hik+/XCSVQuh5icQLHVnJ
oE9J0UlHUBAU8mF6M3oSePzPEcPzpEheEwP5sZGGVItcZBJM0keKkrhGuLoVLRiGspIxQo4VzikE
kosQ3hHooZoG09e59oWuWMOEcLs5yh0xiKOFn/f9MQFc0ccQ8XQSfnhJLKzwg7RQ/g9757EcubJl
2V9pqzmuOTQw6ElowaDWExhTwaG1/PpeDuZ9zL71rMpqXhMYQjIiCDjcz9l7bfo664kCEOJAlobO
9GGhqVsPY6YsuMlxFjqcd+9oxW239TS4ebIDCZ8XzgY8ymZAsbEZcHIlM2jGBorB2iFVwJSsy3RE
LGuy5W8nq82OdmnFmxo32qrLCvgKbr6PB+PXUPWUcdNmPTz2mrC3nuOsqylm6dB0F4IqIjq7cjtb
+WHy2ocm86hrtvWRXCHS2+HxuLV9N2Rccsu5O0ajf53wE6Euda9KfNGg9bnY0LRK0+iBVAjOmMZ+
MUawBSLJ3pJAYFuWCLQdm0ad/+Jib9kZPRFD5hCsIx9qTB86ryAnqDrE2sbWzYQmTe6ucIPs+HcP
O4wqr21PZCeMSCoxqmZtG+n9rGlnWc4PxCFbzHQtGzpTyWmcWZgyc6geoaf/6LKuvlhxs6eOj+PB
KqtdH7T38H+gTnxzDEStTe6cwmz6hdUNBIeDBD/gFyosa9uN1Nd0OBuUnPHVOM20rnCC4UD77lYV
VzaHQ0I2AUmmY+Nskp2eJdXa6HN9nRv6UyC68KrvWChYqCMKmIWQhKKHJIu7HQ0a8taBtvoVrWwF
n1zNuygN/M1IRwPmFFEtrXsxTGYGDGwXkMcTePG7IGgKGMrzvI/y/qY3dxqO/JWhDNxznVsnYM3W
adn7x80xJcNYFixcK0L/6AxBMcPrPXjyz81yn1croLwI38N/xQtXPWcAA5a+zfAt7ALdeBNdYZ4a
JyecXTQ7UDrGple+UFGFLXLkngofaLU1pBLEEp6ZEz+ogVB0qGmmrNxU8HJPtOLRoupkp8AXFyv3
ssGqeEcugLubfc05NfEEo8ewC/dkSNP53OQ5+pP2DamnS8bI35sIeYE129UxVsDKVG2WNGe7Ao7o
wm3IBo+qmEk+lwgGY993dnKVVom1X7rd/ysS/O9Fgsoy8S9hwL8RCfYfP/6RASjUS36rA3Xd+ksg
wXMdzm7LISH5XxmAiyPob0mg8ZcQnolc2CL2j6bklyTQtHnIdpSCD1Y0jnXnfyIJ1G0LkWP5qaM7
/vi//0FcNIgp1zGIXzB96Mr/FGXIlnC2vC7NC4z7FW5ie+vWyPWIUmCMlwztEdDFdUyBt5QfnVpg
tIm0r+pqACpl1E8B4bnUDpUNQAv2eWvQe42xJgF9aR0dK0fNzKgwmBNzHH/omLJkMDTbrmv09aA6
06IpgPHOBwydcMFH9wlUE2jzmKKnr+e3DAj2XvfIawqbC1faFe4IdzPDa1nncxRTt8AlCTnmUMft
A/bv6qq2rUcPSuq+6oJ2p9dgjMXQu9uYQGfRagJIml3s9G5sntuwfrTN7rlORfFi+gMXs/Ha94KG
+K2BGmU/ABnR4oI6SXUjXQMAil2nW9r/312NUiy2Awb5wYW3YWCqFh34a0rpri7JBTA679w5FdMG
tU61khWwhnqTG+KlI/Yo1meqdumhCMLyrSia20hMl5kQ9g3ANH1l5CxZJU2PqGaqMor5Lhne7CDC
Tq1jz67moYEmqt/7YY+qWb3CCUFJo4gkUMXLo41LJt3GkUSAu03M3x5RmGH/oroE0WGOyn1bkN1i
7mjd73Vcl8gxLH7s8pdiItcFzXjZNkDWo5xacR7sfOuHo9GFbuAOpoxT9Oj84Driaq2f56lhCiba
bJsnN1ZFEm+VTyPU0eGX2wxvo51VBy1QGTHEyPk5C9RudAlNAzFSxykzjjxtjnNg7eyERRsMgxzd
GKsbmymYHOCMEN/trwuBBNFqd3mTbA3WpyeuPbDDXNbpZiugis/4A3pNvy3rIbmYUx1vvdq/OCmM
Fo1Z3zaFSYzk6hTchrEGID2hDK1+m2KOtcc22JQpqg7cceUO8AvngTd1e/SoSblxjTS9LWFrBTZ1
cPcBaUB4CJsCLGj3y6774EIu4becSeAea1O/M2KfBYInAeKU4iW0QK2H3mDx8wTnWfhEKA00tzWq
bn3PLNJsmL1kISxa0FPFPJgvCf3RKHQPUW3TEqeolCJ7PccmoRMgv2Z8cbRnrSh88iE+rSEBcNi2
ggCYTBANNjZ72RjZNtBHaLH8FyET+XsZGRRctGQksAqHHcqgozPQPQ2a2rvlUx9wJnLOD6lNkB7u
jjTJX0iZaq68AvJlYz7ivu3eqi5/SMP8SQit3xR9ah+ALzSbeTyP/RCea4oOx0nW7g57EPU3Lo/P
ThShPQ1r7QM2/EUfGog0JBoSyMsY4qF30jWMqZYpruuoG/bBTOYNAS0vhpsVl8wg2rcsoHW5bmwT
VCJprGfelURGclDDlUJXmvU2ZL79JlL90gqv+wmUsbhyRXA1e6zXMFParDADeW4Ev8FkyALFSFtc
Is1jRRAUb4ZdQpisonE7jA1rlgbIeOCRuOBMLNRmbQQf5RObgVwqOEallV5MpP0rHJugl+umh+2g
IYVsGmMDnbPbVg4tkKBGGqL1Y78SOuuIGsfpJs6GcI0B5LltLfBYGZEFZDOueyOy1gSReoiZtH2D
1OKW79lOTBI8kspYSeJ/LOLsSqa287lhuXjJ7eDYUHuocv7lmsM6Rx/a9sY3x59gJuyHJIxgPMQt
HqGpP3f5uCGDozxVwnmftJI2W5idGftZcllBvdaoymzIcAfmrDYwrpATSubWrCH+vr3s5aYD3S/w
ur8fn0AO8Htxe3n86+bnM5c7MYTzTstDf+wuD422M+2aUb9d3mJ5ynL/P94RcBEI/8R4oujoAfPt
dFYk/jxTPZSl8/euVrC73F72lictm6/XsEDCXrs87DURL/966Os1X/ctr14eILuM5m5Ht56FMp3g
5c5//wm05XMtT/j8c8u7/LH7+bLlr3zumj5cXDtJ918f/o+3/vpg//a7fj7zH99zec1Y0yMYXcR0
X+/79bymphVmh/nun3/q8wt+ffWvlyx7/3z6cucf327503980q+Xf77yj7dffgJM44qxof6Ny0vL
sqf3RemKUqDGL728ftlYTtWI7fKkPz7E8tBy57JX+haMSbsGFTi+hXZvfL7g81lQI9Er9RTPWBk7
CWZW/khgX+KClQ2aJwsxIauAaizvMk2n7TLBX4vLtKEfnyvG8XLv10NtbaR71ooYl3j21/3LHolW
v9/h69HPd2nCmvf64x0pTa/i0mxOY5VU54GoKRHXJ6jscHSWXa2Cdf95e4pwGMk8QurzdWdOnfiY
FC+fT1keWF4XSPo0I3bIIIl8xgHNqVgS+rTn82lm6JcEG3n+uUpEeZoayN3LXm0BlDU7E+VHm8Yb
I4P/O18TtTvuv07RchkKSoOIZkRexBGc0V9yuSKiCaGzS1Zf42Pv63+6zU9Gcrpa+fSeaiVOYt01
c6xPbKai/73BMFz825tfz1texn+D4iASstJ1O2xy5XkEvoqCNl9FYvyWK1p+XTc0KP1Z0qk3h7cg
cx6KgMt85DQ10DbGDicqixNLbxxe6mY1IoNyWgoFA4EwLMU8tW6jYuKcfDcmN2LsuvUSfrBsoCgw
RyuIFVxlWU/bvwj5YbqeJwOLFmpvuQkGWt8TUE8qnCPPy2aAGrQmACxbF71OQYYrcH5uUgdclPqX
Yt78HQ7gUsU1hsAFjjXnmED/3nSR9qvUbRUNTYrByg/MaE903G09NNF5Msk/nbSxQiLp4SwIoGmM
yUqz5/xoWb5SJmo2CY5OkWx6khjhF1HtqcA5n1zQNicNnTGJI7FQSDnCFWpy4cSAK8TpqzdqEJea
GQmXM363GEscnNCjLGVqbOFuUMWoYJDBtAiOAi3ZhGbQ11AP6tbZtQZISjoVpIVkHisg+bI3ONg9
TbM4SEU4Hw1avqkuiHdk3XIiKcTgioWOcNnD8M8kiyCAXqGalv8BRzYcz7CD9ssEgKgb9fu7ajO0
hA1U6f3CJxcujSFXI3V1FaTmQVSNSuPgM0xNi8bAtZHPDWp3uZ3CKFG5WsD7aLAa6j9iV4GXHXTS
VNZRZIbrVqGc/GzM/tiEk/Tw8pOAMWiEOGIUQqanqePbniizroUx9YcY5w8O6j8PwOVQ/Md9U4v6
VI7hvML8CBKNICfmjLuGWSCN994q6Unxlf647bgygglHBTSP1ODiKHLk59dRX3RBwC9f2S+RWWQz
doflmFq+3nLUZfPEqfn5f1BHmxccYX5Ahbbt7LR84WXva7Pc1yaasR088zXQ0WkuYRisH/OT1hpo
5rx/3TnW8Pz7tqk2y1m3HELL3tdm+Q2Wm1xNmK7G1ie53/S54of0Nj43XzenVLyBrqdLM4lbWi72
vPZsRq7PXdOiF9yj2l8v+QpGrXFAL0e12vzjZtFYu8xE+dpWds1gNvy5WVIulvtCw6v2HBYnbzAp
sCaD8bMV9Ipz4q1Py0bCbsa3zv8LNm8ANynH5d39KqPEwk3C8bT8fr06fpa95b6vmzQsTo1R68cA
t8G+s51dn2Csg3NtbKbBrc9O5xirsYxJnh4IOEStQVzZxDVv+UIWp7Rd6Bi/BN7fvGERCArQoGWp
TVTz9Xo8GZq1i62akpZx4wUumYE98QrRhJN8noxuk0iRnkczvgqj+HEY2mgbNmW6RUuOeFB9gY5s
wnkdqAEdC8Zh+Rafp4ImNj19AboGkNIHhUvs3HFVh5N2WI6O1iQgYZTpY0LV7HP0Xfa+Dga3MuOT
9ZCPKCTqIBQb+uF4z9OPUS/Mk1/nNp1cNhqLQa1qEaIXDUKg5armD9GJPNc89H0ywEjmi4Tc9bJ7
7rAS7OhMk12SmlRxe4mwA7//VdTBjV+c7K2VYyBqyjuoTTXqLpceJYGBK9sGLj1VXbephSAn02ME
6d0i3zazkRykiA562RzNGBlxlwPGT9Rg0VoMZRaBKQlwIm7rQWGvfCIhNr7TBac8F/3a0r1q7XtM
m0H9c9lXs2gILKxUOw0YQkSxoL9OM/TMbuPfejFBO15dPw7O3mTZu/58d6vg7hQ8P0Ic/s4wF+a6
EleUmOEGoSok2Gutty0zHafYZA1yMlQrjBrgRk5SR9IRtTrJdIJQ3OW+5VG6KKMK/XqUHWPNPIdP
QZAGu7gNi3NjfZstDe5fE+pn9BluxNuNhD2doqp/gt2gulDK6ZjSxRMJuXvLByPtnUi9xLgq/OKm
pi6AdNJlFv5LNryprPpXkgynraKIBOFg7HqPXsToI31VI+WyIfsLwm0jfloNiTMeyOm5EQ9EVOGD
P8VFS01UbZY92FOtaq63hMV0ztHtb1xvjLexxDCWM5Zs85ros88ncPYeE+fD7etu18YDDAiw+nAg
vIOAc/n53WSJKlyMKCgrRw26aoMonQ1Flk3aMcxM8wspzM+h1s4stmcUty4WNddJnlvppNspCUBP
utEEwDHHilMCEmy5Oiy/DmwUBVeJDGs1a4WPQUDPTiw2s9Oy53kRCIevO331iNaQIKgJuV/uN9Qo
u+x9bZanOV+vXW4v75pEudwTFXRenvzH85ZdYTjQzRzn1+drl/uyeCBVUdC5sb8nAgsH6KkKbyka
FGuytE1jxw+E8KAonfXknuyh+RAP9zHUtK1poGatXVVC06adGdB4CqHd25P/LRyy55mu53ZO6eB3
owowmimuzzNaQdwoL2GX7zMPeYKZomykdbSq89BYwT4MEJqM5yFL6+/BCHV+KP13HLge3XRqSkFf
uWur6QbiK6hJaiIhTKGf8aQaCP/i/eiZ1jsaFgRc4RDcuDKsL4Gu0dpIounDraOreSycJ4Pa14ES
U4fyye7fE+28PA6iCHetPhBUF9TBQ6V3T84I2cWSjVxHWeBeVxDKrvOGvrwquXxIo7jPjUBchUQb
EyYQQZ2cB3u7PEi/H+NF8tHQktx1s1MeSQnLn2o5Xy/vyq/GoR7Z1sWPiuHGpi5MEAp/rvW0N4hY
UHvL2jjZVpBsswkppOiY1xeouOlnzW8VDYQdWpHuUJFZ+zyUSGPUl5zaAVVZE5lXZVPpt6x+OCGY
r996Ts0wP9G8DkQd3LlzhPxplBPVNb7KTE1h9p3kNdPqmcTEVt/raSdfAX9vlk/VTZilZOwYZ5I4
wZYkHj7J5dcJkXYQR2/e9uGkX+XmFH6+5URwVj/axvOUx+2hAJm7S5p2eMvIXl9eKQtQHW1j0pJB
AvXQ9eP7cr9II8K4wgD27pThxiX2BpGXQuzI4tojRv2JymBBKHNNBI3mhB82Fln13a2KwymqG4y+
AzifKJnvlzccSixVve211xJ07HVRePLzH2h7+ZMhJJazMUm3TdclJ92OUeyon0Q0Z18awzvxTu0u
oat1QKZgP81GerW86yzhqSyHWBc4wc1y2C0vtCrxnWq0cW+JKTpLj8SG5ePniFdbFEfPEWhHPRPj
DlijdZRu4d/FIQVWfzLz7zkkTyuWxsvozRUuQC08hXE93oUjhpPlGV0IKd/R4lctsuKdNdXVqWRA
ums0pY8TWfEdaj2pC9H02kW5v5VmNTN/ozqqF84BWBnXLPWXMqQgMGXkG7MtY4vF3TvpftDcTq1H
aVO9jx0RcDFo/VtqUwnTXDtj/pBD7qoRcC3PCDMV3NYHb43vltukzMDeSF2/oUycrZe/UhMB1hAJ
8h5OBv/uwOBCDz/zRgSy/nwPB2hy1tre+1xhVx9JTr7KC+rQqZz7z2d0tMf7eW4+vMbG85RaxMYD
grm2g4aGgvouI2MA0rKPtPDGTT5q5lXjyPKaBjg9VfVV/P7gEAh0tTxBlF2zge8cXdoWOC+XCAjL
6lkuGIF4cr/1HUJQ33FhhoC35hDUAZH0Tfo9/f2BCmTSuJrMi2kNxSXlb5HuMOjfqGt+fp6K/LZO
0+R1ACf8KopaetemlX7LtPPyl/S5NAlEKdrrEvblVRdIsQHCY3z01svyhGYaiegkzuIadHd5ZZFo
s2nDVlwXHf+eHuEkpXsE5qqKKoZW3LuhLLm2wYbM5ry/nwlgWfW6U/1oyDdOnc76qMwM/jmSkeuK
4xNPGIinPgYaS2Dl/ee7+fKh9Ar7GbAkolnTSVBiaNY1B5PPse4FH6AmVstTE5NUlKyLqnu7sPpD
kQR4nIvCvi8cGhrLU/JiJL3EqD8sF8ETrrn62tCtgUh4WKtGX1YvxFLcLk/l7HnsRN0+U1pJdi2n
xIk4OnkzoMBi5kNao0nmI4Ld+ofJonbltI52p0+TcWDypO2xIQKXCilJ58zyf2QclcLvtXcIVBDt
NqnWYEp0R+vchgjyIrLBXlD6XS8/j2N4z72oo2eraasdYbIEVUV5fTM2Ggp4q1Qzo5flmXNHklXX
6/odEcr+YZggIrV9fR67qnsYXIjfy9OmMN0Wlj+RjgMAqu9a+zKIUOIWEvTIAle+zl1yWb6LX/qv
ou/MJ5f0pN0MHPiUCCFudBcaYUTZ5rveX5YfqGIlhw19ru/g/SbHSPZYkZLQfoh6lDzLUwIn3Hm0
q94DAGsbz/CHi2toxVWAxGtrR037qmfYcdRvSKXuI5I518lsKM5ukGZ7XRux0ue+d+fMGUE1pQlb
I6u3hl9rb8ASg83QFs1Vbuvy2o7Jp2ES2X7LvLuJhCHOPwjAve9qN2YmjFNZWSRCoJGDWjxdlveS
rfilwbt5pL/g7puxG7HdcOl2Q0RVfGpiQiP/ME6B/krcSr+dHTme4zkPb7IGKeTne6gPtdzsSIm/
9gQHk66GpuVl6vXL08zw9L+98Rzk2fTf9MZNUxj/ZW/88Wee/2yanzjrfy5vqPrPv1/1uz3u6X85
AAiFy6ltsqpyoGn9Buj44i+IASadao8Cn8f2P/7P72656fwFsw6cDfZ7C3qfamH/BuiY1l8+Iw9o
HZ81P1wY63/SLTfEf8J5cSb4ju4DRTbp3sPc/v9N/i5Obk0Odn6UnHbrmXrGSVebwTKBAIvnThUO
CtMoBXY7zHBaVQD2WKoJ/9po2UT3pF2qC+rOUcVnLi9cNssDy305+jAyYtOA1hemBbUMalTRTYQh
parl9ueuR3aRkfrtPncC55CSQJovywe1Ilj2lk0XCdYQXYfVSavMGyVaOelkwIITUbtgqvx5u+xW
6q8kZGxSwzVhhuCTJ5ASrPVJEvgI5yBcG2OIjslLnm2y4xDplUznWa+183lA4DRm0M91QQkOtzhi
29HAtuI6+ZlVESvSppo2ESu7WAWrJDL80EcsJxMmmZrQIPrk7ncGB0u8ZcQTXTMXQHAzarvEmpWJ
CXt21lmkUZXpTUu2y6BCXoi4AKOigl8mEmAiKBipioSRPcm2XY2m2gijg21RTlcBMlzKd/7QBaif
5WtZm+dpDJkeeaa+sor54oZpdNbM7m5MG5R9LbFV+7GaQesOT4ns5S7DJ9oNI+KDodwZmfUinPQR
/jJxdKTfUDQwiHweXWZu2d2kInIal5wlhnEb3uoDGh3QtDMe21n3XkFpku1HaoStQncm3IFTjy9Y
zzztIKYCeksDjKEA+7YbUAyvtIqpUbuPCzE/afJ+gLiaEviUR7CkLSScVYDTIDF7nZZON4BLsHCd
UpIf0N7B08Hby5UgA+d8EFwDab7cJAERHoTKoMkiNSTV02ZjqDCiWHoXqylH6lf6Ly0HRJxHBhfb
tLwlZKy6M5IT2Gp3O6Vau55Q64bCtQCeD/WKCRzpKDqRl6U237s+QUmyybfa5KFgJEMJ8RdQEhWr
1Jnjm4FgC7R5RJOCisgmD5xvIN2oN0/wUsbXXMU0lSqwCTzFOzmJ0U73UJaoM2h+oEeUocMf6WOo
6r8dgleJBmr+EnxVCy6tN136Gy6HTRCXxzzKjf2U1fumI7uuNRwq0wneFbSZMAzvfQFef6yCZjdU
niKsTJCBTepVLYubxEsOYW8if3bqk+hxM9TDcSYdpKyJEKSZnG2CO99IjrbXb3IPsYVT2w9G1H+j
oBNvprm4a1vls0HSqnUG548udqzcqJ9jRdITsdWDEk6eZuD2j5r7vIayN8EuLEZUdJptE0vbcCK2
h9zBlhJ3kIdGlIBJSdCXFiaPtTCxqWr6WcwHjBY/IoI51hlRSQenEFd6G6Lfhgm9GqN+AktUfFsS
y8NuiMizdbA3hoXc5KgnsX6jEkWgzVG8oX3/2pNMRQlur6kOnU6QU6ACzXR85x1cvZ3edjpo2nHl
qfizXAWhUfml1kk09uwfUowEGkW6vUNC4I4D6K4gy6ycptdmQDlaW4T6TeqDVXlhrTsTPswsETFm
1iN5sO+JiwgWx4gtKChm706D+jVHY0PfAzmjuRsuANR+djahb46KfytVEJylIuHqpHlJOcwOrgnq
irR6RijcoKSZn4mNHbYNFKDSv4Bj5t+Dk6xvWTiRQRerMDqpYuk0gwgyX0XVAVn8UU3HMKtfk7AD
6F+aMYxcuYdT4WykxD4t8xvcD3TqiTmfsXqgNnbaTSAuxBJma3Os7dtOWD9SmzEVnWgXjbdjH0Fc
TuHR9yyVjo3/ECgtb+PaZA6SfHOYkfnWHGOs6Z3dnCqZp6HyhaJw2veYehBCrmz0iSw6xHdDhf9l
pACG2rpWoYAjsy90CGuP1LBNIO9JC9L2hmTk7NHWlrYbbdpUFXc5GqU5MXpgbrWcZ1PFEY4R6vlR
1dZHj7BCqqcrL+wwFsOm3Lm5W2znoTo6FPnXEyh40t0hJEtlLEbYYQ+Ts+0H76c1Mrz0zgTU2ec8
L4/d1CfvqaMIcVypvDp7ta1fWla1uA7sft2m0TEgNxf18C+vyI0TvdqDVuvdAW3K45ghpx5J/9vn
SZ+ywJMY/SUq/rzZNIkWHGcSIEX3o6zC+RDM5jMuih6KBbrjpIG2U+S+seWoRqTDMFVaZOKk09F1
72NW+rUGd8bToSYMKo4SN8yAi4iIykyFVc7xN1ZivI9JjGUQrzNSLXvSLc06NlcWGIxN1ZkTumAg
Az5pmCTbfGBWKwkFYX033mR92W1M4cN1rpqz6d+AYAbNlifpEWnZG6KrgWQfxQmQlP4zubdttE9W
m7skZ87pQUunYF+n8jDY8J/AcqI2KzX4EjaiBGEE28wtSIUAjk1eeX3yxzOpkyOWbQdHvQSNNkKV
b55rmpU7KkopimecfANsmhEa5imw0ao1tn+gv1RwCKPINuubXA4AFhKMexnXoplm5D4VoLaTnEFj
SH7ZKuA0ox62nhpCT2MVf9q80Jw6+P10KbuSgQYUgjOTliose11WkFQsCr82iaq5ilb17ZreiYpb
zbmohM10MyXzY+00lFKceLrqgSswbSCTRjctLPjRNtZm+0zc15lx+jpywLbYZL3WKvR1Iv0VDA3r
73GvNfAp4lqu276aAUtzTjR5Q6PUcu41DeGSXeGnLYAeMn05EauxIcj5HOvi2kU7w5nzKlS+TVWW
475O5Gdfd2kuJkwkkoYYMteA8UsPHmvHxpYD04feHhkHCrgmFWGZ1VAcM1JaT0uksymN94xL+gY8
42XsUAfZCYP6nKR3siw58qT/3sss25YJWL/QNvd0P0bGOgsoXJTZj6LP8xWx1m/C68mPVbm8CJyx
xAmgeKGXfyxBxx0k01OfaCBQ2iy7F0nc7yaFuYgdUj1Lm7gFHJpuUeH++xFMTbWFTgMlydejNQVu
ONtjfhg07ZtKI9z5WnUTtr29W5pvUIzIWBzgoiWY7Ta6D0ilrrxibU0xh+m07oxo2sd2c5fjKQ4y
DZb9qhZ2T+tTjd94eErUFnTbjZxs5aqBi6w6e8OSLJ71cCuCyDU3g8msOjHvHYJ+NpqDnbpG3H4S
MggJ8AGCI3JxytoCVwYpXujf7eEmElRqzFQ/LP0ksvIezVh31oz/l0ElBLmm0e/HJj6FjoStP8qb
0VTBQtSH1/oEoBZDoXEoKtzXkjwiiwzzHZ3R+xxpytGMHib5jHUl2pDQV6yXj+NgjuI4IWHez6Jd
2gc4kSpqn2OA67o2oPHRwMaGCPBH05kT+oRta235GPtKgDQxk951o3aZ/QS/TmcMjHsYydTcPUQJ
ugJHBcMj1n9WttZukYfJYwVeoyIiZuNUEIUQ1CvbQV9tBPBmLM9dyYWBCPmlcZ/haWyCp3hmstxY
WbjhJBGmd4/upT7A0Xk2DafZoRrF5lScBtjVpOh0kDxcqz3EOrbzvpW7tgZNE5JU3eREyUnf6kka
gPJeCOGgkczeM8qo+5mW5Qy39+Qyj2rJMkNT9F71D1ns/RwixgspiutcJWcWBvajynwaATokVfIY
VZqxXpr5XUMyHZlcH36kIQxWwd++x39eTEG1UbEoVsHppGNonEn54IMjv8/8V+aBcucb8VWRkxiZ
FGJHvtrPPgm0LQ3sIEyG9YSJsR3Ts65E/aV4LD3DPIatOZ2wXt60Fl0w6TQkUXrwsbqCajtvQ4Kz
D4+Fw8i2yJKi9QGIpCxdaobJnVbZ1d6G5YKAG3GrUPq3FGczk75yXebNdMz8+3py3BPx7e5pCL+n
6EkRuc7ZzqjyZ9PUTZTBs44uE5EB2P1irYWUOb3KbvYmCzdrkObOTcs3ZhTYmTMGG/q0yAYJuS+h
jtTZDFZ+zJ8qBtsdWQlSafyiqHroB5nuSfzoz5o3rqcZDcTUHcir1k5N1H4we3hOqyLitGrOQI0J
8yEtnKaswIZzMhwAT4lfQoCVNmHxhLJFVToeGrsbt7nboe1WGS1aUrhHF6kRUNltylj+eVJbQ3Zn
VBBvfLBLmBD/7rE7WPP2IykQeNmJKXX7dzeuONxLnNkkj1Ld7ai3ji1DhwOTQfcJEw+zkbPbi3No
OfxEJHYx4ZtoytV+uMm6LNqzsrpEAR1fMBF4LNYDFse1a8IDnUKHTl4rzwQuQfym7LXkrAcOzjNf
us8hLN61pLGxXvQPdgWgmVQwCOl5GvG3u9JatR2+cnhaCIQb/7mKEMCEOuqs5TCfJNlsDDzJ1nfe
3AinXlIW657qa6w4NqZJXFg9n1NsPfZArT0q5xqFMhmEtWBK7dr4b0soLEnaH6X1ngGzQ9me9ZvK
+5Wp6MFlI4RkBhbYJg6lmWNUrV1JAvm9ScvuuS+acTeQjfV5f+UACjVlX26XTeC4lDkJtbkSwlgm
6dvZ1O+4kKLUVEYWM+n0rdZWH7Y5g4qMgPnQO6BKPNswhfKqP0W0T09EnXoIHZziMFCScDIa7zKt
RqgEVb9rXyIGo1MwC4sOcGZ/7iWDg/u3YrTmOpSvqOOi0c0xcubYy5iTSI0S9QB4jIj4dqhZVlrV
rZ+Hci+cyj3Q/tu4FU38Xj32tVnuS+MUzYM2lltfPaWi63dy4vg+1x13R2xAcjKjO8PKJv5iMH23
qKusJ5X6GBcJF9DCgUgCAH4vHcGV2XeDTVsZ2SqvaR5bteeR3VS8DjoNZDK/iJIrJKTbSPwsiU40
38qOWkGWePCN0lpyMHuAOrhWnBbZybIJ1FVSl8x246qdT8tGxPBe8w4ySuNkDBuIQ0aXaINlo813
lQkCcrmsfd1ttEzROYcmgtlhJbKZu/Ixby1/m3hdRX6P9RFg1tzpgTGcZ5eDKp4ZfCmWMlvOiuM8
J8M5d3oMc10e51vYfhVL9XTn54Qpato6MPwdY4Dg6iIdjpzMul029JW/ia54sFtXQXn1p8o3Sbd1
yEnFFDbhlcKrCTe4N9pyXzfGaWRSum/iFFxQBcCBIw95Q5hvzIQYLBEDMkvj52Qyw7cxv9fgyXYt
dJC8CDf0xqIPq+8wg6c2dJ45uJN57T6UJVMDWiNEmXGq54F9G/gR46pMf7TU8QMfb31UduO6suaC
zmM8bUnGwj7GLOKxk+YZYzNkYYuFwWgUSNON91lkR3ps3Vuu0nFwuBRlbL40ZQyUg+bsCsM7sZOi
4scKk/UQg4frPDEebcv+iRjrUYrMP9idgDBhuns5sDwLZIEZP4qOc55/BFmmf8+r4kRR4AU2gHlf
p04I5hpHpxEaEj8aoTxkZlyXUfUDd+68iQiwXBWt5VIrjPszTQwYfYZ76UULdDabxhU5lv5VVH6j
22yey5sRQcg9KxBjUxfZsKsjWoaSEbGYZvrGBivfsNRhx4ew8DGgAYt2cmNXD26Hu3vc1FVeHZKg
rq8GkH1XoRXf28PHRCDAu0oNa0VLkP1oPjq+8+G9pKHu/z/2zmy5cSXZsl+EMszDK0AAnCmKml9g
SmUK8zzj63uBWVV5qvpcs9vvbZamJEVxAgIRHu7b1z6zKoabptOkp0ij/7DDgHSiQZ6GoGI+duh8
vEWwNB9iv3WMSrp0kxbcWAMJ0oL/6Q/RtK8qTdoMVTrTZP7dRMWy07Vk9BfCETYgpuBmbfBUIj0C
g0uAkWAycqrbdnYVWoNxIh5/4MXSXrSifaUUrOLNuS64gohAywrRE5ospvdFWCCi3M9xmm9D2vYC
pYf8YsG0sopE3KeDviAboVmuFJKn+6+Iheb9Q41FOXktftwVmwkW4HS1L+Lmrvca1iztXRIGERST
S42LD/aoMi+4EdBH5KxiReRU4XO6ztzo/MdtqKxmnUjg7jq4WW4e2NWPv38l35Oulaw/d1MN4HkV
8d1/3BWKWIJ4JU6YaI9YcerooY1pbbw/ftf8/Zb7FRGxAnVhYMRyS3B9V/rd9X33HzItGfgIkzUQ
kYD1+ip20sgg7O9BT9Dype+3MinJvLSQXu47nZJtjZFHkj9NUrGdGCi6JP2UahOpSIzL06BbW0Gv
rIMM9agskWmEFmkV2iVJt1C631YhJ2+YMp0o1+oBSLCjrHufC6aAdRYxfwgPk5RCYwk6abOQL7DV
Sf81zBNG9ap5MM1EIv23IHgeezcrH6MwQaQ0oqQtkt5OgvRJX+hOWwyyx7GM+EgJ8IauyvqS1LwX
eFf4TbX2EMph4A4rWVebR7jXRVzhglwyRZZ0aLgCjhONuUQXs3OrsRj8UqkPoZmVjkmSnfQR7VvV
OtWED71iPCSDio14SnEQGsrOSIxH+uO/SWqlyAD36TR5VSTi+bvEEYazw3OaYBekgrebTfQqlDUg
V3AKbMjEq0lJAaGzlWavwQY9Vn71Mzo3MU5B8oTRJ/v4Sw8JJrUgsNF823kN3dQyyUWmR0iJNUu0
0U6BzVlKJWVrCSukSUgGV9ECMJOrC6olyczl5lxsUBwSES11vjHau1EpunaFZuLRPKY4GNDibfwo
UmvXWdkxr2domFyrKLhftdHYJ6lby1N6wXaHHJ0uaZuKpn9bpB+HJC+WRSLBTarz7H6dw5bl0M8Y
sGBKcZsk1EwErwiuYrLXrQLjqVaqo5xCfzKERLqUWHLlssAANeOjwsGhZZKpXJdHj3IGvrFWjfUY
pqJC8msSyemOFoRN6gGAEvOPeIR4JdMoaIs052MxfZZaAeEzfcZ1J9xI9N/cOqD+UsGTa0n7rmFs
MX4Ctc1tuCPtY77EbyFR0SOGQCMlGlhNapeTcGbPEGfhbQXlKqduxss1jKNbCyIXwR0r3qJpDgza
J10OTwYx8dB20WlaT3Q9q/XRSJypDHVb1WW6qM3FM7qXwspoB8uNZ0o/uK4C+o16VfWNLjuN6JRt
S4cBR7oZ0ZCJbm4U8IpNkBFEgbFrI0neFoF0yhJWs0JIAwfLYbOZXrFNM3aCND+ZZuZJgBloYFu7
hIbmWA8awt5+3KbK1JHMBw/dS5ETCUmwpYHoUZYpCMT0I7liiHWKpJ90UnFtK1I2yatmn7ejXeRZ
cE2DUz8LkA1Qo7r033n0FYO21CmVz0JNIgAJk6ClgyPidK6GlHpy7Bk2svJLsLqfihyd5aKs4LCV
GYHxexg9RD0u2jO9pmQNgZQSHoDjGklgafSC0Qfk8N4ASxXZkZAIGoByYYwtNQdLZFIB2Sg0HzA+
vqcvhKekKsLiJMyidszD6LVIvtipRiTv1mp7yujuANzQ9bopqoc5Bom3oA91VRi+eVs9tSoDxFhu
tSaa7JeUjRqqxaGPMYzruNJG6IyL/pZIdLdLs+J17azYSRoCRsCUu0r1jViVswc6JGYFpm4e4uu3
QR2SoLo0tRxYgfwG3mOAHqI8q538I1aKyq1Hkc6NpXwpclLlWFah0pKiA9gYOmYx/KEPHRrFLD0t
pMOb2QvXtpCqV5+C2AJhYQzHvEyfUrVXHYua90YfCH5yC7RpAiUeOcJnKGHYUGl4BERI1RUqJ45U
PxokRsbV/69TRk9HTmLTPpiqlIcgSyxFOWxMQ3gUxaC7RaqMktF6p/URvqcUWX7HlA5L4ywH8XeY
qGBYxxBWQVWsG7SEmlHBahQRQSVhi0LTBIhkZMQeuEvv24yagiunwq4fyRtbcyK5uoINnFBqGFtI
8N9Y2GBkxMKPVmh9LaAVEy2ol8QV0LBJUunjBLVvDD7xxxcXO6w6kdNYTDppBZnNNWBAQ0ZOcBgk
rrQaBg77M1tvqtIHDg44MpRejAy/OfbMOzhKx7DQdliDrQm8tNwgoT2Ccun8EZJVMV9a2cS+qtGh
nEagQ5rTwu6OA5He6kr5lptlS2WNz2+M76NBU2oQWT28lewUPUHoYzY86FpBBQilqG1YvMQQVfUp
QGTTCtmHmIKmFuIOaSNTSa3Il4QM4Q7i06HWOsA0C02FiroiJ7rLFK24x2HJ6Q4sIQa4FUIrII+y
sOGqb5oI9KdRKO4EOkKo69IbMuurC1CNRQudGmGy7BCBHKWWHBHyosq2GtuoK7YDWsUlwjrRIpOm
YsPkosmhBHmWPejct+yBRAOYhgngOuhdtuWMwsLpM+OD7OZXXRaNh1bfnsadIVniU4zJkSTCmVLW
IDFUvuK5O6RzKe6Ya2gPzXe6SI3IMkLX/Gn49PeJIOcN/D2SNWW00gRpSYgQtGRy8kmFrUaYjGyI
7D1+zUJya8pUh1WUPg5oXWxxhakUXNKbbpkLN6vQx6OR7zd6Oz2pBm1YeZMA5J2mzRRRgYwqnA3a
DhZFEjGpGmbpabRVdqazUDfahzSs4su1gqiJK0XC9XrKcYOV3uoMk5pMhulbD9IppsA5ZgXOOImW
KWe5Gt4FeN6wckroxDXI3NHQVzGUTnNWW2IBYOoQptpv5hiQt7T6O8U0HLqQ6sLEnOFLA5nXaIGM
kls/4I4djIVScDI2ZHvMM7VcHd0iqcNyUMvM9LsBThP0fj7kv38YaxicyLSK/dfv/twVFqmjizPE
MKIuaLyP1z6booMNRsGUm7FYoiggi1DjvhlUYPNyHmJlo99yFZX/5e9x2KH+nWfP1f3p97/5y83f
L7e+ZrkmE3SZy0NaX8JU+ou0SFBA7m+4/rg/98/d3x/iz/v95aXvf/Tnz3+/3zxWohtKC1N1kIzO
/Ynj2rMSri8+agnKhvtbS3oEgmZZPT9C+Vlc6JUyQpD9ath9kRSbt31XpX5dmiVoXQUIU6J/6XO6
HYbXuIb8hhU57t8ISg2j2Wd18Z4s4/wRZUzTEf4mptxrW0FeyFituxJcPYmG/vtmAakJaxc2OF3f
o7pa/3A9b/cfibn2095vojqwsB1ZH4pkq6bMs95sRSPZY8ySBYO6K/PDfz9+fz2jIGP9+1Wy9d3u
f3T/ocvJv17p9y9VILDR2v5VsQb/+bs/H+v3a/25/3d/83e/UwHH7YzWr9cEutbSrjiSagSPBhvw
fhekAV/n34/eb91/d3/0fvf+4/4Cf+7+3XP/7qXyvgSyrXAumrU4QqGNvBJ1g5BvywBf7//tL5Wq
Yc/x5/FyfVL850n3+/eH9ZrdT2/uxrV00PQMaerV3MTkbf7nzftD9x8aNjJCLez+PP2/3uJ+VxHh
T/1/Fdr/RoUmqaaJ6db/TGjZFT/jz+I/EC3/fM6/NGjqPxA9KJqB0ouCpL5KvP6pQTPNf4gWEhbU
X+aqTlsf+hexRfqHoVkGrBZDk3CAQWj2bw2a8Q8kbYjFcH8zLVkzzP8XDZoCA+Y/iS2IQhTJ5OUs
jfqMKf9frusyFnULeqjdHIC1wmVZh5osJDGGTjPEbPL3ADp649wmU+zqCTlBFcieNkv5NVMhCiso
vmEUUcsRY+REHXwo9m9+3uuQ6JrPrsXQcUnlH7oBZk8tpGujAzcZ0vizNqLIG0fKWaVqdoey7NkS
5/1kUzAOMdiMxGMrwIUtBYpUBTbH3fTWrQwiuoD8qleGA2HjPjZloMF5HUCBB+al5OURTxmQvPNw
HKAaemKJ9iczRWxVdRkBRrGC3pMfkAtr+I2rRpztbxG0uGt0/SOaabuxgP4Z8aBTcYT63yNc6RTF
JLuJ+0cECXjWjI9SmCJvxkshrJrsUAuqzZ+AXAxHXwgRFaDWLU9SC2KXFECiFj81XXtPVoBKLqJX
X6rv4RXbH48NXHboy8QEm4XsQo40aDXkuWbswRFa1w01DnZ3JDZoHZC07cjWKbNGxQ00opwSu2xx
+Ix661dKn2stG8c8S32gWhcxzGS/Rr+yqGP9otVs3yu4lRn7S9rYu7Oa9Memh7EXx9FD3uA8LZfq
j1CNukukwh8zUr3elqF4E24kcUIvblUajgh/m67ooclI7iwXsPqDSbzW/XcCKEKWw9dxQomej2m6
UQz5q8d4fT/qeJvUoLUnK17Oat4TOBuPc1zRV5yr+qXOrmnCGw5sUvWUVph2McKHNuuMHeTcR0Gh
kb4u0596TXF6WPqGIr9VO4kwogcy8sdyoAkG7f+yjWJ2Owl1/A2yz2trApTBG5sWwir7QpCY7RNc
MNitIIgbR3nTGkK7jU3hOS4C1yoa5RpFEPN6vKW9eA6LA91YtNRT7m9fSvp3kEXOjx1iuA1zdLsL
DLoi4UoeEW26VkuvkACZ0J5abSOTKDrM4hieC0uy0F7PvduJ+m1My+qVvdK80vmopLDJLlXv3tc3
hCqt1F22ipWwBTbo1jVphcKGbNx2QvxCRWjNG2COMYXjjqyfJ2Rk02VR07e6NbPDTQuiXOq8mkr1
QRHQV+bAdJHrnXXtwxjV6WltZ7ACDACWEJlYQtO/2dNhOcsrJWSs3ZzUF3ZUA2SCFX6er5RRYhKp
TD3oCasHajbSB5pHR6rjn/Giv/YtxmPCmDiG1X/IyXBJZvohzThZ/dqqR8EMNZhhV2T45plgmaxb
gumJNqCQGoxfEEWS3UidKliAIdLhj2d6F/4QsoiOHYxyrCX/EtL0HCnC7BdTs5U5367cR8w0wmwr
WoP5munEa7ie0gyM2EZwFCnR0WWjJ9Dh4hw0nHrmQoy2pUrP5FB2uPMBDO8MCOp195bM9SHpMTDK
Wgp15vJVZCauKf2626kCqrNVBbG3u/Za/ysVQzYXcgdCKMb+RBNwhDcocZNvp8/BUB/rk8LhUrsy
QLWEanRRIF/iyi63Z8xkwPPPZxx0Q3wtNU/Mly1SNHMTlUsK0psJSNVW0hx2k0OXnATyHZjcVli4
Dav8FQcWAKWCI+TE/j2bMEbHbiqmbRJW6OGA5W6SoqbYYSD+MsmxUVydek05qQh93HgF3nYJJuGS
8ihWBvQnjNzCPD+Mwmsm97GX9+mrgMwNKQ2uETO+Rw4E3atgQdwirR2+pR2Y16lqMZgqmCP0kgKG
9RaNE9Qcaag2izyY/tTUn2Etn4cYPdyQli/mXBnbdtCETZQCVR3jX1JZjlfLKpCwLuZTjiDHWwO9
WxmvybEcWkIZPgRL/zjFOUYNOq37UtORh2Qel/qi3qQToC6yMSABvxHwBPtS7tlA5OpVi3+Z3dT5
Onm2atRqtD2T5idq/7aQqWvJv1hVciohggqT+NiJ9U/VvJNVc4h3ZDGDjCUvnntKddNFIuWPpJI+
8QqPO1nAPdc0J0zq4TgtYuolsrKpxDOMhOrSS8ZzEUnLyZTaGfOKSPCV+r0Q1RgFkHBUoECiJVg+
J7zO/EWKgMWX0zExAI+H+i6zqGvOWDvpym6u4Gggl7iiPYHGvlyUIFke1YA5VE4Dt5967HpRXW+b
pbDAR8alT5f6Bfdl0qcGBR5SmCMyPrN1W7wPQ3ylpsm4hSNZf4H9sN4F1Eu1nP7eHpPGXiB2F5f6
2JrLZ6AWyR7a94uO2djZqrRdiNzM1qqpesyneJumZuarFN89HZ6aGYfaiQLQdZTJG9ALjHrTAgVf
NNgrtmL1q7IK8dikKJOVGNiZrPefeoPWdcZ4x8zl5FRTQadHUO59rWezkbGhTDrEsrqG8E0KrPJA
MPtjUbSzmNT0MOuN26vWj4GSl9vVJkWiRK48LSfdU5TFg6Ahvw1Zb2Nr+ZkO2JvMPVVEgJakcYv5
wKSE77HCOp5Hh8LUbnNiTRsBh7mN2rNU9Au0a5Q7T2JKiCPkOnoMhRyJRFfgxCZjIxfLU12lgtt3
ALxy1kJhhn8vlzT4htSzKkumKYzprKum5NR0lJ50yrC0C2KIkEAlrdJWdZakyzeT9C0j9fdN0iok
I+FNGDqe3Qq7dywR0pwFut7S+zqTdMXurqh0oi9FNMB4s5CGGG47WWdeCqFAVY/wtQnhalICTeIw
PWlttEHeIx5mQ3wApB7b8jLQzjWs2sRB/mQrj5OE0RuncEAmq7aC5JMLsRxR7X5KoTYdazKlGy0D
267xTWidqS2cXMvm52T0JYzR8llX648OaMY2JQsF8V/RIcgDW+myW9w1yobZ0JRowq2E/DWKayTh
dPGLc1ZBMcelBkEoc3Y1CS7Gdz/A/5aOlBTnptQwANIo+Emx+iJ3kuzJFcLyzBus5qUCRInkx8x1
ci0Ri3wloRDvTMTlQ+aSCl4oJyxf0UgFVibSs7OyPyTQ1TYVhagtaZ39SDOYX800s+aLRLalawni
Gia2NKS3N8vwyZFDjDdmhwulphjFvCbBty6FVTU/kE+aai8rKTSyRPS7QYPKTUWUmRapRCgQg8B/
ezGVWrwkOZZ61i1OOwG9VzdsdGl2Vfi/9tLS6W4u+26Oh82yYH44abgNzS8LE/2klQRKJYWLzPRo
+QrhqySUXMsEc9+SKNCY6h0cRHnXgamHL3em9vIRrf0cM1E+2h6gAYmqx/MhiJAVTTAKU6O4yQY+
Ib/5QEpDKubOIbJkkbQHTmtQAfPo5x0qpGcNiKc+eILj+hQH6DfmoRk2WbiyaUy1KbFmQk5mgg/c
6+sPrQQdCssaneD9/v0HMba0S9HjIcnO2D+bgMJWUgDPxYcWPAoS7ljB/kidMtr0wZbfHy5oEvSo
iV/qHiIJqwhb7vXW3939u99Ng2w4VhrjQLM+NyPx6lS5Xjn/46vc/y6oJZmyJ+0xDhHR8Je/1lJ8
Cyg7/uszdMTwlJAzeIJ/HvnLzT8fKtTx4avNJkPI+69nCwIGjdTRZUwHCaZ+v+7/9ltKIeZXWoUU
hkvgY67h2P95t9/f4P5SaUX5KFdWN5p/H8SyAaKN+sh02hUlgSrdqbtS2Wr3odCsubv7A+UKnbrf
gtyUb8KA5ezPA03DdGOso4y2oHwFQXQQG+/ItLsG8S7FvP8IkuJQEszTzM1JX6e6v/y4/w6sXLQJ
ixRda5EsPoKI7R0ccyfkpKi37C6igaSFlojas6gjLyNPKK8nNMoZoX94OX9wIf/1OxU7AYQyvT8b
xC0HuUaLr1qI4eaMCFAD+nlHw9xpObKW4v0gNux+o0LGswqY3hDTUIrYAyZi/h9cnnnl19yVlX8e
QAdE0nfRgISht7tX60PYA14wpsd4bYn68/thmCxvLuXjnW3TGxU77pz3/F3ij/RHcrnINe60nzCs
KX7eH1EMBN/y0GzvH/gPc+q/7kL4672Fdgp5OWqrGnb9BBn+Af5dzoA0ttnfb5lrMvB+FxwFFr4R
pSd9zbI1a0bttyR1vfv7d4y7DQ1Rfrp7mL1l/1DG9sPKEMm7PfiXV9xC/AyFXRs94tThpcfCNk6v
0x6G8m72MMbbaP4w4xWyHfFY1ryHZf86en7n0kNqT7NLwmxOjtQQpWUX3Pwh3efHzHT84Na42jWz
e+8IwtyByQnR2fbBtG50u3Hf1zc7MjmTF3xIm81rYjrHyUl3rxBLXk3B0y/zF7/oN7whqKabRpqj
/CnlVO1vXNh+fnwNbh1dcQQ6MZhSUvj7eEcUfOWzQdrizUnm2kxh3+2msOuNtF9wBMMZbtzUER44
m8q65Wg3Io7FrDh8u/Etrk9qceGwLLkPfLHUvjg8Mx05y7KztDfyqtPHNF/gqONz2m0jkFQtHeou
BUARXn7vDLlrzZd6edCNHajTadmJsk6Qc+a9g1PWhW5GpD4+jB6nRApcOpTq5JiRZcam9bugg8Ki
ZLahSkv7ljm+8jnSY2/6fAwVSy18q9BEeDqLwi4Z+VrYuWMY3lt0ZLjc4K6letWyW2YH4EscI/12
8ZwsfHE8gOxH0c9JICTQrRNuk/0XKgDsMMkCQe+RPobA5bca0tVxEyD2SW8jdmo1XVQt1XB6Pc4E
/+ubTWcp23AWyrcFghCawJ7iPhAJlxaYeIfWaSajQ9H1srCunZDNWvGOYWGHq6Gkq9fMT50N0da8
mZd6Z+LTETywYrn8p76Wruwz38lXADsa9aq1su+nL/PsxC/KBSEwLVwOrozqY3GSJWc4RXuBb7rH
5Ht8Yocp1Tjc/RC/xJ5WPxre/OiH+ADlhQM2/KI4U3xwdCjBB4/MirYlgw34ROXsYZiESaAz/9i2
T6LnTsysx3IXN6dOcK38V1VCTtrRv/OYOtmPIj8lo44A8EWCMYd3UlqfxEeIDBuU4bb1HXwRLFJb
Yg48V6dIPnTn4jmrjsLuG994ux7fh92UXTt5a3glVHsIMFXg4DjKiEYqhcPO6nqu4OoJN3yvfE/f
Cp/cLo8YxnBRaYInArqTlk3i9rfhnP8Eytu8SMnO7Hzkr9Xscp6SF726WtTJ0upJyv2wvrbFO0+n
AAY8heOhXlYmbYPhAPoUm8E7TR8CHSHzhfHIKeud12Uvfvk82L+RK/mQku0AGIPNCq4IuDQ6GWrG
byvbTEB4HjE0yIsL753Q7kFS8JvTv0rEuG6AMUlXtToxuMIIsd/6lhpn1rwV6ARf+HK8JBdExIk1
2scOjxIgWXhrKDDsPAb+spwKZEU6KgQMnxpv9QESPCaDWf4WBvbyPZJmr6UFVkKTcozCE4MSawel
cjTV45f9jNa2OJjtPrsfpSLF9fm5rp6s6qtXfka141u5Wze7EoN0vFxIbDUeLxknR6H50QasPvBr
zZvSeLl8HAjuB/osC7An47yV+k8leBgUQsCFGvA1nUE6TR9UiUSxc7LyQa5O5m2R9nUnrR4b9kjl
netbAuCbJDuoJy6CK14iKn++YqJavrQt1l4EYhuuPXKBuOZwTeJKYnPee6RTjvplSvbspVgJLw/W
h3nhDMvNluM6OJ+xY146+xxHj5o/f3EF69R015QhGyJnbLar9+Y2ty7QiD+Vq+LTMJA5TOXpccmZ
PbnF6UC0tx/cde5mjn1nKPEevrTvKfsy869jjCct++Jb447LRzkWL+SZZtolHBMdDWwR67NCjXAT
fjUk6j64VNrYnr9od3QpxzdbbFay8jx76k2/GKfoPjXFvY/yh4le2TMI+STTfn7r7OjMMSDvRhbD
X9S3XqJNxw0uszfKdvjEzBkfOXFAyDlaRv/MR1D5Y81wBrdj8JqwUzw6RuYvZh+m0olrDcCZybIY
bOES+uvKoQKicWOnWmfN4oXJEgTHOlDX5mh0sXwHw0enpF/MlJWUUS8g6PCLb+GjZHEXvGHPySKN
I1/w71JDN99Z0J0oOCYf7+pNOP2akNp8cegoUCPbRQtJQEbBiZdPXsmkMO3ierfQwsWolzZM1fe3
V3JfMBxIxpXzaXy4HH3h2bh29vhm2taHcWX54zwaPgco+hy/uOGPtOmtq0iKjWDmdXbBOszCLnKi
15VQ3TA7SHvheYg4U4wNpXioELyblwQzFMKEK+2TLkOLz0o3rYOP8bwOh8Y2OR0Kh4tQMt2tX9kR
vz4ZeSwXeL7j04r2iQTohbNkXbnqF1ZilKFOejSuOa/HeuC/Gh9sw44VLwwhnT9nUlBwERZOwrO0
5yTx7zV5mZwvDoJ+m5AUbThM2okjzk2+P1+Lwc8SCuGR61Q7VC6Va6T4V5aXVfJSvmQv8o3TWB5Z
noObcepcRrTCHOVbCVMWx8o4sfppV66y/MjLJp9RcZA5f44c0qK85R0Xn6XMpAGTDz1ajBkGC3tS
nslUSZ7VYxZt3955MjEK/Vq2lUOXIHAqlm185MQz+WQvTIPSniuPesmRb8Yc8Mbirp3e+RbKB98m
jG3WUI4sXTw0y3q8lfHx3rTHmAX1gx9kPLEdxlLtiWGfo5tyjWsvMKAR+K8nSFG96BMUXss6ucNX
fsMsyWCl5sMHwKE524CcV67M/zxrWgepPnkMs+ybj7WC2FuXrfiy7Ruk7Q/tF5d1YPicFRS6LNkz
osTO5a0B37hCvCOKEgDUICneTuZtHaWqm0k+4DvGiYgwYUfSeCJYQCXxkH2Ti8embgwf6aFY/HmZ
buQPohUw88y6CdLArLGchfiujQ8cgvIYPyQzFDq/x+5uN9gpXTeHoN+tOX1GPS3YqsyZhLvj4H1u
z/0JJgi5+e3EIdakfWW1R5IfA7mSqG35u6b31EHH0ifeLjhI5zsUbBS1KIZXLWQip9OfKsoHGXqf
RHK006d5Y5OOPbrN1DCtkxz8GAsvm3NoPD/M9VuR+3ghYT/KiRfJBqBsw2d19YuhC7vrdgj6j+vB
l3B2JUTz4vH2CjBFqT3CpsplWTWxvb7J0lHPL0xRoC7s8Wvar9RSsDkJTepURICs8p5oo2KcWZFs
NaxqU+0GXmmdqvJFO+nWvuIkUhCR/CCA7XW2Jlcd1mFglqeqWXPDznOIr9ZinqPGmzEiNB1x9OXy
FDFciYjVg4onFxA3NttYIdnLY3jSShcNVZT/Mtnrv7C0Gs8JO0oGcIifrC+GG0o/xDTrADvi68Wb
374YsyznxNmM3Xw70Yf80Khe+z7MTkDkj3Oc6GeaV7/N/U7cBR4nuu+3dBxNqscaWBRgr84dd6+T
eZZEHNPsgV57xfV9n0muax6F56bxGGnlG/MVI2ASHY2c9uT11iknHMK/pjqp8YamCJ/y/8IswLQy
OwsJMBz3dOTha7QyOeJPM/YV4NHi0zgc+MDsOBhbPjh4kKTwg3tiN1vGA/ypoF2SrQEBcM/yuZXO
2epCjQDDjQiERxYoRzlN81amFenYfk3td15Q/LtS3Ss0Dman7eUn6QPQqasafoC7TMZ+49DZqUlo
zISs7hXcLwKy7JmIPzIZ6S5Qt8YPq5HY8EfvtYwO/xOdpMpWJrZuGRCM7gV1rboP2aJ6cf64gBMi
qbvLP6pyh0eMCh+gQVqK8b2TOzH2uOklvgousaWrMbi2BLaNywDsaOTO46NIQKKc2veOyz33WUiJ
WrtHfUvJItPpWHbw/DgjO/7ikqP3l4uYdnOqy7mDDDbheqTMQCBnbYpiR+aLzvlX8k0z+fjQQfBb
f3XfLFPGwSqw0bSFE5MJJzdSgRGdVjM4sMSSk59GTFA3FDvbqxg7S/5BcbfeU2mhehJ5IglEQhdg
VDitiYOr6i4a68bVKYmNpGv1HWbqQP6wLcSHPj+byoP4XgvrEJq4lJGE9z9NK7Ifaprx6XJbXRV/
mtFDJzpF/zJS6aYrSHijR3BpnEk5CfWB38zsvF/K0dbOc0ETwUZl5qdBdnqDUefQlIPpWu+21i9d
ZxZ671cWAECOvckjVI8Spy88DNLV/tpFF0v8pKDOV9Fjvyq2IdEzrU2lq4te6phPj+Cxveh8D0zw
fmNz9GGduXCMR1oq8l/h8/zAgmfBAI4PqnhIyOzKNTPjdiARwKqbCzHU0WOiEIb4gjP/DEnSP/bq
Jj0ULIN28Sr09JHYwVOwZdONDT2tMeWm1LM9XTk19f+RYs9Ve2xJDKt0Lft5x5XU0Y1T06TnkDQe
FkSNITsnPDYwz2rREDraY3DVaTX7mdHA90KjKf5vAipx005u4Yn8rvZo9YAOfwDRGOj0r/2RYuRN
WtB6Yrp2kj6Co/XY1QDXOxDBDS72STKyKq6GesMu9k35GOBifptAf9oMBdTBhKqCDbm5No5ad24o
tDeHebjGyP3HpyV7g5NaYsUVRe8KH4CMLkAC7LKwB9ERHaCBdJpLhov3pr8W7+NHnbGV37ACM0se
Jpv963GmacK29u2RVZkmRpqRmx/8H12yi/zcPVCIgWaOepNktD5crOGM7CFQN+iIp7W92hWwq9jE
nVuTaUN48MmMgZI6QYo62jUp2hahpUtPwrHa0aq+59hBrsbaefGmo3aMmN3c7hjCDFv5IYQHn6Z/
CrfLU+qmdOFbERpjjsiAfnET6h+oFzZ17cbGfpvQwD6z33OW6LMVsPMwuKaqneqUHxbkDOZMFnO3
fgnNjXnSn0myuDS8IbGgI5/xjs9M94rmOZA8QF8SiTvqqJZHZ0HF/mobebh2Y6ms08eAby+4WQ+f
cwJ66yIcDjPSTo7HNTzUfvgs91u6k1MfE00U3dGF2VR9T0/TQROxbKafWdkqm3zlrNjREc9JdQMj
VThoFxo/blh0h7QAb7ElByCLpzM0d4aP07wVu4LizyZ4r32xJgPgl26LCNtXj/0OT9j64RactU10
NC4CKQXbuJRueRBne7rF215wI6JQ+Zh/T2zvLnRoT0+xm3lQNcLlTX8PP3o4kRsx2icYTqsc8S2f
uHWS5SiiR8AndrJZVl+lRw0vo9Ocnkv5UKIRbm+caJp+mT3sFUEBdtujtDUK26ZEiUGw5ZenEVgH
c2IJV2OvnKvOpoXEbd+SV2ZR8Z0KWehLHGVlFyfM34cSY0gDsanb1x9V/KQD6ADf/Ig7D+gPCd6H
ujOlb6Ius9kSI4jNLolB57H5x6OJbKhov7N1YvkjQsCihVg0LxF9NJMjUBJe/y+1jiOOKjs5mi5t
226YO+2ucXCam+RDNNkZeRU+S7jLYcKgEMS3vHP64/hmIEEgpjVf8yNaag1sIc3+zSsahXL1PXMG
0Q7dCt+6Tc6uipIOpTYTYRAWn3Z/Vc3NfJItJ6Qwg12gjuW0O3W7ot/KAKINH3wChcFnwk126PNb
Km+W2SXURwRuPSzSlVS/uCvWPTtKEhfzIPZprP9kM4TT7H0yCmSbKc7Ifco2c/IB7AbCjxudIWb8
pPTHrgl1vUHdxA6f6aVRb4bbvVrY49mWHb/0hhcWW/VU2sH7OnuHz6BIma+86S39jl/7H2h2S9Lv
G+lLI3uysbYp7cyWE8w7sT2m80f7neGGqqCYYB63TuCWclokruG3jh0l5C1SdHZxlIDm0pTLwWmP
pANk0ih4LtvZjjIT+iDSByiAiBCY5VF0VMImeatuNKC2PmAZbWvu/g97Z7LcuLJl2V9Je+PCLQDu
jiYtXw7Yi5SoXoqICUwKSej7Hl9fC4h4V3HDsjJfllnNckIDKDYiCTjcz9l7bSb591N5JHf+Dn6S
Ee284iW/rYhwLBDjnNA/URxyz8G17AluOcDd4FrVA0UHjL/y3iJQXPFF6rSXtVBizdeYtZvhGH5t
NxqVIjGvXoKnzti3BHBM6+hOQ8bE8tktvxZPlFS/N9EtMy1tj1W0bQiqPLsQgWpKwgjKc3K8vE18
dLuVp0Xr7qI/G8/O11Zb7UGm78Ulp6TYdffNs/U1YBSlJb7LfbXmqqSGgx/dxC3qNbVHKtC+8w2w
CvxIz2b+rhTfqbwUdwPziUdk42Z3Fb+YrHt9Aq5XNLHhA3EOetWWJgHe2uy5eC1egXleqWPFyp66
xjVyAdQCorzHu7zCt9ethi1TlffInesjfXjjnsWJowNSGHWMvboeiluf+sKxOerGh3fZvIaPxXOx
nWdl195DJg5+c+2XK0+sjAHAtvde1vCbrXkw4JKUhLvMfHTCZvXerES0ng7+idKAvTWJBdpKBrcV
MwAG4EO4715BcqyIX4IiD5nw2JyGQ3OAamiQlr3uDowk/i3T2yusy+Xqodjl59j+MlFG22GOAuK5
Qrxxf+ee/W/0q3C2M7To99TYnl5oAFnzaPsUPDOFiviVeVs7Z6RzbqAxgTjQ/BXDfvdsn1W+oS5+
LRjJ45VL8XMVkWa5rffplXoe3kwKv9/EXf7oXbRyZT+Hx+GBI/G9jG46cpjK6En6R/vuQZI2u/oO
seXRWNlnD3VDvdbO8VE7t1yRORS8mwTh/qbcd6s2X/vfUiSLq+s4OJDUYupfphPS8SOTM6obsXnb
9N4h7jGpPRC4fNlo/s0PJng6sPZfNoHO0QuqRuaQuu3u/B4Iut7gVe/nvs/YajYCr+4nQXu5zy3D
U4GOZ7/gt4NZN45EgoKMWVGSnBXePzjuy1/SWcH++UDpd+ge9AdYXul6Ab0vj/p8aCNn8fkYqwC1
JTT+354f46a68OGlz/kuC7d+ufHn3eU+r+iZogeOegFpSNmc5bDdBr889LdnLk9Xf1Lwl92c3B/C
y+t7pRzEf1WwpVF78Oa0mOXGL+f3WDYVDXtju2w6dow9zQaesq+H4PT58G7G6y8v/Hmf62uED3zu
L4+Bxx0euNTsfrv/c/fHVpAG+np5xudfYhhUKGS4NH3+wRGYYVfLft4zLzOKwt0sT/nl7X/8YzXC
JzyWnFa1zwSSczot3G6LMori11zDDTP8WgXZbFWZXkRdeVDKxs0QkQJmivLKJ01ZhRG1q0k8GDF+
HdHf14Z7aAuWf7GQF1rXqE2LfKKy1LppuLRbgXMX+tqrEzdXtTS/uXazx+H5vW3w1Feai65WPAei
wqBAy8LVXAQjkvrPCDMIWE6N9RMbF7VmZ9+lhkHFuIOW1RkHHU8JMUU2PCaFTDaIn5M+GkhpVRfN
WKHBA2OyaH3ibuAlh0fhGoyCeXTf99Mp9Zie6eU26wivNg4E0m0HydyyjG+i9IvvM0+hytGzeFOO
e6HVA1NF4miCPql2LoaWIgivgzrdScNm7BL+zfRCIuXRbgmfxllxlGn1WITai25Nt5mKd57/2neC
XlDGupkBxzWvAZPlazQqzmz0Mglfb/BLGhRAJ4o6nv1tQC46g8VukJoB+6oAE2G6N3VWAHRfuYoo
96sPbgy3EwWdvO+0qyA5E4bzPjaDuYkL8w0lyZXu21/8GAmr2U5YYr8bxhFO2PcMWOKqzyYmAUGN
frX9CDLnlTYyDj9d4PjVpwBKf7grNGATSBOVYjndmMh0m+zZHiN65caxKkdAGdZFmtJnmbzLIcQw
WnU30IRXhJijjiK4KKYjBHYt0JtdShpF1VvMxRjuvQpVozQfyd7rnAdwSdEqt81tq6a9YTknn5pn
o77xNb3WiP5AKV0bZvQqmW0lALlgXvlb+F99QdUDTPMJmNF7EbWvta97NBsksz2u8RUiF74xIDOX
jY1hXCO2+xRMpPw2ZLvj/acFUwprUwy3IOnl9ymmXeSpu7QZv2D1pA7qtlRTCQO0u+wdi1BKPrN2
6uscaHWeHeLS3g8pZTDVsqaSc5+aiWUUaUALy+gtT9fStPWNn/aPhcPVdWwU2MSuHi66OLoEDo9o
V5GmPXvPUj0pzmGtf50KE8MreLVNJ1hPpubT0Bpg2tPpWwwpbOWZBlqZutogA9BwN+Kza+buk782
EpSXIdYuV8h3jqStYTRPXu+8NKN17dGVnh3esFeHxwGfVZfg87ZKlLsd+CNDvxpt/94OyEkwREPF
ivKH6M27YWaiVevE7UxsePW2MBtz7YfyUbQONC9lvpTfdeF+lHE652vxdQ1lx0V2PJmQsyBF8uLu
OHLx6rxTo8IOK94wbYkeNgLtPOneDoWvd0b8enKj5t3oCRP2WDwkhfWImrxCiIn6diz9q6lTL1aG
fGHImUfTEZtSt9xqMGPW9pi/RWO6HYEaXMd67sBnOyN+vjZKEs0NQo0xNHkfniDKvm+/KINhrtSH
o0osizBkutukgDmo0V1M1elHZXtwPXqu4uBLKg88WJcxIe8+ZD3do3YOEb2wLPS8cFhHeXSyrPo5
bFldpGbfrFAAUoYBlbtJnDLeFk+Jkap9o6ZzoWlPuCVJaKBtHlou4EaNikyoXzj+SK/SCtdtG30b
e+O5C5B/mVXj73WNFXMYKMwJo6A8hJEVeMEFpJQr5YDTCc2aFY1+hv3BTLX3b/L3rirevIY+j6IB
mR5FAK2hlKG9DkhGAadH0rpdQw6HPWMrc54S0nHxxhCkVPstn+h+Ko2yp8bYc6gSj4rZEN4Atfmm
ivqxzPoz3/l5qsxDyYR2aCO6phpRng5Fr9h98PryJiWlWiuKm1AKah8ZF4bKnojTTMMPOdyLfJDY
IC3MEXlwY0oRIw2GjpKQoBG5Bjm2KEzX8A6PrmnpKyXjZq13yXcQEwHi6uaDJLJuVSblhS/j15jB
e92I4NWppugCafAAiZslP+M3/ioMobFEjIgUzm7u6zb8aEJzvDGI7akmH7U6iH1KEFwFkT3ku9Tp
QsqDLeb8uvwSDwX+9ya7FjfgbyetiFd++q5S01y/QcobdmXwNWlerQAPqtRhMOXjjDBNpy1C/aOZ
3mpedfaHsj6jrp5VpRTUDSI4VqaHXblP6NY06ZMWtK/KFHOU6tzqmmt1c/xQmiTrPofwBHvgMbQm
eJv0JpF9mqSUByxhY+r1CNjNrZYUR22w7b2eEzKWxRpYHirmRUMRxEHbOxT5jcjofSHFzVbS65/1
wR1XoXQuqtwjtWQwazTV6lkHlA8uMeOobRsKIVX8oE/m95yQ+Lxuj5DtQBtTFScjOEkQl9hwgFbR
aKlLUtJ2Y8PqM6Aits3TCL2RB78pkzlZxvWadAqtvbQFXFmh02bwPRetyZAcjFh5Vz4lRzdF9GmL
8bubUJ3Sa0pGaUqJFrAGLekz7jWP/NAWZ+tAnyTLhpGZjkGhvcju2rqsd52E/GXVlAAc8wjAnwEx
xOIaeho2ZSNah4jDtnVbfDdi6/A/lrJ/xlKGwWrmkP/fLWXn99fqpY7/4in7+aSfnjJXAS+XhHlL
V1kM9b9wzQ2dRHBF7LYg5XsBm396ygRR38J0dIxjs6NMYDerQQ8Ef/+b1P87HjLDtPkAf0n9dqTS
MaoJLGvCUvxr/P37y12Y+fXf/2b8r0RgIhm9oLvMOtkMDLelV10tlHBvThb6hIb/P97nR7yK68yh
RZ+v9R+9dCUDjQpA3lYUAkVKMWN+/7y0ZjhUDwixk/BeOjuUI62VyktuvYQYggS2NaN8v0etiW2l
rx6C/gkDr0kDtre3HWkU9ImNr6lmgky0ihV27ZbQreo5PWJw2kUFdVdJnrmWbanxDCoEmGK13Z44
BDwgHX10t3jwHOjgLQnRVYrwUBOPDVc96OXtjSogjVS5g+utysejl3XwObonJ6suEsABV25UEavo
RupY9PaFKSrgbR7C/SKH8VxxtuojuWZ++mSDWer7knITNKZNC91x4QUqvacTZmpfU4uLFMglA+lH
T8dTvBmYOtIejBTvAz3bjHdywG+n+9QGNECccS4pKTt2e63nHnS2kGuSNWHdGCNy3A2sTvXOjhwk
fTGl8abInszIP9SWai+k1n30cLM3fp/dx+gw6dS5LeKTJN1RMwycIVsVInny+aG2tnOMpWductE7
sIK6eGMc6EUUSlPIyugBQyJANQc0MBySfTa+eSBcdp3j5isZ4XKalH9pK+cJRpS7zi2n3HbVQ2ZZ
b41Pj0minrkit2Xg8pDcVEEZ7ME2TWnWbyvhPneRcT9ZudpJWexrO72dCudrl5f1WmoxpiyfUHqs
crSkKpuLc1dfDLF25UTiQpRwcIQriJAoR9KeOQ5CQ36DyAmutKeznFhP+HGRzGc6FBdyRmZoeshs
j5TkluqJDUQ7M84eSSxAZp1NJCcKKgW565Tu4sinDpZtS9196SxayFkRmDuPsO+qIHrU0LnOdBn5
ly+aTZYQJN2CPFJ3NVZxeel0CJUlJ+TKmDHObUK6SZgX10Xqgl53Io1DOqDeb8nracC1mar2ZIuU
+FGKx+0MyAS3nG99C7ZIbheH1iwgmXVdvysS7cJKxbYuEQWi816bk7obmA7iS8jXZhLghVQjp8BQ
kcdRkRdjky8/trQ3uCSBELf0aKtDc0n9CR1Doh0MK0LzKJtgY5T2a1KlrwFg31wyL+4kMOUmedd1
bVwH6qLFCrG11Mj1W75kYCjppYUkX5njpduri3qc3qIOfYxobmUH90WLWHpQbLk16BaafvKN0Lyt
bgyvU9J9pQ9eHVSMwbtoshenYJ1WN5I+pnh0Co9CYs9vpaEb3kbNSXNfB6O4n8dXIMSSvlol1yxz
rtyyp7zWWmvHI/Jc66WOV80rTg14EytO7xget5PrR3scrvkW2NBas6xm3cNJpc4mW/FgZsVDFZMN
BgRpvfBmf9zY1NLIAwgJTNpEoXkTVdYtdgJ3E4FxoW3NetQAKXe0zH3kaeGNHXd7OL44hCz9NIVu
u658eRxyzgk7oqZY4XqBlXcVifihSdvvEWeX1KYdA4BQxp3GYkRA5GaBJrG0bsUUPquZ6jw1JKKB
2JyxzMkJHTahCEefzIGdEj0qvqgfLyly7fksb5PfySuRDuchhGptmuWhLUGrNrSlE5pvRDPbBzsF
gmDHj8SGw/m3C0GAg7rybefVLvX+slIIQmJw6F5tY6Fx7vIQPAl+VtbgJZjjdqJsIK51kCs4Pyxa
DrEzbjXlcYpN9Xgbdn127YFp1BscWmA4LTP6Kt3umBaCWqpGBDrQ6VXUjOi8ZQFmyPF2GKCClTG9
FzPfvmt7KlY2oBkpvxXesK7bqwo9Yjk3wmRcIG1kXhak6gaUTGtUNnMlw1ubfQsSJ1bpWVThnYFn
qxwdgXSrYjo/aa+tJLxsKiBwmJI1UeKF4cbs2hBygnuTeRuvI3QryZHfkmtJCR6EnqEBPg8GwjO6
1qaKp+/MKWg2ooUJOUYetrWa5Tt+QEhM4zaO3swUXQSs1YpourVhZejucu297LsvDEjcC74Z3u1l
jkKwIP6Ni8FlBawMZRqDbiCTW1dPiHjHRh2NIO/7j9CkUJul1XtgBXSW4GDZZvMxYmk91pC8o6Yu
Dh34yNzwp11jNR/R0NAecpxN49jyMlTFF7J7trEd0j/RQko2wL8Y25Jhq3nOxwRmFfQF5aO4g1jf
0LpNFZ0YSkOGS52+TRRoc81iwavSNWhBRCfSeO0HEyIuxEC/by/IJMouO2/X+D79ZDN5MhppHLOY
ykwDdncdhfS9PeC2OosDL3I5dyKEQpNl7kYPk6FFY3ImuzWoqGqn4ETuQU2qYZs3g7310nc3hPsY
z0oA0mbWOnoXDENECjvD16aP0SpVAleVh76D1/ZtwlndlK6CREzYWNPlVIe3Y/rkgMQ5cgGy5VSu
bT3xt/FofaiEQL05LAQR/kzVr/ialH3HS+7LNmbQ6/XoJiQaYGWY/mXcl9pl1wYnHXvdqkwDF/Uj
7pncJA6TYqVVluPJae76glkGNdwNFUp7TSAF7S7OJxwnWG/CvDtja68hI4GD7ijNSxORkFV8SUsV
rrsILW6HcqTXy33DlI6ubhms3AadABjFTZ12uJvDELuEXa5kRbWDIrQDcB9bYY02ySlr0ioY2Pw0
PIX+HAsaUx5WIX3iwF2LuLthHlljLgsQ2mQINiHS0xgIsTo7wwu52mQ/5LW960T/7h/xpOAhhSy3
ySftK9WNEPC23Z6YK1iIRmTBxd4FWEYZBtKOpMkal69GMk/xnObgaVZ8qenpKa+d6xHu73oSqbtp
yXKxLQ1BbwrcQ7pIyvy0OYgh3Y9wK9c1P9aqi2u0irLY6GNECK0IuH6rIFpHTvnetgwY5Ew7Gzu0
FQSzgliykZCqckb0dSVdISm0aN/YaX7VBLRbjcyGnqhzAA1RQJUsfbdHEVMGpMnXHPQ+fMtmH9RE
gUGCiruwoW8DCHKpkAzeeElWr9g5yqdMoZGqa5GSPJag6AhpJQjBt6mjIeKYu1FuP0kU8nW503Wi
FkgqoEEiU6J3MOtrtaCLXgawAC2j2ndRcJcVVXyptMLc5TUTBmm1VxwDzEGSixKr67b0PQ7PrHuD
+/c2RfprXdn3XjCwsJV0jWMgNCVVwu2Cxa2irFmNXN+3So2PGhD5g5Wlw1XliQd36otNDq1vXVAD
9Lo3ObgQgwM07u0E2Qr8J+6EAJeOSSJmSFScaL+bja+uXTvcQoPD21toD2nqFLe4SENPXTgl/W6Z
VdnOd50rSNQ5JWou5JNfdBukG2QnCZDFtT3sQAHQVqrtijJHSM96nNYBnhVAoIjZlI0ZdewJf6gm
5vT+pHUPuIev86o6x0ngH6h65Qc9kbRdua7p9EOCgCZ94zXhOcotjJ05Hh6bFMKjpaUIWgt0eEFe
tus4YGYjrIBOc1a4DMphAcTW73ZdXL7rblye6ghk5LIFt/1aKN3ArTswbbSBuQw27aM+oL3q5/2z
NiI76uPxUqpWkS3Hia3wkIyYXS+ALyCrcpI5cqSjKThG5yGNxYXtzNN222VdL5jKmTnNEigVV6PR
DpsIutuuh0sVydE7cKG4rGq7Oc3lrUPtTbdj1HmHgd7BqtdtAMMNGkXyi45NZ98lHUACF3LFhQcU
6ClFMBUZcj0AwKfV5gdbMyLRxyhX3aiLUzvbYok9v0oZSCjRXtb5pN8MeCmEMQaXrbC+NkTurHTp
0aIb8oeynpxTWpT3ysWHqWc2lMa7Wnemm0mfwm0JnXjnZCmacDfP9qFpWTTSPHvXO+C3W0u71/Gx
rj1WFruswwWb6MZzY4LyrOSq6tL+3AMUvM76S9+j4jKR/bvOZ0z1wqqe+gAR+Hzz230kNn8PfWYc
nm53x8IhZAFHiodaTavILV7uxWKPoIDxDG/lgHLD6496kiH2+dzvUji/ljmvH0ydnlQ60mDJ/I9I
n1iuLVzw5SZPfepfojNPfilewka0OE5nONNi4nLddN6cEVA/9sFv+wW25cW1RduJdpfkWnsIaR9W
s7Fr+cNyE4pyo3V+e2jlEHQnBnJ1IGEPh2naT+sF/ZpKjy7ZsknR20G9CzN3JmLJuYn5edPPdK9l
d9S021KqatfWnr5uZ0rYbzhZnYGdBYi9X17286ar0OIYHSzvYW6gLq8GlZfe57L5eacrw0Nu6uP+
M+ScuZZHWMrcnwXojtzYAGyYcDb8iI8HD/lzc3HhlXGIjj/QyK0hm4yFhzZtm3qw9gP1g7jGzuq2
XsrXRXIAHmd0pMbMNydmm/UGjY/mmHsK8U8bEI4yY7qWG80n+MC6jEsVmBBemDGCvCLAlT6sO/PV
lq0hFZOxDbWV4Kp9XLySS2TFslXoc7SFHOwvLSP4VszeSUs5xTEv2ik/jORUUQbUD1wXfqYyxFnC
D7zsm4ifj8xPpoPQBGVHWGMLZnjZklWMjQkDYTvnXNXzzbKVVA0qMXP42s1YYk/fNE0aHBek+3Lw
LVuhE/K5uyHDlQ++g2grPjJkAdhiywdf0MmuWwRIOslrC+dPvIRetK4aigOhyvsgMixUAAHwrPlG
kTJwLGYsVo8jhpDKbL/cNdFw2bgsQ8HvPSqtw7olMmKxnclDFjJvLbuZLKrtINo38hIaGJDNbbnw
46L5yCRtiUb+j815f5x9jbGbklc2Z83T5+VYqJfY+T9vlt2J2vNKVZmbXQL6R7gxuzb1qb1kEeeh
ZpttnSwZtoGXfgkWmtfikVw+0PJZhrs2N+JjSeQNv0kWIP1fSMsMEwVMPbrgVmsdy3LCHaDZNUoS
N8FpI2GNe+adkr2BJWsEFP+ZPh5zooDmRlVI1gz5e/MN5/TPrdGa5Y6f+8uf9eVOt4t7PISskf98
nqXH+rRd9pvWJHjqt1ebapHCjH8figG8WTlbtn9sSpi9jOIoMJc7I1otq5RAqPUvjyQjpzwO882y
tTywG7gOU71B2K5zSJhRC3DSmmHa7AHH4iCat1xRfSnbxgZ5yl4VU2rb6iD1aCgXUIK1LNxEOQZV
MUsSlscs4oTfdi34h67FqNI7C9Lxz5cXotY2saQTsXy3JN9yejt8/cvuctPPX/rn7m8PAdCiDl3G
iI74ocApwo3IDQ/pt19ZB5uCJ8tsmV5jbSdi0SgBZS+hiku+ok3uDRbAeaApRxPmY2Tt3OEmH1V3
4cxMb6Io+BHd+fBylk3KuDAuS64JTX6rLb9mO/+Iv2xO80DnVKykgbXsYecxSHIJ5zZ3M4n0NlrH
c4iAsDqH1p/+zKWvOH7++8tuOD9i2VpuoIp+nfqWgNzZNLxEs3UMWRzDf+57/ajvnRZa0PJx5ptl
K2P8HDozPFAmrtDGzErVP/9IVsNAS6nKNr0/ssIbqf3NkREw9ILqsGwSm5yvqWljcZsH39QcOAfm
rWV38CtWoGkYtccmeQl6o7vo5BxKNN+AFrEYm+bN3tDOJuaO3w7CedfyW0AC8xGtqL/tjF7e/HJ8
L5tNSCmUnAlnvewWIoj3iWGcfnnccmTrjXE2lIaQ7/M0WR7z+R6lQWJnlmJZW+4LA5/ziZSwcEsD
6ec/uDyltgrkeQNsNNSzPSbMOsDsHc1Xv3A+yRcN0G+7yx8EgSnr/+nI/FMdGUMa/ynk7yqco2bz
5q8tmR/P+gfmz/2DOE9hw/FzhWFJndDY/r1u/v43zbX/MIXj6kQF6tTQlMV7/QPz5/4haMQoW9Kr
/MHy+7MlI/6QriuUawjdUS6v/N9p0fA2v3VoXMN2dNN2bJP/TzcN/a8dGo5lN20kOYWZruXUVteF
3RFUSn62FNuxdhrvZBWNePfA2xKY7djJ3JHw2sB+KCMz9T9solTVm85VD6+iZ5XOU19UTf3hjzLJ
XyYCEbW3LnK4gEYTo/QkJiqGQ9Eh7y4dx2IFkA+Q2jd5YSX1faXs0dzoqq6fQpNiP63jImgPlM/L
+BD4lQH9wCEA67sKWthLCXR081QEXXIdaw5tX6/XAooDOdlQFNXbgbWD65b5qcyIOVjpTjAW15zx
nthbiaNMLGUdcHc+iY+ruk2yb0SmadqqsX242xWVM+TUlnLlqsx8GeIw0hrj3RyHGDpgrY0DJngf
yW9QDo1Fl1a29Zqs8dq6HJMW7t51m0kTlE3fJG5d827RqBOd5yvkL2lEnpHxYoMH8GkeQfCmU5vo
aLJh5AE/C9K+wtEj72RvYZ4TEyWoPLcBoIvRLLAs025+NWvG5ZUm3SS4anwWDukKvjAuXV1KDGEp
AEeS+ZTlel+ztK5DwOqg4lYIgWYHaGiMwLMGAXLNJfWF5b09ujdUL+z+kRJKKe55oFu8kXsdPPrw
Zr/r0zDV+zouwdRFVVWEu0ZJ1p+jEs03K4hb6utu751Tt6Hgb7KwzwwFJ8BQmb8tozkJqc1mUQlv
a9LYMeVtZiWCYr9ewoeGYwaFsS49+xH4hdezOCua4dZtTSw8YOVhgJvmqBvHquKj+vSlYljMRm1S
6ZFTYxU301BTTAotEISo7+oCuYIgnXSF8gTbadAGlIFXodZlN25Sas6HYh1drzTKD+QgDE1M6Qwd
ezqAeaxsFm5d6FMQSEG2jOQIWLq/lkUB2ntD2o2NWt2tyaAELSOdfeT0JXb0JNEUC8A69c9+0RIH
TzRBau4s06r1c1F0xj32OzNipa76EmJD7ftXGhnv9lOGVMQ8jCV50KQkKinIKPWtFhFAqDPNJ4i0
JVvybPXEAZgj+byW2YXHePK1LwUpRPedLcSdUdW4Sz2MgnUsexwao3/JGRAhYVDqmusP5eOB7Mu3
RJrxg1bV/b7PTEIgzT58LTvLhwtkqlOqO8WBmg8raCfN9mYxNFtb42ueHItoPZbcWMCSRrA2NMqr
0MfrSDKNuKYtprHu14YH+obmvg+d/JTaWGkGdNh71+sx+hm2hTZUUoRTfn9vUUPaEPuC8SfC/e/T
a7zQPV896WOJoS1wQ3WuJ/Eu0358aeukOtM/lLfQD73bvptIv6N8dksNyuf7mKn8QVffOuSevnaJ
QQqoHgp07TpV9bi1gysnGXhgUlqU8XvjS8pU9yDKCK/xyKmStEG8Y9mVE+4X0QlIHXovNeisg+ZS
5q80y7/0cy908NkY0V3CCHlN5Tz7lg0yArrj+jeYtew9WdB4uZXd7MIsdLbTCKKwrsz6INsiu3UF
o0toN9WV4FDcd1o97eQUq5tOetqLGY4DL5UXT11YNDdOG7W7CgzcLrHBKE6Rn1xQr0oYG+gVIViX
N7pqmN6oQKbn2NEykGKR/pHqUXZftWl9NgYncFcEX9BphEZlXqC90p71YqqvKNUkpJCOo0UYF3qq
m0Ak9q3beSlmzsEnYSHFAyRQt5Iq6m6j3MRNqHWi3god25IZcZq3RkM0kVW2wN+IO7N6b9ShgBTj
wfOxZZhJ7+5jCkCkkSgN3z2rIIAqtr3u1ZR9bxEjcoQQElLpbXDf5ZV1rgZVn3PiLamwZzVsR4Bz
XhoPF2aBlEbGAK+KABkMYWnDAS6o2kCNG66gYSVcrcZsj3yq5bkuiQwEPnyveqmx7i7xIgpiydOq
wK2ISogVQW5tBBnha8e2qrNTNeYG/VLw6NXJeBW0lHJMU4925TQM+ybSoq2bp+KonLRZRynnGMol
E+u4pMYeSPsqSUfnyanbaD84kTo1tBGvmrhD9jv1w62X6tWZ78BmSM6iaB/3eb53dZ1VTGFYB6Di
5taFercfK0yjuTkVsCBZomaoF3aaT0BvaebjxrC85myPxcy3oNUSsAZdBYnqdw3j5nYgc26j5yh7
J6sjVsOgmjgK21xzQYDCyBmNfm/y9mVBkJwn9Zjwkcp8S/y+OquoxrJsK1I5nDzdOzoI3iKOJGop
lPUOMK4LIm3kNppazIdUJrcCqe3aGkfS5bReHbIUS6IQwqCsbuvgPSL32bZT6zGuHPNag4kJJt9n
JeaSB5QSMki4Eg1xTm8G0QYaZdJwtShUABgIocpHIHX/RCRavNMmrbpzHJrHuiJLLuprhBwdJhc/
xWkXT0gkSHFHspC6FPimOQWPVt21g55rq7VpR3BLUu0nj7CZxJ4TN4bOh/8oEnQDdPNSVvM7pQX0
1XNB3Fboi26NjCVi0VrUV4WbhBvEnBR1SF3fDC5mTQHPbeu2HXSfKUEK7eN1nC+4+ra0oQcCCYTL
b1jTRRv13taaDLSVTRJtbEQb28HgzEglOvEorQgOy1yO4RD/cRMhn7CyPgZAo7dkf6XzBQQpysj1
bmP4tIEH2oSbPo1gFgweABNiHXCVqAadXUcZu6j05BJUJchiLdLw0E7ZYTJg1AKVa3aaAlTplRP5
IRXDTC1c7UBuusK5Cx4nzKx2P8VWBw1ojOsX1NLlhoqx3Gf5IOQqGcjWWGtlEdx2VlJgx3VY8XtO
XT0XbT7tBAvzs0wiAi5iiWAXcxc43V0d17V3NYQQO0gQ9ZN2F6BMppdrDP106fAlEf1cTlbzMICM
D3bML6tmI6uiv+KiDu1SIEjITxZ4Ljop5QwljaRr4MPKqm5UHuhhvyWe5bK1HUjFUydNEkv+v6yC
9u/5+SV9r//tf38f/vV7XoxV6AfNv/91t/6x77/nm5fm5S8722Vlctu+V+Pdew10+d//jRf6+ch/
9o//8v7PrG8Mg3rBf6Y4A41ShW9/Wd38fM4/Vjf6H2TN/Ll+YW3xc23j2H9YUMOV6xosKZZVyj/W
NsKY5WaO61imbv0Uqf2Um5nyD9Y7FtMb3bKZD7n/rbWN+TvAHBL6PEcyFHNUCJjzWu5X8ZnfDzoT
tZzqZgw7uaQudY3mIzrVRXndDLCarSQI9mGqgWHz6L21Jt7ZHBV3VNzIYgpOZtuetSbGVVfgq7Ap
AGIINteoFWh5thnccaO7qlVJVCgYur0bdM6Pg+7HL3qTJwTdZ/+StSlMtKxBEvebfk7ppnRMxxCm
7qDdQ+33149QEi7udhPcWp2fCqlBuIvhwa2ID6dsYJrdeuIcaF37DcNS8l+897L0+/EvXbz9/W/q
x5u7jsLKJCU/yW9vXokIyGSqmn0FYs/p8n1JPPjchAMxZjAX9fzrgp4bYKps7QkYMb8ca//BZ/8P
35+fzRWWzTEmBUvnX38/Bsy4GKXEcerUN0L2KL96IvZqeIWpTch2FV+UYc+AkgIwUVCg/ov3/+34
WT4/DTVdsjw3hZox/L++/9A1bZyo/0PYme22zTRb9IkIcG7yVrOsybOT3BCOHZPNeWwOT38WlQP8
X5wguRFkObEkimp2Ve29NgffcVqsWrW6D2tm7dboGAyiIC5aVhuuhCffarDK8ybKRpPDVXOdZ9QU
ZD1o/zgkf35Fli3mLxcah09HpB2iILDKtt1qBbZWIx4iAMuEgf3jjX/qCfDGHZOvC4p8di8WO59f
33gTehY5PkG3HbhurEYPKEM9uPEzBRlx3G14Q1c+OE8NMXYm+wyCxPpbUeP4TUVlHkuL7Jh0cN1D
TFNr+/fXNh/zX89JxzRYH0yLC6TufhaUOpUyrchou21TvYuAbChXi97Qny7GMQBLqutLN2Ae//cn
/f2wO6Zp0ochE8E2WLV+PR6YOePes4qO2alDKFvAYLXU/WL992f501E37TkOQug+NfP8+/9oZXWv
MWODchbgOnK/yeNt1AWW3tSCN/f3p/rTUfzvU336gGlThVWIUnXrjdJHR6NWYRe/lzElsCVQX4xW
tJLRePr7s1riDx+eJzzXsZA6cwJ/WpBJjXC9vucLjZMHpxmREDs/0w8t6PbNVIItVP6FdLHuVJb9
YysoqMZK7Vga/EWpiWSlUsda9zH8id412fcTqBt25kbRysZ/rtCtDsmxQskAjYOKBd3bR41LbKsF
5ikYB7XM6/CjYbexG5Pb2iuYPiRMt43RhKXEKLO9Mzrtm43QZfePdz4f0E+nraXbQjeYyQnzt9PW
a0LXZLrQblOzTTbGIO+sliQttsLJSovUXYtxlvk6VYnyH5vUZkplj7ckRorVMDhq7eYPcDqrha75
DKsEkguvQIg0xg3YHERSipPFVNjimxoBUeoUZ09MuxmCVFX6yphM6+iYdgxs4E1mubYMvR6P5pfR
hSPC8OWomfHL39+yYfx+7XJoURrWvFihO79env9zPseEESaTk7bbogLNjybm0FdkLBaIVJv+aSIj
mUwsT6MKxJKdj3OwmPOB9Oist7jlplij0H7PqfUIlf5qShfJWWl8xcvDkHSOdfMdY+N2DptDwP0h
Zesjo9mdr3+PNS96gpONV5msBIbhHao6VrOWQTrZijqGtjY7ZH6DZEfjd3ac3Q3Ku/OLEuX10Ujg
PuQj2XqWOJktgovcYfJ6iKcQgVIkZkce08lO3YVl/wTmJhkAlRQZYr3CftB158lz0oc6dpyd78IJ
cHMSHpQXICC4SRP4lrWtkbA2axsLs+c6astnvHKeQau/hZrlhU9WLG/JVb/UKMpTqWJUpf3bWKLE
0kr4Y0aIjQk3eiqSG9O7FQQlZtpOld2jTSdg2Wu4xXt5ACmeMYt4qiQ2bbqxFpmN6Y2tI0WOpxYL
nVMjClLaPSIqyk3/Laqdt0LUt4796BYw4pF8fTMN99EGhwcmm2gFf9hnBlVWICz0VR5/pFbdkxvC
EYmdWm6BTltQqVDoEXJ9SaPxH2fV7wuXx77EMlmKbd8V4tMKMjSh0zk936OOaPAyG7aeSrTZm/IY
DDUx9ahXgpTo7b+fy398VoerLmYGMV8Ifl2ZYVkgJ58SLrv6c2P1d12RfnS0KYYJZJSdvCS+++Xv
z/iHvY/nCK4EBiEguDLMT5echsDbXEs79l42bZZZHjIO8UOtteTGvDpCTWtfP+gtDuHSmW7//uS/
f3EJDzfn7bnv65blzpfD/3xxw85RcU8cBkzA4ktZm5t4hEtKf4quS4sdqN0J7V3rRfaPw2xYv62S
PLHteuxz6RFwqH994gyGe4ZoskUtLM4+3zAwYcil0nAc9kkuXzNqhqWj2hZyyHRuWDzpo6SvrnqO
6Qn869X8ftXn1TBR9kxHGIIt0a+vJpGk2bmg3uaU4mKlz8tGWCZrfwbSZIRXLNK+Mc6N0KEp2MUl
IU4yTT2cVlH/WLgmuoVUX/39kzH/9NGwHzZwIzqWQcPu19dE8KI9SUXwmYmhZ0mneV26trFRUj2X
4fhBBCNBixUhIwaDEa576UtmFfejCGYTgfE1GYxwsUPIdxN5WJGTDuuucLF/8rmuWj18NGLz1Epd
nNmKqO3Q46kLslM1RXRiaA8gmgj+cZiv25pfL42MsQSWJN/DOe583tOGtqZpQWQ1IHomf5uv6Nyd
DRHAx1QdF2WDpHUVy2qpLGSKyJWS3dRgKEmd+YufUa01uvtqTmxdXJU3QGNXfVm2K9dv/PVENrjo
03SjI+RbJWGAf8H2HnWzQFKA0xDrMcic2j/6iNd2TsEbDu19aHFZHdJ0hx58UUh0f3//FG3jD+c5
lbHBXNDCIGXNv//PFywwagLXvb6BZU3ofRTtIvTbIgIJOVXGURE/FdLL3Ue9ljItyYECRR+x1MhZ
ZcOvOlvbsT2HkBUMLmoArJIcm2kxKaJ++rj4kg0VstG5mG0jd9Om3zWvf6qj1LtJc3KnEBCx/3Gh
I5W1tbjiKhyzBOAKWdsLe8A6jIgWkRxfpwa9dZrg/U6DxlqZevPQF+7734/Gddf32wnwn6Px6XvG
aKy3w2JstmFnAEdOR6KFJhzmBaG8qzLxsjXrAhpk5t+uoeKlbzbmUgjnSZEs9ffX4vxppZ/z2HSH
VYgxxKelzxuV3Y9O1wDqJQa2t73xwJTkpQt8mNLGiGRdiWUpCcipw5AFITUu2VAkF+GXe99OdxMv
/BgUEGec0kcpTLaI8FGxI/EH1jLvcUjiWQ44bR2TPyKr4rU1OrX3Q7sEcEEKKgfjkT/7WNP2X01i
9hKoAjOHl9Ck9ORHmkODDIR5aVMnIOHExV3voET2oWRaU0CgNxKn0dL3kckS5VkeAlrd8zeDD+FA
6i+WHbwagpQOzNGmQUtftNVL1+IqrSJ5lDOKuw7fPdRcN/84tr+f9K6uY09kD4ySee48/fekd0yQ
Hwjsm61nJ6/QuYuVNhExgoLG+kch9YdF0qWEZeBuC/6qPn/I//l6NWni5nVhNNsyzD9w4AE1KXcs
nbceM9VFhBgtz2yMarn9+Pe3+IctL70wk/Q90vRIwvlcOFdB2JUicFiec2fdqRgalTfY+6Rt3kyL
rj860pUwu3bh5nPIbEi6cDZSyQOEgfeWEnguvHfUu3I7lXicx6iO14XcBK4R/WPZ/cOJ7uq26TIR
ZHNBYfvrMWpDWZlBrDfbPAp9vDNI4ONXpae3g+YskZ9+NAL5+t8Pz3XT8umbTsfP9D1y4Zk5f76i
+sy5Bsl0fGuo7qxb+oq1fyWEXE1QJYgkb5fMSMsN7JIdXYZ7M/D2gEvUqvcTookK+3Ygn2QVRRDk
6oCN5iTHR2n0B0Sa/9gC/V6v8UE6XDqZAgnc5p+us5JgbgfrCCwsr2jJ3xbkqic4/BDKQYCN4o+/
H5k/nrGUSJ5v0G6j0/frp+H6xH2Tb9hsrfzUt+aJJCXi1HP3DEvImhPdy6U/DdCg/3XC/l6Ro7Cg
S8rpygeC+ffXJ44bIywMu4S7NLUv/WjfGYLqMIgEdKYBimGCAz+k/kyQvyJZAkwYOw3WcY06HFkz
YU2NiwldbXQvuZkm0lT+fmA+y1NoRfECBcWjzpfZcz6vGv0IxSRifLA1MfWxqhA5Y7fxJmEmQ934
I5LsjpXtMV2nXhPjQwkqOWCGsBY1GfWsYh/WyCH8+6uy//R5sUPmk6K6xeP8aS1DaBGYVq7X27EL
Y2Z0Y7TXSPpOGyQyw8jmtWl9QKgy1DehghvLxnEP7AOia+xltyMQVNORD9Yw/OjiqH9gRncXBQ1R
cDmRu9Z0qDxg5Kw0wG9xO7oB6SSSjeY557rgx8ap9WAPSD/yTxO+4RUiCSaq+mwHc3310lSnvKRC
wA/bbfFNta/p4HyZurTYa1Ysns0qfGcWuk6UETH7j4ZTanBZs+qpPBYliFr2AH8/YH84Xp7vui6L
sWAvbXw6vyPNk6OTu2C4YLDhHSRSgPTxdZ/jcy4651FG3Z2r1R/Mjf6x5hh/2GsRlmkLAlUNtDuf
m9gSJzJOU1Ft3SEVO0Zq9k5qQbBFmgIUrXCNfV/XNwrJ/00a0N+0rMpBXWf9Y0H5wxGglnKYsM/T
iN+uDGVeTm3p2dU2keOltsmtJ9RIx/I5s4si4xU+kXEeCwCrNgySvx/9PxWTPDndXIoYQS//07fc
nIIwLjqevBUjVOQw2ppe8T0uw/CYEcmH5hxWS0gCSaxCBuu4Lv7+Av6wyvg6LT/bNRAZkKb66yrD
Tilv/TlxKu2Ae5T+3grwSTWQbmM4prX+z3dMKfSHWpI9JXG4wheexTr+63N6iY2ndjJ4TjUnnpsg
ZvuydW8HmjYb2dYPKcbxlTFU/qPmeDqnYfBukTt7EEMAlW4I/NtYe81jPVp32RhC7ZPA7nsIVZ3Z
HhujgrpSdNqyFRjVUmFpT17QYKqHdMQ+GVtZMggiFtpFowflgxmlL80Iqlo0dfzaEvJjIUW+a1Li
CDGKOVwBIWva+SCf8rbs17LECIOkwXphjPqdsFFn3ZsDsG9qolNozH/INoLXRMAZVkvD1PV7ujna
o80oNBC98yxJXdrT/gpOgUyZaRe2duvoqr6bzAApeW/dMdiontoPXGodxGHlvnjWMzl38Q9FX7/u
zUXdyUdBBXFX9I526mtgwWWWU3Mz8vXvYwH1JAzHQ9TJ22kajecmN8gYHS3/C1qrfGuJghYRLtlL
7qfP7GS6fR2H03kw9YNTdsZN25Ip0TfJqTSG+OhNZK9yhcyfkYY/6sxzyYqd/I1vtOPXiH1bBo3r
laBO4tzYkkP1AwKQ6Gm/JNSoeIileDOjcnrTExD9Xvq1zSSxM/gsYTF18tQN7Xs5gqeMyCAGcpwV
3TorJSmSdqpuZJFTgbUpqgHsiARmGNngrqViYp+iR56Kkl19l760Wtxtjfmn60MCZxv4LTtbkb8n
z1zZ5bktCjIiaZNcHzK80rlpUXSkueyP8XxT6Lb6ee/6WJAArVJ1sMWyvIkTyznSenSP13v/u+mz
UK3Lnp6c55RIc9AOITor5AndtTyFNlFsSKgrsL1JAVkVKSdx6y2yR1F/G9yC6mUK2huJI/bmeo/Q
y3RNpp2+wFo7XbSini5Eg5mY8C/XR5j8jReZxvbOm5Idmpxji5Lm9n83VU7YB3uVs8jIFHSaZIC9
QHHejPnAHre0n4bEinZYHLd9200L2Ip2gIra9oB2Vs8jn8AmEoK4IsMJHmyv2BhjbrxoUVEcmtn2
SQLfQi9L7b4tDe1+KKo7lYoWoHeu3Ro1vWNfwm1GH75yQid4JPgQ40vThMvrjxlb/NM4pasOQlit
NNDYg0j6W7YJdT+mKDxj2d0iYhR6TCZDFNxVKYkTjTake1Xi1zVQZG5i3Y3v7ELFdzSY1HoYJSTM
0aX97qqICEqpDsEEy6G1hP+cjnG6LYsS2GtuBs9u3GjL3G5nEaa3bdxheh5tDIm4+wia0YLp2Uwy
UAWGf4csqH7OvqXzg3YTpfsBjSTzQ7ElFLR6wtgzPrgtekZhVE8ABmHIJ2FOj9xCAlh0jOgoiS9u
I63L9R5bV1CY3kJ4CD4NkGYzWMiqj6KaxEZUyTcL7euN8FrYDlHqcn7bC7sNirMasnDJeK3eOsaM
vS3F09yjhCHlwVh2UBLFuWXgnSNWV1O3SNSI6Jl42wjGfKI+cnelD57YWglPrHARrAajL0/aaEK+
LptNYx6Muk/g4HbBXatU9y0c7C/odA4G4sGL25vWedYcon3yyN+sM1iHPRwPt4zeIzcb8U2HDj0I
vZpprtkazzEHNG+zhynr7kZvcL8CWczXjSpRKg1a88UZnh1HZM8WqiWr1Ggc57HaBlkFLDa6qczR
/cb8d9gM9dTuGi1Mvjgug/b5cRez1DotW/z1MBsWFrbjJ9eGNWHW5rjrIhgkKP+e81HCT57Sb7mF
fKlMHmKzqGGpJ+5zFG+sUGZA5/ruzvIk+TPPpV0Zj17tFxcvG57Crg6eHDkl57jV3q4/pbaUp7yB
J5YFBTqfXOPToPd6x0UGRoIbPPjzzQgPlL4QfvOUEeiqjNH8Wjmg3Inm0q40jfHJD1zyimVpMW8r
xqfUdmbtk/596IeMVLS4eUAfbZzwzN3XjWoe2vnGmFmnQ+EBpgtBhRXKoe1MHNkNIlFmVPOPBI3G
DzKHAtzr3/ysVtBxBtLbXP/LYOUJ9ZrLd9FMOEdssTPCRH5vfvBB9zul9R0XH8++DVxBPQ77IG2c
M2M5APIDWTle1TKm6GsCp0PlYjz2yrXTwg4eZDheQq8aL9d7KmIjU4DPciYt3oyDxTxvaJLbAWvF
xU2fiSYON5lyfFpjCMR1ZRmH0qRjgxKV9GfNNW9cg2uvX/nTjmBWcUCICeoxQlcnikNoJOXBLjN9
3TSxv+0xK3WJk28Y0TZ3JnK0OdxeHCrTKw+Za3OWiim6XC92BYo69Jc9hX6gT+frjcPcwEh8fas3
dXi0Ie15IYkReFlfJ9ke3IgYmbj6UWjqzQ0Mrjn02XgDBx+eTIcVBsm7gcNdoM+yW/RweIhWTg7P
PC+yG3OcdjVlxMKx5VpT/tayyneZJPdJAi+4S0cMy/KHNtbbuhzwh4O6zRubV8G+Tw3NuhDebjIn
hq9BfGyi5qXFa4mC/D1WR5vrOAXMcmjtr0q697o2Ei8iuzu286t8QJIiEoSno3IIzWEPqWU2WOf2
xRzb26mfp8rlJRUEWUUdk6XARkkiSExKXjwz2NmT82YiPIZ3sUULHhCl0CTaB3bc82h671OLHDfH
/YMdmU2rAH5eIwIfdGIkGIXi2Q0LtRYdeQokJMNTQ/dnFNNzN7q3laumFTb/fVJPe2tM72AO2nAl
ZVr2ezKikdMPxsbKp20jtfWoiIMLSfNIGTmK8QcV511pMV8dBRyXDGn1mhLP4rCxZXV4W2XOXllP
DqpV/dEtn5KkAmoQO/cx2LRl14DMNFDQriwoBqhQ9VUjPbK0UoICJOrrKW3vcj+4d8cJly14nG0T
szMBRDA3GZHF0o2rCiLr4g7l8NS3y9wnUqYBJ4lri9mkdgHGNoesb5xiQlFXj7M/wPiWEzpNq0Sh
1NzmurkSE7Wn30zvUY+tFKPcvlWcX1yTyDHVMG7Wde1tRq06mVCYVihCyJUurVu9Jm2mcVJYjbDe
UvOL2Xnnkdj1tXI4VZMMTaWZxM26iqpzLzRSKIY5pM5WM44bWAgxplD65iS82SHQKNM/jC5Lgi1+
aC2B4IVnfWi5RaiIU+AZn/xzoqY7vQGK1xnw3ANQkrZJ3E2SQ5ZI8NGjPEx0gt0g7yqpdetRMLRw
p5OIiEAfInSqePm3VV8cTUM+tRNgbyd3bugEfuS0kmfcaNMROBPHH1ZTYImb8mrRsbNYCFVvkozP
2FbNs6usb3i0EBjUGD7v7YvUGEaHPhG9fQ/OH3vrQpoaB7jUETA4GirN9uB7myJpQEH0XXpSQbiZ
TPcVFQe5JRXMWhi++CM7xWXXcIkh6BGPjy2YPztFWzmA0NS0rej7S10qeDdMPhc4BQ9dwXWpVGKf
mRIjCIBVK9SnPViwt5wLYFyO8g7p7kXFMK07SeJdXpXDIenH4XC910h9VYc+WcQNl56htuFBhOWh
HKziIAVlLn1GxyjLA7n2GlKQiAQVPCaVLgjik36+KnR6xl6crzB41wevC2Grmg3U0MKhBX99cBYB
H8o2PFoDOYjMbqqDodV0FEu9Wl2xBSb1DUDIvkQirXcnMT9hBWXtIDC3HTJSjfmWepiAahrjhe0t
r689ygaExCJ+YzRAUno4yINL7U7wQUPQZ43nk+Osk2mTNAenQqFcZbPsowaHqqR3LpKEyJxaWzdB
9l2FkLIw9IAEV11xAGNbHpKY4QKGSIcpitYdImxHO4yX24hhezaYPeD6kF4O10yQm7GOoxIPjuXi
F/X8bjeWyEb6Hhc7wurmcL1hLrgRjenvauwfQ5PJfY01BolalgJCjZj/V7WXH6SjvdQazpZm/un6
ECX4UeYiXk91dpBFlR+mjKQwb5i+eQ6bJatDWEYjqlx3rlstCqidBZRQjnLVgM81SqC9vLycXDe+
80Bz9rHHhT/S00Mb1ukhme8ZfUR8W9TukpysOgWjgp+Cm+tNMeFTsHPjOU/hRup4sIir4Zdx6rNU
Xu9iIV3TphO7Kh/Dw5gkEZYq7vnRBI3NpQrqCWOyjX4nS7UVdUWcEK79l6hshs3PH7XITw+cUt3S
tgD+WxFVHqSAVJPx4Xozao48DMVLWoTZz4e91vYWuRvXK3TFab5pbQtydgPNKQOpBzU5+Y5fHXE1
fbUbq1Mp67g6W4k/3ESiOVXEu+TQZ9hN90w8Z4aA4PTBtQJYjE+c1BGZ7AwquLXZ22I5pdpKerp3
SulYndIBY3Ds6+Wmgn/ClzxBsNEQ2RhGPybPCA40+ep1mpDvVef72K2Ipw4cimvLuxkxFC37xCOk
kNmDVlGrpon+1ndaD++ZhXXU/ffRbDc4M4Z1QvRQ37fkj/hGNC2b2eDpEdb9/2b0SdpFc7gSDdzr
oz+N6mo2g14fvbrXncqI11ZAq0IbjfWk69Hu+rgV5QZfitkmrLudB93v+vD15vpM13ug6OwlcDoy
5+Zn//k8P2+v/5X053yZdVq9/Png9V+V15d7vfvz55qoenOGp//vtSH65sVff/3zlThj+uKYE/DE
+SX97x9G2FlIByWdFVMTe+75t4nm7Bpn4DIdQlbIZ/Pv9V463/vfj9d718c+/TukHOmm6/Kn6+PX
mz6cLcP/+79QxwgNG6LL9SECq6d1nRXfAdVSKnsByR8+2THXH/93M8UU0sVU8Wlf77Kmdze2P6Dh
T62bwmAvHlUNQRh9hbWpqI5K1+wTGkr42JPTbJI2zrZDZgRgWwWBm/MscIhHINx2+zHEWPyGEBKW
zNw3LkQlvkXIN0kd7a0sn1YCi9RtOxpw/YJ8OLkwFiWus02W0ZypG5+oyZIgrB6BlZn0P8j90rdT
lDE+9WC1OSutY9or9e8epcslotVBnf2QCSzeChAICznwqEksmwyfjm6z9pDW/aMZiEJyzDsEK8g+
B0wQQRS8FHTsF5o7kY42CZj0t46hb4qh+h4MYXoTjFW3BotF9R+0T2lMSdfV5BQpIqpAoOyjenK3
uu885C3ionyqdpRWt9NobaRPFEgTBgHpuubWMtojee0tuDSdADvUfpYbENsHBA0KdXuRhb+qVV4v
lchqiFbVd/nQq+pOwo1clJbF/im8BZR8a8bFR2s7wHDB53H9/KGUEWyjlsID/P9KNfZNPFVUFXgr
ggGFBYUdzSJ6LHTEanZILUWpptZGUXjHzCq/Dt2l0/P7IKn6Law0D0IFvDahiu8qj6N14lXvZdg9
ai0MyE7vy6XMh0MYR68QSLWsFnyysyyRGC2zjup1VnVbUeT+IazRJkj2RkZOyE9n/nDzwNhF6glD
THWPEwhcjAyOGvqUgzHuR1WgRrL0o++3pGr6JPXIrsDRWmX5qsP5yuX5HJfvhR1i+aAE3hhOCGDa
IZZvkgbx2boSWz+sMbwlOumYYbE0moqLfZ3Q1jKSs6bVwDuD6Qcax+Qs7BKmS+0dMjUQMeCo/s5C
eCaz8gW/TXMQNqkn2NbY7dhVcUpluQPioe/HhIDEDEozL+Hg0PogklgxBgy8YT3Zqb0pRIzdzixf
qW7VihlOsQ2FqS4S20/Hli/XGMvDUw4hFwNrmg2PCNIrJoqZoCAsqN1pgWXrmu4Av5CPFDTjVjIm
WsTMZQ+BukPH5LMzYW+A1ODg1u6TMr1mQcbOqAGec/RV3GXafkJQv5RDbu8zNy+PuSQkB+M++2Bo
kVZgNQvQeimqqOgr3Aau8JMlV5Cb62NLf6jBd7SwM6/GyxSiTu+9L4NRpjfed7Du9aUKoDLWkKgc
89yFdBiaQZM7YOtn3UD9oRyDpT+KIKKPKtu4TgPZP3X8VZTY3/pUV8vGhlodSfb7HQNcyorlZMgX
C/8qfsOOfL6Cwikq2KTWYZ4uIcFsNC1t6H5I0NhF39PGysct8Jhbx0xxcvJHfPpc+65r8E03PWdN
CrWLcLAu9QiwNhkLJ7rN1t4lkSIoWJhT/XXWgJUazm6No0NdR0c/nT5yRslaIb9qRfnR9YMNT2bS
FuzkyStwkWtl+NpChyhkdIcZ6Fa4S5oRvUWS0MbcAUMPjRSflU9ebx9F6J+JV6ty5JwOJNwVfb8j
OiePdHXT4dI5+9nqYSQJq5i2cSvBq5r9u5TFeMcKiBBGdWSVVkN3I5O42ow9aS31lLmEUTQLA8X3
Ac/WJXTxFxmKDZilm8+2BtYlw9eyL4yOjKRJ83cjzP0KK9cq9OPooR2s98A5FeW5iZnjaAoPNPuI
+HYqDP8UEQuTTYTcGHXGV3v+FvVW1e+rwbgIyCBq4auMGaXYuoDoFwUb5VM13/TLOLJpzeWtuGmF
b2+1qj42fpmcft6YrI0tCQFBFbHBYgix1kGuS+pNeqlbUUUEmiFTIVxkKRgHCkaANAeB1Dp90h0a
hPMHCsphZXrML7IwIN3QyvGMZ6xU827S3Dp1uPdrOiumzNAjaLm3AKS4zoXYuWOO61xWRCaQMTXk
r7ZBbFBplZIxeWSunhuVu5sUERatLcD4kRdtYA2FyFxZrTVi1WgR9Ttb717HfIoIMVX8rWypBX6z
5rpirnl07ZWS7ObODJde4wMSxDN3kFAtIEFKsg3D5q3P1JupD0uZsNnJdUkdO+RgcNzxR2Fa+9G1
tiP4RHqh3mKotfKIynmr2MHeGma4iKllCGXijDQ7aw7LnL5IE3h9LPOXqY1JHWWoEWKvw4VJaubk
Y/QAmI4vmbkzyqt6fGwCVtk0ap014+avNBudJZtbtDt4zrVhIk/M9etDjt25Nrc5WR/MUvhm+vxN
i+XxUnH4xujCNhVkbqeHC9xQRM0mhtg08RMtb8xH/qbDTe1PHkhXh3xdYQLJFCVgsrAglBSRxZpo
FmosL8XDn2rg5brhNmoO7Qjm2Gw9shuiXZhq9V1tlW8yISrLtxV5c0nzJakAJY40XzZFpzYOXbM1
+2TyTeELrOux9DZVYgDTpAopQrnsiz45CIbp65RFexWGNmDYmujuaAA0SKcek2EnLw3hsI2l7o0p
RD8Xw4UsZ0uMKqWxHr9i6cjuFQOkVZzk4HHzPF8WtLw2Bflhyms3xwGN+F6FyXtvEN020zQWfCcY
8KTW9zT1za3d16yx9Lp2Rk24cCv6EMZvvacvM+6drk4O0AeXqi2DPYZVWKne8F2DoXGo2tg/Dr4f
blI0laixTIZtA4Roge7vTCtAPyZptTS6IIb+Qg0bjObF8AsoslpXxLckhg7TImG8ugsdIEestvDx
HXcwdzi36lsruAeakT2UKZ7MODRv0SjkD2jjiVPP23ZldF/rLigfnTjuTpAtv/J1qx5br2Nb70Sk
sQcfpoqzL7JTwP5KjQjZ+UeUcdmqdc3kxlLFsI9SegyVCDc9xvUPjeBVr2zXNV5TEF3iSzYSX4MI
kC6JoFYdi+HiwRvB3kCWhEYryQnieAd2t18Jo58uFod54cTY8NOcLeTIH4IXlG7GKvrmEP6Yxp66
K90oPDMzPbdDmT3KtNvRgjKQo6UfrUNWitXV4cbO9I+kvcSI+I9V/52GRHNKYmxaUC+OpEn6N3HW
2UsHZ/86lsNeN0jKGWsd+4bWqUPMMKtHAbPNEPUw22LbOc6MI1/1DEkoXvIwwKNfuiztbFMcTtwb
3XyT5M05o7JQ4YXG2pYBBW7QfjOt4uyaWXF2DNqFQdYOe3DI+z7ON4PErJSM00YrI/dWxc7WHi13
z9B2p9r+HpBFex7jWucKYqhNWRB0EQKZgCUp9mj3IjJ9df+YVuxh+/xLbUYDOyTJbI/opqw0v4tW
t/Z+bJ0GizaCNVhrUA31Vh87dZMyb1pYTUQR79nHbAh/YK2jISpED5t3ctdp3m9TfbbpRhJiZdp2
SPzhBIuQ7MwgALhZt4O9gxguFFgE5ijxRbHqGrA17qR0gC0HkGWzkshjM58924zAEJqM0DIhAus9
8cITCSR7pDz7KUqxrXskWFqsFH3tbixaVaSa6+W+TsjndYPxOaoM52DhWCCLBSlzNGQ+dD4gtEMj
yweDPHIoRYhTUbdsSzeLFwyqiHNB73jxaY8vzAoirGDwZsA8YUUakH64isaHiu49O1royKobx/9h
2AHcJhzgTmMRUD5KNn19XK5MqmwwopLdgsdlVM8w8Zt2dwJdiIe/q0gqpVw+TBSsyF0DhgSO/EYa
V7a3Pf9b2AfqVDtrI4qj23DALJJ2HvskV8/YXAg6KiXVHRUtrBTE2tZQ5cd+vEE4TeEXNwmCXKfe
WlJuEWGiOHeHfZDUuD8bMW763E9WPRlXcSVIiHVJ7yAKSG+WQVxrL8bAVEbUdzEAi41mDW8je8Vj
XlB40lw7enEwrYFwFVs+mGBX2y9B4RCiSbrGN7d/D0TuvhjxWznO+EpnGI+2p0gXyQmxQcLMRT2J
TlGOA8aw86csH5pT0CbGveofy8TEAIEs4RTFXnLOWlYSWvnbBMHJXRZ1tIdS6Z5UenaA35A5iGra
yyAjw4Zp7zDFBx9jWouzJgGyKAfxqgtwT3oa529Je+H/qDuTHceRbcv+S815QSON3eQNRHVU65J3
ET4hovFg3xr7r39L/vICmReoKtSwgIQjIxCRKXeJ5LF99l57sMD4OATuT6TKzZOSEahYZ3FWjI3e
xdNvrL1Oxazvo7bK9u2yvNRxl55YUcz3Vi4+IX7OGn3K+smS3x4Mz9vXF2S7PYTaz7oyWd7puYMJ
1Ul8ZnfCQNH8Qmx/OvM8GO5y0A+xEX+MyMSo1gMbmhhXmqN56rxAZuRcoLVr3ED8WM3yVpkZxYYO
zO5m7NmxL1ThVjneZ7ce3YCJoUaVC9snY1n31tbDu7iRpTlvHFsvKTAu0pMZq02XucuxRCgGYKhD
XdUfSFa4HbqiKcoC6rgTczjeMnwjI0vKJp3cE9nRCaIg5u2kHj+TZmzYGUFubB7UT4sDa5Ukaj0Q
a99R6wRrODYi6m+RFcUxy6P6uQS3DKjcJLQETIj8h1kSjLfqcGUkFvN7CC6508LolFBtlsVmsqdV
6KGAzr5t1t9YvnMXkRTFTinl6nbSzVezmiHWzDZdi3nYb8o+bf14ZhkkrJ94UbXAimsQESI54Ddo
j19ftBYqfT3xg6mrpLgVM43SGG9eBq74QzqonhSBPtBk7X4vw+hTI7z5lJs0FXFqCjBT0TRKVRQj
Ywk6JiuK9TxCUahaWnK8xo6Coosmvy2aaOcsPUV5NVx9KFKMJ/OE9ho/dvy0IlgWZIRQ7bqR6bBJ
3G9QpM45yAFaNMb2CEGtZilSfiMY2/GR8JJNrImfs9SZf+d8PNCRkexSQYlPahc3Y+nbSzEk0zUM
ISvM8BTmwqRPgrvQDvaCvh5A/uIeit9nRb+q2eUAT6AR+6GbMgqlMH+o6suvVvTDM/40zmC+e9WI
r8/Ov1ca+dBJTul3dPXaD/mIjdIOOFjb3L0J/I2x2WAZMNstiKeXQqTtuWKksIpk19sdFQLcRwMi
MKgDu6wbkj0Z+5cyjqFbeQZVzs6joLVzbdDZXR+kGZjPztObS3/UC+fT7Q3Mm01orQ1rfpF2IYO+
66HIKcwKBibkoiwffUbAeisXn0CP4Q2rTWdBRbJhGUfLb1viwq1YjnN6pPHUUHOzg6jls5/A+E4Y
pIuqegv+tSWw4GBZ51SUdXA8Okx46FqLwbsf0ofd9uU6g3HVhBslDCZ9jbVfV3u7vDYmOm2rfS1B
yRdVDHcMn+kuD5cHT7FeU7NEh269Ht2I7We9s2Ul/4x6QH4ExjA9VmFiPmlCDICEtH2l55ssR7gy
aGcv7BDAaqF9n4rpF91iCbpl1PslDJ5VvUgRVNp8XQbHO9da1p4ExeBr3FQFC02WqI2gm9o0EvpR
oaHXY+lnU9Fuzekb7BvGFOfQdAX3e9msaXxreNQ7NIl7ab03GaeSedxUY0npg0lC3g4NLJdIMswS
+Ovov+oqtrlFlbqrLI2/Nb2GUovGzyEVPw8NVDix3EveLvOhhpaUhbNzjKytEArvuKbKtVMifhmW
14EjSqhlr0oTwnwIpopn1IHC5d/o4YAYzUatCEqPm5ElW55VP1iT0QQemchaGtEapqBNZMRUw1IH
UVg0DsNMDe8N4hLUn9HvSS8cKaEEFVV29yaLoQxkEXaIXpPPFGI4hswP2GCHVQfYfN3ElCpCRsW7
jbA2dIm5n4n3+lpCasFCCidzC0RHa5gcC+c91ihrVEVd7hp6cNZNTfF7EcK6f0A+eLMmcg0tZxO9
Ma9DKQ7E7+BkSp2e4RmTeGu4aD2EEv04VuZJ4soJirF4ohKzOpVlivKjQHM7DjOn3U0nbsIQ58LM
u+YJOkiCtpakkLom1b0wQbV8WE3MMrEKTJdmcEmWn+VntIm61tsteoGdAuh8UzlgcJr20jvLi2BT
9lCknIMwHmUqPVgew+UHN9Yzx39bC5E8xUuTLTArCczL2c4I3Yw/+tEQfppWmq9M5L14I0MPFnbD
+BZV4idErZwtR/lbcWjfTXUZUmr5WWYqPmGxc7eOlf4eqXnCIBPl+5TIveWOVFKSItxKN/xpGNRb
pF+6LUL2bLAnUzHh355PNSxQOxD0KfiTx/4FCLKifKPWjspKGWSJFkJGLyX32eKTPS+HrILxJVxS
ntsDYpGrpQgL9XSG9IaG4acMIu/OGMxd6xwy0dEHbaW8O27DVjQumg0B/oO3mD9aJ9W3CXQpoLE2
LZ+V2BjJ0AdNmfYc0LmVMEfeyvCPcNrqpkvrUafhtnTawEiyI65MeDorNEePAzUGVY/YSGQ+HqyF
F0B/+t5RBXuMuhkImAPWpqlPOckCP7UrNoQL52FXYcMaLZOfMfNAAsWGNk35KxRINDLreJdhF0FU
H1a2NeWrbPAejCftZ06QWCfTukVy5HkwzO5xMvn25OTa5Eeabl2E1MtFrByv3hzvTQdLFwpttJYP
xKDDsiWL6f0uXPpcZponXQ1GUIrstx3kd33W3CPgQLjvyZgEjrxQZoDriDsOpOxIUA49Gh6fAENx
Ieftu+kACyfYV+3qRbf9ivXTJG0W+mZT4yKpue/Lzjt+fQGK9btGW0P7S5ot4kUSsC96Ct1anuLW
/MlMqf/KW3mzQj2+xHPjbkWcnJ1hBGOWDGKDJDRsy5DzD4kz3mAV5pw17T16S/KeetVlGXt4aYhg
af1Yj3XRS4edlYEpp66vLIImUzlQ3qgNysm6maUz7YyGm9aSNaz3fB4ZcTSscnwevygMbvvWfQ8p
+FnHo5lRsEptbeFpE3OA+Zo65b7o1Q+jUtlLjSS0Y12Gw2MwG8rs2heGqjmYdNjQS5m/lcxIc0xX
0eDRqkQQfBM6Gce0OqYdOhmlP2QIprNLwL4B/hjDTjtQ1sfmbgo5GzZUkiQq4yiwkMIQIKCobXBP
WOa2DyP7hiYG96biavC1qdbBpHkfDsY1X7cjguMT2YMHsY2C3W4Prss8TnNkrTzOYl2K/JaBRUBo
GMW2NTnTLJV+9hbBc9Cpd7T2Tas509IV0phzppJrpyqPow75ct7j8H7Jw9zepuAQN/JBUVO1gUIT
l+G50Ke9PknvkDNLB0NOytyuFX4nI79Ax9T2U7TldXAu19L7XDnAhYc5vnhEBuOU/IQRCeBV7ClZ
QU0qWGrJUVk7p5UyfUuX6doUSx10ZTduXSJeVCGGK+IgA5Km/S3nWnkqBM3HhoqDEgfVtai1SzG3
Q9Dbmbp4UQT6oI7z88h1GZuTOFhFhdlkCgEh4IWLs0vcyd5XIDFPWVjz9gydsWvLnLtVqVOS+7jx
uwOnSUejY73qDCCB8XRJZkZFvamfqii9mgai7yKHda6lw5E3k3oTPpebqK71fZ31Z1T5xm+b1n4O
4W2v49Z4rkpmlHDEfDRkbIaGRPws07p8Shy1oehLfncRWnyiQLwk8h2bsinMN33Yd8NnV3fypTF1
EH1p91Iq/FOchw0/M6P8zcrjz8q2h8+qQt+zZm+1UPi9tzSOwskynwbNNgNlTNnZNeRu8ab6O4/B
Eg+ikW4yu4oPvUmzsNfPziXO8JSEER2409CDT2zyQGOVHibGi0q8e1wsfIh0TudzZdY+AekZy2Jh
XrqW50eYdtZ1qJfBjwERVEh51+bxZdaLnLRsOz3JaTTQB3T5uuAaX8XjGzk573HGBasx5k9zbU57
NdV/ijoDlJc6jc2hH0ORnKen0RPRpdV1Op2rexly8kW6cY4WOufaJczwqEZ5lGKU8UaLemfN0doK
GtUmhADIti01c3+LlzZlqMUHV8FQoNFaGaNGjjfKPoQlrqSTtR2xzXhrtJjcuN1/OGKxmMirLkiq
MVp3SZttFiOzSVDFQBbJOj1nxfKn5vOduEP5Ir3e3Deco6nXdk+LPujXceL2kzqQGPWFjgczyaoz
LDaMLdLtWa0u4RFQIFuWJTkRaMwuhjhFLcvtigomDCTercuj6jraFQD/gU8diSF1dGl3Pw+yVBdD
5QFQ02fTouplIJkTuG3LQNNZvuEwcQkvMl+n2bsj9neHgTpWSURgNVdR+IxH+E2O7rjSsyY7NjZ9
hIbigq9AU1LsmaCQoeZR/1ch/hkEdKfYKE7saDlj1cO+8MS87dPOuFXTVyjYWjd9bp8mO1KXXtfP
gnvGWvWVsckfTxEtR7q1owTnHd6mkQWWlS8VumDf3SOt0m9efFD2jrBV/itDnvLtSVdPaniqujw/
5YQLOHhm4hvGRALcou3Igi3jO+fFYTyHtXS/m4Ai2f7wUBTIP0yHDtulKKI1LOp/lFOKddGuJX3J
6oMTgX6krlffe4m50YmDO+NcHTv85Lwr3JyyfIifoNa+VCA6V1LEKCSPLy4LKpAb/S3l+f1EDOIm
TGqPYIQcZKpwEaUiOQ4zpUddQ95IPTCHYTTyqeVLRJ8y+sQ47vO+3w1DJoLGs9J7iDHOpuDc4b7o
F+awHG0EjP1sRyOSTHEYKdhb1Z4ZvbVwBNELVXjiXS9JMDaPgqCs/MhDBhFgHcmtKHtjp9iOvrHb
xqZ3Q9mzZXY1Cgx3RUdjiFO/UeTO6Rm6QDvsNWJDZxnpr/BQiz+V2fAIdKwnu0fpG5TOfzV0zQtb
oVs2MgxBa543FGGF66ovLtUyJMxPHNGrrNbPOlr/Ksr65w6DMj/XMnmPG+SdxiUvNs7tVorZ5EQr
fIshdID3ea4z+twKXJnsoTxuwqkVPrWF/cOl+28X28OzoUXXNsZw22fltAttxaEt5H/T0hZmza57
ZE8PIDQdU3SSPNyXOeCfQc7DbSRdMpI7+Ga3CJ9Zltyo3H6UKRr2imuSlEcYkP7b2sqwf/fkFOxw
k1VoU19fUks4FxlJ/QyNaR2tNfZB33LZtEc75wMvslL/1rUD1YFF7NIGhb2vVzG9ItpQnOkdwrtt
Wf1rzIcbsTd7w0wFstN6HKmWyAlqFQmqkrz658yKCEyyfopT0AeUsVkHw6QTtKts/J2KVT0g5V8u
VqFXhYTDNGBR4OXQFqrX43SHq1odtS78nJCD7tTeLduadlDf+9KrSjymFDea7G6Qr+xWFSd3/uM4
GlW7pomzE6iM8CHc9bume6QOktR8tSie8RNjMA8qHMzXRuh//dKued5Bi5u3bT70e73CFp6XUxHM
40xYoIg+qPVMXvP67tVe9TYYYXQfzRHPRZrevJHOE8AHuzoOX1B15hNkyBh7nufcqB+M38TXLqKf
6sMQlhQMK/slzpdT51kOcko2v2SUE2uEzI5tjgmDY455HB0iUZHXNt+WkBUW4YL6QDZz2LUtmoOH
mw2wQE8RCv0R0sKEXT7s5YvVTjtVjC75kry8WBRGnUqTTe6M1XwzABbcst3FUWmp6mJUxR+kBnfX
GDoOBmM0AyZyLgmGjdVUsOAPZ43bDJOur3fTsu09zrLM1vPZZuD3KbobmO80sfeE7K7DwpG3ziLj
bWb30PVuf+eF/Znb1lsv2EM2fRaP+xIb2qrtsvCE7bvbsNVkwRq29jXDUexmfjf04XGIGHgL1f/h
7UQgjJTig9Sb27LIHo9iYT5x0pVPHCt7Ij8AlyFzbrqpyjbyfbaK7KWJtPaF+Y3WIy2Hz1wzH40l
Z+xx6ZaLNSGUdbPz3pt6/4rFliOuU8w3VjviQifKus+c9EyEw2IDOX+0difOX1+0QbDsIQOJfsHv
sSbbQ5sddjS5HHmv8gNuPXEPrUPS99mtVqF5DIuJe5rgWGM75ssinjtPM97Fr1z1F3fyordYMyJQ
q/P7ZFPHlFtORb4tHq99q8Zr4S4nErChdwB5k0oqI8mRlDMj6kLwlTVxqW9V06ovosFRzxaeyqaC
bFwnxlMv8x+ph/dySmvzHZ9UjMnuuaP785DaItpW5tCeY1VeHTloVw4MmIDiAY1nSdujiLSDqnnn
gaa8A2Dt95KG323mDN85WYiA4Jh5RLKL9tMkCro3yMy0+VJuPHygCCeUnQPaxlm7MaKQGkOyc6TN
2rcYVdxn2f0D7m/8uvRPNj1lG4L/42ZR/edQd/e5Fu56ktV4hlRxGCrTAh4XwVBv9GMPcH9lzdqy
5jnh7kZDDv8TuHwgRSGB/sVOBCL6d8Tof/zyv16qgn/+yR3959/4rzNkwkphefo//qn/j4imBhQy
wqX/+w5tvuM4iX6U/+svQuoDdPnXX/o30tT4lxSG5wj4UlCQvuAs/y5s0P8lAZp5f6/X/ndhg/sv
QZWD4dnQecj5PhLO6q8ObfEvQKY6HSXQBDwi0P9PUFPx6PD+O0oONJIwTYndFySnlNRq/zPY2kwa
wc1ciaMWciG22KvCZbAOfMK21ej9BKnbHvS+iln1MEhXHDaubfPwdi/i8vUr6tXcA7WPt8dNka1Q
8a2plvH49SvUD7HCjFNsRR39Yq/7WZJ4qTQN0aBssbhgYlrzPEgOxmhv+jkujlFmk5sD3r/SmFyY
SwuxN5uyuU/T8L2GxcESabirVkVXoy3NV56BkN6YHw8AKKcA1fwKn+JJsau6l46Nx8MOcThQ0hMz
DRThsUunPb1Z6iqNzr6E+q4wougmCOQh7ZeEVy1StjlPxR+MXPtioofYjHGVzZMonxt0VjYQLmGX
h5erA6C5okVK3ha9p2g2tJ+I8mvPBU3JpqV0OHCyfXi0edHNL7sCT+8UctyRcaNnt6CAAVX8I9J1
gAw9DRZOahHIKGyGJ2M6IiRoq5xmms0MM/mZx90+alyPSAzKcg6nO6DGddnz9qHYm6ZzgTeDwhDi
FMVKE59cOVxrtr0td+xAdNpwqXoiADIqP+lYck79qLxnd7H93sAYx4zqUCmb6lf8NfZ6bAEVJUOW
baJEDScWCc+2HhN0lwXsfzqQriVuv8wpOAZ0mN1V4p5GNR3K2KTO2BrIMPDHL6mzpmq2fUqMP+Ui
0AO8VLJK0Ezl890FOqPfk73wthAHvEERzM6FM9wXqu3ugNl2s210F9lgM9QIGa41IA03Lxc7HuxY
azrtg2rFdEP09+GxoNwob97o1nxYrxYqF/X6Pjbe6PMAoShyyJDbMofj0uQYweBGag+0Z+OmLDjk
rIsnDCcorpSL7JwSOhDTay/q8f/CrfnPJLnhSq4zl1uCDgnswSf+5wUHzX3Mw3ZhH2Y72gbnvI3q
N5xMntUrQbRYga0PLDN5xsQKKzBR32nGA5IhU/TqiB3u325Yf93a/44ENoCl/OctgOteCMph4LbY
HneCf74iBAmijJRmH70oHoM8w0xqWbXmk26692RZAn0AGKfo6MAxa38UQtduYW0dW5wbjWe271XK
yjpsBEfpwqV9GYU+KcLoY5TkmUoqvGQxfqc/EiOjmUYv3q/as+a11Lz5+LW9hU9GYpSI466k2YWO
FgJa3aBhveFvVFV8tnObh5s3b7uevxjZFG5GHtmZCCkzMGurxxfPXq2z+uXqzOl56BHZ59kJmoEF
R1lfRS7tIw/hZIMjMge+G00XDKSdSZ5DGxZrDRMK95wWn9krpy/om6cZD9zRCR3Xd/WBkslMmAEw
IhQvEZ1toeOGrsEp9aykOeeXz8asfYxeNN/d1txYrf5GpZU8VeS9bWAjTwuZ7DgUMWbg0d16RIC6
tDZedHQOqCgynfRAcG6cqPLYx+ANVlGay0DGUyA0p9gP458ipJS0SftX0dpc3Ikg1mVqw5qY02Wm
9d3vHZ2sYYRslKbexiy+F+wKHkwIayPpdl13hfjhPTgJVYlRmi7Vd8ee2vXMqi1IWSijf6MEdQMu
KCI4/qNLVCvQqOalOEoFyMXFfrdvM3O4lU6PqFIGvKRqH88cAF1WQCnHYlZe43SaFjRFnAccjPqm
36eP0K8YfjveWPnJY13REUwQIiIpUTjUKWrOKbbS6ji0+d51lDrGmUuO3coClgCF33ftd8cV+k6z
MfLkkW3vZEwTdEds37e0DLBXz380fVwjuOz2C1GQtQrn9yFOcIPN6ZYRj9AEZjZC7NIr1pN6DF8q
XeWcXjadIggjYymPxjK/8D1dQWU9S7j1m1Qmw1kJ+5IvDZa8fhIXIrW8JJq2IC7q+y7uEqIOMtka
IchKYbwBU7N8jovU7850hDotFOG2Q7Wq2ILFur4nr+adrNC5xXaabVME6pULlWfVhJ57iqzk2gqP
SLn7SiJABrk3Q+w0wx+WNye7yItYnEJaESMu5ix81notJBDkNGcJtqUvvOxulX5sQ8SikZodx0RC
rjRbgOS9C4RPNhty1i+qE9PdxQPtaDwBQsqHznOUbko5lYEmbTYptQVSRsgrTQa1WFAXTeOX1gAN
nRa+zywJX2DsvFWP7iHNLHethpbWpFV1mts1DIaH43t6yqXLQSUrLzVOFs7GurcJywQbVmn6Azls
6EfQF9KU7gDwB9iUHw6sumVf3AlvE6uiJxmelDuJ63F269Lv3DDbEhiPfXI7lDC31jOhpHbfaOTj
q/zGTKKgWOuS1pgm2rD29ygKqV6jYf4p677dS5gbaetRKdLoyS5p5/tEp8qukfmHpzE6f915mqX9
iHW32gycRXzLat+G0uNIblE4Ui+ELUpNEiJ6IEpb66in2rTOEGnSfMHyGr44/bfWgy1niacOFhcj
0OSsIqzZ7EVZD3t2t0lBDvejTm93TOwjpuRnN9byV53k8mL+YuddMTMU674Zt9ISf8ak4LOoQt9S
8e9EJTbgSC7GMgyfYrvdixINwhxGVv5wRb7ucTV1PQgnDBnKMU/1NHTHuUv2+cTCqRBWc8D++IF1
O91rhY+4n+xavfuoi4pNtIsbeGnw6qaPLOucar5HI1PwtWg05HyYDXuBH0G7RTiWW6u4W6HpbHtd
kfSarEs3lg47Lq7IwsR2M8cV29P2UCsGqpbI035oe+Skqr5BqvCxf7anmn6XVdPBnODBYZMM7z4L
fPSsY/qtcHptHxr1JWyF++TpkfdEcwde+GjEXT4KomFmf5r7dcNrW4ULjSp2Y38kxBhWLlwekrEa
8etZHXOquCsQjEHn1TBPCtKzjTYg8NjeS5ib9r6EhmHmi3NqqnXDdmntUNKyLqPyQXzmsKkWSmPR
NuIjfT6E+haKzrLR2gJp+jOOXH9xly2sfBP9OJTmp83dmH5ht9lITFy+7UXOFus0JzVKrXwiBOTV
IhdXTh/9zrysvNEXK1ZhVX3XMX8fWrO/4fDojtRSiEubW8Yx6XEaa3UnTpweglwSd+x0ayVU5+Fr
xBoAy/pSlZdMT1IqNjFuFvlB5Ua4GRFCj52Ucmub+Q9t6ectFC9Sq4sTPTmRd54TnYEst9UJtyFF
lSs8msYVntO8jpXhrmed3UjTE2FciDpTO4h3pxL1ZdTj5uyCC/JVxEa6k8a66bgIAasaGyuS8zFx
u5PNPW2LQSQlSIsJVx9mMothp9aFSyFbKjFhNCb7GI0Wzp1kaxY4Ld5ALW3gUYfTcNLS8UYM4FHB
w6/GTFM+Sy6y3gsbl45H7HNusBBZFn3fWCiVJQlXMqUTUnKYrfWBe7mIpiDtjfAWKbZQ+g7GUfhe
1D19Y0NTbLtJv8JlhXWR4k9aLPdH7tT5Zpgp/2lnjiWDIltBcdvr3H7UoddtqscNNnncagF31VBR
LN33uJQC0c/fTIIAJ8MNh62sxXZUBkIRRsC1je1/H7cxnd3xvevczwyf5jEzNPGiBnHoPaamnJGW
uaX9LdKadLAjLrUpXng56b7Mks8pYks02FZg0nHLntEudlHUvKqa7lsy/QMb5ZClJma4Neoo8dzR
SFiwTm/Z2BPYWOHOGjdRYXmXrtGCam6u0sz+JLpZ7+N43ul8VqWmtzeS0JdBoZVB7v8V2fnRwmm8
M2kd1rjIuAgJP3YTiXd+uHOa0ihVanceXdKeBRgG/UnntksyX+XrYgJZCTXUCYhqfHdwvR6bxL4t
cVPe6xa4gzv1coNCCW+8rjmFeQicOrYu/Ez9xcx7j/pZ28DN1G6Nx6pDObQbteM68aruqZgIWGOy
Srb0oJfHry/ENH/Tgscf12IOYO0DLtSto2wojmnvWTz9aTEyFnaKSOssXyUko5jvZD81k7UjHz/4
nW1Vp/85QCLHL/cyRyu0WMn1PJcJc6F2L0u/RtDlE1aGkO7Zwm7CuJj28UIKM3UNCshD0NUt9rl6
xLvt1JgkDfrJH/1CHfGl/DMMbQ9PxADQIszwDESxDCDyoMAZ3cpL+vr716eyAI/0NIzxKdNpqa9Z
UhJfRziarHprWNNPqrZcP+1aytxb3diOHpM3fijcBk7zbnC688cEhCTTNTXHCfIq8Qr5g1fGywMS
tY6Y6dfsVwsYUIjeUz7HW9xwByBfZtC5qtxEfd2sSiMLKm+0OYbWmHjHkOcWCXCsQ0QJyxqDXYyz
KUoBYWjFT4qp1SXlM+rY3MHcYGYDtTEzRnM12HeTsO6GLeox0rxfU2/oB9kmnzKpfnLElcdJNQA/
6OrD0O9uYNdk+DvSHKfsSLVtbGYf4wJQYLZcP0Kv5SHHpczv27u2wweGcYsYh0l0qrF6D4NSYA4D
QNze+AkcKNAiCYAd9/emx/+wSkpWhmXigfhNUOeGmKwwdbc8cV2QXOxexxXIgxxIgXsL5cOlNXrF
TqkhPFkfLne2y1iKu4kQgWkRoHBYRlu9cgPo+dWbVSVYZ0H8sbZ1zOs0fRhdvjFvVWe7+7nol101
GRf28tTtEibWJIkO/DLbpGX84FlhHn45YtIv+RCx1/Mam75A7u0GCQfwyjwy7Oh7Qz7sOeuM586d
d33f5KdoHp2TyQ9rwwHfWBtplPHGADBwohRKhJR/eFeSQ1NnAtMcJQ2YK+QiRmIcoGUN0uBYOItb
36RvYVLZvvFYNpJO4yrwqJOVghuAV5DOzPBNWT0LewXGBOD9fOnw3ZWEnkesplUMgRMIhMIYapwh
o2VHXtiPcFoc7CJGsesXPLcFbb5nnZl7mzXM1mjZXZV5q0S18cZquLzNIpFvTLnPlDbRPt4GU9ld
mAGyk2uNWM/UdRZmvI2tbH7SEXKE0+SHOkFmikuCRXw2Of/nZ7xg9XG0MFwX3kTYX1o4wKFQfk1z
kJYcHAzROQ8d8tc2JwetRTxgx+VR6mXi3p6Vd9KBRY8pWa+vL0uyaSVrtzAW+qZNjWXTU2PnOpW+
f4BZdykBsszgShoHBkaD2WqyYu0OrrA6jqByduohuyX1Q/haKMD+Em88oiccKESgVfNwbB8kg9AF
Xq1NdnxM2HAev/6twc4UDkl+8GRHGriiPyd2SQgzoblYCMU1SfT0jj5ZXq0eLEzKjcAH3wf7iN9b
O1P/w6TE7IlrBdyNHrdrAjGYc41s60RGfW2yMTyFRicgJNCutZVanB8Z9bNjCXoUd1aqfMIr4QGY
iseaplMuI3r6a7FTEMRkBu4IoGIvZkrWjI7VSTX6SVM48AHC72HfFSeQcFxZpe2t5SN23z+4M4PT
THi2De1lzMp3Jt1+RzoLX2LRBBUfST/3qhDvM/BDUSztJsrDxB+Whj062gNmruyuVfRx5GaGkQbg
/qr0xJFQWXEdH6KXNpnAqXCB9SUFlUkfJS8RWcFD2fFaNLxlWN/r5cTu/PdplInzrDeO8xyDV2CU
L+0AXBApfedhKYnn9FbNGSs0czjqVc5JBbqZSzoNWbf5qJaH79OygN1R4LbTkoIlhBs+D5zYt6bl
pfs8Bvs3T5UWZJkbfH3TKUGfKgKAQ5Pe2XRbcf76rHRCBJyGbyOz8FNdw537EiFrw86OC1IGwVfj
d2gPyYo5Od83Ie2O4WbWy/GJ09cqWjJ1oOQH5MjoYgLvHQp4ZcQYrPRz3LwuTrucWtSAM7WUdzxO
I4ZxsZKVpm9F48lTc+66z3SJq1MycltypE7GWcPwSM4x3bWMXmsrSZwj6YPWn72gt7zozOJjhUqY
nRwjnfzMzUJ/Yu23jlyqr+qIb4m6hYm0KO+UctUL+aZp304Z+Kx2udgOm5s4D8dzgR3flzi+LrRb
Kj8vzfFs6sQ6dIULu1zGQpJbxXM4hHfSY+4pk7Ldw8TzeNrq0y5exGdZePVRAXAnscExKR+Etgt7
c12mXnHMp47opzHHqzHvnOPXF0nyDTPf+GwNhnMcRtz6QzH1+68BxNWoH45wmCmFAYlQOf/zhVWR
gYtflTjFQb5xvzBQYlKxxsDwWXvlfXKa41hqps8d9UcEPIbpoY42Bk+orUeEy88IRiN6rORguoFm
of3o6UQMje37VppWsw/TS68y9eblzWvLIr4Xo/daFmfDjsm0ijS6FFSYni2Ndt5Jc/Y8MgjVs3Nc
YaFzn5YvXgT9JL3jLQTMl+zkLTiV3YRgW1uzf7eq49Sob2YtuL698b8pO7PdxpFsi34RgSCDDJKv
mkXJtjzk5Bcis7KS8xicv/4uqnCBbudFJS4aMFyuLkumyIgT5+y99oNK3HyLA98+O/YS2E71Rnjm
4X6QrDQqc9rqXztvJU1oDrdGUZ08G/pElPHn65lOaqWq74le/q5iD/iU/oKpcbMo5SLoBzkYQZ+Z
PcqdIp8WxKxqOS6VAa6a8NTTUoEZBL3Ph2xsJTYyMublFZ/fc4eB88GJyq9xYoxUnv53Zz3ioULC
XWy+TQx/ucYFEwXiplS4C9nlgxJ16khPIeWsbjcW/aaQm5Y43i1HXpp5tu8cWGhAIbCMbyilo4ud
IJx0Hashg7OxDl4N1WMkKaGnUv6Util0R4XAopLiLXLqCBEdjtW2rshtXD9/Srd5FxqLT7Zn/QUN
NGmiFiBKUqexzauWull+nguKsLnIHwe6oFdM/5zuI+u6gJAliQrWXJ1r+TCXiCr7ERcvpBkOFTQy
MVfRM4FJezVsBozslU/xvB8zCw24omdDJTjddMmDbrQ10m6FxFTNv0ZLNQ+alUn3KymRTicoXSPa
xWJ0AlA5e9srUhTYfop8koWw7fHkrKrmvi3bneGUHj2CYU2oplFZJ/JNjRxnptotd6kRx1uUWYQO
QOXaAOTimAACAgX91snS9pTMvDlCe3rhD2gOVnhARBeTSicJ9hIY2Xkc5FfEN8tja6sX5tvYAkT0
2cG0wUfrY3sz6O51FSgnW4c/sxSC1tosIoq4PU0JsEXfabADlLS5oMPhZc3QFh9pWXDIoDP8yy3N
5mrkkfFKyNNBVbP/TzOlD5uvjD1e6ikb9suQI3wC15AWuLRmVaZB8VnFdMMjrhJeBEorW1U/ZZsE
M8roAzKbblcahhs4SPp3Zlyf/EVwGnBLQdR4mFJimbe58eOdKjzK/8Qm1oxoBFfRtlE2/R3672BE
m1jvepwCSJjes1EjzKhYd0bLLZE/ob2t0R+Zno14KR32YijG7b0VlGLf2o9NAu3wewxJ7N3vnDey
0MlRZhCVhg9yHspnsUQ7qC3An7IG72Fn1t88YDW0Mktc2bmZ7IaBGDSkgF1t+ufI7mDo9LAbwnFR
Affp14l2VkIX9N65l9zXrt00j7JLXrTioO0vpBN2HHP9ylqZAqH/GY3FY5stnB0wZLJZjAYwKg3Q
Zj2a9pI13E2ptrx0wXGBTuk0Mv+Koi9potUJoGa+8WyS172lXjbC9ZPTgM8N7CeFH8sXPS4Vv5aR
SYBeIyOOMRHZHZLsXz3b1XYcSVa7Y6ncFRXlJKTqCuSj96IltqZnt9LGwQcrd7G4dTrTQzAAO744
RKZOed9ec0nrZL/2BEBH+io7oyTYGz4COX/9Uirjs8LovOnaONqa/iiIGsZuHbNUd535nJlZvNPy
l2d08oTr611GrUc3w+b0BD1wP3YYY3LSZ8AgIage7TIgqLC5IlTaiLmOgiVV78KI8MxUNeKxVeSq
x+QL+/+Pqun8V9DEaI07nDM2FeUpW2y9pWuTvymyu4wOoC+B0mv7CMtzzdwUhAlvtF1NRvHS/ZVp
Dt9URWZgpQqleUsM0pT1496fYEZ6hKYUnanZxxVMM+AYu3RCKoCPAdylB0fOAKfQTT3z35ARa1ZX
zidKoBOpMvV+HIZwD4k3fEh7EMmWRbx4P0pizr3lTXsU/anP2MB3hxM2BO+GV+CdlNZD7AnrrbF/
ajL74NO44rakzdUf8Vs0gAQO2cqjsEe6YHLpPimnDA+yrWl2mKO8mFb1SXjczr7ESqj70NtE0/KV
iG5MV85XWWWozlPgKaTC4OcckdgWMwUKDIVjwTAwELrepvQ1pSV2quoYRzKlvS6+fUOnxvgBAs4X
pN6/wmzhOEjX7eoN00GwlH4ta+slSundZAix9svIxsJHZByTOtE3RJ2UKM6Vp8N8IICl34U4LQ9x
SVW7YD8mLRxMZhl7L1PkK7RXAvRb5tWHdJqBCOPwMboZY9uAcsbMcyJ9tTSCAWsozThWSb+jwlTk
gx9gTqP/BbVx8cMFUdj6b9kzmYuKLW3M8qqMKttVDB+39cJ5wu43oyfnJ0gl+pr2eAid+Rb28XCO
jNjC4BmznczjjecwOfKokxgC49r20LyF8ffGwAdomaF9Dj2aJpyJ2h0jrPoB6wV9ap9aHqyIRoWu
0y9O9XOOI4wYiG33aWgDc0ya+BL1ccPeX0yXaeTEaDTeM8c3mrCMAJd27vdgPuyHUnWHfAzTedOn
MIlt+PC7qS2uWO4yRjawL5IFYx6SbP00FoW8CvOX5WP2WcfaWMidwM/6N/h/7as3fhHKQvoIrkKz
jOxmoIpD3tH9TtDtxK3sXifVYH8oppsxLz/HHusSniUa+P7OsZsRbR8OXJCGvyYWql3byO+lJd5U
pPyNA2nggGAnwmjpG812juZoC+TjyYZk2+WxOCZp9AQF+NW2hjM8upIgHsywPre5UsbPMCKPGsth
xkiYo0RDGndl6IeOsy3XUh9M4yQIvQ0mzeMTC/PC+SbhshkUIvZKCSgIQBpPQLaf3Wx10aw2pnko
fprCjJg9bNdRijKX8WCWoHHNQrx3BqU5w3dvCzqKhz4ZGB8YeUFPvK83HEigXb4biKh4ZChd8FOk
NUBUNTZXUWThQ4wk+eH+XRQZ10yP/rlTUy92MpfDCX3H1zHyPo0RXQJHgrpTDSgAe/1y/+7+xVi0
CAbLOJVTGxFfUMSnqYt/NlKCEdJ5Ez+SGXrW1TAjUFl/1q8/G/XQHTt7lVJLnW6VUuZ+rFxoNZIK
7PH+BVxEdOjR4/zzsxD706HtmJC4OCsfReSlyF7j5RxFxS2byhQm0f/+/P6diZWemqDFTuke8LbS
TulrLw0cVcE+9TihVc3fbOQssQ2GbmpIdHtGaezSYRIHfj9OoqHPT5KG8A4zD5yKPsPP5NvvFo4i
REVo4YXIYdpmKeVXiQtraVo4JhS/IpmXveFhdBJWOL5mtCavA+QdU/gvSi3oEe0EFAMrQtjR76MX
fyu4sluDRVB7+WNS0iGToXrHYlNvMN5+wpj/qxyTz3KMT5z88dXQmmz8mcNzQyunm+WxlRgVjNa+
mERQ7ArZbcguCdyqYDw9/izLb7gRvpsM/+A4mqexOVpmu01z9wsEbsZqsT60kbpiY7L2nO2o2hSY
kriMXjRz1Mxxe6z9DcwiOmcboKOazMC+ws8F627AoEuSQyaQcvt6E7/35g+XeREnKTuoxsnFNiGY
2gxRsSfr5FFapbe1ByU2ZZ8DYkmdAp2JZW6m4UT2yfRkt6agKf1tMfNgdr0CL26BpMJzn3OkwWzF
ZNUvw4Fja79aUgW9NTssGEf7xjkMSfjp10507PTPIS3xLbpoNJd5/4gPJp/iL9KpXXQr1AcpRaPR
IaBH83x1Y34hGoZvpYfoci41y26zZ9PY0joGva75nSJfT4X6lIHChb/7Ix+QkaeOrHbDUoIHC1dj
3J734WCZybCtzbfJ/0FEZIH5LF4LabD4volrC74fbZsDUyvq4QJ9rAV7yWKexyFH/lzG8BN1Hp7/
wXn1a3eHDeHnZIKKWZ+LFtFvCtZqY9fuX0sCzKfKs/wYe+MLCOrHqgifmR03W6sD8S6yqTmoNrxY
gCoZfHA4s70ZAxQKgKZx3jzGRHgnafHExCuDPfjbz35mPeR28hbXhp4sN/SOE/AQ6lREct7JsDyq
uuy286irvei7gP/3ilzDYAU9xUqxu+hSg23M7dfYQlZtKi32dTrQAhU27bT2i1Xh8nLGZMve8bfj
ihNl+wEObbEZu+zMCk8zHsNHWfIJlCbhV0vzYrVOcwCsdPCwCB2l4T77LiyrJHJr+r/dJgL1CX09
/mlO8ta3dB/tsNxhCen2wukQXiV/4/Tlg0x67JoaP+WU7npfR7suFB2bZHu0nPJJ0+CRakKdHBfe
ocvEO0PJb1xXTOZyMrjBFTcVvmHK+Y4BfQ9LbFr3mIo2Sq1tBA8jVb3B5xMiiUDKjn7VyvQ57jQA
GWikMOoZwtQ07TMsmks5sttX+QHQ9A0vJGfSzAF90fj+jg4aG46FYwd6SPuqLMpmjX42xec+JBVz
Q1vvSqwcO5hWO9h3u3aMWgb0GNjria0ichtsK0m2b5YUhA3NJpFvi0aZOzR1+wR50z716q1pZM/4
KewtCMtlC/AKzgRjnRnDLwsh5n1V0t/yTfnIOLTkCLs0m1HVgCt98aPLs01iNpT2WZszEBagoOuf
c7pisGqa9vCQzG0Rfqp865Tjddi2JlgoBu6vvQm8Y7VE238VOFqXYv6Osul7xoq2cR1ov1DQyNUB
UAJt9R1sbnigg7FpJvkZD128cd+QyHeHpTyEIONP7poQUDCqDRWNOHuGBwFkxFnrTXt0MAuB3oI9
ueyFN2bHoX5vkbwAXI49Lo9+nccE3GqJkrIqosBJ+FCVUAdbZ2cOdl/SFN5oDJDeYTEu2xlKLlRV
0tXe5unSyPCbxUq06xhHHYj9ehG062OP5rLtcfJNsq8QI2PMaNZfdRV97nnqUhBmmxSD+d6ulvfC
L/52Bw1MpQJU552juv1WqD7aLXJg1LBcq1bSOo0tmhHttENG7BwGMPymLmKO8WHyIPgsCgxfu9xm
bl6n1ZV+6U/UAe9RNYxn1Xm/hsX/O3TYcJvcAOLkiT+FzfwuTnNdyf9wBvi+9D+mpjdVIb00r8Og
BwiQzN6XWtUdIGekV/EYwaKXAI/6lrTnssfSsbr2M+MBs2m/w1md7O1szbzmCTtGVEf/rp0zPyTR
WJ6N3NpB16sQ+bowzv9bOWeHS+zGzBKCVHvy3K7tL0WOxMGN7T0tevr5uf/gyzWAbeX/YcoiqReA
gGIwa5jUZSNOho0uTPgeKFGt+eUPb/BDXNH9DSqXtwdrhKVQfJD2DXGlQKlEYWBzzCO3BZznHu5H
tiTGseGNw0QZJ8zsTBzJPkHfRPzWSjz697fxm8aYy+QK4rRcxMae/zEdzrR7ohCQHgaoaVZkabat
EoUbxXmvFEVnvn6YNcjAsMrzP8gbPwTTcQE84Xt8Mp4UJmLpD2rLJvLdGnWwCuQ6kiZQi30ugV01
AtVY1r84gsSNQubP6XTrZ/8f6XTrK5sO6yd3rlA2mT//fW+YxNxXZV44jKCS5gnZV9BhQvRDbZ6I
yzvOY8Gypae3cvF+Ve7S7ogxIK6aaq/oPTqGya9iyrPdjAXn2pYTnJilv+RpOzw4TkV2LUU8Woc/
yVM/5qeub5uYbeG5lrS5ZT7KU+eClo9PZRzIvqW/YizBuLZpKoYOu0zaw02aWyYF7QmBnr1AHgmt
Jce3wwg9bIb5gCoxHa3qGmXM3A2yddtez6fMap/rru4uvYBY1aLfc6VxZG6MiHz5iTmnP446ZeDA
aGJDPlJ/ra0YrZyrtrSiU9QTqXVkNP1A4W2+/X/vTo/wQO4S4ZLGjO7jvz+oqrQbwZVWQU/feKN5
gDdCNvtm6L9qSSWYtDSATTf90qpMHP79tX9f3Xht13RIM2P2iST4v187hy2J+l2rwBQKXOGkD4g0
+z2pjzt3bZv++6v9vlxhiVkzAR3l+yxbH15NddLCm8RfCnP+77GqSXEtNvfufmYWv6Y6/PvfX89a
l5cPz4Dj21JID2kxloUPlxZnfkPnowKcH4YuuWDplpL4aGow4FW/NjvWEUFS0faPoBTWbYnMizCv
sPJoAq7j0aZ17bOM6pe7aLSocQ2WklMVeRhG5diHjAULA5DzFOkGvDOd3D/8Bb8voJ5yWL64YLbk
uw+XrEyGcB5zZQdxarjAM2jfp7q9mb0XBRMciZNpGl/xbLPu83YRVPV48yd6bKsccfRQiIAl0WEP
sNuefcYZCtd4/dlK6uhtKT+FTrMc//0t/77YroGhjHa57Oz3H685nrVELLVjBbQaaPCDUmS205RA
R4azGVYmoV8YHWiFR4W4/PtLm//HmsedDMWLBrRrq4/7oUvzltcurGBa3QMNjJyN6aHcwc17gV7o
b8J2mB/Mzqs3dgqRLls1te0kpg0av+EPd7u53l0f7j4MMizDNtmbyvkY9jiIBOiOr8wgVw3r1aoe
WlbNz437D7hf/YlTOQ8c9aHhGtUfnmz390ebkDx3zcJ0Gdj8vqww6/KwqYugFuIbPUE4U7Gcvzre
sZD5y5IwgpZOQQs0XEc4IoX2AC4fnIF6dxPrFOYAp1rTPS19heFeBnTut4nZ1jtSgsxtpNIBNm/q
P022eVtITTvWoR0QzwDva2iGwHGWTW8N4tiRlLjpYkZuNZraxyiJMLoveoNhxDkAoGH3m5W/T6oc
NKgNU1N2p570lQtDiXXwBx+REDhWsBPEFMiwcxRvFWnAu5xk3I3fmuxlZvmOHe0Fwp4GJ8GgcDTD
UwRhgRtll7gR0JzUUsdxaupNVBtXgjfn92mUJyNFlWQU2UtrULhR1F41lEbmYj7DTs2JKu0hY67A
uiuRaq9dlN16HZucziC0/vvNa/1+8/oCIxQQd2lxgLgvZv+R81uCQUtmA6diRKrYZcmcI0qDH2ms
veehExcvQoaRAX3qU5ODjHa6TZmWb0A+nLNYWobLNFkjKIKd1ZNgRUDC1kPLyLCkbs994+C0LY0N
DgXrD2/c+f2JJwGSVZbymNBz734n/scbj/IB2Qo1YHCXiTpoTBZj/tVHkfOjKNp3jJRBjonyIVuW
EOtTzky67G+db4NYJNnpDQkNMYoM8lA+XMM8wWML83ZswAEx7JTnLKroK6afI6ZV+4Ep39EOWyxH
NbMGzVjL9L/KdERebxLYc5E5k3yFTD0wp/p2r6w6zv3X4oZjioXRn6AEgFVEzuKPF7uQz5PBLCRv
/2rhW10IyUiYFLJknpqVNz3O/sF492SNKaVI5A4dFn8f1T1ErPgJzNMdz6RPVYfOy7HGb/9+V/wf
dh2yJuE7eCyoPMQfo3tFo+Nl8NjCcu/k0+x51G7X7JGz4S/yCZeKIFbRiGMkmFV2FeSNS6hQjCgi
8+vo2GZ/WN3N37ZUJbn6tomFiLXN/vh+mkQzuGznJeDjHc8uCfWe6+6nSrSPiU0noXvOujUEtEb3
OBE2ES8o1UuXwVsSV/raJySx/eES/fbg8JZwNUmhFG7p31Y6b7HQZNM8DKw4kchMV9hAyMCQeUMW
m7RnLOR1IBDnB/r981lB3i/EYF2I2ZR/iAY1f6v31/eC1tgUci1eP0bpFrhz8BiLOQA8gC8QdwKJ
tc0xYQy4GXs+tNCykL4y99x1yjB3bs97M8b6KcqISJub4sZcP+S/gaHfcNrlMEmeyEJ2yh8u2u+7
k6KgWA8lmJs4IHw8msExSSZVu2NgtJa/wTspzkUkrqhjfc5pmXeiAQtRAs0/VEH/ZPjHpuLR9ol8
uhrJC7G3Bew+B+hA255b0vGIX/KKaz6PD/FhQuj7UjdTsWW5e+xgxr2yQhQXJpYYjkbylnqW4XvK
0Gxn7X6p/G9h2f0tYCoeq1nCGRVdgc6qLsHElwjCHeArh7uwGhhgcRg8B2WhImIapb6tXefsNDC0
2rkgr9ACF1djFro4QCUJNycNpifGr9f5qiIDvkSzQCIPUv5hqcpk16fLitBDx50sY0BvNETeaHjb
ynZKCFmMhe9f6m7uDsNcwbdZDyAVAz3Ur7K7LrglcYeU6mmZkSAM+6J3rU/mTDkPB/hTYdXfcs0R
N0ryvWF3OLVD71cr0IMMkshNei8PUUzggOp7/+m+iKY0DS/CG16JnPgmIMG3wtiPKK2uCemR2uow
4kxoKVw7eojqLwz8UzwHvh+odj7dT9JJ2P6aShTsqT9wNdgJQAZG5qOZJ+xxBbEEtjP9oeb4/eZ3
TE76+I19R4rfDrtJiUMGNZcGTS85rYFNWGto8l9BR0tIVAwQxvn///Q7Jo+97doMKVz5sd7sImF1
wxS3gZdl3QFgJhzNwb+kRpkTAKxIY/fksesSujSosqBk0vZbrStOr7zrvz9U1ocDjk2Z7noWOyFm
MDBSH5+pEuuH2bSOzWjaeGtcr7zyELEFOzRskf0esW/YZxWHD4bdz7vVr7G43IlORd5mmhmHuCUV
rvTGhyQpf1CI0DgmnatG6DgZBbWTzyh/iQmnANdYoczeLlV7cDJS76bJ+tNK731sL5FQbimplORv
sdaA+zWU+D82djtnUmkj2g7iqUl2nhGbwVI4IigICSBJa/1nLItmcP8uI5hBE0JCTG+4BPBxmKPe
v/UACRSb3CtgcUvj8zRlS3D/klDFI3GfKDxbZ3f/kWNUNA9pXWyiplsCeFIMFLoO0ChS9B6A4i7L
MFA89fO5bRaGKamSQeKkRrGJCQL7328FyhQjovGMc1wGaezNe0fpX4U/G4TjLmAGte63LXAbZ1tM
VUwCxoBsKZcFrKXslBo1c+3UDoMcuTaMOf5sEq1hIPLtjFmIgURAWGEY3L/zdcKBUpSCr7iTKVal
eC6dDrNMm752IWzoPGyiE2fR/DQpm7hqgcxmil+bnk2LVQzFXPNWkEXnNAa7QGwtRzf+FBeRQwgC
djZmCejFDUVKYBu/3Z2Z/9iv0AtiuQMH6kz4gfqZsUwNN+ZmJN/Nrg1CWTSPix1TgLfJdJDYtDZC
V2Qxh0QiTGhJLIYbL6k5rETWfqfRsuxBSzIqyBmwmrPdXnw8QcecVXo7F553dQu5o/ccHkCqHe7l
2TzWNzuN8g18K++Q26AWO4xi93fJDPyhZPZ+7pN2DT8ondcus5Kdn3E3cHxhMo9EaKdyo7sasuqv
KeInDhc1knsLwnLb0WvqyuEWho14SyPhHyO0w63th694/rdZwzMkjEayL+na2MVEBqH2sx+iMsqf
mhTBLLGaxlaNSp3vdh22LWMTjYyujHZATNGV2Ntn7PK4teBm0KScyhjxqjTKYzy1nBc0x2nfiaqD
1n/hnYWFOppvo52R9NdEBh5QWvJz5RSkIJN2uJTO1clQnkX4KI4dItcjzi1zk0Di2fqNZvYYqjcE
Y7DjUdccqwI/ZNZX2C0Tg/lP9Jke0RNWK9pQJnHFeWyercI+RRz20agv1r4LW/jE45bRR1Y25tey
cD7bZfHV0xHC0j7GV4or/mz17cEYXOckIxMrX1SdlcDiDyq+2LWD9QXhLLVzmdv7EQrZScf7kRdN
ewhqvM1Np1au+r1DKTJkh177UjWo1DGSvdyNqfMqy50a/81C38UQhl6mQ+l3LQkRqkyYQqWRlntv
RF41gFhECdscBwBS+HoR7YUobG/2wISJuDW4HvF3ES3q6Gu4fWOMvm8WubUldKjC1spxHZcB9+ti
PRNQVb6NaMQ3WZLHiJP4x7zpHzDymKy2QqEbobvg9iOiFtB8t6Sl6gdgrw9F4qUnTTiC7xjlSQ74
ntMc8+KE4W9PEm6MCzuUL+gFePmlfZ2t3N0JR+xTI8PspaC2puy8Wy9j5FmdgaDWr5AZom3dEgzl
J3a+ldDbkbGt+iOstzvoOzmM/T0CgvxE9J+PaChat94ZDHAnkEC2kFBrJz7bKauQFjwQpeyJJZGZ
3nWoRnYDA6wHZWmaOS71EwDhB24Fwi9WtriBs+AyEg/yd50hFUXbV18FNCGUKRhOcoSVV7985qTS
XWn15nsakP62cVN58CoC4nKjis7eoKkyVdS8UdduK6+0n6mYsKzAcCq73nz0JZm0WfOCcYd04rZn
jdGaKOqh82moQNu78PfHgSph05H/dEudcr6hoCIuE8vVMLrNwbFj72ZEGvYdD1PDcXYbIcYMEnzw
awN3DIbGuK4Y4TBiSNaLr1U90ZMrx7cMZCg75Tzvujp6QkDsvWbZX2wMTFg10XRdwamHk2QTWdg2
EfMCpsRkMYQDQqibP5n6jba8eRDNLLdZXObBlEeXYoKYmrhYS7rv+Vy2x6SQ0TYCqki+Gck4BGK9
aDE5XNLvcR+dfXwyQeYjgpsRvx8Sxtobla+BE+1QfCqyT72W2wm31SVBTX4ahjpgypheDIctrvWd
EA9Ija7RtSkra5aUFyMD/Wqg/zAr/6nqhHuYWkEuZpY+28RCbbuaB7+qS4IPBJ60HoX5OSlKcY7m
4hNbPgsVGlWutqDR5+seQxL6ti01sY8FaQIayTD4GPVqM0VwudZpalqjIrI9TWRmw2m598Gg1TzN
wnkk5eFXRmbsLImHQReAS9qZnH2CaqqMmHcjnAUsXlAukwCnSvs9bGbgYj3k185zqJvz7AnVPR9D
WpMPC+mBCfCI88s4RjlGAdxiyyMjSRptYvEJeQDIGGNb3uOKKY7h0uCV8M3s0ooHqxeS3CgPrRp8
GsIcSNkIkbWiTbLk3qNnf5y6dle5lndFQAcD0qniA9ItceS6knxBRHDVZNPZkQ2e8/VXMxQmXWCl
tSDdWTMMp9eRVWjvsoR6rEGvjRWlWxn1E+KJm+1I57VhqSxcXRLfVpXHkTyN7dIqDCdDhsUn7L1t
Ewpzz5VM9wCM8VLOerWMJNcOzBfT1yn9LvzPKnu0k979puBtaJBx+LUIJ0+ncXhFpba9a3+rjJCn
OXa+F65CVUj86Zmw+30TGvZDUdrzvh3aG0fKn1bSnLzBX84mGWOUUhyMpp/IOXAfFvrZdU2CdCrT
OcFaf8yzCJhY3z9Zev4223W4y6P8amnhn6y2EMTLIrWNsCdu+2g0jyvrqSeB96QxT5AhKxJ6cZw6
YjvZqpk2Q6eJiSmEgvveAHJr7Nf7WKbvZHZWBvhkspXfSZDf4P5U165sLvYqtp4iCcwmu1ap3Z6t
DEhpRx7RugLYCPPG6SR5FbOox4sqyY+IYvPqDOqyePnPhpCbxxBZkKTBc+yW9tZMMuPPCOctmaHk
X5E3SF5GOfv1I/oyJMV2bZyZPAN5Ea2/J75LJEAaaAVBEJjTlwrk5oODfcKEPX1tWrXzFklmdzh+
vzvLuwSNUVPE+3bR18bryADzIcj4Xbe9D0O6WhqbnjzgBqr6bkLaup/ILKPgIHx6TU9tXTGes7SO
d15hPtd0R9L+L0EeI2IEu4WCn6Ap2cQhQZyOwHBvl1jvVY31fVwtjDhE8Qm3kkFd/ANp8XSqO3lD
0Vru5hR0Z6j6MOCQh04ea/TWBCp9DbFnHhPL+Z6EUj44i16NSunZEvnXcCLDlHmouYFeTaASXp9E
lN2FVMtXP6/BgaVGEBZNg2aPE2hWj6+l1PC87GjHEHXedrNd0izWJxPbr0Vp/kJv762YLXHJF/Qq
Y5idQZA7jLeHYT+7Mn5ETgLPDXszgBL3avYdxpNxSAL6j2TadKy+tAULDszOTRnJZ5bxNhhpHj3B
iuUBVBXM8pgFpMse+8Xxn2idqAQBZcJEEIElp+5GD+90/+pn9XwHnESZO93udSii6UPuy/hKvS9Z
xpF0G00HDZQnn5zDRaAujNAU9tyci72z7a4/I/LQu0iSDGT441lMkXjoeoMsB3KROHep7FjG7lMq
7PZoFIRthAvCO5gFCFV08sMdsuU8jT2OVb94ac2MDa0wXkVk10eYbz7LPbTxxRkxgyfh2Z+a+qVc
ACWY5Iawc0ansOa1piH7Mkj92hTTZ2WO4QvdIvRQdWY9DZisaQ8BmJlTjZgv84qTzji14G3Cmge+
M9FiebJ6wANtMRrvAB6fcCL1ynB/hXHKX9uK75yHjV1rddekZTraLHRBSVg5txnpVcLm3shXUxUO
MF3jPBqUBnuNP/SkGu8HdAAL5xiZU0zJlnAugqxq6r1NDhXGDehO/4iANXACxKOMUzEXbVQzjwEc
n0+NY+1jvy6fUWNX5yT2JkYB/bMnC/f7yAPmL9iC+pws8Ahx5AsR2Gg+W3VOIg/78dSnGNTDdc/g
qDUVcZDaX1VjUA+WGklyrWtz1yFZC3TdkL9ZzLeoWaqDbS/hV5KeNvGkyA1Nh1s02DxzqZaP7sKu
3CL9npPYuoXSfvKdCQ/IKPMruTZQO3L/zZN4HJH3PfSNTf9ibp8dXevnYUARCXuYYFPOD/f7dkQT
vh1bGC66R/nbu3J6mcbWfEx76X9m9/H3zoweHqPPYQb8ux/Qx+5at293/jifF3Crnzhhf7b90b4Y
hcBgucb38Ml8mdrSYUbHahumYlsTTXwu2yJ6XpEyNRFxoLUnG0CTnF6LDmjBmA0nlWPspm3ovebe
t3BxAKCY/usIfuUfrgiPdbvVS7JG5DAu6C1sT9xtmBerkDEiGWaxtut9WmbAr9cGPfEu50IQWO61
NoiaYZjAAQx7Uh+rS95IABd5thz9fIRuADj3ylYzw4ewECDVZJV7/JypirXVbdFvDWuaScvCFRFO
jjwQlOU+EBtwQMyTASc23TPo4Ks1xQ0Z6EC5nfbGr0P8S/IQEJesPnY+Uo1JdMaxnefuWIXitWQG
QOYJ3qq1vbXo+C9iT/Dg4HzdFCSgXbFYszRb6o0R/NtYzo+tgavLpoKbiXbE8ehgFNUxDb0Wr6d5
NHKht93KMtKp8zlZI1MbTWBKuLqasOrrp7oZ9LGMfHxWpndhIRmO+Ku9g0Xza5esYPeulyDJBlJP
c5Q7myFa17ByNj4J5MuRw8lAzcD8iaJkWDZ9yx0sKIRA5bmitIVdHI7I28n55rwFennsuiwwuzAo
ury6eMRER11jHPNowtFhMwWrJPOwOyKpQz+7R7YVb7rM3ya0oB5h4hxKR7fPMqWQJNHpxxz7M6U2
uiwvGTZkiuP9tJi7qDVfEUBKB+2zk0GRODTMKqcPKIcTMpIudbhED1MTj4R2NT5wycRAAg7mRDFk
dWKuYYmKakvfArvZNJ57t1WnJJweIwSXp8myfrnt7EB3966zhy9C23hSmjkdTzGyzJ0w5LuN4niv
OFFwaBrITeb6ndz28+ixNFiSbb0fx5c7CIraSPDgky4Pme2OmUBqbj6Gc7IZmrh9MJz+rUG1uNVd
W+xrSNYc2JN+P0Tm/7B3Hs1xY2u2/S89RwX8AQY9AZCW3oucIEhJhPfmAPj1vQDVLVbpvRs3et6h
UEZmkkwLHPN9e6+dX1FCDmU1XUprOjvsIWAVM2qirNuh+M2gatnthUj1G0063T37cw7P1SBbJNej
U5ydzDVv8OVeVEM+Ibo1o1vq98GYupCVI4Lce4Gsclbi5rJtauD5bXOj1cP8MsBLpdFFisBNhxDd
xLUmxqW7FoN1EZE/uLPBQ+xDq3qTLb+4WQ8tuZTBNJQ3GVYhAP6oLxtcFV7m9M/NYDwSSDhjM5qB
nZBDmIZgwmAQ+Yz8H4US40HL9eZK8pwnV1rPSuW+sVbxGnJBDthqWeZS1DjkbYmBJk+vmg5K+7rL
bEuyiddCaV7bxqkU2r7TaL0uFnOXulYtXXK3Gj1mwTvkD6HxUwPGhT28mVlWWUeg0fqLE75DUfwg
7r7Ym0KGu1jP8UdqbPsn3XB22Cy1IOz6aI+z7RjhjskWo9uZJLd2sRtf4Rz8YQ4s5ASFAc/WGssL
exxBCKZxq+mPmUFJTNMG+8fi2+WbshgR2UMlux1He3Rzm8xl+9UYrfGGuMlTq4r8Im2K+6hl42Ua
JtyXcLqTM7zvTigZwVg2QS5J7ZySXr/ohmjeddKw3kctsXbKbJ3sjBBL9qKXHPKV3U0n9AB6oCR4
jLcVXMXoqiV0LxJUx7wlF0EbEEYxlmhK+uiwqOIz1qhH4crE6D0gC5Az52qHYjUW7F8rybDjdsa3
jmPdi6O5PxnLOOGsUsC4qvOOYSLZJ7280GdaoKPWXP8CQa4CMuBPU5CGmPUoQEbYKExyNi0q76Tt
BeNIIhiyfuwscKnVIn1w7dVe2SEcRO17cBpTCdC/kVSphD0rZ1LpBUx2XGOSJLyFcBvwwd6yTD+F
DZxvUVOXiuAUr17BdUDvftRp0h5hiWA9H5cP5QCXB8ePey31QZ5tqUt/MuIx2PBdUAVgJ03I9iO9
r89Sp1i7iSZpFGdnm+Kll1kAXaxoOpiipQrLts4p6+5gkugxuTnbKaYge0TPW2Is9/oxA2tbleex
z96H3k6uWMo3XmvDTCfkyjnFVX8nezJwjU4wpczqVjSlkrfep7bzpVZoUWBY5biP5Pgqzbbfyz4n
MCmzqX0K0e5cR7LRm1aLSi8R2sSdetxm/KGHJFFV475lt9UY+MI4JrGhArWbCBH5Znf6KTGh/Aj1
GhOtak01KSK0zGaAQ0BXfOCmE3GuZGSJlk6pShLKQPZryCA7OGD4F1W9W5xMu5YtgJChVXBsS8m5
w0bUWTc7eR9+tBJqgtMOHM0NkA0HoDSJozI9m6C//MWxD/naTCRnImcbJZHTV82B/olxqrEHkQdT
on9aMFZpYfPGzzC/6MOuT8jb7mRzrcuJlOEZAzi19Fv3XN0QBmbZVItqqlM4XcjuUrug02oynezu
oc717j5vUyKnzZ5SolLctte2tMw7K4suW6f6Ttirs6tHszk4iBMoVBBUQMWXoCGmqlNJ16Nqq9vc
guUmyUkjAXEBaZaekDTP90kO3iKbnVW/kVyl93njWBf2kGsBw8etsGdwAbKJfD1liF7i2b5kJTrO
N9SQA6OF4ZFCO71Ds0qTrrFn4k9lx9mYzTcGLjeMw+Ry4IM07hSHwdbUO+cYApnx6wFHI3tli1bE
euQ2UGGw+pIAyqYWvVMZ0QjvTL9iysWHLeNdMelin2kD8xppGHwlif0q5x9OjDtLqUO2mPqUX6tt
8R665dtgUTSZ88eu0PUnfSRAbNU/gvWoL3Rr/MGePw4wTRX0LAh6ZrYKTFsvLztAJXsD17ZHWRum
QmTet5a1Wxg4HyoGozl2zhaLpn08mR91MyfP6A2+OVq9A/Pb/rSod0bZk1M6pCsNanxlMiBraMou
9YH2gUO55WiVy0+ZVDHWhpzOlTGaz2H4yo7osaBidF9FmREkcXbTD7lKJyOZ90scYzCVSXZkQX8p
S8rpShrOD20NN9/t5zVlqxm8MJSW3yzUpGL4/nd4vJ51lkBXRn2p6Il60EhiJeIozga6Qc1zZg1d
0GRt8+qsVoRQ1tNN0xDrILXyG366+nauuk/CHuASyTQ/ZIQavCyzvhLqFuW6mvF+ZHIhV5St17Eb
3DWIQumuo+l2gIJUHUQeBoZIEQVTYvMhkDBW2SuowOqb7LJFPX0Ok4UC4KyfFywy+HmQyZ5QclLo
cnPVi/XyQaYTQZjKtI9B6F6Gmrww1tKIPY8jq202c0XVztfo6OZrnaEsgJJPVXeYn8DHm7fjzAN7
BLF5TSNZ7eY9TeihGR9iLJtHe1Q5Odabcx0ODyr5enau3uRVfKhEpT1FRKUJXS1eW7orxLCm9b6t
tP5JNMWJhX8w2rjdvV2IV5njEUINqEjlXavnVwn05Dl2sYE7RDKPRWDlPRmYCzIyt7BOooc+xS7e
sXuCegbgwzw3DpDMW1vSKX4H8HWDvTvc8+/nz9vRIynbz/jHfL1Da3mAW3VhXeu3zmP+Yv+gGqzX
XkcArYHBH5ILbaOgZwWRBIlvYtHZuYzC0AHmI3jj9lI6N4l8QMdewypuA1SzBzPY7a5316/XOMu8
d8cjJNebdoDO99a5OSW3ye347HwzPsHesOqtbcCClHN8PKLcTO+bfjdYtD52WbF3PibaVUf1lF8Q
pnRLHM1ri2gdnwmeKAH7yadwHXYBTjCl3w/yQC0f9ypKEBwk6nU8FzOY9/gxHsgAA4iGW4pG5VA7
NfGdxXgI08HEit+6fmrMysmR5TW2u+raGeJXWRUTJ6q9o29tfGQsBMiNoECKWVcco7K6zLNRvlc1
MIBhUqqrGcnd7SDVZ0LO9p0c8xeupCiTqog1ZpK/UEn2rRYJQmbFDd5y03wxRkKClpTlZlpeGBg+
Sl7Ew0u7sz08NvP+tpcBjszzbQa4Kny4JSshvGpqaQcWmYnn7aIx6+bcgPv8dVPEKXXEGtdPqqft
WUBtI8Kwa8/bze1a1nFoDEVxqdFOO9P5ulTiy4LK7b7Rp+rs1nZFv5xrv91s6Y4cF2sMUscoz1Uh
IHnEUcOlRr9sP+XO/faTJbQtP7FaKsRaQRBUalwKGoT77YdhNZbnZoyq8/oKpNSVv91PvhpFODw4
pdSK83YRpWHByc3F133bNbA267DPnJ3jWtbW5+xIkQf3GDaLv7100uTYV9LT9SONyCdQd+ewI91s
JuGnu1BrfThU4N0Wy/rz0bsuKX89z2/3pQ0AJ63NW58+6ROB3kSlEp0A4SRO+oAJDSIUMcFndj7l
ucPWmZfpckDHqDP06DEOIRrVhBz//WK7LxItuVjUGpX1U98u6MdSO02ISiJhwiZhLVaQSBgqo/5o
JVC22r46Z+sTSdr7v7SD/0f2f5zrn//9X+8/ioTmBxvM5Hv/D0g/zgzUFP+e7H/7s6SElY/vZfL+
//nDP+n+wgTGv7prEJwZyARd1Hp/0v0d9Q90MQQI6DZqUstYtdL/ovvrf3CX7aAmNDTXgPL0F93f
cP8QGAGwBCDJcVEdmv+1hSz8HtPwdfvvbG9NV39XxCDDNg3cU6puCk1DMfhPCUlO+XgpanXGqFoz
JcplF7L1MOeZLUNM7RAJVqRoNwTpLHtdhX5FfBidWhahHWFpR7cR+X1NL7xLS5I2YM+4CyVdIsCj
XWFHgycmeg52Pk6XlejupIsHsFB6Alfp3QdOTKYmkh+bHIywgN418J810i7aqnRTtXe1F+KS0oDp
fAsAWx+LBo9jKNd6Hvdn87rJCQmqPvC9JBRMKwhHGCIX6cbHJI5swNas87OSRLmuId/VzAbnMAuz
9GnQvbgG6EDIugNQzRwqlrTTi6Hrn9IYPwE8HBYNhxhAxjHSxStNJawJQJzIkPqUxFN1hsaGmcpX
PtfupVlpq99xYsOQ52cKtlQOVilqMeaq39hGt+8m1iRQIBsvSujF5qmpehAIZxRDCDpUZcpOQm8/
jDn5jEOYVax5nmzqOKBF1NEbZkhVY+6cCsiDQYLfkJxw5vcUXQnr2avMuJJTL7zMjE5lPCa+UUK2
D+0F5x5CotOUgVsR7kDXXVflrnUz0rfiOfRSVGmVPV4lGHsuNPuji7vskrXjlaEYhAKKnBi4FNdm
W9cZ6xyZ+ard6ME4iWxvdCQDkrnki7nBnVuztAIykfqjChyR7olyMNLkxdThAICJ7X1S8xovIRiR
cBO4NIvogJDUGJAlNMjaOQKoyhzk7qrSk5ZZvbeTleBrsm8GVxQ3lglcmo0DwajqAHyz66+WPFdO
eRXdsLsTR0HJ+Br5tjdV5qvQiv4G1svlVEP1IogpcF2hHcFDAYhcnINBLu8jDAuWN9Rk00y6F/Ni
CU9m7QnorvDDIXyaXGxYdoWCtmPBvVs7bfuyL5GEEszjgQwiVStCdpHZJjQgR5+O5KyvbD9pHZr4
Rwuhok3C2isKMH6aKPZWqfxsMggs2YTQuwVFA7bTuO+dfcwq+JQuI42AlIieLupYOU/1XqWPfcmf
NL5L/cMP2a/6GKeGwKaqNYwRC3i2gUQojthwR/HWx3F2VCemAgpD0a5rQLUvvQqXJ6n9Uddxwk/N
lSqaH1iL+JOpo9JAdSLqwrdCkZeFWj4sscYRVyZXWElNT4IeL9ll71A/q4EGfYncnoduYTOpRzNR
5h0C05BoK9o+HepQ+wqc18KWbZzWKrj+ADmY6lEp71yFzbXWHAdb14MOL9khBxMeSeWnkxBqlFFv
8AyLMArcXKLJHqi9AHzuqffWWvlZtNlq0GAGXEKD44UqGW15R4vaS8vpMY23muGTixj7FI4veLHE
lE3LR5LKMypSzYflNyAtFx+NqND1uM0NgvnHVmsv0VWhHCftFptO0V/02ZObsZjFcmmScoXWZinu
yAacxh8ZO1AY1kMfzNSiYpDIVJYQfJPOQqERoSoVmCX9RtiBhYQCvQbCAjKUBigaKKZwc9jmRUhP
G2gO7vopA00/N+aHYefLmfzvfTmNzUGKkcMvJBbN0t3HcmXaayIhLzzTgEuYsHnJghgyOoMJeVzB
kCAwW/IRnKh11xrReF1P7A5hvkIjN8VBLsiHGhID5gPBu275xMbfPSFsOtTuRTY0hxgAIm0NYOvu
AV25fmwJqCc9rGCX0eBIkeiKcgPAUNl5jWq8VDn6r34ekv0wzvFRGpCzLM2iXzFlz6zDEIR0cKbs
MpW7sTvNDTm5U291z4vJQCf7x96yZ5+yJvnfC8PFUsQXY6OFvm0UN7Nu3okRPm1FMaeOasECf36q
c8pcieid+28L+h+q48NClvWJTf0qBCC2E8SumDJiMw2iF4gCNtJcvSwpe5vGWcosvV5wc3vDEFVX
mY29tLe+sypU2NIZ7DTYdLmF+K641lEvi/Cg6AXHL5zcXdebIWQ8BR6KPCuA4hZh/TAL7V61BNza
kD1AKzR8B5iZmir5gLS4SlnLl57SDGA9wmSJo9LWSNOW7rrtnMKjGNQPdUyaXW/EB2XBUl/X2jGq
qHG74XBScMHRDaOsodNej4zPxi7ZVTNgzK2rwRZLSMbpaYo5oUZRXIUQ4FIyX7J7Ekk5FHpURGFr
PJArfmUBqkC3TsgCsE1B5ZFwFOTmdDuigNZgGqygb/QR6mwU6AZ6dmkF/ls03ru0v+7H8K6hNWYW
euMbLgdRbR8qV3tt4pwaWAcCGCZZ6ilAA3pVzudY1/odbisgic4Dagek/EJf9lavYCNWx9PiOPre
qAEomLk5+GGAIrn2k5LPmO7yoclYeNhhdNdqdNN08qrj+m7Kl1OVcshRZcDVHSZvo2pZV5GC8mvI
eCsWW9M2F3B8cXtErnFduOVR6bLFX21w3uLCDYedKCmcy+9wKlK4hQc9Dd+jWTy5s7uSwXC6W6iO
SMilCzF/zxQHSoMRJXw98qC5ZoC36Lt0xWmwC6BN1gte8+8YgDSqfc+do9De6281U76QpTkHadPd
kF/NoBBiDXUveju9IZPO60tY+eaAvthsPcU2rhryjE5JziQrCBEpGQt8QseQc/QzQkLsUKw2iLIN
T8l4slrKjREAd8+Zuw8ywgsMfNg147MOMUyrib2PTWgdcHwvi964qcbxOZsLhDqTcxX1HFw9GoQq
jKNDitfGV1P9FFXVSzugymwZ3XxRiQO5IU9kp4SeMWc/9Img5kmhqF6OT2ScQTDRiLR2rT4As6Kv
KdgHDu4dtTLFa2p273JgvdLkQZ3n92USP5VN80MZ7X1WlBPuZvuABa1FbfyIUD3FCykOSGd2dgz4
HUAevr+s3SeTV7O2qg2az4VVcjrZbH7A2Z3hduHKU3GGMbNHu2rdF24Xskf8NuRFRRBLz4Qr6YLA
68tPhG1O55Y26d8utvvsiXTr7QccACw57REmIrygc/7XBdaMmqhmTlmFOOOOfVZqZQAnBSYpvhhu
c3LmJwLowWYU3Tlcd9fLuKZJ1jEayqSaT2n9UGQkw49Jq3ilPvXnLqr/vMg6+89r2w+sdSe/vRGl
1wkrCtftsrtukON11zv3eFVMrTts9zvbXvqvi+03uqH5bqUssbff2O76eoxfj/n1cFodMkvWc1af
0uYDiJxxrsaHKKFgBDEgO9QKIclRacHUCBNzpcwZZ7HMkKmc8ISvkc6Usr42Zym5uj3udjsc0gEp
KNSPbK0LtOvevt2KA9vV7c6vi9/u2x7ht/vwPxMKSq3ht/u/bjohO+I0BfsKSCML4hhdY73WQdr1
IoKBf65tKZArr7dNYT3nNVZguX6DX19rGun4s9SK73b7mnOY8QurfX6JXulzkeUhYdzrfaqIKkSi
bvD1x9u13x6wJbuWumSc7IyyrM9fF6pAf6ivF9t9CcJNJAdryXt9CdtDkUPF69ge8NfVKLRf9AzI
1ESu+nlYqwvbtWxZCap5j0y5N4Yf41qycBElo+uBHAKMW4DeWSsaoOlOK7LQojK39ly2r40iGH/9
6/r22ac2o3ll9SG8+olXQNpPda7X6s92zV5LKNuF7FEkFepJX8ws99S1dPTragTWFDNcdEArvyop
+pftNNouhEj5Fur1jEJ/v5YR2dRopD35C5IwPg1OIgLOOYnWm9s1db1Jx6CBTLdeheKSsRMlZJ30
tqNRV6+K6wwXVUIs0cQ9M5DTW+72O6VuHy0N0yNDiU4mZdeEZJUs073WXSKzyO6dBAtnG35r0StR
GZPE07CU3mdoCFBGhuku6c+yNOvHck27Q9pzVxp15MOUTQ9xNTNdDkTHM16ymbOTeVct68pDVzLS
RYlciwcWaI2To2lekA1oWnocEdgZdKk9bRHG2UrVa3KSNTQtBn3N1k1P2sQqAjTCaZNEdnaXXUjA
oZ42hsU1kHZmSHth7SLYWteGnZ1DMYM3impC7aYA751+MUzj66iX+GPrvA+oZna7NNeNoIlmGney
JMbBfTSZ6E/oXmF1Kkl8HCCL7YlSwbQrUS323W3fqQxgth2dZmU2r1wHxQazAgW+MbnWDVaEWttC
44ltgF+Z3jeEYrDVRCtXnot1VCaJjSFrbJlatqtfd/72O9tP3bWi9/V7VWe/4lar/daAj7L+DDqj
zSizXsVuOezB4d8SjVadFyepz9p6sd38dcG2xHdzCqztYNZnkNTagoaqAcytHshMh3LvDi78Zc5A
ZXRvJxW41/ZAHVKhXw/ZZlTnsnaZTvZ0+/WzEEBUAIONEJD1OZt1i6/ONtRo/nBYL74e4utm2VkA
1ecEFnSyVvOyEAvDHHXwaKjb1TksIm+7+nWRQ04/SFue0rxBL26VRkB4N8e/M3CO5CX5h5gnf933
9YPt2nZht67MvbaM6sNQAgJc/3a7iLL5XccgxEDyr7vQaZnIFZnz6/Xz2j6XtBY0DELkVUj7OaJt
8xLHOQir9SvYvgfbSfjB9r1GBeFr/nZVX6ck1bBesJRNfqsqOjMoF2v4KQZQyKJji6dudEFY0Fyq
vNaK9DMuBP3osHDaarRf1dqt+PzbffjMHF+XcBsJbw/Jp+dtlOv0S4Ly+pYzkkOETXBEuNxVRZKc
CLACQswiUs5XAL4YqEbe5XZtLIqZrqtE26AzM9j1fADlfWTjGu1aTg2AVEmCb3gd9pZtQKz+qoS3
krj5qlTjYHv2yZ4BOdW49lulOae50iHdf0M7M5zlMB/qWtUPW7VbtxP4tY5zZ6yP2m3zIzbE/mK7
DTCuoo4cuukunTAkkkRT0EyJlvls5u10crKfW2l5u4AkahbHYZ0R1EKhiB2lc3Vw1fws1/u2C7Sa
yAwFH/dWjd7+bvvBgC2LmWObPzBYMg8MWUuWD16nX9XrX7+1PtDXM27Ptf3g397ndDGP9fU827Xt
777u+7r59TBfL+/rvrThZKUN1iAAIWTi65G3XxYFUDvv12v/+ps4d+CC49/5uuvXryi6oGpiwZwZ
amM8L/Mwnusxsvfky9xs1fhqFsluYOpli8+pvNXfKV7F1dGkenLe7sSe9oTgK96baWofQbj6gvzj
cxVVSWC2hoanbT1kfmubbIf0JAAdh4m+B9FQqzt5lxr0ZByRj+fEYfqXi4CrVmL6oWOtpF6/zsN1
KphMtt7M9iLUdnyQul1i+ZnJ3sQSh5a0OyPUF4Hj1Pj+CjI7eAtV2/dnDGYIL80WjoICGPVUrCvQ
ZNZutbx3E+Jt2BRoWY9PkMdgFl9YdCxWf2ghIdbohg9JX3y2PSlCW7X8/xoL/6mxQOWTGvy/byxc
vbdz/l7++EdT4dcf/aupYP2hmvCybBsHq2pAj/qrqSDcP0xXtQzgPSoWV936q6ewNg7oJmhYRh0D
eoUJyObPxGBD/OE4kLeEbYmViKsa/6uewu8dBVdl+aaCiKK1vPY+fusolOqQIo3LlmO9DDIYRqoY
g8mUJejUz0TJMXNnAWtpFAUNC7+RhKBzngkHaT9+ndn+4cbFpVn2hkeL/z/gerTfcD18OCqsOEdd
WUqGgyXsn+2OPncJhaU0SXVgYAVumkgOtBIap7yZe2i9ZtE+z5TM1m6wVoi13GF0vw79f4Rl/73r
sn4Lf+fOrC8CdwD8LNNauXD6b9QjCmHq2FjxdJwhRB7UcUbtVzNzoRWwgE4/1rgO4F4SZ2f//AAS
Vu+s0aDG8qKiAqW9idrFRTQiwHemPdt4B6d/reZvef9molfBbcRrVmIn/w/wBB103f/z0jWb4Di4
LPR5+IJpWv3dccwKEUXqLPqjZYggdIeXUeTAAgzjmIdR4acTbVfKEhe0ndUgUrENq4032strovIu
QXDcSrw1/vZZL9lIAZfgEd0mqYDnO2YWdWhDFk+jpj5OOp7xLUdoDF/5kIxjSmlWlDxNHyd3vUse
Vk0H1Jua7BDhwaJ9pM++3jjJMUFI5y1HjT6zRx6HvlMNmNBzlZIdiR6akIZ73TR0PyROYW9jNkCK
L3FIKD2SyjwwVDQIqMidMruaknYXqoWkdgGhT4Ng1jk6C8s5JGMWeoQ51A8AjW+VCRboRvHLwfd5
mC53eUYBWCT6kWlV5XtzHI8u25uoMZNOVhMIgOLYothkLVYWWC4iPCjXSNzWT3L97Rblip3eouyg
Br2A8EkVIiKzuqW3bWKz0bLoohbGTlPQTMWd7eyM/FtUiuQYE5vm5yFFplGPPpGJpidZjFRIHCs+
6OHwBsPmW+VQUVxbUx4wSw6sZO1ruMYIG7d+Q0jEZ5fhTK2/5yqaeCN1sEEpEFpjcFq4i7zYtEY6
640MBMKKaWETbhv1sl/l8kPUBIkgltGdOasqWv6Q04kvqm8bO2bX0YEMd1ICfV1mnNCtU79707oA
e9uNidyzabr50MuafpJ00GxorI975Fhdrf+0heJwKJHGBpTFn5Fi/zpLlVH9VFKexOFJOB0ix3pE
NIkEXsiXzk7frBI+NNZVxc3eWnX0DQIF/bBwHwcDa1YT45UQZod5GeV5pB5nHoSCa3QhKV8lXUoB
00hfJit7236CGrHwRyn3k2WCgeA7dwdiXxcUmlQe9V2GGnOMR3J18F95peyeTLWj2p+az0oEHtUO
8/1YjsfMhOXsYK/p8eDtRc1p3Szxp6ijyynNn3Q6abYC7jheE2VtB6F61SbsRkkg1HWUt6SzSQV3
iWDwaBMFxH7cXIcaB2sJK09qNjG4ZmRAUVRPRlpOGC6oWY6IALd3EIFfYhU7P5iSAmDkcqSmrcWJ
OSa3wF6zYBnNT2kDSm5xnaTyURJJ5ysaONaIrw5Yvr905YFq0ooD7zIStSnRTtivYnEqpQRiT1w5
plmVjNr6tmvA+whBxqkVXo0JjzA7ZklfFmYOOWCoLUW0cxcTknFUjH7WVnmAwPo1JQ/S17FeAM8h
tiihZttN/H60YykJW1pY9T5s4M+6ynwzLvlzSkPirEvjQ9cQljUQzfbsUp5arHCMHD+joa1JTUEm
nUr5XM4WLSbMoLSWLM9QKywWa7m2Mjh66UyByE+Kp76QuZ/k/GFRzsdW6Ynw6Vy+UqehArIO45Vq
deA6kXmqpAX6vawu6fN3XjJyKPE1ixiD0zb4gcMZfSXUbyLlGer4d2KtOANNBz066GjCeMXa/XGH
50FjZHNSEjm276YeOD4qN3+bFxXGnXOojPTQdIi06oGTBKsKrJiIaSJeub5arV2pmvnRFkwRGXI4
wvQIaZlrSNwTp3N6MwrZEwrI9GtmnNrbNzL0DMxYnHbLpPy0pvi+nRgj5pKh3eRVTzmJy8kRaSLC
+Yh3V4akXpL9xujGo8eQbosC61/Jd1Tp6WdVb4cpTX67X0GeFf4n0QZT9bTI+Ie59tMkzTUD19L2
RKxSOKOnszXgLN2YNrmaUGKnXZcyvWyHCXODvotkdL/o3QpO4dQYSQXX3PdUxueqib5th8giGc2I
8/jsKscvwOrD/4/oGMKrEcl9LHmFoi7f3LzN9lLLPnUC+ahhMHkM6YQXVgd8NWr5Db6Digquteui
jK7dulIg7oLXS6qve0MoI4ma7Au9Qg3cda5QYD71mv49MlTVWxJYd+uxT5g4A4GZV7wHPlBHJdN0
6QfEdeZLl2tYr6bwtB2YZNVzpEXZpxLitsNFvpvJLNtXS/fRr+1kV28D+JMP21FkuAwrZrS8G2g7
qZrsRMgsoep8nRtHB7hz7psLKQi6hkSqwRqFrxXE9sIB23JstykjmWJXb3oO9XSKsn072q8lX52r
M6gU6xBdtUtQFLbmwSlnt21hDVt/VhcUSaLmOy48jOspslMt6UJEtzsCgvhiMa2oLp+p0q8PNNLP
INzZXp95rnBZDtlNYZRvNdOqB0jRS8fwccQG5JFyWHtspkfmBoZkFVYlgzznuzs25CNg+aFyKWmz
pIGmLDdE29BESjEjhPzOWDdPHZ9t6GCrEkMGWc/iZq9HlxVTnx3DyAMP4atTp/qJK4JtxtZMBrvB
jX9CdNtTkZVBXiVI9Apjb4bWE5UCO8Bb8ratA5SJ4x581pvkO/GWgpBIMqxnguigekNaMKaXvmFS
STPalnOXfWb18Fqb4rawgJdVpMdXo59qjC5Lmn2W0yOlvQaUafimTBxcsyBvcwDiX03VGszLNGgf
yKqlf0nBfq8vyETVNR825TPgM8NO8E6DAdg105BS7zIiN6AHMAstKgvppnW+V/6UuPQG15FzkXym
iU6PndEGlx4f7q8liJZkeHMKgsEZx+qOw6JHhznX8P9EelMb4cHWjT31dSJTZPMw9suza58nTugs
Mq+NrNwlZDx5JuwhX0zkMY1ucyR+J9iSvyidE0QTKrsK4RxUw6vWuJ4b5QebkpGzk1NlQDx7wHV1
AcWbc9CcXqKcLKd6HVa1mPeW1Xw6bVW/uZiEvMbgD/Vru6uglZMOvn0W3UAnuC5wL1VamPqKwB5R
sL4yLOjL6QQrR4z+dsrqUMii1Gr8PuNcViIezBTzD/pLg2ebDKQ9WxEwdFgse0v56ZoUbjM86BuV
clwVho4PdTEnuj6fdpGpPFcy/xQOUyuULhlUiVKw2Phkv7G38AcGLVPwXOrf+vYoZtCf9BHuVrmN
z0p5PlBQRGqzqqv6/LFW8mVvzLzJEhxMjEy10xmVyXuzg0yt9nh/j27B55nFDKDjDEicGtJNZRPp
TOuapIOu+N4Nw73eoFFpEk5z0IYXdWq9INRw4Fpd68MrdCyO0VQjgbkS6EKoUw3yORsM22vGzzDn
1FlMgA/GNFxwCtJ81fubnoWeF+bxp7M+fzFmoD6EZ6tS7nIbPlqbv6VpeVsrHzlpW4RUwk9It3m0
uu2jWD1ieqOemL3RaHOCsmIeUtr+XKSx4qcVHfdiMC/mRPgqoc+kLHGsdkZBvkfFEjGr3rbDzx3N
KthE2iOxys17sUQ7TsorsQ6q23qumorbbRmU6K85vEl/G4xTzXnc1iDbII6uqfG0VL3DGsWfZaRA
qFn7pkchrcX8cxhohbYFM5zGKWKUzmNdJGAKu7e0ZlejH0YxXU/xk4HNNVpYZpDf3TEJQHUMu+z7
tvYVNqbSUGEON5SLYmQNXpsNKUw1oSlOkn+q4D9RcdVveZe9umxvqPWzhLTV8JwMyWeiZW+oARgv
7eKuCXG2EqhZmWdtbm+dJSQlZGb+c9hpp2lXIyjB47AuUZd1+F+y7Eg7Bjp+sa42nJYOifYakrfl
te14jDvrLQNdtDNn+yF3s7sy5bMmLPRNdCSf2K1voPo2O8Tn0nkcEpfQPBz+Q29fYA1422bHRWHj
qtvDdSEJimUJzoZilcBat6aZvyUdqxrg1T9YoJBszNGcF+GjHvGW1/c+Sfgn0Xg7rusGtzBZf3ac
VFX6ySqRbQjznmVmsTfzhrR1CnCz6pLKB4sAjHvdikJi8R8l1rte/hwSBgn4uRfgXW639uXP7djf
VHhJSKNp+418rdKJ0N/iycqhewBxeiXKdX4hdz0uk2/reoH25mPusOkeE9bDNFqCYv1sHLlcJbhk
PWsaP6r+jYw0kg/XLQ7Ur2yY4c6k0bJvrfg20pyjYuaXMmbsgRT4pne8VrRdhwT5w6Ejlnpfd99V
3NMz2qRcST/XLRIitXVAeyBNjXC6dV+yzsOIw4/qzMta0d9FVtyOEruGdjer0+qeAvs368NPlppv
pm0P+2409oWVf/4PYWe2FDeQret32ddHEZpSw8W+qXkCCigwcKMwxmieh5T09OdLuTvcpzvO3he2
MRQqVZWUuda//qGzSCsZcM6a0L7vyOBD/YqKcUXLd4q18QmVNFas3aXSUehA74N1zAdhl96OKZN2
0LT63YrFS6d7PyPfv3czxD4O91dptHJFMspXIdxhn3Dl7h5SYkSpSW4Qv1BvRXJASaCpd0ZXXUpc
ovENYPzJjYnZ2jhjok1gnaK7rLFWTpFhUVQqDMBoaddLMfZrW8m9VNMJY97JcQosZgpCmNtQYYI3
t5wuvVUN2J5RWiBHeXFUmDtUj5H+i01yRnpS5vhH17a1LmsTCB6hVF/5PTZCWH7VhuZD9rfgtvrf
g5qjpTJDwS/Snf+Juoqg6oG7pg+D3YjfBnKO4sJmfQk9KjH8dY5mSAYfOQnc7KT8QKgZJ96Z6afe
8CGp69x1h2M9JO5Kd1DBenn3vMxGhYKSOxeCBAVzGWxKBfXqC+pL4nEJnR4o2FegcKrgYXktsqjU
twOayZ2vOfd/Z7DLV8tw9s+wVpqzgcsXQDRLQ3nSwaZtuFGHMsbT366HF0s99XISgUmxAs+Lwe7y
zT4wQYxdI96aCvnOhvgBVr6z0xVIPii43FXAeWgBof8ZOS8j6OUvHaw9VqD732/9eYi34POmmnEt
P0LFzWRAN2M6YCD9VIH7f39n+ervg//+AK3NP4bdy/eW/y5f/R2F+8uR/37z72P+v9/7t6Pi3QNS
pQYgf849XyYiwzIj+fs8y+m1apiC5DtZLT9Y/gqYuURq+GIsc5jl4Omf6Ywa1S9nkfpfmAKOR6us
Jwzdy1VkORrOVXpuJ1ujsQoICmoaZA0yaM9/2ROh6zwiUql3f8gcQWvuZTbu6w7RlU74EaJ8/J9G
eQr6sFqPbTCSJJPhV+/aZQFk0DloDTwcatU3l7/qOosgliX4DYdExIGChXRx6bwlqtY9hRk5y8tX
LKfuCQuVNVMD4yAM5sK4SO/KiZEdgaHmKQKQOQXT8EhI1bDTHDrMtql/paxbVUDDcQwHHw9OVJC5
m28dIsuxIUDZL/Vkz30LPUSnFYF2mjNsLg6lPxyCyJpJqUuJTLarAmWx/ZJpjv/Vk2Q2WadGRQyG
ideuQ3jHhllhygcja2sn8d1Q0soffYGViKcH6Z4om9WEMx01iFbtfGuF99091sGAKSTsskebJ+5V
i5s+poDAJQ088Zakw2M1kNdotMW95jGAKxqMbvRy68YvoR6eZNaR1wPNhQXNY6Jr4JpsedoOOTnM
QnmJW/yCMtf51QbptbJsB49zo193w0xLkwF3pmGBP8hMHR6ED/DjH60+vM5a1eJZ3+PnbT73eGWe
ZRaHbHQeQYOW99uc7F9e4dprrcZ9apD5F6ZSmAPU3a863w/jgKaqzmwqxAqzg+4qkv6+rUjvQbd0
CXE/QjzCwktS3IYhr3dkTIB9mNwMbUlTaslxI/uvzJiGp7ZtSbGzA4wtMWtVRD9ASO/kZe6hDIzs
OAoSGjv4/k1mlQ9j7tYs1VSAU+iiPIxhhlZGeiC5cd85bYG5vEskUQkLEm/EpzF3HBVtZp91gfnf
lOUxUe59v4pQEKyl9yzQu1ALTG9mNBCnM1gVc4JwRXBQBUnEStYytMF88+l+yDWsB5IJcmpt7Ooe
ryQbArzwiLqvB3wt2uHs+wh1ysGajkPWbNpKrnTQ2xX5ah8Gjj8gMMNG+s8mdH/MMM2zKQcD3FZe
qg75e1d5GJoX9aGy0HPmDk1mFXRfnAH9ihH4+9RCLJeGWOY7dCNxAPtXRmSAT3tbj/Aj06FVR03H
aSTbPE6Pcxh3N1J4sKeZ3ctAHmxQUeGn5U/wOH2d2Ej69E4ckVVsrKEL1n1b/aI1PISV+QH1q0cr
6d2KWuqEPKU4DqVgiEnDU9XxFjgV6yvMBCPd8+4HsGsuIKgjjV7zFsaQZoaDcOaNK0t7J3A9hjpq
fHgiC+Gh2w+6RGfVah3XvZHDFJSvThddgRFenMDb9xaLBWzsK2ZKd7nh3gLyc6FRBtSr8UOryemm
tfonjSuQipJRaOUPA7PDte/216odwbII+8rsaiDbZYD+49efmUwOBkoN1JnEIgCh3rsdAQ6pHLhb
Gik2IePuwfoEGvpEFnc3GNZZyxwuhuLeubejBDUy5Pl7xMdsxtXeawNiezEoxSdjVYzaY5unP42+
ApBtQy5bKI2OcV+M4QCjG7gqdOS8KhD6e9Tlh6Z2f0yjmz2YwtspdK5w5vZYE9tHUNKWZBruV3O6
pAUoQj6P28An2BTOS7NB4HZtrArvo97aTWZ066r8zk/wTZ16hT36xgNBp3cLFWBm4bZirHcBvrlR
UXCIxIPtE27nAB1ND1dbkQfX7WBjHssJRALCX6pDZc6S6M7EkyYZtfjY5ekVD2LkAxp5IKUTNedH
RBviWcOaFtoXYXVRcNU7H7AJh7dtNzmvwhYvY7H2AroXzE+2Wl+tO1O+wqu6UskRkAVvNxZiWhXe
Hg+an8F8J/IEkw57z1J3w4hmPcxgf2Xww2W4t3aF+aMj9i2qxaGDHugP5YkB89oaNGU3QnOK5hj7
pvq5yvHEYRQUTIcuLnF6hK8X0CPmzPqi2Fyb1XCzPWczm+5VD2hxUjYxT4yP+DL/IlVmGwflPenC
oFbTCr5zBtN3XRvZJjXiNRyrvaypVez+VxKNYBN4W6y73L/0tfiEZwomAsIItM6kBEPQdMuUDCca
864qq1vnGB9Fbj4w28KPojsGQ/7pMyEU6pI2wmR3GfDPvXSltdVamO1hwC6dX7qqZLd8N4JsO7ra
FRP/B8+27qI6vU0ay4ZflnckT9uD+UkYAj0SXhKFbrzK0Hx0HWKaIaMLK1SKV4Fxj0FZjnjwfmzr
c5qEzAH6gz0wquc9z5vyEM/mm/LLN7LwYsbyAelJvhIuQDv67lNpd1j85Y+unl2akFqtY4tN0Oqm
8LKUqWwaAVNhdrVpM/fJoudaDdyX2Tzi+j5uk6Z5RRdzxn/rsbDtV/XRqEPFrjzUrGy4grJ43yXe
m43emo4dv89meA8859dYuzcU7j4BJuPovhAQjfy1ep+4h+Q8Yyz9IoLoUxDUDMl2E2SCiResSCNz
j/iJnioNMpHRb4wU62/HlpjCGCsb51q0HByoO2rjx4jzKyZzijRMNl9EBPEYkuXuP01PU5jRM+qJ
vQHxtAOMRLMh3Eez/4QdM5wRTXb7LKtpVc+zVswbyRs/ZaxsWEu2Xv4TS6JTV149QB1C344iqT+0
pJ8Bk7SfLStZl4As2V5ub2boeysm96iixL6560bzIjWMOppEr1ZGnT6NYvoNJvaDUmUDEfpXE5+9
hMuwYLsiFQ6lQmmkWzs/j3mO2G4EF8U2Yq6DnWOkCMtT7xFV/AfCIRw7OnkgTtDaFmmCvMxwr/aE
20JPKwkoml8CFwq7bmOnALym6E8aNzP+VF3iEX2J6ws2uZtJhYiJOPiox/p3NWL51rU+hkihs8EY
sc41cR4n/ZBUBatBgdeXo+F5742fbVp/Oi27PtTH/qCnjFgFoHJ1yY1xa4ByexEsodK9jK38jgb8
IQsDAymBuiUokB2lInyXGteanDHAQIm8RkW1ldoQbnJ8JDZ63+F25Ubtio/jqLnJi4WAblXn5j4f
bdoLrDhR29NS4WPwakvLPTsGyHGiPYFwPzqaZakcUQwhRjBaM+WTx83MSIyniSJJIS/pBv4DgDLt
YOSukURILKP1czKm9p7V75dhBK8i1OJ9Vw3vfUHCJfgS5vRj/1EyQI1GPtL4Wpbzuz4W5PgSubyq
puFiy3wvNHZs295rEOcHk2tEJvmP3gc4xewGiU4s4fwCt7G53pkTeeOB7N+nKNr1Oj4XLq4d6xni
w7qItZcQYyKVofiiDdOdA1keJ6+Na7qY1c9Q3/EwOSemgAWoEqjNhzQAN3F1NGOyjLdMy3BznIdv
3wdX2QhmXavSi24Yw15l7r3YYHJW+mnP1NfUeg7Jg6sppxfGJOkxGVEZBfYBRd370D8g0xCe8VnP
TF75M8GLoF5f99JkAid3jhiedabvK4/sbaMTK2a8oGI1cqBc2MCw9kqX6Vb9msfebf7jZzHJ2Tbl
PW4Ua3Y5hs+5ciBf6TyFw+HV0bCrgPyAJiX62Qza5p+/irsHqxFkEfUQn9nVmC9PVwr/oA5BXjQk
SuWk3G9xYsASVUVIrU2L+M34ZZ6v6rhhDemSf9WDA56jJ9AVUj1mNOqsRqt4ndN+Hac3D+laCTAH
doYt2c5gQ8KGeYNtwg5v3e3ytfoZfyo4sD5XjlVBwFWPoUg1cBduIL3b+ieRymShWFa0/Ito4kBX
AR1nT34Nv4dRNb+vHlKh5FJfq9vR5zhJ4d81Q4uROrk2Z9NGPdKvDRC7odO/1YkV3USgN0dIYvlY
JTjJkhHc8RtGcsZ5dT3kPhAORorjvrLFSj1CPV8VVacIg0p1rqKts+2cBx9W7B/Uk1cNUWLqBTC4
tnBkZZY81sVGHU6dl3paTb0cQnyX184xarEP6bbUb2Mh/NAwyTZyEBMe2pCDqd4e9fLUW/jPl4q9
4MYcqebAzeqZZsKigmOwVo72lvV7V2NNiOp31TIBm9ycKOFweUzJvF93PnXaFrsEzeChbfrn4XGo
73FAwu5R5agEiJK7tQGOBUKB9cFOfSvkx6XyhOEhVUfKQE+HomPpZWS/1KF04mByg7MBdJ+a5lOW
xVUdUj3GL++z+UE9Qp1TUf6O7v95UiHfVCccluKonoqnuCPumpV63iZE96mnU4dzZH/gMBaSRVqU
J38+yAhqXp8QbFpe8uaN0Ih55RXFdTQBFptwPnUWU70iSQiqbOAYm0w6Qiv+dim2Le4qEnTwhtKc
ah+FusZ2P12XAX7VJd9stzdt5HLNCaydoxwLetM/6zn2R0zM4coyDk50riWwaL3gUvSijrCVYNxD
R/iu/BZndabZc6nHiAxR7klRH0SDM16dXOrwZwKgx2ZjPtItfObDmDNwdx8WGoRdc6EO+T2bJGCZ
GorY9c0ucRI2c7fFrQ5BF/rk4ljMh8jMI9Laimd0IzecjGDrdAZ9k5TADdmpLYdH9QdlpolzrwJD
KQ9bSENm0s67YWe4pALgHSbwd4y+9WAod7HS7HX1uhHTD4zXUQULIGqM1FOy1KytsKAbWI37Ys3J
u1XgK+IQRJjRMMiIHaL6mET3nIbUQ7MAZHcQUm2siT3DHmjj9KM7FuI4qQ2rSYh/DWtQSgjkrF2h
flvgbg/xP3dJjCh502Bhoal5paEmMAB2GYoT5jGxdZg0PNz9piR0u2L1swCFcSO5dj3iiSQr78KM
wtZRIzMdVyTE9ekvzIoJjoAX7JuS8y9+lx5G0Y2VvcOf2CKRpmJiuH/EzfKg5wyQsOJBnB1s4fb/
KBDMXjDBRzpPaG5j2bvZAErtvB4L417H/AlMm2HaR4BFHpYrhbdSQ4oyDOID3voeOi+KVmpnHAPB
DgoEhmuMiSMyFqz9HHRMYrFbTYhkXU1y2pOhXpAnNOCikdnHqtHPjQ8YMcnYIoSGYaYg8nGB8LNj
XnKaC/OqhCq20isJ/4+wsrEFKQ3Asg01hsYrqNpm5TPWZvjqK66N50Zo2YkDaAxfbO0x6Hc5nczk
DvEei/t0U+S4tRLwAKioLvlKczGTkbiUiRpbH4GPmsan2mMPJlPqRs3zDhhVyTuXaomxinjQXeRW
2uscjL9ibza2sZ/slqfG2RjuDVE/29EsovVgh8VRp74WRb2GzgCJZLTK+y9aQdVXuvAYuVmhualQ
16K4S+ZYbtrQO+cx14XUndds9Jp1JQFO+4xUXZ+6ZY4fAmSXe8i5CPESsUbMwZ3YRzdLMTMka3QS
77pRI9oYJsO+EPUtL4CaI4m80ZyCE4GdSNuHIwY/ROH+EEHprWrQDQda764wInyyx19UnOV2SiZz
D6fh3LUzVv/mm24wnIhkdqEPFOtpnNNdL4urFZW/mHdHK5g3PuJCJA5BfSVh7WI4ybeX3fk+pVFN
ONF60kCd1b0Q9FzbWj4SPCT7deWwBhhYfcK5pyzTuwu+uEYITjhGsLfyQiAT5sP9M05VA8WFJZWX
nA9FnvJC/XCkdYdI6MnNoIh0kvKoS6gGWy6lhG3Ij3TEE5RGNuqWNSOoc5LhaOwlazUuWoYGiEOZ
pjC8TymYMLRnYqD+p9vlVcziKYdByLCHwQ03cF8RiNRbryKhgStwyWPkmA7lZXBQeRvjTk8cZj6y
T3eBy0Sg7MkdKXdpgIqkB8D1hs2MKQ4xAVRl6kkkk+giMH5kVfnRZuI5jeABKZYXWwfVI8OyuSNu
POYGzh0us8zLdkGu/1bzs4WYMw+swzzpWVjwJsCK78IpYE5Lj2ZHKRqqC70HKJLqc1EMoA8evHOd
pB9IMVBCcS0UfvSukdqwahlqm33i7jJJcp85bqOu1zciYMPvZr+/4AR0P+rjjyhs3yMFAwmSiPAM
E7jVKY4MJJSbMYMRFbzCZiQDoI+sdJ1EIVt2CLHSD+MvCGIWQ1WjwJYQC3uElWsqcJKPG3mQSDRX
dp0R94YVQCXMi50OTzOjb6BDLhBn4EXE6kMiSZ0yIm+2ZV22W6+0nqvWJ8MTjVKstPaOAdOjTER2
xCblwSrFR+KQdN23n3rCDNmaqQEKQtbjgY/At+kvQpS4eBCpfQoT8VMUmA2kukFu4PR0RI1iJTV4
iqelxkx9Q/dg9+hdmEnlDOeasH1N8WFMBO9c4zLTdrvvIvFuf8hTsv1ZVN+afIzLY2H35xSnxu0y
8sti5242jZOuaJ2tYnqmEf6y5Jevo2qAUNM2kEbC4kNN7Bw1ZB8Z3pB5En+roaDjVa+tKZ9Twwes
od8guEKsAYLjdVw5j1w3TwXKUl2zKVzV7AzJMUmO/hueGm9yZAEqE2afRE+wCBtVSNhH8r8kES2Z
v/8SpAkR2HAMRKFQq10Pw/J/YwU3JjcaHNgOu2w4FBNmKgxFmfx6XoIzKpky5KPxAbfAiDauaclM
BIK61ZHbVnhcMXVX9Ci9Y+Eb2dgVV6mOuRqUu6CmmIxuSFkUIL5e/ieCUV3u2QfvSX3C5WVvRp1z
N1l0OIi2kqynfxsYR2InyGfd41bsy6c55H37F2b+9c8r/Fcmt/hPOvmfl00UJuHVrq8yPn/9fEI7
3/73fxn/BxpXmVeYQR1o0w4ZC8c4G3dkxOgHja15NSvX9u9yGjFcNIRADGjg/WkozkWZcEPQycEK
oFwp4d9NiuYTwQTA5jT5pgj5WbeqAJv9T68ecND1dr3g3Vt2UQC2dQqhYMjY1swof8a/mhsBCrIK
hlZlU6Su01TxgUaLz+MP114RHIoCKIh4CFJkTOzkWLHVCpc7JBVBrTx6eh0f0uhc/a7j+aHRMvt/
edOsf4ujXK4WXqhpOR6poP6/v2me66XuoGFbrylf1rkKbjgqHFxVEi2z3LF57kzGYguZcqFHMHU5
ljZwnNpaaFgubuk7rEHay1Bo92Ft7hZyzEJrwn6D7dOZStq47Jx2BPoMDpdQpEePwKTvf9hstvUy
mMxxZ1okRW4IZXyY0+axG0Y21ejYlPgaAEqrO/B/vmbc/7xmLMGigQrDg8n4HxKEsK+JTME4+KDr
rbmLs40WeGiIsPwByw2Zb+Hds5DpdTNRzrPxeSHpaRYfZZwrErhikwdT8CCq+WLV7pbF7zA7LHX5
cGwrKJZLwTDW0+MI06BUm0po5x+TxztT4HhC6jhPaAC39AktVqudg1wyI/JxcFaFq0giKHO0FVml
hwj82q10yxPunzCpkhGGRzYeXL04oKpaeEiJtJXbXHV0PLw2HbW32RGZECK2cRnhdRGNShxCxhjI
Aj6KacH3fgP7M/3QA7hH4fSSQk3ADQjnYrW7Mq6qKMjTGj45n7iZ+Bt43ABg9rGGibX5nz8RTLDU
ffr/LmCuZSJasRBmWI777zHbotesimDE5pCUOSskxeq+85JxY9pwdgp578wOERudy1Za9ydH+R81
Q/TNnlxhxolLR/gyKU5dpXhWRV2cIz+/80TokAjNL2HY9qMxaf4L5ld/FqXWwBKyX7UD+SSaYf7U
5fzlxuEH3LMd5ik31I3fXsrCQV4BOAsbaoNhomKVpQ0xJ23p3iV2/4F3V7WdahxFdOe9VjxOOwAb
0gZE59GUbXNXewm6aF7lVS8ffHfcdnN31upO36WDufGaQpwLQ4qzgO6apojJGsYkEYe+DLhhBP6A
7F4UxjGQ5ibO64cWrO5gEYdO4dUaAUWMDpsc7uymksCNmZ5vWdoQb5QfioPv1g5gJwueYoYtdDar
g4EurC+14jcZNZIq0pwm+878kKwa1iZhszUsTKrl5yaFHJLKR30Iv4s8w1DFghPTfi0FZYiZqKMx
wWyKHoNidWco4lbj4swfNBfVF4dV/IYX5dEvgxdWyg/VmtJFW+tJYUNR1r1JX7wFerXBtxRK7xAg
HfGbPTDkpZ6puHyNGmHGWSycy3dFDKLiX9taRJkm0m97GB/rPD+beuTQJMKhjxeDKf9rKsLXsMkO
C1O1i36WYf+JTwrHiughfLzACyQRIs9H2k1tO6RcKXPExI5QvK2W0onGNQGFjntLNRi8itWlKk6s
7kkpUL0lpPKLRxqNF2K7jTOnRQ3cq76jIBMPC2nc5BnGH2I4pGQL3jAiAOphrbcjxk6pyoLBbWht
tvm8Y/YE9x6pe2/A5yfDAy4OJ0Alu20hRu7a3nr0gvItUKuQO/Pkele/xrX5ttzgUUOmiijGxygZ
YAAQoMS8w7xWyRickCEazFUUXVtsYq/54YXyKoiYpiXA4VPIBKeAhizkhlIup/zDNQ+aj6s/jXX5
RDr8dVK6iY5Rckd77Lds/nqATj22gxv+5OkmMAyE4nijLG13pwGcDAZQwEx5T4AIE0eNX0zGI8kM
lz78CdKvactlG0Vnw2jYPZgZ4Sp0xiWCQM7Ois8Nb7I9V5AkiuJN5vO29hCypZLBNZPxlz4tjXMP
PU1oJd7uaXxNTHmcJk8eSpMALrLAsEKZh2CHIA3Iok+fymJgP9F9HC3n6CroLY94t2CUEugMAD15
QVX7KVLsstIZLDkdsOFECzYjYuncFy+qWY4akoHcDsQphu+pR8o1ouqAtwoAWaIgd0WEF4E0rWFL
h06SHcKKnrBpp9ME4/8exwIfQxrTIp9pthnckZgznCBpFge3FduFGNQh68GhP+GT2I4iCk6wyk4W
Rss7LJBO84xzUjPq1mrU5jsT1HwfDRpElqI45p2y2/Xnu6iw0y0SmKvWGxWHq+Z1Pqf72Z51CF1v
FW5EbN51uJOi/VbhvxuhgTGUpoFTU5RaJ9dt//EVY0MjRXCumfhrG465g752qHTSSyPHujl+OZ/8
7lXWsQO+BBVFTjU+MMuXHcOgHmfTMkpH+Iq1djbd5gzlYTxgz6+dY7woTs38vfynVd9ZvkJRxxC0
saHZFlOyZR8XEAC9uxny+sEmy/2M81Sy9wrrR4w7/2UMR+IpZ9zljFwwmpr0c9iWd4SAQ2eR832I
58UhSzID5UgP3Tyr83OmFdq6HPBjA0YU52gwr5DoxH45y+UsLBebf9J+vssADgu+1g3kh5iRijfh
n0sbui4xvt/n3rDH6yAiMzljvoP5cRZg+y5ink4v43Oh692hysDpDYaHW8uAx9vCEDx7+WvdQ68z
RXhMCYEgOYIiBMs9+HRjO+4Rmz3aIcGeUnh71wBSSak7GbSMr36i7+Z42oym+WXJJN0mvdmcMZRo
zoSC4Kk157t8LPtzVI39CoZMuCudaZuOg3HEeJFhDijhWZrk2yUhY0PW4ucg9F7TeCB3MtChs+Cx
NWCy1Bf0kJZFgt70iFvIfdFyu0S+cTU1WgsQE/iDWpscxuewmEk5jU8YPfzqleFungTGHpLTsCew
kOwaskj03KFLrgkUOgkldu4DazXMDFHWCXLoxYAHgn1yTMoA7jHKBTBCpYymLUwRmZw8VmpFxnQ3
yzFCqLzYkeNxYLr4/2RxdB/DEKdYAQKlGYtXBaVZ0RqnhQGctihRyrKDmYWTWNOGwOouMnVFjiy7
DgQ4Hb5DB74OVLHLsmoVSpsBvfori5wXO59fluoiJ+B4w5xsLzFxW4dd+zZg7LHzGPfB5M4+vIll
aiZ7WFd6BlECtCc2KTLBdqFGZ+MY7yMEVZMod7JJP6cwPC/07MLMnLVLIc24jqADE9GadLR7+FG7
5SwXwrSCiOaAqHayGB18NyICi21cwRiqrOfeZ/zV3pY6qZnYPmSY73EhiqhnfYIke7oztigDwHuN
V/mj2j4XDjniF1j9DWs/ryIBpXiaA9DfvE0/pKIG69DOKdOb21znH4oPq9jnjgUDHWETo8Rx0yIJ
iBFBBiX+XQo1l2R1setTSjscqZJQc8rs0gZUlx0iRCtlDlfV5JNmpwRccdX3PE8H9ZnE0kIlP9Ba
8Z1FJDOHlb76WLj9Q0Tn7sY7NwMjyFOcwXp5mzvMubDtTlexFd1hkVnu9Ha3aLYWgvDYICNodHrR
AZ791sUzVREpvzGTgVPSgnPmFv1tPc7eKnbyk9GhfE1KpUH1zcOo1feN7t9CMTOrNK90t2hDHHkT
MHfzLP6e64x7lRFUr91wUATFxkxw10wfgwdDpdPrrTnV19q1D8XkIDQRh6WBdhXbuG/dB9gSDxKD
pd2AlfWqc5tjtqBpSg/oazg7NtclPTQPJyQRuLD0uFb41QYfvudMAZqVUtdoCXiMXvtnGfUULdZF
mPCm6PSHFuUL/8YSrJL47YAs0nGd6HW6qwNQNHM8WYGVMpBBRRUGv4eI6IbliiAeFCySMhLv6uqe
IhqXb6VUGwP6ExdHbdfv9mRavCFNO4bMV9AV46eoJxIlESfdHvMeuoo9Uj0VIXWRg2DA6me8YPL8
o9W0XZtpP5YnCEUAoYf1wSrwbk5Ee1OiHZv1gdW2/qFqzwU/CGwqkVqEG1Wft3XznDK6RiRD7ZsD
2iQJbX2klQR5adXak+5TNln3tdbdxS43etDAdMbn56aHMaRa5reOz1vn6xXCmeQe318Pgjy4ZC9u
UmQEVIw/dANMx3S5QTrJxxMKPAWbiQcSU1Tg2ud+AW7B55dKBIYNC5+Q85sUwnJLtrZ/6ZQUFZdI
nly3ODWbOd3SImocwnejO28IvzRSWdCcg1a/6FbwXWlzCm8yVW7YBGSQakOVNl9lwbmSlUuwZYQJ
J+GwDxnzVlYfpC6El8Za+EkSAHJeqlQ27C1OrR+zrD8O5eS/63n+bZiIBdR92xnRo+PlhEFWv1NS
6gwFgOQgv+h69WM6NV8DyKmlznGk/q3cPtkkOAtzij7MIZV+lc9lcJqb6phbJnQxx9ZpNA5S49bx
A1tsNA0no4HEG0KV7L2IYOtaY/K9ICIeTIdQC9q1CxC4sRm6L9/WomkVDMazl3o/vdG/B4Mi/I1o
0KHf6gORZHCteAeU2q8MPwpCU7dznw6AemdyURlQKEyrDfmgyTT78Mf0pxdGv4vIqUGjK5TUBNgH
blDsRmM3YQ+/hyTOctiimyAycbQkRbW1r8qeBkdp7loNSuNQuzslWlH9uGpJxER7TU3Gk6TRuoY/
M5UTrYLS1yfWz5jglA2eRt4fwL2K2LXDCI/bsstW7uDfFuHUosAw1EVVk3lVmFCTkFMvANyCW5uq
aiYSDksBifoGQwV4pSGSXwq/XOHMtizStcWNmgJEYvtpILMn+3wZACz6HB2dI8YtQP7uAJVWdR02
1rNxu5P6sXEEdS+V/WBoNtrnR8cnTrDb5yVG/Qbck2PcGpCxHI8pTpzhVxIVbC0vve3wYYhzgsex
YZtiTVRMtksch34M4j8iXe1+mJ2nriqCtVCqMq0bQL2tX5NaZVN6UNnhcqQ1EM/p19CTORU3UXGw
x10VQWnVY8fd4gVrdnyKiyJWjyd2osLfIqcdM6NdGwWNfo7x1Xo5BTthxZVB/W5HOvp0bm5ttB/a
sWB3ZUVKcprF2ka17wLQ6i3FQSptwkOnKymXEDBQXfSzXxytSsfpdEJIhFjjtAhEZUjaeU9r1G2Q
emrFwzLgXJpcc0C3Z7mXXiO5wQd9b/Ly3eq0XVjO963kRl1Ut4HLvFLUY7+zPnt/vPlaO246G4Ha
kkqU6BLdovNVIoPYdbl7qQoItJMLkF9NxM6UwaddRmAPOg5nZCksNh1Tr2GjZL9moSCxUQ4ISxTi
I0KyBt3WI2DatU+uj/ZgZAltJvldpqRsCBf7bXwISC6/JjEsIY+qqVQSw0WzvChPork+sqLdfLt+
X0Zu08Re53XT++wbl0SfH4d8JvPOo+JofVLrjLDY1H7yvsBWC+QcRv2nG8wPI7xtWbq3rh5f7azY
uqlzI5/mrinF3lP9KxkoOawxNFvK1yEItXKbK5WXGjc7NWJZTn7pJzUdvwapEcQRlSmQT1xCOK9X
KA78PztfUjXXtmd6zDRzp9SYy92VWtPOrtuzV5hQl9IX0uJYJpP66Pdw6EhwItELwUzH8rzccrma
yCxDDTUo6odP1yG3vIS8S7j7a2bTu3dcXFZyjYX+VfTcl5oW7QaHldPPcTtQyLHnwnXVfWgfakv2
0vBTS0qoyrzLf0bSRiNXUKIcZVvWz9ol0MTzMuldPkOoFszqE0DnhiFJUzXH3mU20bo3Bk3sLKpG
KnVWpt5DLgf/+jiOeYIJXPSt6drvwR7eukA+AocxcEixbceE3eH2qAAwlqtBa1RMkLovFgxBY8DC
yIcDgk/uJ919UjUzpM10s0wulgFWJ34GXve8aIkwDQvxPatXgpSMzejhaIwA5zUaNSgNAe7J1MNg
j5yrDWi4yjJMmEkJx1EPCKom/5C7HsewBcTsqAoWUHWcL6G6IKue3lnV0r2FnwI96FFriquPHzKs
w+JiZCy+LTVTHGowHmB7UwgRkKt2PA/KJ1Jukn6px6xy3ORY1yi9IN4QCvtSlZZB6bm8y0lk/5DU
nR4O6ptF4mW8uLOTcJY6c8lWYxfDoY5qxwj682SH32rWF0fwU+b6vhqS/XIsoaa6c8UkNWnqG43/
d6EhiR419+Txya8XYXGu1nFWfWC7fUaO7YIBjbBOFrx5JJBxbJlJqKkL/DPMman2mOBWuwTtYS27
eadGmFDNmHl5fCx5c0Xe/NbS3M61/4L0gcEFWAaMevMuzaK35R6qDYMEwrFBsOKW27Cctl6HwkR5
1ChJnDOWXP5eeF2EtJ4S4Cs1r6t9ZYAUK5zd9mhLKDPUnekN2QfAkT7TBy8rRc9A25hG8mDyjxGf
cN6M12XEMeeYElTO8xS99L/F9H/ZO4/luJFtXb/LnaMD3gzupAzK0ZOiSE4QlCjBe4+nv19mqbu0
Geo4se/4dHSj4QoAAWRi5Vq/KXHWNvn2BM4NvJy3giH1yiN1gT4D5aUi+2k4xVucj3cx0nU2Iray
/m06fm2APZb8ScXlo6pXfDnztriahZhA7qSFX+F5Bh+gNBk3iJd1jontO5GdEmELNbJYKIP6klUo
4rlYSCEYOfRXwVGUsBHLyP3MTEgZ1xS1gU/B1lT2hoP6MaygLXa0pI0T3lrRsCj7HK3JvNdD6mWq
Mo++Cdl5rMy9EZY/JWAAiD010wJZXiPsNm8NxjIgyvO7eOkJUEL7DS7MXtwyeroX1cOCmzRpLLi1
ZpvfRQ7RsSh+i14vqfotaH+M1erQWI1T9iFykGNPDCkZ3Hw/nkO0dFBy4L12U6jBKlwfEadXpH57
eKJLYB1G9AHX8k+IBgT2vQKbzhLTEit6lBWMQrybk4v8u9AcSaFZ840E/duF+xJNgLTCAC619Ddv
ZriU0a7ikny6Gy4Pk0LhrEa9iO1oCzAMqXT4qmGr2ICB4bSYLXDWNsNoQasf5sxG4Zxxa9vzWLwK
fmxvrQYFIjGvhQxWYELdFYULjzb6Ke6oOFtkNIzIBKOj1SmJiJx0buobqmfVyrLSq4IM8mIVmS/T
/CoDU22D/etHn8XXInJaUkI0Yls/S2JYxQXvDmWVZxVDLyOAI5prI/Ley9e6h4DrkOiwRSBh6SaO
FOFykn1GK3jpSQKgKYU/uYLHcgqaySctvuVyGehRTD/T4olspt5h6OySy9VQWGps0qQlaqJrog1U
5gdGu2GOeD+qchhhbKVyRN50P1QKHgoyJmt9oCPJfwIdJbkboHOteeRTGIGZgnBrdcMGLFkCByRd
QGMM3+0k2YnXXfaJaRJzuj7xZT3EVmH9Zw4lJUIwGWaqkQuU3/rulv1x6fOrxIwijGqL4EhNcz3W
io2Wo7KVkgXIsmIX795IqQKUPfN1NJPlLS3IUjkxpGw/keFA4CDNu8rxMMERPLwSsZfpUA+twuVm
GtNg3cYNKD7ny1y3CEu7X2QyQeYxlBYLuX7QH6U4RpPNoG3TFrQnfKAhpRt1sfP1G8M5Rll5b0S8
OQsfG1t3Q799Wkw+3WkKMyt3e+gaP2cTAaRUgXpaW9ZjRAV8VSjLfup4B4qCD7vqDZpfpvteyLzk
Tnmt9Jj3UqZ8d8cfkqUe1CnwErw4FvzWti6DVKuKryKYuvj58ilY4HV5IyrsAhjQMSIiDV+ts4FG
VAakISP6ISOo+Vzjko70aqT11NGKjai+qw7Zx4Fwdxqr544uWWRW8pJ8jFbta0ZGjgfoD/DwTzmA
7pb20TD652GczDW+4jgsZvFOKqEFlEsUqrYjovnTOOG0UAO+HRlgOHb6Ayv0w5yphICYwZqOgPqK
RD3osle0T9/1iC6C6tywHheVvg7Ilu4AzsDZrEcL36wAco2ZfYpRBAdSZ97nAvGRjcNNjSEB9Zr4
xnTBYDULOLhcgKdQ41ULi1ZJcnY78GkJZ9tE0pLsW02WdKN6wUZCLjrbZeRphVc2Qcoaj3ZwSssP
h8AWbA6sl8JBZfxcdV3yl7yGjYHnG9Ugh+NNCfa/WgGwCw8MCR6KbLB0c8jwtA3olMwse8EwWaIY
Wm14T3CJ6WMu2WneDJ2CrAUkdy2+5KImJpV3YpsCSG1xUMVUfiqmupUJFB51TVTyVYqrxGl9jSjz
o/hu1mDQSdz3JxSqoJGLIXxCdcjRaOZtmH0v+6+yC5X9WZG8xTaDAqMCS2l+zbx4h4j2SKg11SsU
rK8daq8+w/w3JbK2Wl7dR/UPVHXfq5q6upvwzDKdkA3v8nQ9ORAwjfSqNQU4iY5GSoUQjFcr1PzI
v76J0R1uy3s3HlcDQB2jwMpXDXf1cqUPkZAHaMnXgF/2TQwnFCXY5RoWyUKUI1fo4XKRmoZDsGoE
6CMM3CevIwILDCIwl+5cZL8cRAEkpmNcouPoxi8gDknuTSuZ5qwo9WCm5u68wYn3UhhKIr1G7ERC
vgMSOCCKf6kNiNYN0x9AnoiMsHhZmXX6QwoLWTZfFK/ECCQyvvaJ+SNpsy9CwEh8NlVcysEFNx9u
2V4DovyQ5TrQfru5rb4uwiwZ1Z0KbReh20CWU2CGhg60ZUtlNxKND5+uJyia+PISLWgOFTsSNEAs
vTu0AG8D4H5YI3EJVgjmvQsexfBpmgjvSwSZKEmSzBscoWBFdJgLiF9v5td26unrBVMZmRzWbUEn
ngbSU/2aCglAVovnrrUg4YvGBWMtxHWGEJwM9TlIRb0/AH5by5eUwuiwtgZ7nbcaxqSJ/dBHoGfF
3eflBtdDATLvqivShFcCqwR7YS9jPzl2K5WbOA+w5KCmiRq2BWfEgf/VAHwEmG0g0AREN95NZrrr
EvurptMlgzb9FglIbaRh3trqlEiJQ4zGfXAZ0x7jofraaTghUd5Ze3Z3A9YMILyQEhOjtElIIsH3
M1dm/CpyvkOeIR2gkPwU6fWyfRKePWcgayeUxmQZte/1D8ssik1vfeBcCqNQyEmIkY3IjsZ8AYsW
PQZjcqAlMmTL2OwI+qyAgphAQ5LBvZ179ToqF6ACBuMz06qPqHXSjRbOu2gQSQ40TYdXI6JoCYBL
WyItZ4lf69ukYUCRiz80EhFA198qe7vJi20wuaiEaO291O9KFz7XseuDm8f9edbR7qPcurWBhrel
EdGWA8UvZojTOiWrddVD3NTtJ5EdX0rno1Cad6FoJcaMFD6+wGnZ11l9JzRFyti6Wkh6kEQmZpxM
qqfeI7KlL7AI4WHSk9Pd0a/cYSv5JLUPM3H5nnI1qXhu1Ckc4lao0aEkku8CA5hueyKJ+S6zLNpE
zxG1aBirzZeSPD/EU1w0UKrdiFs4L2nFJQ8PrgDzlGVgUEABBMNQy8iK50yVVXUJoRQDT9lyF6Gu
J8ZgMvdEjuJo0IQyM/9uiPypuMtutVznlXt0Ksp1yK3nYw1NBoiumv+cheaRY37o8XQvHo9h2akf
Ud5kWEwxwOY95GkoJJmo2dT4SPY8U7N+gMLHB50yntisE6JNsDRWtYisxG2WEbFIp8vx9eTQ6KVa
kdh7Rh0OtDghsxwBdsgrwDxOT9JVXXzB4RylqLiv+ikBJFEliLIpgrdJZttQtlbOeJhRwxu85Fer
peNVGpuAG50a7sQiQm1XpO/Rury1J/hqAuW59CCum9p9kF+SAZQPckcqoTz1/aQiEuEVfbURLMyX
/GgGIZptdFH9dVr0r6Kvkd9+K1huDIBHW3Ci5uwLKbYeOM5KD+OfAToYK0uNT1qFtmFcVC9d+Tgb
1pNUkBJBr20sb1nhnWDgCflBbAaWMPza3aht9Fopxkd1b/qpWVqbpuKBiqhCfmwUFzYo1rdAIt1A
hKoie6HftIglrMxhOCTFeIAmdQtE/7kdvWkFu/6pGB+inEoylIinWtcNCokJXVf6JuNbpTAVjCtW
eCt8KZt6PGfjNI1kgGXBbNRD44yC/F9F4/9B0Rjopw7G7d8VjU/vRfve/q5n/Osnv/SMPfMvCz1c
x1JdyzQ9XQMw+MskkfjrLxVbN9V20fI0Tcv4R9DYVP9SxT+OrXuGxxau4W9BY/svD2q95qoCY6jZ
aB3/NyaJqioki3+Dh6mcwFBBtmq2Zbi6bX8S7K2DDheHcLJPWhCgoYmv1AiH4srpsJZZ3IVOJkbJ
dK522tzXwykWBjJmO9FDOsJBpnfciNF4XJLRxuZerkvFPnJuiAGoXhZLHTB81wCIFD8tgrc4MCuU
65FAkZrncs4QkipN3xuHAQKo9P78R+9dbpPrztLul81d2aKLZKSns1dp5NIsYowaLWhhuRK/Dnmp
+Rn6eUGtHBbh35Cqabc2+Dqtz6LuvTRE1VGJRKmL6ocNJqJBbp5EsPpUhNO010xlM0ZKdMrobbe2
bYsgqAZCgGvhFVJae7dvYNPmlnqUk5ZiERKg2VctV+GLGBP1RZX7zSBuI++jqJcoHf5KUgFdqrRz
PkrPQqbmsjhVxtvShuq2XaZbJyNba0VdxFCgv85aXHY0VAkrG/McyrvTUU4ywgCY7jmwBrMDOOHg
jIIjxlo648qJsmjkfuSspfbVHv/mLQDBdhNgckYZ8+/LkNeCEsCvq5KLXEfntyqed//pnyuF4OW6
rqS4hpjIvkgA8JEJPtsMJBZEoDKrD3CVqAFuTQV6peG6BDBSpF1OVIOojpCUISaEsy7HC4n0o+Iv
Q/Q40W0ey8kCDqH6sdZMGLYIO+AIOk40HIMgRoMEzuWmXwzI60sMEMwaYEB47RW10/4YI3k4Oka5
n1AnHbyjV5N0N7Rk2Ba94ayMMig3KshFMGTLMaaQruUxDoGLpx7NCnWNsvaKbSFMg0bNggJSa9/Q
gLxKXOyApAPC2Qahh56mutAxhItQXKI65fbRdVJmLtlPYXh08fqVc+VsDQctewgW86szzwpxOhSd
BZ1rtJxwlDHsQ+b1votBGKQl3kwv6bdeQPUSTOmMdDHGGWOFrmBaUuGB794eI7Sztp3u/fTqHDZT
HGYglYCSVOe9K0refHrFnmb7Y2pfA/jyrWrsh8Sk+Kj292aPHA60AnWrDfp3hTQr72QzbUqNAXqS
dOOxtrXx2KMmtIGdSeGoSipKxSINL26HjZ427sRC9UfeBivVcHysqodPf7u0OA4DJ9pRA0LSeAQo
Iu0N8Jr4Zc8g2yaylR4FetFMAwtWQF9g4e6sc2PAgjxWPpoBj0Elv4IbHhB7ut56bEF71Mh7bZDF
I6Sb1YLEodDqUMaWalvdCQ6StSEp/GRPCZ7xg2MfnWYQqjyzn6KY6UdFvUvTGM7r5E96kO/bblSP
I3WYo53tWhXjFem2sQjLI1sZ4LzpIdx4bMzIiVsZeffJ7JDbxg4EYDOC26TFV3ESCZVTawTcCtJN
G/EBMnVFCBkL0wIWq3zStrhIvktXA8w0u6MO78xXpvBbOPOCUsBetllnx3uQF/t0ALzWWuhjKINA
WyHFoQmvDtCl9TE2MACRc3KdO2oDpbHku2z9bo1jdl2n9AYLtFRK61C8YG9EG4ZtwMVaqoy1wSAG
Pt6wdZs6WZ0vKQUqXaPzIvsgucrxDAjrCl6AQ0beA9UmQ0xSV+h94d5KtLYuqrbcO7W1sc4mTaIx
nGfNmiFdbw97aaUtBt5eERvb1Ag65GbuZoSZDr2+EOVAecCzzmKUrqfedExwhYzQOyYY72ckW7UN
nkN3nlZhkyHvrBCRNPXTiEAuGX1EX/T7JVe2cZnO9C+Rt1GzhjDwnz6viNTTZNrJuV92I6TTA0aF
K6eJiz15JWWXhuO9EueUh9BJMKvqOkY3bl3FmKHhKEbd0sGaymhK+A9LHIIqdOqNlTRAB+xxZwdx
f8RODbS1mDMoUq2RZ9/nvUcqr+RxaB4WURH68Ue5GOj9R62W/TaKEHxBbKFddzHGX5Zj/JhTQ9uW
cZ4BTlHTU4UAEQ3OCgUzBHsdQkIxKycYK/09p7dYyNh0mw0oPRzN4DxGc1zBUDMQk8zM8gDHIT8t
apafZijUp360K8afaG7lnTVC9AWCWMx0HhPiRIcghwEeig6lQ23+iJ/VYuTeUVXpYSml2j7yog9F
21MTNErgpu59ASAdyVRw+iDEuAVteXDIhXu6+BbIdbNd6RsvQ1glH+nnW9eZd5pqHZxCRT8ZESQN
2ak62iGwjszd6BxiO7seYHjtx3FaUCWjpjJjyTsEGOkk7QxMDPX5rZtqB1cHBIeixq5mr1NS6Ygp
AbGtKbx4+gY0IcIVYamQxBDPJ2/UX09KLkYEQjvDmY6mt847DBTbsH+YGEQntnkDWircA8pgbN51
Rnb02g1yLpBAxaRwq8Q3quK5N4XTnohqMhHfyEkh5twqTw7CFJAMivCvEesKz6ZbQPIl+9FM420O
4/RKR4l4HWF+m+qgCtpGe0hKWKGov5KIxO+wh8ldZcPXOCwZuBK8GcDh1qPSG2gcqyQqcDWcnce8
gr2vjYa6aWe00AIYNtP4nFnQhwMbDbB0/DqnWbu1+uAK0A9l+ajZup5o0lDxtchQANDXX/PBfkLT
Jl1FSrvsUND4ZlHLabFrGWmMpBriaySSM8Fkorpq6rusihuAnN4zbi5X3bjMe9swKMsbP1vdvimx
Kj4wqNxOA+IFnRYvz42HBkpoDj5U54AOun62UawGcPrsdFN+kxPjGTMWhHEG6Dyhqp8vzk2bqldq
XMK+DaM3p5Q2Xh4uAmGyHRbKqHGR7xNnGTbIPhZrIsZ9VovKldN1AvOzKdtSfAfeKyr5MJtr69BR
FFpjiKvt0SLV72qwi6ilHzmzE+XVbRBTuLY68fXx+LRglkgCdkKvzfRsH8xRT6V+aNGoGiPKd/lT
DLcMqMi4+NMyaYz+WiqC6k8bPOTKy5TvnWrY/pDVm6ZJbHK69ixU1VDmsz+0gf/HXvekaaQAO6yS
d2EFd7QYtE2yEGR4OEtvcwSXwGXuwqGl0WnhaaoOAYUQqjB2sYpVioyt8TLPqG0OUQ5oEJGmya2g
imfhaZ7eaquMTroFv2COR/q0tkSWx7nVWwNviHHm9nrBu1taR7ODzgMYGAmXHNaPcWdDv3lIhZCG
bmRYBOfOwXBnAfTH3W4inWSD3amm5HqyKbIHBA4+6UEIz7BN9LoGNzovGUzxOl5BVjnwVfUL5IbW
ZWEbfjaZm2hx4h1149ehVPw4TvjkMbAvnEbDLQAETk4+fmMqw5vbd6YPjfZ5tOAAkfgbrSrfowP6
in0ohQbLvIEAbqzaa1tHicA00mTrTOV43WMuUPQDfNYZIqPhdr62eK+Zi46Px5UOT314j9nuKbKR
YaOns1ZN1OgrgxItwOo1dtHqfikAYcSAgTpDw3g29WbQRew+Tcj6WDGSOPw3JhX+4s3WqsBqLonz
xUYua1MtyRVlfELSFv5BpUAUwYsYBP5wP4dRsnFmUiqNDvbd8j7asKEjNMkJmXByduTP1J2iThSe
xv0U2LdDUnq0YuTYs9x01woVkc7Bn6XqJ7jDHpR1zSIRB2eE6hgCOGFwFwqHxRGydz48lrn1oSjV
rtL4w9XW9Y0s2YZe+TWcim+gUrjs0e3XyKsgRMuDWelO9K10SHQ4Q/+qqWb2Tevs96EetiPDZUTq
+xfMfhlDYUu97orEn0M0ujS8HecqBzFHoO3lU36sauGMN4vhGnXWxKc21TDEsqog8OUOl4nc6bJY
yF9K+1S58tPm/891MFKvPaWKpzladwbRUShszpA4LBmzBTWjZbEsJ/E/c3JxBJX7azMVRNvXPee6
CYrmmC4Ee3Kus9XqEMJKa1L7WskZM8jVcpKLvS67XtbJOdtuid7+dfPlMElp/TrZ/JgOOBleDqQC
gjvMEfUXcVWXHX87weU4Q4qB92pB6JrR8T9/QEnkvKOKdlgSJAqXqv6aiG9cLEVCgzaG3kXKDdUz
hFLlSjm57HNZV87Csu2y/GkfZwiAoCvda2YncO7E8S+Ty77p2ULtn2uQ+0Ri8bJP0VfJApdUDC3+
eGW9Z8S4vRbTr53kTzNXRZZ0TO4rszEW9LSdOw3qD0IEBNoD1fnfJhiz/1rEqAOYYdDhPy5jraES
aZTL9vPyn7cBgv51FLl/KnBG3QTM3cHgh5icq7NxgBjUEtsYMRTOiiQdb+XsYjoMKqZaAaeE4asF
Bfso5y6TWJizXhbVethkdKb7yyo5V+DusrbbaVyn//kD+fs/raPFUD2/HP6yDw5b91VVLoCjDe0Y
5QOTpvih2PlM2Rn3D5mX+98U5v+QwtQ1xyXp+O8pzGsE0N6L999zmL9+8yuHSf/8l8g2kg8nh2yo
Jq5of+cwNZscJs5rqoEtl66pnKmA9Bb93/9jeiKHiR0YwG7LggqMHdmvHKZp/mXYpuU5hq5a+KX/
dzlM3dC4gP/IYVq2amsG/xoWFnCm+8mWrVrKVA+CObq15/Y+0Bqi3LQs9kW9IK8C6HopSoDGmXFC
YjzZov/85rYuo44Jz48SpLFVR6deLRDhWQD29QUVl2SVVZ31qrvdg1k1CUAziB0z7FlfcvY7jxJT
7Ty3Vnmfj9atF4HpIqh31ad07r4tS7YtnWTZajH1hbQxXiFqfS/0Ykdwh6kRQOb7yAPU2+IuoaQg
44MeYxAbW6/MnLZDZwJOIotlpHfQNJ8VK/9KfAvf6yef5e04N7vGnWGm9GbhR026QAdCVDwMsl3I
zwRuhkpRHL5kGSFN7MwfE4qiK+7e2m3McL8M8E7MFi8Obz6Gw/uEue993pXb3oMR1C5NcoUgwgmm
rbnvoatANptDTJcxj4q9+KPu3VMxZKXvWcCChw31TiSr3HJXTh5cCK/f5ibGD+wx7fQqAAqQ2og5
w1eLPKq9psYX3OUvx5Ohv0piVL0t27eVLN6GVe7CuE23OpHnJtHnO5ioRTZZt3WRb/QqtUD4hkCt
De9RioEujXrXDSVyr0rRrRf0R+BoP7a8AzCPLWiYZvaiNe20rXWRkQCBZ8RR6MeeRZKqshfhgOEz
+nz18BFe2Quj06JXj7pXjlcV6STNNbeJRi0rz6DNx3bT4/Eef2QxaqZoY75p2fCAx5rp65idrQsT
zUt3QLBrXmBXlO58W49RgwNF9jMBQoO0r2tuzPkQdR715YFjQMx/xqYHxJ2T43OW6e8MyEFeWsN2
SpAsyCgNkp4oASgjpcmDnW4UowZvhdr8BJAOUoeKMt/karvYyX1aynW+eN/Q9ux3duq8FQiwrMFA
gwqbu2al3kR1iM6wUb3nnZngXVNsFbVNbmqtQaGkWmx/Mq4M3T6CQxvBFCYoyGY1aAT9p6dG1SHK
+xcVv9ltM6Fc7FrGdiqTeGM0sJg6Ozx19r4tv6dKlx8TQQG2EWjbmYY1X1HuiNZxpN97JdzNqBmK
hyh6DoBfQrDDhwH8IOZCXQQ0MNdI86FOVk+rZIof0HdU7SjZ1uZ3q94VUYfKfXPrKGOBg4ZQssTa
Kqd9O9rGclwEQSlSRiiuHGa3/OoZCDtVAo4RW6ibooG3UUznPW+Cj44ODJMTTVk3M2oFJB7aGc8B
c7Z+OMV0bagIR3XJCCKh7vvVFI+86gNmZgMQUXI9SPRqVrcavKraK3W5mfmYh6RBG80AoZS81JaL
7FxlLHfNiHtFD4CRFGWIipO7bWKPMXZUNlssUftNn+15aqj0TU64U+sGNwZXfYvRzyllCcHw6YFx
37E+uOOAeTpdO6XjXdeVh0Zzebadg0J5iI14YR4m3tkm3BuBDQBILfVTGo/vYO7Qc0ML1OrjZIUB
A1pfqoEPTZynIK1KvJj16AUjlxtsopoNaoIwukpeuRiw4sbMwES5iIx6pQnjLUHCpWtDRGkLFPk8
kDJ9MKLf7zFuy17CUuMNKyaD9EpwWyP8gc5gj1jaASqFkZnYMatD56M/8O4a+QPI2neriG+L3LBu
FQdRORTiO2HpfZ/083X0JY63GeLdGy3puvWk5tgYdrt6bGGi2bFLVgFc5dwH+8YEEFhNG6U/9FbW
3EZUkY+dSG0xjEMIrADJCspHhKuxiIPxyyRpbjXZzgvV02WV3ENwiojlzr85bxM//G0Zv2fsgxZG
3YmrkN8EuHWUcyRU7ijcfhhpsCMXoe0uiUVL1L3kopwgd4DCe2j+RD99JFXuwE6dWw/LJ4rgXVqC
BZlAjfbuGN626CWDtUbcNhixo6LitNBRUydwyDXrjnITkV1RF0CJYuSxljlUt9NFKkC4VstJixkw
LkngC2QFTE5k9r0VSfXLOq2bAHxGY7VWcG241/iMjg6loUj0hMnSPBhxSYI6GPxQX55KLG+MtATU
aCGD18bZfjZ7sIlEdXJSCRNsM4wOfZtTSmy09FhbJ96r9BhZ9h1gLtTt8vt2AtwbgrAAsnDtkr4/
gKKDU9VUIcoN6a9cbmxptd904SMaqsjGyvxuW4unCRvjMHZf8mwKj24Bdred9yGwaVsvQn+a3HcY
kDRnoz5lo4VwzWxtFZccb+K0t5eQWManqnODlfZyMA2lKPcyve/o35GQRosC8ZXQDhcymZEFBheB
WjnxyOdSCmm5YDmrdXSPJFe7bY3czR4BAFRHiNCdCfbamGJ6WZlkh+1Q4QnJmoYseRhpmh7Ne8ea
Hk01H455eYxsh8qMHWW7QFOvwtRGx8YZ3lRMFnBTsg/xWOe+mmn7vCBBgqKJtsnNEJmAICXLJ98A
Q+2ndWciviILpvJMl8mndToubZt21Hvyrl2ubmXsnmMRuV4qgNFyHADVAWhbXP+Q9+YykUWQy+J5
LskbnwL5w2CS8ZaTpUPYfkZmmZephB+GDRPERFI3lTnaU7XLPcB2YqgSWyJRKiZGgEOdo+kvRQoV
TrwOi0LzDU0DvK+q/9RnMG9z2AdqEexgksfRtyiLvisosc3rWrzek8giuMLh/bKYpwNJQLllAtO/
bOWmXOYOlqHBAt6Z0/LXHnJbo5i+ObQRnp64VF2OhNtlvrF1AyNNcR5DtDk5dz7M+RRii5z77TRy
uc/7L+6IasCn/eRhzpdzOdVlH7muDKytCUcj3OWJ8/Zp478uyg2fjnm+1PPp5PbzCnnPfvszfpuV
ewVujwTfNKXTVUb97nw7L4f+bfc//iV/3v7HXf900U5uksVze9/MYFTURhtRukmiE3SzKfRrVdsF
zdKg+8iGYNYq+7xPHsZpucKqMDrJTVb+hUZCk4+sR4cBvB9S4z66+LXxUf/jbFsR4ik18nKFBuWJ
5NWINR5Jf4SQKcqj1IErtPypXJYTdAoR4w+0zaQB70a9APob7IYeoOYJR1P+CHQ5VhWo/I3KZ3QL
QMirBTDVl3Y4czFFlGj4EG1IKt06OQphon4m01yueOXk4hSrvLmXZblSEW++nPv0E8gS3X7oCItE
rVpOpFOLnNNTlILMhDhAZszkQTAeglUiZweE+KF3jmSScrlWzv62dnSNl8IiILHbuT7OSGoid1e/
2tpCZxy1YMQSJTt0g0jCJK6nbKdU/xIjmBzqNuMg0W7lpBNzCcHwygrwm0B0/luBIoeXkLBXl+mU
UpyHNtfvgYqLXJx+7DBnqdyqQ8073EpzGaP7yEclP8gDMjAlpyiOGrQoh5rOwY7Hj2X07pBoAJYq
/qQgtR+DGjTx52Qifa9z4HeX69PFFxP1ghJs9993EYcR4nNpdZO76GcEQmRBuhIRKb0Mmmps4Y5T
5pG7mCJfiADqSzVp1lZtMlCGEG3QBlbQs55d5zAHxsPUJDtCAoiOwEbzhArsJPJZel9jsBNrYQl8
TNc25zxo2t00Rmrgp0s1Xl5XgHvEodNvF6PoiN6M+/OOItUqn6dcLHqsBgx0UqayJPlaJumylmdB
vYHHIc53NjuSy2dHIS3fV1RTM/Lo+HdoOb5sqM8WZNFVuPmY4dVoTBD7jAIQxLvws4pySs3i/ssn
0cpD/7MoN8Su8SMbyJjPXrOB5OzRShyQDGpJI3AB8qCXUW4rbpl8WvK1DtXBQH9hEwVAZ+VfI7fJ
iUwBXxbl1vMLLR72nxblzpcbc/ntp0NRdpmIPa5lk5PvmrwYuZhLzMdlWc6dVy4QmsGSgxCVJ4d6
Z+9VPHrlLvK0jDVpyXIWYQCa2nlWtm95NUR+fzfAVJ7ocskhdtBIDpqo9vZPpqgkJqJtREqgLFvZ
TEiblOSkZ/MNFTYYGNGQ7ss2itSt3P08G4iGEmNpidXGqhNgDvmmyrnL5LIO70fTnwV/AbuET32Q
/MM6iNHYe4p+y5PRiZw9X30FwMmiKASh2x+YbykD+faEoOK6zigR2+Y3V16I2Rx1V1cPZ9co0eTk
3OXee/+sc0qkaYoQxMhlZ3nKy+Llt3Lu8hgvGy7H+/TbuEAwSWnpw7g1suNE/r8p9nJZtjzueNqd
5PL54pcKDHqsjOpGHks+08u75S3voaIUB/mOxVBKZpoSzyDqe0IZ+ab8eVYe4txVTeUMGq3KNsCt
S/ARTGRfIhflnFx3WZTrqDv9l/vJn43B91FrioM8v7w+jAV5beWsXBm44jU+v8xyracXvUib/93u
fttLzn5e/u2o52P9+09/2w4QJUY9AVVX9IxlNyM/I3JOHvFP6y67yK26jALl7GUin8dlUc7J3/3r
USvN5Q5cfiJ3/HSqP637dNRPZwpFhw8MuumjnjE6Tbwjk2AM9YKUK239MlmQpFvAQ/E9uayUc5d1
S57TxOUyMA1mz3vK7lYe/LLrb1vkLFiKYYUsJl2yaNe2hPZcGspvy+dZ2a5+WyuX5f6ynf36pees
pxg2e7popPQIjuvvaru1ddXE3SW1GTx1vlVUeHHVJN+88Us6FTgfY5L7he4ERAoSkffkhUvYCX39
pUrbg1lD8EJsa34tzGJvowb+Rcfs6m7QASzqwfCYJlXsl83kbVWE4Q8x3oiqbT0UE8xxzUDup2yz
6gpIQ7Fxwi45AGa/ouJJupE8CWQ+oALukGNA4ZCtGyYbfKcYg3/+g8/dyVLg9iAGVUs+bc6GgvLz
Kj+sl8lvBoC/fXLl7J92/7ROfrrluvMZ/vS78xnG1AM8t1PViKGfCOnExJVt97LsiTgSegp1WblS
Lo+igzqv/OP2Tz+3UbzaOLYDy6oTnZr8ee46RXIr94Sl2KKdU9/LDbNsgn+eBdUYrq2s/K7FDaIV
JaD6dgbfN3Y9n00zxFkg+o5kS69UPOjyeUxMZx8XL2memX7cNnsSds5xVA2khAPrOLid+dxW8Z3W
2FdCJsUohvfYxcHWVQwkj3Pr1eqtB0Ad3yshtC26521M6L8HtAgdanEiCDuw2xeEaKHFC4PzUGk3
ddu30CdzcAlJR16TPOOuU/pT82aHkeXrIZFhDR+MU9yFeLTugxEnJwryDabuwFFGCDnIqbZ7L8DW
W7PSk8Z3Fuc0/hJbp55YOkIVJni2+/41RDIADFeubyy05LBgUMjyDWTBSISvaldk4AM4oZ6DC40z
TSiFBRjORSFZCkxVSBnmpR9Asq8CkhZzxZwFbsgMx2UXtkhYmS2+UIVZfiiad2sqSMotUMXsSvmZ
K9MM2lqPsRXhyjPrObNN5AZIzNVV6dwNUfIezSCknAVmTFFsW9y2wFncY6i+cRMMlTObuzrgrK5/
M7yiu0HcbFl7tepbieU7TWBvs7z4mN3qYCkDJKtomnwGyRilpMVdXapIV8/ad8eLlKMQHt47ZQnd
nfy1NqLdnw1RtXbwJkUxxa+pRbeLnfh6UOTr0M0ECyjbMmwjc95GELoLe4/6+1FJBhvVN7XxxxI9
cJUigudmua9VmK2PgIMHENwpHm25ZjYboyPjqRTG41jW7smaa3MD/3LT1O0XbwmMjeOE2Pe53mMy
dfBq1Ta+T6z+BbvzXZpPylPpCd6Hqz2BtfPWju6ZSCV4mM5pwXWxNIXfhzYJbQR15ihWT0VjLVtQ
P/C8RgyAvPp9zq0S9Eiqb6rJRMHAztsrR2uBHSrFa+/eFADC1nrWAVhLFRLlmvMln7V3Rp+MKs1M
wygP6HXQBPy5E0nngjRTjxJkrg3fkJB0UfcsjwiI2Ve1MfqGU6Vr0ftHhuj1yDchig1erScni6hE
02NZZWr9oRu7amUcqC4qOJTFr/hcTX5KghWO+D6/NbtQuO5Sq/D+H3tnsuWokm3bX8nx+uSgNmi8
jiRUex1eRYcRHuFOXRml8fV3QmRmnLyvvP3bOBy5wl1CCAyzvdeay5Dvs9X+WuxQQW6434ClLyCx
X6I24g9l6R9pPZVPcsjSc0na/M6tjB2nnHHbAeDa0G/Z2nK8+HPiPY25cRUjizBsBkABousky/Y4
OtxXkEmTpFBFB9V/RiIp78Ff/vKM8Zi0Hr50WdGc69xbJeMtks0ns9c/Zrc0bxgpMioIKGm4Db1n
k+qBKDD8y6Z5y1PHDhJfii0sEBaHSPkUJ1vWxz/mzq03/iIIrJDOyNB+q/ZmheArc9vv7kgrIVVv
0ShQeHXm1R3N75rX+wguyV7yh0BvH1X9s2yc+CHVSQtDbj3to5bMayfWtoMl5VV4kpwYd3w3hctJ
Qo1YLSBNXxM/jTBGR6YV2R16ZEqJlgxEZdRbfCHfFHQSPJRmFVThBDREkW3TMmKYOudsCud7WHqJ
eV0027r2fxWU2oppPNShmq95XD6IBstFF02BEKcMbVZm5K8+kF4K1R6uzI3SpPbkLe58XyJeou5Z
OlBCrezB9HIXV+wttz/XAXrlNsSm8T2C/H2qdGn+jMoNWaWvYwnWxPZifT/m2N5zDqRmoHZNh2kr
eTugQi+mM7z6Y6Htc6WIsWDwZ4J5XzjFZZwYSAGyVqh0i/jo2R2RpQ1XbW9bFjvtvAxOpZ+b8BVt
PIxfiNNF+0I+AZApX4yo7syLhyuVIkj4YIbo6WSYIubvSOac6wtAPIrkaDUvsjLwziZHW9bTrT1p
RAvYLXcIxX2piND+4JxQV+Yzm2aQX3Zlu4in400XJ0hRa+8wWNAMgVZQp53LUydlwv21L0+NzYrQ
Ne2ehiZXeVQZsF9MNR46vlTVjONNWCNt9Ggy72uaNolPWGPSA+5M+4L6CoLUQ9yP9LMp7O4llJ7N
LGyashO5ep7/Xnf0TE1JKwjpEYbO7mc0DzPqpodhtFDtVWQo2fCZMbdm23gCE+nE0Y01m8+OXsM6
VaS5gpjGtQjTvdZuc3PmdInzm1EDJUNiyXCiKbepFvMtqrdD3jBYMjRsRDGQVD6QktLJ9uJFWFR6
6v2vjI/E8UDxjnRO1JL0kN5isDINDfugyB6pzO+6Jfta54jtMstPD1YWf0+N6jb1KmOTtWPGS1aA
ZiPzxtSG+7kjRkoyvAHn/GDFfGgbirV+ckNT3CS9C10lbT0aoWF0Y7pmve0bj1BcLUHBPcegFAy6
Ve704CROfCADho9VzUewsP7lbNT0gicux4uukRDI0Y0o0wNegttlJa/Qfb0g/xGGdPU1TIz7KWVi
nUT9MVEvA5jJ7aA9NHmWnE3HfZiUdaAxRw4gGecChqdHKKeP5YgYSD9o1dK9IceN7jYXaMgLVXah
HUOAqE5hPGcq7h6ikHA1szKR4Y6nPucIlQwu0p/Si6GjcdbCQNbXcWr9xyiJxpO0N4jH58B0CRgQ
E5rpoqp2oU+qnI6Wno5yXpLQETn3yoUE2aFj23GHOpuF323HnPn44GRBaSbVtu4KkkMTg6FvTp56
wIxksrnMpsF7bVSJ9tHQyAI1NZdJWtM8h8a9mPNb+B3IK75b/pxtlTVQ2jKbwIpJIdUJd6Hw4zj0
olLIJIlaTlscIn0Cl2UgdR3AmK29KeCBh2ghtpm5JgFRtu8zvJEGada3SWn3SdtwGMoMxCLSQrwJ
2gFwFepkz3lHZhpMRX0ZNcAj+aS1G2sq8mMyjC/Ywo6GKJtTl8pp60IO4yZ3Ip8Qvq0X90QSqJ3j
R0yYkxhjrXYfL3EpzJtqH/qsUc+PqbVfYFiQCfGK6rdCC6fbcGz2fkbzCYgTSm31g0obQfZO/Ksu
5+tkiTCgX8uRSIx9fKpEBNwzGe7mQt/V1hMqCbgMCZz4qeOGmrsSspJkglnPZ+5KdIL7hkswgTBQ
tG8D6otd5NTvHu4ivxfoWIkMINfmq1DZO0oT4C3UJa6y7B7J8/P3sTM4R2D4H3GRfXOKMAsQxOho
RVG/tvnENMkAASJeC9Y/tKOXbLm8dgNy63HN3wjtu4ji5pD0rB2UdtHGGfLz0qtSmrtvSSjYACXb
GoymVZnFj8nQXkQ1ixPkqyXGswsSxaDcmE2+U4ag64tf1oDDlxf3Jqzc0zj2L57yviTGo21duBbA
eQT+sbohYhiZDXYtF6LaQS4hWjPyhayvT4l275subBE4wlxQ8mSKHnJz2msbbI8ns/WdK4sL1gzF
QHX5PPFVHXOPHGHtrRxNJuqVX11M0JRl4Z24G9pPCaOD8E6M6M/FDOWLMtVFl/fZpPv7vBh/zr39
FZbhgM1nBn6JfKiwb7oc1e5cD8Q1Dv6+Saudu8j0Sf1TpzEM8REPJrbqk1h6hcnS4Er68YB/Tu70
WFukpnqCzH0ZgRj8rHa876fp7DMPYlaVH+ZWka8YRpz3JFIWWoYCeCJE2+qAR6aF/VCAsB8JMiXL
3tfi91LJ29aJ5G2H0X43xVK7yyNjL+tyj1G7vsVBtMGFWt5mybS3u2VpAr4jVd73oiDLrbVwT9aE
InD2e88xWmnFDGAK68cUn0Zl2Ad7IHWNUISaYmyb7nLSw/NyDiLakrvUNV9UY/wScwQsEWPMJhFh
TmaOVcAvTQ8sG96aCu10j+Yg190WyfIogI5y+zTm5uiX8jD1KAl8EUzs/9mc+2fSqcW5TO97nXAL
33OB8JTEoIL+EwkFIMcHBuErVBa94QwXcwKiNUQESnEWjmY33/p58USa+0/Hc8a3yvNfG0lQKAb1
X0kKwyfsDdQ2oj5OFudXbt9KCE4vuRSv0FaBaKVG0EVufp5LAN6lRVpT1457QjYxDzXRkaTaF0IH
iyf8Y84OsA9ROIidUqIyy1Ql2Ck7WNiqCHSPKnppzK8QC5pAn/J97PFduk7KmVO1u0iqGZ9GH+9d
5gNSVfXOQ5gGgPmsjHg3aNbtaEFfaBDeH0j2HDZoV4U2wHI3c+MQCR+7BabHPp+IeAWcTiYREx1z
QtWJV8fbCZlC7I8eTO43e02M9GFybrkZmi/DwXYH2rmYsXWAEdtXTohbfsn7nZoWGmc7MOWICUUf
qYYCMUjPclTHMYPkDkGEkM6O4nPuXTMdzGHSd85rwXIpjWjlV6jS4JxIgIVI2OYBEwAq2+JowQTc
SNpik1ziR9N22GFThXZXyLsuxbyRs/hgJMsz4NdCOfu4yEOWiSrcyXlEpRzPLvG7rJIHrz0UCaNm
UaijatOHwoUXFPvTiYsawG0IzAoI710ZFuHemywNliBM+loOD2mB9SFEvBULm84JWXfwd5x0x+qc
C44zkEQWRv+odFCx+la8D1X+oqcWwzw3LYCa2gEgLd0RHJxnWT1OY/viJY+x3b2kXVVu+yirUBnv
hzJ1T3wbJDLh+Ei3mh/x5dnevMuIdujcHuhLJ6yNVeng42L/Ja7bOKDv/WCYkXtAUVYehA1DEKz5
DjcyGkHSfe8Mwgl3achkxoDQAbs6UCL+yjmWEKeUf6iT7DMZ3Q/694dlF0+p2393qHLhA8qf5TRS
DVPd0emig1+Qq+KhEd+N/ZsZtvtB+NfE30eORbwtESaXr6bRMqy4EZ9AeI8mSxBINTg87KhgdgR3
zZn5Smtn2LOu2ERRG9/2lcAiPA0plosZDR7hnY3ZP89m/waBwrytOHp32IFv9SlZOgKVoApStgHe
8nLvS+sp9ZYerCuindEtNQh11zcV6QcG5qakmWrQKkYUwNrNL57Rbf5bW4wzpVP/D22xAX0ZLe7/
WVtMzf/fhMX/+IN/whH0vxuOEAaCXUs4/xIV++7fuRwJ3YL87AvTdUi0+aeo2Pq7g9TXE7blEX3m
2Sh9/ykq1hEV42H3dKTGtlj+6r8CRhD+/wpGsBzbQrJBqBPpXxZ4hr/mX6mig68rEo95VfY6dYjM
JECplnSDviF5niT3F6bnydXT2mubzC2ZAA7YJWX+AAzICrhRKHZq0i/TebjW3ve4QaBk4UTMkueE
gPO+zr+UYsVIRP0vpKQdWMOLTSxgrwbtKLLE/GbpczDVnnWpdXlNBqXf9uNzKPXsVICJZpGffzN1
3XpQor5Cvz3D9MEJEVG0dkuNgk8Z+uds9J6A4pLex7gBC5pMBeldIwk8UtK1dKjv7S3KowxvjGyR
JAm+EsW2NkRyKjOBfzF3X4nu0u9YvaMExlZfp0DoHNSWqRuyQq7pIzel+ync3N+28fCZOB1ZvNJh
WOimk+21z+DfiX3PW+S3IXJMu7K0i22rYz9278RogldidTaMJlLsMTyEpTE9ZzieasuGxtsX1ALd
S9UmRwjA6mEKS/1k9N3Js/JmK4psBo1vpodQeWejG3RyNEQFkUmcvGZpgWkLiLq+G6mTAYDdNv7E
CsUj2ALA00XWYt55o2luqlrNF5lZ0P1O2NB2E4Qbeu1HPxZtgGo48LOaGEjcjUzCzSscPD0QkPhY
MJS39tAbhwkKKhWm77ZsnwG6Qc8L7UObx8XBCJ1fKJj7pXzRnrG7kQFqKkFpR8CGHTP3VGX3XSvN
c+9aY2DMj31hNITGBixOaTw4HnOiRFysODDNgV7HxLJSMHVHMWV/WVZ5sagYXwAjXdNJ86/h6O3d
l6wro8PsTzesa5bUh/jDHjF2SBOWwZAhkYicW9upin3pJNMxqT6JnSSZItKzPZnUpEOm/XuJW5G7
HPOSAVqZUQK/NBGfjo1enloR5UFqyZI2c07UIzAfJNLUbwcYTZWDj842Rxrc4S8DccXRAhSFbwSA
aIbHZTF2MoPUxINTDtEWNhxov8gx9p47fC/1mNR6u7vJyCW6hKHDDW/sToVWUUygPjCbLiGCGw/E
0mul7sjkiR7clM6XvzNiWZ0zTrBDs+jMa+/N0az5skQ2DJoZngqzfiCHzLpB8zpcU+PLllN+E6Ng
DRx831upQYBokfHWwpYXAAclXEp92qVSvxSExp+IgS53XZdQuK6pNWYs9GMSca56hdqslWDaivdI
dSOipHwm1saKSRTYUkxybgk9veKjTVHvNCFnnXq3QHQcclSMW83RSCpAh1LAzQP7oNJYPxWevusH
+6nM7fKmMKjneOCNj1iCAVODrXIUqHLb68TeiEIiQYn8RlpHCELX7CeBRgYk4AH1RURCQc69O83e
OkBKoRhuowl8hfqe5Ny7SeQlTd57lCMDl6EUFX1mZSbxbE4bEpsectak5Xc4jclxBBaziQtrV5hm
HugVSC9z/rJDHcVlcYmSARMB0V5M2j49Nzq55BNtzZB1aKiaZSHyk/32iKUUp7pimVpCHwi8kjkB
pfoLClLURArGBDmshy55n1wL0GirBW2xxATOXjDpRMkzaG9c1cH/zivqxsvMUra12j7KisnPTPTC
znGn7FZ7jJqFVVsmJ7PO7+x2HAgadH8OcUxQgpGiDHKbcu/0kLVU1psnGqTUvnIzZqJ5L1t3CPwc
oqg9RgfKwc2uwEIxupp3TO0716fimmYGmbkV0us+xDmqwFaDFAmxa7/VM/NnblQNQh24DKDrELDM
19YEsJmTkB1o6hcxatlugm4INCLaFza0e+XSFZo4f+yJT0k+EtjrmSX3J9SD/JCVcj7JjsKXziI2
qagPJfBS+qT8ifviin0zu82gmCOK77SdjhQL5PEpidnlasDOacvKJ8/DFAtkFmOu9kkOh0tAcdyA
VNXpX4yfmViqxxNq7jaxohfuuftuSu5n6Sc7vYPukCp1TVM6FnlZfNiu9qzp4cUY2x25DTOGNqSY
nTa8wmbHXOBvpYFpO5es6EvfvMR5Gz35xfDYDKWzn1lNBZZNDYnKhbUnpVFsgEc/qXCJGak0jK6t
bt4tGvUXZXkwVZmhb1tTTLsRQsCmrQ11CFu7uNUF3QPLrFFDtjTJIsH0sLLn+zCTXeD3BM+ELaeP
A+Yfk626z4yi4mSXXBvpfO0AEUI5FP7ZA0dOLSHrKOs50PL9XJKlQDKxTajkgbSWIxq9Y5X0J01R
1wY6iBi4HSQ50vDs/TbtzgMWP3dwoI25NWnnLq24mtCghGTdoPemGql8/kwhg3r70DzrOmR8j1lw
IBaGJb1BcLS6yRluEonZzRw3ObP2dIYqv7UpNYxAm/ajK2+Svr4WbmRfaADIbWS2tG+5TBwsGXeo
+g5uZN3Otc/ymB5kGycs4ZKCChzIkFAsyJ3OCCa/hFhSoHWfWDvY9QQju8ZTTS9kN6Wjyx157rZu
FT8g6ih3rV3uMq1pLoKlmU+8Ob4Igt89KXzyYmDh5ZRN/dLgzE3r7uTE3ICTAsczSR5gtkciuEzv
pq9t8yix8NTaMbYsfN9J9A0CzELRnxsAGTUc1XiqjhIDthdjzXRc4+qETUnhJnVuwKnafPX7ptam
hdfI6m+AGZBVTuCOclj2srhrE6YBPpYhrTlEUU4bAuvPSe88AV3eJdS3n/Nr36qDaqKI0r/St820
MEiWtvcqQfDyPO2fWHYQ0lqbx2gWxkx3kgorrAsEfTUB0GEM3EjaNTkY0vtldrB7BvMUZeA51mfX
R/aifhRkeZBTVAZ5OzxNC0DG6xXN4EqMnGWae64pPm+dOM22BafZmRy/7yl5IZsUeRkYPAvxYJ0f
dQo6zgI6WTdz3hsBwX0/sLC2QeQMP7V5MSKvciNySfi28yUNb1EXFs7cH0HnsGY26p0dQwQSiU9J
v8/KS2p69YFEUfSuRDqgYs0E94HMQTSuUerRI00FRtd9dMzBqTlWEOiWnZxwZHM5AtcnWso+T70T
b6ch0zdW+ywLdx9GrX6ONPmMBiqDvP5PIaABkCmtVHRYZYFR7V3NedD26UKqUYtIcH1kLvSa9dGf
TUHzwqoT/9gvbJd10/7rkTIt7ZRES9Ihznxvqs6V/2iFekoAWpidBsYTYsWpl5dZumWtHQXV4mHr
mL/uDbu+X3cXPpR3iLOIMgmCqFUktW6ssUsxkCxqqnVD715Qz3JfV4nFKpEZ6igvj+Fy2U+Lvl2u
uh9fwvmT1KxWmaO96hnWh+2iyc+WzKD1fNONV3TB0LEWKe+w6uTWh7nTZoTlNt5u/VpXVdlvKdnv
7fqEQSLg7FIWIO7rPWpcqEsLnWt99Gdj+Ul9XkWo+AsQrNMYm+eRhvCCL7IGUtCdZbP+KFX2qddt
E/x5KsNBAta1Z55FH+b3YXDWw7Ieq9Z0yEZKwr35rZTdjL+D/jlMK8C7M3HJcIMxWi6bdt14X00P
djseK8X9zK7p2LBGqcqG4D66ex6TnSOV1uH8Z+PLbDzruSCV3J+fC63WzjVcYEjKyzmXcH021PDn
hYe1brxBQC5y289cpyewnUe0UXGL1GGhHoWLaWPdeH8ekXBNXMxs2sGEw7yLwYutm4WSjKHCbegk
E4/m923DqL4wJcCbgSHrb2m9RLBVYIBvwlY+0j5U+/Ufh+VitxqQ0kR2mLTLZ7yX1N8w7FQFE/Jl
9FgF0nJ5t/WRgcYB78vy89BFLwkWoP36pazfxfpFDRniZ7cUTy0YTOhWKUNO4/p7kRju4fcJ+u/n
bzsCiKgXJ8efE1ugkl4AWr8VxOuJPK06MBuw+FEyIfDWA8J9/K/HC2kVXqoi7eMTy4nfh2D9lOvn
teFDn/98cobtcu/J+FSoYVcPkuwM3fqFXHUp3JX2UXQGHqMCnYhX7BwTlUpt+TDoZvu9jdBTmYMb
dB2QCFU9a2VPqJ1XGvDlsSX5HpR3vhWvhUaaj+pNZhkDrEdIR1nSmcukb+0k9M+bPxsi4IytMJJL
C42OKO8+cOelFVMddQEU1UycxyH24l3v3zTkk5nAMPBp9Vst5kZv96DbDJL9TPdkt/ZjBSa0sffc
MXvWYrMJR5vJu1EQv+yXN9Nwk5blTzDxL4QwDHB2M1Z+Y/Ja6C9pjPo39+q3aCjfkPG629TiEjCK
9FbGZX4kgeFBB5NTNel+nIor3TpQSLoJw3mwXvuWlSfWeob2tt33glo50uFsH+X9cQwVUx8xfINs
VF8i2d101ugdozx+bgwldstEVbczYhSzRJwMnftrpHenHgHWARHflgSKe7/wviGup/yZJRfvQ6NO
AI2sOCrMaI8O0Saj8oZza9s3ufw5mQ/e/FgTLbAPiQDcNEVGRvf0wYKEnram3WrUN/HignqJbFbr
HtxjwNPNxg1FRM0BOL4nn2gyAnK6V172K1TJvKlVzACak2naM1nRlD5t9T67es6ErlkMRyetHz3Y
NMtSDw3P1vBcQNlVd5+JgnnCZMFphwwUjsVNXzU9s77hRp9eQgFdn0r9jWKSQZ+dS8Kg0NliemTO
DO6lfvZy7nUWuhEIXEQUZclp7qpit3iosh+tM3xrXe/7wEGYY8Q6/ahzIrrOk8yzs1foj01OQ95S
VlDL+WdmsqYeUh9ay9g+2KGAQUMjTOY+3Z48eeknaPOD+axCsnkjnyTYwvmU0qJbbTXwzmgtqhYt
Qz0EcbWfbfI+6XhzwX+1SVdu/M6HDgNw1pyca5PmAY50KGoxJssmEUHqUFetkY8UNS0kdTTTGTZu
l3zMZvaY+sraTsBGcgx7KAhArodr6Mu5KxSWin6fDUSbDDbW9d64jQtyraV4ygz/3SfocmtyHc0V
sCY68RVhH9499dxDqee3Y0YDgjnpgf7CW1UVj+wlckhf4ZhLPSy8LLwAy+M1pr+jdNJmQvaAzvM5
EySBanwNBOlOcMjYv0A/GoTVbSzygPbJKDeWPaitYyPjATJ2n0zt26ygQjko4cO2fZNRTMm9zTA6
0DgqPMg0s4xI/5sy2j4J2Jty1t5lmRGpaFTcCk49ix6S4MQ+9OhNx83wQzd7Bj+tDxwTJG83Mxy4
S0iIyLv7vvW8bajt4kziYYETtse6fnFL4xsJUYQLNyNJnimAYlKGURAMxJtK1KATZTlZDOOlb1u1
84gCUXAHNq3doWMZQW17g7Ht0/Irb5xkO7j1m2ejRahBqVSG8dkpWGJxNdzWTLE2sx5C7c4hEfc1
MtloaHajHaMnSx5VFqtLXwwJERIoIyZqRCDujnoG8kkI7ZyOjXbVzega6yUN2VFP7+s+Q1kuER84
4tGPacFUgwn5CFChnU+gE5T7xcwiCqyeYF2uUWFGxnkqXhTqNdbF89Wwk2vlo+7R3P7L6v0G0R4F
CWn9mAAbH7Dpv5cJtuF5ti89DpVtSrYCrUhEktYvmyZaMKd0/GGokD1RbyfopQnBtKCaSEQEh2XP
+Jdt1BV+ymvXeglyKyyxBqv7tqQaW2TWcNA72zgzgX3hrgHWKKQQqMiUjkaWamK84gN49NP5A99z
eWOiWN3OQnNpdDp39HKIOdWgTSUFHKduOA4ZvcECiydVBmsTht4XAaRTwDLE2bZa0u9SgTS5cAys
FPUbcDr7yrBG9BjfJl3VL8oeai9pflp2Vh/1MHxqGIOAuTVfcT4irwm5fRbyM6aKgmjty0uJPtXK
q6fnXYAM7yHBjbHLBheAX6FfO9nf2U3+i1vMtWUg2xf019yke+sH75NbOmT5hUnkO/YZ2OwpTX9l
DsG049yPqMm4N6bMyZA8bc3Ww+/U7dPWZirLLY0LqXXRa00UvIB44QhBGjpo0ZmkWpqg98ZAtIyj
Mcowq002FrFqDIMeIRSz9iF66exqBe4KVSTjQfJIU7S4dctx2LiFGwKfp23LOxm5uM/XnC+vrjHg
j9ZuwKXe36A6I2vO/i4nQeI0/asDsClcMJ/S45IvDH/vVwQlW0bnbD12repwBJnUzxGz92dCd94r
vSm3c4cqBTT7MJZ3Fq1w8ldDWuZFMgfWBDl3TiZQuNad3c/JZmgEHxjqfKUb+ExM97FNa4EcJEuP
jXO0rGa8Es/4EfvOzZKmvnPtggaS/a3M5oRVQ4aEuGJAi/rhPsRv1Mv6OCZ068xiulXRYN9YnNUJ
aMA5HdXVtkaH25fZ72MENbncTW1+SRgltpqLSgmAGwkIVfSKwbXoWjK4e3QWNZ5Ax3hE/bFIMq1c
EDI3/iQ6+1vV37Tl4vmnk7DL+5gU0t5kzUQqwlTMVOAW27/XHZJQS+7VcJiwP5wpk5WbQffrxQfh
7xBLPySJeR8Xqt/l9mtGfXtD75bw02Uj0Go1WRnStK6/2QxsIzrXRUbfgbZIKQ7VEK+g4DrJIZVh
oJKMm3+EMDCsL+Fo6wexJDu3PZFGDZHUmpXfcJtD19T7BAk77obW81M6fCTdJTQbJ+iYEm1EjfQ3
tKxn2dn8oACDieyHHw7Vhl6EPKp8eJ+N6YN5U2BE+XcdPc+Y5d5DiJTCGpi3yOTBytmfVoy/MD6d
qFReNYgbQYHOCA3oD8dR9bkrUaxEzmkmbGqbdPlnb4vHqimHTQd2wLHSDxKXEHvS4q07yJ+TzVKz
56zzPO3GTIY06Kqw2U59hTBacG3lGfphEbHex8DF1xmT3BzRbVdwbCmZPloNeCbZ4PQnzKcz/FPo
VuPezNNmP89LKWksXqSBArMHM08x0zq5Fnrw3CEgbSpdDOD2nTDiJii8FHN84QN6Tar6rssJXcwk
5vuBDEYyY5mhyKy5xq4PvbioyeOM233i/CiHAYYI4dN1F+58vseijs197wJgq3X/x0hCa0ryaVNs
qTrNyEJHOrxLwbw31FU0t+NM0cKX1bciF3JpGJO/YYD+ROELp6Be0LTrzzo2bkpNLL1e8oVLLdc6
QgEo47z+/GeT1DHDhcNIr5XiPGHLPcRgEzZY+uPdCjNewcTJumYD5FvHCUqC5Y3KqXygJ4J22MSf
uz71ZzOMUBToOafbannTdHKQzK+Ocz29Sefi3aOUEdSQlM+egEmLenc4l10JM6v0ZgdIMnnvosro
U3dRBNqYrsN5XDbswHUmkfGwPq+776lpq1NSuP9A3Hr9otpWjkFvvZJnxBA9DTc6I+uPAgjFVqtq
UtuW0saK4431pqiPNdOZqEnSE+2uFiIlVBex+CT/EyhipUXknZ7sZhPphbYs7O1lJT/hCYXjzUwt
yb85oyn3zhSOBKqxWUHg84BknUCeY7gsnFdqc7ygm9dHf56rdGgiC99HCoOi/LICj0I1nH0Xc8Pv
n/88WcqYxCqIAytRO5+7AGIdDBSHxdE81TF393CJtnHSfgMsqjvnS6WoKT1zEzZpSqktdcygp7ul
pfzdCv2ul+zy9ZGtEWC+Plp+o4HAdLR8KGdtZ0MDj+89S6Rnp+vBElt96p11E7Ri6kqbGGrNPBeu
aZ7r5dGQNtFJ0PkcWs/AzDuSa+eQyISPILtbnyOjnV9b/tWYbEIsepcCZ9l/ApqagtJpmE1osUGe
xGCcsuZj/WF92u7K7pTxjXV6qZ/XjfzXo//0IxNedAq1BQ5i2SsNUT3nLZprPrBOFurvzfq06rrw
NFUPfTs7xYZlAkj7PCWFPObHfNnZdY8zJglb4Vpo4JZ9tNVsnN1ls/64blwidXeNfMxq7sRFPvZn
tPHr+/9lJ5bdAd4lio1a9mP9F8WJkODoJ8AlcwLiiuxG3pHqgyg2riPWXBDQ9dciYrEyC+jCSSxd
ID0svMhWocdhhUeieCxZ27dzAeOmqChpawPV7DbsroYJ73Hy0h9AHD6YA21zS40bAmBciO/Jp+OU
z1XHWZIpgKwVkRlzpvd0enpMW8h7KJ5WF6b5rCU0mocIPYvAoFCxt5R96VjRdFPpHLKBl5NavPvS
dxPrzQOoXwwlMrpQ9JU8c5KJ8VwZw6e28JFdZEEw2TWOglhknFRj5SDO0ZIGLgb9SdMM8stdrIT/
LRr5/xGN+Ehu/m+akV3SdjL52f2t+vrbtsrp7if/piH5/ff/kJAI4jB03/U923Mt0+P8+ZeMRIi/
A6YjfEO3LNcHmfNHRmJ5hGgQPuX5lrGKRfinf8hI+CePTAyTf3QdYZruf0lGsrz9X8l0SEd0R7ct
wzFtx3Kt5ZP/m4jEKOkPqkk/aiz363pTRF/OfOnp9ekt+YbMbHUoXCkrh9D4dHAd0Rro8d/p8y+T
Qkqrh0HCCi4qUqjW9yMrieSua94Mupxdcv+Xw3z/O/Pjb2Vf3FdJ2bX/83+Y3v9uby134ehxeEzf
ANn3172tHNetPQ/5qzbpZyPmumiL+l4XSPpD+418yWs7ZEFEqc5h2UylQ2BtrOdbSkFHguA/THi/
A50dxMpBBMXNzkPA6N5+JL5Akc4+MrFIgMz2LDz9O+Dl9Gw3SA02cXjHyzR03bMQ/nhZ3y8vh3UJ
+xHP8RuZJBi0qX4uvzMAzOvooi9vh3z2OPohGC+Nl6ZRGVGHs64e3LvlqeVXlpdsauOw7IFXj/vl
pUanhijeB3r90+bV/7lTDd2tZZ+WHVx3mBSRSqephCJm+Z0FaByRNxaO6EFrfrfCVU7GAOrg7fK4
4XE7hkQg27x1RlZXFiSefrf8Tly4gXQOQKN3yz/TodpENX+y/GrEc1gRVAO3qLuzs4l6bEF0Av+h
hFv+2qbhoRfhd7cl0GR5jaQiHjquKV8zc+NvG5u2jDpw09+NhX+zvJyJa2xoj7Y1IDc2qQ2MDw2/
XZFWt13eduz0L9NjAoJswLLvnPZiV/uWv8hKXoD3WPeLN28MgXz790dd3q/Vpo0AHb5qHweAbxpr
q3j9P4Ax/aNNmd01SPiWD8DrIJvYsBo5LIdn+ezLm6/PAwZrymy/PF4OYbg85t/aqiCPbpdm33R2
TVnli02JzZQxNpDcFhwv/VBwQ+1tLg1z2rg8Hqr71PwW/gd757HkOLJt2V951uNGGbR4Zj0JahE6
MlJMYCmqoKVDf30vd2YVo6Lz1us7vxMYAIIMBgkC7ufsvbZLRzbhdOiOSRDeYDTdyE15sATKVcLf
zzoYPITXDRJcm5l0nxZMU8uT3B8ywxwGcPHLl4S/IV9XZADEKWNmvJx8CZP1gCRxWYeW78qlmPHn
U32mR00K0nFMN0mCzoJ1+VgjX3aDVEe9WmaTYpkY3bOeM4/n6fIdyKeN+dYNPhtkZGWQpoZm3g5B
ad+kQ/W1SA1KjNbKdgm8wMZBVB2CgZVOWNrXAV1+22dEx4YvQUQ2V27VXzJujbjnbijxPYRF/jrW
LmpVB2Wx72Dj9E4Q32+blgJehGaElqMXm0zSKGyUfm/czHj5OhC/pu+/ZJSnRZ5KDEWzylJ/5n8a
v8M6BLItQ1MjfjCaET/khrVh+sh5Rsbu2D0Sp4BCXGx66V3NrHsuYtF/7qG////cQ4GdSlXkvxZe
7r+OX5PkLdP151P+ZLo6Nvc5ilUoZd5qLw1X/820IbLakC0dbp0kT/3UXprmbxK9agYOyBbbNSVV
9udN0+B+SonMp/mgw+Dyg38vlMr6u/QSUalFWhZ1ANPVuT3b6j71/etTUkbctoz/rbtBvqRQ4571
OtX2+UxPgyzEmUa4cZslmfYRIwHmQKRZRtfbH/yFO6YZtNKvBA1gMJZXITRjnYfluLETnaxU6uYM
0wtU7I120hl2c9oa7W4IRLhC21ls6q47EPyKva1xoqfRpxSHXu0lqf2t3iV7z+60I5XV8KhSXzX8
Jx0g8I1nht2mNyLmVwNeqGgU+9mY3C9E7BLQRHjOKg9q8tv90donHZKduRw9rGMhE+pBLA8EK6EM
crGxYmVGduf3j02EH2rRO2boI3EGnUj9264nA0m4H0hKRSogqCVOexuVBBA0BNcRI/WpB+uaAogP
Io9cXvByk1WdDDvNt5xL7YqrIDV3iGZUBQaQjPZo34th/C5a7JRzbe9aorF3RT32u1Fzv3XO/JHG
X3s3Rt6jiafxfuhaMLUz8LomKx6B++QHX+DZq1Icylg1nKeRWzKEnu6j8MM/mhrviZsFBTV+l7Ae
m0SIhIJQUxhrrLZiT4rnvNENUSIKS7bpMPZ3jh3dUkOiV05aioEH5EhI4R9VNWb3Y6990hL9QVTm
8lQ40wwVAhlRmbTbznNpnzd2fTu0EW1BDHqE6ul/jPyPpyTWv6dd4N61Xk4FcyKgiFZXt4eq+9IA
28S0Fpc7vOnNQxFlP4f436f/jn6vfjGics2/Df/Uiey6vsePAxQyoW38mt4OqArIsKkWCve5lIRu
Pez3qOSdTTzRYAqdITw4Rt3h94JfmqdfdMBFVLwr5H82U9zYFPdDgL1DI3Fp7Y7VbswG4xE0qUPw
72A9NDeVG0QvRkXxcpn9iIDI4THJ9GG3xOmMm63fkuxI7jDNm9zI6kNtEwIr0azTPK1oJ3o7n7xh
/LAeBFetXs5DMBr8yshhF+KuKsQunjUo/Tn3OrfLv+P1/uoNi/goYPkGi/c65NAQ4togUGP8YhYl
oaGCUzUgN7gXVnVPss2TsP1uZfW0+OnpmC9tDq23tHSaf10RPL+5yP3iAyc87/0nTmK3vAjBR9XJ
1LPfDWFr3/WjUK/LZ4zJ/TqeydPsYgrhQ2zdWmRiBqHzsYzi6D4/T1lN+Av+QHrZXzpd09Clgg9t
Zu76dd9+d/qypeEzlHsIA+0ZVYpJm+0Wg2O6TX0iCoDD0dBsIixtEZ4cUY8GNacRU05It7hPrQcj
rQ59LPxjMn2LSjs75vXwUWQa+sE8eWhiNAt64sXrxacEiNhrjKbkg1lXxolPqTxrprXz+8hDPDeu
rKiZHhw/fI3sydy1TZmgEEI4mlFsR8dDWWjx6s+jLs55Xpe7ol+0ne2fwdR1oGnRwCF8TleDX39O
cAE+uKNNdccvqLVbP0q3P4+taew9IHazJZIdOPaGfNC0ep2j8WwDLqAN4W06m96cJbmxUsaGK5Me
XKojg42q4DTPjKRGkq+TuLJw2cT2MTVJ29HdO9QXyY0xU3q2OgcRHZmXCRaOoXJxnA2MrNLgk+f0
36slOWexFZ5r+0MhquTZsYdD1qHnywWjh8jKdnEVP5GZ568WYslW2piCakGzvC+CfpfK8XtXtudS
p5+b5hpcC4EKIF2cU+0aH9xyue8RQTP7yqb1PDUI2kUCujb2s32CTxQZrIfUecHPt7SMoBOavHXd
EC+b2Xd9hDdqHk9ajE6hG/hJL0M9nxpsQ1aNKMhzsWKNUX+wwSWEgT+iFdOnbeNp/rG0yO2GVkwb
ms7lM03JfT0g4iLV6nYYnGLHD/0HJQeCok2KkL0ZwNzys+9lLMSepoF5TPR13nX6LefVyodnbJpL
dm4c2tapXjPQDw9mvZS34ziX8LeMLaazaNuIJbuf5kcrLuyHEJXoiqr9bkqARvSzU+/cwKtv1cIj
0rduqE7O/GcYmehalYVDg9npbpnHzWsiPr5YZsLMtUfXCkhxz48g2/eAuYPZETstZKwqDZM4hy2a
EmmUHS0c8KOMI7UXG+Ln4nF7yug8jtwd0Zs9dK743rfxuP/nywCihL9dBhxd901Kk8z8DeItTVI0
/37hNaMB/9HgaU9p3jr4rxgJmyXj5sBLgzXKzMMS2O1j1vjHGSn9uvX6YLVQ9NJwPfBjERudrJYT
XiMHlAs/L9iqrxESY7QRxnQYoukHLlHnOQESCIyj76ezcEJK9g3oWc3daS0y1KKmXq11PUI5q7tr
/PoTIkhybZepP4wOZ7IWzclq7GbzHKAEYJK5i+/1zvM2WDRWfOXGGZUpBTchug3zBG1jW+XvbkhQ
ehyBi49NjExVHQ7I4U131ZrlzNT53MQTEqUW+6ZNWiDpc0m6cXRy5OnHmuG3ibnQvtDt4tQKe90T
dER5lSoq3MDbZuDaP2po0hxJ7Eag3ZNnpJmbmR/W2aqNYNXpRG+kPVODys1tIDZese6nrth2BOcA
I9ecUzPrr0MRfxnqBKtEFOxMJgWBDhy8MEBXDJGx6Z3ZOdGmIcPKhR0aNLgZbAf0BOycYwv5MCUR
CMFGroECwJsRDcxhE4rKct5k344lklF/pspQBDPjMieLTkkkp0UoVqUjMOUCkO1Eyzdq4jwQQZ3d
dpNrrtuKKK2K2sSZoPQflYdSqpmfEtqbW9tzNCZUmngyU70/5437gokztKvibJT+rmrq4ky4TfSg
Fvtp6P/457PWlSfl2yhWnRRW0/d0ZG20n31Pxhy8GfaOGE60aGnDJxFOwToYMDrQc8Xt0Jlir9vm
a90We01bpqfB+Z4uwXxrO8QRmBWkgaX5qofWTivzDM11zijYnMQ6gQSwjWmVnIsRQbO2PGn4Ho9T
hx8xa/1HDdXrZ78U5BNCd3+CWFkCkCDS2oYSlDTMIQlckJnFbbAKfIS1VC2m26biWmZ57bKlrZoz
Ee2DGzoh4Y638Q2nh3HqnAznklg2nbDIZHssacqcCSISGJN6RAKdrT85IcLqLuBLc1v9NQDysXiL
sSfkqKMnHblnYuY6fjkPKXjKdRXm3s5zcLonvbb95w/eflf34mph2XJug+VMtzzTeXe1KKkttwYA
pKfcpZkxpcZ019RcPT/RLg4fyilYdjpyWfrhzpZpMVAV+LIi6c+1A7BjtrX0qaiIkXI0IM/5vKUh
6q77rH7VQ905wXyHMG8PwZ3WEZ+0EE9R+YZzV7Y6Nas4PxmMDA5hhRyX5ni3MlGigErBUQM0oz7l
M01fQ3dIjfBRrcTVkSDUGJVnWJ5dKmE+t/PnLgJHuiDR2DJKPmggmo7//BmRMPj/np3kxHhEgJhe
IMuZ787Ook3axR6dJ8aI3DHTzLxPjEexEI7XxoO+429+ck0qCe4w9TQ1lonpCsKEZjDsQzFwqSM3
q9xlou8Y+2I2nsOCYS3s53Xt1c0GPY6x7lKDKn2w3OoBCCHMYtTWytI9+HUCYr1Lbr0m/YiQw95X
4kxmzFn3ampW9JwOowmH3Idx0rlFsAuE922OkRJwVVxePLwM7WQFh9rST4svkjPgkTXZATNNkXTZ
1owY16YPhc1AiHGX21zkMsJ0Tloitpo+M8OBfH9sutI/F3qFWgwp/2HG94ts6i6NkvgTcRPOvkw+
DlqPV6+Hgdln8S1dmmjdz7H9ohv0UKxscU+FQMrNQIILyTHCMEN/jvC4wQSZg35h3Jn47TWdSpIw
tFVQpxQ7G+eTO/KzHJnrbNDpo1HxaTMTDhntx8LFiVe6xqk6mAYN2Sig3UejUzwY9ogRMWhbFFV5
cTu26HzjOKFs6aKGyfunhBRdrUOT1nSNe7dUoYchXY/PyGE+9ZbgsiGmlVVl33CHd1/9zKRh7i8E
eoT+vmBMODIUlxKIHwPhKBOqu24O83VZUIs0+hYGgLwD2XH5QBJsc0apcYfi/z4HlnbfNlq79eO8
2tjmeilzgRVtPDQ6OviKaMfKqwzkxavK0YgTS9Et1bF70Ms2egX7AhFnTuZH8nmPLckQN8lMT6rz
jQ/jFByyHCBGOeGBATZFcc5MgJQMpdh2mo/O3fceuhoLUZHeEzR3V5ldvDWdYFqVgitPRDa9OVgn
gTm+aIb+NFJ5XWU5AjGj99Z65UZbeE+6bFplL1ZyjBMtPjd+VG1rgRpTbWLm2HlF+t0ClXyYJ0Zx
/KSY9pqC8TdAZz/jY7cxETJaIs107J4tay628TyGaCzQrs5oVm75cP2LUflfTki5mL3/FQfSz0pp
H5mHLNi8m5EinC2Qjg7Nk0OYJYKRIIW/0HtHQUXljpvS0+Jy6XfaEs1Bpj2bMd47E7DPJh8lhjiU
icipy4iC2d1kOe3JSkETJeGDVpSPtpmWLyipXLNbHnUzjfeJNQcUG2LzQ0DiyyqhiwO6Vy93lVm/
dCm1SF1w31bXWQtbE9A4MR4g3fJNRP1472fhj8EfnvTcCl6iqNxWfM13xI+lN6aRttuQAgqQ7dYn
Pa+qV+bgTztGuPqa6gwEwAp9j0AKuEboFe5DiG1YFV3SFTXJZRm9bavN/klbfHg/TUVyZ9EQwoEl
jD8clfdOb5008CxMndB5O2XUf/aIBUghIr+4Bml2eaTHGyTdDrG2j0PZORRkqviDtTTNPkukPkeb
0pcifHYDeTQdidsp9PNDQPjOoU/oCTUhVzfdix5JY9Nvw0Bf1oVunVNIzQiSaFQzUvwoXCOHLWlm
Z7dhnE8sTwH1Sk+xNXnfiyoqn6Jed/HeJtHJs2T2Z7UvA2s8UUsWxC3D4MvnwEN7TTMW3oj21CGU
76gh7ESACj1xuHMlZX+wMiZ0CIYYzROWtiU+aAc+qLspvCK8M5sKfpCOwTPW0w7AEEGSXaeVd2LK
qGuM2msyVORoh7W+a2eDaxwOm03PoKOqTOdUmi+QJZuTUw0OgroepUaVOpvejYnrjVFPFCNAjj6I
tmGZ+NB53JZTp2m6jY8+cZ8H8MDiKP0Yp8gzmkm3ED8JZN4RMpsqD5jDivA8oA155HNYOyL7PqJR
eIbFnu2cyoqOCRnV9xICQxYo4qKxKb4b9j133PArXI2Zrgy/yAhQ4CGrEouCYngK7SK7S/zkSJ8y
/5AbzjcKNsZtI7e6JjgF0fLUNLl1xJ9kvuQlrLEINRu09tdCaOa90AXl99jyVvgm8q0v9JJcETAy
QxxkT6CoJgR3TL/t7A9is7+5je8+pq+mhfwuFjIXdE9gRfVIuHXSxb5UK/v45xy6Hl5p7aB++Gti
IPwP9pIXO6qIDYqKvNplI/MubgOvGokbyJq5V2aRRY+p1NdWzP13EgUquqVIXvIZjSlt8/QQ0Xyv
o6rf9VLJUOsvYOUY8lRW8hmi6b5pb7slqs5LJO2AVffDsFL/NMOC2XrdTNpplpDGEyd3OgXuxzHC
+6XBTYxsreTyWs+vWchpx+CInJLlUzPNnDykL+CoJEwHSFp8LvIy29vl53oq0Ay6nrc3U+eMG6V6
IJBzQUUw5Q+13T73nR9t86DRwI8E+S1s1wHgFuXJIZkYk2mCUKs+/VgmpgNtHlN+7wfFrihhQpUR
zDXHNGKwEl6DFH/wHlKnpubQ/qBOYd7FUR1g3QG7B6Fo2QZe7kKysWXgskGQbOe/7EvGRk+MVg5a
uRhn344/IHfRNqgj8rRr99j8U8pgsOfcemYYyPyJdCo73BeaL7ZGG+GxTI3hiTD0Qneqjd6JmLC9
GMU7oUQP2HLxiQ5lfigiwrXRbIZHOytaPihwfp6BUq7EPcNVhziirhmfoyrPb00foqg1zGD4ZR6s
HDbPztcur9sDk/fnJaTlB2cg3ZUIEe+SZJ0H867u0+95StdJJ8/wbGL5XTTsg2Sbg7mtxCpy5/Cs
4Zi5G6UOPKgbWKG2zWBWN/z9YlifvdLbG0J8xhdn0p6cp0NgMEjIutSlDeSNdwDRviCLoguHl+Bm
wDtADyHgQwse+LGQM6n3411ek/DUlBbK52jZZJMxf7Tn8p5MU/MGawzXNDtDytK62yB4xThWfvKp
na8R7uo3U9yLvcvY/XKn/E9c4P+A9GBA+o+NJRQZVfv1R/W2tXR5zp+dJd38DcWDHwQIHijMyJr3
n2mBOpmArk6B1neYZDHl/6u5ZBu/6XSoXJ5JrRxyO7OLPxUZSDzIFkSP4TmO5RlkDP4bYA/exrsR
kO/5VOSDwPNNiy7T+wqxXsS1DgJfO+UtGZoqE32UiZ0qIl2tXfapcE7ITNiwSJUi2+vXj00yz7NV
yZ7yVa6vpw5Xi8rA1Giibd9G5Et0WW9TLB7zR7zOHel2YLszlYkqBKPtAkACEnt2JjJpQS1qFYd6
OahFf0zUg3xMHaUywq+Hvnm56zHXh9XaRLjsTduPn4dejZ3//DPv/upI74IQ1r/exa9e7/LOhObp
N4XkalyPKQ3xUU8xL2gEwtYeybBCBsuicGyPugqOhZ1BGUntVQvPlSm2123cvO1RbS4xBA+ZT6ue
rXbljJeOOC5UhO5fB16ffD3ycrj8s2/+wK8efrcvKpGTCNwxMZG8vUs27/WV1BqqxFtPJ8s3luba
yZIBv2pVLVK587ppqnhgWyYFq529pUNZYJZ6+Sqv3+K7L1Vtlur79wnbgg7g1VRMZHRhayMUneVJ
l9rgTKrJSzYpfhQGOBF13AqVL9Z7qOTqQLVPrV2ep05pEzbG1uiMO3WezmqfergwjFNjoT9UW/no
+qs+AZ365rlq1RztB7f3xq3aup78avPyovINWgSeG9rdaJMAhTkQU4NaVQvqRQOkyq/4Q/rjHLX4
IQqBejiTC7ys3VFt2jAIV7NmVatEao+9Ko/bvVqVo4+KNszBiAvIHH7JoMon8UQtepmug4y4XRuU
v/eeP2/UfsJFfh6hE9NmUovZKVes8sxCZsToe9222sra5G752ZxavLFy4UqVrlqz0DkcDblQm/ky
f1zm2t8oY7NP2GKNiINQJPljwmvKEh/6sAMTvFc4f5V1EnkdUqo3q1byOEEPljQAvHLXDJFLcohy
BY/NBFu1eKBe4mwbR79V/1h5jZS5mIOhnY2rKsCewCzULIjYi1ZemlK+J1hF31zfvmek3ppRAJJI
ee7WEPKOym+sNtVC2cjVWlY0twAy/a0jZchAKhhXm4udYZ2VH09RABNaSGNVn8LV9q3+mg6fYj/Z
3io1WqBFQTId06WMbuJybqhuePAX7H4aydFuWHUcsonqjJpHnpne0V+w6NeUESCkCODgl/d1yRNK
OUMrSCuw/nhT6juxAYL2oTD3apf6hq7fVbiFx1ge83DhIg9l8rUWZMVdNhni0wtJ8bm3MktG6OZN
QQ/9EMmzjyTG14AAzO1oMx1sKjquGrJ39Zhasw1zY+Jw2yt38dU8e/HNKvNxE2sCl2H/w+9GjGTK
Y2yBVvjp+lXb5ZI+G35Wb5XrVxssWA1qVZl91ZovCnqxbXRWjl/lys7gMfPBSPOvLxc4QNE7jJzS
4Eo/6TI3DU4Jctq/FmrTXwJIJ0v8h9rf9xHj/snFddhzSnhSle3ngPGsaLkFhdgd1a446sxd4pL6
lfkfazvnev+XU/i9c3jSE/RTk1avla/5aq0urRhDtPI9151hHvSCnDvczNf/Um2q/7dmRAi+aNhO
fhvuEoIhV7pKtpN+dPXvwjrkNGT2wVLtoHQPvnU09yr0pKftT38tJWT2er6qs6PKBP1JdwbzKOQN
//ILlj/0oNd2dHGMC61A7bdBjjQ4hLa/YhRECwh7z0mAzEhaQIUNZtvoA1MNUjlGmcKhaAFq85Jn
pLapJiPPW7CYXAIZepWcLhe6jwMJ7AbIvETQjB+sYF2bXb325DnvSrl/4YEQTDEYrmB4Tke1Lyzn
L3K2i/fLSU9q4eZwbDucT4QKFPbaWogwVRCFSRoX1JrnR5i7IYxNh9Z7NnD63nil764qqdGvi4Ka
Ffc9cQzkYpjQpwb6VGwiHScCHfK0PaoT/LJtN124KoOYn3dkkDDb8lNTX38rv0i1QLvATuZNPqWm
gJmr4myYniQSyG+103T87VWK2bVKLkE26uSe5QepFmqza11jg5Gh3/gYtL0ZQbxaRJHxEYwFoZcy
E0iXbAW18GSSxXWf2qyWEiu4WlXHqIevm2qflUbxzpzdk9qyuUNn+Ld46cuq2vvmdS6r4FSQUHDd
c2cwF61ozmZZCIQY2OpNMeGhFY+V6UJ+6fE62EaGQU5D4ccMV78Zy4J+bw0LI5dDyU4Oesig5aph
y52XVfU4F5V7/JLpjZ6jy2eiWB5h2xYYDjTepVpVO9Wilg+rNU2X8TRcfH5uqwPV5vCIYCW5vIg6
VO1Vj8+uvGdlcDtuakHr+7JN3Ygb61+vFIeYNrHUk4nBACUi9oiHCd/EXK1WYzW8lDtTuaY2QZnw
JVy31YHXzcvDhRo3qyPVk3I1hL6+pjr+unl5+N1fS6/PcYK02nV9fXkH6nlv3uXlwMtreE0bgrH0
8ZvBYDpWgNG5TY/c9NR2aNrDOgohlqt9atHLR6+bi8/dSR2s1q7PVZv9QlU7p+8sj7JJBwNhKld1
4sGXlTpYs+XtVq1e9l5f5/qnSNiDgpTn8Uo9qv6eesqvDn7ziteH371F9eQ3ry/flNoH6WQ6+Amt
Fn6shvzZqgUw0V9vUusOVtzgaRLIQ0wJHGnkaOO6sJ2ipUs0/1C79D4B/BtI19P1kHeb6oF/ua+q
YmQpPXobdZylxgvvXuvyV375eD+QHd24DVkc6h3/9Y+q9672CXWRUqvXY9TDrcJzXHbKf/V6jAMv
6zA0+6BGHjgmjcxE4fOQC/XhjVrHV07Np9hqZBHWFDBvkFwN60oN8ophuI2jAm22NG06ctCGhgYs
vNq+Li47W2Iqb0C3m9yY/n6QJZ95eUn1ImpbPf2yU23rM/Zno1yoSnvaTexr46oedcBsYxscqetV
iKqp8zRtgn6thaxmO/DXN02NBpIcXfyq6rYHHmV8NmhNe5IvMth6isuQdoouB9DK0tarsSR1fT4J
MG3LypdZCDN1zk3YB4iWFh2mjFyLm8K5rNnJ4O2Y6u9jefcRkpoSqFEVfbF6hUKkXc15lOgr7QQK
t8TbLEd8yowHakPamCyuq5FcqJ2uJojVMAV9P894MuOg3ZLKM+mrJEYqMYEYh/7gHKFFO8feroCM
Q0BWPsRUzlrUWjEIOgWMGdq/nGFU1pajaC1jQ8j7N7undarcideF2ucyQlijbJn5rFEvaUszbiph
adwoiBwlecUB7pB+ouvhbwp1O/blnVgtcI4Nh6r6qHMJ5kSQn4Qj4VPqg1FraqEeyOsIAsYAOkMZ
GS8LM0fIv/jbUF0bO3VlBq/AzUNen1O1qvbqZXI322mwncf4T6NgnvD/Ri3E53cHXzOG1SPqBcAY
1BZfhrIIXhdFi2PwuqnW1L6kITZPC1A/KitiGOBPdBGm8P3G40rtuz6g1ib5UQUTGgM4wT+/X7V2
XQwJU2X1nat9ahMyJWfHdfuytvSP8TLjtLzMFuQLqgfUk9Xzksi769BWb1WStgp1hl/1M1hbbWrq
lhmryZ7K3G4UH+p6aJwgogr1OVi9OSi3kh1Z8BuIACGyyyoUpH7iXFUe1sCEM3lDnAuzXjcRa8SM
8Wr0vGo9WHV/Vou+GVceSVt78GMSjWcw6FCLXgVW2zZoRb2vLxfwZpChNddrWGHo+IShAOCK8edj
boGakJZYS07RDLm4bvaLHdO5+ethtaaOUUerzTrU84ve6z/F2v+hWGtJmf4bHcf6a/f1vy4Ggruv
xe//5389Qy2M/2v9Nau6r28rtj+f+LNkC3CZr9igZBFYjmPDT35TsrUp2droY5zAfsdidn4LbJuB
YeCbCNk9qeL/WbK1zd8Q7ZsuheEAR4Hxb7KYyXV/V7MNeA1IxoaB3djUHeOdMirQRdmFIdL9FBPK
uo5RvpdIKFe9iaRoEtlBSOYLouVPvqTA6OBg0gksTKE95HNIoaHR51WK19qWDBlT0mSM/QzRSBJm
KMw+RGAQJHmGoKgjnSRUmkBpMB7BopGcmgpgTSzJNVMAM6qH/VADtRHAbYBN7CLqS9RTyztoVrsG
DI4heTi6JONYOGxCycrJgebozKaCoPqQLnRUgOr4NUUP4mS2fTGf7HI++uG0D8DwOBmpF0Xs3SJC
BK1hZmCmkm+WZPcs+7KG5NOA9Mkk24dsM29TS95PB/inBQCUSxIQrClG9+CKC8l90EqgIzkapumU
VNsSlNACUqifcqxUuTgMTKVBKKOY52CQUhQYbfsDeWIg3rNX6kW4hiz+ZwehCK3FR2AVFZfHxl0F
kfl9MewNuNvmJmtM0EcgkEAhdZKJZMlgohRWHAFKXzqwSXVTfu3WwwC+VMzpgQZ+uzIlZwnqyEYj
TcPQ3W6tj2ugl8kNjTCiochCIfHsVvOgNhkTTP0Bci80Jw2sE4F6mzzjUxBaXd4Y5fBQ50hvieYr
KRHF+0w/uECiunLa+4vpkyWSnTGWQJYbwa8QGva1kYwpWvwLY2z0gPlDBoSKTsAzldqty2tsiRAB
8ZQk8O5J5TatGsn3AM0qBWsVKr4VoKsW4JWmyFeSgRUsT3nyVLvf9cm9Het8PHZ8CHNdTU8AHfbp
jIky+AZW6qTVLSE2ffjiTMtDzHdNwhQyf4J2HD2jUDg18LkkqUsD2dVKdheh9h96C5pXDNYrk3yv
GtBX5dtiE2OTgTeRbWkr8OmBBROSDzZIUticGh+LHNSUayFyjnyUBJIrZrSrGsyYkLwx3Kd31mCQ
0iZZZDFQsgLJaiYpZaX+anvZxzqr81U22MONCdCMxKTvM0QtMGfS6uhL7hlhVdCqXa9HwbKtQaNV
o/u00O+uYpsxXI24M9LXQtLULLBqriPuzJJcnChZGzhIFslfa6q9I3lsjoX1UQeuif7o1E2jsbLQ
mN5eF8JNbGCB/IuF5L0JSX6bJQMOqYm4MQzc693vfWbJcjC8uCUnBnBuig81CZ+BYsoxvzaAzDWS
NtfFg/TNxOW6JpyqHKzHvBvsfaRrKCHB1ZHaBTsSgF0AyC50unKrxnWWRN2pcZ1au+7TGgNWB4wm
Ojlq0dvUftSakGvyYryZbP/TzwdleRhLIqP3XvVdLuvaUhMW0qO0uGy/ebkCvZhd6wTIm3AXEBEZ
e07My1bW8jFtMCrMa8usOopu5DjcNAUG99KBRWELhmyklX33yFji8qE37V5Ey5ZcdcI9yhg/QRjs
4xT9DEZMRrR1UHVHFWav1karfpjnzNhed6n9aUtzeUq87fX4ZKGCrw6buZcACS8KdDnM5MBL18fa
WnbF4uFnSEzqk2qfLh9Qh6hFGcEcx4x53XM9KvFkoR4KcsnFzaBKxjMvr9Sp11M7hiR9ioIBtRnd
EEnRfRa9E24zaPAvZMZhW9jVY5Z+JULIy5Fo9ZFvfR6rD+GCERLErb9rpD/IEGGDZXayT8y7dj2A
hdM4VC/jPLe3YNrMvWuUd6oQ1XcNoIEa6HQqViWpPmYcLV9BGz8lhGch209uaq3eEph440xNCigh
tM/TPLwUiQZWB1MEhO5FW5tL7h9bz2z2ZlR9EHLK5Vn6WavrftNhvdjkSLu7uDv1y6fJgDDnz+g+
w+VTaxFu6GjkKPqyp98uu2lKuzvqm4fM1CntL4KwNgMPd2nhLpirb7Cmk5vOaeJ9LAb/A97ZFeEo
2b5LNHdTa35x0Pzoc0NYIpRj8eTqYfVgDpg//GHjoXF/WfDDUkwrH/pw0ihIdtVHANybYo6fijQO
t5pwW1JBUY4JT/80dPFCZCby+yzghisMrDo/+npq78z4EQp5vcXDTPAVc8SjUc7pei77Zh1GdAI8
GF0rriRk9xTRwZ6aeOeaIcEJ/M5UPTWmuFYC8WfbR1sp4ZZI/PVir7orarEk4T2Q+hGxrAyzTWRa
dUdaz7Lx7d5Cos5s38ZCSCXQA/2Rp1RTZQa5arAsfeKCWAaLohpE1y7R+67RXOsmGot5B8jYXFaq
96AWZOH41D04Q9ujKnpPGP9dmfmtitvv2MFqn6qTqge8pX7VUDdudFmJUPXRueTuLp2Fm4Sxwh7W
VkhxzTBX6lH0M+kqMS1ay11i0RcAY1eXc0LyEVMYtXAMC0yKWr3UvC3nowsXA7ITsyOHUQFFrfJg
SL7PIheq73bdNOIRp37kDdD2XErHk2yGXFZjOddQ29poD5s0w3Cv8Keult6kNOE4I/kYsGpSrcpn
j6njgtBJzlsrWRAO0gEujyybLwpLqoLrMcmh2wd1qr7lOF3WfML1XoUcX79lVT1XmF21ph7IQdo6
M6UEFbatSM9qoU6E66ZaW5p+XnU11Fb1vWuyxKsW194hgnlGL2GLKLRwmw/qXLBVbUmtAsSmbhVp
4hMYA2fjeTSR9eSbiDCGhHporxEZwlFRH6v8yFTriJiObNOX+ErUplqozztKhbFzpu7SU1KNpXfd
pXf7FvdzU6XkZFwbTOp0U58ukiLwzjDrVuq0ui6u5+D1RPTwVOr8sHaDqnJFuX+fldi6VXtFLVSf
403PZUxqNKNJ87vqdly+u8tv9JonDqaCS1s2r69fnKfq1L/6DoEKMoL3enBZdP4vCfOXX+5lHRro
dy81Qe3Izu71K1Lf2Lt9XhmgS0duhmmGsqPq+V6anOq7U9vqEVOLEX/G+uu1Z9i1gmaE2hapLM5S
eioODPugN8lKkvrJqJ9SLMtJau26z4iMnSdMe6e6LSK0GEeXYMTEtFMQa5uCwVE9djlAgq2rCF3s
gEh3rRouqjun+i9q7d0+rUVPrzF2v7F9f5H3xi4heQXp2BQv7SlIlt2lsSIrkWqN3oyxWYL2y7WB
eP1GgW1zg1XbdUIeskip/clfo/pJViKOIX1EJPrdOJm/6YEm7i/I68t19i4YmxTCEn0Gwnusm3FJ
iXCVNRFXyGwqwlEQiMpNVchXB9aW8VimRbtVX3TZuHB41K9VLUIVR9420P2yPmMGIn+VYA8ZMKpv
+s228F1tbUv6+VwSUHLpaquvWbW2dbWzGDqsMHTIVNtaXZ5VL1BtqrVr41jtCyvUq1jJ9tfL5aVh
rK6cl1Ve/3MZRDGeX2FvVSK6yjWntVgVe1/9C2/S0gv8XstGHTEZjI/2alU9TbWerpsReeNo+F3t
21CDvf4WdgT6RLJ8OxicyGrtuvjVvlLTGGJej4kK+dH86iXwCJebgnawepn/y96ZLbetZF36ifAH
5uGWBMBJpGZZ9g1ClmXMQGJITE/fH+Dq8omK6ujo+744PBQlSiYJIHfuvda3iu15xAteEGmlh388
7b899z8eQ0lp+wtJert0/bdu38Vw9uGMeHy2r+qJjIEOr7PWoiwd1+WoWkdd5qpk2W6GVUfy9zGm
2ZxsuqoQxqY7h2ksLqUiy4Nhr53d7Rnxpt3anrI9+b/9mu0b/3iONzuBlRl31frik9b4phFXEGw/
9efX/fnZYVPKQMpBYT3kh+372429/nv/fHdY1ow6DpR/zFaEpqoIr5NmPDExm8m8qKv2OKzT9I14
traXU/r/h7+zk2lb3MU2Q+hrLT8vz/U6OVU23Pd6L05shtVxVL63qgmzaz0jiIIlwk6Md806GoiE
Xu5a5AvV3axE7W7rSm492O1m+9Ldrrzb15lXalwuMuRc66n+52a7bG93RW9wCLlz/2i6KkEUSBhK
U7TBNrdQ1+GFs6oOti/NbQqfVa+uA1sBA2jto6YV50GFpTdQrW6vZXtoe0HbDYBtouzK4tB71iSO
W69661+n69LoegJ60Mpr31qYCgsDW71VdKBmZHPLCRtkgt8ENu8q1dhogtu9ri8T8pX8ZZU9kBnx
nWQLM5BYaM/derPdIxrSN9NOHsnkWQsXfnS71xLz02rRckTB1Z63cQF+Dg5Bsnj/RfQbIXUeZ1Jp
zd5S62O6llcbzK/UyQWP4+i9xya/7Dd63zbf+HNPtVB7KwTvGosWZGs15DbA6bd7DS8szBZ5zcj+
RlJyjVY9wd8Gri0TiC2RBfRoLSrKSuV1bxzGmr08gRaJsuxcGUEjXgcTRAmT8Wrah6UYoaJu055Z
iR8aq57C7cDx1vG4tU3Bt7tRrzPkNaO7Bq37aWtsq/Sz5v3fHnelq/OhksQvrTX31t/f7vEZsS78
fVAdEoVMwoao1/VF/L2Ba+mQX+qEfx+y1iOoj6t433cRLRKGSeGkKPA9+RPbJGm79/cmXo/UHs0h
oddusP0iXFysXdtdeyp5403MafCYrWNvshm7RAMxzAntbGsdkGw3zVp3JlaCQruYQCavM5TtG0rN
LMvtm49o/Wi2ow1NOUEB29fWhshPegPbvzA+9EG/VGWMems7+LabPyhLCAm/afY1gU6bk1+te9iL
m/S0oRq9eJzOUA1yNvurgmP7mujw8ZgL+GD/5jfW7kCTXWsSxFHbo2kK5ta1qs+/448N3vgfI5F/
PZa1GPFIni/Hu0Gv6nsgTeNNRi0aJz2grqFRBDvay03UUeWY7vGKPg/EN2BAj5ww0W2orl5NzGRV
RoFYyiacMfcHreouD1r5NKtowk1P+IVongWTpAt0wJfFjKIjucXxrjfs77o2J3cjViJSutUHKbUa
9dJRRIBOxJRd5awal0lrdgjSOCHiJBi1mXBgvJaFazx4dHPf3BTPZD6sDK7BecqmZu3C9OjTVeeM
sBSQXzZExzZaHnNg8semc/qLIPBrMDACgTChWhgtBP0key22coUwr+7nLmuOtpPEUAUMMrynzjhh
1LlVEd5rBd35wZw5ou3GlqdeSrzsKaTexrJusbPcZRhTaQXP30Ys6UxgCNUgPM1AuDrVOCBUDR75
eE9nq7m0mdFctnsyb746oxxCC4/VHd6MtcgtQeUqU0IWTgO6HDr9vpHtsN/Ik1XsWHuFPHGir8z0
VhSY7jR242EJjaAwvZ1qmDV0iSQ+Vm17WwbnnsvZ+GLI1A1nHeaV5ngZ9DF1PMREHt/nM6pVNEy0
QeLOtzK12bfOFALBkHc4KtX9AMkFirWOkLFOYVS77tWo2ip0Gm0Ft1knMvUKWoWPllBeCs/AGYQQ
VSNc7r405KeV1hfD08eAVutBFkuHto+bqE9K35i8ALjmL1Lbq3rWADyPwm8i48VabcaRSLOjac2v
k6rjssrIRdsGriIhBiyT8gcJCS1DKbxRLZ31OVN/2h1N3Gr4JQhhB0yn0uH3jgs2/r1hy2sFa32H
LUoPW0OlE1xkT40NBchokp55J57yyprUR8Kkdu1YFfhpifIt564JXVaKfd5MO7I4QEZ4FogI8L9T
M1sHC3+8qegScGssQErPRpiX9XIXz6DosCnKEL3DeBKLPu9LtFLLmP4aimM/9DuDEvZuUbIvVYuh
4lHn7VUNdk+XEGzllPXVMJSMVhN/WFiGgolLS27o52ZqWceiGV2TCCMZZqRu89WTHLTPjaTfQcbB
Hs9SCyOHxR5W+27qMZTqE+ZGA/pNXGmHyPIQu9WF7hPZHhgN0reJAxQXpHuPRelCIBF4CeCrKlD/
Uw7+VEwMS2rN6P1tJPX/p3f/l+mdxlyNQdf/GeJ1YZQnP/P5n5O7fz3pX5M7V/sfD9Ae9tQ18PQf
8EvX+x/olQ6AL8Oy4eD8g+NleP+jmcAdVVXFcKGvfor/PbczGASuUEwPoeH/+9zuPyEcJjYOHPWu
5cGTtLGNr1O9f/AM4GEmUNyj+EyEdLZtjvNGaL60J+UEtwK3Y0xi80L3xzFfSlFgInOr5KhOGN6K
c6aM06nqW7xdLfR61Vktm16N/7mnNWiPLTmiBgrGXpBSUhA5mOTZcw4PKyAtpfDXSVIRqfVuZCN1
Gpvxq9XDVJMLg9J/fyT/DTlkqv/hqeV1MuEkGVsln8vUVJ3x6T9f50SOjJXrrn2KyGlDsdeHE8TA
499SgW4EbjfIXP7fujVmZkOuXOcP+VIcK019qyLjTDAyod0tuN8lz9JLtlog7SggxUaeqXNf7d7p
GGPVz5Wi/mTWbj5sN7B2UIF6kworMgpNm/RSEDupUoYF1vp9X8H1KO2hrMN5yQHYFNiSaSwd4eg3
REFzGVUjfbx4HWGwU2p+5AYBVm0+r2re9mXjHtsrCdljf3Au6Yr9W9LSMekDjFY7p0V5/Puw57TZ
biljyOK94Xc0vcnxZlKy3SRpH+8jjVVyE1D8FVoYUfQ4pTXsGqsnMVGzyyysI+N7fRSO/jWg4QK2
wOxt04TEc/Neq6mH5wG6dCJ5zyrPifwYB9JZoJ08VDa4+Zo51Z91w6DAJ+G8WLB9ljMU98cin9hP
kRsfpmXxZBdDdGaui9/ONkRAQYkIdv1y6VXvHzfbY4pw/M6cnaNgXMJVtXvgEuudOw6/NXDiqE8U
u9kqi6qRb6CSnNvA0fjhXZ3P8Slvnf2mYWoIrvujYZoXBKvdN2rOIezRTOxti5i/uCoIjW2OIl6Y
r21Sm0340nE6+KNCpqSbpjYKq8VjTW0+9Jw8uG0D8Gf3QzNF7XloUfWwBCF959kOTIVkEMF2I2zi
z4y4Ti+DQhyurDvQ6kK+bQ9tNzFMqstQLkqI4+sR1B5c2kJKIrfWG+H+1tYMq6ICsRCbP0ReoD8i
dMLioGrUySE8drHOiVha3xwtjXocQ3m7XFLDk8HQGJe2bu8KtGGMevUfrv1dlV0eTIST/KmeNxC8
SCHHkOn6Viv0W8VoZ6demICtAZzQzCbOjfq0HS7b5oNiLCXAZE1567w3z85KHMWZeu7YGvXlYp+I
aEwu1RzboeGlL3HWGvvCKohPeCB1N2WAlF/BEq+40tgHpuPCqrNG5ovx0ckIHlGKCY6t6vGnAavj
61/1YAAW7gp1NRsojbFXwESdquiHNCVqoAjMRGrRJ9j2jsa6YZxUTMxaowOjgfe97QOFx9wxUZjH
2fU3nu+cNuL3Yk8ZYcZyCpKGPUlPxdGzhTtn2DH9ckg0hAbNfNYpUmRmhiYgAzgrl7ypUyTD/Vub
9h/2UiiI1Y7T4mqnyAV1IJ3hIsekOCRp8xyLebgQdSnYmYfKWL025bJir1QG6yt03V4VySUWe+xr
O7sQ340xMcJVR+c0gJ+iOGn3yerMge105CiG+IN6bX191RvpMCAA82IBmvRZ4146N+tN4T1x4ZhP
ubWgzyswm257KhbM5miWQxA1VnNYpvKxc+h7lsQc7ExG8kFZAZBjgt0lpP/09TzQmxdgZKbJ2lsa
ympDFPdKZ8xo7nXj5MWvCSDE80TAIT7w39Cn4I5UZ4kZOcj14Sur1XBc4ix09eyODmxClo/3njgm
7ScYWmpcvCFmqk/JCI4I+oGPt9DYzRYgSDdla61n9geMm5w0b2NAkKjoaE3yl3EtwBrjtdKLM+p2
BWVxc6tls8YRRV+z82zG1Y+o5+Ir4j95B3PBmDilww6Sjfhj1Q6aIoYP4jFtb9lHAM8jSLFr7XfF
XvhX6sxSHLPneJA0h7si8mXCprqLd7CgujDu9LcoVZjqOtGTY7x1+I79oVA64lToj3FAPK0UZVAv
FvSouYFYDAOT9IWg19nVKmp18lp5JGtD9T3S93yGIdZNIx/ZxBoGbkSt/bnwJz6c0cqtYwq/fy8t
GRSKYSP3X1BHz/qxcdr+ZBJofqmMp2IyJ7+y1StOiu8mYcTAd7tUfNlzcjNdeJ1xlwFunxpMxJV1
tS2xn0vZ7LteCj93oZIJnmGA9LvBNUjI5AaRE+UoRPUWSXYNf9PQcVW7E2PuKNebAzq6n1NWh6mS
R49L3OIEi1UiMKzhXjjxhU3AqdFzGix2EWwdB0wn1ZGA3mM7A/oR8zErsUpqXnRfREXu12nzDe84
KAgvBnYF2qJNKV+Sof3ptAmUwxjNpkKBHpRKxoa1GBaCHXBaxYJGwzgHLl20NSdWO9bRcp1aolTy
Jm99q/E7Yx2nim4CIeFxPVpIj+/R0saeSIGIouDzgMoMC06AelZeHYbe9A5oidj4QQovs+E16mcQ
cHtXKXzF/gSAxv8FCkjmDcQh8/NaL7CQD+l8dBpBt37NIrWYeDse1y1khPuxqaADUpmNTxMn886u
jYZmWvQw2nrzbIviajrMngme2reu2QatoYTrpSw0enAgul2+VmSc6/k322M+mtuED2DCt4OhbR8W
prl+nZ+TBf5olcfXBV7o6Ggl57l8VNW2OChS1JDsfli99ZYW5LfFZu7sLIg0ASoY4ox79noCGlMd
w9lOJbLYVSDNPtEIcCfKED7qzlQ9QlXnbt29qPq3or63kqeo78f7MXa/ww9voWeWMphbZEdjqHnO
O4zWfm+Snk4ohWHi7aD97LjOe6Z7QFMlTEzg3doDXkv9oUzGg1lH73Rf3IMQ40szEmlBBMvvgily
PaewFlw1zDwqMqanEvaijWhXs2a/c2B9ZKKM/e43fB6SsNB/ZX106F1LO8XSCKoKTcCSmvVH3Rkt
aoMBto2decepZmpr5RFJtkVHPqxCCSwjxA5x3N85XsMS8mLqJSIEKGXahDePeESCjRuwdt3JHbWj
Rnz0vlPj8cesXs3Rnd/cujy5kzSDXip+a3ccp9biD7ZwLkCVzgR//OpcsS+7pXo3rYFYYDpTtllf
+4J430rpKmKVXDxmuTEHnpPYH86ubcTOWWLwVSbeTWQ4LbvmPfDPO8GkFEAYtG5JV660uEH9VF6d
DBY5IXFt+dP13GTvUrtn3S8+9GdamI+5BSrQK8oHUwGoS7cj7MCz7QfPLPdCewWYRp0XZ8ei0Pxp
rnpOhfnnMiz5TsuTQ2UZYUMQmR2bj86i3y+Vo6FvUbV9ntPJySfvPo6qY70YtOKnjA2DG+2danD3
DBG/JhEw47Yfl8mF41DpV8Udr66dM5rqiXbrEy/UI/ljKlxqqfx9LrBoOdmHjZJgn5jGaVD6EO4S
gck2w664BMhUR8zSx9jyC1fC/heqPETKqZJIS+pUB5HVJliXCvLL9bb+1s+/ED4gOKvs2ww8/TBU
JJNnsnnV9eltmpz3SkTPoMJ0rFHDTzp1TugsZXv0pjdRwUtDX3Q0ZmxyiUJulWSSTby509K94gxO
DZCPukYbpps6ehEN2n7TcncU+imnUx9as57RepuI0ej6G9G2x5hPOazcogrzpfMh7gUE94m9BTre
WIq3phE3dKIBTWprR09jCXDm3ZnwVvdTpUNrJl0o8dyvWn6Mnf7KenMwPAgltiV/C304gUbkeE3h
wHTL0p6oOX87ssA2X1YXYyQsQbG9q1fHFyV/XCiznzrKsdpobb9KlydNT5+ytoT6rsa9n1ifCywR
idYQcOBbO4BIlBSmsSWekqyiilNfywhDCB3lk6oXMZ9G9q1RIRrbw7izY3c5gS/LdzMDk6RnHilV
xG3E/MxJzGerLRfWffEY5TfNOjVxnt0RFfZz1PKn1jbg00NhPwgrvUazO4dWbj/ovTkG40h8gNYY
OpcUfGg0g3Y4l6esao6L7clwdNBFLE0+HSAoo1yzatD5WpbtHRIV+4Qc+xxe0lw06EpdeteGqtV+
Gg+BPQCW0uOMt1qlkIzd7LUp6kfDGsdTqz2MOfV4y2vGleEczMq5ea0JvL22ECHqv5ZmQMCB8D62
BsRkot4BIEoYVXvGLmbLTZgmVsFMQ8LTvTt1fD/hKYzqCE0ZRUyb8KKn0gzVmmthzwwi8Arvh2kI
/dqhWV1GzLNE5fpFcV9NzZtexgD7LYXgw9jiSs4ojxXzSyrH2fAw+1aRd5DDsKtwg0KONCd2dspT
EqkMAZrZPYA0K8PFKQSNP/Mlb9a3lGuhDTmhi+iOwTTyiX9H9p+vua2VfV8rBrSrgppYdu3NlaAH
J4mtRE/1j5h47cDQ9Ptq4erl5jjfFeu1sI2r2rqfUTw+Ooit9nbBVQJoVxHk+Wem0X8bUuu7ZZKH
oCYIIL0a/OY6ha2odwluhbFaHSVp0LERkz+hwgs27Tpkb0Y8mDncuDguMZUj/CLfTftbURmUgkDi
lOm3nNPvY0rAWaxrb/DbBjJAzzIZPwVIF3Lnj1C+cP2OMEdzZiSoweiyRuNalIAfQqRbfMoOjFvp
fdYISWj+4t4sanA+8iTXFGAPhyZvk3eva8bFkWhxkf8W3fyiKNQcYMNIaTkZcU/FXdrtAWjzpxUx
rM3t+UEhQJEOgBWAq+xQAxhNqC32wZ6Apbpc32epp76INk00IQhtRHhmmqUn4LEZ6CiyzCMoMTua
Vghxc0p4p2zqnWHlaZAv+aFH0XbAVQog2msfCWp/rYzU3WdeHSDxfBKV+KKZ+6WzFzHLVg9UyJ3z
jwFjAxRhh5N+/FFI9zltNYTP+U3PiIpvizUmDRP8XrF/IGXfqaPBEjY5KkBo5b3olmNnsnEo4F+a
bfPML6ZsyriAdW7+rnZjIPAG77WpnXxgkjMG2jwJe5Cil7r/nhZjBa1nPmszvWBO44qtLjV0DJ/R
cQBizQ5FUXyT7OVo78MArooaFfvC6g8oh2kHvJ2mh6LM1V0Z2FzaxUzeQjxWe5UK2/IEklvbzfx6
woZBZtwL49MstEt9VaVbRDMB6EZ6cFv/Q4zipd5OTgiIk0rkYW99p4PI4ToxzJkJoQG5tZ/lckrU
5L1WinWaWl8Kt4ElyRorinKH/Rkd2cTpQFkgd31BLgRaJ07/9Y1EdvzNvRvEwpvh2A0jPnbgetSR
JywyNt0TlwDDxqqj/zAXzJFRjjpmrLFRj2qzxq/9LpL8GRWuSIov1ImXBjrCLjP0yE9M68FSvRoB
bu/ubGuB20ueJbX9W1aDK7eiVw+HdjB57ktFEbk32kjskjp6VJp1nhDliGlMcKayuG8W9xepI4R+
P3kDhsOMELAZLVwzVvZezdyYKrRblXIVo8F1dEKvWx9q9CnjxOL4CeibCEzdcHamg+C8y3X28qwT
8TRNRLzzvkWjyslWkwbbkTEzzuZM3w3dryqmcTc1thUu0khDMzOc/Wgl8SHqvADPE7MlW/wEbBv5
SpI+ResZGQ/QVqE9XpJIgvaKEtonOgtS9iZi8w3cSY75oLkTo/I5jh1rbP8jJZA6FbBC++HaWgwo
5ivXkEEqzxZ4T8ji5csc3wvbDKayz3bR4PFj41GX0a2dIhp2YxihjPqR59Sv4ZLP429Ki0QBDpjJ
GPs7FIGoWYx9NOGbzF3P7xSDfcilBU02G7yBVPmvk1adO7ABO5eFklWPwBJcTrjhjMLvuYguZPLu
UnYCRQPo3mXO44/kA8T2cKu8+Ql7OOCsPMrPJQMJoJBn2XbHzqvvdJNqvqgHPBHa8kp8+nPUpfe9
a6p+YidfwjRBnnWrMc16sormzUzMRwS3hiXfaot0AwArErHxRE3hTMUFBftzb3C2DFT9Sak/wdRi
UIjgtoxIAo6di0c2e7vsyypjYSii7xG7G0WmtKqmi1UpmP/6L62F7jWq5J4Y5UnWDAGV/l5dzzWj
/mra6lvtsJdYJnZcQ/+51Ao8fY1YGHblD72Eozh4/Utb6a+R9qzY2P3NWvnd9fPVhfvDsSjNPUfP
5EPtYOVtp8+chEgH7PB+0DaxwccEG3TnrBE8emn8pGDbjykxubKL3xsberVMHTbRUt31Q/rQSd/O
7N/6kN/INaRXpsUfieE9ROw4UzIk7cr8rSjlc72+ZmXsX+06Q2/OhdxFNwUxV991fFIAQ0zUNgX+
28q9MrXWpmQMBxOtjjmdCt7Fm1CvU5zqJyMTp5wydV+1bhS2laeFuM5IhVHssBCw1qeWxhn9fXYg
xYQHcF4G3CApLcTMXbDzX4hfZTSuzYGe9gNd/V45xYr3nLJXMBqVVTp7UyJtORaUHLt00dh0RMPe
Jsr0NLWLi/FFhLGaq/fkSO0R56GmNmvf6kmvcdN5P+nwTwpKZhCPnKWrDDKSfRcWi/a9nlUoLCJv
DrnAmOiUECz1nG662oFiJnOEEpsW5jJ+loCrd4NEjlIDSRcje3O7xEZD8CTVq8qeDotP87aC0tOW
jbemh2pqvrkWFY0yAGucRHFrcq/aG8ryEwKaEhBwjil+wACosZUIkQgjlyJb3lvyb11GHCcsxyYq
8HCUSfFMQhcXIjsoOniPa/fp2NT1j7ovX0nqrGGJ1r9Mat298ljYyVUTGe901aZ+0g/TnQvurk9i
jACpqR3qeUp2jZE714gin1oLsTo0pxPyCfNmLhwIjTs/EGaxXLwRdWGpZ1chkEy3cenrM2sIV1C4
nPdJkrPFwJK2Q6fuHGphp0FhxOM+WrT52B6Lcupv6QIFGXjcLpGO7bu9elRH86rLXBy04reRELTu
9RWj/plGZU9pyes2aNqCJUUhnlFP0272FlPfj/WLrkq40WZhw8HGt1QO2cOseBE7kOllRMzh1/hK
mBMtQcT8I+Aa5+6aiueJcfRjYlj2iz0If8q8yS9d69nTywSUuLFPsuws+mq+UCVz+Zqleeic9mda
Tr8EbRniFK0zRuWHoiIdcFgGEeJrtA6ObY9BlDk/W6tB6U5aQ+UaN7hIPyd6P5emXmZG0UYXTqOy
8zoIDpE+SC73RrZz2y67NtRINjLEM534jyyfox0gb7ln40jws1t+ZbNFpL1BV0p32RGYkYscQBSP
5N2YVzunP0f7OswzrTjwUo79VIinseXknmzjlA7NeEM1+hZVSnp2xfTRZ01z11YudW9MMLM5WaXv
4GU2FFW9T8YZeu3arDRJU9N2Ro+8lln8uCtaqjgDafZuno37tHGqQ6VnHmetMx2lQ6wCkeOBOepy
n2Xm/DTX98qQgCdRhXxMKzVAtHdimUB7o54SgIqnqv0No4LcZS/6hWZUHLJ6YZhBWmeqKXeOOqQX
x30nyiY6dDklvqM0y1V21uvIFPzeE7fK0BF7Surw8qCqjBPIcxmCsWbURMw4SakYQOzyvnELtNcF
/FgGp3e0ZrvQcIkD6tTmlyPnp3jOnsScwLq031VWj9yU74gxyG0b+UQd9qBeP/UHO/1q+tJ8FLp8
ZbuM68L9PSwMKCdyvCyRNhTARL6TUXyOFVkjpCfEXFnkk1nHD7SOxgOXQhg1vftcDUoUWov7EnkY
b3Tibh67Mf1K8wqNgKUQrsASP+b125gmNLw4JUEgflS54R7WaaGfjpMVpKr3DoXnRSOY9D6aBKnE
cGGkMcfvMUEQOzU3HxeSIRiyJANDMPI4ozT9JpgShPH8LV6wWMU0URfhfJea8dRliZ94SA4M/JPB
KC3jSgUhAQDRjECCmlbNY0ZQMHugcl0nhqPumvNpGO+cnj5mAe1qL1xUyEkEqyvPk6DVySd3tOQ6
jfPRshBpuaJrSNVb8gDDAiDTcjnWuYVtDAVzW4y3EdxZ6TY366wABthlUdNyCLLn1B3nTlxzxhJP
HWlwnkML3F53kwmhHkssTPIxHJfYhe7LVPh3ElMS1kMW+eAHryQtmz56pk/iRZAQu8nRiOoLEQTv
JrLTHQTmTJZ2WCu5xTWxS46mtB+sca4ZLpmLr0M/ZpAHmRsrA8DuCpeeQYgaqmCnnXelGv2OavKk
HGZ2mjRn+nX5LVrKTzZXySEjPsOxvY9J6AbTmVqnlUiUfEwAsNN+FeOQ+crKHlV1D3WIYjo3K3po
S8O8U5vqKc/Z4OWzwemZDfeuJ3/EE4ku3Yx0SXG/NeXwUROtcZcz7fZRSVkcTXlo8G4NZQMBocLh
pPTqQL+8vkfR0QRNF8HxtaHCQu4ZjH4+Cauud8NA9YdD9cWxfqDdvaWliQfWUORZsxDHsJToedWE
jjfjMYFAcgRCQeGF41CZ4vHUL8iyClE/SyV9E3I8eiYEdRqLhT+IlVFEeyaTa98e0yUBLImJqZ5x
vT1Vuf+dFMr6WzKYPLuTyMpACKaI+m6lKsZL35t+1oKGT0ablX5sgiiv70pthH6f1t0JXrBGlOD4
NOaxfcpfyMhegqzBXjMa5SXiIAl7NSHVgtiEx5noGHv2XvPCxFGftrrfqJAGlbk+6Mjzzqx8n5QN
kEbdtN7rjkFgCJj9lHYzORRUIGKo2cI55VOujBT3lgdRdpEtY30Ld1Cd/4oJT99X/Qq+7R3eF9Ij
HFjigTtoNBszMO7F41Ka9v2SCn1fLc6TVbIaoNK/wU0CmmfL/WA6zhlv9mc1UqhPk1v7ka7H3/L+
vpW/I2rzx0WvvFunLEFlRDh0ED3MuVrhjsbE6jzWzvQMGrY59hFtuTE2unupaj/LeS6CNFfuO0lY
JhX/naKxPA9Fn1wbkR+hYPuqOTZvLaxBAtf1w1hp9+RLAMpz7go4uqn0vvLkY3TyU6lyNgmzMYJY
qIFTY5wcqQGlNpqHGbrejistxX9WOgctIQDLzD2/rzPXNxHYXVxVC+W3bBG/q1ZSIvfFvmiN755V
V78MuzxbJWk1bX3NEieDLiAPBEU0h1bh8iLa4rKQKSYQzMFdcNgURZTe47zjnXI5ASLg1fDklUW1
/aEm0rRNEVKN4xMYBZQREywfC/zs3KGTSI34pzOjEu0HTfdFtlxzBQXVOHt5mM7DnWXHSZhN5IDI
XO5cNg6MN6bWn2PlVAg5XLR8OUhp5Xdyem+rrjup1Eb7XkmDyU7UO3Rh8b4s6euJmjAhYbo9HkIl
YUvq8EnNyg9axuZ5LJdHe1x9MePyk2pD2bXtRyHtFVq9ToXIhI9VHB3su0dfn8xDbmYsfrNWPhpr
fWP36Dm6Ng3EmDk3m3Z5NLPgZYNR3E/RQv7G0B8aM9Bz+8hs7TODDxc4rZaR201kasr2A6UzmS2u
fnY68zSaTIL5810oquIp7YitG/LhHoofQkKHjzNrlp+MK68Oyd5fi6Oe2OOxmMXBjHvYp8DpnmYU
n6rogM1bzs+sQwQg3fxkq3VM7Jtk7VumdcuIADo3QpVW0ZVVY8esrb+3bRSri8YpnTfXNuVv6lwr
OtX1aRJYu1KXeBETWidOqoBpbCARDZE4MnVnaKzT1a6maA3+6nxFq757GVx3uPx+p7cMX7K7YtLy
Z0c9b1km242iZOWd5SAhpGvsJ4JjoUPDQRHbMZXMC9/06BBsvMq2ZjOflnrK5MitL4sT7fXCGUJH
2D/S2mF2mywoVlWw8hlzRVQDTCK6RsXQbL3HfXXximTwoXbeV1ZWYtHms+4Zvld2OuzinvgKJOg0
J5lX4VjWXzEKGPN9y4jw7LkUXLPn5lyZu4nfXFcXaZP4mTaoPfExdMJTfDp1pfTOSkfTC2TDobFI
ER2Hut+no4IHanDwe+fTAxivvTH18x4l+L3trhDxTgkX1JJBQxlIEfc1gbs+1vQxRymHwPCYHtgi
7nauDcVaaEsUEGAQ1C0dIlMbL+hSloNX4U/Rh+yGu+ApV0u61sugUCZ7NO56k+aX3aPumYYxTNfJ
4RqtIfIZKrx+IpuxuW03qrPmqSK6xHpyMgU4+9pI1IOYuMzSkzPRhWXtt4SKCroaVuCILk6T4IGt
3OgmVRjsUyH1uwRWSW7QcjW2AJU1Tsh1VlE7RGpANPulqtqHeGjWYvlc29ROU88EZI6PblXpoYae
YI6XS58Vb6vq906Ht0+Wqo7TQC0+XMtsgrIQQP/dGJr87Om+PpJWwmBzLnI1aAb9bpq4MNWiOSlv
mYl2Qyhof+k7j8e0Y3EHhsBJRr7LodDwa3YieoA6pO3icXAZQw/Lk/G/2DuPZVmRLdt+EdfQON2I
ILTYWnWwfRRaO/Lr34Cdt05m3rLKV/3qYKEFETjua805ZirhGEzGOWgTaBLZ9B2PZKubL6XBtLYk
wSjHGzvabXaOpcDuwO9jJC6IxiwDvercBawRal1Unov/eI3AXdljsvhFPNkPp1IFmEIiW+H1mrgD
RocKCvEc4VSUO5BTVMOsb2nmIrTJYqqYyM9UxTk3NVIUhMkHkdjveRRRXZLupc2m4DGm8Rjn2Zpp
MSNj+kzEUX9F/KXHhadbwY1OCCu6XBxY+3OWYeCnDevVU5CvOZFQLCzGbeHow7ohAbvU+dEbVgur
tKOhRhwNmoNAbPXB3sKmv2tpkFG+Gxtl11TIA/OMBkeVX+veHlltNqdg0rc+xcJVixcBCCU1lFLW
JpO6TWoIfaeMTgoqceCTElCsZ+OBNiDNaqYHCp3dbV08BJEPFZ5w372at9pGGfN3WzzBE9NXapec
ixQrBl7Wo6Cu7sYHy8izjyzVWW1TA3Ll+MCS3z/ImG6M5iJwqH19Xfp1/eAIlbVSc6DaEmw0ROAU
KqxjTxbKJqIdwRqZMKtEHW9TmLqrOL0vmpyV0hDiHeFodckGWxl909EFZdFro/cTw2qyNbFOY3Uk
TlO+24lQYM4yf2gj5VZZvVz5FuPulFE2U4XtYcYJnzq7d9ainO7NoYk8w/BRYRYdkXRWw9Rtck9Z
G/n7ueQ9lDFgImn+cEfW9qmb77u+0HbEhh4Rq43HOIcSoZFAygJ+PLrzZrlkqgTfSXvOj5hUqAuD
T8N0ZoL9zf+BNKHDlqwONKFDNEb1YoLSZ/8QKw4aPlHBhDVkPYU6DC9puqYaTV+Iu5b7l00zY1ql
Ip756LR8Z8vx0R1ySp9acxfO15abAsrRFfGXe4TlyjEyEQ6lToHBeKJJxZhBIT6RW2ad3lSglJ59
QYuPaDENhTGJI1FvsOKbuUxUuNuvzUsq+dJiVp/lSvzk1K0k6tSevm4Ce96v/09L/f8TiEyaDTLm
/9Lt/gcIaf2ZRr+KOo/+gkH6eta/wfWa+S987jTuXNs04CABGfo3uF43/2Wq9B0cdMymzuLxN7he
B1xP2CB6at0Rxl/A9fq/LMMQgKlJMTac/2Uqss73+Us6HB9L0zVb2NTOsFuYM9f+T2pqORmcN0ga
vOYYTDwN4VoJjOLcUS7eBWXYPWOHyA+tGQky0ggGUWpaq5qMyl3kt4+dX2RPmZp+D7Li3A3k3flG
fo0IX6nCTWzp+S1TXeXom+NHpIhyF9boOMkrpBJfPvdCDLc8HoebK4X9D+lr1l/Tni113t+oJUFI
mSpaapvAgD9/MTMfy8QN2+4a6Ea26914Taf8+2TW1j7EAnYuHBJSmQERXkFG6rplpnWu+0G7lqH5
E5BESeG+uxV2OVx0jX6r0aK7ILbOvtRJ6al93d45EYAk1+znplbApEz46QWpx48u6SP05vlD4bTa
E46Leq0x6FDBIxo2EjmFHjX/JVlVn+gu66vRlJ6S494Mujw+GW0fn8jZQjnqNM4OIErg2YPmn+DR
3fmKIjYN2VjPLc0qihRmeAo92ghQ7FkMPdpTaRAlQvszCOroH/apPQOx/hwlOO9T8FvCRZpKoODf
pfec6ENhu6O8BtMot10bgrzpCGoKpBM8dYG6tsqJ0Rhb1smIlGiXl/GHLPofwiS6KnIr/dTIEhI2
VfSua409gS+tl9uwTKp4Vw+19YhmLnnQ0GEt81LXFRWdXua0UHOOXWrD5wCtfWL24gWmoHLex0zE
I7V/SooaFrAdPw5pmNtAvYNolzLJXjk6IXrmoIVMUv16w0Gn4dIS6Q0cx0ZtOxlvKg2E7Kj32pOB
T5dC9R3Vi4yIWrqb1OY20irDS6IVtxEVg1NGyUzXl1AhrYckEhN6Rpm96IRxWm11NoyUpoLdH39v
uplFPo7xPwVBa/958DokW5Cb5+C4sA19Pgb+dPCytAt6yrTNNbe+JcFUnASIHnYd8eZ12FJz8nVE
1qZlX4aOzn5Sh55NRnilhydZ1TFmWuvaSlM9RzL3jFDZuXIDy1N9+dOg+N+YGQjg+MvfxgHkBnEQ
PxZjDJu/cdYsGjVm2QT5VdWV5hgn1iW3M8uzwh7hxGi7//B2izPiz3/T+f1cFdO6KWyEdn/Pxy75
/0/M1IornUUtvCkaVVV4U4pCco9Wa+Z1lECdoJa4jxUHFIFuzQaVTHFy6YEFLSmSzgMyzOBFGmp2
oKnPcMbykm5tyrL5pQhTZGt0iHeFr+Zeg7v7UqCP2pb6DA1TffvyD/tvHqv++oU41nRLNw3Ttuez
yd9+Z8eIwiDPIha1xgeR4+HJCfnzD0KrGa6CikwdVgKOY3Ve05XK2WAkOtVTq6NBrR6iSEelO4tw
NZ6EbWzXN6V2t2wS0/2p5VSRjIhDcNSmhDbkFJyGCdFbE9bMW2tGdpKqtw5JFls6UnPJtD9Wos7W
EXnOTFgMGElzS6khDv2Ko6ZiURs7r25WhOswPI6aHxLZ0zoaLX/RbjJS2NypYQgokRSX4Fh8Kxku
Sp8yVSc7AG/9wFSrRPDetL9ko4ZXpcZo5s81Vtgn2lmI2Yg3JtM+sFN6aAUc6NKU+fV/3u/WbLH5
237H7IRYhYUj9TBzPv7+dHypdmvlluUrlxFdnj8AIVOsnvCB+g3LMwNvF9MuqgXlknD8kWgi/mlQ
NGIV0n9WiaOt64QiXKjE6iEh/3YndWTTMdnn1Pl4LOmGg6GMPyj7XM3EOAy6HX/EBbL+TIzhLQnH
8Q4+V7KqrZSRKLfNT1PDg+qWD2YlEPvV9P3HbnLWejXeoQDtz1MytRuwFfQ2c+2x1xMCI/XK3ONt
BFReqflesdRqm5uDuQe84UEH6tHvR5Vn2nl6DaC2d3793iVDeUNpVr+Yzn0NSPxVNAQ2q5r3P+9g
QhL+469tmAYjAspdVzM5q/wt/9OuRaQicqYRkJEcWGmpdnJFq53UZiDMPYi0XTrZYr/csWwG4fvK
WpkfUyvKWG1/P0fzle/lVNZ/uulPD7GcGPPv8uK/Xw15BLVuZ6RZt7zucrefUrGiTsVbfD0SLy9K
x0gAtreRri03Kn0NvkpPSQyYP9DvR3+95fIBQwr3W3CXpLDPn9RYPsHvN6cAyI/hO616aEK5+W+/
0+9H//G62g+s6OPx6zP810f8/fbLHV+fabn49aZtmd1ibaPVtAUtKdQTDLY/vp1v1oKazXx9uWfZ
jMvuXy6aHLJJdQ05x+80BIqe3wRnxfBPEfFKe4uGf9NeOo2hr3MHw4uV0t/Krm3RphjGS2dNv6ZU
JttRPo9K/6srTO0APu/M0v0XzGPKp2P0JCn4pgORR/RavuG8s6jkg2nsHZGsh+HUumr57LfOlWrX
XNq3g92EKEKPmK4W1nTJW9VDmRXsiA0/ccJHjKSl3RZbjYf8h56wD/yMNTkCxoppQuLrV13vC8JF
73uF03mArSyidy97u0VGEkXrSVKzTBwTxSNNCt2vwU+rw2M/exnajteIcMIi9/nJ7GxaVwoiviwC
1Y8kq9ft10boVzv6UcUdqZJOfIkMBSmXkNvEru+0Tr+1gUtkDOShlSrRE2S2HDfOHAfBYbDJXRHt
aEA+hEbLCclGRSO6DzP9EFmN5GAWW0WIiS2jMSm4huU6NtEXFK7Lp0IqlRGrUyo1QvSkPBdJZXtN
FBJSbmpv0zApVG6oVznXIGjCE40baIIFHgLLbfc1NLUmr/WzVQUVNydvia+uwqZL1lo6/CDS7lE3
63ZT2PpDHNQXt5JiM7nZwxSY7OCmxNzUUGXqjkruU30t8c0hDyM9wcvb7rtDCbiGj7RDcC+9oaiM
m2F+JLIks7E0dqjIlHUIWFE06CgVO9+JYM6fVRkZtQ3jdnSoy71S2ac6tO0jZ+xT0io1FhXomDEq
CQCn7AeHXy8evkdV+kDwtEKIHaNkYRq4/YYtUCHqyA4GSUxuZNeIGhmBPGdobhCHWYeBpL4VeuKo
DiQ1JovTe1idK2vcUQP0D22FZrZOcva0nJCHDrG+0hsynKc2ZnZDwqCeOM8aEtnVpAcIO6BIpgOF
Zp2mkzMVDjtfZenf6YfaUehn98q4nvThl9Mnx3R4Ma34h12022KoO88y44ccLsiZvuOxUJNxXfQV
pTSiKGK9+2Y44TklanutRA8k41WrLtHOeZU8YoQQMUXxyKSNSM6GvjLnxBjys1PrZQDwcutpZpZh
S2x6093VlV1v4FQ+0+F5DBHXImi2bS+oy6ti6a1XxBSNI1xMFydwt11lBkfX1zxC3Z+MrtwBQ8R5
UJR45lUEMTIiKRDMjbWSJkNrPKU/JpMyo17KHo/teirVYI2K3GLW3V3bTCLZ7NVzgC2jrBVosqN9
tXQkubaDHkiEaNATgddXG7c5AgjSK24MWFTCmuRlbJWElR2Gmlw3jqM/5tgr1WOGTnxtOmjqIju4
x1UxcGjFXuh/ZrYCAp3JxjYYxJbVujyqI5oYOxiv3ZMTpzc8aJ7KgIgnkmT7ae4kNmjqPWuIr22D
OiRrsa7FVvNUzTp8jahGxSkQ/DgcykNe7ifml0hMi2cmW9s4dp97Gx8YysyzpjYZsIbqnf8Q6kZI
w3syh4E1Zqhjqh6P71RZ74pg/w3Y+jy0MPrWLCJaTW1KJCHh8naB3TPNtFXRmo86M9QVp23qYyoa
f12psIYig++bim6o1eQ0fZ0Ty6FvFnwGEm6RARH24GGKelEifHWjHbx2jrljKTasy2kGeE47K4ov
mBP7dRcgYx0HbBMFvS91HE3UaoyTKauiKTbj+1REXqePzV0DbT+uzUOLIIQfwKh3tk29uvRbIHZE
sW+nuRon42LdyuQj6dDBsyMbCFzrVL6GcJYHOuar2jGnVT3gW3JbeR2tuwLf24EqXrOKS6rH/TRo
SPTu5QQ7yRhZNMrMPdUjwldi+dC7phTBU9XYmVq7ciqwzt2NArd+ykqsSNJ6jNR0FzAersMaiadJ
oAmW0ewx91NmoJJCKOuiPSKOfKdZH63bnZE04ubIjSdLF2fH5xeeZHiAkyJIGUdR3kTTo145BV9u
IGWh0IZtZ3xygHW7tI2eEwZOSrGNjk+32qHLPcHoBCHcm5hKkgAtf7waXDXfjLQnV0CWcWQ65UuV
qA908iZYX8RUERqLdCqm1WjYb3U1XEOGzjKj7O3r7dZxym1VmLREMywWpL4n2z5BbGBGym6IG0gu
yjDeFdQcPDzNhx4d96Y1jEcNfS4FnIIRABgdZiL51CroMipNwf6pVM7Wle5J+qW1ozBx58TDY9wh
pCjCi9r5P9s8+akhBV9pyCitaQL/oQ1vaq7hrp5z7SIavKuoDK1VPLSXCg0I0mXkMAHxvNLKX+0a
9xmRAozWgJHsmlVTaFWHMDs3ZCIwwESlYX7vI3dPpIv2pkMA9BDs96cucJVr3hREJsyPWDbL1YSk
r5tqhwPd+KnzlqfNz9fYMd+Jb0d9ME00zId2oL+eOjt8aPFTJNVfy2s0/XgB9Na+VpxPt2am6sfe
dZTbqCBCnubXyMU97Cj5zY6TaFNYMzFjDsBNW8PfGG6tvHdEiyyvhVUGIRHn8HsdRsuBpVi2A8JR
nOKQqj/+gk9HKesfekYmfdTIN8XUck/oSnGm7NJfFDUcQPK12Qci9e3yUHY9Yjwszo9x2I2s3vrk
QIRFfV/DPlx9vVp3iTGSfdcdcK4pkIabmgt5FKHSbTVKLc9+6b5Z8/tScb50vhO+jbSwPGx2MHNa
aV2CZO6jmu74MQWp12t29WNwUNCPuM0emfKcBlbN3ojcd991Gv5vPDqr5WGq+WrQPvtGh0RdG1Fe
38Zg0EAfyWrbq3X04ujiZXmkNZnXOAv1V/orgxdhJAKv1gTXcJMoZr6hFaV85DRRC8BZP0SAxFG1
jfgRq4KCfQ7np4NS8t6sdA2RE9/FJGgSNnLzbShcQFqTCG+tU7hHEmbhVau1ZAUvnpYdpKXVHaer
6jW1GoPWJ3+mKqnqq+WgvC1Uvf4soEQvD0Vf2CKgLayHMvHTvV2Y3R4ObfWQImX52t0us10RCiKe
LXLchaaYVwTkyUlRUsWrEG+++G74uLxa0AYPfTyXDeiDeTVKmFPG/+5aG5nCVK01PyWdl68dKZR+
RWJ690CjvNmLICz3Wi/VBxha3dcb9x0GtVYgxA94DavB5tRqY3lGaGZe5TgAKVOz4ntvvipTqn92
fqhuqq5WaSEV8qpTHfx6QK6casNMv8WRbDeKUpNxrSghdjAV2TmE+u9uwfqyR89hhwj4zL64jCiZ
gKRrSLjmt6CThEH4u2rPmhMhp4tvO82lb+1sU8Wj80309C/nj1LDqW+l416ErCMko22zyQrBORly
39nv9sujmPJZMKHC8loMinFeHqC6sfgclYfl89g+ERPwZdUruhp5dhuc5f0EcXhWFX19ICygBAy7
/nUstRhpk+NuyE4XODOmr0dQh6jXQmTVjcHTOhF9Dui4GOUHTrWvb225dMhYdGo38DToglyn9PCW
+O8h/8rlXZo6ABRs5OFdIAhjzuahaV7cv9tRwUP5wpPk5yHmu4H6bojjlKq6N5pp+J4T87F8F58k
25Ve2PuI4AHWBlCmuiiHikFv9C1GebG8jlTgGlSOndxbYw2Pj3Pu1oZv+9YF+WF5nXCglBDG9XDf
6GR74y+tthbcilemB5gS+BWTQLariEPiHhOSecD0MGzjAsua7hQvhRasEeMPn5FAN2OpY3SC2KY/
WJX6vVcSZJwz6Lnzbf8mQmb7akhJw5mfgLHtTF0SOxOt5b1qs7DxQ73/0JrT8kTdigdPUtc4cj5P
PUMNm60t8uflzrLAjxmNpX3tLSGvQ2mRlzu/Kgm0D32vtk9x3dgHq0pNr0ii8dPumdzYwacc8Ge1
algc3FTFrEiBb/n4qi37NWUt4wLUe7hpKdrc5QW7bviQFgL9tjGMY1SI2FtuzwEhwYbo38uxYHaS
x3KP2lF/mRxzv3zEAoXjpg9GjW53ZNxZAfij5Zn0OmnjO6m4R5Ctn7qRsfrrDsT+etqGb2KQ9Cpn
OLbq2skb6mx4GuzLbgjHjZgi7QT7xL+XYw4NzWaRRny3e1fmmlxVTaXdka9gnCeJimL57kMZHijz
TC9FbrE+0wYHpZA7vZcoyrV2nO5oc8CDMn3gFmWtH6PYzB5bobx/fSowOigyi/6mRpZ5Ecpsi5p3
dYP8LiHt/bmb7PIgXVLk0QMnn5JUuPnTtlNveVUTWYcQfxfplz41Yr14+No7DXBZwogaxnIfLWHY
IMGcX7XW2ueewuijQ9w90bVI0pYvkSonnRP9hwgqsFVGzl9mKOxnUUcsT/mBFU2B0jX/xdqg92/L
324kPORDj3eqHn4fOk7dgZYArzP12jOYEkhfOCuYA7iIWrxrdWx/KFpc7jPDqi7kajA1yY1uh6/Y
uZQJlhnhjBMjYcdZtX1waVcfYseQq15lsQq2aIfnJlzVbpuumfmJWyynh5Em/qVwESeL0t3lrGA5
xXyDtqrc6RFhy0aPC75rCLRwB3vc0H75cARMvUaLNFZ2onguhHuI4n5YZX4FLqIT+zpnDRg50sF1
wKo6MFt9ja/Ko9PfPSqp+UEZg8B3Yb204N3xd3TdvrWlvg0djtHGKgF2dMTdThLgm1855dcmQDxP
NqGbzD9afnQWFuxycbDI6WtBB0JACHdiJpP/vv3vj1sevGzQBuXHr6utGe6CHDvV/MrLCyy3T12N
M325+PtGhnF3XTiW+UfcwJJJAL53jhR01p3SUC4QzXjhtYr1YCup1yXQPBw8o+h6tHVINNmuEPIl
Ct8QtEFCcDBu14jpj01Lg76aN0mrMtctEQSPOUpojT7/sZcRO1dVNpaY/YLsom2Kc1wCA1FcbU5+
mjlQZoEMsIXJQucxRi55c5Dhfj2gGxFBEXgD7XLeLJeSk0pxam8M+iPySixotOel+rNYoLXhzJxd
NiMW2ckiyYRujL51eyKVoDF6UdW9Ib8pTrDlE51kkMbB8Wda1S1zjLMT1M1u2T0cZQ2iuT6G4YNW
mpAwfRVX3fPy5aiOlkcE48hUGTn6YjpK81sieVWFlco2d6JnrQO90TTySY1DFC0JT4DMzb6C1TWt
Y6mdI61Qtstty705fv0VLKJN2I7JBl7xOnTqapXnOHxYiZfSWC8fLDRid1OUrOKKJUFiihXgdPaO
6dhTA2OOPFPlLsz8ziv07moCds1alpYOCRTanEIpBPDxcoSWWswslyJHIzyn1hx94j82VK+s1fI+
X69uIRfE8QVvM4s0eIUDkpfQlAfNj/eASJL9pLW5FzBU0WJRUxbLLS4ki5JDHKFvsyZHIcAUyUkn
6/vWzNudGtJIJSR42OmNc7aVEWVIlECxpwtNQwQd23aq+5fIBGVdwOMpAtc9slg0JdGUoRrXwArU
GgDQQBGyw+tqiQHf1dzbK8uC8TfWR08LDfuoDP73vml+xA6SQNHWyN4r4wrcvtzVhX1LYbGjqOxf
FhK1Oh+RC616ufQFtq4B5GxlCMteJjZpPLXxMkWuffHTsy1a504pqhCkSsr8MC7FoeWpl6bvunXa
uOa2roBzxDE82NiJ4g0WQwAADpiW1u4DvCD2GqvWuANl43pGp7VXJZriQzB1L9JqZ+mZkZ7AGJYP
01gRaAjD6IJc2tjGhpLi6QytNU1IB5QrLLEOIf/RH0AejgNzi8FnacypYe2Sor1DTZDfRGtt84oC
cQBURC0RvqnjU2D2/l1SuDHR0GnhWWo6PSg5VUbeB81NS802gQ181AhWor6CvjLtNQ0OVqofQ9O9
jLJ0tksORuJYsKXbqkh3WOVP8YxoXTbZgCayIYJ2LPTzkmUdxgx3vzcJSk3sPWBJVEf5HiTRs+oK
JItG5YPgb1/skODBZKDZQEHkNwvdAR2Cf3s7DvpdaICPdqDul+Bloa+w0PEqZv4c1+BN+zBhB+nA
H8kkO2dy1I+/N4WNRmACAL9SsuKbH2bujKfM16Etvj5/33AEDF2KwpC0tQ38EfQ+84aSU3uMnBcX
1yKZVBB5pYxvgOGtLbFM8rjctGSaL5c6N0aH4Vgv00z/TxEHwnGeocUL718fjTnlYXgLEnriVGvu
oFNhcjYD4KqtH1MObkIMGcv/HHZMzWiozKF4hLqvZTCphx579cnKhnMSF5BBdQh6jsNptJoFSstm
uaqiYSHnZb5HpXxuz8Cjfv4myyYjvHHjw5LlFAL2aJo3BAfi2M8hBWlqaCBcL65Fpz65NaN86PMR
lo0gouLrEgShPy7xYqRJEZ6ySWJJMJKtocmcL5lzhvHvq8slFchaFtvlPqgIjFk2ELs4r5DiE0Ak
3S7pEssmqxjHlvyD37eJRKGzHgYmMseZ2msQTRHGGZ514WAaNuxnkqUmWqAYugWTvWMyw5dDYyrW
Vga2BP/FcJg6VpJaWZ40VwD4GDI8b3TdKI0KxnZdnVFPtED17dQXL2Y3Uagx1XtE2gZzCXA2vYZR
WI6MF8Hcg1WkRO5Qz41S9tWysZmtQy+Ksq9d0mYJTvPUpUo5/yuWr5PUHEM+y3VV2ef4lYD0JZ9q
S6azhVqwGrV+v2D0l2GrncndoLbwcKj+HeU1wrImI/WCEL6wZZrDEaELrjmXXA8CPtVjjCPjkDTN
miUSg3bmcKjpuZr9cd2dCSR+mx5Qs2IJoKoGBMpYgzYv8eqCEJpNB9QK+LO3Ooz31AnyLS7mpyVQ
YJyPlWU4WC797bbA5o/oyoqOK/+LVhb4o1EbXGI0iV4a1jOxhEA0eoXg5TSBcTQUAtVgMOycTJV0
d1mM6QUQiDyptuoQi9tg69uWZe4nPZhsk7nIRd2EGKnM93s4kApYIF+7tMQ2UgIOuN0I9rYzJWcD
Fc8RaOM2GsLqw830S0SL9Smz6uEk0M5vksfQcoeHvJnca47GAEdMB4eNhqBBwA9nI0zXdqA1uzEK
xltfleMc+ZxvfGHDX0eygyVQ72nTYJ6gFqsT02YVuyyxw7usTzLB7D0DXIJxzSvjebniWFcUL/29
ToXXG0SlgvDqwVFYFssoqL/70B63+qTkd1mdUyW2jTtfVDlCU1o3dYQinuLLm+aCvc2qebSOcThb
CTpVrEnYtkaj2Np6mpwd8IJ0Z4S+6bLAfUq7+Eet+uVluUYtnikgBA2UpG6ybkhbeB0waI6Ko320
JgFBhqmhvtCz6HVAA73c7pQdXQQ91A62kdQvdVbviiK2Hty+eK/HQN+4iUFNqZL2Xh8RwOiT9VSq
Vv1q0uc/lJGWbtogb14LbbI2Q5DTFJrvFaiXMdfM2XIuKCCgC4i/tVDBaMEc1+nG+tWxocoL1/1W
wepk9jR52C6S2RMYUsqB9NgPD/KaYGe4LRujQfqJ6Nc9xFWCUqIstE+p1IgHMuspaP2WhQETj8ZK
xzuQWdR/3ZcKQemLMTbRHlPOhUZK6ylFqN8F86URqqYXRkOxr0184rTqk2OTmON9mNbKGhzWuB6n
ERD+2El2NS6UIY3HVReryNzKyQefzwiU4nghc8XS902e/sxqDN1tXpYvbpfQ24gaim3mnBFlIDoT
wuy2zBskfLMk+tYFj27S7YPSUF8GER2bAVtubAfVE0rq9JAPHVpa65F6sgqFRLH4EA6nEQ06hWs2
E7K/QV7ClLxfO0n9VRonnApd2dzXVdYC5i78n0YCL65pkBJ5WtMe+roqX2oaHBAO05s5xYi+BuMK
CeOBzpT+FIWGfLIjhoaYhMFRxod6aJtbzrewnTHbS0Pm5+VIj2xhnCLo0iOtrpHn8Ktxqssf0jxt
L4ZeX5Zr+Ex5abWic+NUK8WAMGT4U3jbK0NqvmL339VTkX3rXepsfhcH2JqG92ooR6gCNJfB5joH
R1j6vTVv4EWdrZg6egZ9nRWLw/gHbJHwoVTeoX1at0grIP3XPSwhewSqM5WHLqTb5hsJyYmIRfKR
hjbpfTZvlxtvOsXKVUhgsFNq4TeBP2POXaCv3b6ju7IBKjVgP92geHJdyhZ2JT6CuZRAqbI80yBq
gaK49rZMLJXWxzh+F6ntiSmc3l23QxGVQs8mpgwqh1rgujNH+QhNkBG0mqLv+PA3onTsn0pcDckW
okiwY3omjkUpPQay8B0BJIlFIsyOfau69y1GnskaXjU3MJ4rS8V8E3Ai0ENVf7b86o+ry710OGmS
WkwVC+wZj1j2zuUwmm+m0Uy7yg+QrMxXq3p462oscrHe/2osdbp2IeSMzk1vI2KAE94VJrgmFWDL
zpIbVctsbdcBvdJopG5CeVe1v7sZ7XskHuGT6dMIoEsy7gNVOA+Tps5tmKJa4ezun/IdflLzlwoC
C0Jf+prPMX2Id7JbGjBLilwoUVmNVyMbk/itj+ot2sT42YyGdzUpYmgnifjUG3FfCZ3AIiA9EOTn
/KViT/HHx5IyU+hKi2G5SCmRwmHDhhmQLYHd+wnQTYBraQh2CoixTeAo4LQxtNyiVHsneGc6mFMj
L+bkbDTSKF9KRvYsNp872+4fM4753DDlLVKwPCij0A78iUx+DVHgfUyyTdu08jiatnUqO/lYVOkT
ngnpxcb0keoFJhc4lzbc2egBGo+2qdtO2QdT2b3ynLekhp0kKw6MmlbxuiKYYz1K6lujW7JEM03x
OhWDWJnNOsFk/2bQ4c8Q9leqdgMJvkuDUN1Wpt9SMMUoSylpT5kpWlt2b+7zLlfn82vhKTLB06dT
lzH8tLnRFWbBiG99bSa+9Ipcdx7rEcBKU+T2MU3gIZlW4Rxl0gY4LOhlGql1iRM1fA+DOCGpUfkW
gs3fdjFEBCMYlc3IiPy9GX6YQ08PloC4C+7YAsZEp12buH0ZFN1fAbSzznHbfNS1Vj+mGNqP/lzf
tEVtfYp3fDfBDkCv9tRrenpyZaY95Jw8V4ymKTPf3HieJuczBlGthIQm2tCzvcnXg4Om2zk4oDje
NROFOQGs54AXSaziGo9HIEW6oy3CSUwNxjNSGeoKmL92dL+Ki9mC6rNM5QIEMvToF5cPZW0QRigL
ff3HLyj1dGME+pOdwc4RbtJ8NlG8RY2s7CwgrQdRzHtFNR4hqBgHNUlJ/SSw4aBpDeQWa3gIp0G5
arLbLdcsu/NpsMbNhdhcJCATHBWaWxvLiYwfyVT8qC3N3Gb8+l7QRAPLCOezRxI7rRKmYvDvwuoq
JY2MqpqemwHhhSYi893tnvMwHs828EAElY1yMVQzIzegmaVE6qnJpn9v6mLnKO1POhl3fewjLFRw
53dEQZ7w0ZxToEXPEWabk4J8Dg917N7GpHVvHJWkG0mtaFZotn5i78ITE5rTnjZV/Jhmh7puSESc
AbKBqjw2RsC/sGmokNr6dC3y5IKLruV8h5F+ImGA8NaUUMsQHsGymG6yVp78VD/0feM+ppqCACaK
7toM2cNgu82VIcopxDXtWVaV8zdE/6RcKp8JFhnscf+cqWN7oXghro10MtYVnfVSh+Euc8f/x955
7TiuZVv2Vxr1zgLdpmn07Qd5EwpJofAvRLik3XSb/ut7ME41CvcAF7c/oFGAkJmVmSdCSZF7zTXn
mBM5FqPcszQuoaWqYh3n/NlGVP6Bv+4p1fuXmKHq2RxCC3JQvh6CqnybN48fMdjRlZ0QLhkVkWoh
WSDw3UDbLHuaSdEXDlo/NltR5l8ovGd4TOaVhLO3SZHHVqVK9G3rUa4hICMvGkcdcrtSz3C6DnEo
o6WcPyadomvOjKvhmo7iU6dCbx7h+ysWe3m0OdovA0gGlE6obdMh8KZW8BRaYLgyfKxfwXyi1AZK
Lj1zXcT2svCullVBfOy67tPjweJQi7xGL6K2ZzTiOSLK/j4A2mlO7ZMWJGsC9zGPugBFaS5PAE4P
hyeHmyeUdbNdtiwOSN2zqcXZilbNZBf6Q7DJ2H2wwlcfsmcJ1NbyDxoNWzXDlXc9dPmD6cQPlVfG
q8xOqI71OjoMYJmQfRJAfyTY09Yim6bpWbFTnmHw3rfYxaAfTXN619rBDVqVbpG9CNpzjg16fd5A
KkLM9T91HhZ6FMpb6Sbn2lX6yu4c/xyb1FyULiUyYxGHR2mEztagyulstuyynO5NFlXI8lZmx8E1
tspveIbF4asI3Z4vOMD1TZjOKNVpRpdmOokTYANdfjET0cJWS9k/GYxCfNt8UdZT2MCWgPR2LZMU
ljcG3DUClvEgq0R/4ANcQwps2IzaFOKOdn33axUHTF6vtVilK2fqDO4rUbCNSr3b8vzAFtWaNaid
pj6WMU/5oh73IQb8LSeOgGgamDs9h5IHgLA+1t5QH5mV70G/7Udyk09DnZ2qtLX2nE3yVW6byHxJ
ZB05ZvF0U29RUyWXoRXVUU+1UxaZ6b2XZg1PODs6oXwB1sh0SAW0UtuyUUcQGntDl9olCAH6DB0f
5Qw17KVO2VHm7XMTbugylveNZ2X3oD8oUxHR5feXZGpgp5Xm0iyz8b4008cw1t3HDlgs9lL/pYtr
5wq4txu2A9LJQxLD4NWcytx2Q0HU0Z4ZPugkrrFrItquwhIIqlXn21DjqCPF1mRd8W45bHyTQrwL
p60ekpK7vQKN96lX9BIXYXhLRxcYQkOMJozfk7bzN5VwQHiEzfDS4EtKcjhUEpDCXtNsdUsFFyzr
j53nh8pZFCJE+pNWhdslv/FuIErVUMpxwizC8bMh8i51630IDYADA106/eQPB1ARd2PHOaeoPRf6
WlF/NNiKOz3Nsdi55rGNBtKKHe9EMrbDC8GTaZHgp2DB5A4vnFkwUgb1Q2vPNIowvTJD5Ks+r+Ei
FE69EwgYs3YQnn5f4sHi780N8Dths6ztxn38fUmRdkfS1D10nJdeYoaqkjABih+RbXF8Ijiafgii
NjupgMexneOAATWQ7kAN6Ic06GlZIev6jlJ1aazgVRPajlm842jFrSBpGV890CP3+bs5crtL2jDG
TuUVG8U6B0NKpmHb6kjZSh9qHmufx2ZiUeMzCXQVCBOqge8DkrYo9jazOlg0zU+Lo45am4RYt2GK
/PipNh7iliCiV9bl0dRSBpVQx0PeQ3JtMO3ljWGcRjVDfjO34mxCNQsmW8E1ydxGAd21dezmlHT+
XegAIzDbApOZZOEMAAbdDW92U1byoCN8+4oPWtpZBzuNOV177Kh0GlgePNVAQw/fleX6zy0osUPG
cQSPaBE8T4PIN88M+Tnpliw/YzBZd67Z30Vbgxj9OYyq9ElE8aoz9P5UmfM2UCrjXIe2u6+8/NWo
I+OMj+VI4K7aW62TP7m5cQDImbCQqcJ1PA4lYkUSfw7kM5Nt75nBI+nv/pHOYsaQ9Js9VnPSRKiu
TMCS/Z4frIZAQ16QRUHYJ6lObs/iVVe9hTerZQWhNy6dMm68Swvy+Nw8qL5p/JoDBi/09SCOgVcj
GUTkPq2THWcg4whhD/msEKyHe108Rk0DzMuWH74JbKUyMaTU4Y3u6GwJgqt4y8uQBY4rfizW7E7u
UxBnCU7xwt/CK0sOUhTGCZkK9DirlhN2PKrQau2uyat1jiz15nYYawFuxMciDF4aNOEdGzzkPsZ3
NOdLXBNjqiz5SB1ae7U0byFkzpaec6jUa/2j1Tz8dho749bQMbexNd0Lz0UyqqT1DDEyhh+hIf+n
wnw2HewCA1HjWy+puig89U1b3ZNbYtPp2nhifIVgxlLb3qDrwasJINN33k265SlK5RrRShyGApFs
rMddLLjTLRA9OL3pIVh+VJ3z0OkhM4F6oVPRhvHJL0WR8tYEecudKAGBgoqjpF4P1jxW4V2UPaom
Nsu70RRfNpLWsmi1FwmQl3KKqr8QiB0uhijDjU8EkM1Ni4mIbXIiPHz/EGefmfjuiSpRGxK3xOx8
3V00GC93bN8tlI/QuUvM6uxigWg8Mzz1xLUeGvQMEo3QzMnFTkrANw/1ZGNplntyAO9hcC4faJKI
NrlWrEzNhmjjZyxFRsTJHFF15xmRvyXbaK4IQT9RmM2Hb5KXimTK2oYahOHFeHLAqO3CMOXAYBR4
GUY6BdMWM2IdB2vAWuEJ+uO/XmK/9g9pTmEt96nyQ0rNOf6+aApAZ0wuEMnFB6xO18nCKKobZn/j
6rbwMvWYNtgyzBzqo5hDMUBA8oEdbQOaYXdQN9dkfgEFUWk2DiS3clYNW9WVYRyjXk/fDGrkluNo
APMdJ+PQcFpB6rYSXJwa7A8HJqMlE4CyNoUe8DrFsgYkdI5rK1uS9mt2nYZsOPZav1Vwu9Y1SioB
ntw75HPHiUHVQ+u43hFJ2zvO9aQrlUzVWnPoqZ9SVdzNKMybSh7t+b4bGrG3pRuufsQawiCvGnOp
NepbOthM7BH2ZNkP5UFkmDUcT8kdLvWDX84umPxDBTI8jd2vGXRsz33MBzPQn6yubU7gQClfqExt
rxnhAz007v1QtM7j2PB5jwmK/TVXdxHNZGyk0ajxwDX1u19109vgMIMKcGmb359iELlzigmPOBLB
Qi/y6GAOhn0urbHCXjrR4yDKV0s11qXvv/veaC8TQENIMLiBWiTYE7PkJjWAI3LmzJhOfToecJcI
OwpeEnvoNmmv63szbi980Njkm3pHfh6/qFMH7taYL9WogKNNJuLQd5VaBxB0YLgH9nH4fRnuUX2q
Q8NqtVhE2HkoumsPTmrq99TrNSuqxp6l2Ve0dXvWm1NNOzlZzrVyCA4Uxb4oLAeSX4ivuE2Gh96t
7jgd+Ls+1rHbFmnyxDqQnpvZTu5Z9UHUnK0927cfoCjj1EbTS63oAAohqpNg4QYJXkirbLdUnLLj
N/PvuAoZeWJ1nyW9veC66PYGgsrBbbuFRZPUA77pZAlO3d79/hSzV7dyieZeqBO5G6B43xUdHSrQ
BZwj4LgTbuZijVLqLLsx00+F3umnDE7bQiY8Eg0rVLehfZMavG7TVepWcETWQvONbgj9KXZ4K0It
/9ePfn9N67waSoG1dRsN+yShq5uV+SdklO5tGpG4KDDB2GTUy3yofWcRFtwyDDxIhFEh17nh+I4w
erP6erjFlYJalqUEABwMy20v67NQJnwx+M7A8jvxZHuYNcH2N698SyzG4qT4aBvvCdj+Neajvo3E
hL6oNxcgVsDyPCJQqwY+5FJEg/c5p2TNxMWhHYXZPtPxPOk55h3UuODRVninzcg5uFE23Fs6YbMo
VnNyoMj2hGzrg6kbwSHdAFLt75Ksy0EktsFHIxK88aXz2iXChT/vfINdCtcGpIoTAHh7XdE+84CE
XC71KU/fMC6+hCwnj/nEX9Ezje+dBntC4Wvhlfsndnso0RhQY4FGyaogAyVx+32Bf0X8ZvLdg9nL
ajW5gLv70o3vfl/ilgVHFVkfvwpuhM/SgMG/KluQzNwiIaFfGu5eO6B59Iegv7JPp0k+cFgzW5q2
Lti0Ya82SEHGFZ2CkyG3OLGqRRVIlrodyM8K4w4Dno2w3bjNVk809CdbE1uH3ddOIPsu05o1XhX5
jEBsJnfeJxk0/9ogcNGW5EEALFyawFVhLQuBoAyMQ8zycAWScPGbjPv/7XX/XXudqeukmP9r5ML2
p8Bh+fGfyuv++jP/t7xO/yesXrZPLjxx27MtQp3/Ai544p+OjkVMd12HYnDD+zdwwYJ7oAoYov/x
D0v/pyVc2/EFZylDeOY//vf/+hr+Z/hTXP7Khqq//fx/5K3EQ5836j/+YeJl/s8hUnvGO/A/oQN5
gPLg/I2w4JsFvCAC5zsly58i4UE90RgzVX984VAFbDaL1k+fYlnd6Va4HaMIollE0BxyLIMB6ycW
e+vQo4NHDuypMvpbUGf1cNdrCbpq4K6D2ieaqvyI8Jlx9Vrt3usVnN/CouPWs/7UI0BHy3Z/Jqc6
6I7mHxOrizcwoiCEJ/a9xoKW2jGkOWMwgOG7Wr6pUeusNFHrDPjQuhcsZiZYg2ur9e6l+dqD9Wrg
cs36JXmXQlxKjX1em3JDcSx10uTobWo8yAv+ZAcHbk7KBtY+6yRV76n5nQ8iXCUTLW4pDuC4J1Vl
3ueF/W7UY85fOFEHNDkb6jc/8M5eMDt1mJxycM6Skrm+WaZJ66Gce+euUcsYbCMYSHz0Y98vCUIb
29i2KxBY0a2T3bUKmM7pl4UmEHtsAPSVyflvjbNXrhpl43KtBPdZNolJSmeBKJ/aBuok/Moin5Da
+24lFfd1rP0IK6UtmWp62A9h26+AVF8ZD3/sTLtLOATEwtqmMtyY+bSNB2PTJzYNXFnZMxzlbNsW
5phdUyQPMVX7ShrgKEfvohfTsxf5Cb7d6uC0E8iIsOjWdcNOpNcR0KvMYGGEw8t16ICRc36nGYbF
YHrfNOve16kGjzlYNRpRsWRrmdFWTOLLN4Hq5PlLHnpcD842bMVX6sLO1ZryPPJtBVN94Zz8Ekj7
juXnMgacveIYQSHIHMOrBgf4cHudtJGZWXoPfWMzec5A2GILQNJs2m9ELHSi9gXzCAf9CQK+6+0c
ZVGcBI9LKvvO1noeJSWHtbEGhxT/NNmIIzOCtAd7n3nnm1jB1rYJFFWSKWucoybyAK+XhMyAWWsE
TXjsiUx6ngHijxU+IGO176owPJIAv4nAWNr6+GWJH9a+5mqIdBZBE8vo0NbXacC7nqUNPi+jOanS
LvfsDUwku+xUooIzVAfGRubCZB/r+Cj+4wN4T7mJVRCdWj3Z2+nY3jLFQzOtdtxY5LWvjg2ns2MT
D48DBsedhshsKa1Zgo0I9sIPXqcmY/U2CnMxwIGu2FR5iWYfPXM4dUxFS4oUacZVhAdJnq1RnYdF
EYPlI/R21LU2QEbRDlUQIfm3LXpHy+U7BupReW20j6JqXOUtnmuySBQipk1FmwGVrnSpFCd8fu8w
Qfw95/6nZLAMto/OpraSA0EzSoU1nLcF1+5gOBOh3ukt6ny2y119lzf2uFEBPYFow8vGts9F6sGe
7PuUZod2F9D/tQ64S21aV107/Ik745t+CX/fEFBZGVCzFmQlugWpsbU/pg66wPxNl8MFYBHFSCOm
NX4DcM8q2GmOtxUZwxZeLzRdGCxLM+pZ5FDpSVeaNT1aEW+NH33GGk6Scqhuw+ilZ450sLf87FC7
ory6Rlfx/1kKD1x67BuhcYQNKiKEQHZ9416U7SpzmAD9WNzVIvxSTdptGe+e+zp2dhiTqkXU0sFS
AX8g+QfWH++BufJU721m9Wwkj7Bou4qulBBQ5mCWb1nrio2t2e0xIztes3WZhi97kvGjGNLVZNSM
L30HJ94ARW0PmDSYaUkHS/eu14B0OJPG9xOmiJfz0HbsqlJu5PSNba9eVwZU6RKwftJ01F4PmHuh
Ztc7TMrMLjoN16nz3NgWPiZuNF1ljguC0ZuhieqHIqT0KfWHtQ4YZOH3Dksgxz2qispHrST86eAw
BsbxBIU22Iy+u7WcoTgWo9rbUfzOA5QZdQoeYgojTBbiV73CPTIBB0qdob7rbYUIPsUUMUy5fG7y
/MPVh1My2P3ZmE08nh98yUTjv4/K6uU1lPDoU0ty9Ck1lWtHEPRAL38yVfIsa83aqJyCSC5+Usoq
RtlBhcbteva4DEyny3EB0OVnCWMn4m5cRZQVrZXwKEka26M3hNmmDWi01CqWt3FEftI0L2PiHaJR
B3LeYaiBIgMuUA1vEafse1gvz92IUuPHLij8YoTISSBBsIxaNab2ICZFqCjUz4ZfPbClb5e+o/pX
22QhZNfuQweZ/TA0fKlGBIXCcnt0Oq+e9hZxwKdC0y9eJYcjy9+U8HMltzSLrYpkiojGdsMrSJoT
DzS1M2srPozlJS/otRlT2yDZHKij0/KOmBHKOw0HW6/L1ZnAg8mihDspxL08KJioxEdrtvFeetm6
tZr6TQDjXkbUva7glkjUp/6uZXA+BwRbTaTndSO6Fvt4AZ/Vc14IOjyN5iNzzHDM6jhf56Z/Qx1n
k+PVLzTHfnWIcLibA3fFtbSbvGnjAP81SVgtfMTrWne/FWAsBFPnlcQJUd0yue+J6R/6g9NMjB+W
PwI20tK7ULHWKcfpWLZY5rXuIWcBC/XfJ1WC7mH5Q7L1DSRMj4dxJoFheIl9ijCCHbhV06odjfc6
cboVWW/tUecDjZrRvCWum25skBZYbNMGA9lo8cYyM9gTrSR+hrcpnCiocrE4YqgcnTV7Ln9F70x0
aJNI8cjajyCq5r48Gh80WjSEt68nnoGdlsX3Tpbtqq6mPYqNScHjxPRcZx6+OZ2wiIlaPGTlmz4L
R7/q0ahXH14ybYxgM5RFuepMMFGCD20piVQ7NqYzsybnoAcqWY6stuD+Sd4Zn4X2hI8CNmPynmod
NxKnmJ9LmJoHr3WWpe+mayuN6kNCLFsLJu6WBPy2fA/RS1g/t9Ef1byPflOsdF9129qtHkOXATtp
jn5k1esBEz02KQ4SGKfCdU3JFq0iWbMrnRCThNyy+fT2eR5ykBuoKw84iui6uofA0C3lOGgHNjgn
w6YEsHbZ7FDL+8FGHXx8NP8bz3vjKqEZJzsGYCDJ9jrD3gy5NF1M62v4zD8ch/xDE1b2Sk89XA41
bwa1Tzw0J/OlNnNcz5ZAQ9e0lvobPirQIesaZagpxb4s4oOeV90fmjtWhrtj4xi92nIwto7E01B2
E2esAhtQEHQapy9qlzhXBjsiGu3CDPpy05olpRy5+oLJF+6sUpS0lYhNj/EjJtRbtaJHSbj3DGc8
6oH0rvMlQ+WsuA7dA94+ua4mYskaOYy1A1ZzHQQjUZSM5xQVSAffxD2PeP7QWg47ek63G2b6E+lJ
7qBDsO1Lh1SJ4WpbGo3j2SaKspDnlzrHruqpq+426iJnenZD3Bybu5i1mkd8OI+pA5CXiLNagiZm
ixMBwjcyumOED/iqyBoWEi4iScPXtnWwUi8VWhyXQPlJRiA9sn6mqjrmtwkgc2s7wmySm+bZd94l
QI9VUJrZzpWY+yKFI7go70ZpvgmLO0HTR/mSprKODwqmdj30WLPxkO5achpekNsE1HkUDLo8GHDc
Coltoxvd927EZ1rKdDtNyTlsgHPDu1iIurWWPh4Qji4aJsw89h/SvPugamWvRUGybMfgpJX5jy7t
XVU9s2L7dGudHG27bU0Tfo73GfTFT9QMNDe+gTs5j/G4m0CbO8+1L0j+fVCctdfCZssmfB8L/8TZ
9Kzp9j4IkIyC5jwM6N7kIUN6CBcNC0SLQ0QLeMCz5LIe1WakhJEcybLS1FabaviOzZZCjmdIzgut
AIZMpdIM2/VXxjTtbEs8WLiVoL26n9gcVl7Y3KGx3/iN2Oa7aFOa5dWTziNP2oZ8y0/HwXuRjeol
UNambpHDgXQd06rfmg1xpobd+wL856lclaJ6nn+TWaZPnqCocSxYnfQPmGbuPMmSL7eNW2HURzXb
Y8hLIHFWPGkt/5iNzrUYvQNX9p9W+OswRItJKZKgFmnRoTZ3erspqU6qJnvj1eUNCfGlr680gm65
Yh8R4ESibzTDW09E1ivL/nHsCwE6NlT8B4HX7wxqGgihAYkKcQqzf6HG5bmy093832WgXqQgjXuX
Z7xGjq6wselodKYY+abXInPtDQ7Yk552GRfovObN2wIHka3S5w/IyfEl4Jd+5ZBHdOMYqZKELfir
5VjGu7EBSV0XeywEBOb0AmiC7UO0ceBtxCdpq+arsJF7yb3lqf/cDea6yY03jHGvfa3uBjzORvWh
6u5JW7YqfQDHbN6XWrkZxfCFzX0/ee+QoF6CKAoWpXwk9/tAn9O7sgcWxANQ5ukuqsutPUS7UhWf
1qhfOtM8OTUHFoAankMk2XTHWz54j86YW7ME+Yrv7eSM1i4x2r3sbmQCUInLMwd6lsQ4lHtrpHZy
Zs9lj6LLdtG5nHnHU0BxsrTGlVbn9FrmeyayDBWTLj8kT3AOJTBWHIaboL5opryogCsFnO2y1rEz
Na6g0ZgyNkjnnCndAq8nk97RDonXUNwm6ArRHjoChlSvXKrWPDg4W0NuEawdTsjk0JcRv6vwQUmQ
AmAhb0ikj94k71wVIzW3m4RgmmjFfZ83B3sqz3oFRdrEwZIV2q7xqvsKG6XBGMauZOVo4g5p4KUT
oMIdmgp7kXPlWAep4rc21a+YON2R4kjXaQhE2A+O1r6qtDtyE1p2nfrRsfbaWn7ynRiuyMBSPrqz
eUoTIFjohnwfXYsdjgckrfpJh8faYGMD3UYp8xBOT42utnXPQW9SC9vzvsuQmkPLuPhUwWmu2sdu
svKlfygIN44dcOSh2pBv5B3gmUpv0qUePEr3bPpdUjLS9vjWRcnvLTPP7I3K1Bvx9wfHiz50OOKB
pPa0/SrCeE2E/SYLdRz74lO3xGbU2lXdqUfP3GJrOfteuIGZhlmOcUvSnWrHV1w688D4xNf6xxDB
ldDUOzQs3xve3aZ6DrnBTSlg3cZ5rDMHCjCBLqgYT520n3RDffuN9hk24yF3ydIH+go00F1Co6PT
f+HGQPpEX50vllAkb0VSfjQeh7fIvpcN/doyehXBY65g6Vg6JX2djXMvPJGdwyuImXTofWRzMa9d
pboWc2GXMf4xez5yoJ5f8gF9KhXzCZg2OpeoJhq3xMmnNP9+4DCRl+K1p2OSe9oSLfkeSxDtbW+t
lnyQB1rhyrm1RbROfP1utAvMsH6+bVn0aOD8pWhv3DAwVFHsrBGGxHB40JzhQn0qNoiIRFC105tx
mzBYWIkx57BvSRLtEyKeoTmecFmeImdYi/Yy+Dlhe77EaQGXa6dMbb4t7tyuWkfskaDxqqNmv7v3
CI1nz+Q0gjjW8fTp6TyKn+OqpCoiA9CUttF3bYaAfu1znLJuZeBd4SanxobTEjD0neGBpLTb9AEU
xgVTQrMUvonTffiGAfJcskLZhoBeFyl2DlSJ65jX3N1S7bHmsbkIZHkaa/NQ6damMNxnEDpyMZZy
y3p7U4/RHjDzfePj4qkotrUUrPP8TWHCd5OaoQ2uPuWNJg7kftQfeh/RiW7F2KlffEriK6uuEL4w
Ikp7XFhZDf5ohIav9f0uJBZSsFgYe24cqBN6gkQ4lH1DL716NwrnaqTgzY37PM7OkKv2jqZvjaY/
Uz5zlkIuR0OtKS/Y4/fCOfKEH/eJlcVxdLu7lgXkiAkrUfkrLrfHRBo3u8Q0Wo2ncsJV0Qd4P6yK
jiGZMBIVYk3eDHIAB70qICTKGGg7O+LdC4cOFtMptsg5qxAHGD0SlWxeI2s7DDUzmP0grP5Su/lr
JM9anB8Tmycu0x+VzoexT3f1XFRtvRpZyzHZPiquEUt3cNoEhySqX/UueSTYU9vbkHtEN7gnpMd7
lpl87Av13HA8r2P1DkXoxAGYk1ZPnEFQI+BcRY1Tdf67cn28i1Ap8hE7PBDJK25t6eKZDIE5Wb8X
vtuHOw5O/Ktk9aoX9o/OREtC5o8y3UOurBUey7Xpjy84k64d313Lg8LIjwOl7Z5e/YQpVPbRhMEi
ppe6yk+0q66zCSy51V0chxRqpZUjR3yJ+5GysmEgE6lvq7Z465zu2Tebd6kytu1iW2Kgol7IjssH
s8RVReLH5Hlcn/LxO7PDPzHG0QY4feAaFEfWdrryrfYhSBmFcenHq4BAynxGXBqJtcKISd0tU5Qz
h51x4pyxQN3yPrjSYHfwkoQEyUDeTyuKW1Pf8BILrH74HiiNcNucRY/apXae7QziEijZc3VcshAt
bYF5iTxZA0ziF8IC+gGCChBB0Z4Co9fXft6LFQP6LbHflejPTK4cmGBzEQa/ZtPe9fMbVX/crrrp
te4s/DQFQKswXOOxOuua89aY5DwHlkejJb9TNR6G9ies8vkG/px1jr2yMihe1ZgR+PP5bBjoplU7
schPquNcUbpsvZzCB6b6lRv6K9sx71u7X2CqZdugulPBtXyglp3Y54BHFqzbwRa0fMp4rtOGu1Vh
Iekrh7I+1O0CP0CRcD6yPO9PRo/YImpIcvgQb1qNiP7E/dPBA7UQudrYVuRfgLui2/nc6tQUYxFg
hN+kZRgsfBGYi3ak5nUwxj0TwMJbdfAumJypWTTYnw4FWfseCMlaqHDXOljXIZ09MhF8TjStbCra
4/Zth2QeZtbSrUF1WV4Un2Bhko2t7MfEoRHQwBGH1+mCtfusyJstfEt7rvwMK3cYPk7acMGa9hwI
l77nJlUra2g12uRgViZlOmzJioaLzDQ4N8/QtSQhFYch1DFoyk579dymmb/SR/eFShZSOPmwr3lu
1ZjUiSty/GHUiznLgWsNtbVNBaWmt8u6TJqVCdOG9ux6I0PSxJSkMQeYeFllSTyg8/D4VASxW4ID
yOzNPT3leDD9qNrXM325yL5YMnzU/b0N06i13ae6pEQVRuQup1dHyGCtm5q2tLmjjXNDObVgvis4
Cc07nNBnGM99QCJ6lS7diHajsEg+opL14yjbvTAs6FZuae9TKt6XicRYRQPJKtT0dRPgdcZ35/Kv
gQPMV4BWgiR4F1D74WUCVtJULbaRy8w5cClZqW0uKJ+2OUPhMhO488zOkUdRpLeszX5mrhNoebXx
Hb682ml4qDmXqB7+SM/jcfeCB4sJgIbvzHrSEhv8rQl+SWCUnq9kvNNqQZMRz0TDLmAGYuQlJ7cY
QgdxA+srEf5NBHFxUcOUINmiwJlFKybVaJDrPqsvSWI9kv55jkaiA5ca8LZb5ucy99apwSUrOuo4
VNC/jYYHSm7reHJHS2q1KLQAdp69n4rsp9VReCeqxAwCfaMI6eAa8ueyx7ysiXHfmvaRArBPHnEn
vR+HpYGrcWHXvVqEqj4VhskR/MvYQoHFfVB+SlOtgGhUK4RlLgtch2mgHpivJRNU9ty6s3RIN8nC
j3wcLdZ3BnGG94eW9ZKymJhDgthlXkkJqLvS4SrbmLMb/gmIjO2kD9WMpYOtadt+wFJqd28BqC7M
/YupTPeEMvbk/Z5I/aDHacaeRzZhwyq+78F9LlgY7syGJu1++GasYnXVZh8Ofp+0oPW7zwxJLVv+
Bktp7009NF9jxg996zPYZqxuYWJ9Ev05JUHKWSsfvvRB7FKvfyYis27pFUYdetJ7nj5+/aUVL1Zn
R/uAJ6/CAL60+SQjSWsLVutyw9WIXwNdVhCiZLqo0gTjjr1JAnp6E1P7dEP9oJLyQZAjRARZRN1w
z5LrxUEtxEk9/NC/cCWhmvXeAzuUVQUuVdco0B6n+hYO2aMp27MRBJw8omvRZkd6s8q7vtH3KMwd
U2Jc8RCX+drEOVpqzmEsBlYhTr1HnP52mmCHGfXAlLRy45yEHdUUoCtPVZd9hJzvccUKDO/9dugq
uj17/jJjPzj9T+akbyJoXnVdnImI4BOQ2Q3uD8m+7zH/CaE+ipxzo90gp7vi6ErjpPnO2rTwhVoU
MFPYcF8bADmJ5O3wUX8Ytj4s1OjqC7L5q1JPMmAF3g0wJ6TC8sMaGLV8nSI45Hr2McN8cZ7oZxlx
2Su41MawlWX5o8X1YWSnWE/mvV1E17hxCVD4T/QGU9uXpbgb6avUew4jNXAvTV48zaY/t27olmGl
mGDTfgrlcE5cfEB+He2cCXtZOxQ/WV7tjSG/dDnoCgMbbUSNrNsYindYgWLGUoraq6LVb+r69+U3
mP3vn/7Gjv/2a3/76d/+2O+f+OsviNWWDjpWT9LjKOrccMcYG33iLawrSB/BzCMh/54fcnYFrJin
h5xwP2RLLz+Y88vvj/798v/wawPLE5oykUVcWtH3TRcWBwxotIe6cylunpcHkgDFXy+/P/Vdt9m7
01M9c+OPSWgWh0wHB77wBjdciUhS1xKUGfjQuQEEoBxf1iC9iRgnP6TqGp7g7w+nxgBj6Q2b4JfU
4stBHn5ftBnQ8tePKJEunMDZ4UnCrUK5jydavt7fL/P/sHce2a0rbZadSk4AuQAEbJcEaCVS3twO
lnQlwXsE3Ohrh96flZnVqFXVz47e9U8SQSDii7P3+eeHufq//P68AdJkYEcQq+nIXaJPO82YQ080
pf3rw++v/f709zdcD9ae2+V//DZ6z+7kFnmx5XkxbWvLw7H3+9tN9UJebeBEE0T+l5MfLJMHG1r0
TZwn7YnjVOxU6kf/+eH31/AIakdfgnGM9BZMX0WhN0cHg20SecgsY8ZxiM0/V45vLsJFb2pTZxOm
Uwy1csj9ha0owzdkdjyOe2ZV5vSdD97ELpUPID7Hoq/bc2MsS+D7FN2u3CaFXUVBOXcgBrkRHWOv
uo5ps5w6azkYnc7NdRkvOQHH0LVd2rZ4/8x2ExgxD0F2y5t6tl+RvhSnkU1Attr1xS3JWdLesKiK
lnxP/59W5D+6254EIcyTL6fl4s3rg5ehcDWtaDgndYxWtP3sMEEexirK2VvT0zVVl75t5GWwWp87
qnPmlAF1ZOeGtT0e3XaMtnNPP/FKWSdvN17MuiyzHclPLEixy6PK0/pLvZQBYeaSyYepH7VJvxeT
0V9Gu7s1alIja+0cG3Otj6zDN89OVBS3Ot6JuBrEZTSFwH0f8+4XJHA1CgJF8+OWeRryV+SltPOA
APJtl6bOngv7Lh1m7+gaIrpBYMMKSAT4JP8YPmMUrzG/e3Mob5XQKFs5fJFkrl3+m3lzxLQApbaR
E2kdk447Nd2i04w9lAx0ddX6taKb8KeWRDPHjqZmj+liBmAQDg6vik3OkwbIAcY6L6tL4rol/bJP
nC7Nt/aKTDJpCo5UGLfRHQbPZ3TThv25e1swkb5lRnqM0+rBjFuXUVYLWnbwPf0HYBxpTNRT3oTD
uzLXOGCSNwQLDyaWquVKrJqtBHOAMjQatptJuVyMmQNhCsVvUvWZcPakcTrH8sbQ3WoTuZ7cEx3l
VZEzEfsGBaQZ+8UlH803nnf6gTHdEwuQUFcvIidKJE04UCk5k+NPJRVXFnpmEf7+2j+//fs7dkk3
ySxrvjHnFRq8wX9QTuWr8L0v6aw3ddmyds3qRwtEJ7O6S0T0L9Oi5xkBkDZ/OK341mX2tBCXzUtg
ONGep9nAdxmXm8EyXmqRwzf7zR+S/oxvVqayLfK1dZRnutYDS9Nv7IGVouFMNzUHMAfN3bZtcWpE
ekNVVr3JCCInKChSgcLMpWMs1Ucb89P4atXmYaS+JMB712yGqA/9BJmHE7FOdTX/oY2LeVur5pTK
GzlBMcYnn2eVNnv3E4IDhg1Y742eMmcTSwV9BXPNEmywX6ZouvWW/H2ioLFz2HhSKXZnlERnjO5U
HDjaZlky+yEl5Mlmynoac0WDa+l24Bh1pMHeNzlLydPHJo0wnTC2Gt2WPtQqx7HtN3+nlkWYW+p/
ZNPsS0Bpan7FSLvf2fPANvB5/Njs7XCkWuXOjueHCN8qquOaSV/cbx3WDoZzF+HN3fp2usMfMZ+n
fPW2czm+SUc8WOvDmnDZJF18JzUUeplPZqOYKffDat6MOJ1SuMlGu+jlgB5zspiu4PLFNPwaNZy8
mknF2W6OAcBeP6KIt1M+dg+eYYVT9mDbF+74T5RcMx3G7IbtKNAWcdO29MZK27kn1H5shuyvZdxN
pKAZknNmgWvrD3UZu5xiut3isvWT83fV1P6x44TkTpsTlxAmR2q6aZ6NeidUUHqNFW3HPo8MSHZd
V90K8JsesmLZz7Z5o2esKHsTy7u5mytkvD1g2FSjOTdmjxeUTY5IDS7KeiWagaMqSafbOkbcToNr
2lMxSukBrcgzWglRtt9ubH26bkS3I2eVuhTMJDP/EU3CfEhsFBhdZaOyjz/GxDBfpc3Axe5PpevG
x1TOIiD2+Wpol5b1WVOTQLG69qtoCcfX46lukh+DmPbGJeRNbeqdz+JsNOkEX2KyYqAXRJt1gvds
oLUEX3HHEzjp15NaSvZCPy+YgRhT4H50Oknhw8wkIl3o2PYonYubiuvGZluG2XUTf3m9U51dPFts
+SiZjx06pmfGCRtz8Q6us7YHdrvVQ9c3zySmPkcr+87kl7BsezeaC0XDK2BXwx6l5JtVIlkzK5O4
Hjt+zgPmZ2jFJShoI2F2Ngy7D92u5K5lvDw4kEBL69fbYZivRjLLsHU4fGwjcoF5Luwb+yPRxLqz
2VHycl+b2LDfI5velGS9OmlpHiuKGsIMTWbFCf2mS6jpWCf8sf7ArNAxWTYz9EiWJuZEU8LFD5EV
JKLxiQFZks+HKHOJGBORSXtfsPUMNZMMeUWnRti5S+hr/V+TjsVYK9YnDTcVd6TkFBvVxa4x28S6
8ZjYrJnNspq3ZHvQGMqWHieL9VtRfc9aPm36bGE7zJ2Nka5zm9lEdOroBgvRBT6P5JtfMBnr6eWr
VPbLTrzQNbs/ctH9vdN094xl/YPwYJk4lIJxeChyGH3BSQXq4fiBM+sDkyHvErtazBXd6McsaaBj
FlkeQIOG0LNJdaNZLbc9jZBCyB9S9y/lVI38287JdswbGS3ZSyGvidV/xfP41JI9YKHWBeMEM9NF
8LZZdMeUBct73DJ9pjmTuw2KbtbGmyg2PoFlp01pqN1C63zXTIAxLLnKiTLsZt3/0gcymaNEApzn
+t+o1fgS3OZgVRYCioGMY1kwnojYUqdOC4RfHXO+sm0HNhWiCYjOWvwNV0W8zssF9beNeU557u7I
3aPCTjTvNvF073YptMCYLOjANcLSWaZwKra7cFQs6AJ0e4lGooUZrvSJTntmNQ0vInpYk2DSKYvH
C9OXYm9Lcjr61EVh2+afhaQiz+oj2Du0D8G4NkW1K52sC9yBzz7XUmqx6hi5RP06o0o9//Mr6pfX
Tu0CkieBQmNb6XRPRITDzk7X8qhCVDnvZNe+/vNTMif7zgKBglK2dkqt4SVq8bfEnFjkyfn3Rw5D
5MNo09KpvFRp4RPh/P3h2jFwLgtsTYIaQqqVB04O+SO/H1yQIUon5Bs/Gw76RDN3ohfnPiYakagf
qQYR8vIC2pVWaNTtR71Zq3PT93WQah1CsGhlaz84gIGm6zShKRdr49qcCyPY/LOUScVtq63O3NzP
SUV/KS/QTcNXf+7Uh1aLgJ9t7fX3l3IExVuSJdW2HWwrP059mR5bzQ6dnuIOL+53pJn78++HcYr0
LSpWLJK+PMAwaIHbOdy9VMngVKhyTMYgQTGbqqUs21SLvY95xckDasSwVHsmvieqsihKPxejrM9k
S1osxQghuqj8pNJL49GVH2TqXWQ3c7hYzmRF2swKcj3vz8Qd9UBSjKC8CXTY6CTxUsojziKuUz7H
jIq5meuBFOl5YnuimIx2m2Hqp9OUgYmDCpMK1+bMbKEBt5YkOhpzbwgBRrP62DJHmj8DpgsII2LZ
nvHxeft6iG+w37VnqsC7cwWxsTX6WN1dYg5Cfn8Rt0zAJcUQPPUrdu5uF3oVXmx3Sc65ZzHb+f0f
pkzcWvtUz6I+j+qbEM8cGMg+vYUrl8cuRWqhPveM8ROCIn40pDxbZcYiql+6axWV6X03Kmqo+2vG
+nr0OfMtzBTD0UjJd425V2+nc2JhvGgb1jPaKq9DySeQ6vObyRF8QCfTTVP1ymQ1Ouqx/ad1mID1
rZ2TSGE5t5jOB9/o3TpBzXKs3QSet6vJCcXAsVvkpZiNZnpCo7gH+p9mohK4aTo93Vn31kM0sdZD
drlPE+ePGPuXrCQIren9rmyIXI4rMjezZ2DuZtnP/+AQ/y8FlAL1rP5/wyEeFbPwb9sPJudp9d+o
iH/91X9REa737zb/FOYY1qE8aoAQ/gOKEAp38CindH3PMz3D/N8tlML+d5wqCoEQwrFM/tR/QhIU
VFoe93TbdgzbFJb1/0VJiP+zhxJKwqYK03L5Rx1hCJ2v+r9WbcnUzGmXSFnb8p7cG9Ho3qStfCot
0+Oo6rWbxv5h7MlAdfM4Boll4GRZeKdRls7i1ttfWbBTrEqG8OK295GrRYG/+pwTasYJkn4OIO8i
gsuXpWs6GjP8v1lWEERYcxJEMy3ywsrYzqR9u5nIwwbxxeNsFuOVHurK4bLQEsFgQWh0fkjwZJJe
9pKL/aDHVPLElMIXHUstqyNbBFcLee2WmDOqKjuYdeHvmtmnQS22zz55cMdqN7lpGCF1XqqaO6lD
v2uqYx2lJ2+eaclhGIl6MSbv2aRhTlp9Fw2c2sSTcwHU2PV9U2BZLhjtjcI5tJCUqTbWQZsazVmf
IezayTuWKXdpsqTPfsLuoSqy7kaz9xJ517mZkYIu/tS/awKKoO/EPqatZMdMwrpEA2d+EdfLyZmq
ry5fOCivKSgaaxPrRC7tjWbMNZtDmzPYtH/D3YMwQEteBnoys4yzAJG2Yu8z5zC5qs4g58apmMRn
11O25BFFPhrx0U0N+8lve9YPgOOsZK1dVVIBEc/RgQx/jJaZ/SHhoHpePtaxvynFs+3bPrxXTaF7
ND0IHWx1LUhAOXrh3bqMOWj/CXynfACSIfWk9dZ1Wqzy2Pus2xmpWNsI6d3Zlto5d5jyJEABF9h6
9jcUko5OMuyEXKDT0sS+KaiJ3iRJWMgxuon6bmEdOxEWS6ZdRxvx/Vobr1Wzwu107stcu8NW2LkM
FgaatMoPQTFCxEStXI5oD6atT54yXKY2Qd9Xb0E5KQkgPTBQUHU0u/iBY3exa1m+eS1Kn7as7mgS
hG5z2nQ7m2keLImznim9Qxc52PedK3K2CmnA4PmwTv301Gh+gUdPp0y0SPCnjpkTrKpeL+dogIkS
GHfcfTEDRk/vOu6dlVP1Xov3pjSaD+AFSuujsbrXxoS5KqkXCr1Hh/5z+zBli80UgqqS2i2urlPQ
XTWz1kcvMW48TuzLxNXuUCs4sd6c2ds8eBzPp3J4ZKm9nhZ6J0lwsbYyOAXrkcim2mQfWle491HT
HxoTU6RRcchotd1NSk5vIwb8CAlCjqzAfTd41FjP/cCowZb9edDW+7YeUQKr5/r6lWl4kV3IVS6g
8tHhtM4s0uUe6P6rlF4ZmK6u87pWnnryI5FsfQSeJUECIxVMMjg28SxzJk9CGZ5m6AbGtbOBzHvx
n9q0a685I8WMY3FeqGSSXkC8/EbzkTnXRg+uIXvY7i5/JrqIw4yozYJHQf8dHwt5nZHjXdnZXIDS
zrUzZ+dZ0LeGBYI8ZmYyoqWfiv3PuPeTZtrZdY1dF5A2H7Mk7Gezu1J8s8WgtPNpHXjqzJeqc7ac
zc0sS4yUGi+s/BlxktnQ3DuKzp64Bbl30yR/kp40r1tF8FF1yQ61XJwbvYIjGxsR+lKmdEFYzj5r
OZ7x8prjeqe9oHlzb+rBj/YFdRTbJaWWRg5Su6UH7qFsqH7MVL+vN6GunWIpQo662WQ3fsr3x/xj
uJa1LVqS6noiv3onZ4AZm6TgivyQiZ5KLKv7duVShPOUG8GgawnTC6+8C5Yx985Tpz3TvmfuUlyA
25LRU1CpWU+9MAVKYu1uxRUVrnMyhonwfiw/eulEQicGuvdNqjnWvn4lYJVeFi/GadJGjCJJp/Kt
ZcqwlA9t9U2Li3xms86s1woyOgkPupVJuPxyY2BqnOk+GuJs5CDZZHUTMZqZaDANRiQ0HK95QcLW
PnCX76ip0n3fuvOmM5J1N/Tta2YTiEnHzgnYhwV+Vb11Odlgz42Z4ljzc8WYIVjmgbNbO7pJDJab
k179Xb32JGuDBsBq+lsacUmL2KDqlMaQVWa2rQsYGIMJcFkYWDlAnqUSMyNd2kTGQNIvxtdJHBZP
kv7SLOzS2QWTHVjRYMQIi3d86ofZh6L1cvfGsjh0ZxikbSakjJ2jn+hM4fGwcuMQnU1ePJ5KbvOz
xekqHvNee0Uy9EwjIO1Ojc/mxYdcWaZPey7BhIQ37yEkyqNY23czXj+9pIjuu+7ozNb40C+S82/7
3tOt9E4VawT+QBuU5WQ2mma+iJ64W5fQuMeRGdQh2tRArmqrYN3SEc94uHL9nZHHDX3pqgQp90+F
MQCUW4j51wKzKeoNj5bB68BKXY1c9AOg0ee6whdOBuvS1Qo17nT7WlcTyHY5xb1dXfCUtSpvtzIa
z8qwdEyTnSrqYbvK1OwXQoSBTBi5HBz4uZrEie5V0FByMAemQkYFNZFN1cdCince8LWta07nmYNX
FLSQq4QLrGgZ+4AM+8e6uXOcLH6eS+1Qzm24YnY99Kv1tdBCfascR5tC2Nx8hp+l9AzSdwe9Lt+w
tDYP5Ri/1u36txJRHK4D10y5pIFd2/215axeE8cMbCbStJMhu3fPgVBrixhao1F4H+Tl1u1dlCnu
Wj6SuDnmkdbjQZ8bFXAy7yK+ANF5xr0PXUBjYvq25EcmPdEBkiYPTdfQd1Y1Rwww4uE1H61HL53v
+8pI3kbTQISABq3JpP3kRdozt6VNw7fk1TXir8Si4dTJ8/7iprILfVYw25iNzIGZdx1ADBaPVjrV
gVd0A0e/3PP0liQ2XEP0NjsLWp5huBhpRb9CduPEpvWBf8SDOp+i8+AYF69NdfbVqG97Z3A/mOi8
RU30kejrdEQhZxHeJQZbx4VLZHe1nka3ex0topKDEY8MOEi2QvsRYUiS8rAuhRESzKIYz53zk7Tn
B6scx1sxdkSQVq05ODEGxCj5brV22thOlz3SDiT3IzDTMZLCvmYT3w+E9M7O70y8hi3z1nyyfmry
AxFdN5O5fDM9uXETtzm22IA3NpFGilniPeLwZZunRrTvFoOTQ1o23UUON071kJecbrRJc/IXX413
uYhtX4x/adDgTJ12X49iHCZ5/bFZorAgRMW3iua2Pm2OchByh8OlvCHYF58ZyXyksevACXqSF8UO
6s4gmTenyZOT3al11lhitisiZ+8mlb31y/aZZ+8Oh2bOCRUn14jnH2TT3zEGoD3M++NFlmC9u/qP
q0uvUlKv1W2qpIwJcrFtsVpbK42+qbLgnHuotaCpBFoNdeHkHYYP5jmEkN0SoKESP5yR2WR/iPUB
E9DBzSqpf7UmuqCE9N8js0nfdM4Ot+PS8IBTk4PVnnYiQYgc1y+zl/VBFQPb6EyHQopdIfXsNXmP
7iqR3kbuNH/HqLMTC9/pghxOc+3P3q/qB5pCAELlLfcj7iC4wPaF1SohYXpFCSpRZBB5dKY3ezK8
TYkbe4vuvglhlLtvfIDthjy0c/VG67wm2AZ07UdEMjljR5JBptN7R0KVEV2Pt8RwVSWvRnCmMIGY
qzVK74iRlTEFUR6tPazjkmBiI36tIy05GlP+1Xg5dPZkLAeaDF9b5GJtQ2skoUn/nfn/LdUi4zFz
Xf2AUnozp9ZL5HnDltTqz8Q5AsSxNyB50OVJpHm1Y5vwJYiZIjeUSP8ZuOgNMRvTTF9+Pd9sPVaU
JyNsqvo7v3/x19ieWOXEkSR/lhX6YzNpfbDWub9hj4Xk4kxN80uFIGFrjfOXZ6eqpJLRS4GLeTN5
EdpAjYPcRownGcfTPx+4Px8TvbnXBpOQMgEekLOj53LFmZlzqY2RuELa3c6mjMOoId9jSUarvx/A
9+ZTOk7v2HIS+u6Ikgrd9nlvMJVcunDEN3/K8YRti9Est2u8Up2w4KOGtmkL3vMc4EboCYO8aWj0
bbJXY1nznRzai4ZXam/YM1BMjuU9xQC3mXp5jl2JzJzZLTtOJDtCl8vJ9IrlNLG2DAUHdCybnc+h
nbWwlBnHQAXRd8gT5rwLVhwvZU+3xrtYRRBLQrCoiJP71obMtWPpHVmerK37wClu6CafjhJqD1+A
uTH7h4w8raQhK518shD9uYaKPkaabd3M4wmdrL7PB8c/xg0iPEOLUBvl2QHda3b1XJRC0MyI4jN3
43muf0udHCkuoNc5t9IHhB17owWRkT4L5CTPHozS3UOgfPt6oj9qWQRClGl5WFROQndutgTpin5s
0lC5r5W+wxj5VplEcephsvagKHLiLdlniHsyHKF4r4bHFTPvVou994zzsqUbkwMewDdZuO9W5uyH
xriBo/xMbOi7vLRete42IXDcDj4bUYpCt2bGQ2uM1qsclvchp7UJTw2oKEx1q4kgxs7tqTtboi/k
aMYjG5NzXmWkQnDQEDsra4LYoCO0XO0ndsVdMlLqNvvTgZM4vEYerSQ8szblyghUsgfkpDBzDhIM
uUgcjb5Q/Wo5s4v69WYsJ+skZPsxZquEZbYftB4vM2NyPbSjMj+nyQu80gcw3R3v3btK5q+RaADF
BlipWb9YjisDFva//1BNreWhbfJDG3WMvxseHI0wwkjvNra7vppxaVJwzvs46Ty2heMQUWHR5Fsm
pMtJ5uXELojxgZp3Rz7RsghqiuDAgrdOHIoW+VA3+Zhkc+06TmSPbQxjZCs4XyuZYsYmX1M/kmUy
CnMMUt/riVPKR24896kUrHFKFpFlZCKAoxt4DsVEongqr6mVd2eOoDfLtZkz3Oq90E5S8fgA1tFR
G740yke2ne/Kbakm+0vXkZPACkEFCzqpkpTq79dfaoZk1+M9sbOyT5ZgiJqxeDv5iRR7m3+vaZj2
WjFFt7pBLnxR9zRSF4/A1u+FMyDHTIetnKYlqDXWUaxlcBnX5aHy3Wmnx81AxCf+y2qoY10fE2JK
7D2KpudpjkTgjxpGoy1gzoPhGTkYPZz76CK7wAyor0QQsB5nWx6vL7rDQbrmJLexW3xB3hrUDFUW
Ibi9prNWNnPKqKYC/Me1clVSNO+tsXE2uh49ky9KAmks3xPB/HYuH03z21n9l3JO8USoZD4mAzgC
UhBigQspkmvJOfjGdJi/zlp9lLgHomQ2zpk7fBqtcagSlkyr6dJw4KEbxJhvBH0l7aMl9feBGSCy
emLAy+pSkCUzGHdoIlQDSYbdWxgfPhOJjd3Ct/WLHaLlZhezUE4Rm9+N1vq3F7n4/h+TSZnXb1tZ
yt3EZCz20C30HodP/YLHlzOn2l5oHliIZMUD4/5cTNdhTlCa6RloUOTt57TMbkyW+tuh62OCEDSZ
jH1zqq3QLnkxloiArG18TXORMEJTewAmI1yXzjnSYrqy0EKFtTDa68Sfyuz6WecQO6S2bNOW9hr0
c21vp3yct4Xhu6FmxcnV7QliecTwgRVNGUQqupZjvKIpeQGJZwfcclkfOlT0zVrc5STfBhJwLXvd
zYw8M1XhOK2Yr81z4g77iaRgmXQvvorSFUlx1/tFD63+x0y0eqP/xu7WfE9o4xmm8t2qGYWQz+N9
jR+zOZHt+m4GLgeTcwYrask5ke1LtFHVguXIBJYAdZpqyKo+9C4mZ+E8tiogSNNrkEcCVbtFeNC2
5MdSzQfMEXR5i/5iqqBhyTbOdWxc2est2hOeCzVrFpjGmv1Han15WfKl0t5J9jjHpQxzIXiBurec
hONE0rEfjhaOkY3RNjvLpRueRGSiopEdGck6MW7HeRg2FafVRTQFHAAeXVKVsV59eV1LjJW4ZTHg
nAfvJ6NZYQ7QGsqqnHE7ktK0VFyTTdUZ2dJdU6sIUX+Nu+wpHZtH6G+QhMHfZaxvWBw98B4Z4ua+
Ssdvx8Qs1hvOa0xitCagg15/25EkZcB0SkmWpipiapE1bcic6ip8anGbj0mjRnrYq3AqNzXCmORV
u4HgKuqKwPyNstavK8nWlYRrRtK1tJxwjSGGvemFo8eDTyI2VdFYNDS3tCR/aignVrKzIxnakSyt
S6ZWJ1u7krEdVdg2U7Fbm/ytJIc7q0CuTzLXUAldkrqjiuyyUblYJmNTtglHX8V6bfK9gpzvQt43
JgXmEz0hi/RO8enTxC5gIh9ccDOngv3QkxsW5IeB2fcleeIEDRpf7CEhAS14QQkd5yp+rOnii3Bt
wHR0JYlFRFmSVabHic+R9DIhnb2u4syDCjYXJJyB0D8ZA98lR6v8qlux0bruVnSEonUVj15VULog
MV2TnB5IUEckqWsVqc7IVqPv4aBSxa1z1mWct7GdL74X61ipWDZOD3Y3JLUXaz+T2+7Ib1sqyJ2p
SDdCJLDw6tqS9dbEHZqxQWtfKr52SP47n2sK2Lhs4UjI57QqNh6rALkd7azY5AsQzHHNUXKan4rQ
cYlvzCgVNq2KoncqlM4R6GOlYuoRefVcPOe5d/Jt5h81f31lBj1UmsEwdP5prJxtVO4/dxr4E1HN
98QrSb1HAmopwxOeM20h7/bTV+ICbLTw9vSP0pMhdHEWwAPrt22NdIZPpGpC5LRiXxEdPzjyoV1L
6wiqlTDjwL6dL6E1qVdEPmCYRZLmUSg/+Anmwj5hV17sgHUq1MrptRwjFqYMc6o2bXaoT3iD2oZD
VmmCx9PF0UDVgot8/iRy+adqqS1Ik7ObpIDaEUMVowS/WbqTxvD0XHA0kRyshlbqUYfJoU4Bkw/+
Cq1jLGU1vOs0wBxTzyQHpTzxPIUUdERBSLIozEABB9AloakQhBQWIVNQQq/wBEuBCjPEQqzQBa3K
PhwFM6BNy7clfIPGpQ9yAPLgKfjBVBjEDA4BFbEqPEIoUKJ0qXzzWAPJdANP8hwbfJeniwNfURV/
W4VbeAknBF2veH49O/eLAffr2tMxIy+zKxTAoRXdzlBIR5SarDEM5pLCCjkjl4BYCiAz04c1I96i
0VtzjFuGn206slOHC0kUIdKBinRjJy/2dZV/9UZY22lF+9Jyf7bsxNgBM9fBNI5Pi6n7G017oEy3
5dvASEJXTEoCnJIDqXCwM+GhhltJFcHCc9E6mIpqsRTf4ivSRYC8QP/doQl4ahQLQ7fSaz50TJ/A
ZEZuWggxzH0KQKMD0hgJRI2p2BrkFSbH4vA2A+ANhvbuuCgWR+bjZwecMyhKxwLXGRW3MymCRwfl
8RTTIxXd4wYFeSM2k0caSDE6KgooUzxQo8igTjFClNxACyluSCiCyAIlshVTRCKKKwXKqFO8UQx4
lCsCyQRFQrWPOZV7laMopRFcKVHcUpq9KvL7zoodak64DIcqDiVOyJCAG7aheku25IUFLn6hxiU9
y0yEFUjxV9ZQVbX5HOdue8x9NmG2X4qrHq9wXGRptELUVH/A7hTtMwa0fifsqNjai+rHm5pAK6OP
RmFYVDIkm1GhWc1S7E0Fa+UK22rHF6b9Mpjkd6aoLuiuCcqrV7jXCvdlwX+tcGAOPFirwDAombdK
oWKUzzzOLp+Ufu+5NXcepvodbFlKWymkmaeQM1/BZw0UWq1wNOynqpZ3o8KlpQLWLIWudQpiU2K2
DafrGMLA2+DcDAW85ZBvJH8MZE/bvnuMGOmkCpDjWB1mEWYOHPtei9zHHpaOZQGjf+g6xpg5nASc
Ge9xXwF4QqF4voLyUEk8LL+YngL2esi9hD+cQ/KVyxck762rAD+gjJKTO5i/FM11xuLbotskuxBr
/dNNA1ds8Q4/tXcgB1MIQua/QBfNwjDMTbkrj3c4a0j4riHLmduhfHVmTg4ThSX68IkrGjs/Kdml
MO4S+1yX92QwXjldxGwjgg7KUfPlz8q3ZIR+9GYwSPoEXh24yJJrLxUfgjSpmZdfpRHMsX9fK5jS
MJut6083JpSlpXDLcnTuO5skSp8jaMtDFy6zhc/sFacJr8kqz9qlEJwSklNzsiAmqEGPnVE84ZF9
a6A+1b/VEQCHfj2zYt0P4q2FEeXEgs3WfDJ4tqbWtI9gSePy2kKW+uZyN+nOg0+79RDtUeO/mXCo
vJI+VKq5UCYDpdoTHrJS7j4iXCpjb3KL3MysTDro1oKbVDeo/YlO21utENhmuRUKiU1hYz0Y2RRW
dmbQMcDOzjC0JSytgKktrCe+awHv0mOqd6HkPKSD+7cneVWvl9QY6JbZlf/lRc+3OtxuBL87KZB3
VUivI9lrzxPwCLCvFh0i2F+hIGBT4cCdAoMtZuuNQoXnpb13CvlK1oRvd88TwHwwHW+jDSSAYI3J
a4Ud7DHH2e+ZgpExHt73/n0Fo9yS2e+8Zeckxb5iWbyZWvsllebOsTG5y+q27aRAvKI9zQqA9qf7
TAHRNIpyWKMg6QJaeoaa5lSRjCgYdQNPLeCqdQVYN5DWM8S1pdDrHgYb7Ez5YaxrC52dQWnXCtdO
FLg9py/MnskJGyDdrgnc7UB5O5fI+sNgC4nGaAYkjEJ/zA66H++ryTzU7JJJiU/cHi15F0ORD1wj
mrHcptDlKZQ5XqEnM2PhDX2+QqGTsFEBqR0KcppPOXWBVo+g1rXIwIgOxl7As0cMgQf4dm67VAkA
vHNTvDHrNCzT6lFd+ANkfF0w9eCZVo+XCW5+hJ/vhPtWEFjr4OoLxdfD2XPQ/jbB3Wfw9+ywuV21
+quh0Hx9+UFzCpkEs7/wlt8Y5NY3tQL6JyBilh438OtHE+IfVXq+saInk+mDQs3r0rzMaXqhefSD
4+v3HhGCoRQCCS4Bd/pb4eWpOPa0tDXoWLho3FG9QftcMRHIUpmmvOdeKQoYRnxVg/OEFS7UNBN1
bPvCOeaflbWiMhxgOqDU6Cdvk+cKA0Ju5/ecOR+nEmPzwkEr+Qq/yq76uNfq9slJZMAh1S71i08T
h/LqiMcK30KKd4ExzGEl2k+ldYeVocPOUPKu16rmhh7DN7OZ3qeBTHtMRcGYu4e8LO9WjmBFzdl3
TKi2zXkAlfXWwwiRQH3zjDkCeD+bwrireU0AcL/4XDctKETSk9Eqn3VO0sjKkg8v77L5ifOl72jx
Lm1sXvoi/1Ogj4cfPxRJfENlzcXDYiGwWaxYLTrRfKdYLjpsFzbWC8GbysGC4SgdRsqZKXaMAktG
VZqnAl8Sp9egqf+LvTNZchvJsuivtNW6kQY4AAewqEVzDsbMUFAhbWCUFMQ8z/j6Pg5lVymVskyr
fS+SFoMyQAIOh/t7957LZMIN9tGGq2HD19ApNpYOJLuoxDKBlrWnmQIm+NGEzDGI+tjO8DFgw08a
z0s3ODZ+cofF5wPFpZdaIT6IQDkVSEsD2B8tDBBNudlhgkwutyeMkA5WCJlkChzSroOMUqSEJyIV
WMSCMELa0ew82pOomMARv3j5BJGUweLDJvGDJ8Ovd6FClkQKXqL5YEwcBTTxibNXgBNfoU4mmCeF
gp8EjxYkFOTsH6C8bnsIKU5h46KEmdLCTkkVQ8V5MePhxoasgkwG8714sxVyJYO9YsBggZTJIRSW
xa4f594CbS+ePK36YkJvQeC3D6G5+HRRm3l+yJLmcwbtpcg+YFjwV6bjfJzczz5MmBE2TAEjRipY
TNskJ3/tzuPrAElm6HY9XJmhad5CkCAOCPUM7gxxkgBoCBFUQBqiye4tquC0RfalQtZoguWUCcVm
hGYTacEhcRzcmS2dDXQxEUKJwaMWl9GMhocTh/PeT1gjMWNsJeLkeSgxKiiIDpob3LZwdSoF2Mmt
F0MBd3rHeKW7de/lYoU64MgeBxhWerYUqmeA2TPA7tEpP5SwfHKYPrWC+9jWE2ve94nf+7B/PG8C
lfMoIQIVab0PzOdxjj42Q/0ikaN7LCPoDlAuhyCrwEIxpBqNnOAW4pA0rKs6bjLJZx0iUViF96FC
FNUKVqQOmFnGCwL2aBOF3t0YEMgeEi3eMFLC6FVkYtf2xdlZk/R2bxshaW2jxT4khMNiu7daSP9Z
/aMxqz52CqkURu9CIZYcWEuFKJ+7cOeQ3DcQhZK/uEhK8Ghvksz7IhSuCZHwSYffhLdwMyugk6/Q
ThaMpwa7mTl3+9hudiUMqAYWlLQoimg1RW4WO+R9CgrMDeyowcgwGZMpPyiqlNM/elCmfB3a1NA8
klV5PwFpCcJ2D4vsxnojNblfTx/6OdqMcKtc+FVW9ClQpUyoVjF0K6qtN3JJrVZxn86XynulRXMI
/PTdt9x7X0GyJokLUG8usy9PPhStAZqWm1PBAa7FAcRKa9LNBHeLdVOyp4S37iBy5XTTNjYdcsz0
RyOBeIaGy9rOPLVI5XJQ+iq4VwzlizkIyq4Cf1kKATbCAlNTZgAbTCpIGN0fib38UbpkhHuxXpGT
fvAE0yOqiXt7Cg8t64kjwXiLpvH/adh/Q8NGfWmZy6n6DqDeXNrLf70vwtGHS/b+z3/cX5rm8jXs
mve2bX5kYv/+f/6u/pTebx6LMMMlcln+Qf3pmL/ZupSmYzumsAT/4l/qT0v85tIOQhrqIuSjUvZv
9adl/CZM9oG645rSw7ss/xP1p/MTIBtmr6N7DghP23IN3UOA+qP00zMnqSVsJA46OIXC0jeE0IGx
Lc2d5lIzjFx9+D6e/kDp/pHK/asjCkDjJoJYU1Cj+OMRU1YsFuXZ8jBsUaORyu2Wr0LCNu0HNH6g
HX+4Jr9DwX88nPzFB+RAHpFAjrAs9ycCeMCuea7LhJCCdGcxJ601ZzqXc4JPbz7/x4dyTZeCMF1D
Pp2Apf7juewdquAFDIUD5PBrglHV16IrVTI3Cb789ZHUm/7OP7/59s9/cKUYTqZru5bhMAb+dNVQ
wsxNaI8scLUBAZsLPrcJAR0mRCD/zfkzGPN/OpYE6U5zEhGyYagT/PVyivIA5Lrx3wGrUNzufCo8
nILFr35mVt+ULjxOvUvUIhfesHtj1C2QuqnaOb3zYAbIbER+/9ef2vvVOxHCI43FNCR4+T++E6fP
XK31hvKA43inJ/697KbTFIxnnrznsRxPjeW8+1Hwd2fgF0PIlSbqbccV0vPsn86AZtiF6Rgq50Jt
5vT2RqB2pfR8qtrxVHfYfPLgLs7nc+xWGIe16FJb9a6cWNVFFrjh0ZXwWJIPf302lhP/8yBAOW6b
mIwsKX++dTFzdyIN8/LQWqo9lNoH6XC0lt7LSnfbb51+j/OGH8SUZ3TZrtsifZ6SDOFS17+4NnbP
mdaSDJC2/ysT4Bd33C8vkw2LH7SxrjO9/PEyzV3cTWgey4PWVRBYe1Fs6g6KD3T41WBxRyDWZdf3
qRR0wf/60IbxqyHyw7HV738YrK7rWb3WpSVcOvNx0KkKdkGCV36EZ1SPZ1xanIp4PAxSfomi15ya
xd+Mll8Olh/ewU/T25BkeBtz3gEuOuVOHM/ITi+zktvFTAl//XmFbvz5bHsu8wHj0vEsyho/Dc7C
zyj1F2V2KHCKOZXDliC5DvoM9knvDSC9GYFZpKNEUPXp7U0hlPTUHU52bR5ar09YSk63pOVdp3S6
9XzGjql5Rzhzu7JB0Ah4w0v6h0DvThaFLFojo40FjAmODJWLNIg6aPrxPKfsDos71FSdZOk8F/wd
9e87otuoAa7FUOyLyXyZKKuVNALWjXsX5PNtJRmgScI/slt2Mmb3kM+INsH7MFbwNPvoFdUNNfbD
ybLkTY9yPjTCQ6paGaHZr7mi+f1SfNcsIHvVdBma8SmqUAMH5tEvxpvC4z3mulzTNXpqHUotephr
AOsod8gwucmqADsaRep4PrcVvPDmW9LFFxjGt8TamiS77ei3Q+YZeghg8TWz02sh4qsaT8JjCBs5
nyHKn3G+fmXpDyqQM6Mng1iHgrXsgAx4FF81DGorvQ+vMoz2wnHuiTSgYMfnMkZ5GMb+A9LYrW03
4K1GhKRMHq0cb0PVINTqEvTflF0MjsluD6sPM97g1fyBaTqR6sTF7i6D8ie6pAWKmFwLcKOY5BkH
Q+u168IgdzdzuCyqbQhT/dgh4l9OPzLF65CgNiy0DzYm9bVWZFfCWKjPh9fWCe6F6VDYnjINeaB+
6/flV48FvzXyUTXVmbZn/dxH/UPsvY8ugh6bfh7KwLMr0P20HvNi6R0rkupKsPcr3+Kd+O78PJou
A3Y+e25/8jwykiCEhSToISNqvO0zUS88Xcrg4tmcgtyvNnn0rerHW4sSqjpEPg8wwtVAi7qdOl40
VZ+bmL2vll5MgmttdaZY/DyMpXxwEv1MyOZGs7QrseQXI84uvUNXzBzPVQVlryekogiezUIMq6k2
TrFbbywdsHMV2C3Whe6Z0Hn+uNnA1qPKTKnfz9D83ZGZTBPRDW8tmYL1YXkx847WqAR2VRlp6wbl
X0z3ds3T8VEG/btLfsVKmFysWnrTvkoeivcMP8qTTX+X9pgEBtrcLe/eSfh8o9Gf1HM3JoJ2FV0E
JbS5YvuLJAyDxZ3XgpuCYcPGgX5ZSudKDeVBPZxNnYDPzgAZqZiYBtcmYmWxtyrw7n5/Nunq7gCD
NTdJPL2i9mS3NvLeujTseKGRklylXyNW1f2R8UG/KTDjx2U4VnZwjdWNO2eMg1pL30wRPDttLta+
w6GXqcSN0usgx7OXcq8UB6ZbmE/D2Qx5ThnKMVH5tLW0edoFhY+X2Qsvbc86wkoKbk6IH9P00sys
CZdpq1eP+pCS+zAyhEo6E+RTADtqp7OhLtS6CLDdzqs+cp71eQSx4nQnYlHCq1OUhN7qTH1tHWwd
wL5OnVw0mkNV1H62o2M/cQ/0DBcjSC6uhm5F18e9RNnCHpEl8OjSbR5QO+2Xf+B1+6DChd45/dlV
c+bSxcOXpPo2HMrgKHgz0w2M/YcGlRQdwdtxau8wLatKZo1QfzfX461eR9om8fx7vePceLPWwRc/
2F6/HWuHKqgZjbshZd7WvCDaoTG8hz6jZOziLFN1d9Ek4Q8B4Ws7Or8ld/pYqxK0QYhVSYt4S6bI
BtBduvHvUWXbd4nGiSmhi21b7COFNRxL0eRrPVS26QqFAbNoQ1+MUvUIIFjnsKgHP3BvRfsYMdak
aeREtM09ZY9m5UJFQPdtvYQ9lg5tLL1tWsavY0D6AmKnbOupNn1KNFSscV+lIedKDtNZhzq1WQbk
sniRXXxVjwM9S6/4Wg6IekjhmM4tcY6APPVvaGxfkDjATzaeB9+7nTp69AOmK5/t8Pr7JZraj51H
8lQWHJfB38FF2LiIxch21CIGVB7nF8OgFWyksPCaKdlN1ZCvbYZ1OPbFtpi6987v4XUXqEAAj9wM
fnxjYP3YgR7WoUcjKRo7nwpeUL9WHWckaKIdkQN3rac5m7oyvsgO+qQ/g2I3PGxIJOxVaxlDNMVq
jT4q0PboryMuYEfSjdC2rpNxU5azWNOdohFqBkeKZjwONe5DgDYb0FxYDuIZNgBge0E6Swx3heHZ
TJvKcMmly72bKMeBAbgPoz/FF25ksa5lcZ+XElhMz7Ldnd4rF2sOJUeoGbRQfXQeOvCurOIk9UlH
AZ9s185FmY6Pmx8xmVeYc3He9ls7QQuwXLsi5R7q5/aaW+emxmADPG7TZrVDlIC4JOHk4igmRqWf
K0R2rtLRcNkdx7jwPz4Ii8537gwHy0J6vKyJ8P589ehVbF0v9jaTJldk29FbUEC5grQ1WAHsL8IB
LkrWgo1Wa1n0vTDL36Gfj+uBRL2cDxVbSIlbeUZWCNnb717mfHgWai635cOs24gAGmaOYDDfnBxV
zTIF2R0qqBhER1jiZCTsF2nM17Kxz6Pjvqcjt63p6gjIHH0z40xYUczVwad4/Rp/M4immC5n6453
FduDnVVmRzaaLWFPgVgnwbBD/HUXuIJ2WJDTHcZM6Phtt5ExqBqL5+JmnmQB0OOucQRsOY+FAdlD
POeq0b7rcqx8+Yto3f4lRyFqiQIL/+x+nbLh2XDc4UtM4YgG3zEIJvmZ3q7u7JpWGz7EhXXX9yac
fcOMNvEQvblNr9+SpDvcaa59m0SpT7E9vhWoEiqf4m1QjTrOvahctwI1GXoOHGlh8TXypopHTZzs
c5TVkXH2gM2ABvfW+KqIe7eIjSHXZyRLaapqHoJ6io0A5wYDmqbkqDw6mVsgDtH0jYwIzZnEtC0S
eVOH5r3eCEikEjD252VPDqN3NRC10XbO3m0IBcJ0XgP2u8sjyZRpiyd7xA9gFMVjIgFT2JoLeKbc
eFOfb8M0VLlQ7tmIpuKmTcpNlSCCR3YFoqbnH1OchywYEB9e3VZWB0JHUm2X7dRvybdQdiVUkzg8
u5xwhRF1XWRG3n4sgTV6VsVNkZy8VElJzoSj0B5USwZQVqxe9UZblyg/VmEht5nfu0DkwqvtfG1H
Hh96N9BiGpIOLvdjbRp3uFpIetLqAiLcRndZb/Wj9QaQENZvwExO4Z+FVsDGpDJbbn3J/T951qHP
0CqORbh3TA4IlhD1N31u4rd4BPSiwyAVuaQGOIzLaWvD9WF8ee7emRSVDvtAUCe4/NtiYM9nI3mK
dXRMY70bnKlSfqhjMQUdTySADRPtGNerH5OBxohNgMiGaKINYDpn2zgTDa2+/9RE3GnzDCc17RFP
mG66yd0ogeOYHxxE9BvcNfVhwHfZ0PgkopEkmaCO9gMRC+AjfUDpBRmLoT9tZKlbiDro3QWs/JBQ
f+kbSqD4atK1pY4uW8SSdhVtbRlezdo5cg+m++VJl5sFm0xEPijNjLU/BkApaxSBAXUCpjNv7+fg
qCpL7OcsPEZuYB46DzAuT4X9qAUgikUI1bxb4fB5TX3Ea1PffEkrjXyeIAs3mUg+L1kPZvoGNUJD
BECAKIykXdVGwd4CSOLSVnOdJNqxe5NQLfp7OTWvnov5YMp61RQKC5QB4wYoE/dT5x6IzmGBmLNM
N6ge58p1NqslJQZxhEKdd2uzfUAMAuVCJKRRTuwwNJbJdmQyf5cwJ3lgfq8uURZHSZRErH/iguHD
vW6tdGKybQGREeqSVIuCxJkJmJu120KreL4L1lkSkUkPEkgfUFbgG/b2y7I1Cc1toJB2RvORPg9P
WHYzcd+W+MMGuN3o+VDc7DEh806VE46GVMIab72ck9l0PxR58cSc9LFw8XGrpS516QS+K/X2JorP
wmXxlgTtCTRvId7RWnAjkd9CBIJaKRc+JsuUphbp5WuZ02+krU5wt/bJZu5gEvRXo8rcmrFsqf88
wYcmZfo6153PIj5GwJb6j7hwXZpg/KgcCszjVbcTLO2I/bgGCrVmVC5gLVqJdX0HjcZiY7oro3od
WyMpDVbH32d14YIwQyhK6BbeaN/BQakZ1TbVuIyx2mx1qtay+AFDtyYkJ3JeSZj5Mhf62Y5rbR2Y
yUVYnP+B2JcMoRUaZmLmKq5YG+PtTNmR7EXOyS3SJwe5JcKql8yVDx6VQzh+TEvttoflX/jqFrPn
MxHWJkCXilQjgkmmrnpRwLbtMCYfaNdWB61K053hNvOGnOhbs8/vNAdkVlC54xbJxKfJerAF+0sH
bGgC6U3NvAFiOIBQnFkt4eX7kqrNnx0kKWXO5muqaLyUjb/2Zh6oalsqWwTK7UGzULTQyvg+QgNC
HQB9zrdxlm7c0kfWTGri8rY7F81wgXyiJ0pl1evpQZj6o4RIt5GEaq9lhJQZxfULuJdDUvKkNrL+
ZGYewojQAP0/nMxhugWHcbA7hxPPyp4N2i6LoqvmYSGPu/6UVKx74MMcAyJz6IyyM23621mI83IN
ugi9m5nPhyVurFfzaq6ihCa1P9bD6aMlpwtq62JV1vg5XR/lg2PStlt2yWY6k2APHgyzFJZ3itUw
ci5Gr8gE6k0A39h4amuby+xeLaY4TyzE1Wa1jOfbzn51Yq+GQEkygBB3suKeaOzpudLyO8eZbonI
e8SNvpuM+aiBv1uT0MKOnT+t6h920H9BbGIR1VHi393EjJHcDJ88SnqmIEatcz+XPSq/0hjvjJnF
7uREkE052QNYKN3/uJTfljdvqGdOaTFeEfpe9JiHlBGJaysJlUWozSDIqPPCTaHyrPa7qFEbBnwS
odBALLQyxls3M55Hgxyy0BzvzZgnpmY/atiWOPOwc+NLl5dvqb5OdGYbZ0Q9CauOQcrp0So2Om7a
3LHQYBHMXg/rAciEl6WaDHnJ5FH/WcNKiS2K7WViTbfquSyU13bO3+uee1pt6vuCJTuRsqwuC/QP
BIm3ko6oQjSviD/essTwti07YUYw/0dgIuoAbqGP4Oa5a8G0GOxr029l29oIRNhGuGjEy+832s4d
gZ02nyEZVys10ZYfkUZ/q6v+pKYSdVXDuTvIwr6gnb/Extc4T9YBlut1muZMM9rjZIp73SPibI74
2KoE0TfcPcE4nmznQ9KFXysMiDlVlVqKgKc6RkamjFmdk96n4zu+qY8pSSZbqUmxbOWDDRgKkB/X
XhUuuwadBKtWHiSvgrsD4AwzjWUl25E4BnCR9AZMAnRXfjvyKXwUk5gbzyTsXMcyPcEk281wZryQ
239koU7+CCFBFXYB1cCIjSlY1Y044qK7Zn3+Nsl4Xlsp+w5V8LGD8DpZVDXkwLsOG+2GVs/eYJHo
qKG9vES1Kk4hoSo68mIitM10KWUqiaJgCDYVDSYaFmT1jU8L12ApLIQfUuLcEXAr88PAwAsiNuCY
kTA+M8CNaUc4MmJNVgJdZxiszCiVKb1ultbfKx6ml11yxKR9KnY9tRNpq701o1KMeKs1uY8ainPj
Uj6L95FHAx5a0/1A0CdGa3b8nJwY5an6iEDCvlA83Fb1AIsC6C1OEuYkI3tre+N+uR/ArXEJa3b2
ERuqSXNhhMpvNsQ1oJYTR05aLEybwHY/mjSVXaQgKxoE3H6N88H0ETstW20fE9dopkfUf9e+YM82
jSnQNQa02t7zvMemcqU5ba/sdN52A9si6SY39dCd0mHcT6VAokTxX7HAgzW051WpVtQ2VdhlpxWo
Ulk6MjPkeOraNnNJCOReouGyWmqkGR5BK6LoltvfYxLjkNkA0X+yzj0I5ihV123IBbFThiQGGCZS
KncZOENkLwe2pxr2uAG29xjuq44wtdoDPoiz46UB+7mPbwY6/ruarHjopPpKN4vnULKazNteW/mY
KmL+dsX02sevJGjhOcPaiUwr/ZbXvfGw7D3zWSJtdcNN2nCKWid7rdvpbogHnlJ+pyFzzWis287F
MTJWDA+ExjyAAb4uVRpN40PXabSpFBBb6i4BmJGOrZBHG3Ge3x92LBWTbYV0OrLZGnu28LYqZleb
nG9O6CKnVCW5zLcYNLH77iZseetMCQYBbS6V7BJLJ4Z5zh0IVspOrJHhzT8Vcebs1FSyWO9Ljx4S
iM2P1iivHaBTj4RcSt0OUsvwGpdPhN0Crp2pKM3FWzO3j6XG1tsvEjZRqc2EyuPNDFBmscm7XfbM
ucmoXp5tqD6Z+hz5XjUatlGK1bMqTQmbGzM3E/jpxSNVhhWoomwlIX4Bu9khX0B0aMc8s7rsUvck
IU87oHPd/XIvN5pgj1rOj8tqbvmgLL0IcLQt5mY2eVRmM09ddLPlj4LG6gMRPQdGdWrwOng0GPdp
dW9MOnBDlttAbymqpp+dqHSR8ps+JQfje01AWqyuh+qmyAOivBj1I+EtCRhQDcPnhhGyb/Lpk+az
ViHD/GH2ngcnMLgA8H/xWiuGm8iP3T1SdYqBfi0OUZ6RahRnR2u80d2STUE9ffNN56Nm5eWO7Tl6
W6IELG/q1pWXvZVVewzIBIXx048uQ4twKDJq+3VYfcX1L+G8Pfp9caPp5ac5cDG9Oux1EXbeNfAO
b/LE0VZMl/0GVfTtICJxP+p99zLp2WuGykPL7PEA7tkuNcyUuN1LL9SAIpce3i08PN1U2mt02PW5
mXfzCNnMb9xNMZvVnWGm8aOPNDaj9tBhzt3hK3noE8TXWqoIZqLHMt65xPoEeFbhxhJ/a7BsiLvx
EcsG6ka4mGEPNEN36cyVBPcdgnj4gIxFAi0inZDlNtujSz6Qt+S7r9DrdnbWIBcrtc9t4akaaYC/
tQSdUurJx6xKrP1Ats+d4Q9ib9n5Uz64ATl1NpFMVdfuciRXxwxOwDFRL0QjY2OAY7f4H5cX38AJ
2X0q8h5gVGjK31/swiF5bWL5r3sahY7cdHb4z58XZ+XyghoWuiN3zhAExU2D4RAIfv6YRjLYQkXa
Kkr3JjRwVaPQt9YyZKYxqqClQshs5yce0SoF7JomTb82ugYRJtM/oWfrdmkcIScL8dAWyI2OywsB
Q5+8eiKOUjklRzf88WX5GXJ+dxsCVIxAmk5pMd1wNq1jq1yry1c/fWuGGC0DiOGRIgtauKu30sOa
hZtDP/77pRxAKBleGaPv9ynhVGPU3MQ5UmWfnEut7w6mlhCDG1ZDhTyNWQBWMMyhl2wI3d3gkbwG
aWqrh9Ed+WfiuLx0YWIe60bdVxT8t//+RexzoDShomFopnFcXij3i+9fdUBLiVFXv3EGVZvUhcXd
GlWo+4g8L0r91CSGfiqqONjBFcM05cubEPIqIOvo1ZR1dWe1bc3GMcoOWqoHR67SqQBQAZWwfNFl
fcevxwdpdAjJkjS+8YAaUojMo7V0MSm7eW0+24YmniMM7FsZhxGSuTzftAbiMYsVAZMOoBSav27L
gFLfUmivngaOsXw3DraxpcKvKUGxu+863k4wTOVpNrPyNFko3lwA2YflZw7bsNbr5JOlPeKmKZ7n
6oGi2LRz5uiTpRfpI7oytoYSUHSo3LyzlYDhUee56TRJ+Vt9aefhN2MMCLGE1cAWwDCPy1e9ugo/
/EyXza4PrDd3mENSVnx8EsL5pOnALkdFXLJyJ7jNbDIA8eD36mX5auzDFwpnM/lTCgLY6OMxkOk1
ptFOlEc9HpcfLS+64oAuX5V1i0YzLdMtk15K0K29EtQkjza+JmE8Jz2jXBRtyRPfepievdbv6Tbx
4k7TVx5HZJY6s/8yiX2BNtHWcPvWBQI7y9wKdRc76u5sJw8ZvBWTC9UEDD9/62p5u6PifmdPBj8R
AeE1lU26yvjgdHVya5uUw00VDAVZANssdHZQ7dsJdMixVrd4E9UapbsSl1AE+RmKTRbF3bFPJKiq
TM02qZpoCr/YR0nn7U1Ql8YaH1u4KQUB7jp7yj04zYcQDAatRHEgxBgTjLsjIoU8VUOyoIPUlag/
JXU0l3HmPnZxC3UyNUgYmEdk4LOms4jIv1YVx572mH95C1bdHQv1ZgKRsMZYvgSDi7IPhCemIFeB
dyPr6My6dVy+Wl58q/7928guxS7zXJ6c3c3klNOecIj+GKKFJC8r/P2r5Wd28DoEPlFKwvB4zo2U
x8Noxj9U4moUvttuBZACrJzN58ngtEYOj+ipfyrD6A2PYLM2iegKyxo6f9C+isThymN1nyZS2xnM
FB6G4M6P3KPoTGBDyk9aeoRdBjK4sdjyALVLNlGpf/Fdax8Tcx3rh7AYP3tVeZ5teDUjK0YDgfDA
upSdr4iPk2AJH0zmqx0P9OciMNqzFgLsoobRaBp1D+uzDpBt3ffNt4pFOb6sbg/EqtxezVIjbdPm
nkVTfxNOQm4NBxmZQdS1dMpNkfg1QN7mLbazL410v7AxWdkK3WR3wZex8i+ThY/EaU6gAJnWZ5t+
yLgLNITVfABdDPt0XbrcEiMWmZl02FUMi4hJhMAUlBcf2nDYUGRZl32wwwdGBXVkbquIXDWdB6Tl
u6SWn6PU/FTP/JF6Dq/uyGNuwO4WhZQaDTv7GJRYN6HlfBBe8MXEUA7KlrrXc0TA9wpykFjbNtvv
OavfBvKbZ/M4V4JmnKDfKwlMAvrAZnZqxR1pI2/MQveJHhK5glI8dapyL7ruSVQlXsSxI6I1bVfk
fFtbs4e9P0Q84OaCAEdN9Kv6eURNvmU1W9/Nkgo4rahrLDBzL1Uei6TEvNBv1ccI1UYgjRXEZ8Fs
sKJOl36d72HeiItD5tfPBuSHzmH7tFT0Yi+4qlLQuGyodCosbpav4e0dtR7QV2wP59oDjmHjOIqR
W+itzwbSXNtsdITGvsWKKwokTv2UVMPWlMkFZ8YLBimIegF7Zjdr1xE8d7enLmAvJSSkBB1loTRK
L6JytdXBqrzjX+ttLCUx+4PmytPZFSBr8ugKKsrnH/VFaNUDq8PDdTALoHzo3Sm46OHWwDU00iNx
yuwLKz2fbQwBxRns96Xc5dFQ64Cl4wTHKsKqmwJFZOBnYWewnMqAMqPlblITwK9gO8uSR5WFm4cx
JhOqs9lcdj777dJGMTJdpckg6GLWhLpziAq7XJHGcyliaeya6pN0xWW0Y22tDap0kO5mpmuW/PEm
6zTIOv32r0+KoQRdfzopaEjBy9lK//izLi8QweRSEjnUmXHukBMt4DX1lqLRvTec25k4Q6/e4LZy
N399bPGLYxs6fDDLgjCAKBad7I+Cr8bqcTsMJREEquOd+VSMOJARnm3KDJqwHwoxnSRqEZJ7zq4j
brxhIH0jutIWPfleAGuEXAjWEbSU2/s69W5Gi5LPX79L+SdRmKfDf7VhvOqeadI0/OO7zOsRpppM
GDYu7zJslVe4aYYV0zCbyUmV13LodaXsQNV76KqQjFVDclVijijiKmZ4plFkAAxmR4xj+GKqvZyb
UuFxivwS19klpVTImNhZgkVZEIefC/iUsnhaJIigIdlbq3IgjtiH6i2GfUZMGJvCRafBNuFKI1hu
HKzcomcjL0gW38c8cIN5vE3Uu4S9KdZNTyturNP7MbYOsFzSNUimE2zs9ygfHj95Mj2pDRt1nous
h1NaN/3aGj8KVWSMENDbOevb8EJcICBwc3pJMYP89bk2zD+JYznZtiFMnI+OLv8kWC3HqNBcSh+H
SCZgtHRri0aV3a/Sm9RqJrMapYrKyhtqNCRs56S6xCnhgEZv7eSoFzwOqCi7KrZKS8vmFk34cGh6
bZ+qJzehle1uBuWeHcOA+knt9ScLfs2uNIq7ufGyXa/P12zWcLKjStnJatotxeYgpGJhAuPKwkvQ
aAjhDOrVEZdONRTziCJZPDD31+xRdDQqhDWw6hIURM1YHEqH6htlBvw51Nx4hG7j9mkISRcnkpKc
ziJ9c2Z2xPS0L5kAhBvBxyknZp7adz6nBGWult+HqarzU/UvO+09jUlop+YA+66EP9d+zbylXJ/B
vaEAsU0H0Np6fukE5cbM1PcupgoCSkjCCHoM+qajWiNwVIZcf2WhR72Kio9FaQ7PzB3IDhcNA5/a
9trTUmsvteLBcpKbsNTeC8HwIfneICbX/mT0LPd8a6YxkrDB0tGVNSR71LR7V3kz7MlJlqBDQGXQ
LiEiNS5vyoswYwhQyKbWBMafbX5Jh+AYFMMXawhrFmc73+rwcTo3pRIJyIhWQw2y1ay1z0HGfa7e
akX+X/iuDeOpS4r+kUgaMhg7Yvb6bjybPqzEEZN/MrQknRTN698M1188UWA4S0PHCQBBV3kAfpzA
gg6NiaU1ycFUH1k9DRx+xhrO+6a1t2Dm2bTii0ORE2GWUc071TArlJLOUjKqqk3/Rr/7Z8W3Z3o8
JGzuI0FFUvz0ltpJDrKMjOiQ2gGA2viJ5fONKn2nw4QWcbrxleKsGPqzkl5B47n4evXRdO2/OTe/
mNxN4jE5O6ZjIYn8WXreRcB/ZU4CThuOgHc77qoOm3WD3apEz4xS/GvNVq2f7a+ypv8SIDlvVH1D
Kv0Yeop1M835JvPdD3oXfcABBb6Udew6Kse/UeJ6f5LJe5bOnINC3jMM0/pZh8sC26INPoSHMcFs
rNFFR1mx0fsGprAvVDObbf2cSoLGuWy3OfRE4Q9HR7fILeJ/pEB9NyXRsAXSn4HGiZy1UNWoKCPh
zLSiDXVWkzxshHlF550hQyB40IeMzWNeaDhtveZmSMZXTOMFdkRUsSIjTNNPIDhqtnf22AsJ/STq
Fy1J6+1SEw+0iKdPPR8EeRNU+rxtP1BYSz+WNhl0wAq6bdlFIQE1/bpFWfkqcX7JzHuQ4TTfe/0M
pIK+hYbbK7BgbMU1t41ZlflaGMaMOVT7WJe4oiLku4xg/Q04772jmQdVc1ykojk1NdfTPmAwvuo8
I0geeeolE/Kc5y8Y1nmSmdm0yUzCzHQbmldwtQu920vz4MdpfSgal4J2Mca7CjzDWgKErryyPKUT
BkCZMFtlUzseCNV6b4eo+L76+H9r1N9Yo3CD8ND9lyfgT86o/6mjmVXHj56o7//L75YofEYQ7HXD
YmGu7hq1YvydiG8Y1m+EJrGpdgzheizt/uWJMp3fWHzr7OFxUhnS8XAWNQUux3/+wzR+M2Fd0A8j
JMb2DPc/sUQZ8uclhO65WLIMheTXeUOW+ZOoPqucphkT8rfgUXbbqGrn4/JCA3OGQABWW6gSQF4S
V0HVqz76VcOL7v3fV+rbaE4/Iknj4djSCCBbi807jlaQgeordqAkyYVH6DvUqpmmvn+1fDuob5ef
ORh9lbqUf6NVSYe4JrzRx5hkumL6gNEgmNf/y955bbeKtVn7iugBi3wqoewgbWefMLyDgUXO4er/
B1x/27Wrvqru8z7RkEFCskhrve+cz3TndEYVDUn1rIrpSoSNv5VzOOHng1bXChlv88J0cnnaGemT
ISYi2uooO1bz5oFtOWgzA4VHCIt4gCmweYZL8ODyIMpmmNbTUPH351ORuD+iWNSboM7iZLWs7rqp
/+OVMs1GSKSoiz3ZYQW2aPGoH7+YMyYl0dIB9CerA2o2/4ofqylhnursOKjbPiUG0hyJgWysrjh+
/plAAktWmRLOWgrwYk1zzEAA03Cenwb9JBAvz0+XB5LjyLoeSgMmUcYVaso7nLPzf/75oFnzvx9o
6HhmZ2lGlZoumZYWxITA2z+GhZUf7U6CGXTqCFYZMlUt2y+Llxd8vqoHE272ukJmIcXvsaQWCT32
qGdpfVyeaf/9DN9pBS72z6vVaPC1ja5LQl7JjfNhnB/jpuBHWl64/C26+Yf8supz61+2menzTzs2
DPuTEW7Hb59efKyeP335Sss2Pj5pefr5PZc3psWuGDnWYiUWR3QP2sczxWgENdYkBfE2P11WLw/l
lLwyL/Q3n4uWZ+m8geWZWSojMfewaOdFn8s/32DWc/GdTDhFy48DAjOEu6jIYMUtz5fFnw/2fKx8
rF8W/u3fXza1PI3KXsI70O8/37I8+9jO75v48rl/eSrdn5BI88Pvn/BlS4k1wuPphL3+8u4v6//h
y395w5enn1/6y1v/dv3yyt+/2u+vjCywkkaibwk+ytfC4fT/PLyXZ/9x2cd58ftq6mHZ/reFSs7J
tJw6IyViIrznM+zzoajzSt0o08RuNkh12wkuaZ/v+Xzhb5tdVljThW60Sf4yhwKFw68Rsp9/LmuX
WNllWW4wmlhZ81v+8nR56bLqM5B2edNnSO3yJ20YroDLa9Jlc8tTs0fo9ZFn+x8//XO7y8eYRniv
tH2yXZYLgN3d8/KUUIIOIX09aTu1t3c6ka5Hy3SKIzRiRomyTcrjsnB5cBLBbOpj1fKqZSlTWWK6
7KnEcV/K3jMAnHR0TdnUpMKQuVueqiZCntsvmxHIANCwUGpN4wDx/Me2oHytJOlXkb+NKUPRmNau
XYUI6cIavkeV8eJPOClS/CcZ8bw4E9rvcWJIEs9oRnXJz7GnXJ+T8pEqs6mmYDoM9/lUJHmxSVAP
r8A0telRt4Mf+tR1zPyGaUVyQbpGE2FvvnzLj39jNIhaGSMSL9r5ltbN1/GFq7z8+R+X1cst+L8f
lncs7/14x3yj+O1Ptw597qLzms9N/w82wxyp3WFSBnzL93OXm+2y6Y+ny9JlM85y3//nb5Kq0ZFA
hnz39duA5NwWlLyK5U5G6+KPROPlWTN/4c9lv7/mc/Xnaz6XFaVlMRT58yZ+26zoKu6fy8LPTfzv
PmbJX/78lM/NLMtcGb+gg86ONJWIWZ5vXWK+my7PlmXLn9zBz5pUoWjMr1iWd2FNx+HL02WVXO6r
y3t+2+LyZ7rcIZfVH69c3oSs+o/P/lj/+ffHNkN08aNiJt6EYnpl5wqSy8I8aeprSCr4KQQJn8/y
HS1FYQXffNjVKoHOOiPSWVlMLihC7cnXkYwbVoHprvgOOG3ynBGqH/fnZmOFJF8EJkEfVZpe1a6b
77tG27mF2qFBcV6xIJDEGNFvf7UUvNlxkR56pxQYKsUcev6NyjUlYfI/oFaUPyR8Fq9jhAFDETZO
MJ2D0t/V4K/IVknIUojKe9VWjF2YEzgUKT8WhOGoMWGcuyhBr4KwQM8RmE8w3d2dG7nuxuzttRmH
9MXydZsg4eqSDMkS6Ji6DH/EPuKvsacUUyNrMf1+M6P0QLTVm25I+m1mG/siLsmujt7jbHZSI6pd
SYsQFUfF2Ni7RBXG8duYIM9AFped5qbc3Ag6ks38lOrxcJNGxZU61nPE0Zw0bN91oD0PJmEuzMDX
ZV66m9RVBrwYY7zu+uibhULas0hLWb11WZ6igshD9iSMKING3lXUT89Egb3ZKLg2Wv+i1ndk7J1L
pIdBuc9TymKFPV/nzHA3VToal5EibRypsWeSjUUJHw+JTaCMfcEquC8JUT4KMRcFG7gErZO/5j39
E6cJsKfmPhPbUL8I/WfSufox9cPuIaFq6+Cy+ZY2FraI8sU0kZW3Dt2A8RJgfJKiOEmKG8QKzTMG
dG9mQYaP2RfNVmuo/GHtmAgWBPXejKyN4c9lY3zsGy6qpYrTyahRKrfkezipaNd2SVaXRkKJqIVz
NeopNpGS7CE3jw6hLV668OJXFXLSCMdjOYvaiqIhQUzdAY22N0QPJxljfxOSZhvxb1nEQ5D99wIg
VN52bTFd2mfnTkUIurNnqbhZK7+UcO+XyHLm4nfuTvmuoq+XoE1c15N+1hPMrNk2MAsK2C6KmcYE
AK11LQI1gpeMDFgtOQ0U1A19G2ZJfSjnmL8IhbtXOrMaoSRXOIpszyfSozfTcq+7zUsQt++kTw6e
XjbtKo1vO7VJN+NYm7fmHFe77nDp3RR6Y50cupqUOklNKX4qVuCjrwAfmhZAkSlNrJtWO7p18Z6V
xhmyFnXhgsNhQ/BwDaE3KnZufC4htUAiprFn1cAAzTAhczstXEpVwKTqnFs0XtKA8mSKtjqgetJN
2reCpKmVoZFkYPjRXCx+aabhYjUWcPAIvxS85ePyjrEIQw8aOwy9+pz5QfHimMk+0qZTY9vblPOj
JtnCmzVstZSXltH+ijqNc7I0Wpy+k2JqadOzK4wjKEkimaREIFcyWTMC7cdgVsnG7w30S8FYnIfM
OoyDO4J0dlWvcPTZldleCs4q+OwpSVZNHq5NDNtn6H8YiXXEhOnoPGAd4R5eqQGSZvrvth5ou9I0
7mnKUsWRzR3hQs5+mpizRgjwxqogkDU3mZAxhC7joL5WnWMaQhRHNnlG0qGykwz8Rbn5ECozzHoa
9x1ENlo66MBa7CFNQNo1Ld4t6L03A+Mr5D2I1DUn/hq5Vb7VJfG5gDtNxd+15EwDCKecyIH6oLS1
jUldN4BWdZIEiFedwYhFqhLX0wIGqgM9zqrYQNRVUL0DWv74hjSHoEq0bEsLz4SCMPdtzKog/qlN
nnIVo1U/K875ZhjHcFX2LoWrDtE9/P8Acx8p3Ko2PDdNB/Ff9vuCnUuLJvw1df4vaurXUTftLTnc
+Vl5rv3C3DmNe0qU0qYhAWy4UXQF21ADnEnhoPDzaqVijgCrqN91dDiRJ7uHDOcQOVgDHEUJDVmP
UO+hPSGALYm3DYSBVZEblNdsxHI+mrM8nXZB0mzKcrgBBv2Mt0xbY9qlD+HSosinF2/MxLfSLh45
+2ioVy09Svq9HhRBxDT+Nu8N5qNxROYH0CspStw8yJnVkYIgDs6HiNN01+pvGsZ1CihAsbUS1jCF
p7vBd2PP7kIH5X546GRjo1OykDtp91rLsKxxuyvVfHUTP9sh9wBjZoDBJ0IQW256p/tz7FAVB7BB
45LMgmRnuY15lxTrrnPEqQW7VSqnnhOMM03flTIaceIQwT6SRlKn7kmMwJ4oBDubwLp0oGzQQHBO
krNcr7JSESDLzk7b3JRDXHmlzbGH+8vB+Bwf4uapYhS15tao+lzumiZ+ZYKATwjOAWJZd5v7s2bX
KmLPiAnbbohl3DCSPlSqpIU81ufYiTajNOQlDkyPqx0CinE0TlEeEow4oAkMbHXdlwRpGZG81gkI
mRpQVPQy1q1t7MbOf5wsKIbG4D6OQp02BoFhq6RN1s3ov1WteeqooHtwLKhvxdavtEKuaw9jtOZM
ycDJWQGpvjj3BjrYpDSDnrNPwgrRDpe+u2oGF7sbCriN1BA0K5Z4Ie9GW7sVUDqbFA5Q26qzH21k
jkOWv1BRSw9Tx4iotaKtYloPQwekUksfsglVbONk+yRgD9s1JfLQna5Kx2iYrdcEDEGEb2epkKuH
N7GT96BPzXhVahHoVofAuakPNjrMwuqb2gigfzTjbImiJ+fcsGPSermQNF7TvXVttAngEniR5Z91
m2AL5momB7R6xEVIiC7FCVxS4z5qjXhXy+gRAFhynKSCYMn4bnTDNtSmABY6hGDTpgMm1GqLkuom
xxi/MyK04dZ45c+/dKF1N3lmM1kquPIRQ6MVTb/JsA9hoYt+FloEasxgoFBHiIcb1aCBlxfVylFc
urJdQUp1RtyTtmm5Hh8thLthrfXXmYw64s4FWWp9dtOGSNYDnTieUc3vgLc9ALavvKaB8K2XFVGN
OgI1UdyaFuaYSj3l/m6wWsIx9ZgRK9YiDxoHys67NtaueBG7Tb8MppagTAGhKLrvRc9HqdLZZirx
SSiuj1Xno08V4TeaWB3HaLPtAeDHAFD6GOHP8J70ROeUtiLg5WiHOiMRQzdQI0sDOH5q1Yhz3vWR
C4haEtIibOPBcUObaJnwBlclJgOHJnhpd+MKx4NLtg7JoaTq+IeSIbRagR8h0HljqUa9p2GR2IiS
aTYc2pBwiDa+svlE7BWVRFZGpINR6uqhtIftlBv6nmvcJtUw4pPN/g291o/WjjgAgHFGcCCaMAEU
3CoVI5/2VIaWRcXXOpXFPkvG6AB8yguAKJi9dmrcCX2yWq4TiQJf4OV080LfMX1YC/imoN5va22+
dCZZvIPmiyij+0FUNxcTOsMlcYcIiu+H9FgwrdvldbEbAwN+oZt+Q5kALCErrgOdRk6fEiahZndm
2/4ManyaKvj7wg6fE+kWK2cIBQ3YEtuuaPdhOmymEuhrHsrwhFLhJqYMPUxwPQ3tGX456dfUGTYy
Lq64DzLcsvAWo3tChey6UIw4bo2wgExXGzsg7GuElgUFBATygfraNeOrYnbbQIfwqun5N+Rr0Q4l
vu9lJsGSyTR6iLoKrnkTYPxIEtDaiVtpVeck4GYc0t1pY1teF7K7MaOflSNuql5YT3pmr5PoWCiM
t4eYWvckYSTqmOc6WlsGVHmC3yeO0S6npW1QMUkM0ist0vUcHzZorrVe2WucfEQB0etiZHLRQNGs
CTm8UQq2kTcz7ZLgRvx81mw88DeNllBp6CUybJU4mabFm1NNmz4Yr/0qVLeI0p/CdgJLi8101c4q
MuoVD01+MgRRdZxejA601vSSnnLH0BCTEYdvIJHuSau1vMzv30VD5I7baQdt7LB0PFCOj8n4GMmM
GvRHMyxb4lOLeWA56JteQ9Up87q9tjypCXcfGCTFI6UsGpJu3VYNdo5yjVPuu4tt55rK0TYydeMI
0voaaDZpElNAzkGr76nRv5l5TZRqMxHupx6s0J92ZI7/KhxMtom/CdXoRydiLG84zTAtRPgS+vZA
GMbPKvXdbTng/cKxEZVk0mg4wdeF7f6wlBQ7Yktr2L027XpnVBZ3TKRntR9cnCp+zIWPTM95MGpE
lR2T5JVuj/eVX7JX2weNpHFirzs4OWp806n1FVdpCPENpbsKIbLIH3NDvIU59vXcptvXJesR42oR
R9MNXCVSEBqQQJ3A41u57DJFuwAjU86qNP0zGbHJufRPhuIiyl8W9QMBk0MSX38s0+yAlPK8Tw+f
7woEWtG0GsJtMW9pWdFN+lszkZ9TQivXw+muLu/qxOjPvdbvGrsCb57NVOMp7la9JSVfJHhQEAti
bmEUK8vW3nQdLliC1U2Ds4oSwU2HJvjSzA/jnNxIdEBGXBJgTfO8PFCOnNZynBiJ5vYfyzJrLHcT
8m0YHf9/WTs5iBSNSOxm6VsOW/42nR9aDkbAtGdOCrDN6KohdwpxnuYHSrPF3hntEYYLf9ZNqJ9l
ZUe3fVt/LPpcXlvGU8Tw97gsIsVCnJNimLy0r/PNsmx50IUvkOGTU7G85MsKnS42w5fPJabIU/rH
eXZYPnhZ4YeINNxG95icFt6yaFkZxWp2Mq3xbllkpkVEoitC0CCUF2qFuR2P50bToktfDu8DgqlD
rwEYGGVyNQzAVZcHZ+K8yhvL3H4ugzWd7fxaB52nKpI2OmWXK11pj/CPzXM0PywvbiOiSnI/Jpyy
qRGtOCE7NQGtP5mFs/v4u0LVtCUrnBTDZX1YmIKR0XBGqHdL7glo9qlEBlW2xtl1iYQyoxNZCMZZ
Z3rz8cDU6gWONam9MBgURiFT7Q34ejafrxvizt0nk1p+bIhQUwsOenROi7S9KbAbfhxRUwEHbwDT
5MLqvs0ZfV0MxQkuQuZ3hR8Mp+Vly4NFMgdAJkByy5/LazUna3DagNJf3rUsE6MAnwSaOGkHRKJq
4J6TTHfPxGBMsGPa18Cv3POyXNhph7tXrnzpqPwf88v8djwU9my2n9/JLPCsRppO2YbjLx+jZq8E
rnUu5/zcIgvLjRY6k8ccyz4vK7RG1ge1ANi0/LmsCGIVMVtCspuMG7jILsilOkVF2kUjI7fOvPp8
bVhihHTj2t4lopRbZ5SBNxHWdiky0/EGY4w3OvT+YG1jF91CIGwxKJbRpZ0fjIasHmpKOGeGQf1Q
B/6fiuBfVAS6qQq6+/9ZRvD4q0rzrPkqI/jjPX/oCGztvwxbR6yko1SykOQix/1DRwBb1UCFo9oW
BRH0gF90BIb5Xyr4SM0xTFuF5o2U4Q8ZAdRVW7j0/Q3TdDTVNOz/jY7gN9GncE1Tg8rHFzTQLxnq
rPz6yiKkJjVFXIn3geX+cFqbafVl0vphJWeT85cf5m+Yi/q8sT9pcC1ER/xXrqMjmtB/18H6bVcK
ndDtPeiyeCscxvLwBHRmzfieywnYxs+6VhlmbUrqQphenktlOCQpFoaoS19T1Ix5koOJ7uve6xvi
pgZo1kYcuCsnix7gwN4XCYVOy+KUTUwXI0XZe22FQs+IHQZWtrOizHeVB86+r1WxUbox33RKdf7n
f9T+Cz6Wf9S0KPK67Cliu3/7VaGc4mGNHXfPsJjEAUT6unRi0AsmtTFY9RqmWTMSP9AjvyeRvi+G
igsNlKrGnzOCqIMGsNBCNX1PjfQqSbrec8j/WVsUbeJM0IYCVANnIlnBmoBMkWpPeLXzo9jFbQKj
39EPhJjUhFoaYpM3+rUdcEWUgGBUisJtrh8VoeZb15aP0ezZSKaQzDYwWf0ah6iKgRrvKnDtOVmB
b2rwtZsOUFKP6Jzrk5Kt7KB5HkurXoVUlUNHe8hmOEJACw2plNxLp55d+TrJa3b0rkka6EWPaIod
ENZ67Aks0tMvrornWMUwjDhjNcXRHdgATzDyWfNvkaJuxC+ICdGHuUx/S1OuUyvpvX/ZV7NQ8PeD
EuWeiyRHRZFr/SYkVCuj0NNmcvchPlJ8d/691ONXl3iuLuMymjF3W1VZ2xIFIE2vK1VEG1XvTZa5
rxWqPX5LLZn8JBCeztrG4w3s26L0KIQnIsBlYWZtzNJ5HmrYtwz/cPYwOSRvkwahFeyqgkzWKmkC
rvYX7QnqBPnQQfRuyjlEOzIIRbBnky0Fw1WJWbDqkVNPhvs9If/ySOAG8uzsysgJIlIiU3oONaHQ
jE/Iax/bPjunNGoojcyCke4q0mLycbKzX49k9hwJdzjgUPGEltxIX7ltRXNlMpthYofQEzkd1eoV
LyAilr1oZCo5RI57UUmvWfmjxs6X8hYOvMe05n7GbTKOPrKjmFtxxPzLfvqb3eTYsKRBTiNcXGSY
Xy5UtaG3oMp7dx/pRe9V6kQbOzDHrWZgpRV3jRE///MHan93EiPX0k14zM4si//zpdHstDotND5R
H/RTYVnnyUESD8OhRrPbPhVRdoOhkaq90z7HI0dwRA7d2s5xZreZc6ii4L3WGBSRtdS+/PN3+7tj
dmZrc7SQZOLq3KG+XrWFVmcwGaCQ2OLKrWfc0pzsxZ2MBHjTnm255OtlU/ov++BvPnYWxM0CUiwU
uvGbQ4DQaoGaH6LVjBcdTASrBdcDJ5fvddn6m4Dgrrh27v/5f0Vk/NddbwoW29Z8m/rLPYrwSuEy
03b2agMjPwpug36owK0lV/7cS7QLGFlGFzdrA7CNfR9LI1mVg+jWua2+a5p7SrsJCRy3JU679Brx
CPY5LjI+RaFdxGZAYu9G1w6A740J1DqEw0VixV5ipWcDIdWa+slTVimXzLCOWcdPPdpB4sVWvgEj
0SADwK9HG3QrSczh2Dxbet57NgJSJN/pAR1zjUQUOS1T+Pw1YIi6sjPgEnpIyRhzIj0ZbJmWU/1o
1IeYSHDPb3vyAvBU0DpDsVbarw0D1djkm/WxHcNswDhKidldQ6B+HyiIar6IPRk13bqgjuLMWaMU
ByzUKeN84UmG6Qrk2yZXDWrXI7utKLfK7KiKBstc68l4D0voodXm13JrXbkwWyF9Qr9UOpV6iHuP
aZwv5vLjmqX+bNGii8v57jBiXutL+L3C3VJcJDYTnUfeUpsbDHxkCZ23fzkixGJh+tNF21ERPXIg
CujzqK/nc/fL1cAXBKuHsCmx7OAS6/WtzLpbxIjTDsc9fTD34qgDyAetuNYppuNmsa8R/DHKLwMa
QYbrdZukQ5aLcYBEOEfdaw6sgSSV7TaV3IgYq6zNvl/3bQoORm2Dq1xoD1hXNJIlKMkn25YLutdQ
6PRCg4pBVrYElZs/UO+XELUQtdR0WfFtBl6aNCTu2ubG1+x1rU+4w/Ig3Ibp+D5zVG0RqQTIud9z
FeRc/83N+3IbdRosorrZidiorvPJ+BkrNQgYf7wf4LhhxDLpIc3tZQr7CGLU8Coxs28OkeIra0By
j8PWpI4rnt2WTrUwbPzxmU0N3QVeJxWavZNPoZEhVqClh2bSfBROIwE4GZzaTnnCCEBHJBx3Tqo/
1FP+4uM1Xle1SWIbLdo0ie6kVEpMYuvS8hVP+vaVk8QFzULlppzaw0Cb0Osa+8Ln1uBWqQm11QGi
B+SbsL/TJey/Lto4aooDKO6vq1G2HkEAazvhpzIemz6p1wOCfmIf3wF75rsUyGtWVPQ8Cld6ls33
9mV4CRlYU9udjb6xto1dSSLzJHgvgMDBB5FCN9vjt/KSMacaoZj8evhONr7uHuAv7wsiNoch5Ujm
vWsBX4mhGYV5arxYB8hKLHV665pP8owkCYApn0faIPnkVndbY2PdktlBKLWkjyJ1+ni2CxOx5JCI
CnrSSWVE1Jh1hoA0TxE+ULMLYnGqMlM9FPPNWYcS7SRhs3HmqEWEQ8+jiYpgKMPHKUjupFmeIowk
0sLaVMaoMegS79O2RPtODYI0nN42d6HBwYCeHLPdbNEhUZHDbl+STMXRnbfI9N2LGyDUSJXuLqip
jhZa9ZByuq46Tb+Eva0c4NmdtFpMb1l7xJxAfKZtWrvCNzCtmDeWSr+k1pjxI0PcZSp3l3IouQpi
jd5BZl07JtyLHF55PJyk1gFpyFUda1/xMIjS9qY5E9cd8DykrbZDglDtDVokxL+lFmpbatzUVeAK
RozlR64oIyHBHXFBeVScplC/HUk9By/ylubDhUErjCKq8pEuGD0N4OKpzb3QFPoWqOz/tFJnsvJw
rG31IDpGqCajFTyI6TZrFdprXJlhb966Bt2iOgqpg0cX6RARRrLltxpWwbpt0Z0YiriaqjpcgWEs
140m93QDpzUMnBcawSnx6PSk/ZFYlV5ex3LOd4RkXuYvlU7bto4EJMoU/AkEBNzhif7mNkc/bH/C
RO2B4nAeuwMpMqZ/k5TlXYZj+EI9Nbwu4DJRnMquVdCHlmw8SuaPcdr9Km2YL4R07rmy3dTDqbXK
l6Zs791avMbGMS6nY0ma0CpyZ73qaNPHhCa3nuz+KTFNwIo+g+5mByuV9GHQk1NmV0QXomIb5wZv
CKkm6Wxi3dy32KG3b8bDXeLOMcI2Mgk9tVAKoXFLuNRniiNucT5P3tgRMoRxHZHzoO0UCsxbAAHY
9BKw0/79HAPfD/kEWgoyZyGSF0nLfxUajwXWkKu0wgiuQFdcM7R9cgV3E0Wq8aVQXBiNOX4joi4v
JEQqWwpHIpbhXhmalAb72mfeuJI2nfZQgG5LDBzNbPPB6elyunr3raTVJQ1O5iIHIFQazYPtZhel
KW7ht0pQkB3oUeyMDX3Ssp7DOif7wWZ+c4B5RTLcQJdumugipAQx72qnPTh0Wcg+NLLZJ/vmR/dV
PZPzRi6a6GCyQEW5HQCt0XfNYIQ7LZT3dsmVVFbWMXbJeIoKvwFD5I6bJoYm0GGWMm2Domurz+Br
CHp9/1C41K9r0ZLTOLWITg9Rn3O7HZVdNCsOY3f8rkSvnOX1xpe9pOHjPra1C+6Me3Xgxg91Ue2M
QZtzd2nQX1RKawerTndxGSF4CSEmwkgC09aBZklV5ErM/BhHrhSMw6DS9efCNV4cYyUo2DHA476J
0YziZnYsdHSOAlZ/8CM1dBKqyzk0YOgemiKFbwlY2SvM/ij8+klV3B9+Gu2tgorz6CuPMcqaFSEV
BJODzNnkQ7xvVaKPqvE+5fICi8S5lfZAnJlNsFfnenHPNDJOjq1rv0spVERUVJ/rLn/qXRQDtqVt
+iy8yfXw2Q+ea3FKAJqv1Nige6K7O60YhlUTiv3y3n6MArLS2m1NGCbcKoBuLkODXjPHNcFUUxkj
egr6p9ACa1kplKo7qVA6sJFCVu2EuCLZRn0XkhufJDiD5AzsR7gev5szV9pO4n6vjdpTPoWBV6rm
RpQGAA+jPk5c46hFqBU72DkNlfs+zB82OXQKRJA8hkVDNwOCx1gGD6FguqZLwKtIZ5QcAb39LALN
fFaqi4zUb2k/VRvFppQolMkFpcYlPkNh9xLnCqKmyOtHKXdWB0sRDiMmRFf7FUqEiO34htPj3PeK
9GyqCAelQLJhB1fgTY9dRtQtXoV1bioPI3QuInqbzdgX3WpgwLPRjMmg1opekAb9OS5OopljpZTy
qDBzrY2tb5nqDq1ePU8Aq48HIDog+PO08yhoXxiuTttch9IAjypdtwuaYiDGWxVueeDfbUl0wHSy
PPt8COYCRSrj1lNbNEaD7U/Hzgl2Y5Y4u0/NsEU3aNtM+c0421/C2Q0jAW6s3WTS5t+yJXFQ2Ls2
GdDvBHvDcU+BkzqrJGluyB6ruHZmj5WTRluSJZtj5AvuHD3hsKEdwhWUGkIPcV2Y6rWa6R5pjwWD
SnEtBfjnOH3gEOe2ixxi1dAjJdCD0YjZEU6tpDF9xeY0Od22nHMTAyX+1VbRuZ8wjnHP+UXDmnCI
SxEx95jG4Oz7A9moMDhcOzz3mDmJlb0r4+gE9fFX1Q+nSIC5xT/vtNarcSQp7JlyOw78NP8lkuAs
GnVNAzFl+mO7axQOdFri6661uK+3D0Ob/GIMderKeZhihJ5UJ259FMMcKAfV6IRrZYy5mDZ8yhSl
5qZw01fmfePRVFuMrHpLgK9ds1UEEADUTU5XkRmHDrTTsSh2wyxoXkTClhj8DST4R6DNuGO6IOdH
RudZmzQDOEXhnaMjGx3/uDxkfaIc1Si+YdztAyHjkKURvjOS3txRpCmPFVAYuCYpnTtAzveU03/U
DWOVZe8uz5ZjJZpM1C6jzzhbD9pw58/eo1D66XF5husaPGRpAdQOXeJz3XsLCLhnptN3mj3aOrbC
Awbdl0BS/em77JFUvV02FzRUCXCw8++ZMO1JaTLWLhA6kI8P1OGj3Wi5fF9wxdHA3S0jwBiDbnB0
Ruo7QdMzce2ads1JcJCzpBYtDPBkhm5rA5S4ombmxhTTT2PsD0sNs5GOsyIA2cWFvXZyjQlbZELR
b5+ZtTE8Ag21saZryyd6mBU6181Nv9CF+XlA5rx3BgU501R+gfdwV1XFP9AIWCPFoK0CMMPAK4by
aDO9rGwfq8o4ik1pvcfzbX0u/S2TRCBLGP4xagM23wPi11bLlHvq2LYWWQSid82hEBDraE6AKPD1
B00bN7TWOT4o4S1lLiV170s1eS0n+PQyTiE9J/IH4ZLvxjBt7CY5WAP/n6xuQlXR12CkBlL0IFZE
jQrjEIWETyz6wR6hd9JEd3PurhZYOhjSkbrB3a4UkQaaPpi2ID3XiIwn+r5u6Fni7Dcw4vqRIZyM
ijfABndmle3laBAeqMd7nB1vqTXOejhxSCiRX4noCp0RvFRyryEPg6uyRL+3qac2bzWamNV8xAxT
aHnlXMe0JgGAC4Ij1YOqSQFdmYNnVDSdA9UxKSNQjgbr161lpiaIrjjH27ms2OfIGfx+uNCT/elb
VASyfjwVoISg3lOosGT95DsFYGwqHKaaP2otdF7US9Qw4v5UGcL3EC8wQa2MTa4zaKLmjouYQAba
8nwpS2nOtJDz+tRqnNzL7gm50kRh1KwtX7427AiafdmjULmVSSqDvZnfSldmCCun3lOIXpkMpL74
Izg9YqJBdeeimhROopLRtOM635RICxG4UpVo+FVsSRUjsaKXqI3m+Gnn46iLhxDVioryZ2B00g/Y
KTT1fZoYP4RE686FkLji4Jn0gKhFKo70H9RViB86kQZ4m3kds7aSA+rgmGLZAXo4T6nnSgwpkZeq
Mn4kaJbW+JdXFJJ+RYp6Q9glAeISfbK7XX7SSM6QFhSxFCrHgHPUzFCHzbuTpBXGtjkDny68stO5
jqsgm7BqNZ0P8A3eyLt0GG5kTnW+y5nLpZFBXrqaCA9yYrMKUu06KeJ9RrEBuIEuELLQtBga9utS
3M4oxlHZ7g8YfNdqTIUH5lYGZb4V+xS1EgoQuRGoylY5mPC91iAgTsaYslFqHtqmL+Gey9fAoAqj
KVedRlGikliHUuOb75TxlvI9t+PQPqEkCTeZksPSg7HnwsrzaiNr9q5/F9YEGyCm4KSNKNZU+6xF
Pm7KPCalgpkCwdUHwPSHSjGfA1oPzAqKTZn5xyaIv/dB3B3itgQH7QCOAKQwH8BmSGFNcePXqPeB
lPhMjzM+JKZuplXqpS/sXapTncO0gyjLJDCaWSWy3mJD/cJEundaejKJIt8pr7Cbe+c+SsRNMpmX
2uewZQBVJ0TB28gaF+LOcoxNRtZ7A3HYml+Os5RVbNS2vNQ1GqSQlCh14krbVtc6l0qo8qnw/NGk
GqbR6hb4HijYq2m5E4KQgKFLvFStZ0R4cRhjhK9oWrF65vUP3/ev/x97Z9bctpZ257+Syj1OAdgY
U0mqQgKcKcmyLMm6QckTgI2NecavzwP6dOx2Ol9X7r+qbh5RoiiaA7D3u9Z61jrFpQW3q+fHZIhf
dPwK28kxtUD5oOKHdp2jsQqOB+/oRDZGfD7P/Avb73VFpfOcJmfbqLCBoPEdpMWAlIKDg8YxZZsk
i8H8AaktjzFWNn4Vhdj7QSy9N7C0OMXifZ6PbPgvNIBisOWDsiI3SGOwzWmtOSJypt3H/gHI0rGs
D41u1gHJmswa93FVlUeUgpfU6j7o7Yjxf2FRQO8QQ2x6UNl27I0i4fV4djq6sPo41oPR+dwYCqFD
zZ+cxT0YufuOpe0r3ugUxoVmAVxZdjUtpAbLQszqjKJssW3Y31SmfKkUZo90nt5ce9Q2mL2Og1CX
LDfY1xTGgMhPe9HgtHeRbx7sznyqccF7S3qHk+6ONvEPfamnocrTy+JLB+dCc/AxXp/r0vli9OqV
1qcLdHIV+oMuQ6l4P7qYdSN9pcan9qsRLcSY2/pOowthz8hWwp+kr0MjimF1PURLPyspuGGZ4nQf
Uuo9KgClh3nJQbbb4nu0QGTC/lXTbUw5wiYS5XK6XcR63ee/XW9gOaq6HE9aW3rnpjaavdDix4ZH
cDJyhdPQ4hgyTNp8bjExcSyhD5rj0mZadP1UJmLOIW8CAbld95Po3hDQFzDg5kwXRXEBn3hYRuzO
BnYcnWEB8FozDotR3zsrznBewYbdjXHIGdM4VSv48PbV7SJbsYjpDZC4Uv1uaL9oxSfWK0ixW2F+
t+/dLhZ4i8z8pxDA5s5sSm8nY/ExXuGMVUCBEKxG88ZttFaEYwHLkQqmdWvcHvsb51FfkY/lCn+M
ViDkrwt7hUSKFReZrOBIzWp+kq7+05Twb0wJpoEr4beZ+f/FNrimHMv5HxTf340Jf//e38YEz/vL
0C2Dks6fpAKH1r6/jQm+8ZeDkPXTd1CUzQ1fgCNB1wVqts1fR3X6jWyg/2VAOsBIYCJHOa79/4U2
MCmV/UPxwZXgQyjxhINxgqrSP/St1E1rO6vwoqsBsIo/dm+9Rd9AjkncKqboRAUFwJBh2edT5h1k
WhzjiXiU3a3qq2lCT6qYxbnzQ9aI7kxvG2JKVx4drXpXE0NgsIXfmU/7mzJe2JTkjPHGeIRobRaX
dqY73MXujma+7Fre0oj32zme97Pb9GGiDXdCvuozB1oTNu0yrYSzxlX7MUEa6cQPEjPLbrJpcRlz
dbYf+rUtXa8oD69j9q89xm5G3SJgFpL0X+OESqPOsz46BSurBhdrAH4po55J7Ua8qAcWIPuprzhz
6A1AQC/VDo5R+vcyg4K3MK/fIWoxQI3UXabZ2cNkM9y0lqFlVkSpyqL0mYNS/FVrDP/EMl48dZ2A
VlNHnxMh0zsf0MCdG8Vp0Bl6yuwhmi/SXcawGViu5Wl+tHLQLmHRVmbYSE0LW78CXOPG+iGbVi5z
6vLg6jYJbZEcvDUbwFa2u5pZfp19nGh2NlzndgWhZGTko3R8UBgTScExwpBZ9tHTv9BsdRySYvje
SKaVbfR5tGAg5D45NM2I+v0sa4M1UlCn6bJjT8zkd/JyFDh6OOAiomDPT5xnZ2KmDXcEqY7QvrtW
M0YEu4azN47Tw+LyglZMv/ZMnsrjUlNGtmjqwnwRYhV3LDxNhGnZvNMrxMyUWxPeuLPLxT9P6SPp
jLMXWUw8KowCOnco85rVvU7SY4xYaM0+sXQAkNg+0ME5yzV7D/gUngvjNCsnObtevII2sK8mtjx3
6wWD878v2iTNfrt6++ntdreb/Kurtx9EltT32Acvt2sass02H8B+NLJnovvH37jdX3X7ye3LJbf8
XR07j388DEuSQ6AE5qWmSPD061H8eijQKmeQ/SgQv77363a//uzte7erzEYMZgwURt1+49cPbldj
GbO1u3352+P7eUuNRhEielTVZ+RBf93wty9vN7z9Gaa1oRbZFfVIhEMSr9SpTuGiNcyOxToNCs44
65d1PYtonCMEzhk8Zt/OKEybnor84rAI/O1Cw4ZycU3F96ilYXFkNbQ58b2JdNBORHu3Hj/ffuf2
3d5jgY16jpEytk722L40ukInNs01PEU74gEfRqLVV8YENEL5q+dEz7VL1I3a5faVSHIvXCKmhQRC
urNyp9Poj8uxkeYYdvVqScGUqhsHJ1/EBd+CoDGLCx/Z6mJti9gUVdAS3FqdZfvbz82O+g23HaiH
YU1SaDZPNX0Ou6EarUvM1ORy+6pTeF1ahF+f1VpL+DYCzXpZTGnTg6qtgjnP4a/vuUkfip4xzbTe
gqTm18ZHHFOZOKTj6JyrvHDOCdzDjZFk5c5an/cFbCklQJVHow3VJr7cRZKIZ9WSJlyUp19ut7pd
6I4yfl4VXiL31Zi9AuEqOXiq9zGiMpbmFUo6/bk4LW4PvsG3z63J/2e9PuQM7TojFrDVCnK8JK5E
Dauk0FGEczd7LqrO2Tf1mO/QwqBgl/m6hyAALJZyuuBEmC6zTLy9n5dP8GGmS7leTBKHBcIZweH1
FmbzMGK4Pucc6U+jndwlD+loOWydOwOXT2kfwfwBgS2Si1wvBvYsJ4z2W52USqiEFniIDhs0GKBW
KcUQDj1ZV1G84Z1TlyWCoID/B82V/qtCWy4arPiLHjXLpZV5dlyq6MQm4u/vEySq6VTy5O52M7m+
6W9ffamtk/C98jKrI+aNBCxszXGKnOmlwDjfbbLKvC8syKhVhxSn01hjpMBnBlBhl4i6tEu8aBLr
+qawu4/AgzcZx40LyQzjSM/bwcKuXCFBZCLE5MWbX4vtfSXs59sbqxHatHPIjm4aL1LXmnHwdWnZ
8LCDaXa3q5Dl2t0Mgw9la86vnd+UwbjKmBrOPQd/PnuN+IOK84emJ5RSuh5tkdkAFTFuO2y1lcIy
OCP4ai2BmzI27l073zNpVi+pVsCzjOQ94S/jYCpC+St1lFoEyCEE8hlVWus3kXbHbdyMA2Uj0HPq
TrCclettxhaL/+2rn9/8df32i1Ivk79v+cfNb1dNXp4d48H72592TUJipJAd0LLc9a9f+O2uf35Z
5OpTSwx+h3nvH4/k9vduf37Jc76JflhtY4yA298exG+3b4rVrBDjFo51BgqU2sB7ul1462z119XM
lM3pj+/dftoPSFiWBcbI25uaAfUx0h2yJXSn93WozWoKaUTlA+d8qYv4SxfFdcDG+gubxzdjaoZr
L9EusyFVe7m82pYeTvxrjmpy+ABZEHZJx5hs5K29ZRrDoYkyN6Bhkt8wmQ53lgonssgr934+YsV6
0fzm6DCST2mOshbD25gJbU22Wz0ODpijYn7sVusq4zb+zRCbtYoNFGw5BOuUZkqD/jQqP7XYGUOH
kQ3eGcKgTAvlMVf2xU5R5iA2tW5UBgb5aInLlF1YfVQakDxrcGjK5O5LnBGOWzPqi83XsYBkB+KJ
xLIb5k2uX10Tcb3u2idaf/AOviSkGtE3nY4iHjEHo1VPYbZ4DJOaXQa0dJvk2hvG+AGTje1v48k7
1ElmBq1tkFhplzTwhrS/9DmnWg6E2JMcKM0l0y6pH7XG6zfF0PpHaglaFIOF9r8yIsNJs5g+2mkY
1dMxSQVdummiAhOvBnhPSScPHtHEZuBk6foUGpRwAJuuMdW1hD9qf6oDCmheAIlP20jZNKcJ94PG
69CkrTxENEmQP48Z2trUaY2wlwNawt6rgYDZbO/7OCHwIr6ldpnscv2jY0xype9d2bjqezNvX524
jQInsgb6EFdvou+fIpU3x4rmlSDVNH8LqeapMt1pOy0UAHcL9ZHLEJ8TvWl3I29P1mLOw2z3+aXI
mrfi2e2VEywAYUethA6g96+tE2WBP7lfsK02TNeqIOuadF/hZxR+u2y8kTGSSd4PLwH5KT1bi+mq
N1OXSeBfaa98qFyGMlHvK0JQ8K7HbI1qYy+RtrX1updlib4nPS48VGq688SWBkPn6C8CKOUkrk0R
Txv9bCyDuna8HbuU7DlDGTYNaiLWtZqjbEhlpd58Stpd4pM+7cofrtUYTIF7aL8JNy/eS+jrQauX
h8am3GPOuwvzkYte9cmVofKesgfObpTbYSYClZsOwSAa/yzS4Yh/cCFrKt4m8rcfHAaXTZI115Sm
Ut1zooPrG0w9O96gXqXfN1hD8h6AGGNRnxPcFm5GgwPN55Uih04NwSefzHpYW5O9JW2/8SKh9ika
I0ZfEts2k3psrVpABpc+r3i6ZKOLxuX4+8Tmv763M8z4ExnpZ0s2fKQirJGNLg49cPsEr9oJDMnW
LtxrPBd14OunxuxUWBoUwcw8Rns4tGT1NpjmrV0ey/5ASdbBwG4pcFLoCji10A/E4+Zn6rg/OYJK
dodJCCkqTFiOKfaqv6sFQ0Kt47Bip6h1hGDiwHGID88zLAgk609TK55l1tJqWyk/jJs620NWdUAg
kJpkrgqCnXo1sY1y9oBtHFtnmd07RoYqlZD3TvViIVxDF7pFOV+TSj6W8SvjF/04ttPrCNIj9EZE
x9T1Lv0E9qAr7m285CFD3yQwxs48OJOvvU9Jo3YF07pokWaQzzxuMq/Qx+ucljB/3OY0ne/sOAMj
DeLWTJjSmVVCANfn+ennOZyF1Pa+atIdakoV0CtphkXUXtclDhj3rWMrRdUtIbiya51TSrizjGN6
uvV5CfpKo4w5QAjdNpk2QOYomZyO8WPk+N657IewUi7vR2asWzLNdKcauKGL2HvQWMkXk0uS8d2L
V9CphhMeXWSrSdSVskB4NLBebgqzOlFl5h89/YcZudEhdQE+zDEygJXV/Nt7eW8MnWITzlNrGvuC
WfBudqsi0Hg1pD3SlJFW32L7IrsvnsAOT1FRRgX7BFwmnRhzGhIbLMcqLymNdWkXUQnjk5mNSt7B
Yrg2oGtNQDE0rtMsp7W6uBqM+qjIHI6EZJErMvrbF/dzAS9hy9Df2+TrEa9dxcyulq8GanGoInXy
WD8tcU0NVWwlIZC5nAM7NcBkIUK78eiE0axvMSr0EkUfW570TfyQO0V0jubYo1TV+pEwwtiYHSNJ
IfvtmDgnjlQ4J/zPommOjUrYptM8YGoNFQVGyAY54dBcf27IKDPg7H6QpoIhwBNNfT2FXcm6HU3M
8ZpoycAhB68K+ERycPmDGEYkLz3/GhmcAUkGQx0oqD+zc3kYgRuU+GFcaX+Ife0owK6iwTak8vug
9JGTe8jv27y1JMgw/Y53wUV4+b2eeo/FmF1j/TEe+6seTLBZNxryeNzACFYcTnTrc2yq59HmZXAw
p/hkKqWKn9FdnH0B9H0/FI8VO8/ajlJWmxXVP5T9xHReSBCYZAkiGc4FqnfeA1ghYyYNWLN+8pXE
GPR6i6S6X6fnyK0pC299/Iclljkkxd55aDG09xpW+kZ67saajWr3UHmlCL3awXqlf8gKPn5aAlwk
K9pvqogPY6osfDyAe5dEf7S0714+HPo29h+nmoqIhd2QM9l7URuHyh5eG8nCwgNPYcas/PMYvZ23
l5bVA/2QMUtk+B1dhafG2vG0DzjrGxiyVfp9rK3PTsfchIPItJUVEb4FUw/vlDPtPLT1xSYvouYe
fE9D7RyyIoCZiNfJLt9vToHSob6hlMlnN7XfRZHSlDkx2DJF8ZRABgCKW+XLt2SpshD4SL/rHe91
cSrjUCYatITlvix5XRP6kGK2DdvUnt66Ao0Js6Y8tB1jhOkRPtHWiIuvTrEEjdx7+FU+Vdph1ou3
rtagBwHx2NI3dUoRcgdPpkci/WQvM8vFeTVj/4qArulZ+VYwoyGQ/ziPBZHsSh7SrsJENkOSmBvK
A+L4k4dGvr0tuczMo86h4QRtSHanat37LraPQ9b3Tm5Nua1BvH+0rwJZgPIujVgLMW84YCCU6IX3
s4jjh96QcM/SsGmXl7JYKnQItkCT3hI3rfz7GVNqq2xxHlyI7CKjyXr0sWVTDrGfhsgP2iZ68NV0
P48/bHHLp2oFXITM2hHYlCFNhi89ng+UX+sj9M7nGXjT3oPu3cn+SpO7OMfiZAt9PL5lGYZvn+k/
VHXEYcs7m9NYnKe15my26lfwsWqPi/+71pXfITyw/nIwr9GHYmyTFlsflLpyp6K70rfG+zln1KH5
0daBffKQJl56tLyjVXnewYuz1fwpIYk4Y3fBPdQuepCm0giUVy4P/WLddfVIaVbtzUFZLSsrIPl0
EHr5VkFmWJQ44muEzR9jY8r9CVvlumXHbYp9zcLGCY6E82TE+jo6mK4V349CBFk1bFs8Gh/hUPww
c3TfKY3p7OnmCXUwRaSVa3p62paZ8SVh0dRHUxZWbkOBTe1iyGFTuiPNPy3XPgYdzqf/lFqIYRr/
9FlO+7F3X7IIAk1m4ixCFmc9LS6GwvGKqHgqsYWHJJnSo7fGa4k3F/AM0Ha9BpGNYJPr5J81e/7Y
Qa7jTFvrIT3UnxmGO1jkthAhrMz82jOZCTBkgKAS5vM413SMzH5gNAg7tn6vaN2gw7DgrNuffdlz
UtTiaxdXmBwH9B+tYWFtl3SaVPXFRM2hE77EduHDaYdNMpYz7trVCjzUDwM0Ct238sCTJqerqSOD
f4HbOpzoACDgiUciNw2efYpytgThwTjkPpuXyeM58WnUtvqXNmpDoxvXl4IdDt11d27LJHCs5L2T
6y5T4Ja2d/uBSPfZzrurAWOH+Xh/5XminDS6NxMLanbnvcxTa6Mits+VPz5mlfVci54VL7yaoNCy
R2X0GJ+q2Q6xQaL6bpI3eOJYAlw1BJms96XjR4w29vM0PqYyov1cS2Ag1RRs9NIJNpWVy1Pr7efM
3OmAiY69a447YbCPId12rI1B3vV9cafatQuMo0VVzezmRCQOLVP+ZDcOeNrjWm6jMU/CSph3U6FP
lCqjalkk+0AEmd8qR3PPbIIg+zP8rxpWyYtdbqlTaIgMbt2kOmsw6A55VDkw6vzngdn1i5N01WkS
HrBPTj+M1r8J9bHHc81IPvb2wHcfU7NKw7lxAXFwcgiq+Hte9eOlXnH4BaIzXDMs2LimvAoGDj2t
KWyEAirYVOS7skgPU85J0ZFgI7V1hIWrhjk58Bbl4IJIAyu3yHkRLw/7qTxELcMFh0MHOCfobwmZ
Fiu6j10LszF+Mt7J9jGaxidTDg+N13rbaNbkVsEqd/ENBQ6BkyBrjyXKMUZSVkfdcZT5YUnms4f/
aDNYUc6pFZOzclwoexZFw22DyWc0bZb5jEhjb3H3bCuPVocQrg8QugqoZLDKN6LoybK5LDesxT/V
PfUylsMxeOBcCPIBg2Ptd3TCgHWSbUvPWMKmJ5emQR6nOaI1IFOQZw9i+Cebrt/Vs3wCg43nte4e
JzeNw3iAtt72DrM4IMcbHuvgekXQQl6DE3Qa+rbYQWRjEVx44HB4QxnAAlyTzoTYt+fQTS3waGPF
KbCSpDLsiGQILJ6esyUV1ESXDPu7q5vQPMf4cyqpPc0wAyeW3CW9/dapkuOHGthiRFDkXfd9joFo
eapnHeyOh76Z73zmzVTqSms7l5IzlvKRtF22NgJr6DIehsmBIVFQJtqvqaJON3c2h/5Kzz/HICXO
UeE9E0kHmu0WTGt8jZx4z+ZZL8xT1lf1Pm6xBhrLkfUb4pEOs2Wp3wQja6N9bnCNU03cltcl1WZe
InJoCbvZRvvSMKSgRlgw967rkB0JxoGdBzP8UVPwh5i+n7qCvgJB+StjCOs7Ju/nucVXnSdThpyE
idwU43tZtfku0eUzfXKx7OJrk9Ccnqqs3i2szcOieS5w/XA+YZDjamrXwROz1Ur2mQrYS7n0cPvq
0X4Y8ycRR32IewFujl68tIIZ8DLhlcmWb2wFF9vUwwLRqJrVh4RXjBm35Dz/IEaW0B2dyNk0Ya30
nQ9WLX9kk3U/5MNTo41u6DpIHvSDLAGfSkyf8RCK9zaiSlerIa04KRvShVa/rQXiRLEzOxqW/9gv
5qlwp33qmddGj+Qe/a9iJc9eNX1maJTvECefmYrif7O6x279kDKPBNOotG2hrBNdfel5dDfZl2Vo
1rcaVeMGyYVNKQCRpKR84fGk2z6x9pO2HDxh9nDS3XkH7iunDtAFkuuOxEOs59GJbd6hLbuyZPmx
jKINO83ig09bXP01ioe9IDXj4YDt44ni3n7aJ7N2arz6NZriPixKMIOJ8JlfRf6PvCdPUdX22yKU
ceC0SeGaauct4sk9b4suzNfuAVjrWCBy2l7a9ezozeBIEGY3fv1FwW5pvOpJDHq6S6OWCGhlMIrO
Pui69TSqibdXCw93Ue5LDX9uJ60CY5ERunrMHnj5YlilEU51c04an8pUm61ijGttE+lFSFROXmYM
s64xsdMZy/uKtwifawhmCl4G02P12ghRhUllAIEysIEZmBA4UQltWxc+npe+wi6UR6fYnY+icVla
64GMrW+25j41qr9X9Cptymx6Lzz8N8bs1aEjtq7s2ivjyUCLW3XQ8o9D+0USRzrXQrzlULSqCe3V
SPtkQwIW+Mz0jTWm/Og6qI12T1G7Vx77AUsnTzebcnBeCUEL22bTlkIQi5mCbTo1tKsqCv1uwaNu
Ad9xWZHXbcvkpXgwfYRn8KtzkDQjD40jduUN3h0l5sbBlvzzlS6+ZTFwQKNR3zqIdQdoO1FAGgeR
scdldStVcTl4biYNY4vigBZoncZcMi6CZinzXbbEV92Zm2MJ0kgzRm9f4ZnmA7S5uWUhQ6ZHjaJj
L8VulqmUt0Y9f5qhb27R69Vubrxjl9byZA0y8HOixtQC1vuESDE5GkwtQ2GkF0u7thIQEfmCe0u2
lxn4MXbSrNy7jI5PAk/wphUvZTTa4VTY6A9Oc5eyfLUV8niPo6jTxgdchO6BTwxTgy774OPqDMex
aaiP7vqgzbUdZYcUyUDA3JeG/9Ap/TNm82FrJOUOQ6h/Ec4nlfrzRlFYRHjEm7Df9gHHp31OLxA7
q+uCmXvRvPux9u+muYoYC9ITi0XrOjAp2M+E3MhAtlfNSSCS+LIOZ9sZdmWiG9gE74biWzpjZrHH
o9ly3myFv3WHfm2gt76mTg+Ftfwo1MPYz8RYIo31bBR3YaW5bqgVVrSt7bnYakwZNO3Ro2uwtdiH
Gi1RSpIBDIGYm+sPHtPSfUHshTfUyKJeiWtqOU+u2+xtr+v3zayaoBoWMH+p0g99wmxguuAAbrdD
b5eBqIwPhTefbalmDDrucEzVdDU9opmVxejRTsutrldMowF7tlOKGbL4sGTmO9oUJIajWc7TLm8I
VBtZyhR6hGOS6l+axI8fOTb/cJOIIQrEL7qmTUJAbJTChmwKxXYP1KdfSgO6ED3FFxpQTm2k5Udj
yZqDKYYHlH/y0RKEp5QGq4bIYZCjGFQPdcZnsfBJOg0vCaW34dJlPMF4oUIwRA6T9OSZlYgITN7U
uIK3Sa3S49IyUp21t8htdxH9aq+EgPaaPowPaQvz03I6bQdVjgDgEKeAuN1+X3oQYEaNgl3kgX7P
WZzxZzu9u7wTECQOnZ4MvD9a/A4WvXiOebEFWK54Lj8RLP27+eJWRWH/6ru4Xb81XzQrLPtnT8ZK
n779ihdr9DXcbnO7/uvWv76XomKv1kidjwL3UJCJXLb41tQOI/bH3+7m51/9l3fpga+HStmauNjX
Ko7bvXM2RIT+9Yd+/qYri3NXjpJVGm03SRQdhswDWvbH4/t5PwUIMN3XfaKj/+duG7ID7JnS/Z/3
fLv+84a3f0nr2e/JGA3h7a4TRk88sFs24Pb8rBe/nrjbLyd5kWzdIgLJuv701zMKt6HYp8I4U6n6
KRpshg0+s0pSkW/KbDQosg6ZonhsGN6tHkOlsXMZOGNOpslOMuOkaxpGkA9silkzf7hzhKMH3mT6
RynIyuhgPmNMjqzY+k+KI5zsaBUx4q9s+WMcpVS+c4odQ+nMHOZJN48+8r3ZbbSol8E0E4ZwiuKT
TyZzFvhZbPmohi+gpKltX+iAtPvsTtdXyWSGPD5rLpWQ8cUoZlIY8usqYTTzmqLqq2sllvesLXCJ
1/ZlNK29j5eE5sSNa5PN1e5EPnG8J4SKKSkeg3bo5JYBxWbMowddcECVLg4BYRNaj0YAV0tF5BhH
8OLfg2Fk5kq0cSltAvD+qalpZ0qFRUmls+/R4jeFSq5TiqfXcXKEbgrWxi7/sjQ8vSUSl6jcMNbJ
Z/mi/dQVJozGDLnG5U0LbH86cmI7aCtqqkuMTUKQVjDLm0ftFZ+Oto3N6YI1ZyuY2WKt11cESrOv
shasdiJ2djt/xpbDzqHbReBDMHjJnTW1UZiOtCbpVvWcK+dbOYopGOr52+jiCybqxYFbQLWVMedA
o4eHPCyvSWw+lYrlbcWRLBgGSKXlS68zBcW5T5gzNE0dSyvAjMOYQS4oDCISXoOALtOF+Kjv7Wud
ZiwKaaMoNYJmZjJgiUJt+46jKb0i8aZ3DQM7t+VTDtu/1iPpNNfKnsaIdYVDbAKx5/OizA2DNBc5
qvkyB3Gvvsyc1EINi8euK6j5Tp3xApUtSC37Y82Is56aeGe6qPL5UtxxGCMyi3nB7jRtK3P6eBz6
QvUl+lC1kY1GtpTh1DrPI7zBifzqttBUvevmHT9FZoLntfH78r5bfFraqanJuvd8Sh+WtX/LSvrP
QK2hkxgQCalLc3c3z5NTkSb4zX34L8g/KzLpnyAryEVYaAUwAsFSCV8fP/8tr5/gZFZpz3BqnhFd
8kHzT8BNKRY01IPScXekVvRkY6UOtbwgTkskbQdS2tmTeTK2mji2jblHQzFWp3J/NnLN/2BNMyW4
bn6f8UYo3fYjh4L43zxw40/2xPrAHcAZSKu2cJj7//MDJ9ndQDqoOOOMXnbUHGIIBeM8YmgoZ5Qt
MxqUxEthRt/bMklPs8Ab/B8/eca/ePKYfziQ9bFCeqzy/vkxpHUqnSnJ0yNmjfm+UuYxM2RyZOUH
snZxtUOpRlqh2R1oNUuGXj8590tSVP8GOvJn4RRivINV1PItg0iI4fxJyslKGL5N5sbHnswzkQOI
v32HPK9zEBxb+ToscbkvlfNkeHF99TJjOqQMW4bKOlZRq10JqdUXFvTgdLzxGmOY4XylOKMbyQi0
m8M0jlDjGtEdHlk2eb2xvVZaa8JvRA9vNDTpQkUlqHzj3fGG4TCV9T7zSzrb1wsyz+6lU8vrf/z0
/4v3LrwtuFWua3i657rry/Pbe7fXOy/phoQArQF5aaS7PJR+NodGDL3axshvLc1lqGEZz1CuaVE4
5hTW3Em1sGyfLgX2/kOuj9bBsPPhGFkJCe6Y8ERTRcMe8pJ56M3xYx+VYnd75P9pj/439mjDt2Gs
/b+Rbf+ryd6L9r393Rr983f+4Yz2sT/bFi81UBiTEhLoa/9wRlt/OYbjOw7EDHvFAoH2+odB2vkL
mdawPGMFW/li/a1/VL+Jv8CVrBAhvo3jjrbK//nfv07/Lf5e/n30bP+4/l8K2PVlWnTt//ivpmHy
7/n9eGoY3J0udPrnDBv81p+AsRq2qVWZvXW0ledtBTZOhsLtOUntZ2W56bE3GZ+NjkUlzc7FRHUb
bjPldtdxd78OvmNnxoKbf27Xkbizbv/LdUxuMC/3mZuX6wBdMGUITZE6pyRVgRdfe32eQrmO3eU6
gB969yVeR/KcqqnGaBmHMqzvmNqjpS/XgOb6aaflWByVMds7jNlZSERwWzH5J98arUIAyyJE5JwJ
bofiyARBDOBw3B/ZIJyPbUrAjRyqCW/yXqEyqFVuKFbhgYg8vT6Tbu9zFnm8LJS/644eunPyYBU+
aT6dqWr+dmzQNGAuO2fYKHPQr4LHgPKRrxKIXMWQbJVF2g/EvjuMlMglzG9xZ5SZz4H1NKeZPKal
5KRpa9t0JPZTmnK6JysHq6rcIfDI0NdxE5mWA1Q7j6ZtTFC3QMGJVimHqOqrP1OsnY9FcR6XM5Qa
G+wvi0Nd0cJNo287Hsv+VPmRybQEIO5Qb2iZE3tXzs+U7X7Mwf4GBRqTv4pN0yo7zTkClLNKUcv4
I0KZ6lCoqLqPAmqEKbYY4HSkQ+VsSYYfsj61zs64AO7R/XvXX8lwbbUZe0LMg2W8RKs01q0iWYRa
hhV816zyWYSORrwf5+YqrZVobDZaG1iIPVaO01CKeletxr5J4QURN4luFev0onaogYG+wmD9qbIL
BtpN00BaAsTMyohkS/FWov+V6IAuhhs8TOmmxux9F7Fh3rSdvqxLFxYLfntnxjVOrMxiSYp/aUFt
rLWDv4qPrdy7aJE43L5KtMkejbLrMHQgWfareAke4W21/m6VY2zHnNFcrhtgYwEArdJnhwaqN3a/
U80AEsc3vml1+olOkcivmCB5NOmpnH+X4b5bk/xseWQ6HbQq9vLlu7vKr/GIEButkiyGJfeQo9Lm
q1xLQVZ0BoWfrUKuuUq67iruTqi8LCq/L6vsa64CsEAJJna26eiaUKoK5ELVs1xH+CPq8bDKyFn0
oMl4Cv18fpXCPJi5s5/RncdVgO5WKdpFkxbad3uVqFu0atx21j5DvZao2NFNzlYYiRbf/NCO3keV
DCJ8LqUHS4dHvek94uq6GresBB+aVStnkLpK59oqoteZPA+rrC5WgT2iEmcV3NdyKF5J8sumeLOk
LcMhGq1t6Ts7o2q2rpFhfFklfPDIm7F4LFdp31lFfiD2zwnLhcLBPTDxgU7M/83emS23jUTZ9ovQ
gXl45QQSpKjRkqwXhG1ZmOcZX98rU1Uld3X3vXHfb1QUAgQlmQOAzDxn7b3z5xouoIIPiOEEogTf
wLpnObufKtAF9aGCKdBgC1KuOHw6wPT0Kwt6jIStsdyWAkiYIRMMgSjo1AkUFyeb3LnHN5lJxbRd
miE9zmYzbOZO2+grTWiMFX/pAoFYYCEaAUUwO32CGBxJ52VmIsCJokRjUgDCEYSXUaQspw/FWKmd
QFxYAr1YiT8UKIYLk9EJOMOE0gi/N5LZwBAsMKE4DIFzJALs0HrrA2kEzGI+h+fowa0RXWdhozya
OhZQDsABPvVFmpp7VphcOgAklUBJVAGVeNAl6A/IkQI3meGJMmq3AWMAp7mAUiqJp8CpTECQ8wzQ
wUWJkjxiLTuFxk2KmQzvpu12BieoMc43kd5TbxYwjC6wGEcAMiw5WMmOQDOYNKNLhKOZFlr7KmEq
WEH+NJOb1mrfqU7RkcODfxUoTiWgnFbgOXxrs4dspYDbMQTAs2TUnSH9WtTUqXJ06Udrncqiu2yD
mEsFuiZKsO9Rkku/LqiSs5BaJNRI/l4JfiiaKig5905P6NYjZFF3Xqa7tG4oJtcASIogkQaQJF2w
SZ2glDBN36rYNAIvLYJiMojB3CKE2Ua1htVWQdQba7kcxQRnBhhUAQ4VCy5qFYSUK1gpzDcUSAQm
eIKj0gRRRaURE7gpjg59UzyHVqkymAHcxR1FtHAyKDPZUGWC06oAtuj+5wedfu2PWcv1IxESDLGC
8PJAvUaQL5J9XFSd/XUWNNgMFoa5iHqaEff3mGXBwbPgBiHDnQyWTFBlluDLkuy2FbwZNwNuyoJB
SwSMRrjRtrO546FnapGYpovgydsZvQMUtltFz/RAHKzqKJWkFmJjDX5tQ0OaJPLFtdEdXkmWN/xJ
cHKTIOb0KPtRJ9M3GNX1eXWPHd55OxSBUKTZfgS6KwV9pwsOrxdEnj1i0T3QCJyb23JcczrqQWQA
RZrAfDZQXyTovpDKJ1N/45jVCWzNlOxmjc6rHX+D5SAsCZ0oqKBqYoTj1uOlTfFrwUKBb5beLd0o
GMOY2y5NgNwfrZB/lfwLRqBxPzXPjcvwYgtWsRbUYr0qDkk7JBOF9Hiy5RHDk1sqwVzA3Eg2mZBR
JSJQTOnbG7vpAUvC5X4poEwbmn3tPJ3WBOtAiyLLXFFTa0nBCQVpWYFcaoK9DIEwE0FjdmCZPXhm
LTjNKWl+EA1Nn/Nchg4gZ21+eAaqXczVqjjuvsVNG9Sgn6qoLc2CBsVcT91hN3WrC1JUI1cWbrQQ
BGkISkozwj5BWmICwQeagJuy/P/t9S+FoFBbqyKyADA17qFvZtwGNTJx9vSY7iwM8TjxMq15swXb
qkwwNIJ2dQT3mrb1uumLmW8/S3ydE24Kh5Z7i0nvEG42B6AdBUm7gNTakq19ddT+balwpFVD965i
9nbOC4xEp9mMzpinvdGuqw+NYHYZGp+QilElF6P2EIUNkJ/qBSkfoCOoX0fwvwYg8CqI4Bg0mF4Q
6THRU5ON8UEtfusN8vcUmLgCKg6BiwHGCZavGUlLQR5TRUuw2IJGdtT15Jreva7DqFg5M8HEXF6W
xADK7WhIlIJrVgXhDCgwM9EhXSDq9VPaEtURDjjfhTE+bBIm98ClV8FNp4KgNqlQu4KprlbcF1ZK
oSdmgQPVq9Ns8K3jyMQpKqjsETzbG+G0a0Fs94LdBrXVdxElsYH8+G1hoJnWjPhHLphvLGQPiJGu
jEvz3hFceORAiGOyNAPAhC869jHr8DTOo7cNu0m9yZ19GFOCGwVvjpHjqyUI9JIur+vSnJNzrgxM
fRG8uivIdWSSnZLWcO8bzaLYXbj2pTacVPRgqHSqjbbFqGje09DdANcJ0zgoeVXw8mh8MR2/9QRH
bwhuJ2/UB9DqYx+2DxImtwR9D0+0a/gS2q4/DZrx0lGewMenrnFjDPO9athMJSZ6bSP2b9Pgjce8
t3ykVjo8MfR/IXQAi1AE2EgDsvU1F0qBUWgGdKEecISMADnBIHQFwNQ/E1z79DGkGYhvjj+L1Ks0
n8/LEHnkE+NcW+jjh9ZFDkbEOP47BjflZcKN12xiMW0zmW4y1SRE5/tIHfE6fUxG/WOJ7QMGnDeF
TpJnkmOGEQ/GK0aKxyHrQbrSPqjzBOPm2T0wRXSJGyPQTfhQwKV3eBycdG1Cu4Lj5W6K1weHAIod
LHt6MJwqsLr5KRtrouRrgnWs3gRGmF0wKeHB1wJUoCXIHrqK27ulpI+rM1q7tO8XkpaYghd6+iNR
1VuiPphuQhBlWPokuedsZpts5fLkvLtOtLfUQduM2JaFU7vL3InGZT6eq+J9BWOCmyaGjqrcmZWr
+oTBDEl3m7Yq20OCywFzpTdmeuVMRmFVmcMeu1LsPlRn3y4DTeh53CEV0zaVHoWb3q6IoyIBaaPb
zX60R4I8MfYoyMXAMJjrLVku0aKeUm2wbyhp2HR3w1+rPSHbYswZnBKRUIrKCMVP3rtgESEpOsYh
i0fnAK+FsypaAtwl+1vTJDNxHV1ucT2WZ5VyzrgAT62h3wJnkGaY9i9uHBMDN6ZvBS7YTqrg9rki
Iyoae8T6phyRwU3Q2RvvfljSGyX2htPsoMGJ3Om7OmDFYbTrsa2NjxzQB08E3Cu1GzcmrWP0RlQ6
lbfPM/U26g5q4vS+GXaXEjecXQQGtseS9gS0eAmT8KRkdETcxniOHBGxN0yVjwc4hjjTt5VVGCTy
2dZvKfswFKo6Mdt0tqIWu4OF6JXIUn4Zla/2TGXLbjT30iGj4kQ+mGFI4avzs0T5mU4gs9QCgPoq
weUbzElY7BCy5MTxQVejwAQhj4mliAMXe6IN0QCYHsScYromCvJMxIDAMkRnaPqbkkKsWbhwVEb+
4brONe4cWKDY82nWzdt68b4npv6iqWH/SCrJg1pWLPvrY06BEI7gm0MdlNxIEqoiluzlwtqkeTBr
AfjR9+bGH9q7qF5APeofWkaiJ+I272B3zLLStdyl5mBu8yp78pzx4iUe6uDBfFI8dHt1uxxgKACc
n9LU2ACCwX8PBN9RKDyrQwKXWgDGeW7zvCzAJ8vS1/sosX7ikPoN4TdfO4gYLPMuTlvGPaZRhraz
cAyir5xS1a+r5dBkNnV8TPkydJlDt2AFa5kHI9Om7Vh97+kkb6tEHQ/69DYlcXWuuBUkpev6aaw/
umRL5HQknszCH+GH9gmW80wR7tTOdXbj2jPmZbvZ6rM9HBZUffqrjOKX1KWpQ53nZlUWd8N4OWsf
RBG/RQOS9l49mO3a+Fjxgd7QFNELQ9+G2oCw0162isU1HE8mY0imbQadDsRKfB8liPAUEaAoMtqW
/KJTn0Sokl4ddXofyg998rxdNaE1V7EwD5Fib61JdOMBjWbbLIlwnWiL9M6hxIRpj6qCSMDq6thT
eB8qKNSdGWs03cCfTsPfdnBvSH7fs3pTyEPWRaqp+5CHbQgWnWyLnlWl26gsT5dhOi6Dvavy/tKb
1so9lRpVB3Hg4NKvT41zco31pXAOlZKFSBm4uVShdkMtXz/2zHjsVEt3I96RuzYiOhQW5RqKeUkU
sm4y8vJGs8h67V1I+HYG0hm9b63BlWb3z3bjouW29V9TFXEAvAKu9jK5zBwGklpubKpalh7dILp6
GlVuUYmI8xoHrs0ifZxj8k8wFRQCqzx6zGn9shZbbvqG0lBfLwi2VFV/KNfklX5096DFuKCl5fRj
tXyq4PUJE+tXG5c7hIz9Y7LGT6uB0bDecQNLzBpTdaQD3cB3/bkrH6fFOx3v6qQkfXpslHVft5jQ
yY1mY3PHNefLR6DgVdBoZe+7Zninqz1ew3ichnHpBfgOKAd0Q7djotJnLIZTV5jaSbqeWYtLX1nu
Tqj5empvfqwl3Mmy4SgXk5TzvUMeEccQ292IIyx+jM30URrYMMQa8Z2RHt91jv48dG20g1gp0Skw
dRjRkPXckX9Nyp0dW8PPKa9PTe7ZmxGr+XPH3lYdQK+KHJ2CkeBgVQw0MZUm5/OM2l8oaXFmWClY
WHB5IHl7PmmsTwoaxpqe3YrLlVQ9Ku7Ko+rEJgq46c4InRtlsplDLjgDJlF9Uns0AQNQShGqR6Pr
l4dQqaBRyOpV8/4BA6lf3IpQkRv2jekWQTblb/Y0XatImXaVAreRRYA6ZywYvk2Gm/krnRSyyPA6
JgizqF0M4zzyg1X1ja4VzgjDqHKG4MW2uPpD7rn6rnfq7wwPhCj3QZOm2ESlOFIDJWNUDm5lK5np
t7XmYY3qXrPe/u7VOk6bxUNTg0cwQfw1zF4DHUxSYkEKg60NftogtO9GGolGzm0FzW+xAerkpFXv
Bo+O9zJGmLI6GvXZcKOXGk3Pprs6C7oqKy8fV2XPlOx+tJTMr3oRQOOMrwWeE46BsHYqCnJ1Sc/K
kdhuGuPQ0oLPHLJeN26DAJmY4TPlhKtp6JdlUUD7RrNGjm70GFnEWDI6Yx3o/2yMEn7OED8ij1lx
2NG8m4XND6n101yMex1DobrI9cBeo9uOU8mXj9Bzf+sK92cyUjVpYNUQrKBIkReHtA80VZdGCbm/
gBt2UKHdCvoAe9w6gBenKjMh/pqbV5n5PsmoeeaQdTCKXLfOtLlTiZelzOvkJytrv9UhTlW+1H5c
UH06U+z6SWT40Zi9VeZ636ZM+V2RXC83n5HyX481vihsreKTfIlys5Qzn9vn9awji8YpqWJl1Bup
h8nCrtVnNL9eluYbqFDnQGLwTdTpKZaGopjDarM5AWDLi9FwqGjpIxbJ/1gnYg33918X/7aRQXAh
HSqI+uMfyZWy8OU7tpwBfEB+DvJxGXvtwdGXB8sYfnoj4aEx5ZOp49u1sFcM4wb/aXOYJ9yITKZT
rMeQPfGKWIxFU2B6MMNJ1vtKNfIixSuVdxH5sGqNdesKEW4r3R3Fsy3sXsNoxRAzdIFHPvNgj+aR
fkuPe1C1dx1uv3BkTBv14R7gzMQsRUiyZ6lqlppsxfPKA5zfA50KkWtvHuO6Gn3mYNwTCs+rj3G6
UpYiOH4pZsU37A5f2CRVz2oSmmethd8bZ7qKXptNgRr1BT7Ijr0r1oVm+pf2e41a9MPCIXTQQGod
xekCSzGI2e0Q4aEJU7cUF5f6KGYY8v6bxXofeGV37cnq5iusKfk3HrPRDEtw3MibQO7JjTzj1ET5
WNUZOLRER01lhQIz7MPx81KR14vY6DYuxszTHQBsBOcD9DiycnGz9/hlcJEOaXSSDpz5BjHHHVbV
6WAw0Uv2RNqe6qWJWWFYv4to0APUzFeXSsFBXYYxkBvDaSsgWi55B1I/QJbgcs4bs7NNvZa6UdhF
1Lu52+CbmnRM1VlciUj0EGYwTc4zA9tO61n1yItRbmpxPsu9OFHaYx/1O6UtM5g2L6mDqLGrzw2q
3Sr4NdgDo6zMnonq2QgG+5tapv1Jft9SHS/3Vqo5rq78UkaLpaCd/Gwmb7mw1MPzwOzx7IvS1o/U
FU9xQpatpLhdFFfIPNg0SXwYFB34oYufVYsl3ewufz2ntYpvpbZ7cubKuuQhxMqKg6Zbs2AqqEhc
bJdKVw4II38ASV1HLBoUhnhOK6YLYuKPycQy22gUwgOnxVcz/F31KRrxIi9awed6KEzqsriOZHWO
udcdO6qh2thW3KAwh7tpLGoQ1kwi/YSF82Wu6h3Vq0dqC1RwWyZJunjRakuPizjJEWpERfg1sywF
9MBoz1yJT0R/mxrDpXfM89iVR7wYbhAoU74otfImXD6qQYsvtt5RQ6LgtoH1z/AzhW2PbPWQ9qye
p2kxF2h/XbvhlqnfjO3g7BCpJMgu80uMifhxQNG11UdwbpZYG8dVvjeRw2oKXzalKpBel2h9B8IR
0etb96pHGoU2F2/1QrXHUvPXocFAyKo5GUBPfyVtcVeI4OWlG1N/aJhjq5fErQkctzEfo2V+HohF
2+hLbe1srUtZnsRgxMbS4paoG8X5a+PMur1BoqERUnnRR8cGRPDuKdyqBPYsTX4utGVbDWvPHCRC
8Zcw1GFms7MWXQ/cTtEDuWempD9puKKoal6cjdXNPzek/0ZbjyBsBAa/58VJdrEFJIUd4KZaMFnD
KU3Di5G9Rmzk3tcTMR5JwRziGprRMd3KJ9TYZPZXW4j5//kD8q/IHza15Lmjvn5oVMUORgTbgV6l
CF7lLoA4CjtMenMFT210A/Lo16adKmQQ4pfAVChNWkVGyrzBFG12grLHIxMxAiMJdfIgCkkin1Wd
EM9CxWuBLE1mhEvHyTk1mISPbf+T4oqIqdeybTH53hTG53rhisHvac9QwPfC7TEycOll4BRuIbj0
c9ssFJDLJp9IYYjwJtXwODXTaQbdZTKphRMydO5rPSZyB4u7AHSa9suKEYrY3UvSY0dMTH1l969G
hS+4QdbqUHVPScYalwitlylzwy0hkCDTxpFy63Atw/g9r00c9Z083hpTTesNfX9X2LKGGRhZ/kba
cLpM1DGopI02/r6Knv+aVbQQBh9Z3na/PEcg7z18lfGUeq/mQmE8sRAP9ObyjSEbItbrySaeqHRV
7aPj0vhybSRbbc86myyyTUXMbJw8xWq+IpBywbGAVueqeMk7bG1EMkFpDAyyRhBZMX7uHSxeb1Fu
K9M7t4sxPIhFhy1+ItssAU7kvnZrLEqFpVRxW+kKQfVF+C3sxcVeYSSOHUZW1ietBHzyGiYLa4yz
NUri1inrK/QwKl68DcJwDFw978+iLCtm/YD0H44Cvq87R7tJ74zFJGPKYShd8/4nI8N0wPM3V+aA
Pv7dXCGxS+PXRqQHePlTT+OUE4t2Fr7CU4mIOIw3YUI2+VpxBnCn9D1vJv8mIsxGWK2s/LGR6mI5
t3xGfeJDzFAxziGe92pnnh1uiggCLR3n6LVerkVG8mr+1PVJi3MBsZ/cALmCwz2ZsCSBNViXqKt6
04Th9x4Lj5Tks6opTrM78/kkP2o6AQ4WvFXZXPOKbo5ypyAsD+mT2F5+34S7Hm5sQ7LaFb4L4s45
xbP3PjrltcF7aBOPyQ/Ajf087IfawBsyuQ9dN0PZaOy9CvcUiKUzziPYYiNfgl+cyOsdqBm4o69R
8qtS8kQ83EBM/UIhkPh3V72Be/WHiemnoe7pQlywpjBJ984/FH08Jh3fqtX+muv1xi1J0JgijIui
59bWHjUbjybrvTWuWYFLD/W/x3miuEYD+dQApp8XxZ53AtTarCNELFe7dpZ7cjMYkX7Gw5uBK07f
6lXD2shhUpaZa3wAQnjRLWEYjZsWlf44prMebwpxC6Dn0HCND6rvdil5kkiNmb2RgtsGasllb7ce
ygb5uOscZDYVs+5J7z0yHwahWaaTjLUJazjuvJhrGd9j5h64iOM/yXJuZ4h1JrUKvkw8WtqgFRs9
BrBGTJhydXbtPsFYZkAQlhi6iFep2kDzWMcmNonSkyCH5cZxnPuuWFtCb4U1DvGnVbC4Rr2CtOM8
o6J/kxyxWHFAfmJI5yx+XIcCJ8BwwwyZf5O5hPvPbdoVBKSL1YsmNrOcoaFY7bcFpWaCrlPQE7Jd
0pRrBUae5BoT8tYpuYYzjXgRxVb54mnQIRKwtqNI3OIW7KHUsyYi31dUcvgdl3R07SmIxKZgyROo
b4aYb/er8uiWvJNSEUOe/CGRYHyM7XIbC1OeLnaagMUaQgG5O6MNP83tXsvIQe7c6EWfet5OkbTM
FtGL86Y+Z480g0wkp6yLHANeO2Kypw8FpXgxQzW6pWHUqPBL+HpcatZJnaLe9/qJbu/XP48otQ1o
7NHp5t6ickIg6Xa3dhPaG0/BSEgek3tyo+goAbj0mR95c8BUxTnOTrwP8/W7YXY9K9fy2Rq15MxY
oFGCo8iErTZNOhQgSCiHV7UjEMQgnAkrRyaYgzoElAIHlD7GulmwlNl1tsZoJDZYwhAvr8w+gLMa
yI0VO3sXsfCxl++wW6tylzPloRKQ6ts+UihjaSmiptr4livcFvdzjss15hWIK1oi7rphVDgBmGuz
9mK5kdjRvuu4o7LLwbyz+2Dqvcf/D+uVfdIv/xdYj7mHjpPo/07rveC9hjzvT1jvr9/5i9bDxPQ/
VOTZBKKSt+k4Inb0L1pP0zSegrjDRlSgxxB5f8F6Ml/VgMjiP9WE8oPq/AvWM9X/oCHn4MfrstR1
8BL9f4H1/mVlSlffUpnOgSTqJv+OhGr/oEe1Ve+y1mumq9G84vjvWNhsKIcSNxvzDnvxPz6Zv0jB
P8lAyVH/kYv23/61f6HCTWSg75n418Kb5YMim/1ckX2FM+89gy0p8tZLlZ2jG8OvnugBma+Y+f6O
fDwDgDZoCW3dbXyZnrXLvHNOMCQMdtixK/se6Pb8f36pBNziL/snxAgr6QJVazpcuGfx5f0rTnDR
Oi2nXavdOB3zz7pZu6AUG28yZqaQYjFOx8TZ1j0JPlhZON06n5RioaGBOqIN5EAi99KI/Itobs1d
rBP+0JglaykaBWe5GXH4wgdQfWvqknt2NJGbqa3CP6fGHkQcI+/e3hAVX+/QRRA7k1DMDumeHFYX
3bGUqcgNszbqB+U6pjiTY81nCO+4RFrAyXFIPh7FLVg+JJ3wrnSb6ZCJhbxtMRerNIqJBtIWojv/
3sihjtmWfcCN9kqCa4P0l03RhpqPtTP83t+HWi3BTpHaFZoQY/Z2uKzVgZqrdTA4NeWFYcDio58J
I0jEP2k5OCuVTS1CBqsAA2cWZLbcygOqqDysJgkJMYDmdnLb0DeId6pE2oYp62VivJB7zBRwPhWb
rr1UvaafEGz8l8FJjlCNGLG0Wal3E42CPwYIpzQHbNX/GTAqpNIEJ4YvhMBiRqvqPssO1hKi7r1a
pKwkfXiQhxgmMWR3dYNUVTf57tLJDyJSd9wRmR6xQR2K3b83Xw81zHmsicFRERCafLtygETDPFPE
Fe9cfiuoPi5OVyQgk9QH5buUe+GI3AOHUA6qblYfkGQ9fr1DPaN8/TkmO3K8VI3hHVKI4k7DAO/O
NSfp15uVe5qZU/bR9P0iCmOKanSB3EsaSlujCcMwNxGZvNazfC5PwujU4bQ76p2oHRMDMidDE8Rl
zj/tkTtycIfq+fMhHQZMDH1dnAlgy9STxJ48O3TcnI8TyKc8Lg/xjbvb3uOcJyuKj6gRlZyGSEU8
4mNKxG43Ots5Upyg9zB3N+ljYYwj6oRy3jKR6VvQYl+afbKWQCxeMlO+ZD40EauR4a9yxCKaz1ec
tjARf53O4zrcF1bYH/44X2uWL9QIxFncEWGLbKW9ka+mki/pnw0dayphNSUl+WzY0fZLsCc7SvfW
0OVWUVDdplTIOSQ3MHd/PvzXj+SCnGu7RdmZUKiUyJjWREXG7NQqW8e3Pezx8VvGUIJnmVqIqeh/
eYhKTd94XodjQ0rHvhMKPMIfdHyZxK/Y2urgjzW8fv15uddTzzwO1LjkozZGkj3NS7ptTT6vqePz
wii5+dyTx5Z65vZd0pTYwsXQBxM/uEJFwfJ6+f7z6T9+sld/KyPKy1SICTMxaZZ7s5nW7avcXaJS
W/dyV24aqdMjGqOTasWvJ+RvN18Hv/6a/BnFBa7KSzfdyU8+++fjt81J47LTHwY6aRh6qCqdrolv
OCKPii8bqPI4reZmkm/NiTg/5DuXG8SimElH6vnzWdNeud/Fi7jrfT4f6+4+adEUL3O5t1PjEi7O
3hJ/5PNn5U/Jx8hR//rL8qF8Qh77/HN//E6pDIW/TDmFY93xDVU5zKm4yP6nP/N1TKdLtG71tn93
Oip5yJO3sThN3cma9lru/JCPiJ2pAlWcr5he2zt5bNK43uTe1+bfxwrRS7BBcnyFT6NQFNY68mfK
Nf5YxJv/H39X/trXM5X8va/Hcu/f/5R4hV/HosGMVY+PYcFthEyJj4q72V6Gehkx+v65RuBWqq9m
mFh7aWEqN5MY9aj6kYOmYLXojyKtDT0vZrGVsmzXpB1ZxS4dBpjtwI2CjWupD0ZatId/1cJlU+lf
x8qk+S387veyPK7WmG2UXcrCUwxzJSpF7PMm3BVIfGJpLk5+uZGF5a+HfxwTo16bNZhKVDmru9QJ
MZ8w+ZDLqdMIF2z0LZ7Ex3RqigMykRNtJxzf2/6Nj2M8KZp6ofmD+yHdy03JSKsWI/f08dG8NbMs
+/zXZffCkVdQY1YAAVnhbNzZq/YJeupN22bIzBvnWCZJv9d78hZl6tUIzcKUTQyVsUgmk5u2p4QU
29EKWl8d5mkJj/QL5adkGUpZHcmmWU+dfpUdYvkpwaFjbu90hPqsKUYinbUvJutjSI3mPLBgXGb3
B7btWJI70dHLuuVIgtCgVYAk0beYtJxTJ1bps1iJe85AR3Ksw4ekGpuDPCZOB0M382M7p7zgjji6
06RfJo0hpGvIL2GydE/N5blnrrssURYk07lqNTLCqdX5VhSfiGKjpioiLORmNYdbaAdsNvuFdNDK
vdZuyVp0fWqKELh3wYx8qh/wC0CgoTntzmL1iL2Kc5+a+Bzo/ax9doVka0jcbAOvmItAPvzcJAvY
Xl5mW5kIJjefZ4DcTcg9JZ5uwtCIGgqrDeXqxEQqqd3aAvSZlymcgBp1nHH6tTuNxPveYhCHScCU
MV/Wmbfag3NrY/Dp16oFB6MV2kc3q8VeNuPkhu4xo7Roknw26IxR81e6/GVlvpPOdVfmlKEyVxkD
uYdvNRB6HLeYDDDrLXgHkOMr38wfjz3CXwLiR8XhzIu7z+dcbh0j8DYqub8PyZ/4/Bt0sJmSsZz1
Nl2EIWInxpZGbDD8pbEndwcwdsp9Y79zTNFYVCcPAbT80TrjfcgfknuzGLnk3tcT8uc+f2Wdk/c8
1bu9POY0jeeDHBzsmgQ3LDqGQF1Lk49P7HKyaxuNDE5hgtcH8hjehzxdI7VbKFXIQ/LJmKpVIPcg
SVAbNry8fGhpdAFc45HsnsrBuptD26RdB3hu6vEpb8PJx3ElE24N4ljf/o5cUUSumZTLQ1ahKRju
Ioqmckip6p8nvh5Ot3gpIIPS8v2IARXefwqmh4C+G8fX3PGa+1F66I2zhtsxuNhL+dvVihsytCtG
Rx97pqf8yrLjQUFygqvxbiweFqKqZ7/H5ZDUlfDc2EzPd0v70E2XlqAcVkkpLifBMj4P+g+8LzZx
5ufuPtP3cYap6q2W+gXmt8q5Sm+d1O91rhnf0c4uhttKyPV9KdMrosRhvqwiQBww/9wrJ9fbEtAI
VDuhI0tOWXHKFiIE5kPI+zrQXbi4REowYm/7XythVfviA6Ky7f0BjkB5azGR5f0/9s7JIr9BXW4X
ILzsBYG4Abe4i78BrTU/AYgor4/60xBjYrcx6boSjLqBcsKtgfaFieJJPdgF+lJwrkNGeqJ56wLX
fGvTu079md+oh3pzsQKC3Dbpdd4A80NDbtfACLDzfFsu3S79WA44/9AL2mNJfEfWM72U+c3zSZ08
6e8YZOynU/ZKaf252ZFad/RAk25p1x2RDm2SO2cv7ILuWHRiaHsiBu4Gb8efCQvL/grMTRs4MwlD
JZ7wBHJoX4xxVw/Y2h4JficmNdz9BOS4LU9E9T3Z69bcZ/fKNfq9vMfP9Ud1aS44sBCjvS9ekUVR
yXXQ0e8wiHnqXs3d7/64nk/DW3jiVSX+6idbXjDzkKC6C4z56PjwdIuJJITsb4asHT4shl8We7t5
hRtK4ocp2hMC1bYHuzmGBwRqm7wgJKUlrmNrP675DrG/+m5W94QrL9+j6kAPFG0ZjARNZmrc03CE
SifvZHYwm90zr+/JmwZ91va1RrJq+9aeL869x9sqT6jNH+05cHH72icnbcL3/sVYj1Xkr8ueOyTt
CefbcFjDS3yEzt6VN9EBY0lCF9/1S5RSeN6hsSN4BM+05ZEWpu0d+vnY0x4NT9Azlf2AF0n5w6jP
6nr4jjdVqt+X2bGurtNB/VUrezqI+5iRVPyfUOr+6bzjrTBOpJieSYd21HPIVHjaGrdU/rNnAj/O
1tNIAfCsHWosAax32nSbLt3iceldQsKjd853VEULHac3j3429GG6Nc+meRzflievvujmUb0w97qn
xfQb+orKhPrTK7d5MP5QOSubi1Ztmf34ZbYjICw65cxR7G08byH+8FUmiFB/Kf0epVG9cZ7tn+N9
cee+Nqf5piBLDE+O8sLlr4wg/7vpcbQ3aNCGdwCL35C8xKGh8ceefNYOORIQ0+cV8udzgiHmLe3c
gAxiTE+EXuwIMpz8phXxQ/mV3xESuGWR9qS/Ru/ZU4M0i/7tsLU3/Ta8Zi/NS3XGARVT2kO8H85W
vbGv1THH4/Q1P5nXZ+iRR+Vo3KW/8VZzoMLhaXbqBzlydjAfiLfoQfX99lvvj/egL2f1RI53+6zH
u/EH1eTs1O1Qh+yVV5VcnQMtmc2wG55wNONeqG1ZFaQLth27Rtv18EfcsllA3I9vxaltN7rHW9zQ
hVIv0Y576oupBcSoPlZEu9jbal9siALQWf1OG32jH9xjee99x/j7GU5xtx6zt8K39koNZXNrYKzW
7b0tN81dFKC0mSDRt5CHFy639ECR7hgBab9wHl6AjrUNpa+goDgckVTjr9eUXvJ8sPz5/ld4JDg3
CI/lceVCzbOte9cfsXjmztMimNzghldgCO5t9F3zyGd6oh+3yWjTV1uw9SU6grFGIzKLXcplfee9
gnND2lfRFgqL0rrBma9vmqtzxOeBPn7nwz0OfrTPto2ffp9uqhaX1F0KtMhfxKLlBWCx4twrtsbF
3UWn5hIeisB+NnnNPk4TR2zdbh0CE3H5PNRHgzFlazKq41l1KEOcC/e/l9vs4v0w77Jv0U3kxz9x
pLOuaEqm7dfw55bQWWLO1QYGt41izDHN15ZANbEpio3wqrlMbHqxwgH/pugk1kbDNCHu6exhn+ju
q526zK2PpshZNmrQeIMKWDCKX5F7kViQyL0Js1UwQ/H05KmEfZL6ds5MlJ+J+BnK90zY//ffRoTG
LKbTWZT0VrqrBjwWexIxXecD/a3DggoiPMDq869N2tJmUAz4GLknn6Br+0YKM9xDAyDvTa1J02E9
xFmmnzoqV+6kIKRYMcj63KXds246rCzwGTU7WO6YCefUhCTHuOMcxDWqUsSFuIbZhlDvycehw1OI
hXdLli3Hz16bbLvJLpzcQ2vGHPvrcUvuhJ/E6hm4Kt/VOYajugi6VcXGSUi7lXtfxzRvnPyiHe5w
cdwlGie/vfAFszxhpdvADe5gyRU/jG4BRdQAUyfmIHapnVI0yX+5/YgJdZ9Z12ZRtMNXS07uRaIR
93VMRwpxiEf1VlbZZFtK7rWSbPo6aNq45zhJG+91UZOz4cVUsqaPshzci5Kg3EPA1gUJwC3JLt5W
o1OKSRoeIR6lqXrGHHOpGSZCHBPPLdr5g2lwPx6e5wa5A1Kzg/Kf7J3HcuvqsqSfCDfgzRSWVqRE
UpQ0QchwwXuAAPH0/UH73lj7dE+65x1xjvYSJZHAj99UZWVlapMV/AWQRBOxzkdGg0pZJgO1t4X3
BDsspd+F6rMMwS5fmF76cKdLjRL+P9+KI/R2k1DJwgaYFiaRNsZpJGabpXPdmo1PDWDaUAeglC5N
SqAgoxXNyxNvVe1aPGpErTAgm510wetQtcL/FJdX11y4ddby5P5++fva/S4+1nK4K0ep2EAnoiaq
DtXDhdV8Fju4nmQ9ihHqq/sCxP1CdEsVxNEofzrJAsKp3YIi/QMe/wWTZfn+oWkGG6tAtwBkWWVT
PvotuS+u0HrzhbW5xRoZeorrqLjdO1Mic+OLiGl3KY6D11Gy9n5h1d8H/Pvl77fQbhJuksRQJCb/
fby/dVacueBeSgttDjo14ucPE3inWUDnf74sGLJWt7wYRcg2WTEhSdOHjjAvPia/COtvVfKf782F
Xff/i3H/N8U4SUXh5F91nP/DWHCd50lZJf8pnfHPH/2PdobxX6qFbZ9hWlhI/Us4Q0IdQ9d0XjZ1
S1JFSlP/U4uTlx/xuirpBm+m/stZUP8vSzcMkz/RMXDiHf9fanEaHUP/WXNCnEM2KMbRa4h+B1oc
fNS/xVwSPVHTXIJ8ow6XrrKs9SO8cxx3c+q8oW6Dkl6h0p6WPBAtN7BWbkW9QyFeNFGFTn70qf4z
N72w0uK2gRCSwIoPxaWB4Ai1raDtprOCARWCReDoUdMpadLJQd2Y3gIUD2sp1V5FhJqk70gZjdNE
O8gsTKYzIZfxAiUXphGMfTZyMTxqw8OxJjkOiibviecxNGzbx7jKEQnwlQ5KS/42VnWzBkC267u8
w+YCCItkXxrTq/VAnhJlN1heGBO7hqZC7xDzT6Glji3FSRQINbz0Ls1fzUc0b0VlbZSlDLBDJiOn
hJmP6G3UN8JArPgoy/YoF8TFmmLtDNSAC+zKoExDv0oVhUAGNsOYD/KuB+k89qUZPtUx3EPk4B3t
cS+DiFAvs9L2CmNbtasJZcFSgQKGAsLDHkA58ajRvNlIPRN136ffL70ur82mIZUQl4ZFRiNHKfoB
QLXKCpoK7kKqeEWqCIFZtuhhJ8ILdcb0CVmAoKO7NdCkcVu3VD2Tx+g10hzS2qbRFlhHNPNZSJ9O
w+JiIaIDUM7SCmX8G7zOtWgpo4eUJJ0qOW1c1XRAN/nh5HD/VSObjm1+JzkaKcfcKyQQ7vCFOyyM
5oxYHIMvazOjZIr8SouEjAex/1wsCrHCVG6xLZ5suJi5D8MDHtxYhRQXDuyoclsql1nsBq+okIym
y2uVVlgCcSxhqJYLtAOnxTWJo4OJgINbRfV2Eow3MZS2GWKSz8JIfTdW4WPdq1A56jIioaVhfsA6
Hf0S0VQZzZRtYhmJ19Ba8A+TQbFGRFP0Glugh9DtM8yye9pm0FdR3H5KIMANPe46k57/84Vb0yB4
nujS3C16jnmHKUwd1YdILt/DsHOrKSwcTW5mWzBBAPCnWhWNmaxotlY8JQbjKOUBRZx7r9nUfGkz
RMmiwxV6yrIG4wjpxaBPRI7n/mAiL4ApbrLH5BaTFawD5UFBI0YYz43xiJ4KGGAoeGt2rlTmF9YN
rl6mu6LWu5dHVyOtahWRlxiu0shoTErpTTdxywmlLxXQzAtDWumE8n4/NK10FBqywwpWHfIiEMd7
ESVd+tVDV5yeolG3NmWRPNONh/TKQCPBvZe+zSIqFrsQR0T7fl9NQOKW1bqGMKAVbmFLPuObF0Gb
dip0cB1E4XBXKzAVTe4z5g79AD8nxf/poWs7kyCHjkea/GlR9YFJc/RwnNG6b8Z74s2z/K212bka
AEksseSvW5HWnNq84vDd8ThDsEw0/800nuGi42+QwvpSS9raHnV1FMfUt0paoacKt+sqIxOokBiP
HoYRRAWkJ9kjRkLytgDsQeFELXjumXCI9Rk9n8d4uSNEQDaD8DX2ai1bY+uYMnmTjMugIY1fslK9
yjnswqLpV1pD6SdU8W7TBVoc44lWlEhokS18npqc6FdkbqtYJ2T6SApKv2dsIjD6bqj65N/0QpbR
+/kphUW+BQX9Y49gAjp+NEx3zdvDnFMvNwHu8xkuaaLS6xJWMRBVV6oodqeeVsbzUSzzP4hBnhoM
eTLc+ODR4Sgyh64ZkgETHm2zpk3XsOe/UIKmaKNmX23erKGlk0f24x96YGiEzqrvPkfjpMb0jJ13
Ik9AjwDlJ3j6CJJS0SiDAX6aUxbpMapAytJYggoenjBn+3OH+UfQ98BAR0JgZa7aY0kvkDA2x9w6
xyawSqzNV0ulBb3OkZRu5VXDfHt0w5Ned5ckbz5KlPq6POwxeRMi2hGsDFkDLO5Cc/gowkeyqRFM
MjX5QR8L9ph33eCokkO0+CMkL0rDUWOUjfARWMQ1CsQNh7b+KW/xGGHAmk8b+SGiMKixkCdlmxbm
ns79Ne4SsaM+FPocNRlBjDuW1LW42GPFIk3EylUO8488DxMyh8dPnYhrPP/el+jbb+7KW4SZoN03
yXUSpaeYtrBAeqvRJ/CaNsLTTH3EUKtEkL3EoD60EICrlLA9ROcpApFsEMixlW4+zeX9z0DbZwj+
ooTQV2ABgZrSy0lBaoaF2Y8W3gJoiR8sGr49Pcd6e4wNfM3e5Bx56cqIFulOzfKnGL0+Kx4PovVk
9j3UNTm5H4RH6d3r9mc20Qso07T1oMazAS4pKk2SVMg/kyTZ3yViXSmc6BKo9QuGhCc6KvGTT/ub
qrVbE0PcJ8WgYGiRN2nIdePWQAsAMj6JFm5jRL/HknY5WTZDP7+L21lYJH5YH3WGGBzm7jA1/iSd
9qkO0Oties8aGdZxVnVYPN1JMdHKd6y3VFRfHlGj7mneIbp4QHkUkhNbj7k043U6Kroj50ZPN3xp
zZeHUUE/nB4e1ny08ZufmnB/xQ3ACxX1ZnIC+fiZeqMWOSrJfSI/3psRN8o6e7RQMaV1TgEDkWPp
gzACvev0aiQpz6zlVCsbI3MfhvxOQaZ+4vIgpyJfYBkcHIaW7QxFnNaJZEKbWfZwFJEvKgsDwSK4
d8UPS3VGeBqJCksdfJ1H/MDcws4bXAZgF6+mrkLjQthqFoxIegxvo5KvrQa7jCG5a3aoi29IW76I
GdW7qFa/m+k5bBRwHh3IaCg01U6IoqJOi7eDIbX2rBu7epgpl7dwGw6PWRVpOhQxklHYulLpNhQc
pbVOS63lKBKGEknMxjOgRtQUX7KVH3ptackov9DL+Yi6V+xgtnKCF5UhQ/llyg7mOcxWVOcu9/yh
e4NFZVI30EDNsALrKRnCckbU3mgpxY/t5wxvoGsm3GTUF6mJkGeufuRGB0t4bORe2tDR7QxafUWx
XPF0ppiIkzGUsRWz0a/FOabhWLkHtKqUW/qRv8rhD9AA8sadXCIxBuU6yqtvxB8e2bcyzEGcmbgZ
RsZbV4b7LtJ+dENGqj80bkn+VI93Yd/ToGNXKQBwrlnvZKY0VYqMWJyx99UopGpCBHpZHjF1Nhwh
ND6Sst6Wij64BAj7CA1Ez8ws02GUQPcs+vMpHnWEfkxYmki+Ziv3Z31+NtroK7r3Fz0VNuYSV4oN
GeePqkRHTWJaJ1gNQKg/TCbSVnHX+hFwFZo6tCR0wrpiB6+QOBcEHEyLN6HOjvM87IoStRNzVd0f
roTRQQiaMCGypnX5CT050MVIvPQSyJpFGyc9ZuIZ+6p1Y+rrbKR+3E/XGVBkCU7DlTnR1YIq4GqK
ZZVL1iQn6a1AstKZGvC4kPUtniqZgF1XNHzPaPNj7jGiHyJd81awgvAueQ2a4FN2D3pV/rCyfp9G
wpcRmy+aNCMeKoHfghi0Ed5quaKuMZlr6bg2V3N2glWEAa2unXHjqp0RHYzw3u3lLkVbCcF2n0aG
VamW6zZjo1OT8uEnSBUg7lfTo5rC4BBBbNMuCpgyyFyUyyEjwt4dBB3eULPwen//qZmD5aoTSXm6
/BhlaCCg35/8fp80AADmkKPXsPzh3x/IjL3o/H3x70/+vmZgWhpKj2T1+1Z/X//Xx/+++Hth/9vv
ZKiNKfJQBtmA9LT3+3ucsN1//5N9H+jx71s2mrQylTEmWA83WjWcKgOi1u8b/375pez8/fb3X/rC
zvn72tDSQwfyqoXhA+Vh87P4/Yzf3/ql6Pz91X9eU+kmFNkgF+JfR4V6Myxf5gL9DSLG2NVCkVbG
3xd/f+f3i9bCjZj0tkCm6VzFcwTi/R9///fbewYRb+gN9EryxeT170+kSs+CRY+tWlC4ael9jJuJ
KLlMTPf3NUBE2NU53O9sSkK/e3TP0y8E+g//4y81ZBCiY7lYfQxBM8Y7RPzVJ06rWduTT6TpxfQA
1glKQ4+TeoNExPQ+PisnoO0DhEkEErZELpHdXYoA5Li+zlciUjm1q28EWTxaJoikqTVAwbPV4mRi
nB2kiG+RBTkJNYn0YD2FqT1fh/1UG8/52TxiV2Z/U3bCGqB97Kg0FU7uSiIdkW49+sON9UuuQgM/
8HnxAbaVbCsgWWOVfI5sPIUnFgFiwdIGrh//7L+h4+MwiIkYFP7q/jEt4JEdc7S4yle3B43tnC5Q
rmwlED78fLCxD7bD1/qcbakmSBhvFi4VADl3hROq0ANH2j4P6E2SzqoKIyOYpMlVPZ0ybxE5x/xg
HukiTRo7C7CyEXGUj0hm40OxqV6i3q9eBBpD8h1ftV2Jwsk8x2tZfpspTorYE6JkLOz5KsEPoWR5
u5ucXANaCtQIpjV5D+6MQYExBGDaimItKevocCSXGM2zj/YmCeZKkRVS641M23rGqe6o5xC/oPP0
kooX4fPYIVYZUhDROkfZ5qfiYzEzP1LlWFVOfipPzXPs0J7oU2cgNYtWho3lKdisXXxa/puBS5oz
1dFiMUQpebPIvLmWvunxMYtivLh8miLuqkOKSVuOm36qdrlqvcebeqi9bxLTaGft+9F9vJWmI3xQ
E9pFsq09XyeH3iMbBbjWnja1B99DVVzSQzsPnSNSDO3KdI+YH/GyrcJZ5h7pF3HUY/hjru+26fYr
9T08m2t0yAL9mOzRjvgpv/jvyFxrr/o6/0ouUhOEP8Lg91c1dZmq4THyZhtrNHsZAGVlUTX/iB05
3EhLf/1NPJbXwtGPnIp0x+hrwaM2QzLqJh/h+7d1MY/mUbx7Gp1y3qSuw2iDkFdG/Uk7AiJh92H4
6MnldoCwEmQVCraX5pZ99ILji5mruB/V0yF6edNssNs2d7YGfIeDQX9K1bgarmSIj9CUa6tIm8qu
5CA3Ys+B9PKgpncJd9rTTXl5weBVcG6UpNsvKuEGtuqHxBP4dArrlzNiWppLbxAq//YSizxPGIu8
t4oLm4SjDDSHAhCFXEgEjXCLnsvDw+t39aFqbIpmF5yX7tuEHSeYtwnObdx97k5bIfHX1aUHTPqQ
UOn871cBNPxog209HbGP8gWmlCj5jZK6mD7Y0WZGJ+rC+6aHJmhuRUOxrXBQu9IchMiQmnntdmQo
svWqBuAsYD3O/M1k+96nu8mnKczHyiV5GvbtoT/1ClvI42DuJ5U5/oqh1hpFIv+mrtsV+rW55SYU
tbx/ZsotcwLLyclRMTtz2+t3FrQrwTHPYD6c3yVGExAmnIIOUdB0N9sLT6GrCvZkM3mKZTnzMJll
WyQ5o80ymN1tLfHj8YKTIrL75aGm6TZaG2AcEEi34kb7FlBEdXBnf65xYlsNOit5NTXrBHd4SCkU
4qv9ZEcfgCSpM18TD+cqP/tIvGzTgA5RSLOrZwImRq7CtAVlsWcfLQ7jCx5O5on7eR3HW7/SfVTj
i6ePqj7Kz8MfyhmMSiv4yPs3K8wR9MKjrzvBJdBpPrun5OWBFRer1x3bD/knQw9GeiXSBcpq8GAO
wCdnhHEkh4Vc68GEqTzi4urn/Ufr3LLfN9jiTa5lf9B2T8v/n0Q8IM3zhT+GjlikKzxpjZ9dQne6
NoOLqQyiX0tT1Ho2bJCoHo4FcmqVw5ooblXQYvMrOcrXeCu19Szj9OKxhSGjYzd7JksVMCpehO6K
/bjEb8PzGNyNA6MzbxuncmBgtF+ma8yUWh25pGUULSmAhGWmx4+den+v9hKPCDO/twzbOi2YcfOx
iw2rMHLQBMnnHWsk8cTyRVlR27pISPtsVHPX0xT8koLXSD49XRO+uJFTBIvGPo9+vNGaZqfLiXFS
vjgsOQIR0dlSSmZzGKN1hZKtnWl8yxjg3PVMK3HuT18PIlXsUCEccPxViOPx7IFqqs9iM9vTCvKY
+IMgGO2Y+j727yt1mXs1yhnDK/JC4fLYE0K8VH4BuMzPHx2n4Gf0nJ9mVtQLlyje2hM3vNz0nq1n
CtdJvGK9rVPTDtcI9GF+9dSv4Kz9/j9C2/ALQcJt5PndZcITEoNAF5z1CWESJ3wuj9WlukQRyMgq
HG1Ggoo1srCPzJv0IP9GScg2b7N60Ah2KZtzBdlM35hNAN5hMfPgSKIih4qmTLP5pbhxMrCNXIcG
eWmH8xz50PrAPOd4CzfIaHiiF6Fq6KQ/5h+98zXq3i1nlM8U6lgrmAoyjpyk3CDCiM/SV+lDic88
6Uu+FYinpiz7b6NwJvSSwOfy0U5PveXP2iHZ4OZil76/yBJ0G75u9CZwC+gKDjKPuvGURl4Pryp8
ntfJTaNCnHY1bgJP1GXtu/gan9HsXObAU3Ym8f7qr+KFhXqLca1hZ1O2zUfqNg6bJ3tGAxHF0b4M
VJ5ttE79aDt84uK7Zhm8RZ/hh7BV1s028gVK0TauyT5H7Kbqjk1HPm7nR/kz2i4dgyAgToid/LIx
ucv/J6QmYid/PfY26jkMj4yV5f2Jh9NdTClgCB3c7niItNBxv6l7XqZpE9xBjex6C30gST12xw6p
DRuRvvyzJERjr4sYmy6AR8DKN4/1lsY3h6SB6m6OPsfrjFkrMZy64atY0H19VO/5VuX8Qh4A5w89
3NEsKSu+VKyMgR7poB5PMdBvEkOfEtcRj1ZP1xoW2YkvvWSO4dwCU3eE1dYVA/isO+GE39ij9asC
CWZb8rHn6BQ/au3hoz3Efmod65XhBaEPmuWGfm/rDrP8RXETBMu98Xk6hOMhwq8M8b/vRji3WPdM
PwrZpKxYe2Fbl9RosV5KOteIjphXbuam8ITXlE4beDPf3JX5GaUderlTIKx64zM3mRzDunZ7qcN6
+6zWSBmuoctwXAFTTcYJiFOjGktjhJcJgVB+y+f24fRQdUgTm6VALIN976Hb3T9UCBYsoGjDtiOt
8LQ+pC7VbeWLvY3zhEBaopOcrY3lP/DkChyceLY+4UpzyTh+J4CxNYEqC+/AzhPDWdgMt8ZpLsh5
S06NqT3Gp2zs2AHf2TxeOtXVXhraiNm3NfwoiCC973mL0ji+syaqcPibacEdP1CgZPlC3wKRdeZR
Cs/dvnyWI0Lj9jTXq9pXb+pNqFcwBW5joJiEEe/1gXWO/6rXr0VU8tYgJijyPrie2QZdsYsXCR0J
NLIgNI9u29MXEmQtCDTy1+4UuSiZZXRBdT6CihRUUpQxIKbBRCLekcetRi0CJAiHhXIts1rlaTOp
ByCVOd8jzSu8hOlTNDkUKz6Mt1B1TfVpwuwXCPhHQOLtdzzY+3KOlMxTueaAM6Gu1ox2fhBIPLZd
uq5PhC7AjyLdCagDlAycoyzP0mP5D9lrtklTn/X8oGTOvTT2WR1XWrTTEG929P1jQ0/3APdsV2XH
aVs59FDzxHqaofJtTP+FusPBrCjdD0ydBKxzCYtkLwzwfaB3jPP5LS2c4ak9Pi7ViIqgL1Yv98bD
Zh7NOEAV8YI8vwBDiitAKHFcI1ildKeH8BpO7yZSCdGyuSCEW3z0ok1EeO1BmAnBY7vqHPllPkx4
evsGal6NR4DxCKLhQIA6b4sAQcZcOwA0GpuBUwB9q2Dp33CafbiMHlOpuuQnITtT1Nk8GttELPKr
4yQYj8g5V9QPmD+01rkkZtLqXq/a4lmPNxN8ovCcp37JbgCnwp0outm4HvNQGxxwADi+WktB83aL
3WGuHAfpQDjD+dijFwUN62beFsEIINnWTbFHNIJG9TOIGXl1jhGxjgW/1pwmdOi3VhmaA0VaLBFT
g70NxXLU5/0y22A2ZhRbpJaQ/puGP+QJI/vsCSwEsQigRliC1OgUfHE1wG+3TF2xhrrlh8iQCruy
I5L30NkpowAGp5ytrENJNcwKKMdg06Z91/FLui6NleTr0qbGwpCmYoIwzhE6gFD7eI4aP493wNGl
Rd66yyAXhp1o548X5KNgQSEU32BTgJQLOksQW/PnnmLmhQcwfxENJjjDIkjIudxkCKYEj8FFNYFu
5DHbxuyD6qdpHFsRrZANR7aEMYr6NX6oYFtftQDZkHyHUwlR5BuKCkrlPYaVeNQ8neLXTo04ywli
p3oD8v24sdngkQcSPCo+xzSlY3SN8QJ8EC8LF83vsf20Vnptl9cWXcD4JxRsYnengM9YrZPpzEWz
5+R0ZtLZAxbCUUTAxF4358+T4N7PHA+cT3Z/YN2YG4UStn+ge574tQEP94k7+lOxAr9yGnhu0Wf2
2e8+6nVlf9Q/ymq6ftNNj0Sa4PQ/tcoObmPSRb6fsDE99jyEq0FMwxR9BRbo7PZILrtK9sUzEh0C
GDvILOndp3BKI3eCp2pbn4p7P0y6l34TdhmOwjFm7M6Q4QQX/l5zMdft1/3KXlq6zXPC3JOYxFMb
dHdSI6pJVJGJUvlaHop9tuGG7P6krRbwIEBDYzl4Qd2/UsFnuyHTyzbloaxX48v0M7QOIU2C6lAk
rhKkXgEjmNUQqbuPiVlZeyG+5TiKkUNNM+UFl92VAQWV4LsRhwBs9nYZ9dxj7DbjfjlIptOivwgG
cCKrurCNVc9DwILLuL4mckz2rF15YvGyInOfWjl4AXs67SqDLRM+jSso3BTB19IuTpdZ9rglXv2D
90XsEn0YoVtskKwlkXWaP+JFema58ykFScOxR9/yJ0Of4pY8F8/GFsNHj/BO3/9eT3Q/pN+iN+8s
n2Ov2hPk1wiHHsLhUKbvs7HpZOyKyL3RDywW32tE+DgjP+alYDpcFAIq65q+kZMbvoSS60q+ATAJ
X5kXFt8GdMJnGdn1ZYPEwJI9E1h1OjK1+gOZqnQlvNSd/l0RXRW4wD8gR/uNi3F7ACvJbPR958Qv
Gw8q6oPBQdsPmvU3wFHSQQ/1AKup6OchiUuM0BDNsFSE7eRDf+9qn1UDQVQW7GxP0IS9xc24+3Cu
L9Pok7RjrYDagPlO96BrBka1Js0QM09Bt10/JMUfybaufHg/YiwLkk4AvNBCUnzM7m4ceeJZ8PGr
IISftV1/RMd4eBmfcsRd12Eb20SzqnJErB//S7AP/Wiyvm5MoHUYcA80LCUOW9aAov8aM+7PdtfK
dn3W4kD4DmuYGk4BceHu0WR6vFPEgfkK8tK4uI2X/rX5Rr9yN57jbXhtLyMHJkknGh8dxEU7fnai
3jm1xhWbVRjOnyg7tDadeXbhu1DR7oQQLizozOWwbxDu+Qz/3E9Yc1ZMr3oFzJUlpzGzcQZhJVb6
OUEEsQe139X3t/GT84yPWYi6xEL9+7X+g6UX/uVsVpGnCn/qjqKqk33kpzP+cdGueyYaGT50jusK
v9JtD/CKFE21gnEBzNgTx4IOdLdHZ8cOa3bU3Jn2s5uyDawXYvMtkk7kl2jvDmCY8rv8nvo8SDF7
ip4gDA4yWinbjIouqmNgMD7JBMdzeSIWKD7kR3A2qIYxUzFjXhI6grBln7YT0Gd/ATtuiJTlfu52
+0cW8KoobwXm0NK9jvPKXpzBmr1016Fwrq0K41KH3qgeK7CaK5gvitLEChNxqNlti1ezP0ztC099
L1IAHrbZnVs9WEhjVflXxUHQgMGl0MlrftvYiY83ELpS34jGLix9bf7ifyAyFhSc5T9PSrgtFI1m
jotlPCNzpi9xqJ4c8SOBWr86Zw2Sfj954d6FLZ8xgPgH4Z/ywKz/BhtBiXRadfDTEYgOXTa0HTn+
go8sLgChn+hsrOiXVavuxQi3qCIpZFeKjXjPSiWEL8E8iHjJlgAsEWQMnTUDjVN7g9IR8LnTX/sr
/1kQtxVM7JcG/xAQZ1jQ+vsgrEi8npj3PcEKHeMO2dsVpetgrj3CMHaNA5mGWX6K6AtyVJklN0BT
DmL9Lh8DfE3WxmKO2dUJfzG6WaU+0naJ5lrjK2/2RXKZOUyMbjhArF4AXRlDVacg27Snq/DEMYQA
CTsMjBMKPwRRtSdHqwLUBvuRpyRz27s/rZYB+eCK0PE1QgphNmclWTQnIuwwfFgz0/vdAYs92+2J
XL0+FWQ1Om0tX4zW/UqsxbYWL9tVvMw+Nj3i0vB9uMTfpC7ExWC5bJCJz7ZkrOR0S2KxveEiE74n
6okQMwX0oyZE/8v8xe42vRVSgNTvVh/AURAs7zDaJlEG1GBpPRG15+su2uN7gXQvhuPxFdb79CVR
xHZwYqaeJPlZsCa1tyf6XyaMGtz7VYREThZGtwUs/bNImTLzhOTQmZ7wxCAnjUOTfqTaFjWc/XhR
vcemaWziap9Fpnz1J7hkOwCPBrSGANR8J7pH65R/gv6TChFSSGBWxAg6z+A1IleE1eERjEhYI6SH
AdaUXdjdn9zyiagy3QFyV5E09TSskALCEpgRaBrfQZVuo3ZFrh6mVbRJ12/CCUyULSPIYvSRbC6L
B6QG9/EWAef8UTkUG1rqKx++LmEVnqmMKMSUjBQp25Akhe+Pca9cy0Pmcba9M2xiesXInLl2NkFo
Mhe4SxC/Jtt8Tz6yaM3WwNUUl+mLd2Jb0UjY6RqcCVMPOeyps05S62AqZVY75UuVUSB0ho/4ND4l
0zIDs1c8yklswn2aHQwt4M3y7sSuJTMy5BYn+phOBW0u8LR2jTO+xkxCfr+OdjWT+ov2OOs0bVnI
gNUwwZ7MPRMcpMnk8MENpJWRL1uxdxWEWJlHor6kI3A3ENKkt8WipBSI2avWQmUOKLVRDCV/zc78
LsAObQUqfkeaz3Pnadw1iks4gHtULMCLE+MYE/E1Hn+HghYB+qritwd3ZJjagLeyynUEOKphRwXm
WlrvlfCnhx3zoD8DQssGrH3SP2h10KNVra6JnDtlW2hXga2faxYwBmsDGivyNpjExzJ5kiXzYMsm
tYb8AkWCWVlS+/V4Dqoj9of5TtrmxRgzcxIwVU4EJirdLYAV1Yqr51p5Z/6hSMxn8HSebgNA2ixj
w/32yoUPZCdjPGq2lOnMTwvcWDS3lD3QRP5NylVdxMlRpXOqYU18X1FYr1je8U89/TCow/jOn/M5
S7riMtCYJBBnKVuGlTvivmrCnTtPxBUW7xRCoggRugWOQ3Iay3B2gfuRs5ARZ7xUYcUYpfjbzksY
VNOM4BpYWQyAPeTFNU8RiPKD2cl76tMz516IhaT4xl3ngI1N9grszzdcPsg6kjWhrfEjGdyanZKT
j5SabgGNaqaGHTmoJrOEZ8a9kg1ieUXkyEPlnGdUZS4aQAPfaFY8FW+oLbXPU+9x8JGxb4Ul6eDZ
wtVzjTwidgWmUqixwz0L3Qkd9aD5sAqHO/qOffgJ92olCn9UYPu9Ga0kMLS7D04CVIn43jJpTU+X
3pgrixZf7coISrKIfj+ZT0DMlktQSathusG9pz7ukp7UiLczUUePC+VeHzCCepLhYKrXDD8fz8Ff
nh7zhmHl76mMLw+UpiwESJjLictj5HaY9IrHVbGI+Am/wuMYgwnT1mS5be4W0yAuDXVjho4h4BoT
zeb+5xpTD4c754+4XibB8pDoaB7cEmYbvaw2AhAkjfFSvsHqeRduSDainLOHKAmgxTEH97EfP/jg
+4kqgUDG5PO53A7/m7sTb6gD82hPPB5w4YysWVVPhnZgVWjqmiVfKNteWw9UBTTRVikCiy78Nx4i
b7YsDGRiWAwaHnoU687GFoOG3vR5sCwQPoNf5LFzh9wm6nS1i99X8xzJK6xrm9mbi+cGmuRSP4AG
SvTr3pel7EjWqkCyPvQnqrqWK511NDxLAEbAhBNzng8PYT0LUDm9h3FMe5T33co4cj8jU4l4cGXM
Ox4Dv2vNC4ASQkwBfpaXKbVQX0HcCXeYq9A6L+NNawN4o4wyV8Hv8Rgkc8NjmIEUDLs19jGMSeXC
H8TibrR21OuYHzzK6e6ERdBIAZ9EzT3OCbiR12CpUwS0tuOy+gzSPq6Ky553FDZYFhlNs8OWSdYf
hxcKpFGLNJsboTN5ptEI1KPuvbghbIGlQ1vaRMum5Ueli1WMuDQKop3taDG+uDi0+V3qiRY9XvTt
lOuX2XLZTqzh+d6/p9DEaHut8nWh7qG0iXTC6XYn73vefsZ9I6jENaVxS/FgjGWSF2m+qF15xlwm
3SysPSx0+ZbbXRhctQOHg7g8lFbG3cY5ivayvKPMtQxstLWg6MgeyRMMx7le/w6/XXggOGgHMyfN
5qJO639GmL1U6FdwKhkfHPPIhTM6TUvPfJ3WcN24s4eA5f2yFhkfrQtYcOVSdXLao/oKhsdodLNX
ZSss2ZiFcAoM2ZURNo+CslvFhc+jY6CoWiuxB1cnh/DJwLID8X2reUsiVXo1100zJ0ux3DCmmC2z
lP9ZkHhd17YPJvfD/fFcmZYhdTt8LkiA8q311TyH3BOJE5Mx2TCwpHlcEve/EIIMyEWo5nshYL4d
VUtuCj8yUTdtcZnnLR+/TII7UKZz53lODui5FgYqKCdZGeqVVLHQYwyMFkjNHu4P+rAbJ2D3pHsN
vB8u0Euiv7EYrW38DUu1eFnmK61/JKkmdoYY7nyQPTDJSHDJgVWytmo8o0SoTjtxCr1GuIpwPH+X
nUnT/X0ZaYURwKqTA/KZM5PQQumgwrk1c6xcJ1rQNTAqvGXAUa+kImU52mtM7sBeDr2LCiPsKZfu
thAfc+UZSn9zXkRZsZw2txL2lFIJQvRsoCHNMljWD/bWixCrW0O/OyIAUg07XuBRN3RtNSQVrkXh
HA7LU/jKiIryHmZXCnKPsX3sVewhaO50K12j/2HVml/LvFaeeZYArSIFUcqeTeL0APX0/Qk5CpHe
0PkQLkFy2YFKYFLoXIW1jBtNR0j5AURZ7P6k+HRawu+XXayaQmrk95WmBkXvZpHH9lypG6Yhd3HH
+xLfOQJ1FmiL/Imjf5DuNunaip/6CAK4H4ksHq9PA1op/hd7Z9bcuJKm578yMfdoI7El4JjpiBF3
cZGoraS6Qai0YN8SO369H1CnT9Up2+22rx1RxSBAkCIBZOa3vAsjDUSmG++KmYULYoVpzPpAR8vb
Du5dVqxqzinhjfcs1bmsl2AQ5zsJ4wZ9YdI/JUg5evifcXqmvRmc6OwF1b4L9yOk8e65ax7mrhel
BAj1ONExQtU1c5VByQn6F9BkdLzxEXiljODRptmUsMI5QdS1SNnqIyWpPNqMJ0agTa2PIEteMUTy
4JHFyC0W3O008Xp3z0tM7XPMEe7qs/aDbTfc8VFB+ODwEzC9SBas5LnOan+tJXcpPbNx/hUcWZSL
edOBKM/susnDfQjYGgcjbztH0ox7DeznCxUR/jyqIYw8PpmOE+t2ynKK3yp3I03/cZ5A5jUbRz88
sDkFxhKzrTxfc9u09plhCTjdr59wVuK6l901UtH+tGqiVd28ccPTA/HNM0O3iZjsltxQYXw38IMA
OzAqNEwHKoz6NqJB6Qx4H+xrpoip3Zv2Nui32rjWKZ1jfqGduTp9uiq7vTVtKeRwurX87BNxMbFc
JiMGa3mbvnDPMKT4ZsxEE94rfIPLdM5kxMzBJQr0jZ7uuGjMPBmgFcwyGMj8yGhZvwIIYYJivdPs
HYe3m568mXg5RRp8QQBWiBumsRZbRhecMbH5MtBxOuTemWMf1j6KZWxyDgnOGC36QI56SwfH9ijb
z00GLivvygKIOWDGj55gsYOSEw94oFhPGlgy+8cc7/FRhCB4CxL9TGhJuACE44TqcMfdj8um3u4Y
M9TTUvP1DkwALRkiMX69fGOSv6U2SrJOvjov3yBPKH+CLEoX9gwzaGpQfzuQFhSTWZwVFSafiFwh
CzH7zQ5eBpzUsvIrT2fy+KkuDydw4GTOQipfwvOdjdkLklTDoqrQEWwVIj4qiImQnP6ExHcMU6iR
1zZiaIGJTVCWgOQcEarblI51jmZZ+otAvVdh7q7HgKhyK8O4zvoeN9AoslnMNtG4p/QqQSw1pNGt
QWqJHJWvNIXTgI900TVuPgHK2IbBSOpNRHN0JnFEf/QlbMn+elTJTRk52lpMXJG6tx57p8fw068l
xIqBmauxzFUXPqCsQiI16xtd3DPkhCwwtrC9zyJTmqzO4ZRtWrmKiWuCwM13CaDpK5RJ01UixT0m
Y8X6IgF0ebvvOOPaT1y0aVAFUomZEeTo95fXMAEZtwOVm3wWOM2NAdI7sjDXPc7zG7ftDpEBTDT5
88EIJoCYl+1m5mq2RunC52TgqpnE+dMBITDrjW0XLCX9WBFu6Hc/D4id+M0doYRfNIwuD+rixPFz
+/KsQzIBZmy2u2gaRRdvksvT9KK7qBVlvMnzaa/NwntaopCysBC8yKVkjETg/ZeNj3DM5du6s6aS
qmadt8vTy86vN87vBtnJKz93lom/6xQ5WFNT61ESJOTlL18eLspTX1Ypl6eXnXZZffN0OomDCVsp
yPSKvJKV7mLdcHm4KF/9tu/ywmWf0YZbM3aijSn7QyZTsc67ACr5hNlfH5PIhQHyJEn1hDAX7oio
LS4b+hu4SvRLvcMVDSn4mJi1jV1nZaey2NRa+dhTmZkAi9nuXN6OqQzkw2ed6orMz/8BcTslIqiu
C99rsNK0aYxMYNpiSmixRC2j7PLgBo3iTWsiAiPKmUiHeP0yLV2EamQNswnVjbHSOXdj615pY39b
NizInW4v0AwqwTSPpETpSQ0zm9C1kmXdudPWG9wfWX2vbAqCthL5A84jWkS6rkcZtmJuFW9so6QR
QpHEUs55NMRtpY/FxrQAvlY9fnQD4ckI5nBjKzxiPQhapATU53D4MsM0XkUWS1rRtXc1uMqSqpWL
dPKxxBvJ7nZ6JJDPSFW19IeWrqFLruXZ3bZOe+pQpbXyIPetsoEzHYzrGkH9pWpzAHvykARCkZFX
70OrsUAHhEEO1bagpJkeawndehYhuIdyQVchXIqYrFCjK4OLYr2uELUpuw5V6476qKeb67IHEZIJ
MoysiJ4KvdmBp4+cngZtTP5cSInAygQGqaDKjBkohUSsvv24/d4VnDRV9RaV1yfTI3fIB6JN3cN0
LhnQFILRNnyHH4hhmuxA/GN0Zs7q7r5GYhkGC9miY58W8Q+PCpAtEns7mBqLV0rwGOY0YFqKVY5P
P2qitqNHUw+mDbOgqWjzY1YZ98acdUGF2LmUEIF6waCVII+8m8HrGTWdJjd62L8ULd9Y0xJAgZp7
aFHNOumsXbINr/MBWTMrAuxZhsmLbIhGdfuHF3v2IWhZ4DIbomkZBd+EQ2YIjrndYfOBkU03LCuk
PPee2UGU0DFhlMhDp2IO70XhI2iep0foYFhJd4dadeYxN8rz1LcgpGj0QkGZ9kLaz/hYAyXotE3Z
Rnj04CVUuZvUCIJzn9/UyBF/w627m+wV0rTuPhvyXRwVmF6WNhbOGD7ZmjpKaffbpGq+O4GNOEJf
gVVh8C4qTZ6xpWLdi8ZomQZuNN9E5DmR7KjmyHd02/qrqYfbFlvWe6URzgWZuW6Q/ARFl2OeFEnA
DFmd79pI34cS+aseJG08jRlIpR7yXty+4BBIF2hqknUsWH9H610Gst/2CmIftI8TuooGzgjTdVCk
RP+j/2qbDnSOpMdvPgg240NWYS9qCe+gyuoAn6bZw1vZp774NMcaAg2WMSuWAHoNAJIae2/bqE1p
cWcwXFdNJioUvO4aB/IsGuez6e7tAM1v53YSFJsxkiSVcbpQqVNfw5BC5sG33/WsQJ+ocDa+SFkJ
VP3Yq/x776RQ2lpU0UwUsrjTYep6+srWUuMgw/GHi4Ewwuzhyg2hvPVQVCpRbwbib8vbIiaHuXAJ
pdmBaoM/+LRUUx/tY9YRr0HOYfIhe/dkxTNoERiIrGDAVrbcaS3xlm0U+toI5HVW4lWSS3wyEoQs
F5CGd0LXpl1v5uPZCsNtXNp7bpHsB24y6PgDXm+K4VFk5HEtNDenp7PW15QNQ/WCAMPWchttP0XA
NLSZIFkOU7A23fpx1NNhZ+rmoeLSUHIE/R2gcTG25ofdk9/AuOqpCRAVCTGeBvq7fRCTCEX2dGNb
5jfliZrKxxTtVGQSExYUotTYkBNCwnLKBLyZ6oZdIRxwgyFd5FnvRZjLwoSmo1fO/Qj/9XoMLJyx
fA9dKJQaZlX8ayctDm1UmtgBxA++8JC3KDGDM2LkvAr91PjlwQsmc2/Qz3KSyHhoxo6mDlCsGmfd
fS+/4xfwPoxttMXT8HMM0Y81zPAR/8xZlqNwv2vRhPljWRz9asR8CNIx7AH9NZ0hErpPP8tF700v
y+iQiPApd3Bcw+ZlGFNxFNrEtOl2/VpLkJcXWfnEXbooK608OhmiWnXXEzd7drqKao0uYGDfW5pa
pZPtoDtcfsSDf4hrwwROi9/6VBJ2Fn3UHFKy3TSh7VLh9rN0E+HsW797aJCu2wUwdGg8zCUSuMOB
iqNjlFRrS2aftRTwA8SbD0kdEmiPeKIZJSvbMb41WdCvQsvGVwMv0HUmO3QPR5Zay3DWdk96JBHC
y/T0CTcHMBr1eNZkQFPM7KZV5mZLryhmQwCvORiDSWzL1NJanbHudaM9GGV22/fTy1A0NyqrqREk
g7md9O6Ad1iwaaIQXSCnv7eoGt7E+EulothoRhZdZQ2ePtKxc0qdIxAXzYQZbfg7Y+jwrhGaum5m
fcXaoahQNUb6AP3nph+HAwrSJy3GvFdOGSwIAvqqxI8EVf/sCml9pBW1/B2j4lUa2yvid+vV1+E+
c7Pf5ZagVC7dXUSEvs0CYB1O2B600bsT0JCDXHm0TNwcAPcS9+l4W3b1o+cIpnaNqqJwSLamAEuh
iWizcFugMg51KmUEO0enpJnk0t41/Wr01slAcig6oCZYOVc4kVCbw9TuBr32dmPJApR53B1hPeKq
8glx/6rlXLyW03OlOncRRD5GLR2/34HxMk1edBzDG9fOwDa0LyOGCAj9kQ1gtzHF+6ZSw0Fpgw5u
+D2wHQLzQDVPoXaHlzRVBK+u1n7cvUej5d97dJb0ImqRE3DdYxB0b0Et/Y22M+1yix45FkDNQBlg
KnZVRkifiGwfqsw620n9JppuowzCjcqlCK7c6TnyAWJUsITLcWQYf5d1vbKCqVnZoqPdjL01hpLJ
SQzH0YzCQ1vSQnVjc90LxPN6SZJDGt4UNglvEmJlXxTYyoTyRUWznGf7woJz57gG9kKzokSJOUwz
rErftw+ll+4HMTWwzecak17cIwVd7GJwcGM68CMNCL42BXrTs2gP1ib8Z6daqepgR8Z0I5GGPiJM
QFl/JGChQuCGXb0SQ3ljisY5JB6tV+R1lkmIh28fTz5zU/IDF5H4oPwWdFCcbBzHpuQ62Cg89Hiw
YzcdGtgAIQCHCnm9lqP4ZjrJzdT2zlGkSJKZJeukC3ozhpBuGEw5w0hxb8y928ThUiIUAarJMK/Q
OqDPqffl0hFnKmZNirRi1FQZMgH5MUeFigo4Rs29U9qrNKiv466rnmpgi+uS/jrqDneOoyhfWCWX
DINIMkG69Jh3UhpWVg55r7hv4pZ02J7d22x7F7WGsbM877au9Gjb4k8yB99UzmTdPZCalpsaGjZw
YDYzN21wJ7a/j97sdGupfQ/JmKKl+K6s6iYrTA8E1NRgaaxIGcYVySMn13bQD3RiQlItmz1fxzXi
lzZ8bMIIjZkJ6cxlX1AH8WPre0HsuzIz/SNTOT17vc+AhKhwH1VbTBfmkmrANGZyg/u0a9O+xW20
yzDuKjL4bkyTeQ/TwnThyvr1g6mn7rHqqOwWBnq10UxDAPCJ84jYD/500vVObA3EIbbk02Y/zVEB
0HXM3teDNQFnBBBGQn0tEpWc28iLN2FLcz2ZaZFFgY7R5IwmTkPJRmSdQ9Us8rHywly0h37kSrRO
XdQQEDftQtarhJoUYv6WmEzCk41rpiPU7zF4cu0OvGmCjl5ciOfgOZVQ8GOC+qUjp+RQe5RTqj5n
zTN0/zTKZOYL0D7x7fQRrWskTC0hbhGuLahUU/OzgmxaDbULU95EC8KSwRoYYLwp/Snfhk2xh8f4
gdtSdO1NRUTlpP7eOuVu0vKakkPar6dCXPsK5LYna/wVKaPlAT9Wd9GeNbm49cT8rE8khrZOvdrV
gZGNYDO0WLexRaqfNS0aWXo7j5glVjs1Akcni6DkFIH6byYU9+G/1M0Jd6Lg6OrxjWH12gPprsna
+TapulpY9b5z8DSzXXqNrXaHftrOz0kUZEtXE3unTZw2dNFzeSIZWuIu/dYnoQOuOdKvYivD9jyY
wG81z50/PFF2sEmfXGY5u94WUlUQKJBX9FuzpyGR7hKS+2tZKuaWKryu6fRrSseMsEJXMkVPy4XS
vNGmLL9qenvOQvUO6XQT4GRAz7AldEY7l+tiwj4RfbaTWWPeWn236yiPdIEfHcNRA9qOj9aJ+5Pp
NDanZWwjD0icRrjtaO8GzAI806PnIWJZ1UNGI3cLA5oQFvrQkK+VKNY1sNdaMI2OTuBclYHlcoB6
KczeXDWj+q73s1l3hJGcVZZ0cqZnEenIK9MqnDra8i4+a8D/afX74zjRoK6+h1ElVuYQ0KQEa16X
wP/Diu5HGCKqWWTJaYjMe0323Ub3RknfY7pyf/QB8OsxRCI70hz8Lk2VrhQ6ldP4NE0jFDKPAnBb
ZKe8rh+nMN9qaRDcp/a3uuvehhhvJAR5kKCkzIGvIu4gBrVbA4mzeshgh4AgEXiJmLp73bnJMVQH
U+jf1YQkQ2Z6e4nawJVnYx2fxd1d7WXdOdH7D7OHRuLasEK6yMNaRybJvR2lz07/VBaF/T5Z93mU
nFEorXZtjtNIEg9z05lOUO1Rbk2s48CCtKIa9dlVHiqtHr08dGs6VvoJVdfKTqgsgmhEv+VVwx2X
EKFfdSPcMw0M30ok35iwujVmSCAlc+b3soveoiJ9L2VQUdWtbpXw20MOlrJjVZWT++7Vulg5szRI
1ExPr60rhpPeamhqcpLQrSg2lemDA1ipNDJuheq2MsnIafpmjZicsWjFcOi6wNwZgUnAHx6nrEAj
tZO0LsppO6CusRjGEdpBi3BE5OwyY665zMTEHildD7NRCuJttQz7iWDKKG/g+NK6qBi7YWU95573
YWZasY7b+gd+9ACQIr/cjJNzY6aCinQs17VGVCTJ7UoXKo2Fq1bb5hUUfQDjg4USiAdvi6vO8MFe
ELtAsB6JTamgCxFlZHheacnonzqvfI9oUzZN9mn7qMu2DhxUBYCZmcb39FctA04kAgRfR3SI7Yhm
HLapdGnUj1zAgvLd9VhXxU5ZBdOrRSrnd+G3tq6fh26ablL71sN24SpptXSD5kcOdhFRJXQdySKp
pXt8hpbW5yZR4TrsseD7/0Jv/4rQm2R5/mc6b4sizz/emuitbX41Xvp62x9Kb1L8bRZ5Q7MN6xXT
QFnt3//huyTNv0nDlrpuSkTdJCZLv4q96VQGTOmY1sWsCbemX4yXXCS4XBPVQYHcm/i/EXtzZ3en
X/2FLBendc/QDUTfJIpvxm/+QgjjoCpXRB2VR52FliCvDSqyIsmgmnLaVk3z3GifiTLvXL2DP1MQ
NOftgD5szAyfuylqIlpN3Obm38rCuoFn/eAy+10Heenvu+pzaNND51o1bX/nxKQCqzLapbqWX8m4
m1P4GZsfQH6RLHpwGaxNPtLnyR2fAvX0GHktRG4xnUSonUtPixalKV/rIXlEReOckmhe6UF/JG0l
7rqlAOKjMm2UUPcqSXVZ8CVVlh36HrdJ8YrsE017bAb04dFHKglos3X2xjucaB8UaAZtwrxxCj9D
5ZwcO/7R9t5N7YTHXvmHocEtRFenRNCkKhsoDW2L+XHZqecpLB9CH4qKX73UVOZGfUBoommRDpdP
lhnetjL57BRf3rHL57SIPougQQmNgGyBKMyZ6HivbHEwiJghrvCdA6nwRZmVVtZmZmxQDlvFfX5q
PPwhhYVfusW8Ez+nHf7jogcxNNU6meG7WcUrpUgddU6bXxdElrwl9u3yqvMo9jW0piW6NlSbjyTq
tMocrqqVbF3aT0mYMf1VfIe0o9umx+lWt/JlQLY+hI6LDJy7s8CX+bJ58xXvQ6mrhGWjLYo+Q2kl
sxehT82d0gR3igaszJm+C4eYAeeBdRIyLSYDSSjp6KJLrDOqnxOX09jOHxxbPq35+Wr7tfZugfId
OQ9lajarakDIq8VasI4HWPdFeq4D1C+ruRQMI8SZqYQlAHqbclLfDVe1RRgS1f2pzT1cwKcc3L2q
l2ZJXxDVlsek9hAykK1L1SD/rM0Jl6U4J9oOThHKd1f83zRubZPt1rTeCvlNNW6399KA0oWGT6by
HmLEakCFHgNEiGsErCV23RThkXYPcbQnYXBdlArGW60Tb4Z6E9Qe74zaX4rUA8bfljo4jGXlOT79
zmtr0pO1ooBNuf+6dxXwgZrv2lNw63yQzsz5l8Hi4yJKkNWtpoqS76R/lrKj5kUBDGtU1H5076Ea
gm/RlJ6SiOsLHiXT7XMX0Xc2RHCumhzN+NFH4zybWyNgZ9xyHcToH49+OeyMFOQEahVl3tG9N+68
BsWB4A4ZU2I7T56MAikkdxZCSb0Pn/JglN2VhrkS+bhJLf3T8cGTTMY88Oj+pSE66ZmNPPKYfA5e
QtPd4KwoA1FxiBVpgQpawkjQqVlTUfZtKGpgIpaWAu3KLSI72uJZxrWi5FFQ/g2eRVHTqyocSl8V
uABVq+c+RphI22V096C1MsQ0Bh32sJuqzA6+ye0QmQ/SU9A3ymQbiOl6Sn4kuEjNkbVRca5RIvnU
RfBpKUxN4KhM0UM0DWuRiFucnWkNSwaN6kr62hmw/SLbVdagsYEvgEnZOQ153XHjH6ZAkoG5ETB9
5T/nKhy3LZdQWvLBUHSaXauld0TNpPQieOcokyxRkWro7l1gAgDobBrmZDDPMuHvOhI6KnPtBguk
g8vsmTiSqmx5SzWcC4vK7LpCzWiWyfqhMZHROK7AqDGx5BIAByWK1MDPpAwq/crQzatSDwGApOKu
JZEDDV+126yOAdCVyKD3isjOM+Yx25Zo50XyNMRMloVSr0bhfWLbkaBuB14/rIYltcirIqFKUFja
3q0xl2wC8zYJp2sVmiAxK36QFz7VNdNRMgttjb15iHq4LDnGxcuqpuPiNbhNxFHOYpAcTU4EvqCU
enz86VEV8ebw3WpWQ0Ox351gqYikWNJw/iRx9hchdi5wn+1Tr3EFOwuAZx4QZtELkBDc3Ue9tbeF
KyjTkLgf9UxhodnGs/JJSyVYFkxvGL2gO9GughAQWe831mJIuhWRMpE1ilCL3vJuhQmoz7zRMi6F
5udUEv23xJCLQIACCMv4nd7dPfo6JSCNZzoOGcZzybQuSuVtqrH8gc0Hv7m2HzoW34VDv41aoIuz
OPUk0+J2meeSoDbOtLzjJRZ9d/g13+uqpWk2PCoHnDd6bEwWTnArE4hH3OWAQpoEElmsYKs7m97q
EYyrYfCVsriJwBq6Gai/JLfQcDJdaLPzgmWHXJJJ44sWWu0vurrKCU6Bw8R29MPsypthbF5lm3+G
VraJp/aloF55JUT6juk2sAsTT4LAoBFhGfYqwtoa0h44LU9DXlIP93gCVjCT/I09gGlmth99GlAB
ObVvOKepl8e+14E6zWVhvwOzFfqrFjlTgiMm/En/0J2GjJecPUzH82TCoJry6iVqIU6UAYuRJhKm
8oESCvqX0JM6pVic0hOCi/yu3CW+iDMoDck3VVL+gE0TDayTCYNN1z9skOoLtA2/N74BNdSCAe0E
r4hQo2JXHuz+hRpDiicEQn++gKarBvgivcNk49Ge8VreLdFZXIs63waI8y0V6DGSw1nhT4CgopJx
1Uvtoe4mpgo3gMvRGuduprS1w7DGY3jcOAPYqq5mJdap8ixQaa8GH2BIPBHv8yOoDDEnozy4GWnI
pgLNPK5rij4aTW4oyvNyyOBB24WII52jL3yz0MSBsRAxIWqB9jCNzfOQTMn1ULTWIldMtrZ1Rm0J
hUU9XHstK2VoQkBD8SKJCRs0u7wH2VMvQg/+rPCZ3UDShDQMDyhKBYUWnubQJSoNDChr7Uoa4jRO
+vPlzvHMAhQ6jhiuNkIg1xyMrxDvaVni1lYOkDaZLAUssr7pO/9bFGfb1LJR6zl50ky4kdC4tAfZ
LIfQvzWmPqRNT4EqRHguFiVYNuqGKsIQpqdtFtlOCafTf21a2151VKfCFroIWoaVfMoQEIWaTJjl
JBRKwccVDdAomlPrRlh3nPJ8azhOs2+AbXw9VGPR7FXfQS4aqaQpRTLbeXhewvRvSgF+zn0JK4dV
IkB+tcYNnuAYe3kaSau+SL+l+rDEynD+tDs7lK+BtOO1W5YGeiZqEtdBzcPXNr5IFPC6mNYSsABM
h9KbOEYopJ2hJbODdDlicyhmB+lCrhsXDdWohdJ3QUHYLXL7P0ERP5ERPiqodXvtwG6dBeDlrP3u
YOOIYn0/AXcywn2SuTeWM9rrZAaqeK7yrlQsUBYAw+gZyl1raCa7uF9OSN4O6FuJDNEmPXKAmyXo
dFlWhc5HnLTgAQ30gq3GRJL4T/gL2miPtoIKSBOIF6qEWw5/cpo/WJpRLROwo1GKrECU0W4NGEk+
+hFoc7qtgqubn3AfRIzZQOLIGQUOkw7SOm3Y0v70EZXJ6uCAFTZyUAYayKHpoBzdOtcewJ/QsQYY
Bc2VyvN73/5whty/ryeTAMzr3opCdYeQYtdhOqehcyor1JdxHYXoL4JHJ/xeuoFzbfrA5YIu3aW4
Q6O8yQ3j1joOBZ0P3OryNJEGIY6Tfl62sNeDI9FK0B3YXMYZRtWxUHD85mepRMhFBnvpyHIf07dY
D4Z8ybWJ9J6bFXyc8yx1dDsKQ5jXfZiY1w7GSQgn/bltDIGxcvLw/QKhwhgUwMfXUyuxFpRQiR19
/o6mSuNaaD71qzT09lmPvyJhzoxpdadNkRkHvDK1vYpx5QzoW122jD4infICTLMHF15656ba/vJQ
zwd/bfblkxn5/tqhDQQIHinAImv6feOhM2f0KM3r0un2eH+TG0qCgCSP+oPjh5K6qW3BOkJyeNJp
Krieva+y3Pl65ltKLq1GM68u+y6HtJWPtQhypE5srS57zPlNTp4zeFWJjFmtH4WJ2Fofdx8lX7Yc
dPWS4KmxxBLPOfW+j46z13b7vqJrMWraIZ6Iwierv48aOspNZu/z3kAZxQSdXMlWPGg1lHOjcND+
mzftKURzNyxXEl3PRUmj8CGNYnGoJ9gIfZdCfZ1L1jQlAsCQZo9VPBKvg0zOiW0A5UyGl6yV2VPZ
evQ2cgKEJLcJz0HYmi1nO5TOwy/1hdsvj+J/y9vstojypv7PfxdzNv6LdfGcrVuO6ZqOw83ieibV
hF+V2VNPMyarUO22AemwMfzVnKtGyQioO3cfWkVUY+qkJd0IcSFi9fp/+fuWcGlKubo09d+qBd5o
GaPXlO22lsOjPVUnJQkmSfZo474T7Bs18rAtYge+mDb//G//5hH99dOlIxwDeIXuub/9aYJ/zcJJ
td2mI3ninDDWrfcwpCPyShZtSkvfUn0OFpe/+t/ehv8efKCinY4Bxf2//wfbb0U5Is4aNr9t/v2h
yPj3H/N7/jzmr+/4+zF6U0VdfDb/9KjNR3F6zT7q3w/6yyfz1//4drOxwF82Vpeq1bn9UOPdR92m
zeVb8DvmI//VF//t41+pfaEUzAn+3xuO/1f6Wievv5a9vt7xD7txw/ubJw3X8bhjdctxuZpfduNC
Gn+zLF3gQm4bnvFr1YtamWm5HC4t1zZtumx/Vr1sXrKxI8Cj3JSWbmBf/o/f/pdr+POa/jqMTPnX
cTR/H2EIGysFbmULC/PfLMDpZYxZ1urWx1Q3n2oYg0M42dEJq7906SkxvUas1olo4vcqb1meQmGe
VYwsipCy2xQKwHLYD+cgBHzQthlWUiA475XqanpuBuLTaXl/eQjaBnhfmtmbMBjL+6AqrWNru7dS
ChKvpgNmXCe0Zb4ORhEerUygdNMUpAsMP0qYQ3SbKLL4dQoC5M8HWXbF0Q2bEP2TSMMtrKfl+vPl
y7PLMZdnXSc1tG6+PuSyOzf8JyWzFiaf1s8pnaCFJ8D6qPZDJMN+FC0NfDXksNZtB7/MJKX2ZWab
wG4iYBLdhPWD0QFuyB1sTgp1zAy/OlrgXbZ+4T/+3HXZf3n4ua9y01Vd2d71Zb8WOfWhb8+aWVAN
SasSfeb5oU4ChMPmZ9xp6dZT2f+0n447TbGihIZ/Ofry8LVdzHr5V5cPilBoUTRet/JyvP31rjyH
e2Ob8MZUDXmnqOtzMHdirBEkTJZa2V7rWsRxQ7jke0SogU7+/tSPsmxvlRrqy4u5EKBytz86eTYc
L8+mvkBf02VO3M+vXl5oKqzfchtOmB5raOIkiiRn8lHLphtybXmB+0y/K8i88sXzKUMNdEOl1w6n
cCAl6kdZvggRecT2NBvduLWeBPQu2ZfVy2A4+VaaCq/S+bA+0s9FYZl3MgbZ/fPtVQDKXzODEIgJ
1YllrgnYOm51+7XpR4l1cnwNxovvdBsnB08O0e3GwS+BAVKCixsqDft4z72RovAQOOMB9Mk+BIa4
/7m/DXMf3TGKTvOhlwda7d6NlaI3B3b1j88IgUfBXR1A4OVxf2jnBzCxBG/YZq1whICg9dcXLof8
3FdHVGLNsKZYKtG6qU0r3Ii6+nbZaic69+TFvPD7dqilvMQsK/c0SyWFCctc/jwyV4i8QyAx/njn
5ZWoGTEvh0bcNVFzd3nQ02ajiL5PWd42d20pSCvy6DyDUt47UZ9GPcxw54vQ7y694HGsM3S5Cmnc
GGU4kROCW/HjvtzLKBg2duG1+0Avtf4xbIghgBplcMRraghaNWJP1o3R7dcD9qyHPBXXv+yaX9Tc
yoYyEXirny9EZJe378YwhH+8dz4wi2sfbhUc35iqHtgYkIux8KhTpPyy+cEyuM4s5tbq577IR7Ak
1sxj1g4NQPW0Peiu9vUmP4oReYxoN4+FYR28dsoPCZ7R80YUT6BDf3kajrV1GD3MngJF//nySj8f
GRsaHVwr9IfVSD3tSoHmOGG/giEH0u5xy7yHWxNEonm/HQj2+66FRtuYkO5fjmsn/4/XsxrVQBRv
xy5sNlpj6Xe1QmhILi/Pvx56o8T3lxZxVSXi7rJvksyOia8OxbxrCDL8BmXy/PNNTajsxW8fCoRo
PrpA2KUKhMllDPPbGX8ygUA7+nSTb792JfBu4p52+mUTo5381hsNHA7/cezP/fY44xs0De0txjTm
W1DzJ6vzj31seItwsLM3lMs1LZ1+6I1TLfHoRnRlBL3d23+sCv/nA2bXtxJh2F/igf9lrPr7IkuU
ZhoC1JMA2Qxo8bdFtqgdUTT1RHqGMfK24ewfBlPR5LC9zlnL1Ib6mjWPaOnr4LqtEr20aELOcz6L
LTax42DYNzht63eis4udPuZoWs4vXvaF1F2u5JCH1wBX7SMWBJA6VQIpPo5/AGBEp1dXG0L218Tg
Dk07VPDLMV9fti4PAB1Sp80evjbAT+rhFN02Ya892A1MPd3z2sPlxRJw4gJ/H7W7bOqUzmqn8Kg4
uVhvpLY22/zhtJmibTCl1W1AC+Bd6NFzkrTisXAik6Z3ItejcA9Z2DkkG7F+G8UWgjupGf0Pws5z
x3Fca9c3dAQoUtLfCs4up4r9R+g0yjnr6s8jeqbdXd/svYEBQS5Sck85iFzrDRuv7rS9maKSAYY8
e6FGVdwFlLiWY4IYM5WPeKP3s0Bo15lnpaWxHRIE/Gp563GI5mGXcPbyd3Iklzk4DcM+4KXH2sYY
QS5bA7KO7wLd4Aji1IiUIDOPKGVov1CoPADE6r55fqyh0eROx6mEUNe6PqYg6ZB/8556W2sBkQIK
B6HP9qeJxdN//9DAHPzjhGPyUbBdzbJNy7E46Ljapw+NHelDivy4/6O3Ve0h6ar43JGzPxmYOkY6
ipllRz1gasqjcMaULGNN+hxd/me1SJudnbWIUPjRsDVK4PDKZGJEoARYJehIKHop+ncch73tbUL2
ZEyuk8NPsdu1nyb+bfEtxg5Tv+sGew0AAhRYaFr7woyVtWY5YHQ6szum2CWiH6qY76PdXlyjN/+q
ev+uqA3/exukGq4IvmHtZLbAsmvyBpUKK0KOA7YIFDzn6LV7zSk0MIP1INxdl89pBhl39Z40MDZ3
O6olEbAMFUKKlyJUGBkJFC/DfXeAxo7wAX6GSrbUurJY4x+Vwjzv1adEbyeoNeghYuDFkNqnfie7
QwIrm7LaRq6TodET+aOF59QDH/mUR4P1bcATYNcYfNdA5gTon4LrmVPBJz+mUeHBEGNXAAAiPhmd
Ep8cM0iXcWiX9zIm15kKDg+p0zXIS/1zbe+UyqaNRjxV/gmZQ4eTxGSsDf7kD3pFfos5SMpFbLzE
OKCngxDwE2hMA1a+lwAPy+Ydwm1C9mSsDlvsVf9tmiSWjps5whifrmtgGoEmrI2vU9JXO+H6P81k
0J4Gp7VebSgjvuEj/D75PTKgWLNGlnIusBcEKmpA9cfW+xsWcCvPd/Q3wMNohXR+su6pUlx4uHyX
CwBQ/iwsq764VliuzdHE9VkxlLeqdZZm0WvfXA+SqoEhw0GAR93x9IE9Mk9gDpvFS3/S4Y+bBrob
3uTv4zEL9qPQKc1Ygb7ua91/YmscXEqvOYZ5oO5LUwQXLYeUG9nks+SkbDoFkcZKU/dydFtRgqO9
yKt+3UOuADjvXe8BKcuEApgioeGV5Oud2HM21y6gQmejALFBl+bWHY5TPyowB6BullaL1mMXoEmi
mtbKCBzlVTUQ6jQdngZyVlTDg2I7yiWIMzDGCPlb86oum8r/kZvQ57zLLS9j2ioPOgvMqaNaGiZ8
7qe8jBfEQ6jESfYz1t3umOsw1PvIq6n+BNsOuh3Ck0+4R6FP1vndLmps/cWBUrRpImUXJM6EjLYx
qA9egWGxfLrBwDI2NUZim7DLcoQ9mn5cUFkCOBln/dXJ8Y8cx+/n4fk0/umfjyWTiSWhpTn86H7O
rYxJWrqTGBB/76N96Wb56zBmHFsd4702inad9b7zgJ+h+R6pnFiB8HKg4MD8jE/aevIK852cFcKC
uYFszDz02vxHYtTV0XAU5WRb/uV6dQFXymyCYCnvXbr5iTSfGcKn7L+EA3RUP4XQoILdLiAG0r2O
G/vvXmxR1F1YxVhvmxy0WT5SqM7zPOoOGNSCEQZMGbWY5Hlmu44BqaKXTylvGya2fW2ioaZiKsd9
5JToMugabCxlvJdPP9PDEQ0+5LupBQgB60izQfmqLnyHfsgFFd9uPLMV5zxNCejOvIoX9eDWH4mF
/Xvoxl+hssXg6vmJs6ZGf5lcVV1kdWGgXyd+H5pgIe8iQ7mktunvIw0MnOzJJig4bjpUB2Aq/TER
Tn66+e8PXQGa6PPbz5nXUHnyADly5fz3r+cw8+cc5P/TDH9U3SESP7raAfdihS16uKLaYwRzqIG/
ng23obFdHN6pK1BhYSgnEqV5jHQxXpf5NZ7kgY/WI2Rd1KzUNQ7Vje6cwAV7J9Bp7lZt09cud7yT
OfXeadSKeGn5rnZPtpXStgoX+D4WET7T8xVy4eT7b/xWW0D2uELGgc7Nd5WBzDcdeVc5klfIu6Ya
MtO3u6C3bFDpLMOlXBfiR1L69cIwSguodEOC/dqdx7Inm94JrE0v2P+DGKbbRiizVIa1akFGL/77
u6Dp//dtIPFFcpOyr+4YpM94m357G/QwS+BsWfoP6I/oYHplfEir5Ow6YQLK10fNam66UYsRQsEH
JC/AbsiYXCt7VWMbj5AWAGnOi28TQ9k36y4Y3z/Fx6GKITxePoXj+dV1P9o1+QiUfR7JFbKpZ+K/
nhi4P/76Z117lCEea0z4rq9+m62VbFrpcHxmaM3vt8pqP977nG9u8duLKVqxdDJN2cpJGQ/NBksX
BwPPNCs7tv4BjbTgvY4/d+UCT2gu1hDz2t+6v10WGHkJ8/7zzeZxo6B8KgrFfWirwd6LGZ4ve7Mg
idkOeytqL+HgXwy/cqi8gJ9weiQErQCi15VLJmcEacidpJaN5KdQtwxRzYuc+M7F6Oul1rW3ya39
Mxmo4cnObarcyqR+JCn6nhp+NxglOtlzkehbGecwjSgt2J1VGoTahy7Oo05RWJClWhcaQjRy1b/c
VcvK6X8UBUj9/5/fDxcYBJa1ls4zhN+zPz+4UZ5rcd/p6Q+SHrzDwkPepG11Zx/3FXYqFPvkKI90
eBmBniawSVDKlMHfZvpoNXhJuZehZsTK/MEEAMkW1OxB5nI/2UAJdK+9GuDLboxgOAdeu8R3Gs3W
GHlXbWietKl3Ti7VzYOwbVi9mXuSoazJ6o1pxWDeMsc56XNTTKJapJGSPsiYXBc3DuxLIWBBzUt6
JEiBWARrp8qoK2m9tZW9WyNjIgigrPCTdScnbL3EuOrTmtvwt2kr7kfsMTnMhp75+f7/8eVutyox
MtqOAp7I//2XAeKyNwl/o+2kDgqmf5myk70wrF+72FKWn+LDvOwWMyp2wC4ldrYm5JFv139a15vI
aFQ9Os+fJvK8xGpV3rD2M6wv+NdCwfwVlHcUpMhWLnk0/BDNrRf35pYUVbSd3K1fx1VNsZq4nHSG
GGX71Ait67rbFWTfTp6njpBe/rnJ7TJ5z8CEwHkhu6vuHP4tj6rS9K+Nbn0Yc+o7HsRDQ57hK6DI
7p4kwiwxDwpoQESsEk75xcFf8yEZK04YbWnvgtoGM2p6SDCTqJHHfpEEaCsHanIZ9D5e2WXUrDKo
RH1Segfdm1aFYxevSl37hyJpcAjMy9fIj4tdW6JpJIdtGNjrFL7e/XVt2urLqoX7HM+L+2qt2Ls0
zOEAZG2PLRSQ91EV07Kw8Dvsc1LamZ3YP9TZqA6x4KTUKElAIz3D7MOoJXLQmImN+YneTufCtO07
EVXKSsasqJ6OY4gnxnyBDJHsbxdZUCLIBVblLCc83zjBSQ32ckU35PwPkuLC6RkioHDRDekoB1dU
WyHTjoMFF8EGcLkatZKjPL+UspGzt1/G20TMs8XSyUvfQr28ibxCBm+vdIvJCe3X7b2VtpbPbX+a
eI43LmAg+Vy/jucn+qhZ1DQ0b38L3R7/2r/sBuS62+bg0+1u1/InQHlSjk08N//HZsHQPv/kWoZw
LM0ybI06rDUX637fKyiar9h5YhvffUPZiipHFaYI4w7T55nPLMduGARw5ADzDhE6kNegUzrFfpiq
R7uBWYQSOdjkSZ3EwziSG5GXNDFsyCpH2IuzM25EZgpTiR05UjkC0tMck41IXLGsQxXlinnCmhsb
jukS1Qpv7P9HOlGWtv84YiG8YYn5P92xqCzOD6HfdkcwderKjSB3mpW/1kVY7JLC0xfQrn8OlTup
C6usi92167tvTaHYG54N6ndf8Z5znluvWmCoj95g4W8AxHLPlt58SCsIm1VcBlsQAQB0atHtp8Fw
n7HZXYSB6rxnmBeuOrx3Hwc7cN8bs/1aeLU4JrmfnHzX/yCtf/rvW8EZ+f/nhtxyNMudma2mBnfg
c+ZUc2NEbnQ1+y4ihKuqaBBnD1YI1FNxlCNVdXRs5RINHfqxnIWj8pOv8dbK2bQX1SbRwap6ro1F
QBkF92BvvO0wlt5W9gqjP3TqRCJqjlPxRFVVdmVjjfWDmEZ10/tIsFmU5TalgnpEA2Bn2eVNcwhC
5OttshDPToBiR+sWM18mC+4DNER4XSv0d76gIZOqbGVPxiZTx1UYIu8tdFsm17Zxh4OPDCrVfK8w
7GDLhYjfKpGF33iYLaaoVF6bEe2axPTqjRyahvamQGU/yJGqP5TD1Ly6g2oc23I6sQONVv/9bdI+
l5Ft1XL5QM5YCHbzuvY5WQlQSB2KylK+heDolm2mfDGSLjvJBjQzluBJdOSf6ZLWCVN1H6rZqh1F
dgqtKDtVrZ8eYhSqXKWEdwH3Amc2iBRhB+Owbb9aveJBVuKG2tzM4OFJNaun22tYIe+pwy+svJ+M
K2H14muod8X6dGoLv+Xt91zY+fBH86hB988T+jmJ0gBec9d/7RttlUK6+MtJ+mWWCOer3gv3zrdc
/zJGU7MADgsiN7abRxCXzoMp8qdbOcicsJ5vDS3+vURUibPrWsZOlohGN2v3iVb+60Vh2wCEDLnA
ni+Q91Wcod3Pr9IEiZbcFyOs3NsrWEp5DK2+R8Mgb85pWmJ4FlYoSqvNWYb4UuBDEBgI+s4rtM7F
LjxI/CF/gD4qdqZX/cxiPL97I3RPg+FcZgbmeyXqadEOPO8zD6hWGbT7Dn7FZUiD5FD1oDuLOd6l
UKHN0UnWGURExL0STLCVPN+aI/JATa/sb02gir+HVQPZJO7IsV8CvZslBv9pdM80tklrwVLw/Npc
J7O3yxyTS0bIGtugBpMXq+QKKiyR3/Tvld0Zb2pTjgjLqBSu56GiFJjAGYgcCvQt3iq2BHc9ikRP
f1+T4zJ71nwMcoI+QNLYKJE15H/jey32k1qoX8IUNUihdLuuavOLGElvqOgllqM1QnRUzI3dN+ML
4AeU2Ifsi0H1BYW/OF3nbRi+R8AQ5HrwgzbfzsJkS8nlsBnniz8yRKpWJHLbKzrnPyauNE1XPz8J
+dZBXJqfga4Dv+rz4cPy+6JKQT59c2rOcEbhiIM2N+UUoC2bqtFCxvoW0uZdpeqryuE5cVsXOEW/
9RJvh7tzs3VI/sD6GLSlP7buWwfFDvGW6WvkpvVDD5t4Z+beuDFGdJgVHb9yS/BAysTaDsL6KEON
GbnLzqqR4fsVkxPWJPgCJ93e87iyrJAHrdJcW1iqzmEwNYBdUC7ot1rgYE/UgSORQ98vIkD51dhv
r10ZFaLGxfy3BbJbFNR8omhYy1Ez3+26er7arSrM0LxYbDsT9pWpeMXFHIJwVccOO4cxU89+JWCA
TjbCiJE9LqI6D9D/oPFYuBsL2JEUMrKHW0z2nHn2P8aMGGsWTzzfVsml1MhGaBqdC4we7lJeINOm
KKWK/GhiI0UtPH1tzWcvbz68iaJZ1J4GRGUOjXaSg8lHGnweyVDdZcmGwgQ2mboXHXW757HPQdTI
a5y7sbxamb5RLtpCjB9BGKBK45XPXhKblP2MEjY+y3hjLChtcfjUZ55x7irzLOOgYZA9Hm1/LYc6
Z7poSj+sCAliVGrcKI+3kVXj9TQGAQovNJ1GAd5tLtdIAEHER1BlE4jKOsQZftqB1Wz1oa14C2gU
k/cmCWDeT5qoLnXgqxuwuhgrzLPB1IFuUEeUltk4PIyRHz4BU6mgHSf5ssni9qxPqnvHEd37hqgS
nFzT+ylE+UZJunrra5ht6nxRCWQZ4LuIFkDXZ7OfKuZoKLv2rPp3bUDcmmjnMjZUz1tChx/uyGGX
xgMwT4cqlLvyzSZWl4Wf1XeOkq5kbSfrqDha4JyWsvCjphn6NfG4cUDlvLGJSPBpcXEZCJzpQgr3
KZtTF76XWY9xoyCRMjnRxhomNNDNxt1plrKWo7JAyFj2HNxIXDUXT04SUpVwhkWsjrND3fzD64Qj
zGc9/JC/u1bmuX9PyHE6DQ/TWOjbT7/PoWWc+xbZgBQsPc+o1HsM3Lw/2XmEAk+lhy+JS6G3idPg
w8zFDztWi+9DPm46J/V8SNYnJYZcgWwX1g5Ah59k45Qi3UWeeFTtDskQGVMUy3vKM+09nAyK2XJC
aV0deHK3dDNX3XnjROOk2k4OnSaZWrANjKta1KvSLo7XdXPoOivHfD3U6yVyHR+xo7zVUOOGViU4
mwcRZLFI7S6y0djoA/s6i5wKlIfCB9YBcbWUc34e5PtC617kqPWy7lJW0Te0xXDxNkh6Fo7lHWTj
lqjOOsBQHm8x8PfKoffQZkYbcXeL27E9n1q7n7ySctDVkjMnv+WIGg+zDtgclItVYPLrKsqe4Aw1
a4AgyftouKvGSql9kVQ+tm30TYajEKHNOMVHWA47PugIcmKMLjLPwY8Qufr56sax8w1VdDS3NSd5
j4dAQxM+7BdoI3DQFbn2JVcQ7c0LfggypJiOyG4BKdPc6qsXU4YHvuOfwD4BWzB6tFUGxJTMEYWs
wVMaFDloYl0Y8DB+jQdIpPd+j8UWUPJmm8ppP5pdSYTebDVcE9dtgjRziQTQ0XZRlkULKvzRTPf2
0AzfqfEinO6F7SGPakFlteUZFif265AOJ7ky1NVXFAydF0sbxwUc/mTjwmH6814+EoIk04uj3U8I
TSWaXS5kF11Ao7yTXZQBl0XR+msVfvBWdN9bm3emdkW3tn1RvpSphoVH0oerjkPji+qFSJnwBFmw
ba1e8tHhDxlAFJGzbtrz3Pcs9UHO2k4Vr2uBipsc1ik/aSZ6M7h/cm3Qqdmu7dinyGHGG2ajKnX2
pzIgNdcFP10XdJbXo6qmeiRrHMf+Enn4Zoeak10myChQfTWP70aXbxTMGVa9hhT8vZbE9hPMq+Cx
d3P92cQk/a6xi/Fr3ahbrMyVL7Furqno+c+iDnCkNsZHCnwRYtBK/OGJOt3rShQ852rYPVotIr/5
bCdPCXbc5hZPmDHdyUaj3nftyWGLR+Gun5vbEkD6w6NmZSS/GsQRtQzVaOCdW9mQ+W620JIodTWO
oKCVOhglVma7MkgYoO5Dk7tpuO6y5ustJHuTUmlozefaSkkRYA5NY/yS6u4BIE783NhhuZVxf45H
qnJAp+AydJWx7YHsPFR+DIFuDPInEsr5k+ypdpU/Jd349+w4D2VMziKZ2O56iC3vZg2DTB9VxPLE
UO8rSl73SlGX32A3IxAm0o/Rb6tFrafd2ipQPiwM/6s+sQMGLroK3KZ6yseoepI9nXwfAvKOwJWU
gwiKuUzLGUdElPN8q+LnmNhtQl48IgZ0Z9jotcsJGbvewdLDi80WbWnq9c7lMQZCNzyAr6NmXTrG
dYgGGoy5eeiRqsdkp9j11YAw+VSN26bosaXVbPxoi64nAw1T3Oa4DC1yaI91Y2OSoyG1DCfHeMkc
qyQnmVoQlf4YKpWAcD6S1ku/ek7Oh7hMjWdVz8OPDmFOnKVBFJtNIhZD2ZhbSFdQctoxXCaOWpyA
axhYFAsS4GGAT5ZdJofONV+zMFPXxjySIQp4ySGx2whziQhzP7hCJn8WptMgxn5Dm/+wVbl3ChGc
tb6blg28ggWQZgSr0gQ4mWiftbCzd4UK20FPy+6jsROsnVtkjkNdTJdGN/du6rQfepan6HDogEfm
y8HvYCCXRadSQf12LtyToHA2slgvGzvI3OtQTuSywn9bYybwizKrxBOlNS+6GS26pGveEr6f2xS4
1b1nBs1bZMBj7APFuc7yVmp4lfR4Ns2zagbn00idZ7MpvWNWguuLRnWfq14EFCv3jpRlo30uqF/P
IxmSTZZ9jIMwDihbesdJcYt1nLhHFTrLQ6mn+dor6/pVT6G0NGllb+Uw0YevzdhbT3KUefpKVcvo
LEeO8ujbQ3tRU4iSUVk+QDQXu3rsxW6u0XV3KPn9PZbBsJ95f1WdPN4WyolPQ6QWDbBhiFT/up9c
9m9r/+2eTUkNFO52wD4ER8tW98OVUYV4K5FYgbbMvhkB/ijFYuRtFK340XR8rUwjRMiyrA9lmCgf
tWtV95Nh+Od+/rR2vTqiW4ZcgZdjAK2NarzykLBcDfDXtvDsAPHwK/LFt6JD5SvFs4yHQfh3PNOS
g8U+6ax3X5s0DI7lQNqtKIbqW2MhLx8N/qvl1WzWM85g9eiMrxX5B7lAEbA2Q80cDuEITUdMLYYg
oY+8C75MA9i0L6mCcFcVOflGC5L+LAYMDuWlThT9gLxaXNALMtZmayeLms/4x5Sj5DC/uFFhsjU0
U0Ex0sTY2ABUnc0TfWKughxbMEqbERZeYMElClw2Ev8toeKyd5v4tO7TUC4uQyxuHIHd6+1Wsvfp
frfXgMGIPbw+4cSFbNjCysdhVZdj8+FgDdy18ZcaOZGlk/A2RZqDERz+VqgHjORCjQkMR1k+ymVp
3uwQxuyfPZGEm8yYXdcQYdoOvV1tQzWut7dhN8diR2nZ4MxdOb4u/HXJLVbkSKLnkLQe/m1x0FTh
qrJCQGV4T4SxwadAd7Xntsa2prCyvTmPqhG5XzTPplWjoOGrhDyyMG1tUsyLZ8wxfx7rwRKh91vK
yRnCbRmK4Jpkclwyb1Edvl0zSLcLruNI8bf1vFidEGHgKx1sFDQzqfDBSUdy7+/eHFPMqPzLNIp7
QBDuDilYjiVzI4e3JvcBvjfaz1vk06rJHKz7CZkyYG6ImlZ5fY5nbNwIlgg4X9NiaMpQaxSTzWXs
4rOWZc+icjJwV8pH1JPeL1GpuEc+RdsrWoxoZ+5mH0lZbWBqih/jYL/CEO9f4cBbj2ZV69sotdV9
G5bqQw0JCie7VNnodgpC29Nmfy+hHARqvtdmMM1ZswBJRsS0/KOcaJS+OajtQg5G1DnsO3vEwpOk
3abGbThr/OrO8NX4J1YAReAmf3Vh8DNUHapbCr7JwNunfUAxblNNPebgTl+cgSbCheQB/S0ZcAaY
L2KPdGwKV7yrNeJObmaNh1k6eW0M5qMWVovAc2uYtlPzrewWEvEclo59P6Rl+CRmVJ8GLWfMp/xk
KmjL6Gamf2sm5RA0sfeiNaG5tFQsW6mhVy+m451rxKC+DLb1MqGre7bjLjurCPTcc7xNlnIoJ5QK
5U04GU8ypNgp1XsKgY3xxmkZ3INW/NDi+q1KPcgudt0sDNcfEPeNpwNHQ/StwyH7buZbZ0L/Ou1K
itT4BpwST0GioQzxb6Fg/hw0UXgnl9SjWBqN1n9A5RBov9rebnJ1Zwe70X5ou6n5sDr8w+fXJSHO
B5U96rmwKvFYZ17/NIjp7yYH3rVN/Q46xT9x1xnQwu0iEP4lxyaU/v9ZfFsz9pQL8hEGeBtbpxAt
0iUqY8ErWz0cjoYgXV2HDlI/ScD/hBxO2uzO4iWYPs2LrRg1nq5W3S3JNIYN+IYSJcK9nA0b752E
tD3LLIevHIOfEG1rj9cbUWj3Uz8+yws1A/8ABAlPLS5T1+d2Sgmrj9FekQ9tGWv7iKppJfa3kIwD
kutLssmN8Ncc+CKYDFUbLIFrfkUYFPgoOrrlOk+m7wCHp1Wr1ukhL/milLlRvrajhpooCjE/RorM
+pgDWimN+qklk/wlzCDUqlPZnj1vPggqQG2F1yOuTfJiWWhZcyKrjgAvgNOHZHIw7fJGsDwlWOvC
taKzbNw2WasgoZ6uo7AmTyuUtZiS+LrAUaxpiflCe28jKee3+kax4mEvG09vEuQj5vHovndThG+V
773mnh1s+1nNw4wn9zWEp7nQMxtb1HmIfB5evo3mruVsZSDtlpnOk7zUwsa+VUmXkfgozkZiXRcJ
p9B3BWrYqANxi9wXySpLMxxYG//RM9maTLDRd30+utpiLOwSXzzcgI1o1iVxSH3u0LOFlSancjfX
7uR6Q74F6VjgVJyk+LGyETpokEg3kZGe5Ci3/ObwZ1zV+xFpvHmtniQwr1lrBHp9XQZm9bd7yLgM
DeHY70hVveRqisEihyGqWDg5tdTQbdR934YpucZTdYB8DXN87c7xP9fLeFfl+XPlc+QQmIO2XQuK
fO7pKfByPYGro8Qky4dRmVZ5iVr59XM77zwtk+LG1JdbGXIQDDvKj2zlbRoqfOsSQeaK8kr/9h+3
d3JCb6yfRa0F7Iv+2E/etodt3KMGYaHiWYt3kib9BxlwHEetCB3ieRiE/YH8KBuhJNL3fk2pR8aN
2OWDXU0821SRPXfs8yvOG75uvChBGkJyM2GXpKryEevKl8rrrJPhGlh5umhMyLhw2MhxNC9IaLnd
o553YtOrrrfho0ei+xdvo9awNEnisVn5M7WD/YZy9BAWlCPJ/SgiTBemXh8eZCy1Lf1xilp0WcsO
+fNKP1ZDZV2iBOMWy63KJX9e60LSXN2WAqq/XyjmRS75dcEAnJOjcgRE01XT50GvsUmyw5M+j+KK
38Q8jZ4jBXmMurY3nZhI22XN4D2ldupBM0qPg4XJCDiHTZYkzbZDxpL9Q4MVKHA82ejzwSu27Hev
7+q1DEXzAS2YGyRLsnsQnzEFGkp4yoQ556T4o4vOa6shRjDgRjcPZa7QjIt9WAh9I0fVpPOD6iDP
TJ1wySbIu8gGSOebMYgSWoHrXSZUXh7ZvOM4Ow9bjx2LWShfzLixK3SPMVxztfEo1+ah696j8aJc
72YgzIOYeWTBJS2VCyKo+mX6PvSqqO6VMVcRaw27zdD01sJFE3FtRq8Z+Jy/VA+uims1735QYOuU
iR8irM0HPUo5XocxTrWdKZ5ULapPFWI0Jy1or6EsmzUR5hXN0NhPclIum0OOp23gdhQrznhA6KAD
O0hD5EGFhkmIMg4CxmxoJsB1M9BDTl9XIko8PeApUt//dqVcZPk+Mrqtcj+QVjtXNXJZpjm+TypH
fdJH3UIO4Qt8SfjxOtbhdF2lNeTUnAbYechBcW7Y0/BhnDqAw79imZ8FayqkJTTGBvNfNZnuUDEm
HRmxLe3rcOuh/LKVQ9lMuZ9RVkL/qsxR+Lwu1BIlCBZyPgaDI+5lV17ZLKhvFqumFuUqQf357JcB
/FvT7n4AjaKjd9/URAUMUBn1ofHafuNrPJ48THNe6k75Qmmi+6FHOod07YSijLpJ/bT1l21nUUIP
qfY7iFXtydWxoera6Wj0av+oV7jAdjAY0sRSj1amGi8Do3geybkexo2cU+eV81xRoZn1H66Tc9qM
gf51nekmoMmDOLivkfS/Ry2WitosHATKvF/yGCguKDTXWHsAZxL4y5rkBCOB3k4aonsCLupubFP9
iA9Svu3jMsftjgRfyd6smIxvrT+/5ShpUMsNsa1W0B2SE5qB9YDGianq+dJUdWCgL9PwAS2x8ZP3
TqL+MCC8/hpopE30Hns+rYmVHSAmtER809pEZWpt6qT7uzeIfOUpPc40eToDf+Ylt1nZu12Gyq0K
n8yLntiu3w2lId59W0fzPY6H5eAm3vuQandBZqZfeUw1j7qWxuiFVNMzf6aj4Ifvzg88JFeiqXvG
9RxwWtyqC3dUumclirHQDmqEP+bZTq3hI5KOMLBpaEh61egMGfHZgl77DE+eRLBqTsg3/XOn2gav
ns9D1t9BT6u2lRe3u9R1jXu/Q+uvkMPa5s2fm84RBmLKc/e6cO7FSvSq8UlayvitKSf/BNoOqn1R
vfKzX/9VzTkHmA0/2PLiHxK6yXMhkH+2grbY1UOobs0QUb1CGZ7iyh5OOGWMpwEPN8UCKCBDsrHQ
xNUDHKnliAz2cLrOyguCih1Cp2JY+uselcvPd1IOm9s9QtMZt25QvcpQyk/Jk1b0gIRmKjAAdXvb
zXThZm5uw1RBcU9twqUvGcVyAlw/uk3mzB6WY9nUsReDIS/v5Q0+3/W3cRT651I3HQjpVrrSwNA9
aLaiviIWiuV7o3VLz2+0104rMVh3B2tTTlqyHufkuq+DVAqyMF8kWZC+BLY7LZHN0R4CkSUvUVbq
axFgI4ajV/LSWXGAr72B4K0cBrCUdDd/kaNSAb3rIoxzP7kx5nqRUW5l79YooUOJRI4jalnOdWXt
t+U2ahDUCYsWkWClffZc/IdTv+lfwjqqN9Xg4BI9DyNhJdtMR2m+VNPhJQ+QYvBMEz7oPIuclLPr
hiS5S4TVv/ShY+2RlPiezaOMdMdTFI2vcq4pE+PghsVRXhj7nnEc/WAr5xIztE4ltoNyLi8K++z5
KA3Md3EznnhN9lNODWYQvyAZV/tRiLJ5vEJHz3yW67KxRW+NjKh8bbs3Hyiz42/a4ixutCJ78foR
czFKlbAFcrSjyU/mbv0k5xz8k+70aIh3cpKveXqfoki4kbOKHeYPJjvqlRzmHXmCbMAmwYw06v6F
s828ItwXfzY4/XVqr+1keGqrggw1yoXXZZEGfwoJh4fWD/UaL0muVyOFNVMzTatEr05/D+WFcl5e
HbWRuvACM70jI+NuCtGrG7YD5Jx4ZAPpsRJjZ7SzOyfFdEzDDJe3ag72JW4DeEHMi5wQJLU6kVzs
9Wl/a6bBV/d6ZCYbEH5rbR7JSRmPR/Lf8MDdatlPZnAngxluT+PdbRH5c3wKK2TV2OT91RWg2yj5
gtRFA+shH0Syk03gAwxH4W7GPsrWaZv0OpWW2Tkc8QX/bY3sKkqU7mz+2Lk9DofYRg1RD/1iU5pR
/RqWPN0H1/LJxzCs9PI8xWp0lCOzTR4moxsv7F44auT4XqGO2Fdl/v85O48lt3VtDT8Rq5jAMFWO
rVbn9oTlyJwzn/5+hLytfXzD4A7MIhZAqCVLJLDWH1aeToE8nBRjvmOZVwTKx80Ypj5eyJEUpAOp
ZXR5volNvnPL1KbS7qvUzW5trXIvQepMJ0T38N6b53EKHuCZ8TjN8+VR2DyI0QNyTpcMQbiaDmPc
/JKhW3xK0CwJMPSTf4SMdRhErJwO8cOgQ59dc3uTVRP3yHjy64s/wRY1PeOMZUd9qeaDjCtIUASa
apzlULPsEVDkk7rF7sPkVX/GynjqjOVJ0/net0U4fvHQwFQ0/LSH0G52GBfhxAO3T8Z9z5o+nGpq
dkIt241rYofGQiU4oUbWL5uyNLdt2nVPo532T4G2C5zGvMoIKxR9R54TmbrJ9VC4zGavNEfUCBHa
3ZMJiO9RY/9/6wUQBPkoxEVIXhyk8c8OKDHmyGP81g7lfshS/Wq0SQyxEKMwNmnPWho6r8FXGaxD
p32uOpviCxdkA+mKHIk52Wex3r+4yvgu+3zStWddr7NF24T6k9OJN3+qfuhe3r1EpW89Y3hTK8hs
LZnuVXE95WzOfVYy2x3GebOTQzvHmLaIldTcLOhNJ889/ZlHH2s5TxSzXu1DqMO1pl+MeWdUzrul
IjOetag3zrLlqw25oGbo10rOZslFHOxhHi8783m8Wou/x5O/7dey0zOm6sEezYudBoCWEoT4Jmdw
DsgYx4uiL8wnHlLmE3IFOIiMbr5vqkA8ZZruX8Yi3MlOOSzQBhNjONLx96tE/5xDVrvKa/TCaLdT
POIhO88oRw1a9eR4enSWLU/JHYT2eGFzHvHXC8umH0WnuApfLavTLpVACViNA+8NuZRfbmVMPwPj
JVeMBOY1zGPN0afPJvRb0CoG4CMeM5uyEtMxzj0SawqboByE5DW0x2bZ245484p052e4I5RD+lzP
h8rv4ZwoIGSyPEmfXYeFhB6Kk2zJEXZZ4/Xlms1eXuV2KXYto/sNqViB8Kids2WOyxaklt3vYQPj
NBAH8UPnDPo+tbsLiIgBjXl5xJDKP2vqpxxxC0G9jB9ku6TK5NSletTmkIxbE5uTLELATc3b7pIb
WGJHSVx+TrVR4RWHZU9dGx6eAC8OvsqfU696u75rWqTrY0xNigRSDHrT3EIVdVm6RfGUzwfTa9RF
MAXFXsYMTSPhyzaodfwn6Hz5k0cSFnQH9nyyT44qEHqAmFGeRd8ZF2M+iEx0y1400UbGai02LohJ
GBc7sK9sXHSsLv4JlUZrPoTaVa9ZF2Anw+UFUHF+8LhmpDGUmh8Tmv1YtXFQHJdUlzzNu5LT3PTH
VcruaHkfVA/t7+HUewUr0H+agd/u8Yfo96YXfee+8XNArIe8JybmmocLTq3k3TOEX5tyPjqVmWVv
Nd1Qfgks3BVfLb+NlmUs0iYVz2MQu+tJsa1TZNTaIURPaYZV+1ckFw6R8MFpiZUx1PZnkKTORouw
xdLmpkLxDpUk8e4YyEJHnebj+E2RPQ+QpEgmz9iJRDHeXT97hWIoHvUhi14mqqsyXOMRdFSCbFjK
pm947irtUvP/vMgoMIERUwV6i+R0oQXfrABP4aJpDH4No3/xM39BA1lzVf00Ebt87EwhnsrSO8lw
pcFLGKuqRu81KT+yGInoYugtCsxD+EYl5nb1oOukEe20fUwcjHEoxnySikHBA5zQJilG/9MYg0ev
B5OncBu9kMYvkdQhjtqNtuKHMSc3/eCznDZ9hMp6kGlIRooJ35988Ni6mNoavCXeNyRQOnaM507D
m1yZq9tVTwpo7IzoDHI2fuHxcpRl7gpjsM3kNGIri+Pw25Y9VZ63BtT7cSywrpbDDNg/syxtdjFR
8riOo/iQ05Z5nK6RQALKNL9Ku3ZaKRCPHhVilxFmGUS7yeNf2JP7rGvuqFOJQQwl9qlQwpUAHbCv
x2+iU6NxoRnjc4T/1K6gNplvA90Jdhmcp9MkqCPELcbdahOY0BqarnlocD8Lh6g/klzVNL55MpaH
58ZPKKjREmbXIVVcxHvFGpGMLHJ0tPrUfQnLUbkINznJVoyl6cuseTJ3OV3fHnOEIee0BWwiKHqn
vKJOH7bwFz3NxHQ5yYOP1HG/F51QfiBdv6RYMZtzsNBx+mr8js4INqhhL97QjglngBF6n+rQrftw
qJ4nZcCICaLirdnBTH501WA1alpDetsArZlBWFgHhuc9FLrTPftAq7iRP4VDT6NPy1VsIHIg+1A8
Hs6BWULSpDOoY0bE2o/YHeNTDKUAv2dSJVQjsfPs2F9MZWpeilbVbiAwfSh/ZeqYoh9AUc1mgbuS
4DCtGzYZm/53raqLnWEKMG+DYX1WOSnXuv7Kr3hAGBw6ObfWX7oXjPBiEE5Hy6EyVrUxcgfGWFnR
BvsgD9A3AGTKUwZymo+WfSjnw9/9/xp6v95o2u739TIoL791Vw35gjLTr05L3mgo4u6rrQILwaVl
FiZwSrQlAGoHl9BVgq+6n+mLsjPdl6qE8Q0SRr2QHte2LoxZFNiq+qjMPpGGaiWHKhXeFcmpbhu4
eOghr+tdZaxvM0xvptLYdJlKYjjp+B4m6O+gXV5uWyDPH2NlfXXyMn6soDA8Z6mxDbhBsFttJ+wM
LJDI3PesdTuQJALF0J6wFuid81gAY3CDfiVGCpAZ2I+nBpAE6o8YZoG7UZ6whClR+8ibVyPWUOE3
6pTamle9T8UwYNkj4rOYm4qrLEonD1+R/AFi2tlPMtxkg7uPizRYeawV3nnGe4DyDdzu54uQKf0F
Ldd9kJ0yJJtN3h9NGP+vw9Dj2tvHztrsW+2TjNi57TzxrGeaf7aD+iUeHGSLsUiYQQ68uK5FmzYf
3LU+N8HYVTtkTmPIqDQhJigHxaMSjsBV+GpgV4gTBnl9RXxmefCuilG81HWmb8CK4QHEB/BieDOS
1q4CVL4V8eJQnHgwi+g16RHf1Zt+2CiVcWqF3T53M8IzQ6AGgG8UH8cZJIqalL+fEGUHPUCvHBc1
uAuwALzKVj/q6EGkQC6d0r0CEi4O4OysxwAoAN/beviu4czjdFn6xTOjYM3anuWN7qgPbSH0pRxR
oCqn5NH3hqzVsnaox2M5qp3sysaw3kW2qW7tRa9MD1YZnryqzj7sSAtAi8XtQRhe+tFjItXzGHrF
krB76IuAGgIfxEeXCG/NSlTfGtWICqtPfgTRL8x4NSAuOcrRScnXPNShudmmoTxEIDsPQ8Fjht+/
eNF9zV8YZVFczSSIdqmhKGe3134f1KR8Emhy7O/xBuRlYg7NfkRvFgbCMHwqU35pwTj/8tJ4VVlq
8j0LyehZFWAnWJfxpmvZJ6qYxR2tiRdW9dR6agrdW+gIt3yzC30T6WL8ZfjeYSQb86XW82qpjr57
EgJfYSWu2oUKvfotNLLogDQP5oBzswosBOETkyrd3NRjFDnwKRAb8GnVG4XbfGVrtrMb515LJ2Fk
mSXJnbmXxRC85Yb/CYXkxNsE5hUN+PgqZypaOAh53b8A0xlfRkwv5DW6oWc73H2tCzLnXwF0tb88
Z2+qTf2TYjB2eLFWvFrQadb1aGKFrJHcF0GabUfyvFcVuORyDET+NXaqHRy95ldaYtxLouVLFPjV
Mgur6RrrIaRuJW0OWRGMZ1ONcwQ+Wv3VmEu1DmTVn1a7ZP3X/OIW8CO1YvWtSRKsizM35xsHJz6B
fLsdUG54FC4IYB3zJ1HzOQLj7w5K9gJoVAv3pd1UR9RqanJaox1RIjHj6igPsuvetGZjXdVBt+xf
12QJrAqtdJUdj4/8oZoPNZiTlVb13QqlyvyB/BIQNtmt1U78r56QPR0rdsbIXlgtry47iQZPWodn
8e0gcp/VERZaZZ+AV507sJMAmJHV+ieCWd4eXWWaVRQ5qBACWJ2HqAL3BHKPHcUXLTxSEcdMQ56O
vjafTlm9zb3u4daDXnd47HCyCTby9F/jA+cykmC5uma9CcmOvE+qkZ2pKQIpm5th49c7w+DmoHmd
/662WEaTNJl2spcndTk7Yvdn2UtRHeUuRX0WY1k+z1MOjaa8ySmR/W8Wsimn7Kl+rWTTZ3lzm1I2
UYfYCrO0d/wG1UPdkK3yoWMhUqaGi3tMnvW2Nx1EXw34vs2j7wd53b0pz+4xFiy72m3OVHhMxARe
myKFEG50zmPr286jA5crsfLpdI+bw6AvUlxBdnIE+1vnMZlRiQ2ZWCpU/1yq4/a3062uX8hxw8E0
KMpyf463fdA652o+05zo95mMsVX63fvXuP+pF1CCc5svT/yzh5prjHfFoRngE6JEBEPWcU3TXMpT
05xYdcjT2wA5lmKevggcDCllUx4qeb08/ddFlEvsQ6EJXBIDO4UooFS7sAOomyaV/zilvg9nQ2NZ
WQHTKTOX4uOfjjG2/Qfo80s57B53YzRmuV8AtydV7Sxkd2PqZ1DF/fE+Ton08FCH48cg8FtpMF3b
2DVi7nqMn04nTIw5ZXtykvEQqrlnru/9ZpHRL4fK4G38ra2bvg4uEBAoqk+LSL1kTjZ99XOrWqv4
uB+CMOyfda35kHGvKrATGIdah5rPMk+6o6e1pjxmDgpqfNmbVVVbCsuOwKh3lB5V1OoGRGensrGO
oCyvcrQ8sLh0L3HxIhvU/riqF8rGpcR1vo8yErDFQHi5q6iBt+icek6ezizZRV9nJkkefHU3Q6Yc
uj6GmuqPr56RNtdC1ctrUsRvGC6OH2gmoE64KYNCfW1eK8/uXmuvMzjX4657lVjn3+eWgfBk6k8X
aNrOMrJyLJaNQmd/hVAUkKWfldHaJz1MhpewAqEZqOyewsgbXljq+ruWFfhK9ip1npzryf0mO5PS
0FgiHcElJO0ynKqNZvgXY+xANJqle5aHtKXIvRDe2Gw7BdPfW/veL8/sst1hDKIf2jZW222jhN6q
yMiuulHRHUVHrmLheUp7lG17Dsqzv2JOokOlJzPJQsxAQgS3zw361OGp6Wz/0jr974OwkQseoqnc
/NUBYQCdq9JRF/cO8nv+JTWz6Mz3ZflXXM7pBfnziFbHXrYGS++pqpFInrlBku0zaX2+F2YOV+sf
2o+MCzZpUNHuRCLG7A3G3UO3Mwf20H06GZNz/hkrQ3/Nrgf+UbPKemcOU6zAZkasQ3jtzo3TqICJ
0I6U6fo83+P8Np/SlmcZSql4L4QnPSi4+9ie8YCEl/lg6hMeKYgKaJ1SPFijhxCxFmbaKlIiDKBk
r8n6oe9crFv5ooBV5t1VY/g+6nyNMrNLZwf38D3zRI6fJog0cMPRu6FFP3FRcx5kZyye+KnYr4zx
HikwPpaaEr6DZXQPVoecoRzkD2XF7arUQTcwIT/rZAkesj7KwZiTnCvK0VfHsqin8Z2Q4ToVFbK0
FkZF80W6yV5O+XKDPhTZZxlb8aOENLBGqa9EYPAkj3ekAxj0vyK59hnFXfwIWLi+4SX+93lur1OL
j/sc/QBZDLryoc1GMAUkmoMjbrCjtQRADzRsPsBsbFbZlHCfyIoWuqLSRqcUwupJnjUyOE0Wm3O9
Cdi5zYNkf1jrze/xt1Hygjiloo7UGdDcvyaR3beLIjuIT+0hZ0d0jN223nbo9pPgVY6BOYjqLE/D
PvNhWBEc+UFy04DUANoPW2xTgejI9yD0yIZEnoKvsnQyfRjcH43jRas5jVgsZNFRViL/56Kk7AIQ
UB7lSMUINk1fZQcTQ7WkhKBa6jOatGJ/fpNhu7X/dNdqr/QPf5pDiCY1tiZos2noH9WrJB6WfSli
vL6jxt/eldwaY7y9QCSosjz8ad5mQMFoQC4n7SF1Tv1V+7SEMK7yUFl6e8aZDbh9wN2rC2plH9q4
HHZZa1yzOjGvuJjBGFE8dXmPudyDV3VsU3idp5IduV15i1GnwniPqar14cZTc5QzyTj31VUNfhwa
EVcaWh49Kjam8vPryVDlmBnl2fZJXhPZEG67Rt+H7LEg7xfDyWi4X3We27FCLaNFhmBHywv3EUe1
EhS75gFYia+UIhoO/nxhIQfJU8+n8KhFTr2+r8aq/1yr/bU4u4+7L9j+7yF1XDcLAF04tHRsfCbw
DT4+9BcPODNqw/PB6h/9UQyHlse8AJhGrMztNzKw5l627LiqLpmhlRfbLX8MogRV/SckR4w6jjgt
ir67USBFHHeFckZlNVx4QTe+JxN0yqH1miec2611Uije2W0w9ja1Gr91BJxPNV5YWyNvqkfFFP0q
SsP0dZpKNs2dcN6SduiOSquCj6JA4gDT5OCnQ3oqyiNGuO5J93w6kQr+3SlH6PoYnUw9WKhsjNVE
RI/5XFiMwsh+cKxuLVvyoHAXOCRG86Mb/Xj2vgr7beGWNYwFD9dwKzEPtQ/Z3A8DZWuOk/PSKRWb
1kw/NgJMISXtRzd8sIWIkX/kEPM0vjZI96aO3Vxk6xb33QN7QeVEAWK2jc7qL54VioMcoSZJcnUQ
X15QuhY7XMFVfwlBA0hCXQXb++xqihBon1E4v8fyOlHWk5GkKzmNnLAt23FLWZ13NP9RYj4MWdzs
iyDIF7c/wVUN1gaW9mLW04hNGMoU56Dptve/ubWM7DEnffqf767H3VmvU0Dz858th6PDfnt399Cf
d3j/CyLToSQS+dbu9pIZ2w2AKiwf7q8Z2TYKPBkVuPurdqHiraHC/X6HckIMs36/w9unFQYOUr/z
u7vNrQuf9Q7vTo6W88t3WCOcdv8j+/kdps3t/+/2sfTYH2J58/vdyatVWxwU3wEVNX8Q8uo8zb5E
eiUO9+ltyo6LocJdGRhe+QzuaOa7qsW5sFrniVLZc63b7ifkGzT2Mg+ApeaV77mWLQtLSR9y3TXX
Lr5ZdoO7HTcm8ZzpZOSCyeMuE8ZUPRNTPyma8VV2ykMJGMMQ7ngbX3WQ5hsSoBtZD+2joD05Rfzj
Pt7VyB/yzGfB6agYcyms9cpZpj0dhlUdOdpT4Of6E5JYJ2dolHM0t8bS7g9BxEcrO+Uwy0OyntV2
gA4mQ7wmQI7CQfJ4nkMe9KYY1mlnF/+KeXG9cS27vtxeZYxqcv6evpAvI69qcPOhclWkB9kctLF+
ANx8a8mrhgY5o9IqkSP98/cGGLeGk+Y8ylCE4MMOMYl8ef970Qz/latJfZQjsMIKzrZe3/5SGULb
nTzoEAdU+3hDMmZ8xn7X3j4SwP7FVo1SYPzGl8E9G16WPdSKBoF19MOLPBNJCnWqr4qdbNoiQcm9
1EEghGYTrf4a7cbqsK9gO94nkCPkgVfwsvH3K9zDVlxEkPH/eYV7R1K2v18lh4SCfjzrIbVDI1kN
0jVQZlLbLDo2ulAMKPV+vGc5j5j15A5Hqs4O5faqfHBdrBIGNWiuBuiCFfUc60UJHH/ZGdnwIeo+
WGiDMX6L8uZcOZ33y52o1WTBwJqwo6rM0sxfJI4OfEoNvtum9rOxfeUjSDEKNYw2e9Xh9axS9FWv
UJfYmhqGimViqm2toLOPttI5ezdzqv2g8M01clvasLDy0rzv/LjGE1Ctol3U8qix5G+MLt3LnsFw
Z8ZRRi15oXfpeLpFbcNdDDwI8BSGxxOtGv6Xs2VYN+T7FS3Z4M4eAiDM5nK2ds3i2nwq0R/ahnWx
DystJGfq+hfVBQ8CvlhBgLJLlrGeNuepttSnSK1fZdzxY2MVTVVz4O6uwak0VllhK5/gWbWNq3sW
hWQuH/pzrreI7uKzvuenoa1lmB3isS8H9SW64tXlQAOzkgbxVxee5YZlIklIKr7JsR/M5FjXRQNH
eT6ddFQrHKEdes3HxCsIVqHTFetpzNJX16J81g6YIzi2lbwWCrYKVg6+Qza7FspVlKu/ZGtSGufi
Ru5ZXonmi3hCJX2JNjLP4vngZDuQJQ22izT6uNii3N5c5bV4AL+afqg+yBbvBCViL4hOcmjSAwJs
SdXvSR8oLyn7zz0/hUJdmEUdkqvngNVluFTtzFhPYfg7NqXwuVC4rgEKC/J8cmA06P90zwOtdioO
3piDN/4TL8ScaOjUmBvp9BbjtgKsukzeO2XUkf/nyS+bRkHO04hM/+AD0npnDfCmijJ6hK4+vbVi
JQdpmZtcjKLje8wMjh7BZ7I0VgLzJZjsUc5XPFACc++ocXPs7QlX17l3ov4NDsl/HUFXXYXRPFRN
kr6bmhMeJ5wDScdzUd5NORZ0vTX7EifvolAVUL4hmwccVo6o93sbP4aGKQ+R9OVxQ3x4ktmyRwYN
sIRkR5GCmfyqeo5Ia40xdpxtbFSoLYfxOucT3sjOfnS8C2XHW0uGqrb3l1ky8hOaL3cpaR+1RlDx
GgoKkAihviqtH7FNYCYSwe4+glwAgvmXJupvKDsA+wlnmrhpF4+xWYqt5U0zZ25A9lDhke22Vv3c
6Ka7QNq7+Frb0Ke0uYyutZhFAV36bnllsYjTXH0tAotSi6nrJLJNd9ejELV3lWnGkxThGi3Z/LVO
2Jrxpey/k19b3WYqs3hf9J35NTZhKlgQw5/bhqxXk4Tp2VBzKnc4ce9C1fYugW3kK0eL0/fQUn6k
ti1+JsP1Ng+mV1cFq5XPVvQN4KtOwS3d6VfeNOHSNCSvE7ZWuCUnxUtX4wQV29mTDEW1OS1gbYCs
njvLNi03Oen0tezl3hifOhPbYdlboKf80hzvc1GPm7NacXOS/babpuvW5kumfGZu272MXboqEXB+
b4WjAb8I8Racm0Yh7I0VtCXS3U39zk4MK6d4gD4he1NMM1Gqfda8tHqCWnULD1YaHLN8RkfPo5Kc
3xz0kQEX91Yce6VJFqZQ+vOsT7FS66BfmtY0nGVMHoAiDOdkPkxRY62wdGLIfEWPdO8IdpUe2dZV
JFrv3TIme5GDAz2FYaJaJ9ESl1bvobZ8+9zk9rAcjcn5Sgru4A/e9FZMGDjkXl1u4WSGH7454S2R
OF8VCM2rDHvAU9hp0WNG+QZar25/zaLxXcN8wqeysQi8rAfX2IeP94PdeOeahc4RMmPpLGLHjfeT
gletHJKE9u/Bfojqsqlm59iC1bSwSNUtStHU/P5lm93Fpkz5eEKRjY81gmaHqQfKI9kB3Zh8ryaU
lSQ7oKEFpCdAzQlWweiG31WrDR8kO2Dua+aR/4/r5CymGPaOVoUXdYIqoNQU4j0Ru0+B6N0npwY+
4lhXGRlVkj7I5DQr2SdjltNsBreZLrKViDje1T3KZQEmcNnS8upHZHqHczRPlnu6s5lwkQp1YT0F
eKwgoZmyMTEa60nPJ+ea2MBc6JOR2hLK2oPPvkpy7JcBGEdrAwLIWQOV7VRVtIyiuHrT8uz3mYxB
s2qfx6FYgqEIv7j9L8PKqw+7sLK9DcFtLcOeHx5duzUp9nK3wjoGKYO0D79Ek/odyn53DeI2fxiN
0cZhmGnqzEAqIrf7B9dQ06unmz9lXLiFxzqgtJCt4XfmOuVJxrm3Nmhnpu0+Eqn/EZkU5+d5lF5J
tgkSbFvZ5K8Tf/66vneGNYbx4RcUZo5la//+6zqWUste9zY1UipR2ec/S1u7kJHNP6YoFysrHtSz
17jlscQnc9P3Yfw6dUAUyNPkP2GDL+NmMC+toaer1jQ8pC59TEDms/shbRUcl7v45Frtv+NyrKma
b77pBK9dZx61xNI/vKFEhyyLg3OptdDjVS9f6/jIvw96cvFCR/sRGfkTqLj03fB5W32VK8fImPoz
6hQwR82g/gQrv/dZe//QvOIL1lzmq1opGabAJN+NsFEfen8KZ9FM70us+Gs5FOUjHJ3con7JYX9v
OrP1DypU9gvqUcNS10Z+xKPZIT4+eqDaJtPeG5G7Y4MRS7Gg9ymrmkU/jckXUYTfirT2vpFJeMgR
6PhZ6tNa5baP1Xp3RvQkn705kb+BMbKA+rEx87T66QbqI2Zq7TejC39OOKrvFMvtNyrOI88Y97Z5
8YxcRP7cVSUb0NHTNjLWTWZ1gTi2y/I+v41ArtBfuolJGgOHuTEPn4Isci9FKEAxz2cw8etVm+Th
unGQE1kHKIzxP+AeK52iNI9X9o2ijJ9uvY0HLylymhADecSLKHe3zPPPJbcYn+rtEjl/oOXaOhrC
ZpM4nbKIlES5eE6vHzEJxT7Iz6uvXfQG/tj+llStt0RsXDvzH2adTYSWl9Xc0Y7fU3jIXyOrj9Z+
xT7AGoGoFGqPvFoc2d8ms4CR0QYfRR93m9CJ1L1SCPXJiQIso+YRQ2e9GHAwX8PM9HfogzqA96zq
tU21ZzkASaJ0gagfkLO6rra6Eup8BNSLgGICr6s/bDDZOyXBfLbCCMZu4+ANxX99n5huv3YGVXyx
xnYV2tn47lWDuXN0fENkvFK/NUOYfLbYuW1b4EdbzQ2tL0maii+GQ0ZhSFR7W7Z98jkm32RfDMd5
w7ba2GHZMr3jRb2ScU2wUY3qVCfnNQRvJJR38iXI79irUAm3hpUoy0oEWJ2xlzjKs2Ju3mOywwyq
/zakN10TPkVrrv66dgBpf0DHHkdLJP7koYrAKZdhYfwrlqU9VvdKGG2pI+BF9GdwMnfgT+Cgsy1+
/BXXGyi3gd+c/4p7mMSeWxD/XWyNyxrW8rLv+/dM1NW1nJmLDho+xz8hWO/1FXOaW4gqW0USCVas
wrY2MEdtVeCod/VzYawbc0DwpHPdTWGYxdllp7eDFTsc1Yb/T8ri3t633OKY5kG3q1H5PAsPRZ0m
LqhgKLj4YTXsPAZRjSaAV/nPqdahEBuxGI109QEYQH6pLEPdWBou21kmPDbWt89CHXdoJLAztazs
ImPyzEtccYAZ9CBbhhv5SBmlQXmuKUiFSZ9dbrGoSrEQTNVkFYyj+gwZ3D80UwWA1TPHkr1esAQA
3V9lr0iacmWH2IPKphE7/akY8295larPtVm1D4gtnhLfQ7VXj0IquiLeyaZpav0iKyLv1hv209bE
J/yJ6qn/0ujtSo5yJtYvlck6XoWtCPALrZlRTNQJey86BZXZvIVmtYxHAzlmm0zhZHbtWjbbJv4B
N358dNIuvmbsPUWTABKdbcQL/NLRveSiFLeqnIrJTs3xd7UtUT9VDllgMwnPrYoXYtyI8Nzx8Jd9
8uD3TbVu9aBaW5Y2JQCh20dTWOrWB0Gyz0IvvciDZpbxSi0tDO2MPLvFwmZKYSv5AS6gFnDGebCM
yTMYnNVObSlw3mOeEngr1F60BcjDYlp3yUBtZNbgSd02PUSQmrYJ7UeuQ86ua1tuUO6rqxverzA5
8MBwfkal90tvB/UtrZQJWFIdXJq8dnYowodoLVrmQ6/B3y2MonzTIuy/IwjUP8HyCsNwfxlV9BK9
ZJVq8oQarduhSW0U6rr0WsY5lqb/Ge/mzr9i5DZwXGkXiQh+lcKv9QcXPDOUDHVamwALzvlkaGAj
o58InI+ouozjUZ7dD7bQ0q0Wt7CosXdz50PAOgTW43waGdVLp1Mhvhu9ybiuwNOXsdvgP+Nk733w
UGnlOlFNb6fARttitjqCNrIo8WmKgnagKvZR7YfvQZx+DS23vvDgDt/NuQqe1G++Zw+khtNneclU
1vqBkmG/lIMSdrAgv2B7kIXlmTLy2Jh6mEVisI1XnNC1VRqP9SXR9GSnqWUKfsGwTmWUJJugGrQn
G5LYsodO8tlP9hNJ9hnIz/KLotXCg8keeixDAtOoltAdmyez5gmSlpp60tCqPWSO4u+mUp0uRZCN
qxEj07e+Z5dcfHDPSU+mKCgBRHW/IMGlxivgrcnJn6lUbgsVciHb8gAkLwLh0E54NMb/9Mg55HA5
5naNbOsKiq199znWZnoNZulrbejz05CVFxmK5hAIBHGO+mYrQ/LQm3p7IVewkNfc4/JMnzWxbzFG
3Ib+mR9psO1tQjUlT5fG9cUJsvwkx6tTqGw8MdUAsQx3K0hsHacyKg9N3ruk4Nvg7NSGsQETFz+i
i++s2LiMz/koGgrGRjk/cwvMmQx/5bTwzszY1I4otiBikM5qIVrVxBsZjLTMKW+njo9Cs0c2bTyq
ow4ETWM/nftt/dz1CUhw0yNZnarpVm17hBGHwtyPaVXuszkzGaHIuJncKnksFJnK1v0XU83TpaXW
5Qc+wgE6oaQWO4RJYXNmLJXHrTdvohYAC9ddXyI15uX21nbGhZgBH12phAc24Pi9zU07aL0FfAnl
FCVp9/ZnWGuDLnQGGDN5YPwe5tWWh2kZw1xmk3E5mzUPA9fy72GsQixwAlNyipum2iqJQ3E/HvXn
0LKqa8Ad3GoCUS49HVJAhyLBoXIT/dm2Mn2X+wIm/zzYwdzmOYPaMw81izRfamDddnKopjbJoVWA
a8umaTcYXrqlvuttSkLIBqnP/8XaeS25zStd+4pYxRxOlbM0yWO/JyxH5px59f9DyDZnT9k71Pef
oIhGA+RoJJLoXr1W4sOsaThG9CH32PU0o2p+rENehvn3K5+jESoJv1a+SWnLO1cM0TaxioVNmCtc
eOWWbQaiq+Bp1lWUFA+SVOnLqqHUvAxbOJqahNAhSYDPFJGfM78hbhHaO6/M7B/k517cPiw+5YmR
Ly2p0B81UHKbGh7VsxlG2r4ZEm2HBEN7EStC9ZNCyuXCmt32/ucy4+2UZ9cUO76vWCSgd6YV9dbJ
l8NEUqgDi9qLPc6fdkHvbGTEioOfENoejZ1PkWKY6X2Kws6QrBP4h2DplrQ8eQjqPHspmuIl6zT1
Mrht+sJVZoAbDSIy0+AoZVDd2Vp5EKNWU4XwdxrtToyS9Shgd3JN9DmZSxjW2FTEuvuquYChKcC/
a/EnO5BPxqS6YlpsTzzX+Zjq5kQ3GjQXJ6wAZraKy/a8piAsKtpFpVn193HjelL+vYzjfqFrUGLJ
efeJ0g7n5Erlz6ZuqmEdZ7G2eDfwrmuWFbstiiOFfQwyuEMcJASTUXdOfk0YGvJ1Nq2hwQ6/CPpv
vJFByNx3P2A+/ICguP/RSeAJpq6ou4Zxb+wq6nKodbHza0JCeAXNtrk19cFZ8njjY5+ahgKDo6nY
8Mj1GvLiwpihioqw9BCRmTZcnl9jsAh0Tz91VeU+u143/VDUGmFGuknrlOuyMZC8mJxRCTC3o6ZD
tzF1/caBxxkx5PtSVu40F19qXsTUkV3xI4RHS2tyNeumW/LqE2xi9hPURXpjtMpjNp6ZJvXaa5Nw
+6lW7Bt6fwEkuUf5IYB0wFjl0dB9l3PlKSXL+NltzWqhWqbzAQWzYYnmbvIkN3Kwhnj66CQWPIH+
AGdrOGb7HiQOzCeKlC3rsj3wqmGDZ2dUsfR4Kxl2vMoiN31KpmYgs0Cm4UFYZNc7Oda4lxk6+77p
nFUlM0Z0uymflk03WQER6uSVGC8HIsJZC19x1bjnkLj8stB7e5H68nNkUX1lQsmwHUg/bUw3LZeC
WUgQB4VTAWyd5ZN0PLBWeazQV4nVD5bOn2dH6lX0ZELoIK+f0VStbgqcw4cyS8uVl1rGp6HNvlmJ
kTzkTiVdoIcm6W10/I7QeZiikQ9kk6svid98M/jMPvFwadC+BBYQak2whLH5htp8d8koYloHtg2S
2LGQzFS6al96lFu78E0OqAUhMCSPJ34t/ygjN0h0QFC8q1tvYzogLOF7C745/GO0UlJ2kRJKOwKA
X4YSYvNEh4C8gA/9Zy0LDJGpmluv+qC7W6RO0q1Z5M2Db+bn2B1UZMg0tv5l8lWuYXYh6OzfrLB4
6CQ/3Pd9YB4h8YYRcmqM+Orln7PCr72F11EvmgXtj07dyJq87YPC+ehnbreuNbk82mwgrh6XuAwb
XrI0GBw2qG7r13JsvGVHLJJqoSKEKdrxo0XdRBZln/JVU5rxszJJrEKeki5cK8/5Rg2bTLZffbh2
v9h2ALNKR8EZD5Rwa5Ywo7iy0b06JnCtUvfbr54xbEuvIHHXaM9tqjtU6UkPnpnuah2yhcGCdGSI
1GVdIzLdJb69jeAkP2Z91e9MWzq4Y5aulcE5jnHVLmSCHgRimn7TBpq5ydzmo2+lNQrvdrCo0iH4
Ai/TzTYK63vOjwcqZzRgoUHfOFJdH6B+PTjUN19wmMTMqVC4pAO49AgYSO/54YNoIChTjlIEK/1k
iiQJWrHENtbkdpRzZw3KWe7yj72d3wozJRqflc+Uj8dXiJ3ll0xSIPBSrIsa5tV5MMpbFwLlyZMw
PAbO91Bu0pMM6YQT9sPes2BXAd6f6Sfp4jZUKvpm8qkDlbEFmw4109SVBvM6RbYeTbXtLo1ZU7gu
AWrTpTBYlXLjH1WnOSt1Y8NZPyEOJ2Ci73DEK8K3KPfBSA3QFwi7aCjGAk8vXETf8at/eOlPYdEe
XnrUlK5FHL7USlZdCLTySxo7Mnxd1X6Q7TRcUGSRbMug/WaTCXlAJlg7971FaaPuB0veNrITRw9i
ENL47qHtLeDKY/SFsD4enWIMeyeI8sW9H6hWvxgqNQZUl7brvLeLD4UWNmtkMPOt6JqayePHUeCX
9Ubq35x8WHY1ZaBE2bT0eD+02LUeXZ1Kv+UEqjhGnv5IKlha+h2yi75zSKvhVgyhcbUTUK1dvdYd
7Rv7umIhh/WXTjfa21gnpJ0yaD7L4NNY8jsMJXU5NGH1o9OfOtuC5SfynVNBmmkBC1W76iOKZ5oQ
KfJAatwd0ngEnPg53xKYPG/pdEQa+paocUERJyYx2GYUSnUd90rRlVU9uUhK+SUC1ZOhdPZcRnLL
MwhaKNG1Am88DzbBMp5zz2A+u8ekyZaUQZjPeSYniwCYAInz/q2a3Dh140jjqeubn/8kJic8xIDD
42GvDZz9t2adBVP2EMQ/Cje3D30B96PdoG9D1U2yC3QqrKjPpDK5hJuMLfew0XKtuI52aVFsKTfE
cLybUxfZLuNV/Zja5OV8fv47niEk5zKoFCA8HK+QMmdrNwjkx2aMLFSGOvk5jx/KkhfQSa73oW3D
cNfqKMKHnlNfh2BKvjhx+Ul107Nc8EuP4h61deBMRLm0pWkhua41hr5r3FHegZVGyTxT47ViWMVe
MVkNcPf0yOgKMtO8l1KwvFbl0vxu58mTMiATVGWyjGyNtO6MMP/BLu/icy/85LVcYedHGRRNQbMr
h/pi81PaRqrdbXvDHm6yZXsrOKDVV5kEpWom4Y/UPJPJAjrOj/lm9rX1yfLhOS1apXokwdRsirjO
wLqUYKMJY/HOVd2ySm+WaWVFX4qsX/pZGX+X/RIRhDSIX0yggZsW6pPjOGqwtBhgeX2nU8jpD2e1
1u1n23EUbtkbolzF58A3KO+05eLg6p0FnrD7rngRN0rbAopvVCZA+CY8QkUcroncDJfEMfNFaxhf
QiX3nilFHHYKxKlbSE+dF/boUEWm3ldoLAAQpsnwOCR6R9lPKW/KtG1e4UU9CI/ArEeq1ojPqV2V
bZu+2smWF+/hhDD3CvmHE//LiNRfbV6hnnBWAUT+66Yn6D6owXBKCfsu+sBxnw1dJxxU9ocJe9Jp
MAQXPWjBvo7PAUA9KmrKel0ayFR7fJYrE8XPPQ8X6UMTjv7Cbm3S39No1dgozhj6syxPXKRuxktR
zYO0BFKh6W23bxqi16OtpJ+c2PregTS9FU6o3zLN/4ZYe0oBtLPIwVEvqeODYcGRzT0iUsO2b6P0
0VOnyHXWVF9NyLOSoFG+s8v5XsiB9VJA/bRWlOiTPZT5irync0umBswyTKrkjnauKakS/B6VshpL
MEu+Wzo34eg4JtD8kCT2bMul3iT6y41lWkW4xcSVbvZ97ftisYm4TnPt245gs+T5azvL07PkVQgQ
jDHET60Wn0Bd/GMBmDwHmrHO/OoJCupgqY7qaayco54Qx7UcWznniLovx8FXVkZd9zsnrtQ9OiTD
NZ+aYJcOhFxAGQS73HOClW426qs5wKdf9v0PiuFGv2PHDq3VS0m8fVHVTrbuIEjidhl744EMwtLX
JQOhqFzbyQMgtrgwFWI1nrVzIyld8pXn96rEH31HhQbGRgRGk/PhNFKsukw00tGhqfWrzoiI0MuD
RUld07SLqG6eIAtKdsI2N1SF/XKpbLVbd1anLXgbOeukCl7tqiMMY+nBh4mNctUmhnaLHN/Z+BRn
u4mxJSM1nigwSneegeJNpxYw/gT1uSu15AlGBd6rUdkDe6X3e2FTEqAvsMsCB5XsG1sB67uiEoYa
Jzky+9HTeEtGbeKzLEnDwdez8QAem0/HJYMRUNR/asAe8SIYfZQq0g4dRbjrFgLmXVL09oOMoKls
qS2bHpTmqXslVhqwx/GDZhl7SXACM5zug5GAhQ3MY1VYo7rSfMeF3KV79IiGO4ZJCn8MJfNcg1B0
qVd7kDIve+Bdeqp2RjZiNHlr8kDvvpgIASBu6POSF9flCypfBNEj/ZnvjwlGZwnDe3qzm0mAuHmx
KEa+EflM7k1BXnpVwBC2HiYvMRAWlXup86+ig7SrvCZhGq0sqxxvMEw5C02pe7Is2ni722TD3Kqx
rYN/xUUMsFvQrwYQycmSd2G0lA0E3GupKU+9YxWnpol/HsVQLcDQDQ0jpNeAlIXP/ZA7Ed+rWG43
MU/Cc2mgZyzJRr5NFMelqpKGr4Gzb2qL+H06no3S5AGQhA91IUX8/Lkt8gZroYELQzfCJpSQlIb1
IGy1nRForKAtDW2VbVLlkqQjqgvqbzvKabrKiuHSQAd0k2E2WGqu7z34XPWW0FxMtrCDNd8bbzZg
ohM/uqpTVvAK6jymXf3o5GqyrUP9U+u30dlvvxEELy9xM+Qbx3ZhiwlQIKpcSDfFEZzK0OSIw7mp
rUtf9AOhU+RHelM2EZqw4KuW4k8urCj/GMhbLAxdqj9wv1eWdeh6T4VdotQWlu7VlPlSBBGkPUF0
NBvUiNXG4NEydUXTQepBFaST9dlCDKk9ceu0W0ldrN606jEQ5EyyGSPPwwd8526SCcftqQojfTFS
VMKuV51CfQi4CYIl0RS+wmuBbzYbxZO1O4FTWTfIr/Yq/EIThZPw69C1gi/aPEUZPAJ56MWrxlL0
Qx1Qr+8A5npWfLN6ZDu9kPske4b5cQ1MUnqYXtTdplJetdgpTmUSuPeukSfJMhy6cAOBCxoradtL
a+RapW0MTPex0rOvlE6AEUu77sBvLVh0ZKoejCwCL+fE49ZwXABXpfTBR9vqsRuSpd6U1bM3DOVz
lti3HDLhS+5J5bOjdcayHYaGOyxd21bcLSmKcOXW7sXI8u7c5oN7SZGXh58zfPWSsNwHsp9TuOFF
r2ZEbJI4ZLAToxF11GDkSZWJUVdCuCqNpCfZ1uVHnh87Ye6tNj3FfgayiY0mAMnRh7yBDKahVfGK
egjzxYgjCLxVuMOpqDJfkorYN0AzeWVPXWOQlW2e8XiXIst4SahSAhKqxGsxV3VabwvTdrO+z21A
DvO012D4xZk3vGqTja4HTxpLRW0fQNpO/ZfoqohUrmHmlzfCOe3ApOvQjt5HZS9KCd34+fY+t+/d
FYQ/8lY4axRTrErfdu+jsVk1K4sy+51wloMO0FM7pWHFeUdfWup1HW3Bje4My2mvrTdYmyQY85Md
HTMidM+ofbWK3D1PlTTPSdl/ID/nnDOYBXYwPMCur/XdtanjPSXtztHSJNhYhK1WPhcjlVl3U6t1
0UUHqeDKuRpAXZrqR7IjB7uzu6vwT8sgXrF/DhBsR93ESjte8QLyxHIYI1tH7iJR+q9pbrSf89xX
EUbXjCt16eEugDeqJh12a4zopZGRCjOdVD0QU2+XodN7ryWh440Gz8FGjCoVsh91EaMuMo1mOpC+
KmtvXmBrH5rPVZF4O9XPIC3vCNuFiVmuKqkotyCXeW7Z3jgcHGQqjHVoWL8O4+lQV5JCXb5xeHOo
J0q+iaZqL894RNzW+2Dy51G0PKwkaIA+aHzbHtwYIaKpJxmdfg294VH0wjHNLgXoPNEDY2WcNBR6
FsHEmD6WkDzZfQ/f+bQqAp3aZmLXWoWmpF0HV/7Z6NLekig5nM288OeH2AVMOTnN9liHc9EfAnP5
biDzQnlRuMmwnZ2FC/EI9jomXPO/T+e2bBiNUlFeECbYUN89fLJH012NtdOdBiWVz7JKuKtRAQ6G
7JH9AbKJYFIUEk0xyQqJo1gzJh4MhGFHC0UhYVN+H8XZlGRukad9NyCcxSisvYh+TCuLaWj+evAo
QGSxHgFR31etiC0DeyIp1SxAMq+iYUwPWRX8bKgNTA9EvtODOJoHZr954J3ff+EyLw/cDMJ7sf48
T3Rnn/lM/4XLu6XmuX+9yr+ebb6C2eXd8pUn/br8v55pXmZ2ebfM7PK/fR5/Xebfn0lME5+H0g7o
O/rBozDNlzF3/3qKv7rMA+8+8v99qfnPeLfUn670ncufzvbO9v/xSv+61L+/UtvzS94OtQzR3oFX
u2D6GYrm3/TfDEWVz6yUHOF91r3f6FH2tn+f8GbaH88gjGKp+yr/yX8+63zVcocKzXoeebvSf1rv
P52fzQxb704PeTufz3hf9f3n8Nb6fz3v/Yxv/xJx9noYb0bRtZv5r52v6p1t7r6/0L9OEQNvLn1e
QozE07/8nU0M/Be2/8Llf1/Kdkqoc0vt8yAZwbGR2okhEbDZMf7diJFoGIqDqt2EWVjEUSUmzL6m
W4ZHMVySQNo7MbJsWuc9ZlqjL73KoLaqNqSHLIghUKv7Z3bBENlOvTinkrAF3zKNizljoJsHsu8/
xLiwu/BEbcYSRixhE03Vw5Zh6oDAasj2T9BFXyH1iK+FLcX7znYQfO6o87XN6N7AUBmf8xQG0slL
iyKU5MRoYEnA2Tz5dLeJYTXSv7cAqIicNVDLiKVyv6fOOVfl9d3RhVVyVRmBDU+yQX1JNiKxw84e
HCZiqhs/QsvVhu/GoH6+K646QQPy9iHVPVN3CKziWihxcVWURtt6egF0XcxutWrYuQXIhjezrd4B
mJw2nyAXZEUxsTJzZImM+mFeSyztd1pFUNM73tcLkqI5hWkMLe+vUwq3tO/6s8qLxd1NH9miWerO
kcueImb0grxJ3f4uVg89MiXqb4TrG5n6q3Hotgb/tyOgXO/kV5OWvWswSRjF9Hm4ACfiSI5+SLoG
VIWdFxSdpjB9ZNY+Lyz/3nGUwAENM9lz4LgQXBG8us8QxnmaZI3RkqRHvX4z5+5ZDeW6i5P0+H7i
qAz+vgmlh3dria6RmWci3cZeqQy06mOE1ka58y5Bk3gXcQTYy0O3tfS2LpBZ8tqMzgPCr3PG6DxS
WTq5zjPvC2nto21HMXHTQD+IZiR0dkAZWT+IIwTThn0iJQsxmPx2E11X172UghNmZBRHIzYrLVpH
Bl6G2pgP8VhTqJdWkpSLsLaIya3B1GpLMXAfndzFUTfKhLxV7yR8Zw8yTuZGyqH0AK/x03cejRT/
CZEhlYDtvwxqY6bvdNX+PNtN8IQqfFppRpbHlbdiZD6Zg4YhqLoOCpPpqn9f172bUqpHqaG9Fhdh
WJ7KJ1ImMGzZ7kE0RpahWH9vZ2sXmVgzakKIFk6+CcgWhK8HlO/GuJPeLKAXOQGDuIul+4L3SW8W
LHu4XiUYGlYqzOhHfWrCMG+OoiuO5uadjTo9aGPZiC3ngf9pgXna/Rxq72wyqO1SNj5lf0rYIqKA
rCY3X/bTW2ik7K5CBCXEAPG2CA1qRGozONLhpbUPlAKM6UL0wZ7+NFqG/4zQgrwRdtBjzmGeMfuW
QthSLCPmzj7vurnXU43h1PtRjj5JTUomIzdgctPD6CkAoLa3LYIGMt+w16LVdsKDAi6HPbfj36wJ
xp5mVNflZlwCqbKg8J/gJO0EJ2kGQD35mJukHqdDYaynEXE0+4gpVb+xeuSbZldh/lM3EBCVeaVY
Hi9uWw8Po2Pc9Drpngs23IdcV8v1UMbpZ083SCkBsCJ0NkDyNqWg5Mj9WBgAV6MC+rWwrt2FVA97
ATYWKGTR1JXtLg3DSdazTcCWU6rq1gn4raUYuMOTXccNt5rNV/8N6Nmr22gP8+KXu2NDFXcVwJiL
wJV7cArHObBz1dOFOBQNXOwGEIIKTfu7taRMuy9UY6PNnpCdushwTj7kjZCJnRox3S7qAIAlYYHc
rHoYQ1MI1eXRq5HNCapLmcP7LI5Ekw8J1bapDqrDrX4ORL+PYg+QA0zO+lY4y5qGHHTkw4laW9W1
T+MPoetYkA/HQE6lGDWs37aQVNZVDPjT0d/sSZ9+iH+vEbXPhC3zU+3k0Rnu/+jclNaqcgh9Qur1
0yQGx6IbwZNUSr6HhPYkj/bQLYRP1YGgJu+JMnzqRNQHTmslbV0FW3EYN8Z3O1Cz7RubOFX4I4cX
/CSOJUKmfa8lEN3pziGZmt5UYKSc++IInWB0Scxq994utc7hT7be8N2DhOgTmu6Tz31VYRV9MUc0
7UDpyVKMFMUg78gqt4ap3HTdzz/UxJt9GSC7Gfv6C1GP2mzyD56Xyiiod+D65eyDgoT81ejMJzEj
zO34XOa8NOY60Vqz4UajU3J99FPfPYqjpMv/GTzb3IheNxTu0auAJPNw/+US/j6abR0wU9RwXNQn
ptF54D5ZrCNWfHe6mmqdVVonEyf+v8ybnX/ODWRUKKxgI/tBti1G3XuQ5BIW+sKJPxK9+2T0uvID
cW3H0En92l74FFtR/clpI1I6Yes/+qHNPdMIpaNZm/Hx3ToNpF9Hvyvhu+FLfFLkytp3Uk78CdqB
RY14zilAXmI4N7ACbtoQ6CVYBLN8DSPJWcewdS0sAuUkTJNo3Wl5c2qmhmTd22a2CRdFVtZRaUv7
2S4mzF3hJmxprpm7MXLQavuXJY18fHuGeb4Wko6ok+TmGgaFUDHiDhas5FvRjeU8uThJfAFgG+XL
JkXNwvNR2/K1Gp6vHgUuRQv6BaRaHYnzf2ky9HrRezXg9l6IobBT4LEWh7mXoAJbEFZ7Y3SLzFxr
XQjKzamaTaBEylRy4D+JptEhkEDr/kH0vAICnNmjm9w6PAJr/OXBWxP4RwV5b6VIqxVpR+9cCpKk
oo55bXezfi2MUGf650EQIsWTkzD+3WeeM/tUE+2SGAhDzdvJYPVgEMq1F7hCIlfJX9oKJbpfnV8j
hVRIm5TqKIphpvue5mXrECqHpbgNznfFbIAZ158GZtv9PjoN6INLIH26rYpmXmoemKfNS83OGYJN
xGuTlPt6PT5R698vbDLuhzFCL0ZNLI9cKyVFseU2xbKCq8Rv1Md+GoQYw142Cshs4dtLpnEMqknv
NtPagrRKcLRLNbiK0SDnP5Im0JiLrkVm/qJ7/RHhIPmpHNYt9TEVSDogC5PcuZ1pK7cx/X2K0MUp
sWDhYk+URytxCLH4UC3sDGQnZajlph7SvloUmvzT9T4+TxVHXTBxMAzsVUSXKDvVTD0gvEjKHm2q
jS9urSnPA0nPpRZZ+h7UlPLsl5YN273nojidQxUm693SnLKvBpKve0MrvhajbLNdnWxgGj1AYE25
H6c8rGh0T9H3QV1/Fb1mytkK34DSnT/6TmvO08WRWFfJpHIPS1d87KOuoH6d9ymFz+GqlwBmhK1V
qNasHdfZjkUmXXLqdNdD3aI213v5sq8S5TCKJq4AOGWTnOBCGN4MTeMZXB8HL2l/HgmXN95aFHxM
M7ncgd4pD6oMseRvtUEhOSi6WZAdSYv4R2GqhSphlZA6M+V0ouD/pU8onEuTyjmpV4EeI1n4Zkav
5EfDtLzjfQExMq8yptBdr35fxtBWJMpHL14aQf6dVGr+RAaqeJKk+B9y/e1Jn3qKbPQ7IJNIWU0e
eaEWT1nQrKA+H2/CXylGhIh7SqTEoGSY1YNaE7qfpotJrhsrAI7Q+r6fwI6Tc5Ia1PZreb7sCJUs
zMjJjsIZFMG4VwcqhcT5UYiQ94NNWhLiaqvVXpuq1M6WBDxWdC0PUuWxpipHdAvHqhayHlnn1JPk
159z2lbRzlICz7hbONrrPIeX2PCmqqj9+XBaBlb8JQGDc82mhhSmcvXVxFj3k3rpbBMDiZ6hkxCh
8iO6ohEuvh489aATD7NJHFEz2psEZ+Z1yB3aBzeF8vf36e6eKrXmbu+AdZ0uQTS9pcOgnvrbzpXq
o8HeM4dtQK2Pal/uzM4bdrZS19DTYopVU6NqRfTFobDe54jpZkUSEShuUa39EfxzU2d/mJDJ1HxG
gbRTGrYQoolbzwV1NfUrWVLvRspdfg7Pju9s4zSjMRvn52QxrGuxulXA5b9f2ogdO0Hb81+WzSl9
2WkD/I3wgsSrCMWZj0rjdDxpdUQ6TS/7qNgvkCJbHyA6K89ViGSg1cfpx9Qd8rXtUV7OFhui51Je
WJmsrJwJmY8UdHo0JuSmOBK2ESA6sOJpRDTZ7yPRhSaNYceIoeXppgdv1u1l3plP8FI3N8VP2puq
GO6q61C8mW2mXHjnKne3wtRRdAnL7ETpqg12vxdG0YQQQ2xNAB0Tz3VzmxvzKazd7AY602KraFDE
mVWlA+CeExahKZ8TAzQbJaarEHrNXU62+kNT8QlVoYHk8KTETP0v1dVuUx/1qdvVIFipEHZPYtS0
/c/d4AwXMRUE7DUp1eImxmw93za6GT+KsUCqFyBw4mfFUZyXDvlhGF4cU3oOYMq7AdisjpkLInXq
JVAb3I8aJ0aEQGmrvRjoDa+8OaXd7GDS4n1kcp4HGl/ay4reIHiBm/AFx+ZtGg9gyuwrVkdEroh8
/z77PuaXwDEkTVlLnudunM6HhyD2sqtoZANpqLFGQFd0ETT+OVDlFdQ0suxtZud0GkVyolv5UQ71
3O9Vol7Jrp6vOuuuyREI+j0gZhgdUbtQsiBj0qWNCdP2nvOY+1RBNWYip5QnqT1kudAKFrSWc38e
RrgQwkvRH+q62FU6xct+NG4z8v+wPHntzdVUvm/TkRadQzQAr+SUf1pCN+umqA//IOEwDbR5XVLB
AJiUaPHalWLq9EMHnkAIaPedU1u3YWqoykUFuCQ6FiuBdfMTw7oZimtt6z6yFrNNVyTlRIXTUZjE
VOELjc2iTlUfjCKriUHF84L7aWbbfBqnpeK4hZvm6PhWu6cwm+L0OB9fTV65V4neEI+cujZsVJTt
6w99K1VPkW5tPVkdwZq03jEGYboMRFe3onXceNVOjAZF/zl0p1Q96JyXgm+v8IJbBeJ7NoSIVrB0
USnpBlqOYCu6Y1iAolR85yy6SgniU0pfU81vLjyp4vsk9FlgHoapYS28cs2QFmUJnl90UwvCThXB
bb3ga2vmGUoL0AHtq9xKt9x0tSeSDdzJIRL4FpjQb0OI/wWOwH5pIfV9feerwxOAFgu+aYzKO6+P
K4p3nVUtj9qxnRpxJJoAKaqjVfhuAQc6IxJwq0WrRTWEm3SjsnrUnDp87aLaCZ/ztKlfc7n5rjTB
xraK4iHvZPWZsnTgkWXFm2Lga889aI+VZ3TuVowGOvt9VEs0ABg4Dyh/HyMXmFQ0OZfEEG+UgB/E
oJgfFl9jm92QsPh5+MkrJRiuJ28ph9h/hFheNgx5FfNTexQNxVey4T92Rps/Usw5EkuSIbsc3She
2jHb1VTXIUb97V+32VbzDeOiWup3N0GQrO+U+Npl3Cl5nYQdHzTitZkaMdCnqbn3+uSlNotfpmlC
mtr5uTTD5d2/Mb1D6I/nRlCUTuTz4mhu6j/YhsT4T37ztDDk+59Jdb/SYy8CK+3CuDPoVAxPNadq
5aswBtGIozYnT7IQ/XfDYEGDnR+4J2G/ryCmvPObbW98crg6NvwevityofKSwYnfnGmeIo7eX02q
Exvqea1b/NVRrDivLfw0XzLWBXcVmLrRCFh2NqzSfGujfGNM3NKiD7VJAHgYQONs63oNDaM3/Wli
I4xiztyUthUe8ryTHgAOGk9tlX6VMqM7iR4hV3XD3sxYtXxvnhAO2QVR1p/SxlZQyaFSYzBDFX3T
VL0Km2ja1IDk0laztejm0gh2t2jHPTFbvv9N6X8ADR1QoaY0aAVm6UZ3huYcRZVDnUrgHaSJ+ZVF
CVwDEPLH0gOD7vlXcWSoPG0ypYEd+V8HUBkjeuwar8JujkkIDcXkosQ/qo5EklgjyWwfcohe5TYn
mSjIUht6X1j4lgMJA/drjDDJManj7Gj14UOgG8k2/G0S9sIs/Xzx/rCnoh0rH/R9thh/4/R7NWH7
+5K56/xavc69LSAne610Tnqu4qCFaIFKg5wak0Vgtv73FJgnRUQ/+M981ODGeh2VrF65ih1fswwm
Qcj91N1gFsrV5B1tZbZNvqR03yH5UI8nXweevSl9SomsyupXb4ziUDSaB0C9rTUXuBaYbbDd6nia
hwco7ptF4/IxoZv8eR4IoIdFiQ3NSznJHnnacjuGjlT0qJTQj1U2fhI90XS5Pn1punKtVkP2KGxy
ABFMOdr8uDG5iGaTqg3WYkyfTNCfqNtR0prlbEuS2l4MLWD1eaE++uIqaJffV6Uc7ECZXLgQawhb
6sAt68Z9uBE2Xo6CZaEG9Q6ekWuWD0h8ILP02Dpmf4Y38xxOPcrki8cBFv4NpGnjSnRFQwz/O0D5
kOgkbnFlOFeXjLeYJEw11dZbmA3aZQkxNHXC/QCSzEWasc/Vaww6Xs/H4FJPPWFXfVM/8u5wED1b
HnVQiupQbC0ktxbCeG8qWb26KlJhWgPTnLD5naxd9CFcVEkZrk1HKi5BbpCdhZp3F1uKduHvtgE8
W8pLa5JAkVvd/zbkyjKBDIVi7lY/pHqQffYLCldtWKkgO5KkdTQW1kmHoeTgVLK+tQiK3FrqIVdQ
sMivRhZ8IcNV/rDCLYoa3ob7TLm1qJ67NY5qLrPCw2Y2jbPIeDc/NbVzEKOmFMF4Hw98xdEaNXcy
WMh9jMTNSlNL80TZ/HcoFXwKKBQkvSfT3Mw2E472XSY31JvjIexSP+QtXNa/plG7+X9Z7k9nFbbp
Ctl3qWsPpHw5pS/rqWmmzKtoKDZahQB+T7NJeHjqoGwaVeYfOvkKm5gvuhSCPoJ3N/aiN69LlUwK
F8g2o1zq0AArn2SWk+eijSkWtf6Byt65VmTYhiotdpkqB5e0q6n+NTTzgWgQylOOC7kSOqQLZDGM
f3qjeer+H2Hntdw2Eq7bJ0IVcrhlzlS25BuU5ICcgUZ4+rPQ9Fj27Dl7+6ILHUlTJND9h/UlfIOV
oVlaPT5OTvnHG1/1D9SqvBy9TF/XlUmqzExW1Q2LQl7NhRwyzXTWbrZaR1P2c9LL8codDcz1EIoP
klUOFWmVXwLgRlvyy8WuivwYGRv1w+I7tstdB/xO4RQvAwlIW8+dxrWsNkMr1gg15VtZ9ac+XqmW
Ee9l1dNn+BVCF8eRW+VLAMmKdCPQW5WqKmf0n4lrzsGvVaqrPw9a/qtaz/ZWWfUSzwdFJn71ymp2
V5rrMVB/iGnyIL/aKqpDqUmsb5snREf3nGBsDcUS/jOrTBHqWdZkkYXZDLLQf8S9kWfrwdnrNoZ+
zAYG6TCqcbuaN+skxlQ9TiASzWSHiZTDrZefmkmK0jw6rS19Xeo97Nnf3V5lGeVKrnhblszaxZj7
yrpFKmYpUlEcrCRDJxC52NVE/PmHagFh0L2vytRb60kLo0NXu/mjkRgfiHhm2zIIiNPpguIsC9cf
2lPvXmVlbKqqW312GkqgLa0aiaWhq/odQMMXP69IJvRqfeHpjnJpZ8EQvAHBNU+hLVma8Ud7WeWB
uehd4JNR22E3YJicBYFW7CeB0iXui/it02FU2pb73vYBD7qkhBMvyMvo+lbAjCi8dzBB71op6kfT
GJMDWyVtDeK5f0/YHqeG925iqcNTW6rEwuragzm5P+Q8zgE8vkk7uR/IeMQf0Zk8dyPrhiRTh0dT
s7WvZJSi3UmIyF4eHWWRcRQKnZLH1HyalEVUkfapthUC4bnjQhouJ+dcevZKHkLdeJZry4Ol5rfq
tUli9Vo0/lsdBdpe1mQhO+PEX/Tkxp0/2w1dN09daUwVUpVq473YkzGdbT8aF0JFVHACMrf29MHd
ymqmWM9CL5aosaKJMWNrTC0O+dT08CSvkinMmoW8DAI3aRafXarbcmipNSLDmfLHwF+XyP4tzNb2
oDlOwymeiwArTL6qjf7VKexuKztQ3/KRPomKL7aZk3FY1mHD37onekhehjN2J55FLeYHzulWzCSf
W/02qMPlpqH1BRBrjpmWUdENPDeN42fooDEKl1rBVIye66Tv2lm7pyFcnqd6bOzaTNefVeH/6gV9
Fx/GHmU49gnugly64GNykm0dm+ZPCPv7Ju4w8gFp4Pjo7+3GKe6kIT/Vq2mhBnl4lNVAC8N1pYIm
cxPnuRkm9JGS6avtu+UmbQeMj55Tv87tRaWPX0mZBcvKVxj3zrIiQupQqEP0aroJMGOveepGKJBZ
JH7IZjfrw21pDAsr29mc0Q6QuyE1z1fm39VRGfpZvpDu2+VteEi4FdLhwHN/z/nXOrfRGvIC+eJz
zcBz7h3yILZ17vQnJSh6BO+RsrJ67dqhZW4i5kub7E3UoT/JoqjzJ2UInG3SxLZ/lm2gQYih0ct6
IWcQZBJhnp5XrfIp2Wn4f0rEX9H6JiepTPtN8juZiz+gMy1krxXFb0Wjdrup1XSyGuYZUdjiCSrt
iCy93wNlFhhIH5sAs3eOsUkC2lKwoSnZhNQtToytUif2poRnBu1a19RVELQ/yxJTvpJW6ASS90Jm
xT9i7/xfkX3v+l8dUgD+1jYTMv7V4eYOya+fy8jRUiX+Jhz/9/r/tcxn200+/veM3IKswm+XdxPN
7yaa5aHl6M/3aoX6Q2DmxkJTmmqFjaG4Q2Esv3PmK+ILSGCyr7JFFlOIilzd284fQ720HTkP7W5T
fq8wVGPGbczv1nKmXNp0VXEZsWXJJjMTIYoXlokZOQrjzRRbgbfQeK6eS7dfa7Iq52VlWuDOVM2N
GpA2Tpqf6E4REaGf70y+Ovm+aPi5k9h+dnhtJ44NRsfb2zDVWQRMWSHk7NxnmJ06D0OpblXufdp4
5pm4l4PsU+emoncAdRgju6O5KjvasuvXteZ5Kz1mH77kBOcvGvpnNWjnNoY/6tUG3nOSq3BX6O5R
s/nsJ/av3UN1OTtusnOjzrq0VpHyfM1wgWqNSogOZINLPJnWRV65QW3sg7Z9vI2TU4I+/Z77+bTL
+Gdg+GaGw09i1zZGtLDnVeW4z6XmuNDRKYvD7SU1WBkRWVmrfvY29qILSMEry52sonWOELBFKpKs
uhmoj7p7RDDAPaIv4dyKf1Vlh2wTXhxtyjGMIQ8S+2fEfbpA36a+R2Ouvo9ifF5mqZPx1Y81HzMF
eSZ/tsnBPAXbVdpD65BVOU7ObWP2HiYG5tvcf63XNGG7LRtysTVUz49mIX4VXuccezYNpMBDWiKZ
6p+OWbK8QggBHKcVN0W9gV0OcwLMYKVVwUqu8MelXFaOlj0+BBF+aEgjTSriUYhvIolZZmjCt7F3
ImUaI1tvoZZe9pm6utXJQnVPt1GjF0CwsMOPP3osOamY50M95/hNniDb8JT9iln7ynEiq5D9FYWV
lAoyzHj9APro2iEZyugUkecKfd44xFm6CbBx7mKHtKqprKwDPlt7F5j9g2L0ZFlDRV4Yk2g3HKDG
rwlWBPJPx1c9gInAN6Td1Km4ted2Pd3a+0z/o12OnwgnuY030045o6oIkmUAn9RX1aWe1XXThONx
W47RYZq1d3sHaQENAb1NM4vtGhxcdvyiwpXsDUCznnw74QE1z63y0b5TlWjXzWORPnAPbuC/gDCd
7htbGIumhtoDC24Bsdt4N7QOeYxARODMTVJc9UZfpLGXXERUpo8oLl0raOJvhFnlGztoFABrXvnm
kcmM/agk2Q+Ndhz+qCZmZ1I06zPoagSEKkSAere+NQV2CKAIT3591moFW1pGeLYcLMfIDlmVRemQ
x+4HKPIE4cx8+Rwor5QZ6Vz03z6Xl81ykc+2Poy+ds5bOhTTpjaaQNtUk03SosJxbYUQabXkPtqw
jZq7rDipTkNncBfPvDjdYEDKFv9jFrFU8cHwjNVtEbnebZCZiC+aYtS72Iijy2dhF0RR9+PyswU8
UnSBY4lWwhRZT5gkg71s+xwir5rSnZa+pimrzw5tdJmG1TTYWiIj73B+sVujvCxqIjugN62M1Pzz
XRgOpriu7N7dOukPgT+Kg6c6vwrZJquy47P6x5C4UtLFH/XfyyiTby59ZLWWsvdz8v93LWd+YaUt
wx2azXvQHtM2GpxwUc8IrRayPygAt1yVimcc89ADvSVRWwnQqHOCf2c5WhHGXr8eVVQumaMW/FHG
ST/KIeAHIshKCDAFQWnthtRx2D3Wylvfa3sy56Bxq+GA82tml8/t1VT9MBJIHVEc6peyNQ9N2G16
RRzixio+wsxteEoaynMUm9VqaJT+zlataOvA1ji6SE8su3QskbbTgd+37XvWOPGzUSrOXUEicQ7u
7dnHH/NUBAfZJQvQD4Q0qw26gYxmX3HfNOYCzd1vFVrBTwnitihXKEtZsxAzenIGfmRu0q1G9tor
x1jYSpQ8BmEnHpMhi1du5rfbNLPFo1oU8Zk74IvslMUQ+F9ddosnWQPH4Wwbk9zNWMUstGQxd17M
c8Jfi01N2m0xBJ/HrsXhNxXsYWaIj4CQTczJXIV8snZafVul0ICiSOl5CP+jxCOFcbS0AexsEV/6
2VE15TsyLw6IZawAShbiZRqSOxlpRZThtWqz5E4GYc19zVyTfUEcXxs1VRdjy67DsdoSd2GiLojV
Lx+cwiwe2EuTLJFP+VZWZYdRkCccx85FNjWWqE966zzdxs+TAmWWSw049KSjiNNlb7YfsRd0RzkE
T4Z7bSd7+TlBU9ulyk3y1GjmInHYBCdlJCxQwam/9zLlGteBwmGJwM8LkmXikvUN/n81JWnFB+W5
NRxyFtAoqre+rxl8iH6zrKwQF9n8ME31BLZxjOzPXJOF7CzmEZ/D/ve2UaDCNzQk9ybKurBd6ISc
qV1wI+sxztzjMITVFY2SaolKa/bt/x6Rscbw9xqdVqFJYhTBrkrS9rEZlVef93gq5lqdd+Fu6gdt
qShm82gUQ/uYpK+6mSYPssVCYwQlQ6vfyL5o9JyLOcBJCpr2Po11wpor88LZFGXuTIiPnkd2aCnx
a+t4xqbxjGhfJKp96bgZ2L3rH2seczXpulwOk6es3ZIASFTfXXCYE2JLU6s/j6CXblVd2PpzJ3zn
j+pnrxz8X3NzbH87mLfZpLcnWXgq5AMeugUox3/a5JXaQbzAFOzjBcnnAM8xQ1ZXhSy5ujV2czRp
3Dm7zDamw1RCx5ZQ9g4FJJ5JzpPQJmU3io5Q/VyP3tTKWAL9DD8InCQcLHKfdSdGIrEkBicRgF2N
6GL1in5JIMiQ3MTP5JQF5frWacets7cD9UtISgOuHv+laLhFePbUbQUCNqvCm4ynKjSbI+4PsZBV
HTj4XdQkiPTUSrc0jC+aXnaPsq8GsJAoVXiRNa0cy6V7mSJu5XcwcNzjmCjJkgAA5EVGezyLajKW
yC2FH47hbNgpWV9EW0IV0SFk2aMSvpSzINg8QM5MZmGSeoDoJGeytY4+psra5KNjfen7vtyKZB0G
oL8nIobr71GFzuHYasqLLfqP2qqTq6yp+kvTteozIXXdPc61c5oWKH93Pp5MPQ2WsqrnfbYlFNhe
E6f3mpEfv69qO5+IslemXUnUtZ5iGlLnwgoHmFO/r4YMUgaHgX4jO2Shlal9G+cA/DgCDVt+zk8b
nCjIH3UNBAg/3Dg5KlqD23Eyrsfk4nWqzh0z1R4gNffLpGxcPvQpWDRObYLjMoZl6QbF0e6qyr1d
Zn5ZHDXXwgTtlBAZlW+dAZ0bg1uB1NBAGPjIU6owemRxurZ/1P1ZMzwz42+p7y8xPXY/s1jcmcCo
3qaRH4xpVOVd6yXlTvQ2NkIt0y9GXKmrUMNhD7P7XU4a3X0JheiHY/XZIlTz+jkXCK3Xji8WdYAC
OP5BAVGU31wzmvWuTezuCZvErDVGbLvsrYswwMljfpOdThF4j3wwsksWyJ2/oN/tnWXNsBt3abg9
EWfz0qCL/3Mt2Vkpk/v3WhGCJ6aheWdznizXivWnIM3MlTS7CatLUTeK2l/2uj/qYlDcZdZBHGrm
vXWrw/6Y4MHsYEVYT6kWO5tK5Mm6nffaIq5B3yrcgcVcVQdjumC1xu9LTdFK/XFI7uVEuZhjlXsU
PHqeefQjEFSRrZV5R7mWagz//UrBcxlEPHqMwL8Vgd5ahI6GSbTpRNMtZI8nql/dsnobo2aNtifO
Y/85OS45WQTwgxbaaHAbrYlxO+o22maEseILTLm/zk3+jD1XQ22MkGXi8jY6iwiuVbT4MIHIU13t
zVJDwozbzt/0QTF+NSbYU/80dxWkXdmsOv/Z/NdouUg+2/T+Gi2bwzj+7hWwjQfVFTtOTtY2gUb/
ZI7BN2HX4zcgIQ8KAKIXU48tkqsslczNmuNPN00LOQLM4qYXHtmcflgS0N59MWJtWBp44M/sJiGv
qkpbnGW9I268n7lQXv+NrTWyXYX5Mw/KC7oy7luv16gdVVi1Heyp2xrOzsFpOuUkhKevp6JvngCb
93DlmuFbURvzjcf8iWFoC3V40eXe9CQIbIFPohLjNX9qVk24x3+0o6F2bs1SfQpcWLC9Zf0aHyEU
9Tn+s30eL+bxvsN4ub78QP8e//m6Aev8a7x8P3+P/4/15fuv5/fvjMV6wIHyZHjWj9Do+m8dFOgp
SdGHcRdk0kUA/618h8lA/4Z++vchNp0DkFvBhtOydtCD4o3v+uNXeG2g2Grli6PDPK7mdsSLx68Q
eZbm7/acRLtb+zx+ck2xw3rSLjIEV46NmdT1Is0U+1j1hoOAh9BXskcWsuOzKq/qxmDKv7qLuDt0
4TDsPttHrbewlIXqI7LOcJmyRH8rRfPs4lX9CW83Uxx4Y93U7wY0apYDGJZNWno1aD8K9LTqk6zK
K1koPe7ywGwbSCg8khRStMqpPcsiKb32HM2FrPrWYC1BvLSrz7ba7LBjy3qgTPHGMINpIefJKbJj
LKHKktNZg/d31DcxGUi91cFz4VrRSfSOdmsfYxAnQ2ojp6miSMLZwLyIHvxLkmaHyulQUU+J5tp6
OcLdsNuVE4Ze8uYcUpEnY+bf5dPjEHG88QqOW874iDrI9OiiXUBKqUB8cW4j7WZE2JUNR2ST5mfr
dyS3jY/t4IHAJSwD8rFXV8tgcMkoSPWL7LWjOc+KKLG1ZoTTYweIaz4Ns5lsl4ZqeK9xOH7R4BL+
TJM7B5JhsLBt4iOmOU8QrP66S9m36AVhB0LtvupkuPVblOfCCwio+Yhp9Ej5QuIadqoTEhmgAXZT
q/IgawOmkau8qq6NqIbbtcIzdmXpKZ/ZQCAQOfxkDWUBqecVmYnnOi+HYluLkS0zQL0lzsnhbJG2
lcOCgvRjiA+/KZZDOZrwbktlHahZdEi0fnporBjkLGC53aBa3tptw2bjDijGakowvLTJDHxs83Cv
x93wMrqxtuAAmKPDQO9UJTxREMAzs2hApaTiifG7QATyV5XzUXxQvAoePSygC2lQ4rlxuiV7Ebwm
scZtIwnQxJmr5NkDvRP5Kh4M/kuGM9M1C2KJMcGv7bLRX0tl1hBvEu+Kw60+mkSXoA2lCPIlw3DD
4u2iasmOyF1Xv5cFm/uroWqgDAPYZbd2sAOmUt41RG7fFymJKZE+gd3+Z4oZVT12w/D1s2kC0rlT
DQzan8vgJ0XYhifjbWoDmHKZTl2+0nyEkGuCcc7JpBtfQPFXgdp+KSw9uLjAPBeyWU10FDRM+1WD
aom/390gwU7cVIJBcaXoc7iymu/rpPaUVRfXnJGK3NxMQsuubhLktyJD6gRhaBDYNqEol4LIyq1q
oMNmNd14zQJhk32jOV9BNG9KMyh+FH37WtTa8GI6ar9W9Lg5ofDWn4q2qFa93rVPosr8FS7yaNdo
0fSCfYEwmqAm+aLXxpfQ7b4qxJqQJkhNDSz2N1n/aOat+aQSO8Wfd3rJUea5CyfvQQ6q5q8MOQ/a
wokgLet5t1XUIdlUJvw+cl+GZ0N4J4Xn7rvtwsE0BoJzogjVSVIy4dINfftejaTQFU7q3g+QxY69
RhzASKT2e4XxzfCc8gvk/XQXOEG0bVqrfZtdRnIAKr0wcMdcHGqh6496VL102F23AbaAXT2DX1tP
057miKNNUjvRAdFfkiCBWS0R+9I/BuVnpSvjdwJKufuRL/4Qek60M8rI2LmNr963AWxvwGPTd+KH
AGgp3+rATYm7afS7wEG2uhEOkrOEOuRFEx+9mSAtC3+c1BOxP9lmnEMrPttuVy6QabflC3XrseaB
ocZH7Bgmjc7vdfhsbIRQkVerynw4BJODafHfl7IuC900h4NKGsn/HKS2iorbOeiHgxVXrEIAY0iM
EKgElSAzI9LEJagj676sB3EXe++xaSCrnmZhfgpG/0H2OV5r3YelUHd1TkxqT0pBvEys0FyLwtbw
Yc31AMrskltzAfaN4Z4J47F0t1kF5W8sdW031bikSWZ32AdreHyaifhvBCxFd9c0EWH/an+RNYC3
3V1pu1iY80RfyzZZzDwFtAq0C0ImLCXbWl9/zTSlPdxGWK96FhywUEywRAW5WwWxFmjHzPGPle7c
472Pr6nqITITuveZUTn3eWa1BzS1o4WsBs6gX1FTxIQn3Om90frDoBPponjJtGsV09yw6VDfCEAE
f6rsm0G5x/Ik7genSg6upXuLwA9+mmUyb/lmDWvr0a7Ym7T4zRYDBOVnPYnTVeNXDa+fIgRAlODZ
adiwOA4p62pWu8cuVBs8toW4+rNcAYjY8bHriBIcTSV7DQJkmx0HUJ1tQxcgz/u+9JvkAxW/YCEy
E2GPHqRa4jY6YhAxoRmOyJ7AxaKF1cXOfYfhbz0OhB+SNq5t2qohG4PAg52d68ZRsOndB4KP0VXn
e4Rqtztz6pMz6d/ciuwhuSK1yGORU8D9OIuZVEE5PSJvpmIeQZBtcFwL9sqgvaKfkJBxyI/aAWTb
hk713VTHfZnPEH7fImO4m5A4yMJxYQvNeZ5s5HGjruZQHdRkSOvJymuC+pUIJJQhjAL4sOHUr2W6
4CwUvI6qXZxAiaRLOSp1yPk2UhfZkXkSyJeVm+ZgUfVGXKzGr/lN2zVSqJXy4oYeSZEe1olCF49W
oCzV8RRaF5GWEZo1Q37QkVD6ZpT5d0u14jdVI3wxil10ZTUbv2uaTgTK2qAusqC+SLkeHWi/Y7tV
aSzUvhFXd04jk5m0MuOWWEwBDl88uHM6rmzqkwA6Syr0g+em5eNE7uIBkWmxqOpE7AZi4jbII6nX
pI0i+BXaRdaIlCUwZS4gF7bbBD4xT8jAjNeV0esLpczsB3As+mIcbP+r6KorKhBusOBRa89AW171
HOUJmSNVHm1yo+BJ2RuJQnBUiqarHjskZrTOGTOVMa0CEq7YJ3anW7USvr5pLYBMLm5p/gxxvHET
TVUPatKgswVmdJHqfnWWRTY7b2o++eHWmOQ76DXmSXaqmQl9BBvZurIQ80hdokJaM4gvqZFtbAX0
/UgcGD/jwryLhWfchYWoLiQYQnX9p6mZr1oIk/4wOsfP9iFRzKXdiHKjRUkAJxrBzt1tOe6IxO6M
1m0puTCSo92pqfufWjPB1h/C4kd2aXq3/aEkVrcw3Wp8dOvJ439q9gdOtt6qb4sPdgA2Khq4kIWa
h3jCSLGT1c+OWxXnVeI1+flf7YPZqasYrvZKDvssigIThpnfyRbTzUp3NYxat9RNL18P/kHVA/Eg
i9Dlo/V1oe5lFVK5BvEXEs/QiAeFb+EDmMt8G7gu6vLzLNkGTZPsdS32DnJc35L4kkz+5jZhHlbo
Yb5pJn9cyVl9bYqHulZfkCQtTrJpcNGaFU18kZOI3StQGwl3JR6Ki9ZjiBs1lCuNuscYC5afu6f+
pgRZsDFtIzhgVtYetAm8qxwxOM0H1i31sVHdel9bTb/xW7SC1SLeN0VpGYi86P6lasn37zzrBJUE
hCtaAivLnCFVSBOuwMDWe+yW7qvNwyUqHfMljLT41BODtix92301woZboVrHnLIL68XykT/J3HDZ
FkTMa5qb7JvM0E7Ep0XbOI77a9G25RraqPqAtd5emk0Tv1RVpMGXyeDS2+NXBUGIb42I92ViGDzb
3HEb+ZNPXglFF3Jz9vJR53SDNd72Aeun45tvpe6ynbzpWCXCeY5Sex2WE+3wV7baBDfVyo3hLdex
Sguwrj6WCFTIDVwg8/SxICwsLIfy2pVTfe+H/bucXrq6vcossOw63uskys4Ym4295xFq3pWDuBiO
k69D1HafrEqzSGHNo/fGRj1aHnnqfh+J3v4J5ODZspPiLSqKaqk2mv6QD2OwkSv2HD1uKzpwWy9K
1iM+NdjFUzUMFqH9WvRuheKsJzqHKFbMiar4ruHxGr/N2jOGHrpvdmTw9+ht42RkofkY9oRh9Knz
1huEsijQB/YmFOlHNUg5RQIomEo1R9Arv0XRBbnZHblzdEsZRUdUa7cc8w/frSIEqHx3WWu1vgs8
qr1IgSX1ParJ2GuIoW7NbaQgES57h4QTWkhI9lL2GhVJ7Q6phWj7WUfF090VzOLgIw3XPPy1j6rT
WkS7MvVkRU16HRUzn1PVhqc5wqws9H3d2OMzZ/3yEOhxuJaBZX+3R3O7DET7u71kv/Bf7XK8MpQ1
HsnM2qlpHGwyTwuRoDfi51AYyrZL4B84fpw897pSHmwd8UvZW2ipwrlj5Ik093qejpr6kJ4nbXbi
tM2HDPcwFZEe+h5MwWf0h2zD34k7/nf0hzKY6UG2yQAR2dFY+AUagkMdA9Cxh0Lb2Z0M3MhKrL9V
Lnf2RreRPCnfWhSvX+oZoI8REMLZPDT9YSWbriCqUVoKzLEzL/JKn68A+l8HZUoPsumzvcjtdtv/
niU7cIj/muq31h+z9HD6Xk+NudM1Lb52WeKsCtJ9VlYJZV22ySIgtWGnlx6qViTxXJtadGxwyf0j
z8tciikR/A9/T0EdbOtVnXu8jZNr+T5Jk+2cuPJHo6L69sqZiHforCZSVsIs6l0N6HaRek2I4Ob8
CgmvINeW69xmz69glsJZZb6G3cnovHt70si004b6u2f8KIt4+LDK3FjyMWRXXMvWIUQgbKMjt3sN
tcRCI61x1krmcbLURP5iq4LsnErvdsNcza0a9HLi1gfZC8xBEMoU9qdRjfIXq8u+enFvX8jpzl/M
mKM8v6pDG/K1UVNetZnU8o0YPvBGoRlfYsXLHskcusp2yy0KIjRIGp5QVHpz+nI1enb+guy7eSz7
6Nd0PwMxFkFRvxh2+p/TA4Ja3uypuE0Hwm4eA8fTl05mEI1hRP4y8bD2JMbIWcDt4i9N9+oBNXpu
60a5C1Ic6Zkbf+mM0D1g4mnRtCmTLwOn1o3qNERL8TdZeIrdbPXRR2HOqMPL0KLOPsCH3jUjEklK
MIpVG5bWyxTZP8sUdYoqvSc1mS32nIRBvsYitouLa5jDSSrtSj3euYnvO3Ic1j8Svb+b6grNwj6L
fUJY625fp9VDDJ1a3ZIT0P5RRTum2yMV9VB1anEJk5oMQ9/LVoZpQkCciyzrvqbgUvajqBAOHNs4
u2oQx5ex43QbWZXj1LkjG3WciLWR3xaoh3rlGSlReMIYnwYfK0JsNK8oEFZ4yEdrRTTSbFAAuA2T
Oz0PPNRerDZdJFbSvpqGrR78wVWWclYQ6N0ys5CJlr3q6wje7xVDS3TKUpTUyPFu2b3H2Wps/PLQ
RKq9wqwZbkTKExzGgLDJY+QE5pi3ywJQd0NA7on4IawkAu9/EjbZ3pgxOSv23u6i7Wue7zDKllgf
42e3TYjMQiv1R9YQqefb32PCEDAbO9OjkSNDOwxmcDQt8tlARURrxSHn3qoL9IomzM140+EjWh89
d2FcgwFoS2QTtoNfOntyt+1LE3nVyhtT/bXWrat8ITMKdwm5kEjD8SAt1YlQg8KPr/LKbqrvihI6
OAL/aq/q1kPAHnXxDNPnblA4cArVEidhN/1JXnV5/OvK6S3lqEaEijPgs/lfQ1FH72+9nZi5KnaJ
YTLBbZZ0YbbzkLK6uc16/kDnSo9fZWc5h4sU0WJM3fRJOr8cxXxnq5SfZRf6AflKR99iKzvZgqS3
tarIUw7ZgDs5TPTgDhE7a4VQE6FNEdnsss2fr7C7rxVVx12MSuGtvfL1Zifw3i7kiM8JaQRaynOG
iijNfxaJMt6KGwH5mV9GtstZiXDNlZcgRy47/lidFzSvUayW9xwluucmd8/RKIgEmWuulj0rauRd
ZM1piu9+NjM5xkw8Oyi6ozVZTidrrpbEMy8q0+0JnWCmCrRmqQeeOHTNJJ4TEY7LDJ28vZyLxRtp
ydicdnLuoHLDHvvQ3N7egwZhxBeoJsi5Lk6uTWeo6Ub29olvEfo46+tVSHDWmY2EoujLF9+Od5Oq
O19tU7FXKcEPJA+F5RP5g3e3dqgcq4Tz/Ekd8vbBNfV32S7XicYGOqfXTnd2Tu61aCf369CZGnfb
tr6GUeJdbN2yMUNoMATbbFg1A7KSlRv2d2Rh9nfKnJ5f85icVI+Qs9/tlm6FKxyXFjs0RsiOwNIQ
q8ghsMxNQakqHmDX8ZojVnKUbZmZxAvumNaq2rcxwd8au/h15enjPsGx+dQX031b9+gEtdgCR6cR
T7ZDMiIKAad+rt2aQmgmNcxZWYvJV0PLPO2Psjr6cb4O0nDc+AkxiG7X2ZtcZu6ood8tyvkS8fiN
WYtw3sLQ1s3ZPRpxveWqjUOCcOY4XG1Ktpk3HfLSUd5abqlWxo6co/UOyCjfLiIi39rM2yGiVjzz
kGiOEGJnhV3aYQR9G1G9UbVHq8+LcDXehVWlHSO22UeDPBm3w0Kuc9NeWP1QP+RK7u3CMR62Q5yO
T5k+fMP0b3+Lbe4j8BK+FKWZblwiLw4Y06M7ELjgZOzE/ubmD7Y6dB+tjsSv49vpxdMICmgaol4V
JzOPsBGahc++h9scVVn4SW8eZ8MM4f5z4x+Xnmw1uirb4B+G+Tj3t5aWLL35qMn2fokggX/Cfm26
q95Ro1WkKM6qy1rngoJ3x5kn5tcSltVOGIZDfA0dgdUQMCqsgSRFbtY72YhHy711W2FIsolni8UA
qWvVafBOVMOeHtDOtbazsBQSXmObcTcefiDuUiPTEE8PgceBE8jKRdbkBLyH6mqYj6qqUnYZG9tu
WaVNfSeH+DzD9lOh2QsDGvCDNReBDnwjyBNvL6uGCNJLqO7IeL4j5R6zfv1iQV8IFiTOP6i85bcw
SBLkkqLiUSV3Za1mSAyUUFn2jj+Fe05LwSX1IvSQsL08hkGlLPjht19Flf5aUccH8s+KDdysrTfl
6hqpUH1naglMi7r2XwEx/6hto74LySRA7tF7kc2joWJeySZv686jyv/H2XktyW2kbfpWJnS8iIU3
f+zsQXlv2jdPEKTYgvceV78PsjgqqjVBRawOUumAYhcKQOb3vcbS1oYaKE/stkdM31WDa01/iz7u
ogfLvcOZqnpLk4X4fxAfut7U2PJCp7OyHC523P/cxN1SmpGEMufJMGK01OnlIZQgnK6GqdpOVkCi
qJTCwjuEOTkCKPVMdN7naCj3ro08kedBSthROAMr6rBJaxJVIffkzACj+TxYsUoeaIQH7GXesitr
+6U2p19Q9oqxmHPyuuCPWwvQ5qZitbfw9SZ7HYqk5tHqplvPlYKF7brtSirAXasOTl1Jy5vK7do1
P9nsLUX0pJkCtzoUmEWUR9h/IkR7NTwrmmFtNn5tQJLyBkviqxpFMelTD7bin1KNoiYEF2+qjLcR
Ntqsct3VfV4bdsk8MBNtnuLN1zVpdxmmIi5s4uhe/tEkaICIlujXvAAWaTGwFkV/+TbNicvinBtv
Yta9ux5Y4BhqlmzuA0VOACu0ADCKs4nPq+RWAe+qpdHXvPOWOo+GU1z1+Fw1Q/CQguWZqyYo1KEE
wND5WfFFUeoXTC+Dj1QjG6o2PHUdZZ02Ss4WUPd2ql1hKiUZH9rga29OMfhEcJL+Se2ifpHmhX5p
kYBZqVVYHRsVRona6ROhs2sXd7x86/fN3M4dKHokzMiwdH51FMMVfFCcYbqPig3iuiAcjBRPFmET
l13HxsRHRwHGlUo5sfdIxfwNo0mudlDvGvB4bzDzxPSQOMs2ait/XlZdtuEphexiFeoLf3rgiqKu
w9y/tSOjTMuZVsEk/+1f//v//p/f+//xPrILoRQvS/+VNsklC9K6+vdvpv3bv/Jb9/b7v3/TLYXV
JvlhR5Md1TIUXWb8968PAaDDf/+m/C+blXHn4mj7LVZY3fQpzydRGDbSiqpUbb2s7I+SoendQsmU
/qhk4aly0np7nyv65Vx95odK7N52uS5GIUM8660nPFHiDQnkeCGajWKo+xLzHb5yRkEmuGfNDQ+i
1VWu9QTtHbzRbVRjZYnk5VkMZGoPtarI0DWzEerS23jZ1Fr+5tmBvbXHuF6IJlqD6by0k/DQ63n+
1ixAVCdvkUYyKB6VeC4myVHbLhxCoVs9DZ5TOz2NdV9eFN3NN46XtTNFy6CPi860sKGr+e5BtAip
lpdSkYZlWjnRwi6S8pJZ7ddfXxfxvX++LjYyn7atK6ptWepfr8uQo4ZCaLb+VqOcA6Yuu+ZD2V47
KXsWpvBaCqYoHQ1zJSzmw1Z+EbPYTcRsptkReEr6kU+cGVEYrdLg6RN9AM0rr1xy+sOo2f05y5gi
JX92yZ6po8orN/PcC/uXGN2K0SVdIFpggyGjBC9+HTcP6WhD5mWOJ7nVKTR0oiKXX38ZpvW3H6ml
2KrqaLaiKrYmTz/in36kKqDHsWWr+G0sq3ql6E2y0lkbbgljxs9hl51tPZS/pnZCgqUxAuLZfnj2
nViaiYHc1p/R1nUfoRuHuzZxhmXUF9jslfUj5qNYVo6x/9DWYby9Nf0pdSDyBzIB2XUjhRjP+HED
B/PPEZFjGNBzjzqsyu4ZB1FTJc063o8VR91P+tNkjhefK2bc+90eOCvSgfzegXLs83Tw9hZM8+zW
9jVsLPm21mLUnKbc5yGQ59+OcMQR9+E4TFJzjum89w9PEVWdHhN//bk6mqVohmpNm2dbM/96hSpZ
qdAzh9zdSkGx6hLZwT0I/R/bgVBJmIF9KdZop9At20NeO5D026x+syo12Gtxm14DI0yvSoz7Z9w5
+lb03YoW5ofn5xiSTvNEH+K2CbGLtlmLZjOY6bXLVZsgalyvBvHhrpuT1M2KdgklxEUGA5pypGtp
PetLCV1mLaJagKgnRGpX88hS8oMT5/BgfqrWCA5vwtG9uHIF2j1M+ca72Nhwb5qHsS+idd9pwTkL
Y3UJbLS7htwRC4wYoyevJUTFLt19kfIOilk/Su+x73+TZMDnkmof0Jsen+BiPZS6Um9GgFGEOZvo
ohLrvIgaXJnvnABlxj+7shqRw7BOXnRn7O3bAXnhwcxMwIXej69baIUuYbhA4m7MJsG30cyK6Cth
FYjJFiJLnlxYc93o8PlVDWi/Uy2yRqTaRbUaA+fWKZoAzfVd/YcRkfv15mC1oykcGC+d2gfCLAov
2uj2IG1JbkYoWEuVNldsHwsASPQHJPDdQyzV7Z54MwR4WqLf9ErW0D9VATUvUWMfd/c5mcOibSHa
pmp+C3WvWrtZvQ3k3H/25SZfGMTeD9mo2yeH/PBcm4LdTTIZSsbGG6+YbEX2UN9iyE1+1G3IV5bm
cIPpC2R+73pY9NlQOScg/9A6xFkr4EZiEPBteO5K+P6GO+ZzvUyG2SCH2F9Nk7XaIc2aBl/AeNeH
0enkE2jJH0WaYkDDXtdas08d1VnVJvIpVIDlIdu+EvNM5UMeav9s1ZF9HFKs2XvX9L84HayPaDDY
brSVcbF6dNycTAu+lG0G8ci1Y/AxuvRImumkt677TEymnTnhjhzRcJLcUvaWLd6RpDWBkTlFftYk
eANI0mKdnYzFXvSlYDnRulTyM5GK5y5HO6JkB+ot2eIR2AHbuRkQKfaWucGiTUrBRYjjxCGi5vgh
RJqYv+Z+rtFGED7mZlnGfswXG4ItW+qj6y8slstLpVZ5c6Maf4LlkO0NtzTPlaWa5yEETffrN4eu
fX4uaZoqK7qjyJquwODW//pc6ks3qb3OMr72rrvUJh8FZSqIvDVs+6kZiNu5YNP+01nYvb8oSY//
1CdmN6DD9lEm6aiNTEeLtqj5PbLy8piQfBo1pAXrZkX0O2YLaUan0uexJ4q2T0P8MkQdWQVZRoiH
WaLtlQ6sIq/di2NE/20KEKJn9Kw8FHUqRZ5lRgqfTcPo+tffk1hO/OX5rZmW5tiGaTuKqttimfjT
G9YoQtyNJTP/KulhOreICq2zIsdbFCDTe2ugYIeu3Utm282eeDL6BVO/HaKUKOfGeI5Hyb14hv69
y80Bn1r2Lywnqp2h9vJrWOQz0e+7WrAhGpqvRFNJsQgFwfFE1E476H5f3k5bKDkL8lpOTqPhJ6tY
VTqMF+JgpdqezbM3sl475I2iCRT7qT/x5nreZF+8IbKXHcZA2xjdxddAzm4A4xCt0ls/bubNa0w8
WQB9P81P6ReAYSeQQnQc9kFpZ49TXnKRp4G+Ek1pqLMzrNRNRLwrR3hZheHtt9k2bLL8EYNsMix1
9TEMkrL89dWy/7Ye4l1rkQgzuF6GShrjr7/qsqg0myym/7X1G5yglex1NCv3GiaFdeqyspvVRtO9
940PfsBzTNjKtvKMRs4KS+zu3Wj7eG03arA29KReVj5IFw18yV6ZCpvM2l40RU30+YZKrsaydqEa
pRfWO0i6yNw2BV7IF8QCsYvtebh0hZwfXGXoDjlmGc/1YJz9MhzPiBJlz45qfJDvqI+i5U9Byjr3
q71oJk3QzUvH6rbldGThsVXzRs1ai9EA3PhSS8pq5TlqsvMnyBkYyObQTnwic9KOb+Z11VUHUHtA
LUWPGLvPKjoVGXGb3UJaoTTVhN13HvrmlN9LVJP8GLHNB95j+SYKK4IpsUwII5KZqkXtNLWqvY3l
Qs6snME6Wki5jTNDz6xjVuqnMjOGbTENiFHRr9Sm9Q8XXlzYn29TlRilociWJuts1pTPC+EOKeq2
czzty6B65SIzcxC1htTdiogfPGokzktWhuaKLUV4NAvbvCYjwrsWAouiRR48PhutDhyULfBkKtUu
M1cPZmkFrmbokDITBVpR6cm2ePZ7tS6xGMVz3EZ1ilBLf2pZEm9//aP+26NaNTSZn7Mmw4TVNE35
tISMdKOwNSVUvliK+1pBaj7WPGV+KvoOdT74jgoLudGaJYhLH0GNdAs9dZ1LkajZKmJ7j5ESGqRG
mrm7wg7MnQyEZtPG43h0275c5VgzX6CfdbNOG+p9HijE4vW82gC6BiUUj0vbTdytDn5vJ2q5HLa3
Wvpn7b+N3vvu80isRf/wSvvbza8ajqnaim5rhjNt3j+90ljAjezZh/JLmCQfaXomPO8e+zA0T8GE
5RH4HENNogWKR8bi3idqUWOrBwWDrdsBBRo1M1ENxwlErBXDSpxATBYDKNlM0Q93P5C0Hn5AvVsU
Bgp/8NFasbvjDf4tqnJfTVJNQ7zsiIGCO4AwqgLogRumVmdL6JhMfVbQKMfbFFBft6Y2TfHQXJmh
NTsgA1ull7JKnlTb0HfCbAgn4vTiyUa9MRDRhYBFUxRibpZEt7kJeH97ZhR+s/GkftWFagXd126U
WdMXR5Dy9hdfjrGntwHjESGx2MQab3rtOV/MzqrnMBdQF1E6+1LGiLGq0wBiQ4SDMz89g6zxzvno
Iro5DaQDa7zaHTADN/zs2PTyFB5iIBzzVx1A5K9vE0vcB395BpisaRyArZZlA0LUPkcGkKyMFbRs
v5g9yPGiCgh+4S6wDKXOeil0t1sYVWVu/KkpdWC4Za1Oj2KUVzfuvUSFh9wwnlKWmKJ7MMFO8XL7
hhqo9dIo4D/sTJfnYtBRsWFxuVUoplE7u/pd94Q7UXEyCsM6Gl6gzhuUlb8Bc4dRpQ1vY5WD+sM1
ZZsGXv5USuWrmNBKaTUzm6G+IvcY7X1vjJex20tf62AmJmRq6ixyxx/2bp46+MS7vPqnU+On98Q+
wHxiFaNtek3CjUwQL+3EJOzndVxfZI7WshJW12EqoP/86CtTvbyKAqmUn/vE5PuxUthWt3n3PjVE
KYk1xV/O9fn8hQUqiO2kSvb80bLkkw8n5D3WsBeKij7dZpVkvXUhuvGV9d7WcOjiVi5Ra3LNd6vA
DhzKIgv4FlwJBiOInNEPvRJqQpWalzbt0byOoYY6TrFtcxJ/CIXE3Caah100dP8Q+lw5dHsWHp3/
4mT1o62CfVGz6sWBIHAc9dp+BM6mLTsHcbcAN+LHwStbbO7wPQqRrpizcAFh3jdnMbcfcfCKS8mF
tcpcTyEZVmZjPBOjtyKr57oTjteYjePB6BVtrf4plCL0Tj7Jn9xFVjDSHtdYMV/uXeKAT8d/an46
XQOjb1EYqjkTxwqZlfv5EizHdnKOpVFm1cu2y7SLkSs1CQ4+Vptq/dQnRuXcUW+1X8/L0AxfOTI5
NnfCuJsC7i6qXuY+a42p3waITSsHRyDkxag9zRa1vPcApzAvIkc0apAgRtZioKjl8CqKzK0RM3CD
ZD6haW59taGPWyud4MLTvGYq5LqB3xKp5/uhodVIJ3Vs5l04qEvUjZ512xmuljxWc6Vrq7VoiqJP
lWbWtXaybet8vIo+JQEeLEF6Ei3Rnw/ONrPz4XjvaowQ/fwmvKSaUV+M9MNVSBVXMY5GhFqHN2y9
Psg3ehdHUvSHXvFP9WD1b0ZhaqBpUG/CIeXnWV3EkwZq5WlIcnD5MAbn4aAlxTz2Ti7SZg+OLPWP
lRcSbSBluPbasX9Ui0E7TPxD22nTgvgkHlDgXEAKMrfNJBsyCi8nJXpUeUegyz9c2S7nj3KfNEtT
6dSlaA5OFFzToZiL1m3GUChz3VOlNYxlQowesQSEvaxypbm6tg/UltVfl26wibQ2hm521VYMiCLu
gH2uHEObtKy6ciZmi5Hako9+nBcPioN4dlEb3TGybOXkNgCSAJEW32IEyBJkHV+zJEnXKXqKG0PO
8mesv65iwpdA9aydb1VSgBodvA6n1o+9bffEnob+DAU2OUEGmN1mKKxk9lKkH+4zxDQvT3FRM2uQ
ybpss1gubaIIPtbkvdFP31lc7hUPEXk/oRmbtbtN005botZQoKxJQMfq3eSbhoBOEZn9d4yKABZj
qfnQjh7yOEltbtxQHnj22tZtSsw955jW7yZJZcGuuKRpMmx5HycoVrw2ML0w6esRAKyyH4UzNe99
eaJzGSei5QqEmzPzyeW+YdU3F8oBSWmhuycDxAyLzDr7Mq9loRgwDvGDlRTqIe/4lse8Q/EZ1cYv
oz1RlhSpPyUyIT0dMxFVZ5MK8nue10rxBd4Q6CPfyeDSNM071FwzTosvIyD/tVuN+Vo0Y3WX9y7w
sH4oNuOgVytxMJKQ8wye22snScg7udGwFP1+FWzqUDGe81Fud3GnGwtxGqW0TnJMuNBNO6QDGnQn
Y8PUYQu6/buOjfGssIRB0ThcMXL/IvoVD+w2+G5hbNC/Rf3en6artSRvHAz7lmJWLhtnvTJJ+YKA
PmpmLqHY2fXvg1EjAVDMIvzW5l1kG8+m3Fizvq7Gt9qrItyeguGrEXrw1kv1uxamG9IkHiBM6Y8M
bmRIQOdcsGP3Z6S5V12WlB+Rl1ylvtWuoxekMKaN/pICm59DmHBXUaRO2r5S424Gtc5Y6/V+tXTD
eFain3h2DCl1Z5oCQ7DkK11FqYdKfviu+rLDDqsopaPbKdKxt9ABi9RiL7ru/aImd27HH8WC89OA
7mvScuTD1mVv4tA1Rmc7DpDt0SX3eUi1GESzI12cLPeu7HDsmQaFg0wsfabXpSdD9a+kKA+hrHV7
rVf0s1x7xhm/kGiSZVuKLlEkAG2waembHalIItgNSwZHVvznLgJwC/QlAkXSBM8odVjnqC14XjFo
ulH/6GkfWREEz7mslgt7SPA8cvr62E9FrobIO6TlRnbT+ijbFsVUE4NiWqFr+dyAxLcUfZ/mFXGP
7aX5BGlHOZSqPO47Jykw0KnCp7EnDe4BvvgI8M2odfejNfxg5iI9Rb7VG5ceiLHbQRD4ilUYKzMD
qPTeUhGOVWCktQhWau1G0uvLrYmqvH4YKtRhZtZSh2/3XKcYGJQ5t0loJOVzAVFwiTGYv7Y9s3hO
NeQseapbuMXQVAsdI1E7Q/RyagaWZW18tKTnomk3bbFjgRnemigqOnt4ieCPpsnJaMpHNfe+x+qT
G43yV6Dgv4dANN/7qnBnXmlYT3GpVovMNv0r7L9sFXa9fOyloifIP8i7eOAixWaOxAp+PnNTVpsL
DNtoI/Pf1lSG+gQpz1h45aCwyW6/K4rf/cGtIZVx/EfIym4WYY3wUgSDvyxzIMJ/2KmaLCIz5g6Q
Q9M5dIW6wWaRGyDXzZe0SLVd7g7DZWoVdc435fnpMyjgeCYp2oiIqZw8W54OJNqTyp0YdZQUzUV0
7YHEM6q2fYfKnTOuRJOscbjuCOgtxyFNntGj0mdJI0UHJ6v8s6oqf/AwbF8DP8k2OTybpYkw5auX
OQphv1xGlYVRp/UPql9nD3XKE8TwELaZuq1CL/ewmcUDtX2t0btd5n0lr8UoPxZU7uMyBp/FKbtu
UQJTetGR0Ttbnf7T50IKTJbiGK3pVyr2jKbcVg84jmVAkwssuyIzOHlILS7sMqlekUt/hZnE7zPs
5mS8nW/26ALUmg4y4J6se9/AKnw6yLdBamnYGr+Ofnw7yLS7uV3m9jevSxCosMLqwZs+KVH9nz8J
EFz1mpbeqyl50kdStD99EqzezSiZM56lBijRKRkvUvSiKJN69Q+bvCnWkYlk/S0rTxpN1WWTwBkA
pL/HeZrUzX1Jhk9hhb6G8GcT7dUyVV8SNXwfvbA6I/ynvvhaBIK1Kp/6gqVPN7gLMQkuNrbGQK1v
h/j1sAt1UEWiOQEm16jQaVw4TmH3UrdAm0TbiDMiEQnKIo9I0k2jQxCeIyxoLgq78h3Rn+CUZW66
8WN8FlitIfxhjMHBc+Js5odsKbOgh12a9DhjxeaTmOH1r2i+tY9i3Md2hM+uT6IVKLyKkkGOd4Pj
v9iVYyKYorEbl821W2rSBCS0D3BLoQdNzUpKw00UhSF4I5pOXPTIazrWRjT12oQZmtfq3reHRx7E
L6ptpg9W1KYPEVsOkJhkMtqce2Huhdy8QZrsxSiIkeb46yuoaJ8zD1Mm1HFkg1iNCUvI+BTOCi2e
JkVld+zw+mFNgHDUyN6OPBjdBHGsGjPt8NgYsr43y5QfFX8rRDuXRLM5GBc3/abKdviQl1n0UGBi
vbUjoyaNGEIsd9ASlREmXldyIC2HLG/f5JYXc5No9dmrbNRW8nEbS2r7NrbduBkNYJw+4nBvhYby
xkgI7GTqOOSAD78dDj2k3toVt043nS1vYMg6tlkcO+xJXgbg2eLwKh+zXU4WHQMuphUTnCLVk/KQ
gD59tX98puNU0d52Un0uZnkGgn4KT8e9OAeaSCQ1h4Vkh/28JxJ4UVGYu+SYL3g83k73LscAE6P1
iLaJPlG4WPGsdNR1b4ci56wc9MJ8lTHRPXj4K24yLUHvbard+/5b7dfzrND5cT7nz9qns0SBY6yB
TpNrla9VK7nr0A+CORu0cdqljVcl8eOV0bTZ4t7nKc24aBtFW4rDxECrq8VcT6x2fe+zDBvBtEEt
VkY3fgcHjjxmpRjceZ68NTTCWKPRoVRdBfYD+u/Z3Ez95l1tjSfwYz4gHGlJBwQm2S5OWtFWX379
+/5bwl/T2COQVjNhoRO2FeM/JYxSk01OoNb+O0I1QbQzrU2lpU8QvOoP027WxlApX2TPNua+amnn
Ak39bemP5hqyf3bIUL+fZQAHZyCs+JFPhYSs/8KMQIKKplrVp1//k7XPWRPNcgxLI7hparZu68an
wJmpyF7gk5X6Mg79InTGCogIhR7neD5bVr1hmxzNOtn90Sf3Fhbf+NnN1ERv36202kPtA26uQLEi
jQB5Kkm6dw+8/iwxEvnYoRn2KA3J2Uzk7j0vuUAqljKbxF9Am869VD0OdUlos9fx185iXvKmYyvY
JjIiaqIQE0EqdPhWBdk/QDU0+9ODiT/ctkxElE1LJytKnvGvySNY9CAx0sl+wOSBacRFdiA/401G
3lStqUhULzu4OZxzAtjbT/2iKWbc54q+2MjQao11vP6mk3yad2/ej80ciDuwmkI0YfXuQUPcfO8b
zjvEAWIglT5g0GB5xsrWK0anKTBB5z3M+YvoAq3Vb3mSjmjTMihO0snYOFV2oG+Qo+sf5LzoENO4
GGHGKaWW36ZXNqi2TAeIk0hu4c+AT3h7cRIYZsMpwjpODBpVEy3dvNNFomQfEyNkyQmMIZoKUasr
PZshs9wsPw2kCVrtMzHR5FaZqwpCsmWTW8jpRePc14L2yYrN4cQX8tAkLepeU1H07zCmosfbuElo
lEVydRBjgFjUNK0PWYznjVnUaLl6voJngyYfYqX4URN9ooim0U+TRZ8YrWrd2hoe6jTd6OV72WkI
Pgzx1VDynLj4fwoxONoI3q8yfcj3on0flkMkjUka9CRpHfx2pVFaadObV5kKGfxKqDTJyZ7ew8Bo
ouNYp+fu9hoGJL/CrLUBpzCNTm4+SHCmZBJBVYiTtEUiX41mJcbErCAZyy2qqwMLleld/t8+VWmH
beDqPz41THp5bvcGkI1kHFHQxaAxRnLvvQLxAystd84QN+2zaHbqIL2rHVF8DQGGQ9ur6TlJ66/4
C2snVOX1k6iZrs4OEJcMs8h1tokjIBwxELLPx0aiKpaieS/EESW6rvcumeTDrFEiZFLqTjoCBEKM
TU3tlS+b0lH03Qvf9Py5lwfxjuhxtEfDCwfAqSaKSnKHbCaqZK3iFdqo57Dx40PopShg2Xm6tLkM
izLMy2WCzAaqEuhBE+TqIb41f3hFhn5G16aPVU3cuhtUeXlrVk1zdbANUjXdzeZGWhJ6KfIWPzom
+07XnNJwPBD8iY8eOTxkTw175ta69tr3qrlsjGpci2aGOeBMH4foXPiV91KyYlGcWH+Nx6GFsPyX
o8z2kkCSYblZh8QF1Oobd/NuANz36ppZuc46tj9Z5ucoWgYPYgJKb8PM8l3z0gdOuzfyDAnh3sm/
gQadTmDnkr1IAU7tERZSL82gjzMxAFTsSqSkfm5dL0ddBkHZKAW9HtjqTkwwCjSpJYIurY2faj6P
EldvnzqHTauLRhs753I1kXC+9guEEwFZRRDYWDJrGzdQ9Re9Apo1DYd2BJrbZL+SdKW5tH2j303g
YnhfSM9JvrQvhOJcLy9SC/EsQczw8mjrV3kCL9ep933m/SBsqH37nXxCfsUDbTiVRUF6Cgjme6WP
SyWopTN6C8PD4BBXysGQbqJU7R9UVBavjX4QY6KnVKwcdJJvzkWT2MVV13Vzh6eiv60CTVtFspK9
DWm1Et+F2Tft3K/H6pTEBSm8wTBuXy9CzIs0zdJ3ReOmxpVH3vZ+XzwaGD6JI1MlQgItN+AkVACV
JN1zlk4/+F/gatwuhOoistfZaHRqeHWc5bhI52aJMILUInmZ6mibVgU8OcithXOrDKKCk9Ct8ufQ
IP//zPn7R3CetGrKaVlw/wjJU41/eC2rf38r40ylyYBcdUsznc9vZcPwaicxm/5Z10f7HMXNGfuO
4l1p8Mds0WhZi2aKbIdZqgTMSjKD864hBDl0CzfzpDbi67HyeYogHiRBKQQS/5+apFsOq4whXIva
bbQw/yE1iUzJX7et08qKtKRpYZALhEj7vOdh71AVORjqJ73sEN5EdVcuNWVj6Yhxitq9z/kvfWKe
k51xDZ0NUkJWCs2YeBsQnN61Y0HkMXbcXavm2yEdQ22t9K61GhrePLc27jQr9IzRROnj97ap44VW
ldaucBAUNarH0JJiVmVmug38IOHxTDMc2u+4LyoXqEwapL/gu5hFBCBZajZOZqJZuk8WkJbXHFjl
qq3s0jzFfVqgNRfkr2rD+qPya/wfp2aQZwtPc8snLxn1K/cfa74JoDNYOC9lDo6bPjs9O3LjtY+S
07kjy3uw3H4lWkPUOGdRKxtbRmUMP73IQn56JjolM3lHQcvd3ieL44lSreTp0NtccWzc8DYWnW2P
63jgabBkNcVde4FcsFbp8ldCwBZIgDzeib8kdJwHMpc6wdugfW7rlAgvf5GJX8EcTnmP4lZqGe95
Enz1wzH5PRjDd73MdJb9vcsP1AYBijnk0zQh4D3xHBgFj7rOATI3LZduVbGGUoeIK6sMTTXXNf4R
94VVqTS5O78vpVAoxXMBdtx6bPRkZQdjsWU9bj+RJr5qWqB9zQ03QjHR006a5ucnr6h4CU0DjT+e
cm6sZ0dOva0VlO2q6HjgVOHvYpzUs78cYyzp9VqevBncbqmx/D/FMeuKTnHyr6oTvsLyapH1U40d
iVxpIfr51uch9sBvk5bqumusam3ljvTmI14jJsT4Ry3VTit36KuHT2lAgGY6oezp5dweRvsIe1g7
V3lLSmYaaFwSvihZSVfVrdz9mCTFwkwM5xJ2MFzQJX2pyqxCviz3ng32BrmnDK+tZeWHodTRTxrS
4RWaR7CqAy0Fkc9okCOsKmH9dBKjJZwnS09fUVnqTyW2CWxJmBUF47gePAkxpCYYX+uwieYy9jd7
cZDleMsG6bYnqeqki5XiJCs+GN7L1nL8diEOwnQxXtSubW6RNKuOZYg2yziMADuqadcUhNrzvYlP
1I9mkbvlntDSz00xGpSEHMSx9eSuFBQeId2E3KOjk/g3fHcXeK3xo8qrr538qQt3p0DjlpZ/GxNH
SK6x1CJTBhOyjVLXNd6KviqR7EBwDqAqIfuIBE2rmts4m6Tp3FzGV8oK9/ngGo/RaD/c+mPHJOoG
ktiue/fKavpD9FcsSeZJhSAApKX4ktR5PfMnqIk0YNeS+LZ+NseiO4GTxQ8iRFa3bQDWIM67tNLa
2t2q+NVYO9F2Scassd1EI4eXLGI4+jEdkLGsCqx6bn1FYR4DeZR2P4Frpj5PuQ5A2l0eFixfQbm1
YfCt7LwHK3SDj7Yr1jgVZ/4sT74lGISHs7w5szM2/FkWhShaeONHNbhns7S7b7jvfB/LTHlXR71H
FQyBu56w9wyVeGR2XctCUjBmBwGBzeE9JLvoabY2Qa6pKiaJWqXVeEXZdjIXfVIJZWYm+ZwjEecg
gxCs0e/8Qwzfj7M7rMd8f8yWrZv0MweZc7imkbeUzEI/sceVYbMqyjZ1wuYIbguZOMOvHiWftbI9
lu0XlOLOrgdacSYtvLRtb+ymYCI1CWaTYDF5XqLs/RHkz8R/qgesKUwtyWZt2VsA0CgI9kETyfGs
c7yQhQhkVpXTX1BQa3eeX70pkz+bKJyJSdx4yRGDeGkvusRU00cU0kXndHGfa/k4DyqGv4nD0lio
6uCd1aQeca8yB5zpYv1Yh3K7VJ0sfcIXS4V7q3nftB4ITMUaetZG+SJC1uf3rI8mBT5Ff3YCxA/F
mUpP+XGmbDJo1UxJXZtSaRwJbWVG4B/tqRGzDD0m3Rgj7NYVwaqypMkXgREr1kN4iPhzzkFCEjUJ
6w2V5NBPtVApkoOXl/Umw4HwVvP/7Ps0mnlVt5Sh8oMOkHcOsVHYN1PVN2V5JxkUoimK/8fYefU2
jq1Z+68M+p5nmDYD8J25IJWjbTmVbwiXy2bO3Ey//nuk7nNmqnrQPUBBEC2VrUDu8L5rPUsYTmEt
f38SZEOhE7TBU53U0vxSq+K7HvRm5hjZC5IffeeYsl3oFlZneBmQwSKqA9jV8jsnM8hhvT4AD61a
DK50dnUYuc9NJv3MMkcyUrBIFEM/rW6H6L62JMmJR7J9EtrFGMAy6NuSPFc+albfZdwGb4S2x35e
XgFlitGsiiwuDmB50TKD3V3Xc9jfa+48+VGEe13NaD4Y1wpTeK01dUNsbp2iefnvH93uOfVgLuJr
mqFK4I+W5s6BRHKHTT++OUhzwtevh7ef3W7mipWLh+eQiEgHOB/EoPuGApiv0Q8DpFuBUrgdz9fj
sQ1RMd2OmcX/dRzmzYupFjC/CvVVRT+cN2rxxQYRaGch2C8hNIhS03pAK2ytIqeK95adh0fpXBtO
Stc8ybKAfgHZ91N+z7K0/Cp0NKRNoztPCsMewoGsO4ZDo+9KO0/XWS3rB3adID7yOvveE7h5+19a
X53DidEK4V7gM7Su/7ryp4uf7Ul0CU3X1lXKwq4Qhsrp9HPNixpl1DtqFXyI8oo/mI1wn1PrwwPz
pbdh+z1P5+WrkGCuEwLW/TQ+TjrReFqLrVgRWnyW+rglCYnIvzowWJGVpzhp2q10F4Zdxeu8KqOH
qHjI0u5cGqG5UxVh7KgWEOhSVpkf9xIFjIkpg12TuSjVCerXmKkMHfw6HLQwPlfyRTMVc9FN8Nuo
23Vr7CeUk40GS00XEWuh7ayr+MZWcU8BlH7VNeBahfGafKKcNe7m8okwOhelDwRjnf4myVFOcVC1
QFvnjXxS3JmgopAGJl57saGbmvsYK5W9nVwoekD11of2LCaSuIIeO1IMRXqvqDYtdwipXkFO6ypH
mboYAvKpnCjzA6GVK6xu6moIMmM1iw9p6sW2p9SytKmP+wKQ6YoK+OjbTcXaW8htMMfZBi8uWpkZ
3VAqSg9EL4ZOMtSUmJfclvR4UgHDOa+9UY3nywA0OlFIb5wi5nzsvTBF9NReomNSlgjvqtVkOLqX
RgOt+7SrFypANpIfYMkog/6eliD7equol0UYFJ6i1PkiD/XqIUENiKRAPwKx1o8dXrBUiyWJDJEP
4WbcITh29yQYAj5vMZLRM4wuKaZJPxt1So7kuiFCrJstHL4FPEya+Um3neHYA2uoPGukYpDM8iNX
a+OAfOZ7GBlrO2LNZNVlUnhBP9U7quFhF+aH3DCfx8QydmGn2otUgO9l1RL6ieZ2ZEdaLT2WR3Z1
+QEzf36oGaSnCOirxJHRJEF1iczqUYgu34mYVnVg7ilfn8FiWa+MvdvIIdyd3HEnKo6lYSUvjZKt
NXsYCLWKW7+kHXlvIqbrG9PLIhv1QxURAEeCHk7ZxOv7vjtKazcjg1heaZ4rQn2PMnPmY1QiUFFs
uuJY2A5VQMqsinNtZY+m2FV18lzmwXAMJoqyKcwMR2uCjZz0e4f9qMeQ7GzBlgKF1seLljTydLvR
bciJY10QwRc1iK5q1dgbU4tUzrAPFd3Y84ASZTFZEfh+mxhaxLb+EMxepx7D2hHP2DQ9J4r2NVXs
nZIr43Zy+285/vGjqY9oow2+RgOBq68bBAuzo0fciH5y0TcAEoLZ0dcjK9lFrtt+rBgf6lAv9Vhn
epnG8agW+V2Hd5F0evS1mOTBY0xGt0gLSRB6Hi0pWLjrLLTLBRDlhTWG75Zu9H8zrGk/1wwY1bAC
GEITiMGxKPzJdEllzS1T/Gg/cvBaOwiA1h79yIJU84SIoAw6E9EhgVfgUvUoHgbkcGcEbOsOfkHh
+H89yLraT5v/26shJRxgq+tqtD5/dZKPSM71ntP7h8uaGAqHbIiTLj97J7paaKZuMZtu6lkJ3BBn
dL4MJf2QXTce5ODO29J01rVqs4KmiLVhpTLuAiVC/tTF9kqLaijnM2xD2UevKJLUUztHp7S1NaQG
fXzMpZ6tJbkQYnnbjBOc+KKUceDpVfIYy/rCmOouw2rIydfKxLpRjZc4I3YwMWGImVYKw+xa7k6k
K/m4QOLI2lKXWthv87zV/UiovT+FWkNylI2p5XrYWFa2bAd7H2JEIoUg9/KRbEKwkV9uF0drEXff
9GIG9FeVD6Vjujs91HZDrFwgVSXPKeeQpznu97wEXWdMUt2jEjE3RchwVipZshaB3uyTcNlcVbZS
fonJPHN24slqsuU0QDNtglQedLXrUHi6RAio1b6rZXfMcsKBrbCUPvTc1EtVJ6Zqod2B8lfoJsTk
ZrbT/PXX37/2pzmWM/F6PqJON3Xbdn6ZY0u4nXYtwuJHYavjXd+4FWFPgTn4dBkubaSzSK+o8erX
s7Oqy+heOMnf+GO0nwtQt3NQ2AKjOHU0QpF+1cbD5itst3GLHwjx9JdyQmFImpLdK1jUOluhDIGN
H6rasgr4ZM1eVF8kydjriDUeyUHpQVPTdJeiO5FxP+GjZ7b7649J/9Nlcm2WIurgWjHoQf7aONUU
ux3xyc4/tDL7IAatOyB3yMCx5SGyTtAqt26unjZHlBFrtizhNpq0cUkNGL3wUDqrWOjfIfnL40i6
LCyVSdlnmPCTqVAXw9Drh3kgR/OvX7b2S22PjxZUt4qT0tE199o8/EXPoKXsvxAC2T/ihutDTcW7
Kwd9QVIfVI0grLeFbaEpmbtnES2pdm+hjRtvpTNumetwwRLcx6xdDSelrzzKle6utafMSxxg/tD/
fY3TirWjoz3GtaYup6jcAFRSF10b7jUHWENA5p/V5gsCR6ztGM7tglKjsx4cimNDlwEmyQnYJM3o
ysXOXgJlLFb2AL44orm7r9FbLusgAF0Sxv3BtiYaIPRd8fiS4SnLpPXqZPpemDQDIyyEfqpMcjmF
o70qhROxcSv7RZv0NfbByV2F0lhFpWjujaHLMeVn9nIk6GoVmGbCFO6yvBPhQDls7jCIGfWiMcPO
DypWem7yjpMuauvvimmKY52xIFMU8m41h6TNGv+7ZyfxRPEoeMRb5m4HM/6SLJSw+dwWm+O0hVlb
baq2Q35LmWLNFKvtgM7GUHY/VIMcXIgaRtMTRFV20da6NqdM9qfERcZEMkbmth3CcTnA/PJdSxQX
F4z5xu3lp4A9mLMK0LWNhoPsrmpZ2p1R7LAhUhGa7oLp4OpVuonqQfOm3oxnyguFL+rMn8gKvzNs
hRzWGvjjoLpR4VHqV+7j4rUw6fgT3aDlewIqWUwV2iIcvqBz55e2NK2N2bez31GzVYV2BxH+mguE
/a6cu/ZvZqpfHDS/n8omPAmberULp+4XB5VUA5fr0g5+WE0csfzoCy+1FXeVItlZaWos6dL2/cmy
RH8yQ41AzCTclxmeecaW1Wj2l/6a0IfV7zHnS/nrK03/Wft1e3UU0HH4aDrNe9v8xdypqXrW5HWV
fI6EKZKCQUzvoJb3nCclMe/TsNFtgscqWid+Rbl1lWmtZwyIk2/k/WoGZJVM5HAY2crQrHaFRoFK
X9zl96VauEt1jvTVfN2eFOkQ8/VnxtLMBbF5ZfTSMeT8zdv503hn01wQLoIDzdLtPwFmDH2Y53Qc
0s8hlmdkw9pFc5G7NyiM/YCZcjHJJrvroKGhk+h9TZ9wpGmO5neCAVsxSPVuW618Gx2Jgja1DUSQ
SX+xh0e3dL5P4VQ9hvT8/04s4v66muGDN3Q6MYbhuCYDyc87RkuL27wlsuBTCQHfzCAVh9J+6rKE
pQL40pU16qMXKUG5xbNDewhZ7AXa8J2dubtCs8T2tpnqVeOotCN6vWKrD6RllZL9jkY+hReirrS7
oT0aWrVNKByuNSe8Aksw1kBMc3fNMKueEbRrooE+JpRi34zUQbjSNcckD5o1teH0Me8bymYMpp0c
X/76m/tFwXY7ER2TzZujCh2tq/uLXmbOJeSEMU0+nVxvl25qhczgAbbv1rk34irdW6NmLfFKfU4K
QVFy3ClTK/b52CxxLwEgHqKjMarNQeRRBd9ae7UJrr8zHGVLYmGvdOYzZl/SIDFrLFAvxl7dZr1P
UQX2SRLWp7kI3qQqGaMDNlX4XJ8CfD37RsIi/+v3yvnzp+8b/Q+LFt3hJLU065cxoRly0TphUXxm
QqgLlLTDCTewS9B2H9rbmGXmOY/TBTqZ4ujO4cXsoq+gnnU/VXWxykw3PN5uSpfSLuQeYA8CZSV2
q0TK9J6RN9hWTvuNCObxoFDudbp8GSvNiUDlEVAF5VHcjSeT13ZnAhyKObc2rhmSaZ8p5t1Iu++U
Ft9ie8s8nZFmSY4DVIPCNTxROdhdVeOptuQyoEdvpKa2J5QcLX/Xq5B2SQmT6GYK7PGVzdRI3WsT
hEnkS0JDvDYsrs0Ptljzg8gLbzIthVCTHFQKBp0z2Ifi0F2pR2Hu1kTYAwRHS8MLE1J5VqasXtCi
OKNfLE/6+Nh1c7xhyxlSp7cwdedFRcpwn/kIwXV/Np5YEiLxbIdPacm9Wzdk+TD5AAP3aCqm54xl
tDcjaF0mJJ54+ZXDb4mGqOK6OLFmd/eOVcZ7mlil16Wm2GhRMO4mZ/oaY6nTdSi0XXBNdA304jOS
NagL6pgeoQHjoSKlI6jJpexg+42M7CvBqguLHAUPFbjPtRRqimsFru9tj+iZ/dg3QMWS7NkyGzIt
rwm8ukPNDc0Q3hht30ZTezT7Lxr03TljMeSBEdnCehvWZtCkzwj9d0FDjbicvjuZEh4YwevVGEL1
bpDWeckEO4LauLoX1xsc0h4JrdUhDKrvMIo+G3zgG60UJ8DO5oMp5bixoakOcGnPeoykchT5RyGb
o2lBpe+c8G4gZ+sOWKrfavkDyRHllx0ytVsnavv2S6HNljfRetgXqn4ahaZfJi1aT06V3g3sMWGe
Td2GYYn69hANRAhFOGnR622smNI/eFLWFlXuLhNWJnsU79MxlJSqZsdt70Lyz/5mRW//aVdhW5ow
BJOh7WroDX8Zh3uSKTnrTPlpER/jp9HEKi7Hl+W4kjGUFdDZcWpOyHalk+VeeUkI8MTSwkVEMOPa
iuePfIzFOksBzicC8PgbVQ/bA5PlbtPkWqFi58R0fiAhEjMIKDyGuPCIN8NLrWIg/SWwPN3AJh0O
k7PQwgl8fz5MB7V9S7NiYyD6fAARUBIgWMgjDBKxSkrt60bNwTWyJrvE2IqRHhD4svRb3vbZAusY
s4iM2Ibwt4Y8Fis8Mfoa8wDe0DAu9wNQrfSa91m0jbzIRNf8uX/M6XzBXRuTpVqAUIrm4nN0UBpZ
Y9+tw4CGUno9hYMmPvVJPx1jS9x1c9X8vof5z5+oce2NIvdRghVDDNb9cvhfj2XOv/93/T//fs7P
/+O/jvEHHcnyq/vLZ60/y9N7/tn++qSffjN//Y9Xt3jv3n86WBZd3E338rOZHj5bmXX/ot9dn/l/
ffA/Pm+/5XGqPv/52/uPPC4Wcds18Uf32x8PXXX5QAlM8T8mlutf+OPh61v452+Pn+N7+7/8j8/3
tvvnb3Dm/iFUx2H3BOTOYGrll8EJvD6EhvYfFrtWZltNd4n04jwvyqaL+KvWP0AHsPFifuIC0K6q
ipbUUh7SxT9QWQjErCrOH8dVrd/+9e7/YP/9/rX97yxAYiV+ngUhSujC1B1q5UhDLcPUr6ui/6Hq
VTtF6euyVLdm0nDJt/0F6TBRVCGtjNK2EKkaFFWC6iEPSaKhy3EoKIHHM0t+LJxgOKuDEcyoxFxn
JZzmwRD5e8P84lFG3lRkYkVq/8hyK/UMuveUAy5Dhy2pFAvEwcIP4Jl4xWw+pYrFDkzV24MwmvdC
BeJn1l49EUQeE2zEjo/Qpx3BZLWHWmDTONnKlu3LXFA3NgH9pRVFhqAW9wjeT6IZHVx5Q4BLHayR
Uht34EJbLq2Z3WO6EiNxwrILIY7MfqN8IIMIyTem+zE0YCYi3WPJoKOMj70sw700Q0mKI1SusUbI
dTqvpSafc5WOtwb4ynALCvfxI24Gysg2WiWZRExoQ+cNuCPWasi6HXepE7RvtcOutTEP0rZLhH/s
1Gw+D98YiIrXGkJa7GkXZ3W+Lwk5Xgx6yPzdh9SrKQ1QtScM93pkjrV+vN3TwK9uM1U9Omh/T/PE
51ygIFmXRNnxLsz2wOZq3LeKYS2mESyITnTuuRBleBcYMzTsWlkX5TAf5slIlg2rtYULyPEunEm8
c3LKo7dDWQb1HbaiFCD1yqC3soxFbD7afXtt9BA2QFM0OvZl8EK9XTnDgqtWkl23bytOcL7dNJDC
zpVeXnrje+6OWDhmmzWTk1nzKadytS9yfV2Bp9E9tamJDeZbToDxmGiuQeNBQyoXhqDVsmJovOLu
bMypnN5+p6T4WQvbPjTXrrkyVnvRj/bBhYsDijqoFnHWR3djY8eneKBvPVHFxvEqpd+o+shwXdy5
lor6Mp3kpZ2o5JHv3i6kLbpL0QjzXlNPvbuNTK15UpWSG/UtNObgcjvQRbMyh7K/s+mma0NiPfU5
8Z+FEr8SpZwxwfezn1pt8jrDFFhM+EeWSWu8jmU7PQZG99wHJbjZ4dr6mE3zvrfY2Zd1Qf0nQJI6
shzeT5zT9tWjVFsKJ/BYnfoapEafOeVSVZF7uoUUj6jNTi5RMidLHeJF0WAKUcrpB7zKbYhwFhEC
KjJQZNE3bDqhl7nrJjVZDTmj9RANafJG20hBmlLCCkgEUbmqDaR5sFzPKXqcHgk8nJrv+X4Oih69
DmHMzhxuqz4Nvveonam/nDEwDk+tXc6biNLjymkB+6b08rPA0s9E10hPHRpjPSoigE4/hM9p6pir
Kgf344xu+IxVCFqdCNXV7VF30NeahKhCdKqzSSs5vdit9oKSt7xrTSME7dem7C3IhQOB0f/I3xWt
Ch7SGefy6NT7LO/dUzvmMaZHi/r8GDuHSKObaxZt9RhZ2BYS/nTWasqyvgLmnaBpd1avAy8yj2aV
he85eEOvodUBdUmdjlEaoevOR9NzuNj2dWXYuxHdAQOFO15KZRgvhU50jXDRWLdFj4WSnw9RPy+7
eNKWt2fYbeNumr6tvT7K/d7Op/u0scd7YXbDsYhj4rT+9SO+y3RNBuI+tizVa8eielErI2f5VSrL
2+E0sS+tIqi5eR7uSS7KXkBhnwOSNu7FLNOnqUSznA5vwIDm41BHxWNbZKe4aMPz7WgMh3Ch4zPZ
pFwT4zQ6j4xAsR/lEw24OFVfcjXElofba6JBdtcI95nl28KmivlQanp235XIyIfW9E2cTEsU+/nR
bMbsqKQ9pm0JDDrUr+Kj0Yj3gf5o6gZ5VLFDoc1GaIMTkqy9LKg/I3ct6wQCLB7ohaVUrj9naXEs
6rYhKMJVvJDAgLU9YUhT3fI5NBWEHwUFJsl0uciDuFqh2os3lWWcQ7WPfziOhvtXVT7GldSQ+djh
9EIGjthJN1P92+GCmFYT32J9DcMx7deMsyqDJfBiuphNbXgNPv5c55WeReurnF5IeCpjaVNtf5VL
pvzmVZ2HgEB5sni0qvvqFa4n3dLONB/6Z0sxlJUaa/mW4pxY4ZRCoYBq977QqAu4rcHqurPthdOD
KW4mLCY9+OATaJ0SDgpI+17SPrPMqHq2S76U3O7i/RgXpwA6xXmY4YdHhE3ueMnJE5kHqNuz6VWH
9go1NYwvmLLlvdPn9HbV6ILogLE6sKqNKEuAgkl3SK/kZzOtwOA7iXxphLJK4rLYWTfrckvgs4kP
Zltd7cp6U6fLWOUd3R5FpWZTND0UOcl7oSoDz7Kb+U5YhNCH9EF+/9n1sOiTclnl6nNQUR51rje3
e0PB6xnwIC+7Me33o633+9u9NBtDeG8QPXM2e0sjZPaFYqEwN7RYhWPS7mJdrxZJinc6x998l2nD
xk7bL01VtTWFzcrPTPx3fVgyDVrZLqZkvdKcnK4fHwLnj7Mx2N76nPiG59bfDEw+aEFCDFeq3OZl
vJqUhIl9EKxyGjug0Zl5WtElJ0AAaXOXK9TXFEZZyPwp7BvrU5tZEJlMCuscI6eX6m29R66T+Vas
XoYgTnwtCQiUNK4hOw51xTKttoZRfwvdfE3nSV+OfTpsxNB8ZxCeUR8rLioJE4AORLvaThMiq8d3
s3Z9U1bSB2A2kAJi2X41XeI+a1Z6H5ie0XX8WQLWKBt0O8P+sCeM3wll6AmJoxJpXtuM9xoIGu7U
X0Gs+VIS1kL/q/PaTrtTuqD0kDT9MKg7Z83YermtoTJURM1WNSHzIrFNX5jt6wwrSU0kenA101e2
NQKCjasA+VYC06f6AC5AnyMonpUOFwRXDbAMqg1hvoTr8GzU+oeWK0doGSdFDUZfmt+cKloPmnMv
y5pOQTZ82tKOvLomLwuIzVMo2+fUFuvWCqx1LVOVt/6ZVq2FlUmB8zy+iAAUeGn1PiWbPUsN2xi0
hTrRVRgblELRfTiXgN1xyKOyCvrgrXSV1it+SIJj7BTPLIE87TqUQe+rjbbudBOqPEBxkQkCiOLw
gz4NhfEc64RLCSX7QBXyOkN3mLMeKw3W9CHOQeJlu3qosPUL7aXs1Etgpw/gpd1VTiCbrX4NljcM
03MAoaciLrIKxSbQlV3Yd+cAeV8z2QvOpiVVSHaBdyOaJGzREyer8tAbyns6tPcqvsA2lYtEsTaT
jYSCkdhzqMc4xCz45RVHTmpaARyjjTxr9kuC3tM+eygopOqgAYFhadHCSGriICjFYP78sIY4Wjk6
lyQcxVoXlJkTfJdXE7VlWITbGPT86ydqV2TVMtcbu7iqz3VoIgmMWlKXJSlw8B4ieCGjNp70YnAX
AJbbRYOFIBBXtVNQrylB4byp0FOAoSevfa/X3Lsuu9EpXwOlEeYElH7o3wP02Jdz8VEg1123yvSo
cj0uSN9I+BiNTa7Ph6HC6w8E4vrLNZ+NmO0X7nQHlJBiapIWfufAlKr4eppIXqY03+cqRhRg240/
kZSJ01hbcaqTYQ4mYEGs8rNaUnpT7cIbkdcua4I05/oaqp7xvqkZ+m6M197VKVi1/XObG9/a6+/R
NPEtxAtvIOz1JwfvwxR91ibXiKHUH30VDx6I2cS3nuzcfYMH8z1xfjAD3JGGwEutYuFdU4Zb58vJ
p++mpR/0jug/2sYNGkrABNQXmSctwiym995wnifN/AT5+jnF9cGsPtsWghcytQMUBmKX+cpFFn1E
Ir7vYAd4pajetZIgRDuamL4mpGrMRX1cvQGzJOGWEqQjRmLpoyML5lcQQi+hFA+tZZ3A4t9n+gQz
yci9KR+/qY48lnW7M2tlz9KIRk8T/YhIabudgLmJ9iOjQNPLpMF8bJ2b1NpLxF9UwS1FXYZ2BpOh
xfOcclE2EMCyGbCMQajOoBDnQoZiUplvQo1BjPa+paAxK8eZlK5WHsLW3NS9ES1bvLdqskia/K7v
g2otZ9ufQ/RpTZ6fQ0syZEWrpqHZrkiEiLBCFpXzZiJD9+p5/pTOcAX2Uy20iARMllESBD6LBseb
ZyvdGAMuqUzv1pbW3zmT9MqseSN6dVsqdrIyew1mUduuijE+yrofl12naVSfwoVm1upmqsWS0JV3
st/k1rRHzSsQiJ3Y7+O/ojzTyFJntcT+mADH6756jI7klnkTOWt3Nu4D9Kpf6dQanuwx6NPZoc/o
fIQPycWRxsVyi/gxLY0XMiVyimIVQd3BsOtFSyTKaLRb4XJKFS7Fwxk3m1l3L3CbCNZodIS68ZSu
0mFJotZVJrdxwUm2daI+KNljbOBb1UVlknsPLUb2Z3Z+5oKeS8via5wWtRvvTGA5K0CF4ED7RKwV
QjUZuy3o8HG5FE5xttMpWfUuQhg1sPdkHsi9wjvFZ7adCC9ZVmp2VhBqLWoB6R9q4SZUQRQlbsKi
pYEHp3bzwmHo9w1lfLMam2CxzNoSwRIsZyTF9JLSb3FS4tYC9rsoWvUH8SXEfGQYviDn58w1ZsKC
GJmnhmS/zZtV1zjLiY3/JcXq4M2B9a4bxpUtwdj3JhTd9J2IUKSOHhGDHRGftUGBuIzt+4ikDLa1
jl83zoOV8xBEkmdVhzvaNhnRtXQvwg4zoSjuyWWzrnTkY0sW/LJIsLe6yn5genVyt6Nja7JBrybl
qQ3AUfduvGjc+FVkWbZqxHAcCvUrmhBXyy4uNlWah0utNtlYh+6qlWa1a6y+2iWI14GD/fv49kPD
tV5SfbaXt58PFOF3Vjv9+Xm3hxM13rEbq9e3/4o6ljdKMeKXX3l7EL6SsoKXdLj9ytuPhrpfjLUN
RN9hog2MsNhjzqTampcMy8O6NcR2aMoTpW6vK4bPCL6LR6PxlYLHMd62ikrMvNJty7Y7m12zpUfT
euSSe4W0Xgkw/55W86edTJ+10WR4TINF6xpbYxg+Z9ziHibARyaxfR75NVnofoe01BPQNYDV6dB3
ffaUEJ0r7VhOcen3P8idsVdZxizQC+1QV9bCjIvCL6VB9HPnRn7rEI2Xl123S683/ZT+cQ9queMh
n7d9XdpyIwd1cXvwdhN1cLXmQTzV6agsez1+x/4PfbTLNv1g1mxXbS8bJcwDvXOJ63IHTzVDdaEV
ebsj2RCbOUjbdnc7rtjjA1ogoC27L1HdrFsUsxSsysELqCaBy4h26VXRYAhWZ7Oev2TmHK1m2yh2
UBkQa0YJqKsIxweQwL3aG9rvN/q/71nU/1hKhVzEYw6vAUXldroKKPTkgoCo9FrjhKzvh25Rg1Mv
nR4Swx3u25Tg6Fg7uqL5iNrgCZrTBmaQ0MdTbi0GpIkYKpa6UuwALK/7ZKa/OZRkaukHcGpLUxDW
Q2JwXPbreKzZzyyyiE0P5wabFMT1+j4oyUhpK32Zm2z17fgeRmmP9XPZwdPtXOWt1kJmBrs4xaP7
o5qcLaps77pEEILlbBMsbDe7l6So2EWz6+p7MqiPVVGTzRmuXERhmqq8dWAyqf2xxK+XgriPWkZv
2qwejZqQwBYNNzW6gGpKQzPWVO9g+NWL6IEk92BjyOHkopmGW8ZCKluRz7knSdrCUJEq1cFUkzUt
0NyTwOQmRz9D7z+n4VhjtJKW1xQDUYmETxD8ydu0OYOLGrYl3Qx4+jvBLgrEwDTRsjL14EVT+nWg
JOwvxp2rn00bY52adWTFQh1F9wngtcru9GSLXljzIEF9pdXku5mycyan3eud3AmLigAYD68f3fJU
MfATnUaFxCm3Oqm4Xlb11bYV+XJ0qqXSyUOdB09lZakLXMLnpLZLv6zOk0n4QWN+m4LgomRRQVp5
tCuTOykQeXRtZSOSo11HFXs3y26dF4iY0za58sFeAuksR8IjfMhbVFij+LEy1zK3EZrU7AJYcHDq
Q8+qmsvMct/D6Kqjr0O0AgLgKRIM3mbfhAul/hZRdnDmZcCOyQMI/QGAedeZab1M4uQjwQAAQoIV
a4opUh+OZpq9jfD+d4SPWQuCfJfmUG06K4r8vAITUAbRj2ky5Ck2WT0alTemTGOZ474kQH68QMrH
JO7ZysiZGtHwWmfIZ7rsc7DaF82EmZXOH51L+wkferkSqOJ8PRi2+XzJ9EZfoHNQfBOdhlCVJ8dO
3YUZlbtook3ZSHGNRsyy+CG31XOojF5Bl6MPK2WrkVBpthule5F2vMPSthxkvVUz8yEpptJXUT0O
GqF+WY1y1+nFV6OgMtCgNdTJuazxxefBMQtIVJ+NyaCGcqKt/lnP8bcwuTO0+gWdYUUSUp6zmrSM
1WAxoiEdXgHsPbiYoL/JqvzQrHRrtAohOhIDzbPDhWj0rEIccHo0xfA4jC5Gx2xlae2lbtUXUyR7
MRaXEOIVYSDM0el+RhaEBfOSJ83W7Mr3tJ5ST40DzSsNQt4A3H2LTDdaV7P5PUjAUdgo4/xclI9R
lF7yufqKGCj0uf6q6PmpQXefqYw5oMxGooIoYX6f4/E7tLY3Tcu/YNsfO1ntJtt+m5LqTSL6ZJxa
tGZR+lV5jTTQynw1EA1np3PqYVLTvzXmmGzceX5sHe0C2crEQ8TV9VSqw33mOG9VgO2xjXuYq5KG
rU3VzBnHjTs9EQnnrMKp3BXXpSrA2i981mugYRqyDeOpYQqQoXbGcV56qkT2MRWrcsaxGrMVhLd8
ZOpbUW27//+EnddS7MC2Zb9IESkvvcqVAQpvXxS4Le+Vcl/fo9jdl9M7Tke/EFAU5ZBSK9eac8xS
xQNufmpcwtpY+hzBr7p6klRv1lqfmm0+jEtym0/bnWVQlG10iiVtD1Tn1lzcGA35IlmmXC+IvwcT
z4trXGWqILRKt+8xIWGgX2HGEKBbxxj+ZxVAv3sH6twjOUkLbWpDkSBonzuNDJKSt9uUG5/2eTyq
EanilaGVUPBszXJ7/ohl1T64JT54ixWhsNIIDMynwr4MHV9DmcNbSF/zTaWnPNTYGdTVG3L3UVuw
i1v8wAw67DeE5la1mdBFqhsn+yTlAtJolroeQPOXMitf9cw5b61c2CnFE5qf0psf57pR+bPs+udE
GksO/fYPxcdjldlNiO8OeYxgj+bcdBaG+Hl16bajrfNtobL/6GEgiuXZtnhTWkzNrmxsFi3JZbLY
rjSVfZEFKM3WeCwAmDpHDFf0zteYdqERFR9x2gZqkd5ks/pR2g6LvNvdJOrIeY/BCdwRZ6XGB9jn
dLDP2+0Gl45oEvXSagUNQbIr+e8fprrOYNjRDlEWkZLeRtuo4A3Cy9mvXDt85Jd9EJuPZme9LWZH
d0d9jFMaHNP8hxr3SZb3JraKKGMkHc9WE3BslV6sw6Ng7MR1JSNoVi5pQh25IkCAOcOm7485o2oG
nRoVy3oHWIB/rZxk1ErEDbOmfVQgn7xhPuarGV+ZUj7OJVqHQSDF6dxyP+Ju9AZxoQFTh5PHRttF
aFpJwsalQV060HwSDoROlaHb5uONaKK01Bgd1oRGZ5r6uqnv1Zw/rYxg4L7E9BnOK2Q3vEKPfLd0
p/AcGI5WNamXaColLq8KSUfPy1sac2QdHYMFOQWXspq+u2bo7M7MlesPXFVb9Rl7RZZUM6Qp+Csm
8o5DGtwJnTYH5feYqshqkhtbSa0wIwmH1mvhkAvtRDN5gaBi08de6gsrVh8RdPu8iXWnz+OnJOkN
Zs+2cs4l1yi8bgcsfsao34/d8tzq7mlKmGWUnfJCx9YUtfTAc9b7SqFFie2P6ywXtCxbP7J03WNg
LvB/9382i7CdfmLPypwP9peWeWiUF29285D+unuIsw/a9vbZEUQzffRrXXsdzt0ULhtfC/Zwo7L5
x6VFAUzPx9lj33nWME5RqjVP2NfCZuQFTKmwUXTSVd5cGapVk1wqphNIl0Ncbc7TzSnpgq7Sdx2C
6GhU3U/Km8dkY5c7bLgmJTxdp0Rfk46fVW9gMLapXd1M82KV8J44jkStkxg9yieMzGBghuuFgOAi
vrAT+klrM18rZJYFcmIQPJxNdX3xSMQyzaiAYkkaJ9vqlotJaHRpk0a9TBHdI+SI0yfRYl/tZkgR
TNgqGuTvxmZ1fjLJox1PV/ViZIEBVI0B3kJ7bYhYntfAnNmnM4M6gpTzMmV5EEV7ZSeseW7DBg0R
Cdbl9h2F9k5Nk8NYLTSxpm8HJS1zledCzTVvJnAX+dMaZZ2gCw+72LTaQ12ILWzOwOJm+K6VzoyI
OYoM+vxq+6SOzKWtzKaZl2Uf7cUyoPtxJrFTzuq3HCpUgUlpdb7l4ND/Z65X065WlPMKQGSpJueQ
l1ZFFZFyOG4qUiVJoswJNaUod5+thU+8T6b3mmREACuhq/apPwIa9ZnYh8Ng37KhfUjj+V0jpolA
bSfUa2fcjUJ/7St7hcJCvBBgwLehpL+F1SkPsBUXoSoHLk7qtcmg0IzhlqYOKx8GjSulxTmwYLKp
OCYLpikhcqzSp2QHlGJj5wCnQAlaOvt2G854liWoJmWILOtrNgQ7GFt4qtSHIEYdGuSWqgZIl786
Rmb+XOdn/BHYdDoBfl8rrOw0AXlmjYlAAFUtCwiYfjPjNPNI+M08EWvYQp3MV/vtKVEUsFtSE/6M
SRj+mbMGUiyfEiOgb1bajSNTOAvLMTnbPmiMcetyRzDKFmJSkV7aXEzusG97KLOEJuGhUPtgrXTF
azUFHWqz3a2DG5NyvyVB29VjCOivCuZMnEUFFJPmc2zrtwZaLj/O6BI6qkPMRv3aAItx5ZPMZR2k
MOuBvcfqhd7v1JqsSEMDPtWDkyDPfGKBOVZbeWJ5iEi3rqwTGXskKTPMJCdTMT0lMQTc/UmP5MJF
prX6leuP+p2x+fNTIipRL0V907Bke8pclYdiJeFqHuZ9VZ7Z+oZ1mF0ucXndH6ilbxvJsCdHl6no
TBuycjlkhcuMrhSHpMQtvDmUIZaBxlXb/MUd4p0iC4LPwArUAyWC0S+RM6GOH7IRM4zFhnwblJcG
ykYG7Thq22DomguRtIsPGRbrK4L+0Fhz7QjUevTgsrIWNe5Avvv6oSGeuCoFfrikQfdd3WXJsvmd
Yl8RhIbZHA0WQ6OwafLiso6z+1gi+sVzxlSS1PUO0JnHqHafpUWUM530xl7esY+NpBBuqOZMaqfa
Lo9T3ey27DhoNchyBguEQ0hPccq7eUrc53jElOM1ral80Z0Lt9HalRN8sJXLjOEO1zHO2wDsV7bj
+d7TqWXVRGg12hXjeKOFXzXVHyJPSQzLk2BLbdZYRR9DQuS5vuQns9aOXELvWts6TDaxtuYoU64m
TePlFvVmbBmWz1/RbLM/0f/Ue1NWCIqJvQxVrlFWM2hho8UMHej4YP/2Elv9qElXuJCtck3E/EVq
24/OKpi5x2VxreQEcJQRvlNzT0RtemBbcqEYpcH8gHYI0ohD0WkIv40NO1N1s8rtUrezEuD/4olx
uKn6glGHjvRVs8E+TV2GgwZSpyzYMfX2Fm5Feo9HmxTepJa7MmvFrRMnjBIV/bFzm7sJRSXbjpQt
J2iHLAY3DFvVMxg6Hia1BfTszuFGzz8SA6G4pFjflMoJR3G947i70gvlhKgA5cfSg7Sf6Euwh0O8
k3VHc1PeuzR/dF5o6INje5qN9aA3bPfmxLR8zeXSI771eVooCsqnAufJuRfExEG+CzZfVotCCHnD
7TQ1recW/Cc3faFyJUeC8FmF8aA+P0+ohMOl1qN1a0GlmNs+X1s0vLDR08Stg6KCOaM3lkMfyTml
sGyiQVDt4X6+qvrSPikFvrDcRASlF7TW5GuGemhHLMnCYR7TqLgSSvpKd5CdyNgnvoWOWJOOx46i
JmEuDZl8ABqbwPlLAvQca29XleZXDJcV4GLTEIwanWwutxcTQzq/HaYPqzEUzzS6OtCnF9b2lvmk
+qUOTufnGEq8ShdOWLnyqto58RTMfbqPz3kcS0H9W8hpB8W1ozoMV5mxpaIp3+m1FjCzrAP2dK7v
FkYcqgUrNkwWChca36blcn2O4/Wk16XNNbu6WFp1igrZQVzrqr1hD38SNafNVfwxyCHEzE6NN1l6
aHUZqfA2ughsOqnxsWbzmQV+1FTwrqvNvbLpEU/jfW7Qtkxnou22+XHl3WjT+LZm7yPhjfjH8zFM
hRakll0TClqXRDwLDvVpPv+b8rtRr6xdhf5HVeVN7LpBzX+N7X51XxjEa7ZQgndTYyf+2BRfWsqU
R1jNQxwve2QTr5LxO75VFiK3G963PN1TSQt7s1FpTsy7m+YPg6qnbYpYynl+urZwDeSTTVDusDpx
RC4MntGJVOm6qXyZle/WqmusnNqFq4mv2KqpaKn9qW+dh8napZNuRU0+36xrd3LdEbFulu4R1qDs
ponrz4027Jxi+CrUuWDzSQVcCru7lZ1xkdmmG1ZjEXW2QgAf0t5x3E9MVRgUCpKe0viZwRQ+c+A2
Tges2mi0PCiGtochsAYGHQ0/W6o3yyEzg7SPE+LfhXXfPeZcx32JJ7GtJlLZz1z2hf1ka2E0b6rh
m1Fcw+4D4VVSM0SiT1evbkm2rH60FibbM8MuOpqkkU0ccDw0K0M+GLseoEBHp8NwIXaUZC1PwxfS
LjZRJdhDzVrH3arrA2oeQl5MchnwdEZCVZ82oXz1yWIch7Y59MIt7pxL50Fd0vpiSBxvPlthxZTc
W/q3VebDTYOFMpG4SJssAPqznJbN4xRhxzUUPXo7s/BWC2aD6K7irZqumnHod47eEgbuJAKD+lj7
3dA8m44QL9Zg3vW6+dGYxQvgkHhn5KuIWNUm+86kwbrT3SK/QBoFt2ij4Gzq0byysJFDB3d82kx9
IOyp8QHjHpb2uRi25RDjhDgKs/toBhTjVUtsZixvxlYfWRgoMRswO37bK33YY1NPEnOXjkgkIa0n
YdcZXq2Up5gkooOK0+BatfPLMhn7Y5z1gMs3cU3jgG52vgEiDvKOxVggjd+PhjqwL5lFONKh94ei
qPxkBp/El8smy+OvtGLEtnRtCLx8p1hAq2BxtIHQlFB2ZJPTHNktZnxSlIRrls5h4Ez5aV2te7WJ
9TujxB8z98YOsf19xixqv4BiojSNj41pEVxU1UeIXfMRJ+yVYhPRJhb1UaVDaBrTFhWxUODSzeoR
q9R73tJ2BHZUEvFqMjws0MqrE7uWEeKdIbFfV23to+8qLlyRPanbkAaxM76j/3d3KStNbSlVsPZ0
yOIUxp++EI1SGmjWihKWRu0OB3QggqXkrURS4ZPJrUTM3nu/zRgD8d3KNUzcDB3hWmQS+Jss3yez
U69VCTGx+oiFWTyVcXmblfqHWVrh2FYKzdizODwmCsiNZDrflRwKKGrHnmDq8+5XCWLb+hp7LMud
dMPMqiP8CxUjU83cdVyXRdt/WUlFYera4LLG9noeNa6U03EGu4zZLsEXLdhN1enznCusvjrSPpxp
WNjZcX5hNalPRpa9tg3X5Yp2dabUNWiT4lhxUO+h5RKSpjBTIS+NFWaRQR/aOuXTmmxvOpvhxWbs
SjZ0KBqmGNn4gjU5wxE0vg5aH/sxLTyfCvl77ttyV5Aj57sjnBvSEztup0CW81qEth1VCsfrNhOt
aiIkKQVEroLIJz/JMojqdc4Ywr5oWWzsBjrj1AnAzs4c2GBRRQK/qju3iY0Gmotsxocqc8doHCyi
uGNTBxUgAUCyOE15ER9XLDFBPqSPtWZiZmgMtLN48P1+U+pIpKx8aEm6MNHX936s/ozF0iKUsgnL
FcbOcjdMPcwd8Nm1T0VGCThv9ZOc+dwMHYRzCQFkEh09Xm1bME3MD2Katn0XVGqwljq3dDGsU58R
1SF1k4U3aqQXbrVUnOVmdfz5jn4KYs3//20au/fC+70jzMX/fJiWUsi3unSsL0jS7PyfO/7cp+0s
hHY/P9PHd1b/9xnBk/Grn59JK+BXP3/wH9/+vsy/vzFZbDTn8P98FX9f5N9n5Ho3bOF/3pJAPA5s
fBx4LHqd4+P8rn+e/e8L+Xk2LbWaav/7xK1SUEL83LUrrK3/+/n9ffCfW38f5ec7YS895wMH6cGd
3hLLIMGvGpoDgSzaYVSXhmUma48/38VoH/5+93ubs8EmwYb7f+6TI7Kiq/Y/9/z5Ljmv1L+3DTHG
qjg39j+3/32En9/+/ePf5/r9u38exlTOsh41UX3Voo8ekoynUjck178vpNMUJhA/j/Uf3+K96EX4
+2h1XyeRtpiPRTWzNZ8KsUaOFNechfXx50u+EouVnr/8c9vvjz/fwSO7tIvajf65/efvf277eZDf
HzeqUPY+ZKD9/Pb3F79P9nvbz11KGll04M8v7Z/H+rntn4f5+dEdu85TBzOFccns5X/ext+3+/Pz
z0PVss03qB3/17v+e6f/9rA/f1Ns7tEdJOk+jTUeBxjLATCeid0XP9pxxhjt/OWfH8Uy6iUp3P/X
r2cR5ZsT5e654yL6//1HP3/58+Wf2wTIV08HluL/PsM/T/P7t/881X+7n+rGvKbfx0Jf2B374/Zz
888fGOCsIY+f39nvA/zH7/95kp8f//214lbtfs1l+F8/gt+H/X0d//Vhfu74z31+bktRkIWzrX/L
TBo+Ol9khCojNK+eR0YfaqX3400CTiv6u1zM+pNiDmUMj0ZrH39Wg4YW3jHNm+Zg6IWdcgWn+1CF
WlEotBTZslk6aVouzVNOuPcR18GO6W9/sSJDImSI7+jW9QZbbKsNJ7Uwd7znk1bQOhNO9SDinril
NN8VC8xumdFyVGhp2jVmymVA/Sdx5LXxdI15+crcuHDEkpp5qNabtZ2+jDgOgFEQOJSP7D2Yw9ID
JKOqXNcAZj+KNE3Eu0oVX265PKitW0RQUKClLw3iot70VjXOQq2iSkqKq6oBW9CfLZH11qaXFiqo
q+Q8hyEkiylIdapUtAAMsc3AtWoEAZTCTNHbEMRwfNt28rCIFVccluNb8FHafpt5ZRbb1cV+pjRh
a4N1Hwk7hY7mDEmUjedKjBn4VLHV5zMNGvYq7PSuCWewfGY+ShgrI7Nc+jGYWhD6b4+6UeIgbq9Q
6bZ+Nhiv3XwGIK1lRAGVhSbXdioUAEdMpPKUths79iYY6sOayku6EuwxctqAimiGIMlVj4Raeh6j
kUVzx2dnjrhagf48EPZB4pc2w2x2oESwMR+clcyl5c9g88E4k/vKTJ3x6OReJmuR+1nJ49S5OAKB
WXbMzi61SaSInnL2LX363E1/8pgCUggqgmUznR2oIVtpcUpqjL+VHr+uYfFJG7TT22E2QmrjJ2rJ
JQJd1PjlOHzZ2U2VMLRHF8jfkt1V7HRlXe80JUHVMitU5uXm23HxNkxuGjK+r/atQoOgBWESOZuK
o3QsIweNRqgZvPEEXeO+cG6hXfd7h3Twy2VD85lgBTiKmn90G+kpRDhmkAD9EkcwNuBcGjV29qny
Z4yrLYCCeD6CtNyCGpNu34ywKZMHxgOd8TYqdnxqNPlJtO4Cvd6xz0mCk7esSOXSFNawIXKD/ZR9
yZiCtB+8IcYwLEGJfIvgW2W3FQK987gyFKmYLaJ8eY4hXAagczw0axPqQZUXzHNZKMmCetwmXy6A
V3ppoqNToioBS7eqZJZ0zkdbwmdORPK+Tko0Oorizyp1mapf0U9IL9IaK5ebfiln5WuzpPS1l+3F
7UA4W8ZeVb5tt0Z8kunZQVcF4Itc3G4wSwGWl0GcTg+regavu5fSofom6F1ExdR7HZyiolNltHUU
xjQe20hxntJzBW3iw8clBfXHmGp6IUpzuXFK+/M40xRX1etkoTtRMX2V4t3sCHEiOHAKZX8/FN0j
YvqShDA3tNz2VR2nEzO0yid0OyrH6Ql8pu4bAx7tPhYVTZqJ/Ya6CFC4ZEmNK+OO3E73pqEI6mT1
zsqNJyWnKYptrSzZIw1VB0Y8b4+6Q+yNIIZC1RFcluX6nLjTO8QWCG9Z85VvL5tW4EdFHSpIhQoG
7dHp0scJ98FFnY1qNF+4aiSsyX0fFwleKqH/ihgvx74Il1b7Q45sMArrNZ/NE7rM56l0Lw2Nu1Xq
fKUL9HfjZsCAQtIytsNljD6E1tS6K9LU8jKM2fv1w5p2U1w+ANB6U2XNXGhcb4wc2K7EM2jRScQk
wdptMAjrphqRFGwWtDBBwjHh941EHZe/T3xIkMQRwmCzOLQLFixsWljW2SOmBJoCLbpMh+ZCb6O+
MuNb1CjEE8ZuDmrMfrSWKtBryUKg0HEoy5c5gealuuVZGU87Amjec2uqum+Oa1ACQw6SYt4Cqxc0
ZBYmYqjsw0HBKp5rtyDwaE4/TxZT3w5TrwWDjWH7V6MUuE+1z6HT6XL0qNyFSc6rXeGYkZRrFSjj
7Ox7d0qmWumavKioFJYKXee8kuWXd6cOmHNVr5jZaXQONKy0mRcM1MMdsN5BHujDRbHoa4r2mrmV
lzWWEeh2wr41AcZz5uFUXl1YYKY6EAHmaJ0pc4eeqbo92JiHyuZUYRuvdPsATfZ9yNqwWYyb1Cmr
wBDlPlXtDhLsOAYS7F9EvNZxZLKeWLURdFx1Q6nn6NrnqQgshdkN4r4VfUO9BLGufDqkVKQkce8g
NDMZmNEo2daOqfeDoW5w8sEpQ6MjE3e+KohCqxcRGWqJED1FHrJ25WtmcpgpzYsrmvxISNfZoE64
Jhpg/NHl07rBkDH64SHtN7Co1rPWoKuhNVxZXWQly9XmBHZBw1UdkLICWr2CWu47zcAktWEoYxnD
oYhRqGTWDloX7hKUaq9M7d+AUD9YBM4vlunlYkbgWu4Ho3wtFo6JfMSBLqkN9Oky3RARrfjcRE9T
q2i1G0APgd5zfhbIacs9u27Uh0BQIXVaSOyb1efcfFvH5S0ZmAnaJZJQp6FNkDHxrYrP2c4edYJB
pm77zhnSTgk4ySk7SKN6YL7KRE40dy2uUpmd8T1Qdjw+j3tjQ5DSkDkVFqouA4AmO0AV74MzHBKJ
LYfuZlg7FdKP0f4ejGGD4czgXI5n0rfB+Ekgt1CM2etqUUP3xSM01iCPBbskhBEhpqjdYrkHXO35
uUHmHJqFMT0mtcRXVmJRCESKsK5edKVkvxwjaDdsbX/WUYN+rr3WLi5G81NUGI/E/CJ5UQdxRqgX
nSfW8sntlQtWvvusj1tPSpuPPjmpLWWCqe3GfN4vTRwNezJZI9BM8ADooPgZlisPPnf2lhJk70u7
PWXOWb0wEp01rFawuNAYm/tS6qgZtBqTCmfv7MTfZbkcm2I2/Xrpn1GFXGrueCOd0rclIIAxeYOO
wRgErJGfz+WrDW4bfUgz+cNGU0s36A1vHBuFAcWBRey569WZimYJHeJZOCV3hly3g4szualOeANQ
22AGwjPD6SKfLUIVvK10FoAczXWZ0yDB5cOnaaDn1KvkobHK7/ZsXCFqY0Z6LeGry3Lfp0xVEPTY
uBbwGKA7r5MJGK0C4FkCUMHEy5KrRRaxj/YwXem9ezU2bRF0MVr6MsPzxWhdJz+Eyf1zVaBOdRLQ
O/pm0uTX+ZBtPkbbxkFQobIKpGa73oCHnT4Lk1XwTVXfcswhZkJD7ZlDn92NUzjG1vjABY5K8tb9
Ir1XXhKg6A9jA3o0Hh8UY2U358o3NL/eugKmU2f51g+wtUgLmAa4z6qLZK6kSdMzFSmbpguQzXPy
UIR1aAK7hPEZsz4EqVWxr7bJOThb+WxT1LdcweXUogOnNl5nTk/oXXWeXRr4sSDWXC9uzuHSZXcq
y08wwLxGx1AwJuwuwS/8sYeM9rjKuLwAWDI4xOnVH+qCKmXrB0pvTEJx5kSMe69k0l1YFIuAYfAF
JydKEA+Y85WWFU/U2k+OdY7nBMWMTHf5pCvFsMWZlpNDFEBsrUHhyPekJRnDtm4Vov3If+uQbnec
HTPpF/Ruzali2mSVhWc41GBWaUR5kv2ZItcYL8xG7T3m7oqnLvOj2cyhqpkEIlSkFQIv33xL3mBD
ZdirFDc6vXFmrh+0xOodY7brrtuYYm7ptEOXqw/Mt1WnfkRB9MFOufPNApAgUGfOAA4a5Y8Wa+9Z
Uxxii+lglo4XRN+Q3Gz4boqYuKwoRDczQXBXOL6LKSffzKteug+VAllMOQKNvMyWOETyHqw4pT2s
RiGZZzf5ZBiISLrXpc+Pst7uyMo7jlP71hkKalUX0Zho0sfWQDK6tPGjMyOg7URC3YkpH60sBnAH
LYcAIYA4hfHKBvB19bLafM9lRUD8vBLsbGmRoa8PmsC8lHMGpnzChZHB3TOVbxNBSQAk0GOPmKoW
SpDlbVuOzH0eybcWHhitLqxUPidjNk7JUl2tWJnPmyQCk4HADIX5rMAYMLCRIVedXrThQlEjSyyM
AUzl3miMaDLYjrFINRgDHXyg65Nz9u7OcdgWBQubAuU0HV6nVP/QLGWNYm26F2scrqNKOGBSAhLu
qQihbeVYulY3pDBJOEMKCiqdiwWSvqbQ/+iMK8DPym+G2j/rppeRlO4T6XOboa4nuhLCrMvsXnE5
SuApvpuO850xX8Iq2BxAdu2nVSN4QlPvOtNFOqW6iIp1rHNFY57/gAx5cwwQYO0JfWAwrq2+iijS
VieHOiBvfdVFwoO44wUQ+KGPxwsFgWIHzg7bVPuYl/VVKqzj1HfBBjYlmEeXGbyqEWRP0MOs5oHX
DNuJVsBLa3ytSJLaassDBlb4xAZ5a9fkKg7zZ1aNpC+vvqWpb+g7zaAFxuXXW+fFS4+tbyN1euDg
aY37qbBvJcNQj0DtqwnHksKM0mty9zU30Z+gf3qIxztpCAahbN29undKRn0xScv1VWkal6CZOHWT
MbS2BaOGsK9bdh0TYIkgZSrgGvOjNimP5xStKEnXOxxuUAsX+7YiqnQiCfnAVuvFce8ceu2ITCrb
q5kj++OYU2BTYFo2vqRcA4c4m0dkY97Uy91op+iHcD2Xjx0O0KPIwUJ1A5k7qR4uOew35HbcVcvq
UNEsOs/HIcF0qQ74/JJsC12gMFpth3MnXpSyPDq91HYxkZQNYcvNVGJ66WyJpGr8TLshWE39cM44
qUsKDEA5JlUlu6/5WhQHKmnzoJyVJxNsZ7WZLJ4GAljpKvg+3Je609HgOfnXaqcv6ZiG64ohWYF9
7eeuhuhqfW6MrAxjbVeCIfEAS1XegKvFyhntGfKF7Ge6NEw7gzjnv+ZaPVoYwrqcXsXCSdKSssvP
4iureFwWrt5mg6C1nSk5Jmv0XcjQHkOAGpGQezSarzYmALFI29OYpJFewMpz1+WiLbQPQBD7OM0l
mzb0yN34mc3rY4GKLVIa4PIdZ3zoKmR86C6n0jwPp3qN3BK36polaD1hTMdFwii0iRO/i0OjBGqZ
Y7ILyP0ogiz7auLyUthomtiCmWzrzRZW9LBPl2b0HOpscEHa16xj6igfyVypdwjf3mzULPa20D9x
q0Oht18NM6DIbsqvvMTqO09z1GnpaUsQqnZ88UnXAJG9Xfepu7dvFq6mnIonnMrvmRZHmjn9Acly
Anc4eRlrlGqT/TXZT666XKy9gpKjYxff6D1gWQNdGdM/m+lV4Wo75dwKT9v1sjTFGMK4hyqPgNFi
2Oy17fzEOYoaRG0RucyGFfbJuuPvvGqTSVDk6UEtxSMeVAWqvbF7MjS0I3MX347ggZdncOXP6Gce
7IqsNwl1xURn4Q8xCDhEHSiS0FLa7BYoeDk30ew23a7rrUh/FZaG/0N/Wiqp8IH2dw0fHk1B/VYp
izUYDf1lgvuhJjP8bLRa/Gfc5BILwUOyWXv1rHsjyxyu8+BRAVgcWfw7NDRnndQr+nC4Hiftxk2T
2/abhTdOEPN1+uWSTrelwU7N6jV0O3OHhEC8pP2geavWnMxyfljQKZAbn93kNmlmLjoyh5mswRg2
YBN4OWPzXlb9Xn1HSv1u41weBAdmYT7ZqXWvWXWAP/8qdbddMWJBKdfj0HO2JFinnWU/6OJFjuaH
YiMJ4X0dMFVFuHFpxuRc/+0t0z2hTbAsT0VnXQ0sAK5B3mE/qq/xefPqgB7berQaanNZaNZG4274
bLvlrBV4KmWHliFFrjUD1BHCRCwSc7RQxci6cfebwE1lMkFu4hFC6nTbpnKDD0DQci/viYm4QGQx
+AwpqKmQ2kPap9mTk5VjVPk3BYDKUEYbPSNvPtMq3edmcezxFgOR/UpJZo6YMbaBUapJtGQ7bW1P
hVUsft+Vh3Za8JOINuwa871Qh2MPKLV3zSzMC/y3+ah/pHF922dmyEu4kCRNQ0MYtvmyVqDfEBmR
Av0lUUq/i0cFd0b8Z6uVB+3sWcOx86AUbxMaBxOQn5KIlppLQ9tZtYE+qp+2HA+am91DxEkOTV18
jfH5w07Lt1Wdnosaq0qt4zQeGt5zNp/WYr5q8uweC8U7JcS7OMuc7WaKzHZ9k20ye0Ayc1+p3AJ2
V2P4m2Yjb5Y/ncqFEGso//pKa1Zk2hHVOt2E9I0U3Ow8U72syoT4N/OucmaycYRCEPR8KTr3mLr1
lcYSDhRlNzYNEoNZQ1UzhtmcvWRlb/h/OrP9NPXyI25bKOBacwtCzUPCxuJi4Y6JMX9Y3cVWA3fH
9mrR0SsLtb3Qy+oeMaRXA+bWatQv64yFKVXj5zxHFWtKyC8bCOxsM3TG1IjplSbZnaNhfeGP25J7
tp0V0ZbYF2VTv1tG94Z0/BqomxNmHKecIc+4HexQkQG5tVeZdJKd1ue+PcsktBUSVvPtpMT1sS6n
bdeZemhKSD9c8pTQLH1H4+xCRTntzQmF+VlPvThY7M5vqtXdu8WmeQOmiV05FR1HcX2ll08QZIK0
bG76dHxJJ7Sv50NwWzvtjMbGkWFxoNDLP2H329ERf4nt8UTn9ppYJsEuQZtZndTQzNuL0qjux1R7
rRbLYKOXUtbO7c5xyZo2Ri6MdXaPeoHrsKApQ/O43bMbux/X6qUd8092vw+zM44HGz+IXm9xAEHg
xWwv+zZ+pTyQhzSlRIlp1F8qjhH26KhIuzQLUEzavidAD7jKqlMydMlltSqXxL8pJ/aaz0tFb3eT
NpF9kM5QWszs6RHiYKihM26Uxb7ur+pGYUDAA8CwUj7Z93qrnB7+F3tnshw3smbpVynrdeE2BncM
i9rEPJHBSaTEDYwSScyjY3Dg6euDMm/Vlcoss6zXvZFJyqQYjAAc/3DOd0QS+gc9G7c1XfkxKjKG
mH50GpKRptFod86kDOKPEN3Xk9xPqrBORo6WuZmbiE2ER6Pmx+YeIPF+moLmKA0fOf4SDIoDrHiA
EIqmBjLH/ucf//i7sDik3JesbzZenmRogWubZ1UnaeOLap/HPtE9+qsvkhsWP/3O9fBUNcF0rLyC
rCrfe3WZI1sYqFee0xsHfp7dbFGo9iJk0mcVa1qb5zlv1X6gQm9HnmFDywAy6R5rXb31HQioxOXp
MxvjUVhDsPfCT8+bgL3krIbIIUDmSiB8imMT6Wv+zeinDgsTpb07Wh+4gblpqLCLMPzupAJsjssI
HaqSCLDIxyYSLGLnbqk+iXlaSjaiHmMQRl7o/YgDG/OLgATJIRz24dEhUd0UTKy6wH4JstseKQIe
4Ztm+XbJsoFxXKtBIPo6Bv6zLyBi+OVB4L9ZD1N6mU33oaivdQqGAWXNY0mEHj4KFOe1YKTpXfEw
rlrPf2+19HgYQvKS+X26rA4CA6rnrNszQSUjLgiHOyIoJ/K/ulM/oHtsokavKlD+FNcjt7VzLAfx
EZiS7g1+CjrxhhAOFHRhv7K8WnFlOd7KnjDegZC6tunwVReKckin2Bqd4nNMZnXTZcALGW+bkk7Z
iQIesDCAA1xV2yA2vyaTdxNEn6ig0rPZLl4EGs468UuOx/SxGJ9DB1vK4NOjxRHy2ArrN4HGqISJ
HfGDlN7ZQ5YHQ2afJqb1kgWc1lkHpC5jxAINihTv5Cx6pi/uIG7psZ9cs3hRhZ9vjRaDwWCBoIgM
WGG+vU8WKVyKIpMPMaJpNw+CySFDKnSajD0x/s45uxIszbXRnGbDBbKZZXuUQXyVfXbYhe1M332b
MSQWYMs34cByZYj4KrUw3jpND2c4EJbK3F9nrmuRRjE8WXlFoeo0OIsh/awcBlayfs/S5g7a/XjI
p8VdlOMZscWxK+CCT9EC354ZPnle9tYz5ONpUxmYTZmY5VV8jNJhKaDtb9LF/8q0Mtrzf7d3ZoFm
abSRty2rp/C1YcKCccmgdu0uGAcwDWKojHJoehQj9yGYFyBzDDt70wj2w+1gLAiaoq+3QSlban7W
Hu4w+se+YeKXzP3IvowLJnCiDAZHu0E8B/yuzfr7pmAJpKTioxmrM3P5m0jCVeiZ2+gcOfLIWJNa
ClzygIWGbmofNwLsQJ+YNx1rdxylHGKe7eGxSW5KYV6DWjh7YfbNbiDbiQhJDBpZuY1tUPNzxMMh
ioQCSM7QzsfSkGb62S3xgZrdF7ZmfP4luFSi+Jj2qPSUV4zV6VsLjK9EbTjDDupuux6bMrl0HvvT
pmVoXzvaOLdcxTDAgAV2yD1pIL4GQbkt5VJ/Vp08z8NRZpykeVI9l+7sHPCcEYcrqukk1LITak1j
1VsFvi0va6lrc7mCCTlsRcxlYYzCPrNvLDpuNNosVz4XQMNxiZXh2ieuxoYSIcca3yy3qKr95Za8
5ppvkU3cwk7eyjUxrw4quobYyvSlc3lvQ6tzoeyRhcTNPm0K/UzIBRkckm9pZxjMdORyrLGScf3h
RQbSQgpeXHyGkueoujcZoXBFsejmU9nGGdETDkiEbcj3tupp5zQcodZSZXnseraujxI8jYaDoHFf
mUZBlk8vyj3LYicmKTtAhrmE5ai+eTNd0T2AAt4O6fQCjuFSD94ANSGt0FNirSiJC+CI7q46mfmf
jE9RGLwDMvpeO26/8fz+FLFDZXAY2EELwIKxuVu/2/C817gT7obFqeuH/nNOTtQBn9KwjZoaKjIa
1I3dNIce7HTJlSyXfBtuJMgs9Y2YOo4bXdpHz8bZSVkhueZEbb3rSL6Z9ueg5/e+bO6DOt1K2dzN
yjVPKsFYrsI3tHt8tSBay8yfQshSG/Ic1Dan4nGNcbhd4mxc/FMpccwqNr4FrfCRKrTmmvMOSYEw
vC25Dz+I6GKnw9prjTKWWmOmFpmoWOlr93bFWVnoKdvw2D6mTjidXKw4q4TWR4ANXnlRpXdGbeyJ
SHvsjNzctf6dLQwKQ3N6HjSAKmUyFdbtl25gI+KO+O6iUoEBCsDr6Hzm1Uc3seq+5S4rMueTPJY7
n26fJpin4jDoF2HTDvT41VZxYFCzH9pKxteowpVQOawNqFVGhZ63Gr4Bj0DTHd5kfTasRP8++gz0
65QRPLEwTx1DgcrOg1VkExCnU4fEZtrDNAeljRbkzaB1b2NvghxGzFqRpveGqIHQSOg23lxXqypg
fm0N9HxQ4xj+1+WH6Yzfu8GkYnHHg8XZQ/ZzBesz/46jPORrMZcYPp2x7bUP/EQpVxW+oraW5Lc6
YDznZpMZ6aEwYQu1IRmyS7hxhS55TepDxJtMtEdw5joq11aD1ybuxvG2xpolWoQsGnRW3L9NU3Xl
CZtSBZPUUFcJTNQSHQjJVmmlLjjLmPoHaX1nzvV7qtCCdHH6aJtBuI4bRq8xeX78jsEJBrr+Wrrr
pDB+MGsfX43owPYVGbshbgfFmm3W5Q/CPqxbT9Aateq2WZw5qWXO+wiq3TVZfiG0+7YwAu/086/w
qfwYJJOHOnP5aZX/BLhAHwoE4qsMCQQDomznGwFkwXaYNjX4a/zQ1lPaJynXgfmialjSlm1768g5
+AQrbMQcvERJDFSmZaZdqWLctiGNDEmE1EKrVlfNkXzOp8Gr572NAWk7AFPSmYjYHbOdgwXS7Ll5
cBH7WJQ6H++vxSaOEo4z1kVlT+eVVVunVf3tUBPeWfKGljN+1dpqb7ugq1dZApKSr0cAb3SsN5ox
vbYEXPgzY0Ychd/H3oJJ6rGWT3vr2XEbD3XHa92U4T7WGKwr0GWtdy3YiG2wsCMnRjkf1sZuYMVq
5YbaVEDLUkxboQuh2axOWdtrEhka4GHhLVCym8ilV6EtQwe7xI4ZGfMYCz10UJPxkOgPjlxgbJ5/
ZzntfdMT3pe4kDgm9p+C51KUd3QCeDPD4S4NcY0n0hk2HaT3nZGDf2ss/9OTA97D7ll3KM1ES7nh
TShs1cT57MzvQvuH1oHOmn56LhcoKco/Gg1Jw/Q6aj+CpOtyis6jU39pM8QUHReXrZ50ps5Bi8IH
n+YWnfkXK4Nr4AXihxhafPIOLHQV2M46tL2LHdWrnP0LaQHuMUDyc6pT/cWasfBFZL/IvOIN8MQ7
3IB9HxMwz/B1p0M/3Yxp/gQhgr2ph5MfGTmatek6OGwPpAi/xXcoUDhV1uE4b3u72xhDewN4LN8j
yzhOQ3itFQtij1lEZgGWZ6aXcvxPL0UpP9pZ3wjwBlSpmziMzxiSiZdzXQNBkNplAp9WtlRn7FGu
bhpj6c4Uhs3BOTSyO1oQk/pCPxrTbN30aIHsWvIYSA5wKSTFu/NhZw44Y1gRRkV4aD9nPAx43+xm
XTSInlo/Pnfs0pi5vdmi6y7oPznt/WlndF2wUXCUAxFztST3eQWXL+Ksr9q9EtbRHUhtzQAkb3Or
fs3dBGudxq5kGx+R7N8ykX3vICpz9dv7seFzEcm4xgeV7dxZgatlCJmmxZY8OTZoDn4+uwIJInCx
MWFgYyt5m4clLnn45IQ9pV36hc//wfve4pfckLPF9/MZ+qvAxHdIWyWjD630g7K9jzrvXvxJPbKF
gEKaGiSveh17Z9xlZCfScliLeoc9qoHn2hXgjcw48Fd9MTe0/CZbZy90znVjfbfCEcxSiU5s2WaV
XYTwJfeBhZX1cdDueWhPkzPtPe6gEvVewcEdusZXp08+WxsnNixrva8ANY8h7vn2o/TUS1BHTKPL
6tqIHSl5FgYPSI5dcCgE2bAAJfDOjixPtr2fIKkzRb2LKFQbchO2crG5cPi8e/YHC01/G8/BjUaS
tikt8SMvonvMwvEJhtBJy/mnofymBhBG4V5cXECBWdkQ3zVJc4tsTlJdQGws3b016uiiurrZRap5
wAe2NWXF7Z+JU0tTGnWNgVEe9AAk/I4THiNZ+kGUncK00B2d0uDnBqcoXKY4lLc0YS4BudOIBSIO
zkw21lqVy3MwsbbaK5/iur1zeqIMgDrwMpLNiI924zMtX7fM/FyAuauGdfk6mWDoeU52Sd3mPoJ1
C8O+ZmOlWWLoImVYle+bzgBQUl+72bSgNg87XBPg1TKKslodqhLUR89MOCkh73S63PrxfJPAr16H
cVNuzbo7RX56DCMToTqKIwsA4xZ+zUtCs5gTJQIYlxKgi+DAUfQDgHiPWOiR1TQghTKSjTHZb27X
XIXZHYogn7adRb2bd7hDqKuNdZlXsLbHuy5yvtfiHDmcmjoZPdZhnwEah4rAB6w7wYc3dW8Mv0Tj
P7NB2esyYldCqitNaRxRRujIvnqpvsYjkuqxR+1hHesoL3YW4wG3cO+0jRmO8VS7rxvzBFcGtFlr
vygN76ZhYCoLMCvdkK6D0r0tZ+cxdNIHwZmy871+n7XzPqjJruBJLvx03VcsyFyQSSmBrA4WuBSL
hN1oZ4OMcsnNiih2anQxCp6x2RXHpAJVPVg7r+uoShg2BqVGAmDkF6Hb9zAd3jPFroKweqt5IIq1
56aZsMJUX9HdvydafvRDtQ0hnTtmXu9NQ7MvmwAZNnTtbvydkSwLewxkDM+Mq1PNT7H0nlNPH0zb
OWLKbDZGZ1+S0Vjwsmh0eh6IUuG1vXyipd42Zs0DQ7XrIRA72fCENcfvSNbv8uy7cBbAQXZkqHuP
Jczm86teZvIzW9AHWJ2sL0HVokYKvsU90nY2nRcDTMIKoV2PcFYTMeM/4rViwF34X8x2uPRhdf2J
8v//qQd/l3rguj5pOP/3n8kC/yP14CVRP6oSr8ovyQd/fNWfyQe++w+f1Ywk90D6fwQV/DP5ILD/
AXfZtYNAYDTyXEm8wZ/JB8L7hwlgT/gW/8X2PIeX8WfygbAJRSCbKJCusE0/4BX+8/X9L5IPrF+T
NIUfBNKTjgkwhH/Ocp3fwu1sy4wzSFbuGXVly1iu01caTmmV7UE2Gl0eWGic3AQXWjMddYS9vTSn
beI55r4X499EgFm/hp788XI82zVJQpAMgyx+7n+NYYCxZNd2XcizI20fqk5cg7n/MUxefTXLt6AO
UZT45PMYA14wGCynf/n4/nx7/o1t3l2VlJ36j//za/bVn99euLy7KJjIovgtyTFAPkHl5olzq8Nv
FX7/R6mhTnccz6NJ5z66HUSFmnGQxBb/19/b+jX+7Oc351LhWpGSZaIpfvvZ23iMoz6zxBnHhnyr
winbL8U8nH4fuGdiPxmEsc3FKqu8+WSk6btb/LQ2Fmccpd3eURyT8KEhfI1qPvzNiyOgo67yKarK
Jf/jjxdnMbtF3WRagffzxf94e0jKiLfR+vexyYbJZCh4Bq/FTFM132Te1LumCa0dEV6MbBRTwUjA
KpMliU5Jsc/7KN9QRj7mKDYYxuA90P7ur1/XzzSy314Xd4MV2Jgmfddf7td/vWB0lavC04k4xzCf
91ET6g31BPrfMPgk0TL6glJ779i5QSCxwISQD/IEhE6e0PCyXTqoVNgHR+GJyJvpPE2dt4PBjPsc
gsvVtE5BMGyERrjsVBzOk8c+0I0SQqZc/e7GrQuh+RvmJTIEM8HwjZyOOImqV7cLvhipLR5oa+64
ybKbwKIL61Lr3jXTXU4IM+x1wl2i8FOVor0PEXYy4/adY5x63wzXfjHtMrj89btl/ZpysnyKLnkp
rguSw3M9lAa/vlvkSoV9HhGRTGAb+55QCYK6LPyjvI3oU5Y9gG5wBVTIQAhr/wEmDhzW/+MLsSxO
Hos7nRvqtxstSnnSxrD+ztLvxlNvQg9A9v0w93pf293jNANQrid1hkl2BC95RPSun/76zVh+1l+v
HNe0CJCR0jNxL8vfQt6SDlOxy6P6PITxp2EfwLszOe+nI9rOO5GkOz6jvzve/udpy/d0bWv5HLA7
/J6/aA7kN3T2sjY25UEzDdoYyn6sIv+uCguA84E5nwsJWr2z8hXEkBsTv1K7rP0pT//m1vktbvGP
i8FZAlzgXfJB+L9dDD5N8zAblnOusg492eiwvAdKjxeD5ILgwfSnH9KjzixKD8V2MmL1H8obzITz
EdlnsoHPR/sHRGqlMEqeRn/KQRrmDw4ejGOFRYqpMCZQYk6xsKhpl1HZS4vodW63/m9i7H7m8/z+
aQqeY5ieXBN+0W8/TGhbbLjdTJxHMVVnvEDhtW3hKEodF3ud4mQPA/9SG0yemeqKY64kYIHJfXWq
unlQYL3G2gSP3WclNSSbVmdssfbU8XDsR+fMDMi4zVW0DWnZNizdiq3ZZxO9RgRS1WP50hGbghyb
NMM0UO3hr6/VX9N9//ioGEoHgrpcep752+2S5QEa/YwiHi1Pc9BGzS7C5OWOZV+dqVL7CHPUX39L
a7n+f39HXchj0gLB7di/3x+69luYJ41zTmSgiT2Kprs6ae+suqFfkWD7g8KP96QG+Oefv/gLyPk9
a8ribx7K1q/PHh70QpiByQCFCoWgwt9fSR13Vd40tXHqQvabmJQe0bbkdL8RagKd6L09puau9llN
YTRybmyleBKyxTv4tuqhexBwFLXRY8kA9G8e2vLXE3V5bZ5PNea4Lre0cJYa7l+fP3U2M4qzUF01
AfA6gzRcS3bpOhsKEN9RMG2GPi0W8M6N6aGLBBW2qREBXJfnSjTm9tZuPHMVAbM/j5JGEdbVstJ3
dlbQMJaRhNNUXMZlKb2DHn2ojmwxkkgFW23zhfDqBGvG8KytXl50w0Q6SBvr1k/c5gAHK9hoEd6b
qF/ryA/g6EocC3W0U6lvIrswTRTP1H1ZXBC/nCGKaZnsUR4xNp8Te5MSV2GBZz4A6zbvxkNiVdX5
r68zPsJfrzRJ6UtitceNG5iO41L9/foelr5OhS4ccYoii2WgdL8Q1TozUHKNnVsWV0fD9KZvw9Vu
dCjFee3rCgLHmgoNuTNpg1CgUp4jjUmbnTC5RjTbAJhyJhorBih5N9mnpBtTZvvitRDFcU4x/oAA
Q6gPm+E0pa5zCtAh63Fhk2Yw69FLDxtLQ6FApnEqfZXuR3e8bSLSW4sITpJreOoUC0KtWhKa1zNb
EMwBuoVLjUkFbGqAm/rnn3WaO6CbF8JKi9phXXu+vwtn8BtYFo+ICGAo1E51TmISb/2kDU6jPoB8
mm7Lcd6FeV+cbfgiGNiYc1AecAmN2AfoiNfz5B84N5J7t3OMfeOkYN/Kl7zOhiOm5IfKlw+ca/Bu
KIvafIAeo7dTHqvH2KYPBZAHV4zEyXXtsqrKJAQ3sxB3HWfodTTIp8Z2AZXQrMcj9f++SUk3KJQP
V1xG3jZzcrADsMIuXYQQHrAzvFB4yCdm/ywn5xyaloahYxZAkR1lrdPG/uqZLDQTDEZrZyBTjofw
Y56/pmX61ZGHfLYSoGwsh70h0RdFoBQyG/OlGiJQD5ZEsNDn21qBqWPazVrDCqu98vIStyZrw64Y
nNOuQo3JKoFFCCnGSe+gCgtSRjfVcC5bhSUx8B7HaCY60Q13DTKUfQAG/TTN0xcmWuOF9crBlmZ8
NAv3o9Q+iKM4aLa5pxA9V/g6kMdj6Y+ZzAwAHyGcJgcHV/drVk5XgSKBAJ7hwbP5zEeHQr7rH9xs
IGcxLzGKypAcxxRkEKnDT/B74apbYQsTk8KjKNr9qN3umPhNzuAo/1Suih6MIfwMTXaA0FqK7RCT
WKW7jmJW5vNNSXYUwZcneGubBO/FLfbGacmaJ6qnRveWljdNilIpjEW9p1Dt11nooZXPB0Ispql9
6oeeWT6xAUa4dnw1PfhFTHoFqBiDXZmDSgDGIoldLpf1EWNCu4bVaG19HMHNzBwrBxLFteZsKryL
GzILbJLg4FnGNsr0PFsMGxE78Z9XeFsCXClCrtSA31lN+BkkrSLZonoPyKBbBWBj7ka/uuUkszc1
U8Z9RHYFwxR4cYiTrY1S3w1ujS+h8y0tx4cgS5bUdyoLh056D+M5PY/lgMQ5xxo7NY/KifaRGMO7
zu1YuCv0LCmkisD9SCAEbmUB5AOxmQXjaaiORTSfVQ7kUaRpzMQ4je6ntHkTAFMO6HFB/0X5W0hc
BAcG7Eshmjt+QBKK0tY7hnb4JoJwOndF9WmIYSQg1DIxDzn+2uRTZQPRJ0+R5AorgbJZiOBF+Ags
l6sCi897d5HzED/AOTJXtU/hTbJHe1VltpndojjlsCaBXXwGo2Ugy1bQXZbhH6Cyop+/R2Y5nqAD
qK3MHFZ5Sfs1MY85atIXYAmviQU8flk+wpnAKQuzDPBXkN2EyF1G3OYnqfiGGlnRums4AueGAUDW
51gzkQuZBp+WyQyWaJEYoJNnpBcS855b2uG9RFS0bnMFJSOofhSUFOCvsxWOmfquRip8HPzsQo5Q
eMO0jW3GXD6aOg53JCoeB2N+jSVCrLRBRGAZXn5sBoy1zfDast7sC7UPShCn9EZtxOQeyTb5VZfE
tw6TCm/SQKt7J9hB98Xl06FEEbJNue0qtW3VEixc2RaM/EPUedFTbznAbvLiSytSfUEkGT43QnxE
Ju4h4JkZbTSvZCh75z6vmaSyFw2eGbpVt07IiZR6OU4anBYYzIzykLBE1G3OTDFsXjQVGhqGqD20
BNVeiiF4ilE1cb8Ne0db4rqAV7UA0s1mDxUCcoin6KJJ2dgUghQALzJvkypAkhk1eHvTaGcJeupC
y6NSjXEcOpLhw2YxJ/eXUCn/xphv2sEHib40ZyWd8c7ulo1w22KFgJ9R7du+9JCzzDn14uOsUO9q
LRowJmFyjya5q4jWswpfnnFz3JVdy1tmk9PG0gXFXqqeGHOBciOyYNtkwSvEtuqhmAMMYNjPtu44
IgSwtfMyCKhn7LSwXnI4OUCsLoWtPuZJEUgxOsOxDCG9G3RDCHeafguScKRn2MSxmLYVo1UuEvs+
MvB2upJeIgD4x62bSbJZOrGty/wJNGx+cdRlGlrjEFRNv2GBHU0kqdR0i7W+Uz7CLlGTC6tCealt
40vQkgsYGgsMb0FG6b6mjc9anvmtZ2wR1mQ4jFDmGUZx0qbnXO0xwy7gYWVsxuBro6avQ560B12I
fm8Ti4UpaPgKdWxehxbAPDMiDaBszPCQzWzG66W58MWo3gE+QlTDNnPOKswYvWZq1Ijys1BOvPEN
6Vya2Lvv3Ka44lxnu9HVrEV7/zIMXXtPHc7OlxTObUBIWl638TlXgm261VYnpAm1p8sTwDBxdKat
NGdnh5QXo1CJeWaH/nELEhfw5aTpLp1uIwIg+slsmTvNdtXQ+JDtTuvL0KbptkvTls+xl9RBFd2/
YH5jNX57aXzjJDXxkclg51CDhhGGxt4saYkhe3j04wP53hX7GCtwr22FXWpA/LtKRdwdJ9cCkzzk
t0Hfvje2M70mKMnzzkbxhJRPKwF5Ie1vVegCJAMLzZojuE0bnMkpQgWWDw669I6Rl03oKw9/O92x
PGk3hMAsdXLmH/AQatZIGL58ZS8sKSDSqVOEu8JJ0pspZ+CwwjEitz+/Y9rE/b528RJn8lseWeMl
DQPQqVxcm9lOJZ5VeHY8ee0LOm+n6AAFlJNEgVr627B3M3ZjwKMcF6KubpFykEq+48lobceZ1Unn
L6D28ah88TqU7ntdp7S7wgTMlEJSCczvmREmtCRFvBmN4W4oOtLvWs31bwe7unXabdjOF/AKt0A4
aVRE9802giPCItarNRyM+kNI69UJbO4uG5NlqNO9pROeHYJ8YqDRYii+9lUWH4YM2T/M7ZWy3Add
aL0LfelumjJ+dd3zMgzTsUNuIMwNupRPXeLiGuziO0uYF0l+pGe6OzfR5M5URUQRJ0n1wCPWzupR
c8tusVxDyapfiQnJSHoAZj4VA15C3R3xGiA4FSVrCxQjYWzdiAY+Fqy7G4PY8INZ7sreYj3zNIxI
dVrtPJO6hZ+Qj23splepM3eXxPoI253cQYlvOhqqN7OY3norPfST9YOkXQtvYGzmjwOJmRuCblmd
1IKt87PRJ2hQsyBYJ5LIy5bwjlxigMoQYeHDYgWNh1DzYVRCUWIH2K2qmiALnPK300AMx9iAVJzy
TK6dWhEFkgLxaJt5jfVcsAQr7wdkholHFocF4RQ3t7Xx6zWcISS+c7qK2yTbxl5zaTTkkAzy/EqN
2AFLIuKpIiGkkiCbm+SIj0l1W6Wi2wKr9iBL8FZ0j30Nkz9vsDFsAnI6iJ9AYqSsRUY75sBehnw3
zPpguRN171DTe0TIaWRNs9Opw2RnPGSRGBoDCul6MZ4X0RgSOIW41kq7dt3ocGMlKMdp+qouGall
8xhnEstzdwakegsU9xspcq8FETU74eLD6ZCFObK8Gl6770MIq0PAgU6ntqFGxP+pkn7jC2uFgeKD
jvdA1la3bUVIUGMrnnkw3FGLvsOsrjiTeHJHXg3tbRw3iLfufSPB7aAE9gfZ7DCtoVGxiHQpy2ZL
Zs2OCh0ha0b6ICLinvU+E3uQIM3HJGkxnCrbc2y+tCF2ABIOV9IpKCsjLEdVZD+aMadFUUDbnr3q
LNJCoZTLHukqTvOoqq1XgxDhhWIWdibOMfcQ9HUCMG2J5FPsFvMeKEGYvfux/Bi15JnhmN5OTSle
fe8JqOsE0Y44jzANt0UB3tuNootpOc3O6WyYFP5ATkQR3hd1dpv440NNEcz50Ql6yuDHYHBUDi1j
etY+xLJoZDjkcjYu8FL56IzQ30y29mPrvDvkwZ4dZPpNAbmkbZJh09g7HWTsKl2gGFVF5Vjx+FEd
hACr/+6Ud3MeLxx1A/e9t40Mdw29jfmudCr41IiBqwoL2MTen8H+IbPfs2Fk61xhIQebTExxswWo
DwLRj1YEMn8bbNmu3S6/RBSCa2iBh9JD4Clk7XHS6vhl3neNuiV5lgCkMYjWuVD3ts2/SeAw/M/A
OMqQn0KZLlh6VDgG/xzQ0EzULbE5Od26RyomviTXkYQokhco3W+ytRbbTaWv03AIUxvRUyqRIg0x
ubxQrldcuj7vf3YLwb3AHkA7DmPV24pCnPxFkjtY3xN8kSRtCK3fSF/hUR9QKfuYcQgOI2thzYKI
Ol8WKQGHol/5+K7YdjwIF3FgvehXwinGiBK5lxQk0w4D7D7LvRfHaoFmYKVurYONi89zh7dWfsXZ
/24EGeVJRyrGIheY+k2kxFk5CV7whLDfarYuSQvOLDYhSICXPokxBm8bPZdm/WlFHM89Guh0DGiH
pb/u/Pw24ikXLvEYWeDeQZPAMZTD1mM8fcCWjiHPDB6ImtzkROxeGIGOj6jIrS29BRS6gCmRMzft
kkWGss/I0q0FxQJ9UtasnSlYh4F4ZeJpIrZA0su6INxgC8kPVoQyDWqQCTG1NDY5ksF103gTPKPE
3iNQ+yDm3LpxCdFDYJaerIRCexN4O3No3ZVtVu7WJ1zkln8nvf35u1yX6W0cFXfOFM/H//571cFY
MObJ4tSpEjoq019Z5Db+8ceff0dTUqNkWfTgtUNsYC9A02mFqmzIG4R5jpMhzapg5zQk0HTL37U/
/27CcheXuK4q3Ua3o22QrqbMk9fE0e3PX+R//c51QvIdowk9e+R/cUb3q8id4dBjJYaeokZSryPj
ws6HP3pjQ8q65BJCJh5Y7AkaskTqJEeOtKvqvl6BQikOQH6QZKcTTilvQG1iZEsysflKV6w3HhCJ
XQCzMwPPYUKpSYr6XZVpgUkdKpYKh3t/PAQEZPG0FtDFDWORcFLDxGhNJsXz23S9Ez8SWNldLzOS
1Q11s3gT4qFL8WIicespXjeea7xL2V5mEZODGTEfkzxmMtk/pml07fPY3Isqhv5jXRnKROtkppsL
YL+sVmxps12S2qgthukJbsvblBA6S3vy2S+mCVc03EDLjHEx5BpNvCkkU2riavlM69Zrj4porgff
Gi7KduK7HhmQlcQ3I1JnAqj9G7wpw2U5KUckIzy5I8raMnXORgSJwo+UiVKcbrCaFeG+eeBDWAZN
4QOWwjpWXtWczLfoUKo9DyngVQ43T5gmxoPsrYOwidWjibaPytSSAOz5fXKq+JHtxY1nd/HF9xvj
0AJahOoUBlfU3qVU7b2ZeURSU1ogfre8R0vyMAkjaEtGTGKmkgXxdjBz8ygfD6DXi0OWTQEndqf3
XhlQ0SBodOImOpF1nB7Rna8NHEyc0DNefBUn+9YeqjuTUdlKky9FAiZcoBQyvz2+FDH6IdYb8gKG
79FtmqtMAMBXLYLdxnNvxvpnLCkvGbewv+e5OWI5uytN5RGS7lv3Mn7Icr+B7JNEL4MqCKy04u8o
DBGJMnQjoWFTN/BCDRs9PXfLtwpfNMB8NHq5bgzUkXl7qLwvqddxvI96Jrl6hR+u2mGZaem9k/Yx
T4+5LaqzjKsfbdOqK6Tb5DAPPkrjiacrDIbXYPCeZ9tG9tYSSs2PTs5RYQ9braNTNTonClUcEL4g
gC4Q7lmXgLBpbjMQLTfjdGfPjsfdOEZbVpLBKqhd2CbKCtdsBMkOle30UFPed3CNz1VUwbkpsFbp
XB5wfBgXvykfyfjdBUbVkE7G8x9faXGpCuYn0UDjQ8D6C06z/2TvPJrbVro+/1WmZo+nkBuYqtlQ
zEnJkmVvULZsI+eMTz8/NP2Ksu59753ZzwZGB4C0SDZOn/MP3xRHDwFVOg9jb1ZHABdPEEm0gzag
92+To9sXE6x2APYPmmHgW+E4y7zUzBu5+dRz1Gebzj6RKfLv2trH1yVDqz42/HKTkj88FWqnnhIz
0k61iu4z9VjMC+vZEll2yjl9ZnUn5zGDv6eYdn0fzO7UfQ8yKqQGTMKKEOCmh9Aywpi/Bz8E6i2y
ZpWvBFGQFgjXMQf/CAXUwAAnNbMOhxgqAVi1kR3J/I1wPqGuUO1hoJ6NCbmdPMvHVcn2Z9v39ie0
Ed1tWaXjUuQVlC5/2hQ9tl6OTg2ct05dS+/VXRGxfU48HauzGBuDOngIJu1FHV6i3mvBaGHHhdTg
sVYhJAoBI2EsBgVeqQetMyP0ZMFS2YeuICgZIb9G3i2LHHZZfuQR2Tnhto8QfEtzNHsNEMQC7oGZ
nSjnA+QNoUSkprtsq1uXDdmiH8YEEYw4eDXsACKGooz7KERIJrBd5OAUfY/VhL1T/eeia8Hbzgd+
Rw+AwV9NxWEldQa01FVSLdOseNr25OzlGWJP5PCLSK9XYC7JnTY+lg5s+peugWXPIOyRuNzir5I4
pDRhsuI1iuEy0dh+0urw0HVzUY59P1QOq82VZedo0FEQ50J/Cc2FLovYYJA/cYyjPRu2qyzNKh5o
azfQdimqdQAyk2RXV2xC9NF+HHv7tfaFhbCHXF+1T305WBu8BO77CpbewHK9GqzhNox8clLdIvBq
/sxGhzx5CwMSGD6iJEbP7r+N9oFRE+MZyAEF7c+0NIedgASkIGjEYj7ZSzu1dnFMNrr0819WFSsH
Vv8tWTi0J1pz1tzb4OAFZ8o2emQeKzQVCvepmER4H8KAwSPoZ2uW9j4feceDpSB91rA6siVbqEnl
nzQbUkCRYqAVKRFRVhblixS17C27WB/lgUXJyrkoQsgaQTkA7q+SE4km1JcbsIuSAqfG7rPRIazU
J8rjUKlzBgSQs28jfUBy3/EbnzqZi2gDCSoXq1p49OMOBCHaGpjCi44vdzR63aI1Vy0GUwtYHvG6
TbAs1yGZjn1cAmohDTbq455t5wKSzHRnaDukZOoNWf6Nb5uzpQWIxqktZ/5uNGFxZjWhu2qhSZIG
sYNNisCmZmEfGxGTqCMUOk1MJDYV40uo6RjjJNWpMat0lwzakuItsHoEpCkpODdBWtgrBHNIzaEN
wdapsglDyS8Kn/0OrIsfKkmiNBGkcPFmXfVDihFA8U3E0BSC4X4KRnOL/uCd5hfNBuQM6oyZcw5T
GFG5HsCCVjAByfsW85yKMjauAwWadSuSIfCdw3QZTCoOMTiCKOgBEtXhW5AV9s/STNs1zjf3Bvts
Nj7o6is53jxWhZUbux7N3HqW9yV11X5VamhXkBzw8bpCTClnXUKXcggB4aIFwL6am1FMARC+tIr8
vkN2bK0V32uS4Vvb7TFfxrsltR98s0uWje79qGx0anx4aZ2HOAmB39cQPA8yLgTXZkIprRTsg8JA
7GHJYVVOljfQ0kdVd/yVb3tf+hSFiqhzsvVQkSWAdROSUeoR4ocxhooStgYqpMvMePZ8H8IRigCF
MRYIpzv+EukLbZm7IasCu9UghOAWexRTDXjLSgktMxuS1cS+va4N/YzN/HMTGFQ84uohqtrXaWj4
KsL4JFooKTvpYV8cvAw9cap7TkRSJMR9RX2ZqpAUfojUbxKjjFkAh59c1EGV3F4K+MgHNvD20L+6
xZzioCK97LEJjSqQ1ZDPCdPxAorUDRVhnnjJADhLG48aKQrM9IwnDAoT2EbJs2UjORASWS1Si6DZ
LWDfhkjELePEvp8U8+uoIm9im46+B0UHxc7MV7AZqhvyzv1y9EAO27N+rKb8smAwLivUClb2aCLZ
brakPLQDJDhjQ/GVNX4sfwAR4+fh1D9Ur9aXQ4PkWBMB6QZFvI5n3haEfSROCMCnjkQG8kBlPz0p
aX7vTs7GVUA3102v7suiK1eFOQ53nXqI5kCS5BcqlWFIjZSsNoW4AcUNX4seB7bwhz5fGmDnliOh
NwJMETGpjfwAyJoIsrpt3Sh2ae6tsOIbVE5fhN80TxihWbd20M2UJP9er1GcsfoYMS+HwmrlVfax
T1gTPKWINrpCPblXCeLx+e6gUpLSgFS2btMdQMviWJebzLWeMsf5ZsPy2Dqj2JZxg3hO3i5c8vRr
VDwiSGRsLFKd7ZNWJ7fh1B3S1hgeMUjBhy9rPk3oPx4CM3OOsDKIr8xlbyBwP7VI+xeCQKlAgo6U
k8E+WGd3lBY638Vyldc25fwR1VjqBnz/Wu0J5190GiHrZXGxVzrTf7Sm8GerIJDHphkGUj6cLezA
N6OOPItapK/Z1LHFiOp6aygOqg6IvPqFoT7rPkJ/DdIbehbX2wID8jaG4p0aw11GwLUPMjIvpvs5
n4sdnu5/NYb8c9rDjqG45m+JSl/1nP9N3rXdjZOmlIymqUbYTmRYtzUGpVntDi8ldZOJdEDQlXAl
hF2kdSs0n7BkclHgdXwYflmBPQupJuSvcsyC+RQXHS/0yfKzH7loX81SjTeoV5wsTGuOkH22EKCT
XeXAMsphYGDoZWx0LelXhsUTmhoSPM+gEEQThb/NuBzFSFh4WQt7oledmpxVq23AxXynHo0WcFTe
O6zFG8OBUTnaZXGj1thco6MdYXM0ntNEQU8qRMOzInsZWgUVrsG897V0YxvsRNMyBrxQLa2Q1a01
CX7wzibaMkt95cN6IOjVNm3oPrSVpe4934DoODj2CmDqTV2mp8zqoUWM6IqI0ocAilAYulKUJamH
awEmgq7PQ9cLRrE2Qv2L1/HJBYAjEggN4AziHUpPuIWFFEVJ6MZWk+ymjm87stOg58lCEkOTEVzW
Ub31SiXYG6sceajZviwayuC5aNHTUAlFcio3Nyq41FU3IdBTCvhwrWIbOyvztbWOHvhNNwGPcie7
OCAffYhFA4u+eqlEmm26uTZoqtBeLC/6NYZI5BW98R0KubptnWlvQvQm7+L7y6YeN9Dxk2M1U+Lg
EaLejLnhTlFi5dErkSS1lhWmmFSEwI7YAheL7OesqOEPhXlElNBeAlGZjUPAf6JdsMXJKuNTukXY
dgnXjIc36JkbM6i2SitCqmfoPQa9uxqprDU1HiGBXfANDfBmJw0aQeBtwFcgQwY0B2q+jVFy7rQg
+tlQKWyLfJ2SuAJO6YbcOBsEEYRrSIrbyhfmSq9id++QML4DRPVJBZU2W5Cfk95U1k5DBBfppbfR
kN2wX/QhRU+GWOUId4I7Rl/YZTs8XV2s0irrV+lk2ipygAxqcLFC5KVwHJ4fG4hbFW6/5wF67hIY
SWxL4Tl21Ee1+qhXVXWT2D4Q2rY4dnZ16kqvWWMtdTC7PDmXE3Iy9aQJMgew1hqw5MhaDHiXddAi
hF8HPLxGDTp/+SRGfipomzwValusMeQjX67WB/xI9GUOLmNpddZ0bmdX+zpq9pg6YzFSozU8uc60
RPqfolrYIgRRbH292RpuqbPDVTAIIJSj9MDeNarQfBNI/PDFBnY1o+YXQUQFZUR3N8LkcTVGYrzr
LZWgEwHDldOWR1ALzSozpzvFzuqVwS4MD80CYIPA3satzfSMTfq46aBGLypdDMsmwnRuMBxvH3fP
0Y1dq1BgciXChFPFa3EAQRJ0AmXO0ljrJmn3caCSU3TUTJy0e/CBCj6mrn6IK/5uJYpRe091b4qh
Rbqh+xzy58MlDjnsYkIGwHcP/eA+WVP0XWsDvGmQzseD5v1B9nV/Dsg+iMslTwRjQBwiVlZmQTEa
9us+9PV8HwkLuzh5KjvlAUpldFPXNgysKqs2ORBNr6yrfaRH1V6ZNDSYZPvaCTet2pc8u1D8n0/l
zNrjexY0FNlTIdh/96wW6MzPjM/5bthg42fOYzJGv3DO1/GeAvl25KmaZukO7gEPkKzYXw9lN0Lx
ubbFSBwa2tGrEgXlvuS/t58s9aHqRwwFrdzaKHq9kWPXCWrp2WxbC+empiRzebeaj8jKQr5xecAF
pdqLtjt2ZRgR1uMIgNQ3h/nP3vPzT9J4RJHMy/eUVR/LGMKzNbfcGOweJNu1HJNdvYN6Wu2bj2g+
payg+AGhUJbvQjKsDUn4Kd3kxhhiSEWZtUz9b/Zk/ZCXx/OHVJjO7JD4qUaUQOgDwbHiAnmQKLv/
T+H5NBY///f/fM1bEArjw08kSv8g4+gzi+K/J/A8IeP988f/eGy+NT/r9yQeed1vCo9t/8cVqoF0
nunOWu/AU/ufdQPtQcxcHFO4trB05BNs6CS/CTxC+49hgc+xDd1BdvSNvaM5/3HB0gIAB/UOj0IX
/y/sHUPyYd6BdCE8sFt0bXABAryM8xH2nGhRleGHZv0sDYQREOV4uiKntM7Wn3riiGU6Ve5GjqoO
lUuJq9KrzLiMJujOXUb/7trr5L+7VnO/QXdAA7YryoM84F4MsvDadtnvHZAt+j0sB2Rf5E/oTFwm
KjXpkGbY+uZUHa+HBGDbu2aItgVg9a1busZnv+A5aODCd6PMTSJdtsJ9IDY6Yf1nXTQ/4qzp0XAC
oRMEq1wQa8dTT6m5KKn9aO7nzh+QzY+axoPwzeYcDw0PBkjpwXHhzC5c75Chg1ctru3Yw9kNSUvU
RFR/ZQqkg5vKwP7S6SftMCQIhAPdcbSDbAd2e4tQovq9iCnYjJGZHaMpyI/JfAiwD0C9ujCJIf8Y
kE15sMMK0boC3QHcdTkttq7fx0c5lgyDsvKDIVqBzO7WgzE556iGuYwGJs6M89k0kPWtXCtfFtom
r4362VVL5a5BUWcTK2TphqJDnHo+eAowJ09gEEZVmQ1agwR8sTBTdHGL0nc3RtNQzWmmM6R1E4cz
9sI6Ym/khSvrEZIoWLeifirTlOI1EKnuIY6jej9Q5LSt+qFVk+aB/wfVw5C9guyTh/m3ssDq3N/J
pj3p/sM/XSRvlFjd1sD6ddcPkHIWVtiOh96J3x9kX8GD/N2A7OvM4un3Z+4Y5zFCg0Xrk1tUAIJH
z1OsTW1SWa1I4TwONTs9qqMDIViPbHfcGAdN09t9Ifpu62hleLYGdI8yZ8of9MFBCh2D5c/UCNHN
HNwOZV58CHJ9SNDMrqNneZa8ndW9El76rmfC0PVtlIAV05IKs1+RYb0CZSdA4Yg2wEZr46euv+00
NrbdFJQLpe6DRzHE2XaqunJLltF5kBFVp6TRj2DoV00ZpF8bjwgtMJXwZJFOOfpGTDKqGdFBbdnP
pwUljoWhgm3jS5+vi0TPzwGJ77MqqvyM30B+LgVZwgGg6FoOVM4ohRIYUYIG1f6yeBXtcCq95Kse
pX1AbaxUKMklX7Os64IbSGvoILdQo0gTvGtWM/uppiZoTOlhwsmkRBzZ1A5RRhZk2cR5szL6aVZM
pvMyHtXad7ugsIeMX7gCAEXul7K6s7GUV6VJh1MMj/6cDi7bdpFMz0i9smMpQ9+ZN41EMWTmwJdQ
NbvD7Wy4HJDw54rwfQ/7rEWOstHGM5mKEBO2t/q4SYQf3uce/ob6WKUIqJJxjNoBCE11Flm5iefV
Qx5Y9byDNa8jspnKxeTa5gO89WDSLAQCd8em09JTUJkI8QtrevE99WjXuv0jCCfk7K3wc+pgHquy
PTrmU5WeQtf9PbXLpmNEQu3zu0fh35AhNe0DXQk8vqubM9GUiIYHlvqBXCe0NCSpHjg/YztMdiHm
jsRmM6xdma3AmlinLU8/tj9Ofdf+y+nHa2vIX6iSDADFjEl9akv/obTG4TYNw+gp72+8lHKgl6NR
mswfszxo9mSyhqW4JSdotsqPnwQDFqHzKVZoKfV/nAjlvOtlb1dc+y0dcbeFvOLfXwOQ7AnJx+xx
hC+/qLu8vw/ZTh09O4go5DXFNz/u9v5g+M+pq4Q70/HStU/u4Vt3aEI//laneb1uwtzZInJeP4NG
RLwHO8mpeRz8KWO70iB7GbQnfxTtCyyrYDvZtrlCbaV9yboyXcCsCm5Tq/bn7ST7JApuJJfG4Gvn
zW4ZqgraD4PwxzQu78TcXzsDJrvp5O3mwspnJEZvZH/rRgJv6giJ5DQOvmrNLTBC8eKNGRmgtjJx
YaXb7+DjRUX45LtOc2jMafaD9MOvBq6C//ztMz6yQhwXzIwJCIaHuKlakvn5nnE6IjZdTVa8HfGb
igBmaTcDvxiSXuiwo0AqHvqJ37Ux/wb7Nr7rErN6vs7wFHNaDS1FyN73iv2og/wIB8pmN0EwfceV
wT/KgrClpuW+n0dlUx6QVPo+2khTXMpxb9dnAPDzG5KW39X+32gw82/pGsnx3+M/aThwnyXhW9gf
fmsp1bCx9W1/27SouuzQXuhH1s1VC8ryhPDUopmLrbLiGk9+Teme/g6VgsxKBlTc7Gnc+y0J3VwV
6Ij5uoEmgtIGK8NHeupd+zpueEl961SXrcbr8L/8n/nfLRvOn5+cabt8aDyqYLUbhKasIX/yeaYI
iJit2uGPSIsNDDWIOSI1nr6a6gQeadQJ9grInu3kEIPl41cVehvFwqY+TiCwH4BafB5ZadcabrZ4
SnrxsTJUMORF9ftM9ilOehdnk7/90C/nDkA3sCuYr70OU0O7A3DJT+Vvbif7VFg+RdDeC8BHfHla
ZGab1DrGAAJWaT75L40d4RXDqmx51l1pm+pnOVUPzN9Tu0l/NzUXifiBqOFdVKTaZ9ujQK6R/Fwi
wOojxKeYylRkd07b71hL131kRsh2c6YmZgybukUpWJ79OfpxHrklAL45V/w5LwdhvNcrrK+czMWH
Y5zeH5DcQBfNrnYf+q9zY69Qj7JpW/mxGVJvG8Yom1Pw+OvtZB8aeCCpk2ErL5U3lv0fL6NIBDNa
7xHdiWFCJeMnop7oRnO06gXvYwoSjdN/p351mmJ/Vpsk5xOGoDwXaUgSznKrBy1MEa+ysictGqJb
HSbT01trcn3c18MSWfo0utXm1jwmWzohxnXm/9V10/wKb3e5vp7PK8jW29j19eaxa+vtnVmYhe/i
ImyRHaOC4RTksAcL5ftUmP5J9smz6wFxKAZ8uFQ21NvLvL+bHAye9y+sU0levK5JJpteY97f6qAV
dBea44cfctGOOUkvw/mBU5uG/4OlkZSWG8dcg96vIyc97yLjeIsmp/KpCO38MRy/dSl0ozryAYhV
BIJvzcJTCQSBDFxG3VBU966P6x+PGGsq9SP6Lv62LlQdZUbOwK79PpN919G8gEJ0nSfPcNp+0DIU
ZHuBJy/c92EtV0y5WMqDHMhbd2AfyAIqD3LKxHP1Rg6gbcdaKhdZbe6Ut7lOdGeszz8/5sQHau/8
NzZMh827rYHqJSPw52I5BKGiB5Wh/Agj9bGZKufeEVGEqYY3q+6yahIvv7aZ4dyzLwhP5Vu/Q3/9
1t9N6FwhUTDK+cgAuu/my37DF6+J9w164YPbJBM1YCfVjt7bT/lyNvepSP6uQFSArg1qlYnzwiGH
5UH+ouWZnEjoiBSdYXJH2Xm5uaN5CBxOmI8pGMo9lkkMqhpxzUM57xgB9qqbQDVC+DA01cxJ7nH6
uLSA6wGE9RBOw5MdVqT1FWMrNCpHgCNlU9/2OnCGJozT15KPKEKH9SvyqdHqOsO2fnjWngS3vSO8
QDVHs/niXduF8S+hsv3XT1Gwq6cmCkHb0UnG/Pkp+siBKLCajB/oUs1CyaF2bN8Odh3yV5TtpjEJ
67GCNpqw3l+7yoyfVxJ2BrU7yzwrYWye4zljCbEDtc3WPOvzQfaH6O2v3BEg0ocBOToA3Wuoo68u
cQQeWCI5q3mHHKGevpRDqO3Im9a39dDWaBlxNvfnpj1uL3PjyIxvzTY+dGanP6H46d6hZX6oIPA9
GfHo3M1jpeq8G6vnlmn2n/IcGapcV8pd3RfRQZ5F/fj7LHk7u45ez/xeUBPS63+jaDvz357X+S/p
EtQddKrVluWgsMNSJgPNd4Fkg9NUNMaZ9xqPFHg0AWCknUo2myo7TlRFUohENEsLcUXoYxOAQ7Y3
Czn8YWLkBILSoJwuJ2FB8ftG1+nylrIpb+kU1m2ikz8Oo2Y8h6ZRYJsDqfcMwWbumXpjPMeyWxSR
B5gCfcWEn6C+uI6TgGwXQiQYNYHtPV+Gf98F0Fq3qCqc4fNZd8uhIELgVx21KC9Rq5lP5QFYqneg
KCQb6gx5ezf5Ok2C4QKUhw4K8Oyi4Hay63LqtSELqzC8tYeY8gmg4gg6dQJZQxrpJPvkwWKTPCzk
qdOLY0F5ZmcHSEte+q4TA7f5fQfZ54Ks/Tf9ACli9Mc3gMDasU3ka9ARQEXhA8E8EIGXAFWofsRN
NsFAEoW7luQgwJJ3hTJ0O9m6dAkN+dkKKuXSNxz3Jrm0Z/KSHI/icNz3gFvHzFFORhpY3WZ083e3
kQNybmjr5rLJAYN5Bdr+UT4pXywdWnZRgSEjtYncDP/6BgpqWfm196CwJU2mwmGYBphyincqCzXa
6WFW7hw7ME4xUdNK66Pq0UjBko114GN8kj0EsVDnO5qeHz84RlBtTIUiZdOX6aupqhtcWceXEPsB
4HICkc3E9u7kjKSC1J5EEYpicr2a16fBbNUjRmAsWn2Jgqxl+Mm6fRu5TsQiNVkafpfdwPSr790B
ZAwCmo9m6QaPeo+0Xog1zVr2vc1ohjKGWO89oG9Y3VtQh9dIdyB/PTdlX5iIdF26BP9C5oqAhv1u
S4iunCj7FDeKlpMW1fdy4HqvVKacMiqVWq1QZyyDVdk42XnWyTjLM6Gn+bmwMuugUTb/0C9nyMH5
Sjn1epE1X1nNV77dVs6Q/XKajqScvK3s+nD5n7eFMvsvQZtmfsjasN65KFHIxA1fUMP58G1Htzay
3KJRvkPDXcG2Jp+BT2+51PJ2QJiJJ8v1WYIj8HB2vsqOMEMhErwbz5kxRcIXSMbv+bJPXgnkejh3
r3yR5rte7/Xn/S8vGkbil2CBi1G+v8f1vr7vxEOgwpm+RH5z+Efu5NrjO2l8V0QAXXRUlvk2UHG0
HuEw+ssaE7GN77kWUFk7OtglDC45OmiD9ThfYHp8DWQXqXIu6ME013W2kREqzIx2yRMi38qmn8Ih
1RMt36pz/Iof++9RWTK5jsqSiRxV58kfrtViNXvK0x41iWL45Y16eof6VnY5KH73YypibSe75CB+
it0u0qtfqVZndwkoPgwZdYP/SQpiYx0hfd/NUU3U1TEajaN1i4NvexC1Vays2vO/1kJBaDkwXiYc
M3y/zHGzagMUMKvgsSuN4BEZ4JXrN8qt7AJxkBNkFRAPrYglru0Re2jw6AoUNG8tLXeRAnWdWzGf
IegA/dOekt11YIhd81QqM1qPadd+eZO2AdN3HSDJOy0MFQb3OfTMCYXSkrRUTEweFeDdFfu1GcXw
MuIathaaNW7sohhfvDYHeQ9HCkfcf/kdiA9aboJ0JhpqKuRIQb0Nebs/QzIcWp1KLafh+1BRogHG
Myh4w5mDdSJOu8+t1CtuRGP+MrpZKhRHoUfy7XCikNK/kU156IpP9kxQkw095HtDyspby2agZdbJ
j6x72Wq9rHtE3PhXjFQJFFilOJMUNy8JSmweV3nfKweZfLwkGRPHhXjRwee5zoP/yw/Lbb0VitlL
JdnLICx12e/EBW7DMu7K/2y6eGYtG1GsqVdaJyPJH2VVRh6KOL3zu6o4y5bHR7BKDGGvLmUcoKXX
+bkGCaMjQAUrjtamPEvtwflUjtWxn/M0st8cEWd1cY/+1DjFx36jV3kagraFxK763uaf90qa5XwI
5TQ8rUzbUG1kDxGt+viZOqVeN2Nt59/rsXfQePMqPB/ac4TO+7gYsmA4+TnO3vIsj7N6Z1f1mb0G
sjdy8txM+9lizTUeEjURJzcPcRt3Ea5tlD494Rtpr0SGuDFxFJC/MEy/gUA7xG0BG7PCLUV0sObE
OOJTr1pnnWTuiepLRobLGSkI8kAqJ9VxsPMbszvsgxaumDYt6T3s6vQ4/KlTkl6i2p/CbSYEux7w
vauPzny49nUZjgzagJWPjpWUy9O9ecg7LNS9agtewfhsRAGueYVp7axEMTAzcI6e7hYPbTL2D1Hj
HVgC4+dC3AoxxUfeSnyUZ/KApedYL6KuOeR1ogHcZ7RyO0p7uq+CTpu3dFQMPyVF7W2um0C5b7w2
5aZP7gnf5souOcNGIhduYLOTnInrYeqK8ZBCk0rTBv09w0dm9jp6aYuASqPtTTsr6s3bye6XbZaW
J2Nuya6Gp85BbYaTbLHG/O7vcjVEPl7Fi+mtT06h+IbJ9lhvepLz1fcIpbIVzB0b2pHN9qsY/S+p
AUuE3OV4yMc0+6yhXSz7c8/Ld2MAuo3MXPDFyOERp7bm3pppZt9rZvNkz/1ogFJmdgdvkykCAyId
uhuK8OWgjYdu6O1HnPbCpyZfy8STiQjI3JD5IzNwgrdGMk/zu3fT/HBdRm7wLypf6Mr95SfF2kja
WTjoRVmIOvy5TA5GD4QSTd7vacDvBaU+5ygPijNF4EexGrv2QfBHfFingnGZkyWJeuSXZ71dJed+
aMr5lkqqGqFoWM9l8xhA+dtHnUtidD6gC30DXHQ4X7vsELr/WOrZttRz8zItMGxkvNUaaey5D8NL
bWmVbrlWXQcJo6EGUjSU7qfSVtSVbaAqLZvo06Nl0oBll81ozCjk5gXOofPkFgG02041EbajFcPp
QKLlcqHsSe2ZghqJO98NXyNwSweg5P62NQc0J+aQdZzjzw99gOoJRv6cd+1TLCAHlyLph+tawxkP
Vq/HyBv5MLLT+LnuOmWl6QGPlNH3TjaeX8sEVOQXFWs2zO3tH39OjQVPH3OeapVdt6Tk0W8cvCEo
maHkKuVcS0S2jyoM5CBMgrNtlSleW/OobPfOcCbWN3dKpSc4V8xz3M6CVangyWwEIy4y1+tKRReb
xAHAUQZBcmtMzddJuOpzhD7XwcSv+UY2qwKsvcDWHMgdo7WehCsD+9fNZXICcUpPuuogm75SvgAV
a29tSLbPAeLNjoFGswcxFyFD63G0yvBU2NqLfIrJLoqqyFXMRu65K45+bD4gYUWBWsbjWjqhqKOR
EbwG6teoXI7qJWnBD+G64qn5btBCZz/rQ/XLph2jfYmsFA4IKViy2X0diUpjPvhpUVPp5WzCe4HV
Dq34ty55JqfJGbIpD2oj6gOO6/UGuAQCGn7rbHRPgLBFZurFxi0A26BxOsWUsJ7d8TZAFetFhWVx
mLwsu5FNHdYXLE813clm3mSHLtM8mAfRF6+2sQ4cxRIKBIa+QZ4+NUFyQAhs/Cr7sf4a9qjj/22/
IKe+DxUMdWQdewA9v5JNWcyWZWw5cK13X/vaqdkWk7pTatU4oZmYr3n4oZg/N68H963pqbC/rdIM
N3LUZ+s7XmZXpR6dpnDnFaUBpS0qV/5gohUwGc5pYBe28Pu+/MK+cboJA9s7YM3tPWHfxI89LL+Y
sWJuIj1p1vWkFl9K3TyFPNkfHTNAwH6+nCrjXy5PW2Up+wmVzBUkzGNYOqB5ZyyLPBggGxdRKoy9
bBIJaNBRNT4HZoyZaCAHESU6rR/fCtzKBw+cLjkoNgdUiZdDqFQY+lDAkn2WrVHBEE9um/8xLbNe
4p6dDxp1intvjg/Iz1O/1Fw42bFuhGvLaINH1cVdlMFyBq14nX0R//7vy3kGKoZ/PCMssv8UJlFE
1lWDNKfz8RmhqmWWg7GG/9QS/LVDithGHyp7tbf8lzDFEbdiK+SIisQhnkYL2e9H2PChcKStlTAL
XlwV2Dg7U/tM8mF8SqFdyGlZbmUHP3CHSzO31BasOZxD2wmjm2Zo4OYhl56nbfQrLc6uZSJqhnTD
nWg950sKN+1GZzv3YHp8yKlalscm6cReqyHHNhWQXyib/lIfNf3zfJ+u8cJf0/T7Prpi3iG/pfhF
AbwpsAH85FF39ozp5Phxzk8Dat+idMz2LHS/PcEHrfoWW5V5luyWzbEtp63Zqd9kv+ySg/IwAqde
ag1aapdXkJ3IxaCBow3w0DJYmrLv3Ys5+Eaw2tSHd31pl6XHBrSv1Zfi95uSL2VlrbrRccG6vNFL
n5yjWBUSfha6VbLzw7uueoRv0FJ0N1ntlzvI8XdGgkvCOjI1wEYOqno5RhvWMSr07lDGmldgFqt0
B9nOnRyhIx+9PgctIlSh7Zx8P0R0vPlCxAma9FG0gThNpndrmwGtuatNSLLWjWrtQteCnzUAO1fM
9Nd1BsDtX2UWiRXIpJj9GlfqdorqECCZhbyHO98oGdK71m7xbJhnmEkZb0sAC/xGGZR9QJxWdaYE
d5dXSt0RUt848RtlhhuWO2jXFHOrTVjHAz9revXayVaaC2T7cofcK+8NsoHXm0LcD5d5iJSevKuJ
zuw5TPy9Y/FMBe2L9Cci5SNsssvr4NxhHocm/Syny/sME3/HxkGpUDa9wDH3ijaQQZ3fgjyUPvjG
xNaP8irf8WemOp+JfFeyz9BxBhWqc5bzQxN+I+lr2HrzPcbBQ9a2Do8OJWwgA3MYafJEnA/GNLC2
aYa7apDbyoDFxNAnRHovp9Qo324EyAmMbvR8pSNUs3G79WjVyTdAVDjTID2xMxW9eE4mb6tR3/5m
Vh7qHU2uH4y+GxAr7L4j7Bfj9tuTzQRpecawIb7VPQzl5EBmD7+6Uij3oZfHlPzRVpMv0FnpgXzU
y4iWw1kkSrsTAx+FfJHE+4T7n/EF+hgGN0XvAtRTihfyqDfkdTF8TupozTYOwe3m0Ed4ct60yG7e
sLpEO43kKGY1/MmKPiMSGELEfDwWMQxGs3s5qtmIq9ih4m9kM0BU6ljnydfLrdC1ucUZGz6926qP
+kyp83RURmQTEJB6G4UWFOb5ZZsBuHupTTkJcuNV3k0UQtngkm6hNJJp+MoO5kNKDDq/rUvPbDOb
lkF8eauO0mR71nYVhiRTjATrx9atJqmhOYT1f73nwoR86gGJke8D2wyTCmr2+z33tnOLWGZ2ec/z
1wHgngX+YL5lYpXT7STEVrbkq8j3bep9f3lf//Se5UVDrfzlPftxBYUK7cjbJhvWCI5Ym7Zyd0VM
ORI2aWHvFYUE0EKejgmoopu2QecxFNaWNB8jjoKjcJIl6DFeZjY8/iILFmc7+Vw+36NXm2zthc7n
2AiK/0PZeS25jWxr+okQAW9u6X2xWFa6QUjdEmzC+6c/H5LaTR1Nx56ZGwTSghaZWOs3vyZTsxpN
B9l8ry06ZGLYR/uZgudtxAKABhCy9dqmrcphBaIofSG0nr6U4sPl9/QsO7SObqxVN6/WslioiX5j
sOwoh4h0dFd92GcbWYcbZkhibwmmAE/WDv/L+TL3prBJVnYLOTNCDu0FtkfzNOLF++iBFVLL22zz
nRzAlsk784nMYbWiYLfPTHJoFQzOguxivZd12aD2p9GMv0zl1O5dA6VQTXXjrdkM1gEvNnEOBpjQ
wbCCY7p3k7x6m1SEatKwGH8gq5tiBvRzTKe/elXo727eO3Bq/OwCEszdkx1xtpreBM8DlDFeiy6+
gok/ZvMgTM223BH0b7FlkM1oJnGTVx7G3ILDxnM0SOxt4drVNtEn5wjN84fR6yVSVYq662zXOkes
GhuU+rS1kvnWakxKb6n6rvuG9w1ijDU50F775iKHiBU1HoODeg3dgQ8ZrtkmjPT8b6UN/iphqH7a
g5oszX70X+oA9msD5fnJNaZf1w4yvTj8cd2oDdxn35q8pROG/XuLMfxC1/w/rteXEcay+NhtvLHQ
kJ5KjU3VWP3KT/FLyjrNWVm4zXxTWoignV5/wbzH2YRQonZqkufvKFocSlyAv7kVKl6Ag9uzMXTa
UxYl1uI+co58wsF78T2tODhmghjHPAAaHOgh96uph+lGa/oa6XHibBPSP7KdyDdOe1rZX8JCHS6O
giXpfSBk1UkznVf+ds1+wNJjU+qV/9WvNveBhtut9XbKD5raTlCXqs/7CxGQs5WMDw4udHfWnVJb
5vMrwcoGBlKbvU9uOO50d7Q3omnbLwm4WdlBMSrYY7kmZmRrefNcgEvyUrVVNwvYUtY1CPr2ZHdq
upINilVvPO6aH61rmFuc58ZtmAwKTu988/M1ixJFiyl00ZoKpvjZxsPq/nHlBrLII9u+m40f4REn
cuM+ZYWytk4K7Esz2cF2mIpqZ6NC/44dzl6+v0QYFjtVIXhsVrynLIGIN7EkvVkieyvHHj6mW4pd
HiTNPR8uk+JW0+DkGdpi90iUa4Hzogyuvp9X00qJrVsxH9yUvR2qyxh4zotrxHPyrcCsDPDZfUEt
RDRteViAsD33l726NHwZ2U6ih8oYe2i9w+D2LMN5rm/Z5moHlEYXTlqEb6mpKM9JUBw1vws+EIzh
w0mEvYh0BF6qShu2rYoYomy1BXYbClTkvWztevNnWrjois595xn13g3esnnGboKNMVdbJdedRGWR
hOCZPlmbbueesDV2T63VsTvtykHf9U77pM8Nle8q5eq3ZmWAqJdUNhmQ2ZZKSwTxR0v/z+kY2tIN
/e9A+9qbQYyoNfL/Vu4ZCLc7YQOooza2iBjAYwditNU7QPm1lYvbhEAayVX16VfnDIkMa2jF6l7W
MwhvuJM2e573mazOXnALjJ/TyEtvvWUFyNN4P1o7pU3HAnitQ9xc3y/EA9VfbdFoax1u+TpqI6Le
uR1/pKilrYXi5VtZLHsfrcUwgRI5tw6GvkN2ll1U7s9JqGKdj1nyEYRVcjZQepk30smHa7nutlL9
X61xOiSgm3wEKObWTnW+IbZUPcmhCpILhorTLHyZK6GHN3kdAeX4IF+UmOcHDPLvL0q2CjTI5IuC
+wrROknKrS+xOjOKx5uRPbKYIT2AxS0CWo86N5yRPa4EAslaaObk5udOuBHNWJ5/Jrp38uc5o7mT
NXusl02wBqEL39yLXwJLTG8EEtdJU7Q3WVJ7hLnNyHqWJVczIHWqyb1EQPVkoGx2lW1+4z3h6ug+
yRKR5xcSDvm95BvGRzs42kW2ZYH4roVWdHGmaXpTUWpY1CkeRPdLqBWWGcL2T7JVE0G1yLyxOd0v
0uYIIGmpe5StGev8QhNmdby32pbPfyp1Djyxq2/I1WN5rZ4bu0r2oIry18l2YDIqKqqPczFIVYwy
Kv8TxcyIXzGOCMHoqzfZqDZcKjdq75DVSo7rYQe/OB6wBJ+H9j6OeKBcAf3Lsc3KgV7+KruKDKkN
3QvYuM9dw7bH8RzE4Ea2enUJrROqbtXXl9Qww1WaQNoGjFpfrDKHrNLOp9goItASRz5OY3NlGQIV
WpS1do0F4G2QxCNUp3kOFa0VYYhPMHp7dGSmbZb42QvKHeJSRuFFVTQlR9gZO79aM5y9bLWiujn6
I872vijzF1mns0+2hI4w8VwVeb2/kw9Co5xg1Ood4sM1d19mH7TC3vjh1KJBQFGO0KGUJJ16kzVa
yF5vtFJgofNs4Zj0V1DN9+6yRz84/OwKgOGy6IZNd47z7jY5w9fM75qTrG6UGbcyDd1BFoMarQef
FQY2P9eVh77SX40mTc/ySt6U1jvUQ5vlo4eKM3GPb64w0yv8VnVtqJjQc6dBBqTJnZUc2OWacut/
3N9tXXrTaiRmtpGzAIXWn5IUsQjCpvd3a6H1tNTVSf/18t3A5BnIwu++DQpcBGz8lDGkBOR1HRzD
uKJHpp48xT08quRZMgDX1yG7yNK9qu8QFC6GAXfw9tfwOokMYl+zVFCQ7MNiwDrZDLDmnYNRMgQl
D37t3tQo8xFZn2NQaPznu2GYLXznfobX9pvWcRCKD5HK7JNAO2tW2pwtjCNWyZCGf/l7iTV5tKtm
91/b5XiWZsHDH0aFoiNMWUa5eWxhFSxkeuRRlIDeR1HmS/K5c2OrdJ4hvY9WObZu3XxVeSqKskPh
PdWG9rMMjfHTdsNwo1SVjb8Q2zB2beexwu2mYRcqe/mx8zb2qFUHovc2BMMZo2tvXRs1zxBEy+fU
SN/DNBk/izhwN04BlggZveQz5MOykV0NHTUn5Jhk19LoyPMrlTiFPLZgKhGiMftPl0izALAPYbka
wg5Xhj4nk+J42dVX9BjRBL7ae12Zuf3ZHpoaSeQqbPfFUKlrvRjUbYfREx8adtDhZKpbN4PS3/id
8SZbEwcGVOFiKUj8eDNAHEMksM99BBZz9RwivaxVzXg15sMoovFKTPr7iCDBQZZkvdvqv4bKOnlQ
bWUg5xg5T5aBSAmCwdlxdOru1Uraeqab1Zt+LpqK5uztOIiWsjU3YwAHlQl4ikZZVZCg8AxVe5Yl
BENxthyBfMZ18PtsqraJgsp+BivaABs/t3rWP2uGUt96mK17z2+w95nbZJ0doPUAGpaA0D91KN03
VaufulhcHgPtEcUPWfxjIPrsKqKdybmfrxT5068ryQHYIPi7XHdR58zYGGS9phHCCpydomQ6hNHe
/j/O2OGTnPffJ7UhekQkjSiFqd5scK592VknWWoHxTqGmvFNluQBr+oREHBmbA3Ra7euc4MbPpey
TU7jR40y/7ujFZiRCQMaZmxCyzoBNQhvdrixlDQ7RWJ61+Vbikcdzb3Qdtfq/PHJQ1xVx9QwlLMs
kVcXp6HX3mWpguqIIbc7bVMgFKcoCNkDzAdynb/OrMhrt01SfpE9UpQq7j1kETL/0jKL+AxutkHj
BfrtREoWYS7FufRl6j3hBNgsxNyQI2iNiIHqXMIcAa9u0H6NiGPv51To8OetFCX8qLkZ2mQ+m8nW
n/T6JrK2uTnc2kGOE0aRHWRdP+ADgg/6r0E1OORnB7MA52xbw9JO9OhkNZl5kYfeG4DXYviw6aqR
Fz03hG4ChWycW8xOWw847J1kP9mq9PVrl/l821YynDMPLV7LdjGGgwXpaZALF7JBludWxQ/+QiGt
ew5DQDuZ1+svj7MA7+4VGh36iwLrA6l67/fWRz9Mik+513wP56QHwVnYTXz9F6RB9VtZeM+yvgJy
TdisLnbqnNwIeUwSQ2G/d2j4Hscc/StZ/xieFV0AwNdJro1euTwQ+MEHDxJIsc5n1Vwnz2SdbJX9
+q4K/2yFo/hrbI5e0tLrQ32rTEZwdpswPKdhNRzGYlzLqke9PMvtJji3ronng5VMr+gNnpWiHP6e
TxIScPIkLH/VOJWBWUAcdIi+8E20cRselEq7pj7PEJH85uRp7U1IybhjT4CE79SeD7LBmPTwgE/A
fYTLO71gswH1CqZ9tXMdY1rp+dBse7fUXvkqlW2fBtlKFnEPw62DsM1CFush4TGNnUKATWO7NBR9
0/dx/CwbkaFEpYp/3lFpDO1VTlzFJYHVuYjsDbHBjFi7T4T3VcfQ52oB+CpCfbhInJyEz6kW4DD0
zlJUtBvT+FDjGKeSRBSzMor5gawJ0VolK3eNXxofVVF/GS0D6XDin6//MkjREO7Kct0+Z+1KwQw7
Ya8EpKzjRDFXkTzppxUrlr3DNNTaCEXPtqNAxkguvrJoIJyylouvLGLdjaKiCMvncUzNg556ypLc
//ipqvhsd60lwMSP3YemnTPTHD9lr7AwAbUV3vDpuSMR9LmX0aGRQi85+N96GUqpITRmh0RDku7D
BJo7z1A07a/LyuIfl6VXjVfLplR6bQUdUFwehxh1ZmIq50eN0FjHF6CmZmPo4iQbSLRnF5Tc25OK
qOQnls/PIevMW9Sk9k6MpbVJIDJ+dlW9Susq+h47WrSCxOSeYsfRn4YOqSIo+tH3eaRfxckbfIZf
IzVf3EfKDoCOf40sdWHcR+aaG34v0+Z5zBHD8rGlAd04WJgXQlcn+lJ09ptVezWiWn10rkolOVbK
oG/g9+YvRFrIbTkdVBKe7eSoJB+/tOEUfTQE41fISJH/N2FKagjEbXHETm5xTVo+EGn5PQJtRew+
+pn4rLJKUX9OkYdlO64xT3nrdHu84r6w6RcwOExiUUDhlkEzul/ZcO6iEVtyzWLRiCv9S4asLlgE
K7pqja/vXDexd7mhkSSKiAVaej98Qfb5jINi/KEp/peWBQGlLe/il1r+2jnRLAOboFHt5fmrSqpq
x2qBp5YZFq/9iEN10yVH/rL5q+xhDe4umMb0KqvsyquXseuGe9l/CiDUl0JLV7KVID4qB4PzLC8l
q9xwWMGYb59lCVk/b4HJQnCQc0dRhUFZHlsrWbRxlz93QfFV9h1ygcJ5ZOGwRtL8iKm6eCV0hQBT
ln81otpfmcBADxU6xLiVZyjDavnX0YfWzK+YH0WRqZ+F+l12VzB02eIsMCB5zWgXq+u8Qb3XaEss
s9hvyepx1kpE7/4jq4Q+Sz2Wazlpp1iHnD8jQMbGW8eGuS+qPLklueksIzNjA+F0XbLMO5+lsGSt
Jpp8K1BJewrHbk1UvscsJajandv1CgnSufz/OPg+1Xy1f51ACzpUxBqkcrgxfPpNv4z1znuLtaw+
t1qBQftcn2nDtCqC3rh3q7Lht26IpP/ezWaztIfMVp3HyGC/sSCJ+HeUNN6idrT2hPKU+QFPh8hA
Hb2rqochEsKqyE9xE2V/0G29OAMjPxft0oJWS6DgJIu+8dYFdvMeGpV5GQQiP2g6mx8djhwO8OEE
idyFDYX3r7quVqqeEZxg+49Qoed9NQ0HZb5OUW+F7aDVkTTK0ffA6VTE5JBlK5TneERXPmyT+KvV
tRddjp8Sd9H2UfV3kVmIdThN/zYYVbTGbSa7OMXY7vFRGHexXzdPYkSJtEhC/50E0Q8Rd+HPQN1Z
SKlza9D0Nzd1h09n/u8pRW5c47jUtoZpt4cmnMJzjXDVOkLH5FWdbxSkMYfvil1vlJKYmBl4qOYZ
eN2MCsjqBjHvWVfH3RUlQQhZHA3ugHAT4ntR0X1jp3t1ci/2Af9SkSnpSsX64i1VB7LlmD2wvlJs
rHigaOf3zg7p6l1p46kuW218n3bokvCZzp3D3GGfl4bNvbWwyZ6g09HexyLSK3a+qXT3VmE1CeJx
KnJe82v2vCLaBZoy3lvTGUUbdDh0ydYpjf0tKXb9fqHKIRESlQbioPNYEMbWFp6mdS+GkWps1QYJ
TtnK2qahyFi797HZ0E9b3cLEXbbiTjAg21Gai3SsMYopkIsb4a3ixINCdifqszzw9f46iw04xtNw
+rOH7BaG0GNJ5KVbWawLtMyy0EpX+YCMuUDE/+xNzTLtcEBl8TWcRUhyc1MGOFbIStlPHoI8/u5E
lraXJdloKz6hX9Fv4nn8o2ucEotKY3Jhjzp51ujqq56l+DP+MwBdduWIecahBgnuIFXN6/LjzFvh
CIOYytwPmTZaIiu/CCuoj4+L+diTHEslvyaN+vv10VKtV+aUxWvZ93ExR0/2iIsWp0d9G2DqZPvK
u7zyY+4o090lgTE08ubX4Lz4jlYQ007a+0GJMNcKvRCBnQKc/X+q0zS0GsQ/KeuF+ji1SKXls0+y
ZyhipQILOd1PZdemSBXk0Wrv3vJfpmtShEP9gNTCfIlxnsfGbePXJc1RcZdB5sH6iV32Zsn06fWa
ty8DfuWyaM+S3C4QqzPEkOC9Ai4n6zUkafZlpbKN7cfpU6sxILFrtz2HRWu+CaIBsj4R3oBXJIjv
++TIVpEjiZCxJj6B8RSpAHkomtg7VfNBFpsG5xbVh/gl6/qyJElNjh+8MjoiRKZi5yxl5JO0XrWe
MR1ZhBHSlg2273RrAl+sK0nGPlt2lC0a4GjZO5wl6B/18szz0f+Uw2TxPrYKrAPkkCFlb1QjhKkr
p1m03jXFWR5GM8qwHOAgz2RdRMJoFTgqMPX/3RCyJP82LMY+a1QLlOv+d72cRA4lTY7vEdvl+xX/
7WJyrFZ53wkgzpE5Qr9p748bdYZ/S2bdg3t3J+Sltuvt7UBdV5LM9+jTG4G6VD2l3+q1E0PHtqIX
Be3mvVOIdIt9fPoe+cmzEYzir6lGENkl4PBbDy9s/i89fKVssH7FeM33dHHy2obgVRNkJ13FXcWI
zf2jyklju4ar8J8ujxGVnrSIYJZnd55E1t87O6PqrDpRqkurbZvrWLBCw+Eg1kjsBKHwsXJ2OUTC
RTlazfVeWWTgtXVAgLIunxuwMo3WPGOrKznNvUFznIUN+hU1SjiZkqM5KIiGpilS9o+6O4VTlv/k
ef7JDf2tXfava8RS/pjuz4lk+b+zQuVLkyRR/nUs7HKIm5XDEl+ciDgA0ip4pOJwB7UAhywyO3mp
HssYnTIjpChbWtSUcZhBFW9h8S1vZKVd2QZhkdFAEbiKFoXR17cyUrmX6JGzx/CRcElfJc+6+ynb
ZE2JfS3gf6z9HnW2FZk4yWL2oCVWdQvBCtzym+wuDynKH7tcdZ37NWSdGaoYHzthvdNz3Es0oYKB
ESIFvdmn55rYxy5sxw/koLWe367LUbbIPuCU8T3RMCXV5t6ywcmRiM47vAIwrUSNGs3q+tWfRRat
UrX5mNDYtKLhiyYwJa0s0ZCHLqvNkAYAJLJ6PIxlYm/ZOAZXJBcqqLCm9p7w6LzokWz+24ghAKHv
jJo/AhzOYHhglrC0StKofVV8knidUaWXHsfavZom8V6Z911qXuZrYxiHV2S4VUw1nPC75mKeJmdC
hYDgit/83bX8/VKRXfxJrHKjKY6GpZPHxWIDp9x/yvJMHuqozndmbVxMRG7P9j8HQmvBuRi4rYnI
1bcoEH+RjY/6P/pOqPLO2LZ/neMxNEzc7tAInGvmuR/18uxRN2HOgN/my6Pm0fVRJ19MMp11xc1O
j2o3A9Bb2vhQDoFVn90Q6yjFwdx6QGBpDdU6X03i2XMa60XJG/e1yPRr4YzJk0oi9bVutQkPryY9
dr3wXie/rbG8bRw+A1rNurcx3HLTtT4XvXH09pMCBEfOFHeVdvbC8JtstJDcvfn8XdhzIxtsFXsx
BlC8E3n0IyGOZKDAMsiyPBX8iA4gWpujNaDNKnznK3/KHsk3SnqrvYhM7Z/updAksOUO13vJdnZi
ytVnWfLwxNTt1LxlhvOh6vm0Fn0zPckDqtOox/mGCkSBuqw0fzVUICoRzXHdNUBJDC9S2aLhiBrA
Xt89ZiiTGOhZEG4zpANOj/q2L2Z5etCXXl/ijdwIc93Aqro2gG6uZu4gRmg6OopVBdCS+WAQFTmj
6c9OhKcRdqXUtVjnGtWEpttckn3jCK/Fyo6Snd3G3bVtcQVWhpMajf1KENn6HqP+qtnfqxafczUR
SHoohYPFHmk12VBa3JmMWv3S9ZZBArn54QnF3Y6zPKzwOzQcfzuNUVs6kNatp2UcoJSKjEOx5gHF
38+kgyZJ26ttVcUrHLqcjFkGGSwzi1fBBmdbIem6kq3CgfJX9eKdYHTaLFuIoW4b1ajkkZ3to3Ba
WE4P3y3w0Gnt0GxZZG2mHmpo4PdDkqE+/yh+V7DjXWaaEhyJCgVHeeZPefhbUTb8UZfOIwp39ryQ
Q7SpWXNvsXYVeaghDMl4jAK2cahWxy6I4mfNqvDzKOvye93Zr96gGq9JO5gwFE1/kxad/4HgGWGB
ovpeTqIFrDU2Fxgqxnkg27ksqyF7GqJQrbcBEpHrDJTXFd9Wf6/VSAWZte5f9fnAU1N56Q1zVcaE
+9dgYNmk1/1FNspuLNE/CF/HBzmHPKBFAgg82JCmApcWmtN7NZWbwMTw0yiKft2SSN8PThtvow5E
uD8TSGIjji45pltL6Kw2kQiKj4ZwLgqzAfpkjEAv/hmhwFA5KwA3nTKDCoIf8KcR+D1PPZWDSmdR
fPTtd3uuRjPE3rdzcJAsQbkAwRzsNNzHT27TK6cCktcJ71xz3QcwXmSDrJOtuLp4HZYk9AEOiwcW
3BdFTM6T14AQd1Gc/q6O6a3GWfS1ANq1qyckqtIyUz7R7ljKDvCVklVbJuZJjvQzoDpBywKhqNlN
aCr53TvWxmssjO5Rx3qKUSB/IiLZbwKhiN/qZGuF6vFyDmdsRm/sknXCk1E3Di4/R8bKg1Wl+sXL
X2XByLlBLASgP6ynnL8d3DiRpk7RCzEbV6weo8p5fGAU3aIefWcrG+RL8cE+LMhARzglQyiEhgNa
sw7fx6JJnroC2QIS+gScq2lEBB/jKdnN9UkRICPIuju3/n+PQj6lfGvbeqEYendFBLa7wkborpC4
9ih/G6dHPa42JIqnyeVxkG6yAbF7BAscfS8HyXre77gbm34OcTnGE1lsIuy9a3+olvop0tz8GeMt
jlHNDwUFc6AhbvHu1Iq96jzwdUYQQlnM3G4HMst4sor612g+0U/Qwz+NoP3BdMEZLnTcL9z51ClF
eA4tbIUjP01QhKXu0dB0wxOSlurMOwcMjIWzJI5JVljc6dtAjdyzLMn6uUr28qbQ394Tv3qWA/ib
aR7FqPvPirhJAog8TDMpJEbe5U4KAS5KRACrym0ZT91r6LanWmvGJ2sS3WtL1n3pggTcy8YIdd4N
Hl1Yw82tqpMOR7yy5qQFQyvRhrcRHJdslFUwLYDamuOTLFk+MQYfFzMebzK0hnusymcjrw5A6Qpl
N2IRcxHxFfI/8xl8bz4yWR7mPhhcN8vJx9FBddxhX8GVfHFdtAd0RXc3bHmnFwWRPh4mhrdxLskq
VdffszJPz7J/zU92C82LVWfu4QIjeu5ChOrnyTzIFBUC9Pw68DrWo4sN2aoXA3efIn0eVZvdoxmd
yUupK15Q/zxZiHsin8F983mougJwpQ4lX4wQ7pXuE7j1Z4AI2TU52Nxsnh04aek4km1NhYO6vgXz
B9HojZmngAQKBZC+reBNXZAjTrM9bnXRs+dzc0fgrv/qEug2cVCA5GcaqOSbw0WeKRZwo7LQ8U6w
+Vpj6Mm4vhTZKiWtT/yJVZpQLJEzluRe9bEJQ5IdIw+dKG4yI8l3zvA8evOOyINGHHD9RQZU92Do
1bR80yP/6MaYnPH/HxbA2P6aKa63QjWCPUIMX7wu+BYiTb/1I81Dz00htsXjMKtkxK9oerOiMd3a
M5rBrYd9XBW8V89eudEFeLu1GEURXosSc/awveqJD/q81F5bQ/uK0Ki7UEGErczWJ9qpOIsKXdil
OgL8QXZ42fX8ewgfZOFqauoYhdFWvXqeioYreUIM5BGEA13TrAE9O8qhgPi5ItOB+jPWw5maxscB
2OIizJtzSzgeVbzo78TKNACDePcGOY4WqGOIBdLYCwvW4VIvIoBO0RfNbqdvTdlufSva15P1ZBSV
evRQMluwOHVrXDwzrBXGn377rcpEhPFI8yMeND6L+gvetdvYyz464d0Qn283xogsMGi1RV8V+UJX
PoIsWVpVybJSNucqD81vafZpF8nG4JPJvIq8jFP/UNkmrCzzHTZAeQByzNNJFakLM+4IGShKv9Sn
LAVgZX3VI30C8M2e0otyhLC68QvsyHWRscDivVTvy9mA1gZZPQXk7SxM5aohb7egRb8pfZa9tv7P
0sObtqzqN4XoKPsEDBUHAkgiwu2EWwiLx+SsVE2/gMfknUxlvEMNBqeEvP+RxkF1QTSgX3Xpa9t1
2pvhHDoQlEvFD181eCEr/OkMRC5wb/FHc59X2cWchkOOJsZtSsSlR8ForUGRWU8JXwaJXuzKwZPi
XrDH+mTt6IW59/PKgPnSP7daVLH5bMptZGPF0XXtFejHyqzGHhSyedByvN1UGPsg7doXZ8pJWI75
tEKYoTqEcY8CBthcFbE65G6WsdKqWODBMcvNDOAruC4/98j2R85bkBekiZrWPYjOwnvQty+uA8wZ
v46wLe1t00YHL4tUrGyHJT7h9m6a4DGY3OIW6J5pBx7L3WXfwikvfXSPYKyZZTOC4lAPcLjrA7sI
PEPLsUQDLLGHCqUPTkt4b+nit7ZJV6nIcrvbgtbc5wWBLtCRdJWzoNhL832CIKuQQtMXYph6tL6j
7NBXZoWQtzmsMPrGkseL9I3Vqk+qXpQHgOQT/7DIrZ5Sno9XNaTobauPP1jEbGgyk/dcoy2+VNgZ
LFj9goOtbxIlC5Z+4azdMHX/vmVD+yV2eYAbHSykMv07JPMX1KoXOjm9fWC00dqJu7+Kmq8n9KZr
YdrRQS2AlpKBz7N0CWzWe6pSFEIbdwP6NXzNoqlcpy1A5AqDOichhNFAAYqUolhPSuQ+dZW/F5M7
5/yxuhujo2a0b5kFhz4uii9NliprB5+qZSw0MA9+d1btsCOFT6Jaq/OXOuq+BpXZbFIrsnF/IaFS
9O3G76psyetNjkIMWy/iAxHY1C10HLLOZc6HpaXhq+jJ6+sljy5+uE1isZkIKO/ssD4JkVcbFNTf
+kJdhrEvDpNLci0NcLqz9GTT5P6pKqqXESV3DNe6a+Frn5HuEKqpq6PK8waaYl23hrloHRRdCYnZ
J+Yec9Z+VTXlz1DL8VyGfK1WP3U0eheDGQ/Lsk5Xnh88N5mh4UV6qIIW55tykTv1C1ZN76WpRuhc
DDz6uuISOTZy7UaPJFIANrXyZpsqNgmJm3w2lYdFeuKOS6c+FQhku/ZoL0Iv0xeOKNxNTrrngucr
GsN1c8mslmiuKDY40cPDakJ14Sl1+0ZMHyf0zvo0cszgdUJOT6Hq7fp02RChP+TK+AOfBR399S9W
L254Uvf7jMwTtm2ki1mcMcixgPPlaFEuCUOjIprx+3aSclGmojzGPa6lMP3Nje3b+qJVhh7rSe09
TYsB7CriVyNetHHRpYs+gZwa9vFRHrrQio9kR3GBrewDECgBjLd7cRMIFkSW0HFQFm1T/YwN693q
x78qvSEHFpknwNjHAhYich8IFNhoKBl+9VEjVoNGSPqKb5t1GVjuEdzDOLUIanEVIzg8JWqfw3Za
mK1I14JN3UqHmLXyrBjFbq0HSyuQLNdqsS710DgUuZvsKuEGpzgky1b3RnScPLwYfXZqByx8tEPc
GzA0I0xV8jjpd9kQj2hk2sYWb4Px3OH1w2YWWivwmHLT9b0OpBojyCJOnKtogmgdoFTdQusxQ4zw
SB1aN+yHs1VWGthGghRfzijIZYNbC3duIPFWGFqvtoGNX4/M/Ftd7zrFjpZZFrtvDUn7ZeVY7XsV
R8oCXn74YYxYiMcg6j+mkicnrezyT6UkJ+olzbAvLNPCLp4NfsPt8nPAog5mu2d/QituACeDfQCn
iiJDi7oRC1iL0VKpfQ522y4iPI8/8whjJIu4yGdgzQaU+dR/Ek/ngS0pu0/Nw9BRgJL69CwcYq3J
rT4xRu8Xg5+Wn1DIhoWGec41UIxDNLJDwqEA92s8A1eyGIeTfskUWERD9Dk1SbGEl2SC6Q6aTWkO
LLKmeYhsnol9HAkvTRP1l5r3ehzcagPgjGdlFqBV4QmolqljndlrE1HyrspUKa9NwkfWm8vO5lUW
uJZjloYJXqFoCcJjxhwFbQFphvgXmUHNL2QwtaUNZHyjqkq9QRf5m9ulpJhrpFlKFXkfPGQ3XRw0
SFoV9rIkRLroNCN9Kq3eWYxhYqwTQsALA2k6PU+854HVbzMVly4px11bx/5l4r0osX0Cs/iWRn54
JZDaLlIeIthuKOqTFrQVf/vpamO4d8jzasS1HFmqLpw31T5PsmoX4yAZVjhFuRbWwKjRmaqRPNl9
m++9SXMPWjQZq76YvuZtvmmqfNqWNV6eY+G9Aw5etVUfQ3zh/+9PIH7H0g15KzbYELdfNhNobXSK
/CQKFn5KoBVDi5FbPmSsOIYyFPpQVrBuuNpKctHnW3eQEriyBRaEbSZWSlFZLNwhxAcCAti3+day
9YSzUEVOIvJ/2Dqv5dZxrd0+EauYw60kKlu2LNurV9+wVmowBzDz6c8g3Gd7167/BiWAFC1LJDAx
5xdYHjqUQ1/HGvNmyyn2bW/VmxHrLXzMBFbElXA3LZXlsE1qd4e++3C2HBe339hIuekWcAst6TLD
ZkItCaERnkivpdUA0rWus9Y54eCgewm3o0Gp1sMzsXjWMMw6GnN2i7U2unQ8qthn1b9sb+m3DlXG
46BbV1TuSSHPnhFiTFIdKhHjT5i+t67RvIh5Mjdk1P5m9qbCPMbzGQWDYR6QSm2F9uzWbX+b3Enb
lJTrn9oY9V1zNedD6P+cdPD5KtI8WSdfyHYDbugB/lQysI+lU0cHDzPGR46wJq5UT75uZDfojXtu
ienW4Vq1y0AlnkXkY3hY+E+5ThQoNMw4ff3ZJqETWu48b4xOO3dB9R7HrnctO+2PnPihJsewnuy6
wR5tzn63FvgdiW7fLutfql6m13wYp42Wzh4OE+Nzx7qPyDvLiu4W50K3oxDbSWicA0zpPorO5Vhj
U+ppf+zJHi8ov1mHqU62CYaueD5xn/S1WZy1eIACapEYnafq5M/DCEmnaq72aNx0yZYKU2fdsu2t
iWkdYFkisrhwL3IKpjP2A3JjyKE9QLINkwkVCb+Jl2Ph5C3Qyvqta6u7hvTC1u8pO3pt+92Ic3Nr
SWxQ+zbn4QvQLOonWHLotPiiublrTrRH4S0cV/wS1Pl5p7P7qIMkPsNR0qleLX+3rQVWjrBgx0OB
wOPMrLxMU7xz++B7HpX2pvMGch3dfpxyeZlaF1WQbrpNgAxLJth97osPD6GdcApMfHZjnEkn4bIZ
HviCEJTfuzhLhLGXf1TFNO0aUmZhLkGU5wlowkoTt6Uw62s5JUvYRixRhWtbGy8K8r2WDt62KzCo
j6PkQA4uP2dLeXJ1070Q4+NL43RHO02xyzW0Q82DBIvoJQfAMRZpfG/ZzwqHQjOShaz58Eq6pmXH
qkuTSJ+dXW2J6VDUrrFLAdhsYn/rOekzHjcO4U07bAsQkjvHy+5JEF8Q+5RhF3SCunWh7/H/cI6L
pwcwfhtEN3Gb2ZhDVux7Bz/M3q32CSXpjdD45qJZD1vPlxvoyjneoQ4zSRSLENO370bmohXZt+PD
KEgLFbBvGtOMN3oQ4HhpueSeonTa5aZ88FNhCB75P0h/5ojq1TsxWzsvByMjSMqB1vdkOOYS0zgT
3wcrmeKPhPwMPNetBjYQUHsntwMhxb5xEkjjKEGADq+6V8wNQbFSCAyo+csJBH0+2fNGJ5K2ewNr
2Gz5iczCeInT/K5FWIYNuhE9xa31HR/nYbMM9Tnts/iEzpi9sTXgXDhV+7V38dhlQj29DJaO3SPp
8KYxdOa9COpcBE4pa8+dWQLymvIN0P1mE7mOftA19ixD48jPxllAQeBUOezQELhHQbbs4WhOWzx4
CgJZjZ36VOCLaAbNyUjH/jxhlndWr74a4dr9GbMLMjY9T+bkkW4H336Yy9w/8OPWZyvX67NLvmvf
LZjQTNlyjhsWhhSTNtKzC24X68X9jmJAn0+HhgIjNgsXshf+hlT/LTYCec6a8kP6BQmU0h7lcUnQ
yWWh/tv08/mM2AhirlZfhgN6p6vrKD7TjoPZglnap0HLB9ILh2leyjOrSMkmaIpCjL0/3ARUQId7
Adcn1dI6KADZ1VZLKoRMZ2wDVUP4ShyaZDeHtPs+0vDOW3qkWfPROUimw7PEzhqtBcLSTSOrN2Tu
f7Vd2X9+V+qV+pqSxTGIVKLFx8ihjw+RUZTsaNlnqFf+2p3YcfB772RdTnxoGneKxrMr3iE11Ux0
odFXFrsLqrKBl35YpSgxM9eb7NR1CwX3ZYeR2N3QgjQsJ/4xim+OUa9KEETwbRtFWyap9QM0z0PV
3jKN6QLjxW2SYVi6SfQIMae8OY4IF2+jMvI3aXIaO3iJGsEaMNjJOqtPgJgHdWFveadsV59ZGPxl
q14ihlaz/Y0s1P8BUSIVAv37rSoDtlajTb6m9Y0zQAfzHMMx39ZY4QJN9Zf8J3kXn282mrhzTcdn
d0y/NIcN6urxSf1WtTlVZ7k2qqsaGzEPbvP1p/y/Dkc1JjdfZyMf3+5n3JZ8kNBGPW6bwf3O5qTf
tnZuuqGr2QiMlNkRW5aAog4niLo7L5WfbjCw2chAgs9cHQlVM4D428+/4yg9UQGcDK27IgqdnHKt
SDbuc1+ja9Ynw72M6mvGPHAui9Wuti5+zAWCgJrVQtPqe+28mM9tEaBLuWh+6GUS21c3ppwg0uU1
aoqSuXsp8NIQd4+qWFQ8Em94l7pvHYY1TaA7TnGeRLCZpDQvs7HsoPAHo/foJc9wMPjgJYvqLVA0
SI8UooBIOYwnXKkzHh1/xigqQZTGw2U0q8gzBog3NEOO4WWsHxEjJayCjHXhqzmhBaOhuETVeaNN
gLR8y9xkgbAfk4PFeJ2dg2r5zY/tbWdAqycb3/KNb6bdLqFEZo5dcBvjxTqQVK5hjW1TthA7R7bV
s15AahzYRm3jHGWmPhfVs5NSccZ09NL05QGi/bKjChNwVhJtrCk2tnpL6XjJ/gL1Ly9Rmdp4CJPn
b7WluWYIZ1hGpX3UTLN7b5L+Ke/EcA80dsqLs3S/piw+eEt3GADLPDwvrg48AuUxIo/+UZU4x5Wp
9qOP7HqLcPwAYjTOb5rOvqcNhrDOk/iHwEaHTNK28ib7+yDiuxsl3p8iJp/GumCWmvucR4QvpUib
jdTnY2O37k8y8z65AOYoT+/6I8mSV0qDcFz6BqIV2ZJdJdrshDs1a1FhL8c+CpbDQulgB0rT2i1a
14aEj7uqHtOD3qz5joCMVEmmtYt79wbQ/6g18fCKLuDdSqvkO3bXLkxwignmI6v1aiWvJKFuuctr
O+rfu9b4qxy75hINECap9lOHqQooz2mADtBY7kQG8zdOswJyazYzSYXdXOSXpqjHi7Nm72agvqMl
m2MwSO1dn9MwDixSqjD2dlGfh5NIxTtIwZ9x5y9PtsR4wtIRzJ8HvOb9vgDZ6FTJPpeT/12Sv5aB
D7a+jeYLiU+xy23klAYqyEdrJkNdsqFqg9HaeplnPLMDsE6yTtpDC/fskdgdrHcq4X+kfrSdIP0t
Z24YUizWPajyGsWUwj4GiMbeLczNtp0Wl7/y+g+yAgk1UtxJFukGD9DGKLknHoThZikJqLPlmRTD
79nsTsscd4+x7fx7j7BFUoJnngeWhTyRTEeq/p3zYc+q5p1RS8s3X/3Pw+pMNaj6qlGnf737a+z/
vIQ67K6OpszzeA9pJ/QNUSvVcKo+f76sRoMgeu2rV2q9GRKdk1T/v15+Hf86XY2p5n/G1HXU2Gx0
5c7Sa0wKle0rkOCaRXV1gNU9QhjSqbxUo9ZgExCsx3MNyG5orsdV//Otn208UwbUHG0vMtxiVVOv
y+xoY0yAKSuDNpb0//a1OCCKHLBTm03x6hg6j4NfWFtAROJVjdWFy+ye2uNBjalGh5uuJ2N0/RzC
p/1FMI19vakbg+Bkm8B8vt5UtoukvsOG/7/GUmwdDWPQT19j7DgRZnat58rOjTDBHubg1AJzEq1x
bnpt67cIqwuWvqn7IX3jowCI/DB1bTovUVyEbhm792pe2D6JeYNJQvU9AXFxSK06O1IYgbUMO3HM
sfo2g2E3yJxcSlQ+udXQXu00P/issRfpToRIS5afYI4dMrb8l1J67QFxl/dS5t6qDqmHGtsuphXh
Po3dlBLh608ZBrqIoRSXYCT2bNjcHEFRLaEVGO5m1gr046rlR+xZYssXHTxI6D9h66p/R2+t3MWj
W4b6YrxQbu7ZYvb11q2yCTONpjzYsqLSoyPIZJgQ5Qi9d9kw6O+4EgIY7bKVTUEmKS8c8PC2sP5K
699W27fslAE09sL5WEa73hVw517zBJGCeqp+kstHhHYdksLsb0GO+9raUw1EYbFvoX7v1PlqrOvN
98AZ5FX1hqRaqDBNT103B+DUunhXFdn4WsZRCQ02GUMNbcJXNZZUBLuAo26qF/RNc0ma4g8yNP+e
sEyOhxzGAAZlvYZqCvOfZHTiu7pMUCOCqGOCsvk6YejrNbyX+UmNYdSZXDstugU4h1QzOoOwd1+M
pcBsSWZYFvtiTU8wbasx4ST3oqSCqoacalgucV79UvO6GkrGZd7qtWEeVDed2+p1Jiv+eYUy22sm
QCWFeVUgV+CgL2mdese0ZX5FsuX/g24/T2mRTbWN6NvX+P+eR4q/BA5pmXt1va8TByN5TFTj2Nmg
zo2CU/WEZKB9sqZVP6fBaUKNqWao9OqpWxuRalh9mPOy/58DXycb2eIda1N/+RpSr3AOq56+xvy0
+KPjfbkpZRJsfNmmT5VJyTiekn9ffY25WgeIQAZndYZGhenztFI0+VEzAcPgwDmSp7ajVb2lexck
gsKImGGvugYynXv2JPCuPadFnD5aQT5rrnA9ORnj4pjGMaDqtTvGfX2aEnAmSDWx94rddyvIwbdh
6PLZtSmqH80W5H439u77VMrxiAB8s1Mn51ObHTtZY3Zhw5UfOtc7R5KgxM3IziEBESOSlrtv3lCy
BQviD9VzCgOVK+oEqpf4kfuGWjcqSV1xV0NVL4gminq5qi6IKXubTc73Bp2HnTkhtOskyNpi6KWF
ThD4bwah0VEvCepUt0LqBf01ghx1ssV08QKD4aIORiA63r6Z3NbDdpwtnqu6ftHXi2Yd4W4XBOVV
ndgEeOREc48PaOTmGzWG62oUxi0qVAH7e7wsB0g0LHGTWtjU2uSb2Pp+lnHw5NTmreWay9HL2z0K
qznYT5EcStRC3sR4r2tZ7AOtyfb5uOpeju6DJIFD8dfowwpU1ruWDWSncv0bWqCs7nNZQCaZZuJ8
ZrnAc3Niccu7LAl0Z2/tDtpEsSWIPpq8z9+BCFf3oLcPqtfUo3zzrBOzYxK6S3PwQAWdPdMMoG9l
xnEqo/i9nchk5Q0lKWg05tEohbeNqQmsWT5vO4B0CZPc7veksdbcmE84j2Zgb5Vb2yzEMTB3eAn6
L64+yLtqzPxo2dqzVcpvvakle+E38zMfGhmOaiJfnbN30SxokSnF461wa6iGJhqCqGZVP7pyeImi
Rn9LBUqTIG420g6iR0FeK2uI1XWt4fuZDdBFa6NexWuM4Vb2kyhF/jlkTFFy1qzhNW3zX7XrW8fW
sqCKY9S3mQlxL0VT/EXs3f7y7fg2TIXxR6LfkAWtw2bpGVPRDQE5Xqtj1wGXcNBlN1GfEiv+Oi7l
RviG826n7SkByPvLKBCG017ywEGzya0u0tDLfWWQpy21tAwBsNQUvZNvBH3NYfAhMsRdEG8imF0v
9lBhTJe4yS8Z/9DF4h6C1ljR+aW/m3VyhCWa7Vie+CRtdZCxmB5jIDCWb2OfruzCPD6rLi4CT5Re
jCvMe/cl6mfqUP3YwNWwppdE2iu/LG33oILTY9ugEeJo5dEasnKb5q48kvSTob3SytmZW6+E/vz5
hRokBYodIKgw1Sj0U9TCZMrsEpI37sY276PWvYqFGchiqt2LyKyexrQE9aUZ9Tuu2lhQFuXdYbf2
Piy+ce9ac6+OIS4aXHoMWTaT+7tncn63Yy94IIK8cV3TeR8ca34sWrRRxyaE4Mg161vV09FbfG0G
Mvfr+/BjWF5LswxVD3vP+rUNsn0c1Q766I12J79/UMf6wNHvHlr4n73abu7duJxsPdORtTCPWZMv
t2JtOn3E46EzSdfQq/t22A++5qJlZLq3yTQ89rxzsSGjg2aAGrTWI6nDGjPPxaUwpXvTR4Oj0dwt
oZ1gofHZV4dUQwHTbqvhpjqflyqa1qGoWpFGxRP5OA4Fack2rrCYdWQMYQjlMNWt1j9AEcDl3Svs
maoFcCK6U2dy9uLry6mP57fPrjpiyHo4J052K/LhL7tKq1NBxus2DM2/DQqYXlhnbrP9nwOjHkxP
Jh/l69zO8gxr005GgyJyg7TIepWkIxk0mSmCAVgPPFuZP+3jATKlkevimScJkoA7LPM1AV6lxtR5
/lyLZ9XFo+4Fxh1ZhvX9X+NL0yJfJF0NXUYhCeUi3KnnKIZxSlOmXQnAGIrlmNcUkdexxGb2RAhI
AOdwu7fCKd/rqIlvqhcEc7RCK0s2uxwcu1Q7aKObspEu+zfdLc0nt/a+gRjpAL1wRgMslc3xQ3Vi
SY2pkNlyVV2jA8oBGS8/qG49l+kpGgOQw+s7kfEsnpcx+fzDash15m0ic/Gqek4xkmId0URR3WRM
p9C110T0+vbYdeozXAx3o7q56TkvEgqu6qnP1wnzmLuFfFGfvVhxXpOTaid1RrMCi2bTqEPVrWN9
4dYsm8+rBW6BDFKKENT6p9TVkmh4yWtSvBSWKa05RqlvtaaVZ5diAYnkuWGutqv2qLtUhoRr5O/e
xBydCuH9AEB8kbyKYZi8WK2z/EPe4mMmE/q97qGLUJSPHyW6bhtMOarNwH7lBoIjP9aVG507a4kR
N9eSI3XI8lgh4vlsFulHjjzbb8xgUGiPpw/Pr3+XReVuKjubzgYWks9+CvqG3E/y+0QhviWDz8bA
EH56y6cyBYkjxIUS6SGdljd3Ka0NcpzAN+rcfeqWvlo2RWNwe/OkDnnxrBrNdfNnsqE43kY/PBQe
t0MGA90fMVkjoTkAuAJ6DodOR2Ozh8USdNMFsPxykm3zs25zDVucYn5z+obbbnoxIml+uEv8q1x8
VPQzjHjraB+78Z+mL7LnJE3Qrc09bQ9NX/+ondQgaO32hm+677F7oCSWf7OWZdxb2mpcqOUXoQW/
CNf1sy2TP3ZS/eyn2Ka803hHA8QoVTY/TGuExiaZ5igwQX4IYiv7e6RIlM+ODxSpoVjp8WBnzRTs
zJjyUgMQ4LWqDmTkU0p+8X7uyvSRd6gTUyUwvjWLCI5OQOUT4HseNjHymLYHWGkEC9+2Q3R1/vZh
fd/G0ni19PYMEb3ZUIUSe70iI+Ygd0niZSLfqxObS896nqa/zY4g6V51rn+cix75wwmAstySZ9SO
hkZdDU5Ts4c7byIPElnnX0A99FtOBmyHvpK7K91yY6FWeWJ5RGLTFd+bwpePxWTRZsh89ijcA+72
YjKmNJo9xdcpSH/NJf7204h27rLU/yzQYOrODP4WvWi3zhB3d4q3xsHBNfIsnJKsfFL7O1Hq1gfI
z5+YJNX/2KhgUgv6k/Q9BlPe6qNW1YhDjF2/0RGpw3lFjK96ZSQvDSgV1VNN43TGHuI8ybH1DNVE
tQnSZQouEWSVV2RUDGB/6RFsRJi6IwGPYeuPmdJqGJjUulXXQUjxVqRYO68HB9CFj9GCjD25w1UN
WbAPDl7iNrvWz4xHMFgdKE8ARGtPDRmWg+Bbl2dn9YZ19TlZrMzELsmxMqJV7bPuH3MEpNVO6rvq
VYUhwtyPyr3qTuxsqFd3Z9ULTKN/JFoOQsDDYVqNmXNgnIagdEHycjXVEJTseTSKF/UG4WtzmDWZ
DhqBM4iq05fepPqwXk1bm2kk8adBGjipM0h1j+eoQgXq65LCz8+Ir2afn7lIxmqbBPNjTkl3zI5h
PtrIQ1tOxue8iFnpqi79x+1cdKWJnV692H3Nx991sFhv5DS3s+VMr6wT1ls91b/iDKEJdYwUrb5F
nDI4ghi131yjA881BGOozi0tU5wbPBm26uioU+nR28Q5RPYL630NGEbOBf4KRBBQ0ZJX1SCOUoXY
tVZh9p8xc06KjWgCxLtdM3mdxQTKKwrQ/rYPeZxYD7/qrUe2aEz6YFpOqptqQX8yFuAh6hRjdK0H
C9jsFcnn+WVLGXlCpfXorm9vhNwDd48QRIfb1mi996qaLG2Z7dpxOnki9V47tNFvU6pBMzcBoFW2
gB1dLOR51neQEYzvaMmxp4m6cgvqtw35gqYQYPO/15P9P1WhRSHMfoBR5qy9wqUz95rR9p9dNdbZ
cicN1jPV00VbHZYGgN1n14x411IcIoAbz2poshbKeX2qb3FGEw81Ni/R2Sh5MFRPdtpw7BxZcQZ/
VDWDOz/XgEOePodgQZ5G4v+N5ZXJi+fzmHdoZ7kzjoDUdqkUW6N4VU2gxwe9spab6k2R395wiDhU
Zp5k26Vds8Cy8TbqaJWwyueOSeqszdL915gVZH8CXWfRG+r2buCDvPnj9XtnavVX1XAfoeAxUK3+
Govs8V0m+nRF0Ud/HUSUXqXh/vV1QsY+BeWNtj18jfk70v7T50XbYUSwAhmhrTO589VM0pduCoob
a2CBJ1ZxHiBBnFUPc0xX36iXQR6/Gp3dnf5rTL3NaaufsovEzqibApBP6d1V40uyhB6EABjqjNW6
BkiXWowcdxkc1YdMo/oRZTXptSBNDmqsSEpylSkQ87is6u3cRLj5JEV0Uifblv+3qFAptmzgP7Xu
dmHONBuKPpEPudSvHYnCJ/Re5aPKELm1Yy3a6tBB8XoYL15vD3wBHIyBT+0opIKUMlz50GeZPrep
f1IH1ZDhWwbJ+zY4GfNY32Z7urgyHvg9R+u9tcf6HEyyBxU0i+JJijos61DTx3rXtp7cGY5YAB5F
7d7WLO9pyKBopMPqKW/roeM231orquDDD9eoHp6cQaDYHlOTgpfwM+rTvRMjeJA57HQqIgAM15vj
lGDY45cg2ORJHwTMCS0G060P5q4jBtm2RB9l8HebmsVmASW8xSsEImnEaq6qfeBjYNfbYNB1bTyD
mHg3pJccBAsCCW4dSDog5WEwL/qC1lxnaBbFBdhJvnbIJ/ODfReTDeiFXW3pt6LPT7Pmademr6HH
DqN/KgYIcJb1nrZjyvbPZ58M2rMYYv+xFI5xnqlok+/oSCZa1aYo5w7O1EafrB5NGrL10InaXVAP
mC4vrJFshp/04W7EbfCyivDNkBjcubHhPQrrarepvtdG5IKr5ANN1zcqQrukM+p95Xb+ZSisWZII
4OVXM48owLtWc0G07BsIi+kU6d2wr/F43YDUiG5D+ZvLxGfkVqwNus/j1rMtKreVZlwLYtXCmfS7
lXPlsSmWi4PgrIgBiRTaEla4q44QUI+tMcqz7CMZ6rY/7lrPE9fcl8tO78xvYsI/AMRUHwo8Xxp9
qe8O8I97Y9rvWpo0R2zzuisyieBKWFPCvPW6a11VZEnMEf7WEm1FMw9XgATHXiLI2MlsW8r6EBRT
cCqtucHhCUCUO9jxxkrgRsihPzrNiggUvRHaIz5YAIR/ItX0g1muONpUybd8W8MWOFy/RZ2NDB73
jdtqwPWyrrsYtOgkANdCS4Ide2+x2lsubBv9Z5OZM7w6W15GgAYnbU14WO1dRdTGGlYTonAb9dRB
8hhhlhKDs1Mydvq7WfwYXO2W5/B8EUfZ5ukd9PI/i281Z+pvOithJtFc089z1RivNgwPm9uecq8r
xwz8jddsrTJOrn3ZiLOYiDAKg+d3jqst9E78BYNxvXvrgpSVN6BJ4SXvM/4AoZWRQ3UbKQ+xO//0
VwOyycefilRgF5MK/QQ7tBDc5OB6JzHEOEIIyDQGupxGJddMyTeIAOV2TJPfbVFjEpvYR9byIQNU
gryV3POF/iNzLGIm0vBUHzDl6BrnhcSIuUlBl+2wHH1gcAvHzG8tHmKrOsWSeTDVbNz9hnZb9+QE
ZPmCpql+HVaDXWWe69mzQ6keake5iU0RhXYPUi82THYomtcz9zptKLLM3wLK2ieV+K1ReUCJIUFR
iFTGr8EZ648OWXMW7WNfRvie+HCaTEENRJ+gpwaEx0+iBciz3NmRdFvqnk1tYwOZFxudHGSe6jF/
3nNWCPVuhlz8PAUk2KXZz1SFxSvCKiyfXQNCKUIpukZZ6jqBvMSMCGwWyVgA4zocHrsjeb3kYu8G
q/psM/wWflQgUGYBb/RNjIPRmAJ4GB3ixUNvH8L8pjegMnV/RkiDCbDfsMXAMpauR9bZ29hlp28R
mq5CvepBKPcaBiyGriEfiV6MEBGFhdp/zM38OsVueyXViJdiPyOKVnTPsJdfyTS3Gwc9+VMwm6BA
zcg5ea5/1qIhOGtZ5J+dFafTpP2P1g+udcI0a7e4g+p50xwXFJY6I8aNufIPTd//jfeBBSfYFaFW
Z/PTiFfR1SN5XK0EYpGbj9zzL+AfZqLs1RTOHP+e2LWT3RDAl3AMNK0+2rQVJIoibUhUdMKm6lY7
x8Zvqo2Tud0B6HoFKC5wAN2wGOwhM5+9kqKUWaG5hXTso3Z6nyxPZeyyND3Uc2cfBtkEf+XBG1ym
Xu+iX4srd3DeWUuDFSKj/UqsYVs6hTibk5i2ZqO3O3bqwXEAeHZwwIGCO6EkpUVs3noI955TkfTQ
7R0R4FMwOeNLPqJR5NFDTAYzYVu8lYXmXr6aZqy8z65L5H9yJRQxuTg3JyJ2DEYHHKNfAPRsgmAf
YeC7jQPU1wymvi1b5o2pCx7FyLYui0wpmxJ9/M5LMyxFNp/1BfkmhKLuRir+OKtDFFSdK3rE6mZk
d8ZCvDareI5dTsZVt2V3Hwc8h7t0nbnpBbXo7jIh1G1kfqiFh+1d7vEzggk7aR37j37IiTyc5CPL
TXQO7erFsSZ3P5UJ+++1ifynJejhoXVGGrb9Pffa7ByzPTjnkZfsrAoCAGzs5OK49t0UFuyNYOKO
wgRsBHFFfi8NR03eFzMiuUYOhvsfgTOjOCoMmLtWpKEKA0u0ndXrCgTmfxqtp140oG2K5yuPaoyk
VlSD1JiKoCPNgl+Dh+z5WgjQFjM0o7PWYLgFR6IPswCOtRhAY81inNlxRryX1MgVQekTN2p1ae35
ZXUah9oRubsJVZotdpUT9xx1v8Hmx7JzH6CZF+fwSnqkJxcDdFFgVxcQGcdxhpECXOnW2/1d6/B/
Ku0025l9Uy5bhZmLVwK/A/4s9Ma5hFOw+LcpNwxCwb54DijNndO2+ViAG73jtQHasPoRj0n+rpd4
wQTdb7+KuLlVlsBbUwVyMdnp5NxQXuAbT6qZWcIAWAXaLlJnowEuCCpVqwH2jEAKzLLEtHa9QrUY
b/hDl6cirZmyp97bSScFHkJJARBctWwrFNMSr3J5LtytzZT3NBpQeiVAAa0HWJW1/D0kR6KnlATr
MVvijxgpOMRH97gu1jvPmyC4r3gjANo7bPYAHWRDrqG+Jf9hX9NdurE4yEmyTIIKzLwsOugZJKEO
HqeUJy/+XpW19Q0JeRQ5p1czE84xH7XXhSTASm/Fzd1ejQfSv/XeOqbBFFOt3wXpEpzixLmllNK2
uYmsUqeXCP9ZIMbdi2+b89XI07dJZ5caNwIZxRjK8GrS1ETo2mQtfw8o0MenAoQoZL93KXiD5ard
T+GIfP6nHz3jAWzXRxpbm9kI2MzTxoqrL/Oh3VW5G7zAAvCe9fltAcH3YgFGcEvR7ps0+1YTGCBf
iYXiUFNMVd0lNwtivroAoKnhctz7MfGTlQN/cXal6K1tU1fDEXZE9dbbsj1i8+lsVdfMvBa8sXQ2
cau1T4TL/D9d7+7MWvyeXW0+VGm+XBD+eBkWwN6272bPAimXZ9EaksowUpje4OWhI93mUEMDtwTs
DC1DYq7g461MDX9EKtiLKTJWuPAuUxGyi362yHMwi++K4rmPAYv9KN03TMu6U7FiZuoVVxeDsDjZ
3nOy4kalNesngBHxiiRVzWwmH5pmRWH6nyE1rk4v1sdOnmvB9xp00OlwCM9pFdCzNUFOG7IRu2g/
6xaBYfyWtiAFosfUinwvoPO6nQW3aJweCJWjbojn3aeuhsIIKdxQYbNh8FMPJe9Ve0Md6KMckuT0
c/ZbcQaX5SwhwSqfRL1UT7TTwCU7qpfZQgYJFhb/3igr0L5+Z6IgVGuHeYUUEssCHBqAW4sWr4do
k2nGmkdgVIDFCqmqfPe0cpfpwrvPv+1hBMW8fnHtekX16guf6OK1voQKqqgGp6WYi6M6M/E6vhlk
EcW/7+/Wi6izjFifN65X5Dv1KTO0pinAIny2uvodRKsflMKIF2whuY8nMJy/+vX3m+zEO5aoUaty
sGoy9f2rl7gqC0paGN+pblE0h7jWTPxn1s9UgvsUeGcc1Z9UHyMQz3HSjIiTDE0Y1PVv9b58EnDM
15/x8xdWgwovVUZUXZyVNPo1NtVmf0BqBU8mQB+f2F91N0C7pUI9zfkU6qb8ofDAqhmBUfcSfh35
VCRHiv/H2Hktx40sW/uJEAFvbtuy2bQiRZkbhEYjwXuPpz8fEtobPPxn/jg3FeUAdAOFQlVmrrWq
wUaMqHJS5ni3OYrTe43zCtXgew9y8eg1aN1D4wC0sU2aF3n2duI+Dth9TnNtMK1bQwTfHkt33FvF
beqw/WtDONu2h0bssE4IdRMc5HHJ05Bcqbm4dSUro8AKdR+/MhLTRZ/fouvoEX0m2SUBiMDYUM6V
xi4KfsFkJhCBMOeUHc18fJeVox0UKYhEdo38ds3OaU80lB3dyPXGpsFG3RziNvkyj/qt3Ln1LgEt
3RVWOh3kXstdSdqC/X+rQb6yhFjLM5EjJCd163CQsiRGimJI04WEaEL6OHSf5MGvQ1NuzTYapKXG
8rmriGE/yK2QH6n3NfenDQp9jwWdVa5V/dUusiHQXa7318ydfibwyjghCG8x6l60Km9B2oanfAbo
3OrTJ32ZOuSzncW2c56DmUhg5Ph2KnBOmHAb+ISsJC/+nwu/+w2SRfYKsLse6mvP9enBJpMTaWLo
B5kC5PveQTd+YxOQNX5KwfKuN3cNp3j31rwLqvh4Bw3ceEUEanJuTkaYa/MxdsPvSpepx+0OMwne
6o4LpHubXNT+KUPE8iS/pferxxR15BMcjf28b7Lwrh10hTCPZR5aXms5UnL/Wud15QxxQJgcZCT0
cXpiCcPWZRkI+gi1kwnGehs+Swe7mulg6vsBCrYbGcFjZw03U26xLamOuTMgfOQuwZX/el27SC9+
SKywlxuEKywBKdvYm+N7V18CGI3Crhd6G6a3ZVqWkSTFra7A+rPMSJY+O0ffqQZiVtInJ1CYI6W/
JNvb+m6IrllpnytvuPEacy8jYT0EWYGz8tY2OAhkLmTD3pxh6L5sb/g2lqVOisEyCtW+PzUE6Z1D
JzpJmymDXXpsx38cglKWpya59Rgpr9kP7VL8ULcO27Ky7T9TD7JyOPhT8xKAldulhMcUKUFuvU2E
8/Lh0D2ApoHORnXST+hQ4KdnXSBPfLB1hEGdx3xunx3WBuwP73QsFrNa7FqgEzlBKUPdXa0lVnUe
y+d8cLuTac4sJRpdPahBge2mh2Bmh4P3JMiCKV/kIs15qA9BVD46WfXuwctVZRysr9NWlsptmGxj
RboUQ9re9MgPymCUpF6ma8npCfAlMwbzJHdfTlIQzzgRs8Kw631g9Xt5S0C1UyvZd7WDa3zNLUiU
ZN8yoRp8BFT3zRYsRcgN62IlvWAHBxoSL/ENY6J/jnrC3aExOco9lkQee7wsTyDKZY88pX/lk37r
xUZ2UufxmpglBGVedyOTjMas3YLZLWHPPYRFsH4BjPZvQPnZRU4oT15yzPTtgoaxo+HvefCekJdz
15hlP7FffDTPTrmMiG0yUDXVuXDc9vv0dtQO/QTwfruLZeYwkybLZyZzM+vgW8CFBFQCLuArcckG
K3EP+lHpgm8NyIkBL8qoWceVx0wWW8TrVufJdS4TgTn4c8/AI+Eojux9hmLYurpad1GRFhT43HRt
nYTBUj/URmKc5Pzyu3w7Gi+t/jgbeXtSTeNZnur2aCWXd93P2Jii3VgUMP0DIf+zQdsmDkW+/VJe
F3ZsT0sUadg+EON/1DI7B53f5sM9hOzmDaFp1a2gdoaoq24ZC7/LMMvW5ytPYptjtgfDB/oX2uM7
c/LqgwVAGloMx0DhpOAlcJnBDzAEHktumTwZGdaBiu3RIjzYL9AN+e9kLh22GX17kuuAXub77SZs
rZKTLv//U7FWG0Ev3cv7JCsF+TFSXNfiW1lya+UcIfvBghZiBlnoKp19o6KxKF3ksuuSS7IobPKq
rVn82n/C6tcPpfzOd6uM9dgyd/eEBdzhEEQegw+9rF9xjmC6ltdkEZ+f98FkfodrBXty2Cc3RROG
6lG6r1l/+YJGBIN0Qbqu42SkyopuS7a6ac5wOWgwRWqEiS2LMPk7W7JGSUr53Vp2/fXlPILEuR8L
eN168g3h6ScbL9W8h6+3wAn1lys/xKxvdVdXL3KzZVEnue3eb3U4guC8DgCAbJ3l6ltxO1Zy22Pc
GrbzfTg2yj93EHUwhzFnysQJhRuxRVKWN487nrCNX9rXHz+XWrGLlEF9t4yUR7iOvPlHAND+IsM1
0lWHoOnlGYRdB+WGjJR/zsrR61RFUE5z45bp4SMUJAApsm3hPmBCBOAhrVvDtgeUBkm2flIc/J+D
VueX9dcvI3kFe2zvzLqeWQez1Hp63uE/+e97J7m1l2Q/luWg9azven28wMejFA3HRmu/ajNUszKv
bKsHOfaf6rYu0rqusyW7JfI8tqLk5Lh/Peu77Yz0lo4fLvVPdR/O+uFKwTLhIzRXdyGIvuUVR8MZ
X0U1r3tVeeElwZQCOBMYEZv3xcy2JVvdnKEJCvyOPlVrkF07yXQrJ9+6vmuRrG8GRAjhgl9HtLws
2xv/4aXaXqDtRZO67TA54l/rPhz2T6dfX9c5X8D9RUy033hwUWhjWbusheXDtSXrTnYrv7NV/FP3
D3XrfmI57XoFOc+HPusVhsS705Tht9p54V6mBtmDSm77RsscshUlty3Its4f6j4UpZ/fQxjQ/9Rq
KBGSwgbIx8uJ753lrQzhNSu1Up4xZbOtzqrspHvFyza9E0wFbHwrK/MCI5eyzPyshQIsSlZmuavp
yA+sdt7L9ID1H0rWBmbgP3C1ddKwVWwIMrsU5QwIE/K3gzxJSbbpVooyFBzZ9G99tmGw1X0YQttp
xqBJMVm4gLoGdTYPnaOn8172vwkBBpiLkvE1aIfotL7xclO2ZJ1Wt7Lcrn8tSsP26koxwJDyZ/qW
8oczSN2cJcROaAmv0TbZrwvrtV2ez3Zkg1YJm7fsYmEYMRYLybud49ZNjpVEFgZbUXIf+skkutW9
++PS8uGQwauU42zcExX4VAOlQDVAemApNzQiOZYPV4kiXvsiU5efJVl2I3emTPo8u5lVZ9dkjnUj
T3h7ouu7/86Y+W6psHWVnDz8qOix6K2dViNX7kB6YsQRNCk6XNnD7JW4Y2Bz0aYHeUVXO6WMgHHW
4+arvMh/rFq1GhyRzsZ10uAczPPskkARDEoc0JokdYO3creVfStQ4D8LrV258A47s4UAGRPyZvmw
dC04m7p/Fcy2hQMgUuGukbsqz6XOgDLpVfFaxuBMBE+uLw94biHdaVd75ofbLzf13SNat67rXZc9
i2TX1zzCOTl75nSUuyyX3RL5AVtRbuyHunVXJy0fwZxbT2ne/pIehvreRlpvh4whUnFB7r91RTye
DYgAjzqIWYpAzyAgLS7oTNJq6fjODAeanqXV8wjz1JME7aY6eIm07Kwt51CTOrsvg7rdSa+5y8Yb
ZS7Ng9pnBOkNQ7FrIl51SbzMNfe2R4CnRkzRXZq4JzUKrfwIZRCCy+zsj1gliRqenEujB80jmCx8
zZDGAjzPHNSLYvUu9cfXJaL9UwAo5RP4m/oAa9wIKwdFqcsgPMoS3BP1CAtEbFfpp9hzYBY0u/sp
hgvBIWzhpOPbP3uWPz+lVfMTvONNb2rl25ibqGql/ve8ZEleowN/6wcqkeJZ89p7s/XDw1qPZ9cP
cDhoLew4w7ALmrr+Us/E9LIlLz/ramrvYdQhvCqCtkstFlkAE1PynFsV/E2qeqigCIYZqiSOGyHG
6mFcWjAlISYwoCgQJtq5KezyYZ6S6kFykmRF4cB7lucQC2OEt4o4OJQV9EP+NHwzcZ6dW3Wh8svU
ykCOBCaOw2IA3rk+O7e4iGG9VgF8Gj5CoioMhoc2K4gJ8tqB/XBTuLdEauBe8zC2t7B+Tf0UPQ1L
AtAlevLV5Du0mspFqsoMkW54F2HlKiA+Myy8NU7w1MCG/aTiCX1KFU3bT+MYsIOgIbY9QqtSm3uZ
IymKhuxuGobuQUs673FekjojbM9mbIGupsfWEOpZutdKB1W0Ae+MOSE2N446vDD+rymJ5oe1RDQH
zL8OY247voos7xGWmWhfhe0O3lPj6GiWeZimJofjjWD6wtDMW9sh1JmwVu2g23rS7pCChwYDBfDS
C8u7CqjdXbMkW5HxeU4KbKgD1EY22LRSv81nMzX2mmlot5IUU/CfyqKvlP3kgXL3whRjM6QGr71P
wKhrj/23ZMi/GrjSiQsH7s+7ZYJnJjKRaIWigiWmn3/h7vwS5on+bWoSohUgxHkNxoywa3iwHmcN
X7I1Jda1cvP+Vu/j9iZN4+KBR6AB+W/VT82oMLiy1LxXjf61hjXo3o2Sx8GuGqCvSv0p7nEcOZA9
HqUoDbhCP0O/nh/rcdcj3LGblu6xliLKFxPLtRyHB5sqRwF2y5xxeHewlX930tm8yqnqxtQeHC+8
ARyGUmcGLdqJD0512H5BGyS/w3BO1vPWxtw+Nl17zFVobfY+Est9kL0gVDhjtC8a9sq2eQVo0XwC
e94/YDq+SAmh3fYTonWAobIRsqalh9Q5RvnxoMR9VV34uFANJFAb2A8WiyWrgKC7gz+tv6sHzMpl
CtuJNDgwWVygwUyIZuNW6KbSniHb1PZSlNuTperyqXKICVvujz2OBLpUy0IvPtvj7/XvpEnun+2i
BnO23D8Ip4nIyyYPfXrGzDiYMKdIVpIqmEG4b2UZbWMLheS7SmmWlg5wx2F4JHCGCLwAnmts9T/g
D2VS0uuvdR2EN709BHC8h9X3sjxJezyE9SnVYW2qZsXBYK24qIVjD7w0QRTcdUsyJPCeuIZ/ftfQ
9ylyMm+Bb8dHIAzxtRwzNAyXRHJSZ7LLLgAFwKgWa1GD3uC/dJRD1t7b0d2IOOD/5ZDUHYivULXz
x9O0XQHJ7fP4UKpYA/cffp30lotMRak3d2m74ChwO5pWCwIWRsr7aElyCCbupTj5PoyFkT8AXldj
jOtLc6nCXL7bOkkOBb0rH74OPzIHxy5WlbCsPDQxJkW5dd4sQvFhlpLWD4dKUS7cwjp640AEvh4q
V3t3RKabx64kQONjw/KrpjIG7Pg8F/bXFHlSIpdmN722U5Ve3TEi4ESDebPL8DOqeCuOSRFqL2oZ
DneuXv+Vh5r6MtiF+qKH9UPHBPuAbxqkC6SDfP16A/4vp271q01oyZubcSqcOeV9CpvBW1QpX8Aj
B4/SaJbBvV/E9pO0ESl8TAHUfcqXnmP9lgya+ar5UfFZSy7ShW9O9qI2DfDLh7BOp7s+0NL7cUkg
99OHnZnUZO1m3jFnE423FKUPQFMcOb77S00G1EtdbJcgl9K3zKvh0daMdi9Fo2+GGwPV1ENpWjDi
72yr6z8hegV1kTXqxwhA5VvTI4uggtc7L/jKN0LByoOd+ebNiGTmU2mPr4TQdN+s8sfsNu4XS3Hb
26yMoE6y9e5bMxNIoTpW/gSJDly6Yf87cOz2GyFb+mGOURG3G/9VI/gMDtt2IN6TXBy2xxlpWPDC
/6kCFvmn8UOdbjlExWbzXTl49RG9thKGOad4zRTLvm3SboJzuy9edRDTn5B+30mjQhjbKxEYX0Dy
qvdSZfsN/gV3KM9SHGGTuGjelOylWMeu+TTjpZOSnLEb1HsVrjcdRPQ1mGbiEgorNK41XDHAomsf
FjY7v8foHncHYvGg9YRa9lj5g3MrLX3re0dTGyzGHWons8/MA2FM9NarVb8H4xPdStGJVJswhai/
StFGiAgdSN2/k+KsTD9cvvkPUpr67In5On8yYuJ7/DG4CaNBeU6zVr2PfGDEoY9c1ZBXTwT6HKGd
6J9Lr/2cxK16JVhheNb1llclhlW+Stw76SD18CKeSqXOHqRKEhOWo8gGwFB3OoKrBeqxmR08S/cY
ONpTbj43TXFyO7dCsLA+QmNeXu3JKa5RB1huIQsur4pK0nSVC82sOh1iDxUt3Y6ax1BzkAKfrFcY
wtJvqlV5R3gzyxspgtEhpF4v3kpzhJLS6IklWLpp/eTv4PQjqiYfUVdWWwLFq/QbUdTZGTi+c9Lx
fXyzLeOau4r1YoaZc18mFgEWS7d2Un9NREte+LRp9yzrNNSIyLlLMmupv8eC1xC/+5+6rYvkLKX9
VfW6dv6n4/WWAJjOjh/rcW4eRqUiXLpwob4jqsvkS/QrV/3P5jjYb40zwg+U68VdFho2zMZVSkTc
MH/pK/dZuo5GeldHhve1bnL14NaxdZ+WHgIsdQ1bCrywn4Ej/VQgvzrGxd4lbOhOLXmp3DH+0WkE
iFmG2zx6ZhfcKraTnKM0VF9gVal3cnpn/qqWXvOzw29EGJEZw8M4GTfYbEtYd0vr2bPhHOd1dyC2
1PJdktUFzLhwVN2VzKl3dhkeel+Pb2vIyf80rH2kudxqwZEQ/AyN/0GdAzU+SHtI3OOdnC12XCrt
Cjhh5ZiXtSjNuqcl44lXO1p7Bpr+bJmJdVbtAez2dgrLMa824eW3Tmgpx1QrdGSpBufGIt73gtZN
c6cZpnOyk2x6mtBxOfSt2nzmbVQJ/XGd76ydn+HmUX433qs7JCxJx8I6Pb/YbWH+BJMIWaTJPM/o
46XNEgeQSjAf66qqH2K9rW9MoxpuI7e1UPf1S2QJOgd+LIJVmfhAZuoltFh+73+Lg/FzEpnKL4VI
y/VCWa5BFVdYf0/p8CNUFOerZjcZbMfa/BLacIOzRAkegVC752whFVcVP732aWydMQekjy5QIGKc
Gwv7GROZ7c/hNybg74APlb/1AB1kopNYYbMITwLX/JXBjKx3/WvwYhlN+6nviFmGp7h59Vr2hF1f
aY/EbXSE56CwBO7KOWBc8/0bXTfQoBqdhdJATbPrrHXZVXKOU+MChALhvkugdUG/5pPmDN5rnnpf
tSlW7s3e87gH0PfWYVrfSrEzYJ7Lnbi76HEPMZXGuuzSlYS6FY3rfQ4ApO+qIVTv+6r0P0f1/E23
Av1BSvMSAe7o1qN09TTnGmmW/ySlsA/ObVqmn8xC9z/7M77EwmpeSsNxPvvn0c+cbzGfynM7qu3Z
aYfge6Gf66G2v5dEZCGZU9U3QzAUX5G52/dW5H5iH3mHyEPxUPsK5PkB4I2uD7XdWrc0RAUeZ5R1
FyTLeIbsaOIlgnjNiIxfIndoQaYWOkH3eevQGLVxqOzOOg1ICj50S8LAmA4N2sgHKUoDDtvioZlR
20Ky+kqwE1cOuoroBgRHd9juigdjSWyoeK+uYtznTjV/wgrwtSuj6fsULYEeLXgOeKCg3Ev1r/E8
TN/HOrL241IfLfX/u78L5dLW33d9zkN42r4JXAjf/nP+rf7fzv+/+8t19WoAue2ZRzO34v3Ahv25
HKb6WXdM/WwvddBl1M/SkLP5XeukC0SRzXO51H04li8ndFaKd451vomSWAva0qsa9cTIyP7UqchH
e7l52rpJ4xh73q6uwRsE5aOStRaASTBfo1YPwdHhXT/08NgcslErHiUZTZ5X0b/pO62pjnqYqHdB
BRCPSUoKMLSrd+2SSNE2FED3azmrDj3bNbge/9Mq9VtRjpA6uO2ueURA21a1nmkrp0x68+g+ltyu
Hz3yHzCSed8S8EwMqjK/eD5YUn10Pk127/0wIKDDWugNj5brIjiawLdSpGqE9xU0McDjS1MqJ0P3
5i8wMgznjrMK4ekbsKyLXCPMCOfrq9a6Rwnbe/A7DUfXcm7EKx517tpn4kYsVAcM46Q37Xir1yGc
3f9V2FnFdaywAJzL5ksaJOnh6j66BFmBRO+di5maJeQ6rf+cOYnyDEF0d9BvPGTEknmG08WAOwYS
csfcsQQBFxOP9Vmpsv7M5g9afON3ZbbfoRgZvkQxSvBJ1/aPUdNrN2rcZhd/TM2HMNDRxFDK+S0N
098EHWa/OThEDv5WMU3YsZD+fUZP5myMXfBQFU3zXCyJobI8DAvoEpcOhr5AkRpCNqy2fNBScPFQ
JqvHwSu6B+kv3RB4OiIaOSGABjlNsmiyEzKPlmyfPAeQdRzRpUyfIB1CIMJCGM3o1PGEDlr9YAVd
cq6A1twnGaAKYzTnO8clshh0vH11siG6FFAZXz0zsi6YPYpbb5qH26wax4uiRuU1MwqEffw+uksa
H4qnwXHvknJC67XGSBJ1iX+K21ZFgUGtT65XjABdIV2GAKp/wj9RHtPY6Z592J7gDSZ2kBmHaKCq
71/mDqkfxJ3H18iCHrkzd30XYpQKCvVzgw96H46q8Ta6Llze8J5+QXum31XRNN776FBBQZ2nh2oK
I5iw4I/j2wTgw0/nv5LGPfrokX3Fe93AaxMtWPs5eiGW9Hdkq/NfSmL8heEXeLkVYCgPXP2UtXyc
/cE898sZ3Bj9DuLASiQeRjZU9gRJJyEmfxXEJeqd+cMj1oAtYDZc4UYdn+rE0Rc2/hnStfres6YO
KmTeAHZG5U3WaBDJQN43PsSwtbAoH29yU4lefcVzHhwNNK0IwYdmD+TO8oebPh2mr6bN3knTgle3
4E3RpryANkAdv0YEAB6Dcuhv5Cg9Ti61MWi3uaMNB2yJxS2IoJit6hIZbHkIcvjtbq0yJwgRpYvk
3lXaS4tUfmzZuo+Z8BNyge08UldVLjg0HHj7DMXAB6tskXJsle6tQ8DydvTVDPoKbkkG3zZ2ywGk
x1KE0c47Tm2BzuVS1M0J0JJpFRcp+mmt7UAnxjtEHgDJ2Q6bgiXR8xC9p9KcyuvoJRUKFuQk2fpI
TupQGqd3oxOiNOREY/0fjpshjCoBqP+vc0vx3aUddAQurIR27+q2Q+T6Y1TOt1n6tZnC8JU5198V
sWNddB9sRZ8bL6rn+GdjCJX9nPOYHa+In+yquJGSHGQa3kvbZd69ZSk3UBfND17XACls8/ZLPzrV
zhic4EcbKK8Airy/TU075S7TATzg+0DL9YgOkPJ2WfwbY8Yj7CDxX1VUx3x2mvbrIne/T6yuvMfO
fVUhcb8HKFDd51oVnqAznXeJqVb3W4O0ssD6089Ekqdonb3avREig3LzcgY5RDpuxd4enZ0z1Pgs
/3uRD6dWxgS8kO6/pcSoQpi5XGQ7gRTTQb3B+RXfHtxBce66MUCACOlQFF+UPgRCojtPJkyOT6m9
zL5aQYSBGbprHUhfJJVS98bBVHDvqAiXxCpU/2txqUOpe7iPlkTqCMHUjuii4QVZWrcG6Sd1Va1m
J3NAFUCKrW3kxwhamEMXT5j3q/qvCOCCV6j1Ny2YgL/15fTmlGza66nxX/I57w+EivXPehfDhumM
2aNrQKoSQ+J2P1n9cFMQVQuDY0TMPrJVFyv14ARZZvHBUaOHPFWrU8Ze90mFaxeLAdbr1KoVDOtF
9plfF+6xebtfEhsGFGs2ze9oin71m9T+WVr+rYohM4AJB1xTUicspT8XZWtD34eRAYdG93ucvDs/
z4ufRhP/UEys1MyWBNATNWRZPWpYJlQLFpSe2ZwNn/16aOA0ZwMhraMTltcwAwoorTkSnnd+Pzc7
aY3TMEPzEk45aZ1aO32oFfN7spwJj0f+mNbVi7TFpovNCaIl1uTRY9mqykOMkhD5wJqjR8lJombB
t1lXq8tWJTnUUMNDjI7PetTWqjqZc45xRO2kzmlC6CbdBtwp5KD7rd92HXXI7huzsG/9WafvHKNK
BRLpZUy8EheRj/NES7Wr53baVQVHBWY90s7pDFWMNEgyurAG7ZWlT60oU3XajtF85Wc5lzDb/fc0
77pYTgyGTE6+na1HpmPfO1N5WM8rzX4ac4l3PWdbUfbIYZkHw/YAgi2nV4YaiCAI1ncHSsN6SfmB
Yab6J88039Y6Q37BdvHJSxiCvtOplyZsD//4n7bef86r/Z0F8Dasv2G5C5J792OXH7f+JmlZL9qV
2WMMsStQ8bPVuuq1WLpJB9+sMfNIVlokmeT2S9Z0O6gbhr88PEL3SjecWG0gpzY2900SVfsaAYsg
AmoWNPkPq2gmOPSIaezVix3689nxul+E5U6HFGJFNfrZ6wnSkaaNHoUHP5g3dJcwbf+uM987sWa6
ulCYRpUeHTR7WqhsvZ+2gkR23O2UmokcolkTOnzXw8bYoG7l1skb+8wbQHifzab3dj2vHbwe02vt
VwQXd5+1YORkwPxgxE4eerW5c2LwlxVRTxh0jinWrcLUf4TFcKfg9ZwKJBEnKBjKxeFXKDgdEvC+
N+CI2aZ6yTVStOe6TZQnNWbLW6Jn9FT5V5O1CPJyS9Uw9sCk0uR+rdMQcdnNxZBdtqMCLHmHrIZy
Cd1U5UkawKD9aGcQV1XbA+WcX5rqpUnN4WlgIdQ6NVzoOVvyYSZkBPKymB8SfFZKRFZQyEH2oOoc
mB3acTcCNTU94g2t9KHXRhTAlmRK/ed6AMefFVcnGCyi/kkKrMV7MGbjSS/gGpO6HAaG84zKGgbT
/9R1MwsJKE31c4WKXuFa/mO2JNBReKVTPbU2dE1pCy/OyBrmaV6SKDXKG3dypp0UmUGMpxg2CgBD
zVq11Te2+SWyWuNWqlyl0uElG2fkQpviKHWSGLqv4yaCs1G6vGuAMc+YmvXCUm3pBf7dqcgvcmGp
88NhZ3utcWinGo/18iOlMUrU/GrZEBAuVRZm9QfHUQ5DEMbPRXksAAQ/tZoWPeMz/z1GlX8ZNOMe
IvL0bkSs6kkSd4brH1or67TVpVOfI+IGM3+iKrECpNE30LzubhMrsZ4w9lvrsV1kH+fCR/0obJt9
nrts2vwUjaHZKt3zWkYhqTrVRWruifOlPSwt/bosnuPGfZw9Vgf9XOErqjrzyfMS5dGKrsFSMKL4
TzJa9bcOq+XtZKbLthC8D+p/BGZs/cYElqN0ZuqVEzlqYaNdET0heNc9lMV0WEfUXEYBscbtDlbk
5rGos+DZxEj2rMfFS+kH41W6ScKSTN8hC1TeSFH6arCsH6yKyHE5SupAVKRAEpJ79nDj3lMD7ynN
De8JXu751jC674FfwxKy1OtO1qMkFe/82AX5L91gwLzguQ/vpQcrvyc10oxrNDP+iilqb5TAs58A
izpPKIhVRy100TIYZ+dJGrQWck+1xDkjRWmAMMV8qFIWjChvKDDHhi2uZMPY9xHzb9Jbd1vfENsp
YmaNc071Kj65ExET0FmGzyVoiAPyLMnRcGBG2ztt5Z8Mz4A5HP6WZ6ieo2ezbcCGGgn2gxF7qGuk
iAotWiaSsHaZUctCzVOfR1YbZYAcnoJYiL8w9fkQD//JLUX49b7kLVp+aGt4xN8t0io+4tC3kkOu
OcN/fdsuKKFuCWGUnCSDBEouCZtaAielEura7uzpeLzHGMKXYnoN18CrJc5bZdldf1X1GTNLyy52
AT5sCWtkoA5SzgT10JvZF3MBHnULkqZefgLaRCCPbMEfWRXEbrBBYhSAd/dWEr1qxxmBo3rh3/hv
Vk+9n1Giw4HR5NA+SnPfzyBEJRtDOwPlfxLj5oA4H6cdLHvrHXMnJEgSeEZi18aFKHdxbYbs5bpY
Zc5wnyB3AMIM+IJ5VCZDAWLX/Zo6828ftoi0qM4j8l8HS3sJ0HW8Lbr+q8NtvUbIgZ1azfweTqZ3
HJeo2oTTFN6VGSc7yv/d7rbk5AngwwqPZsC9UlBJu6qdfqiTwLxpEWq7tY2ivNhsEpIqrneK2p0H
0/6c8q8tawShD6hD5QkzBLSaNbkLIf2sWIe4BsS8gNLyJeLaWR6W5DJIG44VtCB8d3vttoHZIqhs
HF1GCRNfko53724MEGXum+01UCg62l5RMh97Pwa3KrR+mlmoHA3rrhjq8bYJ7WFNDDMab319uXPZ
9D3T9OoWyG916+UVpOOSzV2v146SFelVyUmSOH5FtJMHG8YSO18sciylUQHQYdHxjwOr9Jz8EmUQ
ASwY0eVvSiJ/eCt2mQGzjIZupr9gmOYlRlFuRyGYU8m2MwavPHOmw/ZkZJxuRcl52oC8FQBeJu8C
nkASYwn72xKrM8NzZ1rXZIm9l3EgSbQUB1wcpzlq7qSq9C3EHQKX1YjIGvSiaGArPc+3L4pPqdbU
qI8aORiwBTW2Zp1OHy4JJF+A5LmnCz9EZSJjIIkU4wgWYi1SftcsKYcrwpDtbm6cHlUUJR6vjlsc
DGS62mKcdkGGtG6IPvVBdSt2Mbrqn7H9/O2l46tWLsS6rEfQjS0QnANKP+E6P+pZD240uc+KKtzB
UYajdC7DO5tYmPvA7/b425vdMGUPmcYnIvcq6+DBsnpVq3bPlFHiQseyWFbdBbqBZWs7q8+g7/Wb
eUBByHbRpHW+tHWbn0ycMESxdz1aLE1wilqEKFECV/oM/whhggc+uEwa8aOpa/Z+0ibl6CstsjC9
foL7H3q6+bNhppe8LLHfIUkUNea3aqjQLJzSE/RL0dEC6Fe03V0Y1OqOjyPI5LAoDg2AjLC7g/iV
eJIYl66i4noNYowqYKn2kLJFp6FaNKJbgyhcTBQ4p/dzqQ/oG7vNoYSionGxNfbj78bhxri9h1QK
x8+9dxdMSbyPENjy81iF1xSJ0kjDXN2rEN8a6J9PiGZW/e/YB5GtEkm1H2fLPftw3Shle9PqITcB
HrrItLnTZghWvBlM4mKGN89dTJcIQbIea/52+HQvc4umwR3j2Jc8ORvKBBBYId6/G5QzK4p5j//x
O4vn8OhO4PdLxU7gJiJMx51Ze5pgc1zo0Qjf5I8HuTfdJO7zCAXSDR5P9Y5gWtQzXBQY1JwHXYLS
BTPfBRAGu4GrorXVmXBOgXoKld+tj7ZMPd4vI0iP7fY+DedfFo37vOFDWbHJVhz/odC7n1UGO5LO
K7rXhh6xpmnA3xg6KOaosXnAIHpXJA0KuDY4MRDchxRzgmECCp8TNd3b7UIpAtfybtTbLz7fiwMs
rzt0mdEHzXDhuFzLrrwIToi53xOVM8HoZd13lXLKgsZ/nmBcnyv3rzJFVS9Qgx9Tr5xal43goPWH
ZQHY20Z4JVbuZHnh3wo8rLtiRJtYG+evXoXBAgOkpvxykEiE18iILoaGJc+L1WcYF9y9MaUHP+xf
J809IYRL+EhIKJZiqnhb2SEpyc+k0rrTXI3dYQrT8qS4b6GS5zsrzvxjnebYZ/r8ZNlKcTeHnHBo
sQxGmvYYjHELNeV06dQf7PzDvTc5/bGrX5oEqdYavS7s+UfbK79pbQ89CwRJroHocdu/EZFrQHYU
h3tUPLMdq0FtP8O/uvMQTN2105jtYie8sUxF3fVQdtmx+QaRWGUSJAnNV8r6qFIPeYz6igtjqKp1
/8PVeS23ymxb+ImoIjTpViAh2ZKc4w3lSM6hG57+fPK/9/mr9s2qZRlLtgTN7DHH/MbesBKb7y0v
iT9/xEnXA3VqvvP1dTUL4Gtl+oU5twoH84kIxacZvyRdF2ip8toHmXrpbYxq8kK0NrVMLpIZJmAn
Nn+Rb0CYOG+5tM+Nomlf+kdhclhlyJOlU/2zpufbmdThsR2O8ToRIFsvEfG8DumydbpfPknORq9+
LOrp3ZgIlNfH5VbkVP7TesH1NgiBRKPT6BOs0DWQyQnPMGDDhHMi6JsJIFj+MfMmbfqWUGDN0g6t
oshKhdEFY8R7r4eli+BPpMC11e76yo7vyDYct7R28kB17pOjqtCqJxYCDQxtWb6ScV+Ghk/De+jH
bDMM1Qt+UYYcR/bQqsjIS8K96fQECV9yYnFGq+2glc/A/O9Ap3mb4WV2INB1WcHcvTx4mfndaMV3
lZlfQ2cRFthD5tfZQ6FwR7Wclp1X0SzIDLzsXomPKF2SVwMVVFXA/uTSPOh5d+4uQlW9XBqxP9bg
Er0g+YVTrLLDLDZw7/qt0pzLuHN7M6f5Jmsc1JKLUbdL1KExuClUeIQc4H2wXlg1nSTIjUNfZTcu
RoxNWzbnqmh+K8s9dJ3zMWRsvJS4Tb2yCoVe7jGqoAfFI3ktMmau3pNXI2lmCajqsMOBvp2sHCKP
nIvQ0UijN7Vx2Wh2rcLY0r48yEZpPGNEz6ytIFTKHF0nWlT/SMwbbehKRKgAkb2iZKb1U630nSDV
e+elDv5hPCuZzWmmNa++3uRXc5Ck3oUhdj9bKbTx8nlZxzKEP/OY9utXo5wXs1nuZicwK6fbOYk6
raA5Cwfy3ED+pOE4pwaMtdcMcAYbk46aGA5FHGPTdiKZaaGXkXX/tmTtu5+Uj047HZWDp1GXz+lY
7gc8OIXinMjHYQeSDTTNfEwBB2JoA4zWl3ZYtOzAtT60eq5PqPJ2ue+GRiLiLjDj4EMDDSC7IrHf
l1G9k01dbdxSexo8QDZjZr4NVfElwelZnXpjvuwH2y6+WCta5+wwiepxYYw8KPXmvp2Al2dwmOYC
RzXvx4MgRCxqaAPg+bPQjoY1ogEJTG04JNN0R6YRGYIe+rgc3Z9BDKApuMOSsU3Uey1A/gJQ3mhC
Enmp12CbyqM51ncFaJ6NsUp7K3w/Uo5/eKsGAH3Qhg6Nskd4+wVm+QV7REqOJmns14RiNGfmhrHw
uWDTTa7INkbZQRUe7S+9Go+FLl8nfim2fi8ZJgxIn+Wz32vXrHwPmMvazTS5vPXJ2SCZvrHNaMzl
XjXxbtgPst4NvC0sEuz86R2qDb29jPpfggJ223OGSrUfyVPTB4LFlH8sGlifk1XQT6l3MuPqlV78
U5ZEKBf402rVvzjTeDT98XbyyoA8h7t2TN7tin0jI2REN8jyzWWmHj5pMwe0Zkh5EER/rpwbdATA
xteUDb0hqWjU1rN0DMZTJNhnHHx2y011Jnq0pw7IdLQqLpfpxRkRldfSUxs4PDdlroZN50IE1AWG
I6tKHhun/GlH1W+qsZRh508kRjJ02Kf6Ydb9e9eiiFxSyNl1Ml9bA1V2O8Xv08h1t07mzgHm7Q7z
yUK9g5xShCDuHK2kG9rFoETxToHcfYFBiNEpQUKz0A772eJNdnkbiTxZWdCNKpxM12fg3/M2cy6r
sHoYKhhRc6HpO9OC2TD02T0B8GMM254bHJXknf+tq2k6GoDI2I3Zey8eHzWxgN30p3cxQhpftAzf
y/TeD/4umUGKDhkZxX7hhyUSQU+Do8QYH9a6xsVDEdaJPOgSFIFJ1ysU62JfrbN3IGTyxc2A93AH
n+b22xipjRfJ5dnA18mzo9AaEuYkDMWc06XL7g2Wn5DpJFxN5PesWXdMsuaXkNF0I4yJtpL1FA8e
QSX1pwG5zlt7piQMEsHizCOfsz5NSXftUCwmY32efZqG5IuAujoxQPRMrf3s0bQI7OSSFWGqr8Vm
B1B4szp7PrcaZwkLb7okDHI3dwiQygc4qt1LYXZcHTJw+lW/sedKUYyXxUZ41GBOiW8jyX5n9Ozx
2m4uhCxbwXtT8slu5NYwbUVhRWhG5sJ2cKZbTar2kGnFrZVQkJNJW5t2HVkoU123SgradI4Y0rYG
pwoRhJ6cNPmEbwU7tcCzlxodVwAnjfaL6PeRNcUhdixFMvBIt/JctWDMQNyLTYnbdr/aSR8OEDF9
mQf5ap/6ycebOv3Y2hVRy8eMYNYaERrgI967ot0yynibz0Ls9Lp7A7JwNdUrxOfmgmh+7wTB1co3
GNZv0qdWuFRCeKA8RIJNpyfUnU0GZhILeu1FmJZsoiFdGeQOwz3OwlSI/ZFPICBnuZDZ7pg7YS2P
pu4cu5wrMOUdLgShEnQlf2w3nsNyhDhcbVPDiTJHva/qCufMU4kjdUMuSLetDN4nosTPTGJgG1nZ
rzvMKo3LRYK3XzTIfBdvWwA95NUcrjVj5xB4tPFt7UE0YjcDuL0sUs0GDiqjUAsG6uhClyP9o2Bh
06xr0IFvc2p9mo627GJzBpbMCClEQ7anZQnejorQ9jn7G43ZAQoTYhNT5leo8ccshZFUWL+WM9Yb
RyH321CTWDeREG3wgqZ+l3m6CVXODQtSTjeaz1ni2uYHgssPGcrt9VzQtTZp3C9EFRWmcQ+wrwqx
yjBAaRmhXjT25Qe2GRpxaJo09r0iEjZcWkOpvWvMHnVA3gag5gboKeNrbnTgqMdrLeNsa3qxGcr2
KS9rxpGcK8CY4dpQP8vRJ9UXkWLjlGkkSRyH2rmeHSzsrfheDP+rrdY8xMjWcppOd24t39xBfkES
3a/LEjim8d6ozIaWLEH0MnwRq96GTyLrgD6I3oqHuXDvpsFjLCOvTrM30UDpdBrZ/ltujyTaV9Zj
PN5PQgfVDUOUBDESd3Q3DlVan0pbHIXhcOkmI3lO9DF63b1p2XXMTS3DNNNvCRx5MmdSMf2p3iXp
cp/G9owX0L2joUKASx7DbF5fPf/eczRMIuaFxVeNKhjHnAKbAhN8XRLmZhMuUGyJOd/M/US/IY20
tj7V5RPYPJ9mZ7znnAz6NrW2KjfYic0Gh5pZvdVMxwq8qyEB2Inoh3eBbHB/wnNSu1vZ6a9aWdJq
mcwoVjD3VEwYXgkGrXOnIJnHr7TDem9bB+qLoS4pMKS7sakq2X3JG704UEnbUIdLUqoyPzCa2eFl
yEMofS2I8ebWnWUEnpd/L276mtKnXJapCrQZNmDum8vBXV4akZXb2IxKQUO6Zg6VGdRk65AD04jp
taiTi0LNzj/O+dR8pw+4IdAr6Q2UVvLqtChniHRxiieluHvbpHrvWknJMTsjbcKB9nBKSLTv+jCU
v9uYjIwibc9jku4sgkR2/qKu28L8LDUGdtMc8vuFN9SNXziSnmiINzsNj8qm44rf+prL3tDnUpJy
ONfLzocCvCzI7fi5ujAuEuhsDWOBHZMIJV2tfGD2r4zRQrLsu4nLo+5qQM3zlmSh2Kb1lA37FMDG
BtOSu+kb81taYKfKJ8NxaxK3jHfX0PbuqtBPfNw8VvvdNKBO4XV/w5v5oKKWu85MzyvIYci+RRGQ
BguFYL3pUyJcbxV3Uy5FBg7rDywxWL/nX/Itz7FPxHLGGmUQdF7N7rNvqOulB0YCZ44seau/mXvx
UfNhgUS5ywrfjLRL5HLaLsfS1qG+Z/W0yzL2aTq1f9vKZ65RbCCY6i/LobPtkyXi5+iCTwng2/RA
rNBTYZhaSAJW9MwgabyRXYx76NtXL51nvaBtP7rVRLWJMdVecZwRXc3oxHVZ+GxTWaJii4KXaxOT
LVpv12OvedMd870z8FJVeCYQbO8b3rxNLa07rSyQDIX1OtO3NBI5h6T/XHgqfnJMbfGYrM7eKCnQ
RUIoH6sTFQCkPfawngm7tZssjMaQhBGsbv00uWt/WHhjOj+SyUqVznelYKfm9MzT5JJYFKG/pj1B
DYvZkAclHwGQljs8XLe5Ox9pKzDop5VnUSZjyCbwKC/k1sV6MD6S2vtwp+F50DkxC/uZ7IsH06lD
kZBTSAQwFHCCZJeroedqYawLh/h+sPTXabQ/NXdGV8bpNlhk1+U6YkzO/d9dM4uJifnQTeeigwPO
AoAN7gJvNt7iy+bV05LjCqkQpPaxMJ0V4W74aju161ztuSSSeOOmlgxkQ+Gt27gZYs4WqpipbnxG
xYW+sUV51cTjZy0YoUinFSgl9qd+enBLcW1VzhCY2kRNVWO/1wFUq1zTQnHJ5518Y8soOFH0efOV
VukecMVVn6U7vbC/U69Hp+rpApKkSpRiFplLey4cAkX7rjy0M5Gpk95ucYV/FMaAXdQkodvOtnlB
4zkf8b/FNeBge8uvcD2lN25WYxKWx1oz4Ds5Rrph6DGW1n08MkIRx79rrT2aRAkpp0kfteIdZmJt
r2agJTpuLGmeF9hjoTUaX+40Hkw/e2gknXUmAL/H+PJmp+X7YswvRc1cNWkL0K8a/uZMnpdCnpoc
e16cfFBCfBCsmm7cZt7Z7fI+tZe5PJ0buVb5OALXBva4iduO2vyiVKqILl4aWgvSrJ6ZBMCbqAnp
u2+TSFEM9bEqiVNq7PvKk4IOuva2JvKodyCk/fpksoQL14vGpvGCSgK5q8dtJrPXrOxF8NvZ7Zdt
lZ9x2+K1NJu7Clrj6FYsLk5P2pI9gse7Xmu5jcmPx+XErLbRXjNn9GBqM+Z0Jn+ZstgvEixhSjZo
nuuIelM9czbiOV+FFer0VGFwJcyC1DLQg3FVOUmJWbFbE/eaCcoPR3Tv5brezHC+aKs5J66QF6eA
1qZNoV83eDC9JDL7PHDlhOFYIy0qX88ML11BrV2jzra2NngD7j8GeZRl4JlcXfOqz3syHaDoYwNX
3gRknT+qtfx75SLeuOgpG4uKjrO4Plnl8ySKkADV2z4dX9OZFvjlFFwXIqYwlui7xOFEYX7ivJZx
hCL+GrvjGeX2JgaUzy6BObSyM7akEF2XonoYU/OtUo5go5dS1jJP5flQnsTIjbHOHv6sAomOKIN4
3O7ZjT0Qqv3ajvkXu99HpkDHA9h80pPXOGTu5dVuj30bv1Ee4MdIKVFihPqjRiOnNwhbmRa72HqV
ucdlhKyXLxYlQ5eQD6kdG7fVzuw1X1SFtrtO7o687DpsbEeyp1f+rlpB0ayiLPZ1f6objQYBT7D1
Cu2Lfe9mYRZCZLG3V6vG3GQFspKQrER5ydWcSTaNkBPo7WtBm9vEFi92tAyVcaWVdLA6JhHoRLhs
1LxUZzzDiJbF7w6Mx2WbfiGDSRlWda8tA9B4txiivy//eQwMfc51OZRx6DLCAYi/NblXjYSNu1VD
lsEl/Um9eiIDxk2AheOqJej85dC4jKQz5PTuoCMbAv+pa03anr9ntxoUqpOIUfqA2LO1eV7Lfohm
KvRecg+bewTIbHwgX/hjGsvLZBd3n1WTB2HMfuTGvy6ZncFSGh/4yLjXDNjdcl0k5ByXb9oEULWx
KO0dafzEtcdFQ4VdxfGnlYspQCLyQrABwreAOOs1f5PDsuR1V5m8lGypdp26ePhi9yv1za95wL69
sAjHU3yAxAwgHcVq9M0XvwD6be/aRTt1l5fLLh0Yy8E+JSHf+94z/DywhzXJEmsdzEt+XHXnvmpv
2lzMm7yUD3VC97n0vEPfCiRN96YwmSZ3ve9e2UD8k+52scu7/NI68LUK2VD110JPZDD0FleETwo8
U2VX5GPUYZd0ih7+GFJcSy5r61DPgkAdm93b3kpSAWwCZ4fuQCQw3BYmamG5EBqTfpvb7U2fz6+q
ugQtqnyOYqv6ldk6nEZIGwnytm6zU7YSnxvsYtEfsKytn+qv2eKe/OTXHCx6sj15aB4bzjbzapbH
/KGSz7GVQRfy2KOliZVsGLHeqBGWg2pU4Pk5e2fXlht6qlGe6cZL4bNaw45ld4vEoiryoYzsWkyo
L84szuyxHx29ehkqr9xqvcgwWiSvMEYYYffMiGkmPcDowTJ4MR26xA6hHCJSTcFF9tzOJsPqJp+x
eem2rhrBkHZRRASZ8lPmtUUvbKd7zsfKJH8lkSrjmeYKCBVG3Om4y1Gxh9PIXfLq0gsKxzGYaJof
jRIgoG6BfJmbFlsVgpXdfhd5B/ullvtyQWc2Sts/mOIwVuO0WRIaU8OK+OS6xceEyMfdptE2NaaH
oWzSQ5LPlwLafLMZcdmgVibgTlR/q1cVjRXT/mwuraf4vUNhCYxCo3YdjwOaJTbZ/iphNHCiGLmL
Hc7KukHsnHTmTubzzHxdgEel3fq1DSV9oe3hXBJrpg7FL1snSb+MEwYyQhH1KZQKyruN6ovpriMz
PRyIN7oA+a/R5U+J3QXlhG6jIGoYElmTWqo95HMH8YM7QtqJOOimTD+NUt9V1JSbxWVyOltJLBf6
jd8KKxL61O0gRB7WLnc3TlFvU5PAljXh5pAkYriW6O2Fh8E9L9SzU2My1ccnumZ8/vWK9QdFNs6G
/KpskNXZt8KpzR2iV+YdLAYoEl2dHUeX/mnXI9q3ltIYioUHWfrVdh0tbsZyeAXRs63tS/3ZMBq3
zge7YCUts+a5dlZr75oNbmbRLFdiuPSEeuw0xG/g4XOLnrq2JE+c2Y2tSDktNCkYwB4QArnQ2GY5
9nNV9lXgGnUcgFyp8XIy9drmAZFtNQCoyyV5Uypeoli4hK2ytwMhxCVPoTvaIn8ZHd7b2BidfZ4V
GJi47Bnzee4d/uLO5iWZJ0KJSRyWNVoyjje/2L6NsbiojqA+1XXS3OlIKJxR9SbmU9mmxQDue+jZ
7vHaRrvsCBqZ6TpTZbn0eraO1zZBnsx7wcadeOGKiNVJ1BHNYgtGzM6fT01KeAuzsh+6I4h7N+Pt
nC8vlmTqcnbnpyFm1hMbUB/VBNGwRI83Kls5SPsVpAQh6ySfreVMoetNVwk9VIRD3wSMkizI5k77
Db+Zt2jJb2d90gif9piAmT1iN2oGE7oWP62JQmcSNjKRsFlzJtsxuDUuJKb+25NYRpYbVZsHQCXN
Sllhc86J1vhWif2hm7+zWr9BzxBuASjc7m7XwdEh48To0PEH8C1+WpjOTi+ZoKBlCL1mYMgE3UOT
81nSY3ZI8cnTeTuk2pvfC287GT2Ba1nRnOj8udty9UjHE/R0aHsFukGlwz6H4V4qVva1EWAfEcDE
KEJu24fcipcrJ9bpbbD1ETWWHDdp1E6DBY8P+WHUSn3Xe7cwLigM9eV5VsZ+HXRUYdU/jTMdEUeO
gZnUQ6Ckb1Aoliu/fXJKh/GtdGiRWb/mnN167PbZBHNXnGeF1YjtwKRoQKe+Rs2+75kbv0nII9Ea
wqwJdwrloH33zfxmJeR6lfGpmPBWiulbegj6bY4Ej7vycUQUIO/Nh/tbO4gf1tMcsz3MoTdsGdD5
0C7Ta6m7XCuX6IIqz+800ULPtxdOubVtNg1WlNCY2fO5Fyb+0NY/uiU/x1mnYnHk3mDtiS7QbdmU
n3g3SK+Efkq/l52x6fb3/EU5Z1WaI7/YZZSCwMVsGBZavq90Ap372LrtBj+/agbObasLE97kzdL6
2ANpghudb2/TUcpz620t3LOhpwRpG9PHsjQ33GFzqmBrI1rG5/qmxgfS7pb8MrA7su8gtA2D/Np+
5wxZsVXIH0zdj4O0Q3pNGzvjfwgnZdJMN7XDZK72hdYu37VkT/dVB+0kzvNAm21V9ZfrXtgsgq1R
P2Csm/lUDH2NEn8dbrLLPzbqW4WT9urvIafsiDJCeWgLh792uETQxGpfYX/Ek2uylhKs7mk+FP9+
XsK2Yx2OW+Mxn7Kc80B/GcBLhIZpukFi7T3HsUOx+i9Jlgqm3NC0m6GS2z5mI1NJ5iDyTa+a7tCp
4XF22zUycyvbzn15VljG6B3TnbP6sou4eAg29qYCjrCiV0snjhKONZYpfTAVqMNbqx+m89x692XN
G1qv5aZqjf48+mNLhvfO46bvtTBZRtobUMdu+nhB5EdmHFP1KScDirhLWz6fjGfLwVnYDu9tB8mF
iS5KoWrr9+5NRUcsbFcxBBSt25jRwZkWK8ycS9CG/Mn7JYydeSS+8KroJ7UD/I1zMT77a3JKHPYq
bMt2hdmmgdQK9BhDXhnkD1DkqB+WXOBRrndrWP1dNxXIME7yXC70PwX3pQSCdK8tv4r84Dy2jHNm
W3M41lWy00qSETrD+3VtPJrV+KzGOd4IMMiBu+iBOyysz9b6LZS37y1isvNf1+EEXavyq1PM1uru
SO2nEWJUL8m1tNqnvsBMMXJymcMjcxzXfo/DJ4nTbZz1UDwmc+P64usycUIhDp1k8E0riE33aOK8
Lum/bOfEOfhYfq4YVHwyLjHjSavRbW94A1zxPZQMWzJH1CC+7lTsAbXJy0ffoU9tumQUwQK5cprl
ZrboHtgifktvcaCwqgSxXLeTiXV/7k/LVJQRtozDMsc3xIUw+oIWURgKq47LcybL8lLV9k+/qpMQ
0w1VKtji9LqIOYKzU8MQNOwKMXF2X6oz+ig3Tp4KytmhQjmx9p09HgxFDnqlHrRlNU4TXiATH/Cu
yfZVT4k7+taPWVjTpnaGF60ZV3SugpsB75vJZGaH6an30uuRXhqa24cpxvFoEBabp96y08bRD4e1
CXyRcrZkdyVkhiBhrW/6CKzSAc8kt/JCN5nvb99LhzixWFkkTms/iT19FKL4HPt05ew3I9nxuYiM
8ELy1nfOOrwnFiJknl/G6XM6aBYZT2bjJYEAUYbCQMfW5m2e+3mH8YkV9iof8yc+/3v3s297P0zQ
C5BpEf0HX99okm2VnfyoQd0PpvvTluOLtwwPdCHiwMw1OPkuwVk+RKkuZjsgjIt7hz6qRmqwI7Bk
E3ngbaZq7djy63Sd3di6BpT2acTSC7oan9ilm1WPjOezUytDYncOs3KAP1wt1hK5XEF10kQVC3fs
aK/WlP0CN6tRnjsVNTq2Nsbf0/6ndocXcqZQo+vmphM7I+bOyZoOXdnfV2KGflx/moWHN11tJy/D
UqeLllwG5k7bS/yMtmCwi41v1/yhoelt09U/KSxpYW2ARsB6nXU6nl4/vVL2amzyLD21jUZqpVUd
HabVirqronGx9S22OZvqQgZT7USGVAm0sbYjgqW7N3liCGtc/oW46tmUJkx0ku6YMnjtdyMrfLS0
+U/adBfo1Hiwao2/m1RO4aDiUN6yCbtkoC3y2VhT/xplI1AD2eOenRlb5daPadvfWhNBEGCq+TWy
UFZ4XT3Ucua97ZNTsBXqaJcH2aITXGUVR5h6d9i/gf6plo6VoomhCHfCORV1o9ZuZXszrrpxXVfz
TtZaEnYFRVk77JvaoG5FE87qjE9P1VsvXU9ZxQIUp1291dvxKvEIbk90YhdwHBm+Nmz9UmNceX4t
Vb/t54ESYExuNYOiX9bNd0JDr8sJo/QTLQu1xfxwxu5G6OO+8stlOxrUu+VYOOhBFsNCJUSWWN6O
ifXZiuvEYtUkJ9ClHfbr43FohM2Y++z/kJHygfglOu+ZDkqkiIFjpuXaYlOaJpQRKjFvGFi5SaV+
k8kJt4dxaJOy2hnIA07l3CrTv1h5KEfbjiDFBa9r25svg8oecVhSjsKhsseZQY3aOder9RBb+b1g
Tdl57hQV/Rr5rXEVcydnWDSYGhpkRFNu8xw1ksTOPOs3ZqesEBslX3kJxU6LL2aoUM2Z5c6aNFpm
Y+eOI1UJYqNPZsGm1cqjUP13nM/fxUCvIl83RndfdtPERcPIX9y8mqnznSn7Z5obeP1maOllGwG/
p1+2AFbo2LU76SeSLA37tu4Rz7Qbq1kfU9t9zl21103r0KWUqtpoHsHvMO4h8OhM3BDtwZs2x19D
aNtOb7lhgIaYfbGzO+6wuvzsa7CBxaewBDlsxQFR985xUeLKsXlZYz/sl1VE6Wg8+eSwdp3/lk4X
R3yWHjWJkQKjHSkQlTraFbmnjYnAXXlPOhS3KW5uAB7NOK/mh25GixkThmEb1zkxOEagXdzeVwwy
bPx1OdaTH2arTYoSh9AxOVpwUmizejvb6+8tu/roB7LKNN2FtY8hTZ8ffYG8bPmMFdjegxwNCjY7
ZMmlAw0jARuueCoI6GTcBLyYbfUftT6FGi7VjtRQlZk3juGSGQo3MEdzn9p4f7nl0Rd4WevC3oi0
ZjadUZ+4s+86azjbvfICeo1suwmt22iddVtOzrCt8fRID+ejGq/NiW5wQjul174gORD1iLa6kT0E
SXyppstHK+mXl6XBvtQ9IMGzNmZGy31tjSZjeq50JDCoSJeJ9EhjsHvwHYoSCkXJtMqlDQhPKgM7
oScL4gDVbzy8d56xm3pxnFwXHkpLMmTBmg3Qwm0QNKfxJFsxnowmm04IECttPantsY/IzaC16lAN
or3PhVbcs62+/P/vgWZg/hFOEbdNJ4YFGaeJEfS2PkT/+TYHamreEmvY3fw9hB2APoQt3v59klwm
Oeu4p7b2OrT36DDdPXaxh1YH3vH3kEW867nz9f0/B1yOKgkw3fHbpuG/T4SQzpS+NLXD33GYrdWd
6oivvzzr3z/MluxTBippW/Ob/T02OMMY4LCzwbj897Ey8wIDqM/N3xGwuxbcLjmCtl3IG6Hm//zD
3u7OE7W8+p/HBbUBKB1JQ+u/xxudA8VCHOmTmud/Hy6JVjsnOIz+nvTv8bJZiJ5K7Vv2IrvW7OLb
nEzPxy7GONW0crz6+9Lxm+KSAbduM5VPj36flNdmh5ZYJ3LizjF6d2QgBCXjN2NQu+okdRbfvx9d
en8IEsx6h78v89LPIwYbRPjPEyexPJJViGh2edm+hDpXGP8c+vdSnt++0HURp79XkhmRjWvsJQgS
HC6nrtqzndaCvy8zJk9P0jefqk7j99D1G6szhoe/5zH4SaSMvjv+PZFdY+rraj/e/X13zO1gwdPL
VE3Z3P39Y5ddvyt6Li1QWWkaTE4D60JWQ/D3bRzNzR0vmO17MphZxS/HVNma4rqiqfXv8xTDotgP
1BEihbkbRyu7QWJPd41U5S0t+ItzoG3vQNS5YZNk830BUjMcoCo8LH3nBDHTN4/UXn2QSKd8HlHf
uO5s+ZKu8Ozc0nZfa2XXm1KbmnfRtz+EyjIu2dcv3pxXX6qtGRvMre96xchees3vqKgoKnoqdDia
YNZbFo5Vv40VFc2mP6JWYcmtoNAIJ8d+QDQx5c7M0WsTpfRCfmhEXFvj2n2XvXvn4vD/zGT+5tVp
/6GzJ6B6G/w3k97tpsjLZZe1CdEovtHdESYPV7N0WYIugct/jyVFy0jlqlH8zF139/cNIzFcFom4
3f59+feNPkMcypNSo9zhqf45rk3U1sFiFv59OV6eoHFNbzsrD6Le/78GWc8N9mn6aLbsmjRYe1ff
aZYBhfhyzN/z+/QEI9XZ8z+/6t836iGeonqgp/V3yN/zK03H5z+n9PubDj8bE+n7dS6Ii6QFekNa
ULWfOjsnErRNT1xm2nbUVP4AxCALesMe36tSO5t2KxN6xHerF6e/XWV/YPD2X6RjekQgj4zNSrdE
VfG7a61urGvXlN6OzevM9V+Z9MWt+VXG86vdgHJJ7S3TA3xAa7He1W7rvCnHbIIkkeu9b2TNzncq
cDvVMF/h7vciUpvjG2JNh9DqCv0ZR2EOMCm97fTivl5N82y1FaAFy5G0JugFTkXanTlxaBQlTXEu
2DpFFqyFU1GIMpo6KCllTYOrKuRyKmxrjKwaV0EtaP5PwqhOxrSYEWSb5GT4phNxobjHomAQoGHB
5Sq7qjGdRC2j/XvLztM7qhFKOsN1vpLyCq6E8z2yD98MY7Lc/x2a2auGKvPfQ9U8/M+hFmPO9zoZ
39E82qy+U/GAeyo/kn0WyRi2KbRl5Iy/xxA8o7lrZbqVxIWGba/T9YvlXWUOJCvn8bo1s1Xe/f1D
vKwbWOAkdn9fGpfjjJlJ3MRq7ahlaSO4O0fLhuqTHMysU//8XJojKntm3F/RBP9eSfMDVIXSj9f/
dmx9sDfMKbEb9PYNKSp4LCXDwMwl3FlQhUNMO+r/KDuv5caRLV2/yo59fRAH3kycmQt6IxpRrlQ3
iFKVGt57PP35kKwuqtQ9PTE3CKzMBEhRZCJzrd8sRVuX2e49q3sw+ihuUhNinGizOm3RDcgziajz
3eSIRNlGROJG8NOcTYh7HnBm7iEOhm64GDfzG7q1gecsKeWa6rb5NY76x0JF2u4kmnLHTpF0KzdZ
iYV6H8f1QlY70BUkUOqVFOr877CD9JewEeFjSmNELkutThaPBYAAUyO5yWh+jauiRICPPO51pAgR
zifVNB1utxAdmeHVJ5OSOprTNjIwXXVS3EHeiMR9KsW8Cb6Y/02jZ5jyRlJI8YsLxUBxEB3wUCkH
TxePYw58PHLMrTdtQAu/1I4t+Z+TlxTAWlAN/ErWsKLIY2RnNUeowhjh42QNBUfNSt9TNXPuAw/i
jVOQTxftieU8IPchPzjTcrcooMVIfsP4NNtnOapQxoDbtDukxVK0Nz47oq7JX6jiWIgT9dirhpQu
EwPLWcXvpH1l8W2aidN6wLk07VukzA1pL5rKMKJXxNdT0Xrrbx2Ia3Ei/fGpXYSf2gzVVrZJES07
mxwqvlfD3leHnwdZru6Dhr911MGLJ75lfFFCyAdyHuVfKdr9MPTc/CZZ6XOtKPVWNzV9bSuhv3QS
DdUPNOCf9UyhfAbDI1Vt5lNPQZepjIMXHC8xNWbCBJUhLStt2NuobLlDqC1AhTP/pf1xKIrkfcgR
9Wwq9YtnVDII0sxmx95Ju+5loyotsqIypfuZ3Gnexk1SttY11C5bTb7ljvKKP7l0QTA726cqMoOB
NQJI6JtVkeTxSytTRBukWFlJULi+mu6cGyTL5qUtvXynFGW8kiGIbbPGS57tYdiSjEy/KZ2WwXpy
3X3it+HF1b0/xMuNqs1/sOizk5Ul7dH1qDL00wXT+wBBSU0rBBuYmp6+Rk7yLUSS9CAOWto3h0Jv
gNcaNhIHErv0AoDkQVMDvZ+JMXA5p1Ng2nDg9P3P8NctxPAkz1+SJM42t1vHGrBgXWrrZVNADej7
cYtui3MUURpBQLNaZO9FGJagWICnbju7OloUBOttRQYEdJgczLNCKl+GlrpqmOrFqzVStw76uPqW
xckLMI/uOxbNh4b16HvVmlCyUg8H+2ycZTY0gZnERn5KRzse/JakByFje/pEt0/gidfwlCdxucwq
UJhTlXwWYC29FuGtI4qlBB9kcJYt6e5T8Cy12IhrCFLf2aZfOKsqB+Lb9Wa19bVmJyJxEEOMaZwI
i4ldpHce+bLaug96WdqmNryuBJY6u/QWEQUV8tUimLrFmFJy5XkckxMtDYMxPFa/s6WXdtdLVCWe
l6pnnK6D+T8dFZwljNKw7iEMcZNfr3G9vnOTkm8Wr1EBKdj3ed2t5jU47IsXJenFnbYcgVyC1fnV
ZldNvYhIgQHdQRIO5op6LmXbvivUsLyDy/LCnth4lKFVoTdmnvPKQlI2BE9u8UW8E50GqvYLcCD5
Rs7BCdatlq9TC7xrXGveU+Bm1jJvEUdQwx4eFfROzHNaqG59Yj6OMSgbJ/Ok9xX1Nfc9bVmSamVt
PCbcawlANrrrDc1f5GEMgQikwAPZzGXPvc6aoRkPY+mSOLVUdpiQ7NibI+qu6XU4E72WRqVzqC33
jvI8AqNBEB/zyiyPFog1Suhl8FZYya5MQ+O51HILToWHHMiYBC+5RAJhGmD9fiW11Iqkuu2/gRe5
XmkyY83zoVLP1JbIuFtF/NjFMJQQ8AzuQ9dFN0qpM0oksbXuBlPdhzwjgMMkDRXtMLtjfqvXQyJb
R53PZ2lFkXafxdjfBbJkPfaTZBF6vLOi0O111bjjMEsmD4bGGpQDpc6YxCWqW1NTCoL/kE+H67i6
1DO8LaSfV4ieehhwSO50FwtCyO3UuJcgEpuLqTX+Q26iWREg9LYUoTgwQLfM5sLKfmIBITx0GyDa
GKDopAPJgHRb12l0nGlbb2+mcXno/C5ZRklcP6tB+F38qxXtj8Do/B8h31WS6QNGF9M1NlJFe326
JrbIKZShXj2P2lQ+6Nx3Pb1ekzqxMlPt5Oc1hQkuJYrTPZQqZ6/Ug7On5El9q1MpSBRh6q0ing0l
bth0paLr8ymLYG0hNcEq7oukwaRAh8eHq+6s4q9H5Rkf9cFDhGFmyDbHdGq4Heo4wAAY1OvjCJF2
2fQ4rldBr91lqRotAyOUXiDJnzq+hT+MoD3rVae9wFtIKYtXfxnqJs1JLF11vz/nTvBz6Ke76qOM
x3pWRKQRv6llqj3Jbpk/eu2HIGi/Ka2pXnsU50PP52tyJ+/WVekCQhmLFmfxSu55xsL4pyAq60tx
GikIAgTTIXdCFCbtk4xu176Mpv2aOE3RoJXwVP29VcQow5e7USNl7QzSLjW8PZQRfR1TKt5RlZd2
oh3iO8lT0agkvY0u8jSaop+TzsSoxlQaYyMGVKJVnIpDYRvUyqwmnOUoZ/wcL3oGxfvaOKW/H5jn
zx4/jU3ck5hTkiI9u6mSnsUZq9DnmmLq7tbeu56ysTUK9+LS38eCNv05tka7d4bGQYPssO0dxMFA
6JPvUaIvrSJBu6Ru4H6L09uYaqDc8XmM6DZlA7GWFmOZAJih9ygh/r5P01omPz2dqhKIL3EmDpXH
swt4kj+7tbWqPRSHWxyZY7QKE3TMxMVQHFFq+nQf0pUUaarKZLqyqZF9uAcLJ2ueDr0MviaHq4Vc
X+sEZ4QM0rMn++m5iAcLjrirLZxBTT52bOoWAb9ba65p1oJKq7YQF4oD0srpudqU00jRUHXgw0yW
HGt4GglOMy8j5cYDZgjFTIRQmbJ1paG0JEJVhzIqwdW8E2FgBgsekOpj7qjqOUr0R9HcBWi31joe
cuGQDi+VQqmXLYS1Fb2SIZ9w0hzvMcrWH6p0vN7aifVm34VNjp4SF1HxGJboCrEfnd6WEqMmmBmS
duzwVXpRXZxJ/vpu9endsgzzV1SS+pfbuxW3jHi3SYVAcwFLfy2U0BMeF6s688BFT2LpV3X0SU/9
FhaVDxPNAUIjekXH2MfM7CKO5fQ1VuJ0I6IhKfZMlVB8YmXphKx1oQUGwRltt35Rkc9e9pU1AGXy
k7mLUMExYymEdZJrUH4okc8So68XWpoPdrqwJ1+P4GxIVXAGb+axtejuI/wv7hCQ3zdSb7/IKi8/
OD2sI8c5F230VE3NqQPPpowop9dNZL/0tRbOScQHd6K3NkM8MYbo2VNAT9c6Fjt9J9kvJaSxVVqG
/Upcpaod6cgmDI+OFDvPY3gnXtKWWvkOpVcqgNNLuWFIIbdMpbUIh2h4HfGdRcOqyh8rz12Kl3Rq
amPKiPN108bqsw5rLArsQx1rVDxkGXIxRlYHnLKtQ1cY1F5CxXTBheoPwxDryA396u4lMAy3S8Zx
HJhEkdg3eLRqBqwTv33w/KZ9wGiJ1GEMONT1CJG8wUCmG77dRiiN+9SFWnwQ43E9qdZaC9FShOV0
w6mKO91LXNOViTFHU8RZO5qxrpuhPPUpfHsWAEDtS4lfq4xIZqOZ3g//vvHb7AceTgk4QW/yGtBh
2461DdG/C58Ms3pzNCn9Ebkq8Bez+KKpRrGsUSa8IxtpHvJRKfBAcqyvoVQsxNDCps6ndrJ9GWO8
4QY54ElilN1lzJ12Jl7PhKQYt2bxzc2BKkpFz2JMiox9BalymQWm/QJw4CCG1qH62toyHETVVHhT
ZHTE35C5XTG32Ef9+TdE7KGuf0OWsKYSf0MJa+gpSIs34Lvtyi0ifRXL0bgBHJAsVIQ9nkTYllG6
UH1ZfdLr6mfv6Hjah1CO1GJD0ShZwXamTqJJ4bOMT/pCHuTyCBi+2xZKVG2QTUZHVArihYVu3pdh
aF+AQOt/2NW+iqXxvS6YJhAhDyGUc/XouOWxIp+ZNQgudFr6rUsKf41eVoL8Xdzld2TmsIyazj6F
DSLP2Azr9Zx9AKOLohtgR2AD7daJeYwVben2UnBH2ciex+Rdl6K9sFWwQBCd0zvNyJZZ3WEZ4TVc
oTkBxi9Ob19v0G01S8dVS5ns9SxLvtN1sKBTVIQeKJ6sHK6dbekry7JsUSSYOsQQ0eu0arangICK
fkiBCiWwVVx6xkEnv3kwp4MI/bgz9yPmkiIS7WKEklA/ouhjoUydhlDfp2u7DI8j30hWPq43cyHA
DtP1KUfo/yHwAExWCjgLIYRujdWT6djRA+V0/9qex9a8UdTqK2obsM3bH6iN8wwD/nLv5bq78ZAO
Wtt+nD5EHUWOWpLbH1onzxGAbr7JqDYtkHFUjkin4oDWxMGqL6TquZSVJ6+MOiR1MMoaUufFCPFQ
CRUrumvyosMDRBtQ7R+8M3sMyNipdw+tvLvT1Nq8N6aDroJbNLL7IQzMSVGsOQDB3MP/A2tZ6lG5
VUeWFbfxTVUFK7lmyybaxGWtDwp/CJpkLULRIQflO7L1xu42zAJJZVVZcoK8ad7HhVud7Faa3wag
LMPSLBy+325TaVaxrkdIfeIi0dE0Qb+IYt+FcsGNRJtSpz1m10GyFWGbueYqDXLQEDLeOI5nvNhs
6fadAwhAhNUw+EuUauSNCK0oe6opd50hU7kPMNRXVd0YL/ngQWBzLkof6gdKF0jwe/IfwLDkdVjm
bGlEmzgEQVrdwbmCtsxYecy0lTuW+bZu01ewwFDPHVddKLIdXrohNc66+taQW4A4g13FFhkzKK9T
Z1Zm0UXWA3khUx1airZrh5u/aoOq7EWElKJxdtI3MVy0BIYib1m0frxPGGcyqIhaWpZW20IkratX
Dw7V9R5sLoBrF+Mr5Bd7XjpUpkNK/8o0AQXovT7cIte9RmKu6lG5uPW1v0W/rhOT3K+R4jpqTt2D
2lGrnibAXyOvrzf1TYI7f3Od03ugH71u63VDdIDZGB2MyL00ydBukGOJDrd2cXZtK3oKZh3IBobf
mtOSmX4m4mpsv8cewHz8GQ5uYmQHcSYOVTGgqaLGDQZif3a4ihz0H2LdCjaZ7CW7sMOH8nqb2x3a
ShqWSjhp9033FwdxLxYF7ezf//q///X/vvf/4b1n5ywevCz9F2zFc4aeVvWf/zaVf/8rvzZvf/zn
vy3QjY7p6LaqyTIkUkMx6f/+7RKkHqOV/5PKte+Gfe58l0PVML/2bg9fYdp6tYuyqOUnA1z30wAB
jXOxWSMv5vQn1YxgigO9eHWnJbM/LaOTaUENzezRIfW3i8RaO1XblgcM8FoxRBzspLDnaQnet5hJ
QeewUMEkIF55YaQfy9HQrodkVI46U+uO2jCfNWpJ+hFUfr6WFK+Z3caJDmpuGGhmAZLJeUBS1Eg3
RWp3ByNN+oM4036dTSNQTklZxoE79dmaHFxV2dZBk93nAVBaVx8+RE4qbw3fGVb//MkbzudP3tI1
09Rtx9BsS9Vs+/dPPjAGcHxeYP0osXE9mGqSHbtGjo+4W0znsLcr6htTS7E0BpzJgG30SIdMh5/N
YekgG1hU7kGiuLlIdNlA8Kav7p3AKpFQoK13TQM4qdz6sPr+jPOm/F7EZYP7jP9cANc/BVTDn2X1
OY7q5kmDNHWJwHKLVrupw4PiQjEUYaxQVOk1CfH86RoD7sHSi6sS8n5jPIO1iOejlcZ70Ztm0Yf7
9/mH+0uavO2aEqKlq+B66ro1Yh1VeyD7/M8ftKP95YM2FZnvuaXbCpQvXf/9g27s1GbB6qXvZEQ6
9GL4/MQn7CUOH6qBlAXEPtTyxGd86+4yZFGrNN1dx/lVA1MYHdGdr4/lHWkd+LARX7jEHBpMM6fG
1p7ww+LUdfXp1FJ/jsoN870tWHcVXu5s0azSlq1dj9/qejZU5MNHDGJWcqI22ybR7UfDVc6iP2GX
Q8ZczWFyuuaxRN54XrX2+M2toseeHPMjc8CnG8bADy6yowE0nPcxuqWj0Z9by/Lvmi4/iAiRwOH8
s7094/OMAl+bp+6s1VB+BOaiLVz9NoRLaz29XqpKerkYWZ9sshCUh490CBL2QX+R3eJx6BUFg7eW
XJJdT3+LJ32xrOXQGPKrjPr/BrCQeQ3NITimcFgfNBuToCAzEgxTufrv7jpdXmpoIfzzV0Mx1N++
GyjsmIrNBGjKimaY0DQ+TX9WIqWIaCGvkfP/midDZe7lNkiBuAQKx+u56RrGHvS1PAceBkpddF0H
iK7roTQw3O2gipeVj+lgksZLMWFSOi7Wdu0DmpzmUhdr23UmYQQuplmzhdAtekNcg+8dp1/JVpkd
fWgcR3HWVM1TaTXB9taeIxB9HdH92SnGowP28yIROmxBwrG6ZGrKAi4K8HqDA9Um4xey88nWBxi/
0Lxy+OJ0I08hufePkdNdh0mj1R6SHgVlN3Xku64K5ZVrIK9gT6FoEwcgvwj62IlybRPhbbDoEG3X
wdO4W3i7sz3d+dNN1b69Y3dtn5y+PlqVaqIWRuVZiroXvWRDp0N2uMMIyUHxdlqRSWHypdLKY4Be
zremYVm0Tb3au7jMpID1JlykAUa5U+WdOv3RWmUkm2oo1aUIxTDVgUicKy05OBdNHr7VybkN7eQ8
YNZyhivz1Oa9vHOazLJnmpn3Gy3hKSaGiEM9DfbN7KnpMnl3a7+NFfckhcoNJCO73i9EDBjlJL+c
m2McXbRoUBZ9hc9H7hjhRRzUJPg6JvqwF5GLtPjZjb6IQFzjW6hQg6eoZre2T/fp00he/vMPyFCN
v/yANBVWo6MoPMJMw/w0uUZg3xPXz/KvkH8THvqpfxDePSTnKUzljrMwKiPFH/CX3c+nbhHWufFa
AQ3bo75KesE5ITvSXkQQ8XhcqIhZrkUo9Q1lA7e/MF+4+Rzg93uRWd5dW9rGZlBAjLpIXXeYCYK0
1ZBWXnTlYG6KsHkJWAGwU0dZpGb6AikG3AIouvZip2RNRJupZM4pHCTljslsLaJx0JtZTNkCaZY2
ry4DBj460GdHvwe/uxRvimk7hcJv+ksSNO2DmzX+fReCtMm87kGMKBG3BrMYZ1sRFpZp77qCr44I
4ddNfNGgQwxkTO8wNlzUmj0czXwYjmNR55hK+TKS2A3wft8GKL0QXZUkf3VyW98MDsbzHi5km2zA
gcLre+XiWxXCD3KsUEAb4PhPZ+HUhlKIeiCBoQx7K1KcHRLqyk6N/bOAHwgggkAeiHYrDFHLA68w
oiAR+6Gzt83IOo/SxFDiV1SR51u15CbWCs5Ye9YK5tZPUbeI0eIX9ZVaTaOt72CKyfPXfxAHZHvv
o8iqDiK6jYB84T+Iq37dQ4wIPAS9NH7x6AD+OS+KyQ56qc++88enZhFaLcrbXnvtu02ZYhoVfW7z
4zanirNCP7SVXZrH6fcN5jS60ywg7A6NGzM0uoOsZMnKs+P+vrX8gA/VCJ8bH0wgXkPZtyKpz6Rc
3T/M+q1NB5OkNpDSzBzVH1WtfE1NJ331QKTPU9PXdrkahgt1Sr8NamgdwilFF0C72qZKdG8jwTLi
x0yb6EjtB9NHl7CVJVLYk6nsPG1Vb31bfvdpvMpgCvItuLchIH//dRJ74bUl/PNk6qoV6yT5mAub
cmwfJNY3iN+VHTBTA3K7aEQchTdR1G6+ApMR3AehYexyGeyc39TomVbogCxw8XQowBrVhdmnvA+H
UyzZ64LFxd1t/iPxbK6CkTnhOvW1jPZtjK2U0Nt2QQSzZQRG4erNG7rzSPYpXnQxdKfaWTJ4/qJM
i69THkKMyBolWNRliaAZik5H09WZCApL3Uo2Jr4qK+59nqTQUqeDCG+HspDXnRb721tTY0bdWhvK
YHxWoEitDctb6rrsH6n5oaNvadrZlkIEfhBmX7eWDlMns8N25RemPBfd+jQw6P3wTpa9oxQU4doO
IOdprYb/XFwilZ6kKUISpDShLfLlAYA1rwzXeiks4zsyuul7HkHTcsAJwsYdNlJR9m+RFOBF1FQu
LsA6wrVtVj5kaNlRFyALAoX+AQuKYCk3EZSzqVMLaotMnrMSnaIJyyBU4s0834pQkuNub3iTrEkX
1fl87OKneMrTjkWeLnKj0qoVBnnJMsCoZe/HKJDLuomagDgVjeKAkxDq4tMBVLeRzRAd+zlcNIqQ
6dZc23pPhcz1QV/3ehns/CD8QrnHOblQnE/tdEZ6kdJblA9L0dFFWb9xSywklGREZNwNmFbsfvii
qqsCEamXvFXdvdcjVQnkDpS7Ho7PYyrLfHHV8CIOnvTUuMB6pTaILjV6m3tlKL/e+rUSAmmX9+pC
tKly9c3O+pCFgtXhghYPSKl1Xv6tNuCmOyALwfJT4CaT2M35piTf/2ZE7skIxOb6F00fsovnoLM0
pWdFFBreh2jqY6WhXfsyBDxu0dQ3QF3BkTNxkQppwjPUA0oM0++tiKt03VtIvovfG3vD+pJW7d7V
qxU/0uQ41Ir0bNhoYqEOAJO2ai+ykm7jOJOe8Ufs7wqNCnQ3jQrzDqecwodkOvXGIdhIv8qVGTVQ
ZyZurWZxfFbq5vpq4iXbrs3WpQtyWIQhHJI11vXhDJ07tIFGldyKBYE/HRC3apEHWyoAZy7igCjV
sc8zAz3E6mRo+sgunmotypi1CkOeZeW1EUgbyoRqEeExGvIIQ4BkGUC6Pudam7JpkboTqkqi5dZ8
G+oreDuKjjhR+mmobE10/BxE/CbIIIr1PtpzDsrL72Qkwdi471ZiI7po1oDS4smoT2nGuz5XlD3i
j30zZ5EoLbJCHb5qcbBzzLF9kj2r3LWe/aFd77XwAP3/LfES7cLDZy7HmvOo9IXzCK5w7gRdfhER
CtpfFEorBxGpWKHM26bI8K9haOvBeMulMV6LMIA8hlqDpS7E3cyhHHaWOqGvYRysWiULl6oKXXZ0
SwOxjME4lZbCphOy2hu/vftWibwnxPbsDTprGkp7WXEYXBIqWZ1SOJeCH1ZM7pEpuHlwR49ikz8M
IM3N9gKlukHwlyFh1EJeZbURdxL/kdavDyOC6+t/Xk3qf7OYtGTLYpcOJMNAiOb3nTqc7NSD7hl/
xeFyZrZFA9VTqi7waqNdXqGECoamvoi23KoUJv24WYtQdIxQ6j5d1UvKZsicWnowAFuk49zunQT1
yOZ2optGgoGjpwLGBs4BXbOu9uJA0q1YZYb8bZSkap96FoIUyBRVe3k6iCEiRIKc68Tp7eIP14j7
9EP5+s8fl6LLnxffFs8h1MZNR9Gh6nz+vCrQPABUtO5VRT4OpLICcmhaTyjTQZzlfsxjPZDrSwl1
c3sr9l1rgXbjVGtLAtwgCoSicpioGlDl1mILlHlsRk3l9OmsVWP12tb/Ovvfj+vUclUb3riWJwwI
KQObzIkZ7sW2WISeHkZ7sYcWYQRU+UMoem+Db9fWGdKLnwbfQq8qeSFU7+Zyr1h3dpZlJ3tANBWi
74M4wHDD9dDRtLVROP5DPDrpyURqSceI7A3er4RmQFpTPWhVtLbZRPq2HrEv0DQQe61J3XFW8d/+
YUYIsyVxH+5yhSnZzNHkg5udfvEGpnzJ75W1CNPeepQyK71P1bG4+LJGWUtLkKvKEBqRmnp5DcMR
EYTOHQ5d2A7PWvoeJmP6BahWCmbMnr7Z3Fqqk2CR2XK1E72DjmWYn5ZPMM97thO8A3EzOQlgRU/v
4Brq0wzVpveNkxaXqjWOiQfC3jBCdJW9WFmUvWXskzh3z0E4gBWJiuCNH8crkETtQZNDbWsiLbWq
jLD8altvUm35b58uxBb25Z+//6r5+fuvWaZJktRUDVVWdVv7NF+MGrOmBNL/2exZdjzriq2vKj+E
1OPFi6Zt3L1kau7eb4t7H3mTtYhEe500Ft4lU6+IQ8gGkN5zbdN1OqUgNORnKSwmhEQgN4IXHKut
1hr9pSjM/Iz4yRzR4uEimoDnt6tWwj1IhKJDV50Hs2zUO9FkWV17V+HMLiJx6F0lRyGRrApofWcZ
qq63ovpnrTMgcgg65NoLi0wk72VwIQa575ceYTvyKcNT0GretggtgActooBrHb9aGM2WDZKX7cL1
Jy9+ykGdrXW93HsNUqcGj6V1OFEAQDv+PMCrhRAdI+Bw60B4DxD6dIU1XSEGp7n5pmiuSQUsB1LU
ek2xlyczzfrXWSl6RIx3tG2jfmlBxHHClRgo9fIRZfzzpzyACG9tKB2PQBnuREvG4+hwyyjU2Jbv
kfND4gHaDaqgtvSMn8xXnbn/JKKmPuF1az+hjpLcy5Z/wipSelYbv9/L1MUgzTXSszI0wRoxkWXV
KTzjCiqwF+bq8L7iH4Jrs/EghRwKv8uov4TFXrQlubPO6mRYu2He7iVXalDsGNq9E6t2PrvF4uw2
xp5Gi5Bt39F3oqWK4dTmuonzSV7sfDd/ulVPxJnuN1BsMxxlrzUUz6k+jDMyUI/IPY0sDxT9pFDJ
mJslKyhtCsVBrsHdpnp+nwE53Q2lEVizusWhtET14NOwsECRXkYumJXi6Or7qCr9kzig/B0d7eEs
ArKBkDJs3X/OGnXcpmOX6DPRYwW2v1B0BVWB6VKHL9PepmLAjBNeAOaAd4bwIaLcRCLHIw8pInFI
YqdYIQxUTNoY4UUc9BwyZpMj3he1/iEthx+V22pPyPTbIhI1mlAaP0T+n1GFWdpTFLkf+lo3Uxek
XpOFl5vjDskSeSfO6q4fr2eiLRo7lCO7GKxDExc7y7AxjMgUV16aVoPiz/UcXaJonaDai/hhq27t
AgR8nzTIwaPkvS6kwT02XTIuJWqTF9QTg4We+vVTalDOc7syfO3b4D1kP/ndSBW+zj26Ocir4KUT
sOmoEOyyIi+BJxXj81JI9pvpV3+gH25/SZ0MU5FcSZ4ysvcLF8GU/yGbB9nr9wWFrWm2zOaRSZXJ
lO5pwv1QDYxM10+7orKe8M6SZ+LR2+UNIH20J3Yifd1LyJMCEop34tErepOg+tkrK+iQi97btaIX
Ie4tYov5/d9df7vAV2sPbEipDvu0wOEjrZHuSizdO4QKCgLizGwwzWYz3KpQf6cklh060CnVoJqz
X+6eckDVc3zVuiedTXvTDAtJUk+6HuQvox2Mu97KZBSfCMkUykvbQzdBhKZnUbQt6uIw1kr2YhjZ
HIYybC8D0LZX++ZGs6tibbSq+YQS3UVsBId6BLZfB9UDnh/GpvKQGvLq0HpCG+MSSGa98Qxf3yBY
t5OrLH01JOw3qL4qB13DfQjJO2PpZGb7DIjuWWS5fw1NqvTnUESilOtQG8nYrMulhVGr1kGHLzAu
sIRA/TBr9qgtsNhrMG86qGqYHLS6s9/UZLyY/CjfkEx7t/zefIXq1sycxB1fXKpL89w02yfkIVFH
ctTmIQ7RuyoakhSyhMgW/if6KU2BInVW6R9B6srrvtHrO7PTrY0q9c7OscGSa1KGc2zXyXu7wO94
MHEXcoIsWDd9bh1RSZRAiwzjGY15b5llXXNJwyyGD2vXj1WpspdX0+6ZiUtD/qJXvgQWcudV3kkQ
j8Yv/CXldxYABygW1rvR4dHbZP7Oo2izKTr+nBbo9WnIhuI+zYs39JAU/Hl1GeFBpdjBj5jAjt1M
tCd9ba1LbL5XPSSOV98zNgiJ+Y9dc+r5cQOoGMIN4JzxHiNcpISqNvquF4iLFRGWawUU0sZscqgB
sbdSAU/uEUUEOesZyRLzXu8l6sznzhmbdykKV02DvpuZhepmYE+DvnDUXJLM1VZaI7d7KxwiJkQv
hzXu5w/YvjJdIqX0ZhTjSsmBnSDqjuI89HcQkJJ1PYgQ4SAYxqXhL0SHYilACsWpnIScikHXU2e6
HO5quo+CD7cRg+2gxu9GzuKtKjkYL3ZUKN1Jc7XBGwu5Dzt5xAMX+TxJT981/7Ub/fF7yoOZmmQq
36vFmG6gv9kbXfLUs4SE7aShXbxVXgmwjWtS2/6jUeXsKU/0aNXw1dsbWt4dJCW1Foh09aSjS5nH
YpjATukfBEdRKC1p0ypFtJfN+HBrurVXo/Igoiu9MQ6q6z3+2zZxE/EKfRt/STSoCWZgGwtL1rzH
pi2qY53YZ1UK/UfRZBr1roqU4YRRpv9oO2WyMLCpWIvO0LCTnR5SDBAhOl/k48y1bslhNa8g5KNE
cdTisT6ZtVQjjor1JcLM1N5abE8UBFzbKatFdTkErexUpwJDyQe18T4Ma4YW5qTzokXWsMlJ0+F5
S7FZLWwq0Mbw8yDCJBr4/wFrWJA+0s6ukmEmEOxkwyVfKZrQVfuqyU79s200+aG76EkjmscFrDLy
/f+wQFd/xzjotm7YQEsAjhj8OBXARL8/TwpAF2MWptgo1T7FmBVzbb7rRnttkne7LyawxYhximPX
P6Op7xZNfWJkPT3W+99G/vU6MRJsvfb06xV+XRdEUrnuynSc4UlAOcVtOsorzp1ctcaht83hKFrE
YYjzYS0BgJp96qjMmF2ASBTbdiIvILhD1TXcA2Jm4YUfOPLXpbsRkTjoFYqaTBTlXDF8AFttbTdo
ftgDnHI8rEzLxpa6cU7WELi7QAvvgzR0TqJJnEkB5ZrGG5EO/9VBdqtcIWoFf9apljAQVdxIWbCC
ks4X8MKxybVS48GHWbZn/RDhf6G+leR5HwPFfh+RKHsqFdTTB9R7doobGUfED/2FGnvVNv//rJ3X
cqRK1raviAi8OVV5J5VcS+oToi3emwSu/n/I0u7SaGaPie8/aIK0lKoLyFzrNYXwsAoLdoQxrAe0
eMvHpMw3SWYXL3Yu4qPVERuURcjmOk8t1JLrIS9fxkmPFsqsSFV2t0qaA1UFcL0kGmZzmwurwOQF
6/XGvE0bBe0IcEerPtNEsRmn6ZuloyI4JhDyiEy7z12pPxgkW39kPSkUpBrrRxst1y2QZl6u/9yD
+CX6Gsi1bGpRausJ/+KDrWfZiT1wucKVI/vCu+ynpOLo+lvXds0Z2rJjbn0Hby7dLC2iN6l1Fmmh
7WMiJchTNtarinxZOFjZD02BiSV78OnVfTfCCnNs0ldNibBLmCUswctyfCWkDki4Zq+sl1H0OhqL
SHHFwZfLFD/sgmM0DsdBDSqMtMiitEozu2nFaG6OQv8daOYtYebke410PmaLnv/iorC2YFGaPI19
pC19/phzGnntOveU/mSF2bgdWlXfj1EfHvzBKraFCxeUcGO6jusguud/rFv2BgnlMcjsZs0afDoZ
1TgtC70wdoGqjK9Ydi2ccvCImfv1aQCLjbcc9aaPDZIRDnSbH1xDhVzan25qUiHbND/BgI8yW4tb
guyWJJhyJd5vXu3Ji8lXqBlT/RakIl2ltguQJK5AH2uJvwjSTv+OCnsaqPaPSMUdcMIg9s4OPH3f
tHXEh9WrlwSHoMxO7B9Zmv7KFVE/OVVV/qelr/WPKKH5UeVphqlrhNNUy9TMT4+qdkg0B2um8Vm1
Mg+22BfX6Hjw5ugXWb2HsmGaVG9ZFJc3ttJ2dz1a+PeDrr3I+mRKUMzB/aKsMUooh2QnNyKyGDXW
x6JstYv2UEXlvTe56dHXIrEO6wHBFRBpi4Fox5uRTXCMS7R6PHdXWk71u7HLb4hMuS+Kq0HUEFq2
I/nzu20b9aCoDcmbDmn10MkfGtPTH+u5PgSRh/CiMX7tsXlBBkiohN7ljh6uiLoWSN0u5H5fbv9J
cA2nCO22nZ06ZgubQ0VByzLijZP2rCwtlABO2JDX78F0R2hLr/V7zMtzIHmhOoijLPtBIY7BYHVk
JVA+/9Qgu9ilzRDZsUUPbZW5AzBa+4wqfHNf52Z93yGpCerIPitx39yHqI4dCwxilqWqqyfXaZFI
U+fNkKqW+OJEw882giML5fS341YPse8qrxkckEUS19p5cmb2IrLhpC//Gg65830439xluG0F5u8a
PZLJGIM7NLPF1omG/A7RUZgygZ2/1nWEppRjZxulbvLX0LHfOh9D9KiaokcPH3NZPXq5u02TJlzJ
QfnI7s/Ua/+I+V77EhVb0/CzVw8a/IEscY02LcVBGR+VqbyTSPC89m+d2KqeApSRD0JDylDWB3lw
52tN9WRgvZd7SKuhULU225YlOCv5YzOKj4drHRKGYmUWtXEju1wbZLFzMeEtyUssc9EA/Naz9N5D
KmbFckPlRTk7v8UZjlAV4sEJy8J9BnLhYHCDbo24605hjX6GGvTo+cTYBo1ZPDyg+usvSjdvntGY
9m8Ad3WvaogWboaq9Tfdn3PAZYG0SrMe8ZlDVQkkuxXgf2OM/k2XBPgRYbt2QBu8/dEF0aPRT3n8
G4MOlqtz/mxoyAv4XXKvzqXCjZCPtJN72UZG59JmzJDhP20yJ/fP47ykDpe9yPVVUMLExTECEZoC
jJs583Rn/Oy+KMMeMc6ZxIsnGGTptGz9G36R3SP23juW8cFvh5PQL6I3YiEo+ilDcpt6qbFXDWgc
Waw7j25NFnuW3/mF0xl3P/BPrVLR0c2VB1eDaYV6crQfAt+9DSrWm5Wejm9FFRwiL21PjZoYG4dI
3g2Bz+A3iglZjhoK9qtvBcnlF6dLymXldtOd4ZTjdjL0cmf40FMTJUXUMQb+n4aNdjBqLTqpaOyv
AH0lL4ZIkUThM4FyQfrEDL+NiaOxMxxDrCcHnjQVHOqg7o17J0xwCMKy6rsjvrJkRocWq3Nxigb4
SeASSnGY85MiDwcUUmgAEfR+ZmrjcNNa0N/V0bLPvWjf6tIbXnt3HNdObhJrnBElrWYu0SD2nsZU
oMjsFtFCbc3otSswwTT4eWxl0ZtqmPWBeMBSqUXbI3nU515eYaTbrIWTI3sRvCPyqYQ/ckt0t+QT
+CpKJMWvIKkJUXUyzRGx/D9gK9T/lzgNiTtZhWgHgkeYMZErMPBkGaw9uSBvY5YNTwYVdR7IeN0T
1Dn7Br018bUNyvuYX0eA5NwK0ZcivMH65jAaffC9nbQOO/fIfFan28vCAFdVHtRffBxbXspWm7Zd
lqMjOhc9DzF1BdeHw6WVP0vkgX3779fp9j+9+2zDIECsW66jearufIqjawjN2qNdKU8wF7Hp8bGT
H6upv1NFluwbUc8+6mHx5BcsS0w9c36W4AKDlpv42ne0wK6OSOVUFt0hK6L0F6Y3ZWHY1+6Z6r5P
nSpoA1/6zlNb+GrcNH6rL/BodFI0AbHDSdP00BLx/QXvYD90RfK1bXpzgSJBfoZgom8L9h1b3IIg
XrpzGBTLja/ZGB8CFuVyELZNCVFQcBoTuAlJECitLHpCHOpGn7PzoUDaLREkf+cniGz7U8LU7HPb
PA6Ui/MfcKhA5j4F3mYREMPi1WMb/DPVTzA6wje+CZzQeTJI7S6TbkzKl9RCdDmckg1AseYAn2wq
ceDhtO5IR7bz4dKSm6O3kJUibchETqO7CDILJKk9nSTORcJh5NknTMynohAWdhJTi0twy920M7vZ
5Jh82iOKeSw63b47aErlHNGURIrb1sznKMNLZ94F/cpKbDcK66cclCkRgxx8pVD8fB/UJAG3Zega
z05astRP73SUfn92QqxcveEuqYJiATsl/xVhReGgf/SKGxhSB4ZqPcCqtFZFEtmnFom87VQm6i5R
k/BkARdYmxPiJ15ofgl9AmopIJsjITps7ucgjJJN4ikHLsi7Uoy/EK6OW5MfCHg88B49gq74LK3w
jn4fRCA8ugxi21r9GTRKpECNJVENcfYyCDHk+jhvmy5X8nVFPKm+TYoEANCmN5G9R5YwjL5MbfBN
s1ztKIwk3k9l7LHYJcrY+Kxlm2EItjIGWcFAubGq0bvEILMIIArApOcS91Shgt9UFA0juP53k/bj
V8hUw7omnrJ1rdiZqysjLs6BmbxiAODfAu2vd02jv+Tt4N/KKnmQRS9L1wTe4+OnerPR9UWXiXqV
jw9JhwaNBLSTAamP8ux6kHVJ0JfbJD/yhHJ79m3qY47LGvadvnXU5tSuY4On1d3cxkrc1p9l69ip
1rH2HoN6aHZ6lhgvyeStSdLZj+rghPd1KB5TfSAJhq7aVoOXDHtcN1ZKN0TroqzzrSD+vpR3reaO
+dYb3e5SlK2ZjWyONm6ssv1tzVuzwVfB1wPjooqiEmunCvzng1/8NEZHOTb4UZ/kAjfU1pGjVqfL
mld3MSMlOq/3S4LTLGfwTlsJrOfIlISgq8X4lV1msBybMDyWcZg9WlP8sR4XsOOQW9nj3N/qMu/N
1I/paLinrFXz56QLV6b8RFFW7lj6u0th9OrWniz+A7IQgaG2hc6bhMWz0uIPN/cd867cZcSHFyLR
u8dxCMtN6RrxWiYK/SQzIJqbeLvylb3k8blUtXGmXjxdQDBgvYzlZOBSytrY2Wd+p+AE37K9jNvq
1WqTczDHOvu43NuIQ7+JBI0wZEKiu8qP/B2ytM0mCjzzIc1TRMHBqvxs8ZNMmt+5r1pvefFAMBiD
hT8nyA19qvnYBEcoRwznQ5+8ap03rGK+yJQD2Jc5RwTjVCYV8oaUkR7hkCVb+3oH9HL87uJ9NrJX
9/nvXMBqbG9TzHWOHRTyVYrL3FuX1TDI8bLKCnQyPA2yfMoiCSCgDckTHtJz1vZPsgcG0GxYo/S5
LZFWh0AS7TScwR66OfgmezjI5JdWP55KnmlLzMCbu3o+CNUWSzXMtKWrhUhzJXZMpWMbeHc48XM2
RLeGnlZn+fIpKDGgPMuf8dx2LaE+86H0ZxyeS/1/ePl4qvPP7/8ZbkPmRyNRp3nOzJL4kPYxLAUi
tTqMT5O3rxVNdLsoA5PkeWa/RNbAPkhihDwLOp8NkKmn0TJufAUsWe+vu9y3ALuLaqkRmzhU6KiT
PVefEifBv4NH1QZZknht+zlR4RlMLEHG8RQ0d9jvYsRSQi5Sp+Zg82T9ApXnS+4m+p0sqQEmHXn8
lEREbTQ79/c8t/GtyB3rbYQH7gCUuy+9RrlNpn6Y1cL029FTEBZPhvuw7ZvvWdj9tNBzf6uJrIFd
6MeXGGFsDETTczIG4raIrRJVGLe4rT3H38aaaHY1u1O8uRS4KlX/OOjqdEwjHNknvX8cq1xfxLi1
rm2PrELJu+6nZzdI/4A2SrQYY16//T5igfCQmRnaZ2YAk0vz6m8ad3uul86LOZo4apl2vrGrsrsP
7fKUAuV9SzNEjWeAodqKcDGKIjw7cXUvlDDeDUNkH/wcLoo88PoEoYgAK+vMgFdoUUT9b6HzviVD
E1XeawjffNUaan1Av6y9IyXGq7SLxhXyV9W6TnzzrubpBAGrctf4yJJ8cL0QOdAucR5cHyFRYHDf
NAAziKLOXiYOlmksLtaF6r5gS9J/d92ouKlE3aziqYs3NqziBU8A8eLZiHXUZtj/CKxxUweVCG86
46nPTe+31Sv37KS3Ldn55ejAWBgTfdG2GoK6WehuEIzyDgUS6lvbVfaoD+crDfmbKcV9UwVdjSow
xgE9uLh14XfswPP2Ti/B7zWADr93iTi7JFt/kXIiZuN4C0T5sSdGR36PhgBQbiu8pUOGm1jRh5hZ
Tj20hfQ4BGF8Lw9VhXy3kgDhm6sSRamxkEA3SOoPCWeWLRLl6+CW58rOyyeAt09a7aV30M/U50LR
vhSB5tzqcdmcRqs+QwQA0o8FB1u4X7Ha5Uc1Ch4wYxp3gZNF5k0dFeZRIQDtrSac3d+ETdS47NR6
LYvKaN+5JdtDW+/FbWe3A765ef5mKvHsvdqFB93rTsA0XfDPf/FwQo+zKjR+JmUYbCCuvvNzJMcm
IYhJuGbuIste2HxVHFw2en98JjOS31Vp/MzqpLkdkctasHzS9hj39F9Ulyc10PBsQ5DkJ+9dcZ+5
vXEaBmdrpWaIEqRdE9AzgaDPjTj2ivt+cJx9OSXfyTHSQ2jWuPOiBKSdLEe6g0lzg+kWngP9qiSy
/IVlTLcCes9rbS7aho0gq6d1MHqmch155bgQbaMUpOKM/HA5dUycaXxWXO5CzLVJwAvK1ZVFiHai
CL193oznaoytOzdrN+w+V6Zn/CwEBmJq3H4XptWfpzYrZwOAel1Hb1PNfRiz0xm7uPktzEfEAMVz
k4TesfInjFNwC1kOCZ7CXcwjPVI6f6uKKLspuZ3PGD2X53w+c0ztnPHQP8gq2dgXTbYRqPMtZBFw
U3araPV3SJeHYlYpqxO134kG11dZdKJgIvKWfIuV3H6KulE8ZFgVpHOpLFTgm0GPLqU6KJiecQBN
9n6WJka/6UP727Xq2u3a1zPKitQGV/8z0sFEEhTvbyRp3f1QNfHO7XzvQPwy20amFpxEFDWbsDaS
W1KJeBqVRnU3ubWDzqGK6owIzh5v5m2RFdkhd6d2H3L7b7uocI9GMeLJOmLXOlQtSuvgPh4whUBM
2RTqU5neI74P6sCdMoRq43jbm3W9iwOvvUMsAI8BL63fdD8/qRV3OnZmu07Lm69xjb0uSL3sbJB2
3QKkUrd92SWLCquclUYUdafZzCYsZX5lIMbh4s3xDSrzSldr+5dbZo8aa4hFQ1DxLAxlJbA2/G1C
Kgt5Fr4FPZ9QhElxxoiy29Zje+tyK20S3RWbwQIrozousQU71F9Uq/mu21n8O7dPoDQJ5HIzn21y
z29OiI5+1WvNw4Ru6rpC4P3oYjXnxeQE/UBpzjCMukXekAmoMG7D6SL9paJZeuPlrEls5LDX0AuL
wzQZ1gkxKm0ZekJ7NZGiJQbikqj0NB7Z60ZFriQKrQkZS7XaE6Z0gIuLX3AreFCStWdH3Nj3WdPF
ByNCINzN+vE28+bti2V9j7UygJbRjlstbLuNHbBE0qLxvgOl+8MDJof9TDY+jBlCImmKhGyd990L
4QkSJPSI5oWzWxXZvS7wEuqGZqs6QbpzJmRGtQnlOP4vk82otvadZyIsEokqQIIMevGoRyjRl8Dx
h8jznyzTbM4O6l1JGd8IA032alZVHdr0FE2VviGD3K4kuAsPmGJpi6jaSehXF8/gDHi0t7K16VDW
cSzzSVX7HLpqQcgUAzKr7tOFYfZi13VasJpcLX+DiPGLrMtwrjyoHYUR/ozmZ66Fr2/ZKyW2L8Rh
0cCyd33Uj5uhT/KHQBce8cqu+WF7eBQhEfoLl+lflRo5z5VqTigWJ2/uiL9rkRveOZsPo4a2lh7z
Q8WuQ1dQoUWAd6qdchX6tXeWHT3PRkA0Nr2ba12pYPpRWzxY5llkt9Qa7LN7mfsyWWprmwBUQy+m
F7RWw5VblDlUcQKAcAZZP/dGevRi76uTGN4pMthfh83jZBjRQp/049R4BzOr/b3juejyQVBZTGOo
AT1ph62XNjqWh+l4V86HaJuPWb5mcxxtS3YKS5j7+ouNj4RRD8Nv8nMTSGUWKuy2ayXF67r1ipUg
9s3jMg0mnDN5UJuKdT/wHNmqoxIv08rWnu04cLZ+gv8pP3nuVy19BTOTLie3YcGl4so8+aBHMsNy
1rFtDEthJbhcqKNzLKqu629IyT1aqB1uZd31oDXuX10aVyeuhpwwBJwGK7OmeXEb0eD1akZf+roo
ln1mGefEC9migoUAz72JjQmKAIQE8D1psBV6JTBhbk+iNtgCEqF6zMgz3VQIX+5knZYZ9k0/IWMM
g+uMi5Pzi1zUEjPC1g/ch8BglRzp6jdVUUYo5sW0NxUWgsi383Qf59BEpQgWgskrolXpm1BDAOvA
gWbgsksAPNyDSu8P3WTYi2Rw65UNht4KIxKSQYaNZjnku2jKuR9KVcFGacLcIvT8h9ERD4EdnOBG
B6iExwoBlqTboBpf3BNPg5KsIJipaK0CE4NVE5Ta+hnjofg0ENcgFNLWz0lZuLdeYj7x+0EWc4TN
A13W7YLkzukI9oz5hUUr+WAVu7hl1ZMAlqRaWRejYXDblj9kwQ5DdVU4IpklKKdzEvgwqbR2gJlg
TOdLnWrZGz11wV7MXWQDuwXzzlKOsqYUyGmrFi6+rdIBk/Cc6th16ftZapTJqujJu6I/0czC9fS5
nPIk4neVqv065U14qi0sQ3HiQelb8/yTPPAz8HYdTCusIaaTVdu8ALL4HmsafCkLHotS8lSbBpy/
+GZ21qx5Kutat9jrCXJNRezqi8qE2dWlNln4IdlMKq5cRYVwkekbZ3UcrYWB1cN9yKfejM6YbhW2
lpUeTLDRxjmEcAeCddlbqslrGuSmV+pwcWLzrYfUdwr7n6NRkGjtkCPxXAK3ZZQ4+8ZvWIvNZyg/
NfmlUpbloXVuyfKO676L2hVhU1IUJUxIoaRvfhImXy2FID+WDO0Xnvfaoo394BEsSrQy49q/s1V+
FFHyjc0VCfgOxxi9s3i1zEV5wKYAVK3lER2A10aTPjj2PkcYWqT62WgeIrOB2KjaKRRzvuDYizGY
U7063fk2ZsP5pKEoX07EA8zESjEqUYx7eahCKIGstro1rorvdXXbwTAa9Go3pLV56Sc0fMEGQlFo
D3vrEm199Fc1c4+NynTj+WPxpIV28yAarFuHrHgynX7lJapyPy/U/a7RXgwQq0cCBP6laJUZlmij
iNeZXsYIbPaDsiqLEBtBNU3JxRY/cMorDnGOPCP3WsSO2RzuLZSAsLZPp43l+e4hqZUvYYx8j4Ah
aXZ184QfTf1UgEYqDdSbykCpnzxDIJI2jh1PWIoueeCN1hOa8Vv/FpckcYK65d/msf1Tm6b4Jcji
ehepmCVVXpDgLk26xxRNtJWtMCJwrgrNEvQKrb5iLYm4KI+qa6oPvD+AsVA9OD28xRCdB5uN5sFR
JgCDvWVsLaNBBc1XbRhTSbPNADAt4YHbzxmhhC1IfHVJXJ9WfJM2ZcHrXUkcixBLWG9MYKIrOVb3
+mBTamW3uoztAJ3xtifON3dmhddgJgkyXrYmPbE/Ew2ySxGYFi8sZB3XsnMuUvKbAzbHsrMaYG5a
4xS1uYwdBhyVSWhvZGejb3Usalz/0praDc6YdlZtL2MjQeKtJyUk/4RkwoaNDGuywdJtazlef9cH
o7PG+KI8uskB9En0pDSLXlPFk6I5/VNWD19gUXmnwsyHbdVD3lSMQdzhrrxDRtWDO6RE9qWu1b7h
BFHeXqp6xApuTZLNvlrqOLuzYwZoHu6R1hR3co68RqiN/XO0cfNhkTm5YIkXOajtxukhCCB+w3r7
kROc+laWoX4DysO6y3wr3kaDu2/bKTt3VvLcqUnwAh8ZoR5Tw/AOpaSXOsEviVj7uJatgAfw/ahS
by9bC7N+zJqiPweRa3zpvjVVFmz1EJmoUmBBhz5njXRzhStbTJITKetp3HslmsgYHjt/neLcMe5N
ZEr1xYcOH07NTMP/biR8EFgPPiTMLzZ/HglZYLyDF3wx+LXd+2mxlyXFEuZdjEWCLMVTXtziuP5D
lmr+aOjbEU7RA5LrU111B3cgRydnjdsJmS2QKcvYVoy70VffD6aycxQR3F2rWfCX+9QPnmWnaz3a
mtoqHMkUf2oogljF4A22wLWz7EI8gr2O7R7Fn8v5PRtGq9a0Z/jw60i045s72f5yagE1j1qunlSd
cBfY6aUbs0cOxzrEjAwSvDxUsxKIPEPU3OX2znmHO6iAyDrtz1laZAhP9xBKPjXIzrJVdErwoRWy
T0AKWzREJYi9XmZtGvzEGmTO4w5SMQGWccqxKoreD+gp5vt0Psiza8O137XhU7//ost1+glAfILB
EBe+jpPFa5/rlf6LLp+muo7920/5t1e7foJrl0/TN9jbvH/8v73SdZprl0/TXLv8b9/H307z768k
h8nvQ+vHat2F0YOsun6Ma/FvL/G3Xa4Nn77y/32q65/xaap/9Uk/dflXV/tU9//xk/7tVP/+kyLv
ULM6NIoFAiEs7aL5NpSHf1P+0EQqilG4qr+PupQ7E0MWOculfBnwYdi/vIKslFN9HCVr/2X/61Wv
fVTyztPq2vJxpv/r9dnMsPUWZszq/HrFy6yX61yv+7H2/3rdyxU//iXy6i0cCKsS+KX/+favn+pT
3bX4+YP+7RDZ8OGjX6eQLel80U91suG/qPsvuvzvU4Gp79DixfLAjMfmthtCZ1WDiMeAlSIO5EgG
mHkDcociGC2cTSrXXypuU+ibtME6sak9VpRzs+w4jAGYOMAriMi29V4v2sFcyuYAx3gz9U5gfmHQ
yap+8tJD5bEKLPVS3+gj6t4mSSV8tqsFaQaglwSnDxYB14MY0Ky/wV+QfDgmxe+n1jAlykLWyoPu
vA+8Vl1Gz+N8XC6VRd2k3/wID3Ic4KxFnmXJhpwU8Sg1Kx5AZW7NKm9vEVvKHxSiL0fLa8+yTfaq
uHMxt6qHJbTw/EF201F+vQkJtuxlF4w6WCLlLE2ZVXZIywIMlxlrN9eJ/sur409zdizdJ4j6L67s
jSgv6f73IDeIwM2CixNILHBgs9iiLDu6EyJC5703XxvMP11sU6FLMdAFf7jLMDlWHmQ/788sVpVg
I2dC3tVKGC1GHZMFkKfyQJTQiaHO0HQ9XDolrnsCfTluPowBefpX9w+1aC2m7mIwVHGjNGHOXtO0
b3vM9G7lWdqkN32PE82nehZE0ZL1Kb+hTwOGNjz2SYBaw19zyB7yULK9RQXK7jfXOnkWpk6/hQb5
61O9nKRs3ENdTvZeNsoqJxXrTB1nUWdhgZkkT2jNB6NG/d6uvUu9bJT18ux6AF5nH2RxkgJ48tQl
meLX8ftYOawxI38ZGTU+01k2rIEAYE0ST7p3g75ec8ZmmyAJthYKv1og1ITt7GEde0V7FoHanmut
dPZO7z7Jqms98ltPSEK77DXoKg8ZcOS1bQb9YpxHyrrLNeRM10p5HdcJxst1ZINaTq8oOjc4q0DT
lWeIQt2/83U/UXcR4fPKm0vb5VxydiV7N2xH0A7t0quiU0gOd6+2hpGi5F9lzV6pFAzhb3xFrf/h
vMWiXF3I7n5b98Oh1RCCDJoed5vYeOdOJ0rnuUQ3oFFfD0bZDGuLaL6s+tDlM/NatgexCx37Q1dD
8YUcLonYyBfcRH4XfSV6VwIyhijdpK59CGdQBNaG6tesQB1IVFAc/vQIbU3DSVlkC333CfSTZIDP
17LSmcLiCP/VIgCyLP5gg9A0OmDmROZojgBypzxEZFEPMq4nDw4CWls7bfuLaF454dfDliJ9aMmG
XfoBtRArVE8apOPK5n5WKFhHbR0vQytGxhSkYA4cBM9l4Xv1fSnG+l7WaXNdB6k7XDTEaNeyLJs/
zTOo8R0OM8Gutxtx7OE+Hz0xyyjLcuyHxsHVMe0thnx5aSD4BB5gcLrvodFGJO71fqEqQbm8ztDl
8ftcn+qwUzcOvn77qdpWI2Wj6DgLz68G+br48F65vG1gE00LYgjahzeM7Plv3kiXl4zwI3URAHpa
wPBzFr5CxjTDYAyx1QI36johvcIh/XM2Ardvbq5l2dyL5DLiU70ssoPuNyD/XxvRuVhamex3FQ8S
c2ZGyul6yP3mvWgG7U0HTOQoG2X9ZWwPG2cRTPW0ug4jqu4v+7LSFsgpodOKczOWQqDTl7ppRBEg
YA3jOKd5M0ZURvdt7ohjHudsTKOm2sVTWu0SI3XVB2ERO1CxZFnIPvXcMZFUhXE27unIuhGHvJVV
boiJJItRgTxIo6nZwkPo+GYanGnLa067g8yq38mzDGF1fcLI91qvWyDkMt1Cu4iungqo9kYbSmvj
8LGh+FF5PRDW4y8B9b2MFG/ODMzNkYmjs/bnarKumS85FAopGa52/QBhjWp43+Dj+I8fLMzTCnSM
uYDBqu+mNKrQ+Mhx4esyhCoVjCV1tKjDLhPfXTwRFjWk/rP/p29kONOnvsJ5rblMWoW3dqCRAuga
xNFSryGclAdbA70mcWmu7IiIJEiH97oCYlUxVOlajrgMlvNg1khQrwpx8pjnqtEx05ZyRnsIt7LL
5yHz3FBro4McIVuxj1umuuMMNi5js3tgg3cr/3X2TzuEJ6Il1bfQjtH1sJr0rqqTZj/oIYbb8Fye
ZF8p1/KPfdV+skjTAH1QdGxZHI1XkuQMNHqvQIZJKM6EAhWv+UurZBvIVscF6CBb5diiIw/5LsPr
M8/CJE9+g0GZDnnYJAJfgZ+6FmVrhQTJpTUrykNUmwCaGm0TA/FArBmnRoRKYPDMZ9eGa104t4Lg
0DZ2DFtB9pMH0TrvDXA3fk5k+CYhSKJeB8hLfJpJXmJE7eRGNsjO12un84cCfdWcKmBNhmNiXTsC
x4vsIX6DB+W1o/oW8AWQLIzMFQB87a2yNEBW5fg4FgJ+npIgatYHSAbnqkPyU/VPQTqpD1rED3Ye
LmfN27zeDcR7/7tZfVy5tUFRHGfB4nFnCdfaaH4PMxt8FibnSn+M9Ch4wXtgF1RE+1s3np6KqlgM
szAa/LniVsec5SaYe0FaZO1s460rWz1MNfhTmFK2yilh5YmjbI1M9cOU+ZiTKGYOty1+klJIyTB4
BQh6p3tQlaTddW5orzMC9l+UKbqV7+FrjxTg566MHGsdNhaOGSbqVJisTla1kevkCfvng+nki09r
ZUiVrMAnVTUOVvze+l4nW6Km/tAyDrx+bi5LdRI+W6No8KJGa8FIUWRPzWaPN70ibv8USYoGJ3mY
cmcHObo82YoHVm1wi22judGDPHgAPMoELJ4soW2hY+bYHozebBJ0lrNhk3Wi5yHLgIn7/8HBZW3R
RpG2KZCiSxZjq+7LtnNOssuo++LWdqfNdYCOK9SWJyisejnAVwtr0VpVdOlzue6U3JVFEV4mMZB3
vAtHEp/yUzjA8Lde5Vs3sq88gJpOl2CbxNqcp58UF/VtMwkelXSpxmi7Fl0jHseg1heRsMKtrBtA
3B5BRf3EIE48yqqqMJEKytSTM1cJ0OnYatusIudiyabvwbBeZZvsbmIXt/AyKDut6pv7MfPf0A4R
Bw9D48PoD6DQ5ak88HhXlPZw7fC5Fz6e70NlH1n0izaobmQZqbNopVtTf5nz2icr4tFfXEfLea16
fJ/sMoUsl5nzpIo62HzqYjcqb9TAew6t2kQm2TP3bq9EYAcnlVN5uJZlu+wpmx2kst57yrJ97Xlp
kl1JSIwLLUBnRHaSc8iz6yVtZOyMxb+8muzJHjVEdRBkoqo3w52DwOASS81kJYu9F1LXG8MdMuvO
jUCDYv2pwRcp/kNxuvtcXwz7sMy0Q53XqX0jJxncR30sxW2gBy3gpMxZe+ws7201q2/8ehI7WZSH
pHPx7+jjoyxVuN/ed9awzJMwvCvmkmcGwT3EzOuQChWOU4exnD/i8bPwuhaVAS/7pkH/jhZovEzc
Ijpif3L4fOHBDMW6iTJwSlWNNHwr7mtHDR8hAoCr9B/lwYjtFgSR5e/Tuc5tAKpOE5r/spVsfXeX
B/q+Mr33AXoPhAFDX25yqqCiZStn6pGNnYeDvc2PfeH8vvaHGgi8y27uZYeqr8ZF0IfjVhantuwA
o9nRQhYVNzUe8vJLlqTvV8PFrSJ8aTs7I20TUDeFQdDGnd0y0BLFzxpXnyUS68VJ1kV4KA//j7Yv
W25cV5b9IkaQAMdXiZKsybYst+32C6OnRXCeB/Drb6LoZbrdvfc5N+LeFwZRVQDVbokkqrIysZX/
d2zuORrlzmQI1CSKoiEdeGTHwNEUof/JsQyhoWVuhQXh6PqJG255HiUPL+gqRrEJrPxrC8BHvx2a
aYsqvLgGbiQueuSuoECX/eGluWbnrSg25W54pflo7v88nyIEyGnniOUK79cn57IGQMHg8gUI3bMi
9AcIcHgldQKifxvNO2dXazfozAhBJGANP+o2Dg+xwlivKLqzI2ctBR/v6dCCNfVcBs2G1a28z200
eWRxAOke9S8ExfTXoLHq0zxyUUZrNGtcJfTnePfSp8v+4k2REvswt1NzoSksrjnECm9Qqw7R4ZSi
9SYp6wPgguCWAgD2YRTrNFIFf2Up9Ng72GP+D7nmIKXXnVZutFnmhEORrmQfvq1DDpCr/n9cZ7n2
+D9/nq6f9DU04atNlVpQ4mzYroc2y74NON630r7nJ1lhGbx6pfyU2jw+jGgBzpWDTAN55xgKr9CU
szFaD70kagpF0to01MZJB0QgBOFTm1RyQ0Zyz1ek8BFNSBs0X0GE3Y2St7t0KYHzWZUmlzfd1G50
s4rMNZIa5iGqMgvQbdzz2xCPvBONPbq/kx+5HOluyqptb97ea4Ix2iPLp93iBxLeuV3qQhWyhcTO
u01XDjuq0ZlTs9meg3nHnE+zYnrpmVXuaT7NogkGvj4+vimgRVHzyTH0mXuymdQgKjminwNCZcBK
VKfpXbfs05AcZJNgtYZ8I1pr/+dYWjiNwm+ODUa02r6WGtfWdGYCtDKf5cpWppp1pbP/RZzruBpQ
wUhmuunmEzcWDRlgvFoeATD7zplF9lr04QcerRTQghSalwkE6s6GE5bP6DVemWYGjPNocgCY4ytX
Zsi6JhDpRUqUhlaF1ntwJGkAME/FMzOQhEcWCISjKhhv9PMaE95p7mNHXEM0Kz3jkOBna+I9BgoX
NoTG9V1ROg9NYNf7D0M0h+z7EIQmO63xZm8IsrJLbJvWifRKoMR6sSTvjiRhEiiRkibSwIJdRcx3
SMNkjO3kBKXfeQLNooPL03kqjWj+aCXxxgGUxi/dKkWus5O7woj4pUSj1aYrkSczLQuCxsoWaFCu
Kwu7mUPIIbEANKC9/FAy+asLLeOA1DC/gNT0oMdCPxtd60Ip/FmiV+zSKpfsWu1s2ONNyx0vWuMW
Kg+Jxv6ZI000awGdbhZruubyYdIQXN8xYDElMOxHsqet164rSHzs5qWWD0Nu+oCxk84fZFmueDa8
xNnnMQtBmIAdI1f7STfS+htA/dG3pWFLv1qMhpyAu6X9IoUD841IkNbPMcsSi2OxLctMapkJv1PI
FY9PSKE9o6FSe2wLae2Kzixv2qxOH7UJnGUAPv74PWCMIHhRh0jLEBWQ1NEnw0HkRWSAurC5b1fZ
x6GphhRMXgpehuT9NLewAU9vgbFeD0qvLUuABxoD9wX4ViM4hAbo0tHEA5avuoR+G4m1IbfLzxTd
jJAir/lwLNp/0sIyDwIUT0d0kuK/qtJKEOxoQwEVLGV1OYpKSAmRV6oQOqND3aBJavZ8HttRyw92
/6P0QGvfUhwtR2MkkTq0QkMtS4agaw+TPkMbNA58MoR2M1ZI2E94jqx7C3JY/6SpmR2BBi6R+oyy
7NgAEbWGDjBEOdWkxk29TdR1Ed6tckczz1Wpo2t9kOgAVFJSagjWKHnniaATawdiwOS19L6+TKAq
P6MB7xm7zuKly+JpZRRR8Nx1gCMZfSGfgyqyVhDUy58DJ3VXRRF6UFFooIJroWe34+hoQtnAOxgO
h+Sb6tM24ziYhwZRPYCG5sNw8VLw/3ZumobR2hmwJW9V9yfvAI/hNaTAo8hzzrZiO0H5DCh2iZrh
cQirDdlGQC4naO8qt5qS9QXEJNUKJhq6Np7B6o1ba+UN6FPcTYK23a8siZ8atBhc9L5id9DLTFdk
z7Pe9DMdMHJPgXrR/oxXM+MlmKr2gD9AA6WSLPmK7rZm1YRecAss4PRQau2F7CHLqm0amBYSY7hI
1LTbzgScqAXP5nP0ykU8/hymEHIFuK1d+rKdbqB+Ut3oZhY+YDsIDL2d2z+jV9aC/4QiQW8mL3YM
Wpi3N2vwTaLzKZfCB4VFih6oFFmjWvXwkRGtBulGSic9A43n3OUVFC610MLT7P0szJEqJVv0frZ4
57N4LM5dDnKsKLQvAm+ve3wX+S0d0MRu3lpxoO/slBdKrPqjg4YyDi5lmbl7il0iwPOOTJgFzGmf
hg8g98uvRp3Gm0AH7L9o0DgWa2W5tnon/dGO8Xoy5fgaxnW8mWpIuy4RjSqR/NcI4olK42idRUK+
mqGGho8cVJs7sNtk+BVpurgL1A6kEZ7jW9DCWtuiFcjE0ubEUdsQ8gch+hu0yDp64AztIEsNB3m9
1MWPBgLzUitrNIWoPc2HaWpt1IDHY1Of2yjJfrAeCV9eeeWDBDBxP7ga245TqT0hgzVHcDT9rDIJ
4iE7RktUjvqwofjWIT/3DaVn4whm3fYBPIryFtznNzzHx17rhSy20K4bfIqlA9fTb6Cwgzikml51
0YSeSigsYlN6j83lup9qlCWDzPRb6YwvbYM8XMGRHZmaVn5xWO5TCzToUbEdhpyKT13OLnOMlWvb
kOeDYGAqjF67RoGUG7DuFzY6ZUCLSwdh6/pBs9QBWPMMdxGcAltrMrQUdN8z3BtRKVAeClc97f/p
NA8lSF7QDou+10qOl0jdr0H2ZaGGk1rY1qNxIf81BW2+bcpQgsAVhwm42+MEudHUlc4NmTgHizj4
K38LyWM+HlMpzNUEFg5/mbvE0VmYNLv4falPYYl7p3lGBnV1UK6w2G8zy29bO7+3yhQbTTOJdzWD
QnHDIuw09RSN850+7S2z/j6UmbdlvT5BigD6gMmYNReytV4/rRfhwP9o09VcdPihNXWJobXSuhnW
HfTbfCo8LgTRc9nyQx1TQL1oGwzDF6pazu6ZO/rP87m8aXKOJmFasis6e9sX3Rc38kF+ubLYmJ4H
2fdik2ho9YTw4OdhorqMoZaanaDNt6PRe2ir7mN0M3u304o0IjtFvMeT3RSsuXuPp0tSqPdqVyBg
KhVrNR2KMrA3TV9Pq8VGZ4o/88wKDzS2FGO54CVEv/7bvNYd0BREkUNShedxSJxNUSlh4feYZcUW
xGs7VKN+QvnAPlSVdTv/PWgI1iu0ReMPsPyLUGWbw8jk5g7u5+9T5yF5PtmQ8f0WhHW1Mtigb5oW
dzZiFygb/hOA+v4uBLQYGFYIKiqy8iasMqgvgyeUomiSE/ZgX1DePye1TXJ+K5UYkTFuPDNHu1uZ
SGhIhYVcJaU9QgkV4xDyONteopRINk3ZPgai63qDu5UST4WH3MgJG6gsIv8G7DUH8VD8y0Tlba/l
kt/TYWp7x3cGSMkvthrtdSgh6uEqy3UT2+I+9AclHEYHZKvBt1oj552PARgclXCYsBN+W4+vFPDB
3PXGFnS22ZpsyxrIyQH31DjOvAY57NzwzizEq6a6VPd+PaCA0u00mdDL/N2Bd44fKL32+2XxysPP
oDQ7fPk8dgMGJVDCKFo1kBrWF84K9Fk75l2Tg2StUgcVQCYKoEPsfDRRqJoIsLI1T/x9rWX539eS
RfviRbFxcJlYObbVPNAhNgpzFxpB96Zr0xYgRWKTZ+47JWnT95l332dC5aigJTOEg7kLdETPYySu
UIvPjbdoB+049wW2Mp+jl+vRDF2tTzZpjt79iPVp1JXGc5SJ5zGJnMs44HWvSrjY05Bad7zJOaIL
rTlTD08We5DCNo40oCABZnr0MpqPkdm+NfogOtglPVBTtYVmsHUH6TzfaPDLoRk0Fx3Ib5dallKX
cpDEPVOY0RbiEtTo81Nr6Oi8Og24TOapypYe5NADFwBZAKd/L7IeqrmpPJKJDiVYnXbOlDCQOSIM
mUcgLWLE6VYnj4nmVIdqNGOn2hpFb9/QViKhRxyd0gEcjoHfGoaxom0K2WhbQmeLbZnxyUYLmKj6
rXS36DYCDaCADIEW7ANpGJpFnX2tp1BiUHRiaHd9IwwrZL2xLAaKzB7iglsN/ZPbWhVIp6TMtmgz
SLaVqqYuXhmyH6MBBA1KetEafUrO5hNMnobkLVFynL0LTJ7g9KjSinnuJ8e8lPImE77J0DZEdgtd
RNA0eppKMHUFBhj93d6wnoKOvUKQKb8jZ9eyFUjy2GOVQZlVMrEjs8ggxMcH9OGOLLKfxkJv9rle
Jj55rbDRNqEXo46mLhA41dsF5iVH59MFUEz8cIHIbdwtqEyBekWbS3uyRLLGEGkXGmYWAH3SYOs0
6Q+azN1TF8jIb6wo+l6hkWNi4D+FEJy5HVhhg9SiSL6MWn2hAAAoHZBdhPxumQl5QPG9MrAJ9gLz
JZ0yawtxF3ytLLDWp2MGfpgIX7tegV2WA9lyCK+A3jbfLXYvqodtBaAk8lwQB/s0lYYagSnVXPTp
Qi/qfWH5EEf4MlldWJerTulT0MEuOiSq6LSOAcFq1WFxk01OofCnAYkgcnxeYl6nrFEoRhba56y2
T8th6Prm0JeALr3bQ6CRTnwE0Z7/7ylaDvup+RBTtNG4S1rvOykPgyuZnWttVimehYdtpQZN9irb
URBZ6IwUoSEUzc54t1nMIQQlwWmHIutvi35Yb7H/tmgIQaw+byLXWTN0Tqk9BW1ArMC1d+OYvM5b
FGWns0/7DzQKv0D0C3haFQF8GdtG8YhssRousY5arRLR67wDIu+8n+mrwQfAyT3GPKuQ0snra5Oi
gU/XJjSjZJUDHuHKeZQ2OtNBWPMPJOzcLwbun8jhGcFpiuv6yDiAkNAv4lf8zYeV0Fr9p9bekc6X
mmNV7G1OYGjBqQmj+jglBSTXB7mWWYFdMTLary3uz6seJC53ddODzkMPsfsS2fTaOOB+AF+kXKcN
uBydQRY+KirxHaDH4952pbZjTlNcXMOrsPNBHxb3QLesyMNkNNyPfcNePk0y2loD26pZXNoavAeu
ZM7eHDyZQXUCL5DoD6qdbWLl/Cmpx9tUuumPhCfopMTb2wP4NWv0mCJCaDp/qof+lvJnf4t4X+M/
RqCJDeLs6AL23S75Al6K7J6ADt1GR3XryZJNjQYw8UiAikLo9mEEx9YMc8hKDqgn1DC2fAR7VQe+
3V3J835dQOv9QEiIOI/mRWl+69OiEmhJWpQwFGjsdOZFOwOi7jFESwAtxmuK7gz3oV7lJ2gbYAcC
cbJ5iB765kK8sQZMyJ2AYUWZyK5MdaznJ1rifR0yQdBz7cSagT8z6PttgB7ReAWSj/A02Sy5a5SQ
XidE/qNT+/TW814hdhz4KTZac4TV6v1KAKTjAWm3tZsYDVTv+VTQATR3RZkacEBGTlL+dDFa4MGG
zKWGrQvNRtGmWjFwPqgHcmj7xTghvSaz7C4rwSVaK763ropHAKr+dNS2hr2EcoTIqM0zkt7Dt1g5
wrg0T4yDh/g8IlWVFY3eXN/yOwN3su2IAjXp3flBL/VvbfIMpVBwEPVCX0eenG4N4JtOaGAHRdhb
QN5HmzrVgOfTYncn225r6a1ztGVgOT7SJck2B5EiUEZGNLsjjTnHCP8e0A9BrzJF690+ZWhip38Z
YNYbDvT/czeC6WOxgxtnY6aJeP5LvK3sLPIKIBsbcJEVoPdIkxq/UpWTpLHuhvUKZWMLgnbIXXil
Ma5MO2shGVvx5waVl7pFEhLJgVtRd+WKWDalm4DSSgPfIQ1N2/zvkyrDBDgvl2ckqQrQ36qDBp5K
wAuhn9FO/9qUI4ZMGRRhBsCedOigg924NNzqFDdSXoQ65KO1acoC7O5qRAcA/s2owUunsnhZp991
qBXTCJSO4OMAsg+SyOFxMcVjnR2HXv9KJjrYnVfsXZ2188wmqsU+r61fkOjpjuD+hIxRNyY9xEGL
bg0idAs1pqFEvl0ZyUORdDaH09gMs195quvAyyTjCVsmY1NN/bAirKUxoPsG7+Xw0Jhi6IwOYEkD
b0FyWsyg7427Vdl1bxPqBhLb1aTfJcyBlJHWeg7uyRrDX66rg42sQtePEy4fm14gj2p5F6YDyyXG
EuyhtqEdyTkNuo6GSgitk9d1reoGotXBmrwuHjVnWzrf0FksHy1wQV8hB1DUdd2ti1q7qwZwi1Fk
YaE7u5K5vqd1WI2fTmMNckNe1nTDwUC/K9gw8YmA44jvY1YeaFmKABIShH1a9UCjKAcRJbac1YlW
Q86qA4l9JUGjZUNv1IQenmX02IZNgn0J0MyKgkcEmigokd4M+CLvOWh0z+jKxq25DsvHCuQYK32A
MluBP1qAhE8IuaDG18N4vOnCHIALlTrFdtpYR5GowIqHYcYKwVdAMyRnPJTA11KaaLbRTMeP29hY
p0H2W6BwIAIQVNlWzyuoAFuovmmqBBdM1gi497D2+rG9JRM57QYENrpnDluKIIfdgciJ5pNtWcSw
OmB0s+6W7HqjDZCkgWYW+vWNU91V+U0pgkswaSaov4jSKswYiKwMcKROQfwjw7Mc5CrKIxoPp9CC
SbY2tINXZAR3M8LpdA4FdWW+6TqUpSBP7XvesyhaebekAKRmoi0giLQbShyQI2rMEULYTe3jBsvv
yZGyBjXvwngGQUZ6cIoix43PYzsz67zbsoWuQWZFEFQIpmmt10783A5usXKmLPhWudXtMCAhvxqn
1xIbPvxVixYdJH31KzGzJ2tI8tdOw38t+pflF+wHMh8Q3+bS9QUSAqZlnF0xTjcydLpDpXsDVHnZ
H1cuRvPjlS11ZU2Ut6UskGcp0lcU7T9eue+Sp7jM9HWcmz2kv/MtSMzAxj2Z2s4spPaND/iee13C
QIZduxtQ/Hsn9Pz3B9TRISo4xPp9AkKztdNU5YvVdM8KtI35/4DaCJXOKfmmGZr+HPZO4jP86O/D
NNB26N+OD1ESN+exjaeN5U3FoyMCEEYL0/gOIY23j2HgY2hBGH7vOJKAnz6GnLw/PkZkusVvH6PG
i82Z4z153Y34PVcD5CtQhMgeQQVbXHiL24oamZ6OA7B8uSPzWzLhbavxvYZ3OxrSdDEBq0TDlo/z
dPR1O81aTUVjAHrMQYrsTGbk91xYEIg3sgu2WgAmtNYVegLWtQ9VEgYiSEey1WGoUL+K6wokx1cg
jLKLHbxNhyQY6omRhWyC2emnrjXfDo06SwB/t7Ue6FI1sqN+Qm4l5UicKg/IeaDaY+h7HSyVPgk2
mAayCyiBTCewwUJTT/9BZqiLQipGRZFODUXlk5SnstIveG8J1lFZgg9TDmZ96hWDCh1Y2/d4PwYZ
dAT6x/3igDQCovX3aDnWm6INbiDX2a058md7Kt6lCbivwDDhggwVOGvygvPa21PhL2MT5Hhd0Mva
QbCZgQPTIMQqCAZ3V0RGzX0SfzeUEZoK7o6E3Uksns7Iy8DitmqVt2qBnemGFqrrIAm7mwR/ZMRS
q0bS1h+JwpZ8arT4VKT+Hvn7PAgMz5ElrzkayQALCwZLbpIWHEr0Cji/DZJxjErohKiXRSqV02GO
NluOLl+U5peDJzW5kSXefgdh38SmxgFSiOQrgF1+mXrJs4zqEq1+sBM3bRJ5YLKo0tnuSsUw5gby
VdmXeIOZv/D6NuAehtzLqBjb6dAmDN0iQxch3Qbb4g1VXOa0E8AOtFvM00zchgYeXG07oNNClXk8
Lwj9kWfsQNUdp7ifJtk8f4oanFjVFg8pdvAXDf9pHbdRuHAjx/TdXKDAqYRZB96Ml0riv5TKGj3D
no3KayPXnEtq6vwKlp2NhucNNFOs7qSl2K+RUg1LDbzOMYEmIqVjA9mXHNB00RzJ26bWQYK24iEM
hUlrkLmHtOhJZFiDluTIgwGPlGSrTBQJFKw6cS1lVYF+B0ClikfiWoC4H2Qt7noawT67rngPTcMg
cLaVab95E2yraSqZ/jZfRZDTQYPdxoImjVeva6ct1T+lmQnMncKsTvinNDNnuW6J+kTeSVXGyYvq
OIJV3Xzx0q+JhsJhH+f+LZh+a7irJafhmEfOuM5tT3vUQvnHmRzZm214P/sUp8XQch+betw1ecKP
YnRBuqO+tMBBPMhylFerb/mx7GQKVUN8OWvQfXPsXj7Y6csc/Bs/xOACnfpisPVNaTtIEIHE5Dg1
gh0la20fkvB8RbbF8bchcgmsWtG8xc3zyfZbAYXsTw5DrZ/iieu3LofEl2aIOzpkRfqI/lUHiMd/
TXQGXjdvDU75dFOQXiYZy7gBbYrtggLt9+hIAOye2t8XM5dhtFwhc4q3KzgWsFuKNc5bs1CkG5qx
BNtadg2HbK9pYNlE91K8qrIx3rZQ+YSWnMv27aRXt7oq1Woi8456B4iBqvTiSds8NB4o3rhVQbdV
RZAja8y9gR6yeRLaizu/gbiZNKbgFnKk7UpLvfJrW6IcabFMHLOgL5+hRzbbawmVIggSmZsqqauv
Jd5VDaMoHngegK0ok0AaK3uvpqMDKlymV5BcvYZ29wSRi8KH9l5yHXSkW+iMbIOySWWjs/83cVqB
9EKug7p8HIWx9vgEun11R7N2Uy/bF5MJeZQ6MMtkTdLMWI8D7iil4NCv2HQTSLA9iPBoIMjb1k1s
7EjoYnL4rWUU+kOSjcl91LCfZKYoN3L1XW6a8kVF6Z6z4xnwMIVmXvGuiW5mCzcB1OOtK9kKIfwR
TY4XbkGfJIZQs+8Adb2jCJpgSqQ7lQDslWxqQm+DvXXOA7gsjADiSzZg7RbPgEvX+6Cv2Uao1JcD
u9VaH+0FtkWvKv5v9mFKoT5bBSsxiu42yQd3m7C+2BS5yL6AxpDfQJfSW4ugzb4MokbTshM6K83D
MJ4CJCWUzhEFGxx8Pn023JIzKePpIQEJWYhXpwE6W34WFuyRdUN0GZx2uOkT29WRhrPbQ4mHZboa
jDDYm3xnWE3T/ySHVoDu6pixsT3M4ZDtg94MRKgAxqrAwjKV460ZFd1z69ujOTzrWtNCcGpMoWaC
YVh2imFSgwysGkKVtIS4AlpZaJiNUDALreGKyrR3cTv7TGb8dcFQFALkXiY1lnShgpZBCOaGvI4h
XwNTttskxf5uedwiO5LKVYQMCbQAPjyG6Wm7PHyDcaOaej8EkE+QAgucE2Re5mc1TWTIQUcgQzqZ
YHfHHtIYtr2qsmXd2D5EU7BtOxHekanTXegdi/on+ci0TFpsv09qx6k6Gt3wk+L/bydFHdBiYHvA
R+saF3lSZ7zz4hBQj7IZePVd1uFRi/G2ec2DtnjMk+AfQ711VU4drVy8TJ5BJ8jnof37kLxLMDJW
zXkZDgk6zow0rHxP2wem6iweuTvdYxRSn3H/1xF38nw1pHb1AEgIW1uZYBeXGXILWen6BCK4/jA0
EMvxHLe5Q36Z+xoAE1+mCkIasqjq724l9o0BvO2qAJwbJAUQCs34dyjviBebOWydoNw2L9lrivbR
yd+WHCYAlrrBelsSLeWnEN/dqG2GF61gPagZcSbRg7eCzsHwkje4Jp0NyvbXuIJPoIn1QFi6HttM
bEkbLEBa5Ww7oLioQJy8oWHd1RAKhyInKYWRZliZMef8bidpMRsJDDyMkxjvgmc3h2zwCidmgOfP
ClId88lH13+J0QH4OfRTxLdhxztfTE6wjzxPvjiQs+6GonxqjCI+p2CIXo3Q9XihsAhKj3twBENn
03RWJeu9mzhhwU6gWdFHY7K5iYYS/9dlOnU+L1LoftBYtmYHWhHT3IwQFYIuqD1tuO7sgGX6GVgy
3BNvPUBX7R2dvdsXE9kny5jjieKeTJYCjIyw46ka7slOJnL+j/ZP6+M7/uHz/L4+fU6PEB3vaw/M
2nroatsamg218PdDDyJbybq7Lk/A+14NLkoXefy95k6QbIBtR/6n7kAyoibMMXyKIfQSO1CFiXGX
/nOpxfK+3Dw9BqWvPWZQCFdqCGZhqW9RU649w023ZCPthA7Mp7dDqq94z8CLjUcpN0Njj9KoPuPG
Bjc1V1bjdmcHLPNfooq/PYDj8i1shpGpMK8tujNYQ+wvyb9hUzv+sdrvYTS9CEL8F9v49vMJG2Mo
MN21pQVNel45l6iJzAvQngP6h/FFL/RT2oLZgiIbk7c3ts1dcCUybEpUfD1FoDoUNbhuKUZqlr2q
G6DpGGosc4y6AtiXrQ9X0P05PB2C6QTaiHuKpmVHD/ctPheH9GY8jA5QK2agZTcpdDCf9BIlicAJ
wjMNQfW3q7M2umpQpLtmkvtS9bgmKWfoemqKFQ2nyeA3IGPWZ286CgBhxjy/IS8tKSC4caahWlKm
4OSjJXPQ66Rd2J6tMAAtiuYhWSHWjPIm6tDUGWDikIM7US6lC8sJmnhRuKWhkYjhyHRoFvWVyB9D
1I2uZjqnUiigrkD5vExvmkpfe063MVoOlcIw9i5jhVY1ptRCy6EH7YTTAmjc9WB/+DNicNtjPeJR
/ykCyCmkxVXJ4y9rONi/+2PEoQ+Pd5aMbYDEQUrF5iaOk6Ld72NtS0T6s232g1QfJPtVDRZYK9eM
nVWZqEowsJqiI7g6OTREyWQeEsKGMDVisGbTgql5n0RoHYp6N9GIQt8nMrQjnESIVuqYFXddmhwh
P+hcAQ12rg5jT2jjqs8giXUgWV65G+S3xw05W0fzzhIpq1Y5yZTn6W3hpAystJidRFa8QUt9vaXp
rt4Y2InW3+fZahKkNHaA90f3ZNLdHi9VIH7e0ScYe7c7CugBr8hLazDU4HKd9RcyDaWGDqLBSW7o
I0BduzpYzNYBAPn3E4HZB6pf2gNZWj2D6tP0PYijfk8JuAYEubup6so5gTdEvL3Fg/ZCTvqSoRoL
0fdYXOgLJpIWbR+/T2+ysvSFzUDfnCfuPsJzANhdd996VfZosTh/zPCexMdkvAsrju+4xcy1xURz
Q04gpKcbDqKENU14n477VQYSV+lsXLuIbzm/EmiC4SHkA9I7gX0HfPdJhaJyPYzRd9DgfrM76PuA
aMTbZwJqjE6aGq+YSH6aKEvN9a0YoJnc1/SY7S0FwTe0St6gLG4o6EVzQV3YWgVlnW5dsBYMkEF6
6ZKIg+00RQVDVRZbJeWi7EDWsg/23+NRMzwzrxbdHq3LIyCsCZAKKvP3KQdYOlG55hEKGovjQ7Kw
pkygM4BVM49wD+/7AlwaQ3CBildwsQ1UWfB67O16yNhewBGAnL+N1q/B9U4UwYLYuB+7b5O0rHid
esJW9OG/Amew47Wl2IFrtSTF0hq0pFXV0OxTV6h6huRtB/XuoEfTm9rZ4b5kQ8YvbPc0rJnuC7DC
fomw88Bry59h9KjoLShoe1n717BKrUZA5vcwtY+ZVyM7XVTrzGa5KK3W9WBU7pMBwAkIk+3aKUmO
0AVLj5mhmTsJFMKdGArA2AvDvXYBUtcVs4qvLBJfIzGUv6oYeneJM4oVHwGBrkXxq/Oqr1IT+des
ymNI4yTOVTL8mEtNpHcQqHi7SmWMH69im1G8QR2sBv3xa8X1N9YYKE0PR2C2iCPmgxnakDOtzN9s
NElRcLihAYkNz92kyL1dIRJTHCyUbCDMY5lXsoXNSzuY/cNg4HHgWZAdridwYS3xkL4CpLHR8ZZa
G/VlPjz37QTR0sK8t+RoH7h6WbWB3dgaiYxRxp6aOxTbR6BdfzfO4vFk5Coy3piHsXHdn0Win3Sw
nCwnjm3MFu/fk99iitiTT1FbvdI7Mr0t04uy7CE23wT6nuyD594J7gL7kE5fuxCyA0t6l9LAym4y
iJ2bdrilzgM5PJUhlCogFWH4EeqMkJyLp1seNPqaAizvKWkrcy1yNKvXTZium0kPt1NkmbcaELfz
wfCYOHmNuemzAOktclDIALmldY4f2ZZsPfr/fN2KQgjTdc1dP4AupLWScVvkDf5+VaEhAdnIA14a
5QvYcx1IVFraoVNDxraVNzrPJWhpjpYL9T6htKONbHLWXQMK/8nRcjBhlb9KybVXdeIm5duJAX7c
pIEgiGWgupgbqfFUuW3ri64x7wYD2gJJHWUHFAzA6BBM3qZkUEWIjSBfpyXId0JzqvENxFnnAu0N
IA/GuoGiXzzqxuY/x1AgHeIYbCdCRS+L0ZnIvuV562G7xU+05ewLMd0zbTqRDFkSM3mvfLTDJF/N
8G1Rm9N333+bBz4UsNyP5msNWYYViI/EVfDA3UoXGJsBNIZnFnvRpqsa46nQum9ZMQa/WAQePLzV
/QDdM1+NapLG/p0E8O14RkNPDGZNTX+axnGeBFnVeVJdIKEFuIkW9MkxqixtnU5DvEbOKTmGwQiS
dvK0QSzfTsk1JToSKFY2HfiIAlqu2ioLDY3gkQHhdWiBRScvAIOGljX1g2bG5booG/Eqs+HOsdDr
teqHb33jtr/QMvWPcC33yUk5eJjd0bxLHD2B7lMjDvjLludEcrZpTNe5srh5joJwN6n6ER2GQnrA
1gj0jdM45SgXJ9Z4MKgC9SHm3S1cIQ80anUozrfSm3YECSpG6JT3NTJ6M0JIwYdAyfJ3W2ODgYJE
qSmY4sb3uYQ6ovUo7j+uB26v8Owm7Qn8G2hP0R3NXzIsvak/giUdmBuVpMlNgAILywZVmUJHqwNN
CqDttFlsU+zdGtprhW33IXK9ErtkXRvxNwz9eTgOmX0nhyxG527kIV0A4qRIHcgBJrtgxa1c7D5E
423Zr2Xan5dgy1HE3kl5/RAGIfdoM1pZDS7wZxDEeOemKC2+apEP2Hs8eC4ZC25lg32LD/j91uYg
H5tD0HM1reIo0HB3kZkPPBFEDZb708jSEmTWG7oxtWQ3ZWfe5mmb+YMKJk+QogK30hsABONmDv50
86PVM8YNkC2iLV2xHdqKHjFkOfoy6VQn4sPFRcbBiE2g+oDNUFNIA+9DnOiNQvgUaEUG2oN46fA9
M4fZNq/AZXlTQ6bNFKuszCA3YRjmfZRM1Y0V/R/Wvmw5Up7Z9omIYB5ua55d5bHtG6LdA7NAgBDw
9Gcp8Wf89d//2bEj9g2BUilRZRcgZa5cq833zHKGuxFCkNCIS/lrD7lHT4u0X77kO7c0vbfWK/ol
DSrclO9kboB5JBDDnYUpp0GF7p7piWCzdocYkTsNCoFruwbpsDah0LcoVKWCqyoV6FD1fImgVXC2
bGkAV6O29uDaiEF/hdIDEDJ++GHXBOaSpuLAmyPks/gcrJeJ3EIfDfLGSOfcATPc3xWZ5GfThUJ9
YxYuxHfAo6In9XAoA/1GLVeZ6Ay8JflOuKo8QQ2lSaiDaVG20SvA77ywZh+zBHnerkyBSGpi+GGy
ZjY2mn1mgpBwvhRyS/g0QNDsaLZ+SHdhmjaXBqQKa9+XyZruqFLdVnrCHqDkZp6oVYdBe2ZcgPcP
fXQIuC7XLhAX67QMPmyoXL2FpeZP9yKqatm5Gq078qdbEeTxzTqKJV/PE8mwuVqQLT7TPAgOg35j
8FIEmUCpUin+KyNLfjcy9a5OB/HuJgRrPdkb1/GWRm2Yxzpi/ZOZxtt28I3XXBpQsmb1sCW3DCn0
3MDGvh478/Dfph1NrVq4EjRcNG0RSnawCBZYa8LaoWowXBfO2G6IhYyaKWLrX5qxahJlmV7zcD33
hhJBCZ39jvBaeOqgKXRoMnxLatoxouWl66MQQfWmjuKIjCvgElVTT4E9bBRNPzWRMkjOWdVmUzMa
pH6OKu3XNBMyHpc0Yt+pFTWOc+la/dkbx/GpZU17p0FHjPpiw4qvdR5cqK8HcvFaDxY4A3BFMGrw
GxZYuxAEK0+JNmrAFA0b6is607h3QRhI44Qj6oehTZbUV41R8ugWvyv88rYyBdZdhKx7kAXLQMuV
d0dXkTsBNmztUtOuoKUDvqjJBdU03HKcG7VSlpvAACbGhpqd0ZcXlgUXatEghgX6AgGC7khNmtLz
xc3L0sdB0Z7kXZ3daypqy6rY3mKB0UHuJq72PWr3L+SCpEx8gQbFfh7QFo2+RSEAEBRqEjqIImmm
SaKCd3sL0OUFGCYCpLIrd5HyAGjmyra1hak5MUS2mmBlizG8VnkZXlEtme8SyBstdPLhJsrsWCUu
1EsHch4OLIjc6+SU1Xi41PgNTPNmAZiSdCeLdvOg+VpMXcZIQWEbZMxZoeAKGJIg0s2jgz/O51qg
kAnQ2tT+8vbvkyFfCw9B8KrVt6nIu52LaqGHKHZ+xulY/GB6gMyBVz4VoEv7m0NWe0/BUFaTA168
3a4asOlSM+TYLN174JFZJC407ZkRVWcv16wXs9mMYZG8VLznlz6JgNNWZsFkvM0AHN8gGWW9zIM+
mlitp4hkjWN5nN6MvRngHkniEuV9kEf6chAhAG9xN0DlFx21erfSGWTevQs2PInVByuyBKaJdU5W
ltswZ1DDc+wAsq55s3YaM31qCiwFkzZqf5aIVWmmbf9ukMaqvCF9dVoENXLgs7HTFtgeYvl9MKoa
xXZqeAixm2n46Ov1E1Ie3TrNsdqvFRbCVfiIprbxuvTEhVqeDjaFsc2apTEYwHeoXuHLj94oQrk8
d0ogptTQz/GB37ONHoDBNAGFNWIBKITvVI1KboFWBTfIA/L2PriisBfoPFN/E/KR+kNwu61MKxiP
NDBXA1sqbhn7R54nw8FTZRW89dnFUWfUjNwQ92nYnYwRWttg4QA/Iy/lidzIY9SictsKkMXuAT4S
S98pODKegzbVBoR5Wi4SQ5dXo/OrC7AvGtCsSJ26sirx+6yUOOk/I6woC24gBASHeW7/8Bq/OdLL
SdRJcIEM2raN8aZf1mbUbcCkV6/mpZ4a4Mq8PZJJgqZvo/sWQNIIjzap27+FebUH8Y72y3CME4RL
x9cGzAJLD/X+d+DN0naO0LsdykuB2lSDPAd1i6nO92Mfl3djaLNFNrD4nKuK0ywBPFpCEmhqfdqd
xmHNqpDFgVngUpxJZgALha6PJjywq+rsQB05fl7rMreR4zdDKLkKfThzMKS9iN+VNMRLZPYROHLB
ihbwwHppwP+1SQ3Zb8gJrK0fY0yX2y/GDzvKd5Kz5Ca4FT+YhQVgfK6DvqpOk4e8KesTnjiv1DnG
cXUGRfWZ9W5+soYsX0EZFwKLqhkIvAEXdEqHUEvxCFM9Q5+hx4NwpxLqcddk7Jx3QOLymz14/JID
P7pou0D/Fte9tiq5yfbUzJCxgDqmfMoMtQUDznYRgxnmW5jyHtgK3d97sZ8eUXXqLrEcWoisaZ7H
IorPujYEINAFDABCsu1KK/3oUKqmcmuUmx7x+Ix4JTTRohrJMKCwVqCyiQ/U/HQz1GwAi4EbjUAF
Y/2Oyg4wbFXl98BFTF1FzFO9lkBaCf/SB6w8oSLOXX16ICWBEoBUyqWrPMIWlPLkAU2i8nvEP+Yg
Dw2Kc+AiAkcyHkj6fYtk2nrkqAHpS27co5TeuM+bYFMjSnlHHkWSWkAcBP0C0Snw7HqpOy7wtBn2
5GxbKMxuhhqYKwylEbWaE+HIem2XciyWlatt+s55NaGptc9Ax7RoFTOMM4bVkZoQqbGeHNF8NKN+
SDYJSpVXPW/cXcUgGEZ7dRffeteUMlnRRp56qUm79dnZbmV4RFAnXVBWq7VbUAWnrNskta8BpFyI
Q2Nb/lEHamvKjmUhKLl6ZFhpANkpdVYPfbIdgAGaZpoH/DknIkVQJVxlMZY9Zg6gW1x02TXI8Ebr
R+/GQwYTMATH3vTfZlOXupBEsAu5jNpcpEsvLppVqrXZZmpX0ag4yxNrP7WNEC9fXrILTVEWbnYd
eoH9oRoMvN00f44SW5DU9Yc8ORaRzE5Y7XwcRj8F2OfPdlxWYF6vj2SnEW0YWKBR1Ylqxrp4Cmw+
diEEgz3UUlqhZi7I5qgO/PvLJQMoaj3TgNAZwuhIowJpFyfFw+gMzmPfACYzJHcClHOPZLG0cQ/6
CHFtlKmzdL5IK+EdyYMhI7GqGyih1VrtYkWFUsmGg0OKhsaQkj2gGCtYUBMlscblf7iSZ3FxTQBx
qZGFD0TuoFJ65MWxVYekt9AWQ1wAMzQWRzqj7tIWPciJrR68jZ9jInKnfvKsxgp8Pn+eUr9Wd3wN
Ka1ka+dRtiLd8H2hqsMq/E5WZq3LswAA/+zkebbKddM69m75qwkzcTKk+DhEqS1OZHN98Os5dn6k
zlF5CLA1II726UI9PSroQOkMXrVCu81pqrHz4qM+8Nfms7LcRpqBTJSmooPWgqJSeVGLXGngGLfT
wCmj9c9c8/T/novsn1ec5zL/uSLNbDJmHVGLjccnHkY8Q+UtIXj9zya2O+ZT2uKxMvdiOfG1Sb1I
iMe5WZ9tR5Pn3mzCPV5th9ZMgdgh23TqA6CyTw3jQDY6MLdCPbM6oMwAJKUvcYsdBHi7Gm940gC/
91PtpWp5+c4s/8XHD+EdVNDTCfCk08m/uvSw954hlXFQ3UyN/B+m+D/3gQQYqrzA3712hOOceO/a
CyJ6KOI83tTQqZ3YISwPyi5VpTuXFl/52fQfk9G0Xv42KPTNemKH+M9BfVpZL5FlJyfJUHwpCq2/
0qFNvBxamcvZMiIQd3UTtSDPYiX6qis2S1YZWyPBHtWVxvBlaC6WWsjLcJqyM8DVofcqKKGuoGJ6
Vx7GxjYLQQRLNhsZykXdegzUoKxad6ip34dekz8P2rhl3ASoVdl1Kwtmu4zKD7sHxrY9B77u2Smx
h/y0z/7/tpcc9WuUvZoSXyp7BcpLaDIPU7KMg7b2JIL6cc6f5Z3Jt53j98s5fyaRwkQUNvE3c1JM
2NFrHtn9kUyTPV6WISrKKOc2amF2iq3qcb60wANny3k8LOdp6rD7OjV1DEY+TU0T6aByvgrXXI4G
KgQbd0RgMAck5ZJXrrvU6qZAHUAfXqYePKGGPepangplI7/aDKGgCATJlmaYxtIEn7NIsPugoElN
+nnA8nSaaTbNc/Ik2+J94x2pEziw+9TJxalDGf+qLzysuNVCZlp54MVXDTZSs8rkg2d6V+YDqLpU
k5YrDouQa5NhdiSb64PgAKDwO+qc3NS8LlLhm9nGzN/ztNrgf52WBgUaglmpbDLso7AMomk7MFpT
Jx3az2nDBluFocKqqm81Z1+1WNnResaPgIOgJq1nqOn6nUQhElITc5N6UcuG+yU7+RF2PR0qiLdh
P34PWmyJIk/vTiAUxxqP2p4y0hkdkpBBIjartzQ0BMs6XhtqCLXnGcISBP9WV9//YZ9m/nKRIQ+S
heczuUGIo9v3XvRg2p3+5kGINQid5Ech0m5Z96l/gQRwewKNB8oJhzL4bvAzOThQJV6WHjjleV9V
ZwYdkRV1uFsLGlPvUHbmK5fL5BzEUXGJR2APkNpKfrjmY1cZ43cLRekr6NgytWwOt0gRI/bQQLgT
79zhrdDtZpFkVnRlzLUv1IEtAGorVIeGErupo9LAvxyaqKPo+cEzYlArOgoC1TfynmyydYCyG7rh
niMyuLEiTd6FeWzeGbV+a9SiNkUqiVqy1eKNBsZ8KAJD5DHyPPOAqMqeilrmQhdqQt3ZOYD8fOok
f7LTYUBq6eAk7u5Pu5oW7NDaoTTa3Rd/ZacLZKMWH1GQM3X+MRzVu8gf63L6eHO9DbkBEsmOY5Vv
52lNYOrPqS+XXGv6s+siodMDk3/XhXhdo9AsuW+yALDfEooNfR2wpWEb1YvX1Cjjk3X+5vtAAUjJ
fgQZyJOYK34Lm62yrPCgH3qPZFCKXUreLKvACn8jdQYYd56998lP1OjxJ1uIYR3j0XjiOiuPBrKr
m9G3sagE+cAiKvz2h2VGS23Mi9/g4H4WzmC/BFqP4D4i7xdX0/U9VFG1rYc92S1lfreUrW68DXa3
l66R/9a98SCGgL8BtAmBLrAfeqJZxLIbH3STpdvQ5tmBe012Z/txtDKCTr4BSb8dqiz/pQ/xN5Gn
w3Mn+wG7T4OdAkPYJ9zZ5drrvPLFEwgHKlerHfeJ58dHXifOsopSAQpspzkmvjE+tI3xAJ4O5w0a
zVBzCu32BP2w6h40be9kx5dBVKbj8sxAW3ermxhA6sRfaQGK60CAGV20giVnbsTY7FtW9147azdN
2A+AayCTpRzMxh22qKGM16mZsSuKX9i1DFHghYBDhXi9U1wNaK/5i6rAJx7zOzKhhktDZloGVrzo
tXIXaW26kQr0gX+1djP9PFkgbCwPlnrvTR0hqgXGsLxSK3bD8lyY8XkelJd46w9xAhLPz4kYEsYr
3EzpRiOICBbUHxOTjxcbzaLw6x9E9jYqPs4qE8OxLRbMUZRvE/HbdCQfOnxpV300HhtgXYXhHyBh
s3BcsHiUuXWZMAsjpDEQHEg3hHGImNmcUaDxTJ1kcmPjbFrdh38DhDvSZJFz1GrfWRIdhV3W38rE
Nu5NBM1Of7F3nH21p2b7zcmbD38OANCS2Cvwu/kWhKl530eoppoiWSzsmg9+VyRBTp4LblDCJFCp
WgH+hbZuwT0R2lf8YcqnDpJMuxYl3Jt2sIxvIx68kfDid7zCQJ/SZNppEM54B5VqH0QZKEhWI5HT
LZ96NbIpERiK3GoaSQ5OiCIwGmkBUXEnUoiOe/+MpGvqHiCKNNKJff1bA/AROWClh9qLaF1EtX0P
hHi6wT8jOMksAd8wxKt3VmNVyAvEFtTChQ49agv0qpaZ/YB00WaovDFCTWK8BkeX8SO1UVkIxGz6
7Iy6XAWmNO9KGWnbbuzag8vb4YQ8O8THvZLfczzmUZ7XsVcsIx7DDODeRXw/ihqMYZVXKVUR+7XR
dLb822cbhfUfny2q9C+fLdE0iOyq2i8q3Yr7plg2VtwepuIs1QRqvj1Q2VdjaveoI2n2lcwyuUBk
FRRyFK7za4+vrQSMAZPRRdp27fextkAam2HX2nqbHmJmy7gP8VcnY1MmeEdHzmlUKl69OjChe5sm
gti5V/Vbq/fYQQMk5Cxd0Z/pjA4iLcFQFrruau7gPHxPGj1cFLXXb6w0sva+V8X3/qBK2gZQ/QJ5
ckKJZ/VCHoNtmchvWk+o/pFL6LFHhx6PEmtO63+J8U+n5DTCiVIAXpo4G9nH2PaDjW5AcNfxfNSg
hPmaK1hxYzXtwmiBDOwAC3p0HUCk7Wz8Rm6hDppTp6oQgeuw10iStr20yq2LUMunhv/Nrcedv2WA
IkLGyhNPdVFsUcqNvB7uvI3pxOO2UE2ZV8sUuiEvGeP6ITNdyI5ro/6qO/2vIQ38KxLN/R3YtFGx
rvwtI3CXjfCQuVLTFoJtyX9IvY9pS8SNd2OBynZQa4Nhd+MDM7ZEdjHZ09aWmpWepvtp46t6UbGR
fGkilpnsU64jE81RXeoTcDVKnG5hGJ2zDlignxxCu+Il0bkblGdcP64IdZpj1CJOk49me0KRCegl
ChBVnyDQGZqbqEJReen1ckP9dNC85HvqVua2Z6ZADQsOCYu6c9nwEqX8uQMGGd/tF2RMyubDx3KF
WFZNg+yv8qYO4UU9+C+htJBVSN5Ca12chQwBJoS+1LItIdEoM6D5kbrHKVZe7QaMb+3CR2iyX5Cx
Vj105gMpsy+5dzfbK8ME9cfUK6yVUQFo2GNl4OA1fmzoRsMtFJ/bzMY9R6ex/1BZeQqFM8TN6YAc
VS4R0v2n3YJfiIHXnyxfRlJ7zBIDmuVLmmseAyEhhOLVwSw8a233uZtfQA/WbnRwgV8qI7TOungy
FNyLDmSmszGW1tJNB7ZOsFLxsAcJ/dMYFUtyycg2BKyGfk9sr+cZ6kR/wu4kBk2fL9hCgyrZIVAH
Oosyp2VgUnBhxH4uWJO1HWsb8F3l5Xg2lM6bYUc+ZLKd8p/RNOXcJh9qlmXh2Mu5xzW8cmW4EJSs
JRJGkiUfhxTRyBr18mjnvc9BOBT9mmw59ZC7U3vlpiu03xSB/BKkzJIEKj8xyNNboNlP2Dt+jWb+
Edykwb4TPWmJ9gwUtHU2NfADSiseoBQ/pGc+5AzcS0K7oQjNXPI2NhHjyaMFGCPZzz7K1gApMmA/
EgjXOGH8S6T8vYzc9ls9IG+vubF+jwWPD+7JRsf/scz2eGl1YMGpUc3vZWsXL1fcDw7D3yKVw2k6
1SyhHYwaayqWcVQSqR46uBLIrAG0eD12g21iomgPdBivAF7eINZZP/hjFZxQLFgvya4JkC+Wdczv
stAar4HTY/2iBsTgCkDGqHSONuqLH/0ScrpSZ09ROdaLHox8JzoMUitOujrMNmoKKZqlk5ubcgQg
XLLm3LhR+RQABXvf+OFSN+sYuJZV7bL8yenb8gmRV8AbK3FPjlGZX4CS8u+oVaf1z57xYZoEenWg
Vc1j3IdqzlJtaPEgkntq5qMzroAFsrfUbP0K6UEEuDfUHJKwwW6s9leWuii4QpM9shvWknqRidcO
vAS9BfX6bpec2xYrVOrVe7O+Q8jgRp1YuiaLyhn0XaFp1gi25axGQUZ9aLE4QCipyMIzflvhmc40
WX0DX7bcmUbpjAuThx0C8AOY4I0CG8MCyszqjA4RVAEOYYLD3Pyb3zyMRpALDZub//up5kv+MdUf
n2C+xh9+1OE1Uuw74yGMIbKsQSWkXNDpfADxh7MqrapfQCghP84dXgJKel4W/wyh9tztqxnnJp39
eYG8RUbS8MBy+P+fJuafH4yuQp9kMs5XJaNbc7tcuLZxG0WCvZv6EPMQak4udEpDqip9gfIm32tW
Ul5bSEM6SAWdmGLspEM1OECBaGG1HEzrwybpLM02GkSNzoO6A4CNFs2mFhlqJT7H0ogyBVqu98zz
bB911G6POZ5EdNW5YwC9jnRldmF+jJW5iDt3nVVJsJyu+DkxolQo3AaHt6Rr54Jhl8yNdDVNRYNj
8Zp7Mr6bpsqFUa3jROOTS6AFFwskRFswTIiDK3RxmM68vPs4+4uNXHrf9nLc2BhHB/Z5NttcNc08
K3XMNg6W0GVq444HvVtwX3UeuKliMKlTM3Sy4F6YkNCWmXkXKw8OebVd3Drdkjq57Qf3JeItBZf6
eRokBZQCUcSDyBcgokw07M63rAtoUvjPanQumqtXP23hXWIPJwwWP0ybk5fk4GYK9HDv1f0TAdIJ
hh4pLDoiAZN9NpEH2Qs+3qHKfKEP2BDkTnoFgZ59S5PUu+CBtKYWHbQRbM651f7shihDpq8FIq8K
eLP03RAsBl4RHevcVvt57r62n2dZanzY6KzLbfc1jod8oZeF9zr1RlvdCB4yIbKb4zjZDbzX7qlp
xyOZIA6R3VoA8e9CPMugmtdHS3LrulsMMqYredGhrZtdZpXyTK0+SbNbzcqX0mNg0lAzk6lvwFnh
ama0n21dadVLP9WzLblQRy4KFF2UKOIhG80Zc8iJRq2drearRp6wtlkPBup5vsjKzb1n9MBrGT4+
cFqO/tF22xsNo68EXASHzGn1ZXaDg4Y3nT7C/BUy7Cgl2L8us4mF9bUPvPg0fzLhhcnCAE0ialLx
ByPfxq3Dhaa53pdvxc0QMFITdFXkQodgBAdIYzTG9K1oUq8LILpXFGI5X1Zvmb/TOHDr8zft6k47
6L78Nv/hECAF77/I9/On65kT3JXRK801/Q+DvlJR1+Fuao6VfQDDhlTFNHLvmRBJ0Mqi/5427aOZ
F9ljCsnGg6frQOgqO/TsLK1sLyPW4QB/+s2mBZXR3i8q+0mA6I6cdNc0lq2r1+fEcrSV5pTFQkCA
76HrjWfZDuwsVcutgnEDrAiYk3lgPNRuX199kF61fmY8kKkzQO0VFVFyJFvfRdWuSEp9OQ1wzOih
NzahEAaYOAHRw7q6S/c0OThxswOiIsaCmjQgwI9Fc43+RqZuRCgx77t6S5Oj2qQ4pRb7RZ30cbXE
OCKFG91NV28tCbRZ4q5pMt/L5EW3qwv50yFI0+9l5hknavVYHm5Dz+xAJ4IvNGp9dANSZUWdZCoh
kbmw67A/UDMbK2vnJQjWkQt9BInKOH18IIPmQeMl4KO+ow8AWg/9EIkeW0nsqWTyoidWdxttT1yr
Uf4MZRB8g7T7sIYi4LCLejRjoa1AugWMZhoEp6ouoMCHCupv4Cm0QYlbtMeqSwBdM2+TuYMCn+Ac
fCGI0Sw/dtygUNtNOL0Zm58h9XHsWLX4AtSz0gZi4oZ1r+FjV1H4QvnrSGfvohHlY4Uk2040kPhB
lDZ4VA6U2sYa8N1u3jQEOd9TBwDITNq/Myu/a/PBfBVpO0AP1GQ310q6rc/N/hByN0OcItPBGmj3
j9kAZVwGgc4fajg0Su3fCYZ7BYLB+ImGm9DK8dPIdZQkqDryxNfAbGFkKD7L4/4ZGhXgcoZ9dpOq
+jwPPKQREVCb3FzU3pMbqiM+ZhuU2zxbkv4IiegAkscDaL5R3qEtiuFn4cVAlwbmC2SHOUCJRrFr
+jZ75p198iojfkc9T76sAI++CM/Uz6UxILVmDcn750iZQ4yCRpZuBNi2ZekrLU2RIIpY/kxnLHKz
6Uz+xfY3v0g3dDw3q/xLnk1zreEIZrDdl6zelGNzhgfNGd09pdemXg9ZsrWjcZSZfOboyJlmyXmz
I3uf5gs2IrF7qbqq2rqgH3gxi2ris3Jz31hnll/vgUKCOG9eTnxWWEvDnrYg0DYD7Vn5+4iToUoN
MAWHBMTNSpprhZ1fxm4AHmweZ/+lLZepWISJCI9BBtkRQGWy8lKMDhIuhlxRB/KE5SWBhqC1Ssd+
BQxVeJzdwsGJN0OUe8veRjWnBFDjKIque4ylydZgKes3U3MEEZvt1vhIptc9CmmMIHDNT9RJB+mB
MAxFXTdq0Wx9ZnzMZhvyY7bI0qJNJ1iLiJdvZgvizIL80En6Rn2hVqPnzS4NinpJTTogyAtizqi5
2DwAYFN5NCAQW9pKSoRsf5lj8lAD/j3H365icWi/Vh24J+PBrh60zDgSN0MIddJdhlqrda9uCmj0
JSoWLe84RLsfbDkedYi/rvFw9I5xE8XL1h/tU5OV1rMOuvSJtk6w8gAWymoVATX3jdzCnNsnQ4+2
vll2KKp33+mOaRoIV3DELG6trrfHNur8lR5lybsoziW3grcuA+3q2I7JQS9y9qAGUn+dldDQMQEX
spLM3Wc55nEb0/0ZIeATx618R7ZULjs7iK+ZbxgQcx3BMmqVI0SUsw9fB4osAnKMbGUgedqBoRfc
H7a+6unMwlZVMuEjXICzqVedWfF3p+2h4u6jTEgdQIopom0DQO/WaW0kZQWeRC2WEeD398ZtgOfM
jXtIrSu+tOmfEbfDqnERdKX/ZR536Q3KckqD6+oEuvOWg2sXYoryzRx7fSmyVEJLL5K71u20nY5M
551ESfgSebnxlff9iTi0Awb2zqSUbzrPIQeJ+gtNpsUjQ+k9SrdxFtUVZEPxSH7UUvFhm3vpjOl6
s5asBjOQjQclSjSKA33k0M3zk8vr79MnVl/FrUD2RR5FLHZQLEifgqI6laUWPKYgfDrgiaLuQjm8
KXuu421hxrF9cD1QpfzbPiKRsSiNhu/w+OvPWPD359FxJfSh7XKbmVWy4HoPEQLq8eJkXLTcibel
HKBrpkEHwQ9UUEs1Z5uX5cMO2Lb61qlDA2J9ZC9goyZ1zLay8ZoND81uSSg3wrthD3zzbDfcE75t
tmteOm51YIcXOdG0zspWgVXfkFtr1kzg6RFphnnHMkdbJ+oscoePM7L9rRfAUtDnACu5TfHrOfhI
HWya0aue6pr9tBBl/JnwZoNAnHwzijBbAT81XITvI7JnlM2G5Z67NNmoLUK/ME4+MSJQoJjaDiJy
WOdEBzLRwVNRZDpDmgJartUIIVqAVzepJ1CtrAruCMRFNhAAQP/Gcs8I5JSXQD1+mTBfTSjL7VLb
wSO50vpsb+sa3hI8gwZ610Q2xHSM9GeIu8I3Xed7FcTpynCc4hJkun+Mx7JZ94IJ1HqjXhxqnj/t
pvg9lF376MdJuw3DsthHhQOlNDUZeYwWFNeTxvmO0H66Cr2RrTzdH3agECSMOh0Cxvg69BxzTU2J
4r1798PBtpytWxSAiw/tw8hClPZnSbFHTgMFhlB4uEEZ5MPGvbMWpnsWu+u/aVaEFl61qnNUqXiP
xfoKkEWpPSC6hr+CTKJqRbX/GVJXO+R6TbzCoPIEIsX6FiMYM9moSR1At7c7a6l5IEDo7M58Qhl4
d7DNSnFT+wgf1pCGmJsuCBTxd7XOqRUBIe27wTJTDOOQan12mzp68Jw2P3VDFi6J0dv9xy5KKz+V
lpJnQgR+DS7fHKKE1QK3rfEOvg0BzL+ZXz3hDuB6wT8id5LuQfdrEA6pR+0Qf/h2MRiNLVPE97EB
8moRIpGFveH4ZutQ5unF8AK5mA87ATHAkTnZyX9kabiOtBE1Bm2b7WyZxBskOZDX80c8F5ErB7sN
ikKyPN8ZWdF+I4+4TextCnG+BRZbxXKinm81vd/+tU3E88iXoUrG8YOd6YIaLnYbqJ/Rn1TUX5vU
i4i/3NPfnyfyP3r/GDs7d2oq7mtiO0bjQQ5IukIKnR97RAA2rDasBwZIGGSO2fizDO+qXoa/rJH/
thzffxK5gZ1l1IcnoMDraYwoKm3NBlQq0f2mD3a9TbW4ROxJrYGEWvBIdciD0Vrq+ve5Znquq65A
JrEvOMR9bFReS7doIFA8iI9K7NkPmgxYm3fFk603On6nsgY3TWFtcgfg4iTj1RlF8GwN2BN/rj3j
B5U2au4PPLayn/MYPRnjlRY6r8LFP5Oq1oAw5pu5GTQ930AeOd7kXhSdnAGlV07/Quj3suwgTReH
w8W3fXkyBTYyCQ+N7002OVj9g94bC2QLOBAiuCVKrDARFrarE8nQFKrpqCb1Wh1qO6kXe0XziXr/
NjZzY2QuCgYCVY1dsEzAuhICtCbv/SMXOpaayi5rF4QBQ/vKhV9av0Xm+ffQo12B4TYqbnGkChhE
cgJTt2P/YKghXoFWw77TKqj+DZqXPUV5Wa+hJDWeUfKVH9wqc7djVVpXK62cZee48WtnsvsiL+3f
KOwHvjEQP2P+z3AvFoBvdJkJIn+8K8CPECAUExQnp+1CoAf6Z7r9yW7azN16VT2pDwWDWVxR231k
DMJIsyBRUcXt1hExyHBHCBLNHUZlQ/BDu4LBBkxUFVD7CK4suJPIIzXbofxoUukh3g5fe4d/N6k3
1VEe9l/HliMwOpwVK1DbnpzGY/tALbCARoQim8+L+ExtOiiXsBzZPs285GRg8Ul8BqmQv0KnjK+u
7O17fcwuRIZgMWltARtNN+Q1FOMvVOlFV6xtJy8ym4MFrz6Hl1q5fs4F/orJizWVuxF+Y60RoQRA
uK/1l8QCNxzu6/DG4gZ83Hj4n1EjgxxU2MUIukjrPAIqDnHExrpvy6Zdlgbrv6WB9b0LvOyXyVsM
V3koJ+fYKunZTzeA0GofOToE2SLc01EDbhQ5IE3SGck5NLTvuRba04Kyy4ziVKbxd1qm/T/2vqw5
Ulzd9q901PNlHwFiunF6PzBmkoPTdnp8Ieyyi3me+fV3SeluXO7q3ue834oKhSYEJkF8+rS+tfgC
QUeUq6nLQ+pzY82geAYRDF85nM2L83r1U5AdhAafCsb8xeu7qUdoB6uno26tXXk9ZDozfBiM2gRh
7+IhaCZ/0CAvXoh69JoHCIPWwMV2TLJoPOoIoAbUoIteE0gDKATcG5IWB97PR6ZivJyKXH4oYNkc
QMFUHGD1FgesQJKNMgn3uhzHOzmJ3VDK69ssS4aTmmoAtIxQBp3gc7GagJANbxUGpduHof58aSWz
+tYi+GMH4wirFpUKkLyEh4z35QmI61xlLIQrXoprQ7W//fZf//7v79P/Dd/LE2CkYVn8VvT5qYyL
rv39m0q+/VZdqrdvv3+jhi7rikLBYaEYYB9RVR3t319usAmO3uL/iTrwjUGNSLqlbdnedpINAYL8
LSmCELFpYQ3XrUE3ssFYFRBJf9OlM8Jw+157w9Y5ts+L74NgX9ax4RilO0SseCm3sEZFGTaAminZ
UV2i3NM5rxzkUqkZzXXsXVQG07j7qYw44mMEIMxqZiSpktjYjckhEAJmIp6EafC5jneu88wmeMZ9
yBMDPcsSpcing8ySKekat8SkB0amP1qzpn8EmX6+UQYCi13J1QZ4JH24dOHH8s58AKgpEPOfbz2V
/nrrVZWqeLIUBXvQKv351oMerxTGVlNvuzGeN9gEDoGaEhcnp0L91KTYNGHmxLggDrrWaXPiPVTE
PCFUmwAm9uteTREIfh7pn8YZCaPZkKceYsWCryht9JTFjWQncjoeNEhi7uoKPBkz9qbuF5A+4/aq
b6wr+KeB8WZdSQClkTCb9/w1E5v5qo8S2adUwpyLkAbtPzyXhvz15lACry/uDgU0RFVU5eebM+pp
rQM6X9xejHS1UhCXX9J77FCU11CUHa4Rqn/Hp8O4LQSXT3m8yHoBrlVczxW0iqXIeIEPuHdUJS/A
moaJKSpaiDUoSvco9c1BYzYiPoo3RULKB0WoIBlUjeg6l3TXaqdIKJsTgPYuNuyV25Kx6dfgtgXd
QRrseB0ow1Kvq8D/yFv5AU08uQrj5YfXDKq1TUwRtyfnFpxTyXbRCrD2BwVCHqcAnBnymDZWGyCK
MOpuoV2v3H7pS8VTq0pbHcodX0x7rjAn9Yrhs0YuP7cMIaKTRjg9YP6SvUjj92Y08nPHEngKq0ZJ
QACGQh6rgzkg9NDPjao4S73YuIK4lA5v5UePY3Y5ugR579XF30griTgS7dJP5PJDp7FZWexc3lBL
JPoPTwQ1fnoiFEJ0Ef8VKGZrCEPWZPY6fZqpMLNIM6hkwlsFnyjIx5HpOIqgV+ZxhnF9Lxqt9MKN
MCoM0z5UgukoRAZMNKGBFGSSHrgE7EUllovHXuRhebYxqqoyO6b2FgMECO2dOoG4TFrv+EG8gRf/
tu4yWEjSwGtbHSibWdazjTYu4o5QXdzxHJ1SuTaLeAbaChtFZEP1ZLs2/6XPpYI2vfcf5p6fp312
M0EApVKi6oYEIjpD/flmplFDxCwnwY02tTO2YnPDFBG/cJJiwQDoOxedITOKp5IoDrd1eY+miRCl
N9IRDLcgnsU2YqUj9nioNi32Gdg827DZ9VOCIKPD0EO8DR14NTQ+4HQSI7jTwqWwmlQEvatE8mvR
SGOTO1t4A8mFjwbszsTwEoDWXaB9YSVVBS6bwMiuVeBc/vmuGNpfHjGZakTRRAmUu4TKX+4KLCoa
Fl2m3hDI5R5kJpgBapMUEDamcss5UUM1Seypuo7VJbM/US+XEDTgdMm8Dvx5CIzVQSXPqZUDbQYO
blI7u20SAVzceWtxKGCpgJ4DUsjhTmGIwST0tL7SHtZerQp0mkYg3Tgy11AVJCDFiIVww4s9qxt1
RChFs/yXOt6vYq6mS2fWj9fNrQ5TmwpPDaP3NrVwobeYhqErIoUJmLrUestb4hoaW0EDGS7e+qm3
QdsWArnU2Ee9xB6B+RmPU+UmUrtsCgVAFVZPyknFHAGnIlhTsOIHYb8OML6im0NrTLcSCyCpEIiM
rVuslFiJtY0zFJSyDm45SIRFYQF651EMthD3ro59F4NmfumCnZ5rj1nRdze8qsSny86wh+HyIm8Q
M4RQEfHln58RSfnLq2NAb8MQIS5gKBSrcNb+aR6aDYLP3SzXN1EkMq9z8ZC0TfxajAAdBpNKTtj5
iQHPAwAY/HrRawVGDOzvB08VtpVc6KaCJUNT4/PPRxrNQLCAmfdGLsSIcQUXizomDXxSoKvlRT1e
nKjql9sh0sAqEhZuDCbQh6oUygNoYgE1ZUWsMLqNrjGWG1bMG5CP1roybXgRgUYfQ/IipJCdGFAz
R5fxlPOIoDiQWide1O5T6DWixWEZNc0lcAiOqmWbUYS6XUKvlRxEElACEy+h11CbK68CWfkUel2F
U+v0Y95fTsHPMyMwB7hvKdWeJEnrr1XJCK/SAfGvE4J4nuReglI4IfkeCAXtLIb1Nogq8QmsIp2L
OTXweLckAf95hb2usdOBdxqwguD1Ku1e1mHlcIEHmB3Oh636MoQrvtq3PV2AG4V041wP0Rmc6xT4
HHjrGq3dzi12BBBWoFlgv4jfYD4VZr7UwV06LJIdCFN2VQAbuunLQdrykZQOO4DrSCPJwxujmhCc
DJ2sIZgsCaJxcE4jNllnCa9Xmm52WkXuLVFdPup4A+834SiZEPkyhh57ELFqr/QQHpSC9vkzCOB9
rgzZJd1OmRbjCSBG1Uq0OUL8BORTta4RN1MMh70oyTKuQM+f9bj126C4QzBDekUwHV7PWBhB8wIC
10o5nLHPFULOLizPZb60kAmoBo8X1Trrt+0A4DgvQoRZPrUtcZNeLq/hYRftkmTajVSX2RWpNU+c
J+2GV01x0NmBFCyuzOokWrdQ7rh0D8asOEpVseXOWogGgd0wU7fcYRTxHTJW100asNEDQUA4jCUd
1G1PQiFex40Cp17ZbuWgqX8MUvoiJ4uOmNc2sLBMp6dalFuPZq0APNACugZEcbpV3Jc3vxonS7dT
XtUeHBaDUw+QxCvi6qZi0SiAQUIlmQWiFEIJ0cY2K/BKoY4nCoQDeF91wSylxzX25Kf5US9Le5nL
+S5JEaCh16qIvRas2GHdUgRolPiQMnJDJatsBBZN/th0DXbgxmFMD21S1lYrEuMa/KSRJ+tVDMWZ
ct6nErzzgCRqt6qEjQK1jPRXxFQ5WR7SH2Fv7IYOOzL8cMABjGsaRrEHQNPi/vNMKH/9WsJqoEQm
+DCooihiTvl5IoQbqu6kSRggGC/CxToG2F7iIQOgmzoZUS9uQBUGjwivG6AdFXXDeenUGoI3YMlX
tUq8ToYC9sBY599LPJUAl9GHtQcw/CE2qoN4ozGKFc6z0oNkFeufwXA4qUofgvyI5yDhCGFcK2zb
/GJHyEAfWz2d02MfddKJNxDsgJz++TaIX+1SdhsUAruB/VNVvsL+9D3Qpgk4b530xw9Mu2awSFK8
8gTKxyDxghtAlhbwZa4vfRbKNp3k+utkwI+oMoD8+dsfVeCzw05ZYv3zJVPxi52jibqo6/jldEwe
9C8rT0SaihAajJPjxaBfAq0BE3oYP8MnnDGnPNh2Uq82AuL9Uc2/8Y0IKNVfq0PwNl6qidzHz5Da
WHu3SafZSlwX4GhyuJsz14z4TlLA5VJmzhy1IA7GloddpGJ0I4T1Rw5CCNQee4R5FKFI7Znl1n4F
JPIuy/H/+skV0nLXyPeymps4jLovxX9jQsP//2bH/Nnn5yP+fYi/N/gk/Oj+sZf3Xh5f8vf2a6ef
RsbZP67Ofulefio4BQyZ+bp/b+ab97bPuj9cOqzn/7Txt3c+CgLi3n//9vKWxwXAz1hqfu++fTQx
FxAYC9lS6k+nETvDRzP7E37/dnwffzu8T/H38heHvb+03e/fBJHI/+KrdcRf4R3AuuLbb+P7R5Px
LzxpGtiwoX6gSSqawIjYRb9/kzV2EF4dHAVpZ12C8wkhWLxJ/JcsGaIKw8PQiCRS/dsft+DDq3X5
7X7t5QIK+ssTbxh4zhUd3gS4WmC3fTHa6oSCmjQskn1bg42tRtyfKcOW8tJs2ieARGbYtSCNH0ng
7LNUyPOZkSaCljaHaR23NeJ+lO80jwRHVvaIHJ38NlLHSwJaAWCEJJ06Qo6oXlGqfbkSauxdQoAc
Z0G20A3AS3gWJG3NpZ0XMR/VlgDNc7OFgp9fSlMJVob6VAO65Sa6XPg8EUFDkpo8WxnwN8f5m14O
BSIqgPrmCQdyr8U+l0NnFkGtyKHVC7YxL0hwmKTYHOVA7A5hhWaRa7PdCXWBQNMFSRsX/lrkOUOE
dk4wL5tYSUsfXEElyJF1UP/9mSg9Aj16quzSUCpBftx9JDErjuD2BTdZu+f1VaBMgBHp4Jwe5gyM
/0WEFHqDKfIQdcrEtnGx1i8ykw60gk3Hslovjdt0ulGqpmKa1nPt17T6SHgR2NYC4SfCj0bQe7BL
wx0KhmdtsGdFSKadppd2FgEJrQSBvVTDW5dDebSXEYq7QJClNfJDF/VXkHUO3bkF8KsA2EwT0sJs
eralOA3nIEo8MWiAjtPzcx+JkVlFDVwQqYJo5dohFcKaoPtRd0xaLm12lOV6KA55gyi+ILbd0WRg
UhowU7tymkKcKV3AXACevViWzAScU9sVEJ+o9V22dHUA1imJ3vPfL1yWGLQCVG+6EziMVAS2ANdn
jj3WhOA7R/A5Ud8RbdQ6WLj2Pp5ngKdZzvgzt9bJ1QhY71rmfdbiehyvIwbQamadDU6DmXiz9vsP
w3xt5sOGUqTgJ2dXdmlPdw2U1z9dq8Iv7ss18OL/vg4SWYqVFgsoM9kZeZI3gJSvxbVuyACYEBTD
LTWX16635XIL1vKXZl6cCoAHCECHYG/FuaJRrLymDfyMvSkxe794UvxZhHhWgLfxzzJvbookXSx+
DG+5dFqPpPECwWwtAuirA/3eL4b9UreevppnnO9LMy+ufdarAe0LpNmgfGXzLrzhV/3W8QTYn24D
qONatR661q1/21qXttJVo6oznnB2TyRVuwPbV+hGiLb2oSqAeRGsbMTpQXfpN5LQL9bXrKTHlS/M
4RWgi6ILoreWOEQEXbwqhEDmsjHW0b4U+VgIlgJ4kLcAxYo9e959DhIKeE52Od+vjuN1l4P5OPxC
LiOsZZ7jPb/UAfcsbdOGlNtxjBDgEDxTZ8yLygeMqvJjI5vIpRxn6rRYvOlTVpmDEk8Ym0a/NlX9
Jpdjr2OTeqyxyQLLbgPqzZD/g2Zl4Q+sBVh2fBI+dQp5V95G2Idj7cqLPZwt7pwqx6TPaj9jCUi4
q0vSijFmaFFoeneZ22vewPvxnNJOZQZc6x+H8IPX4jrMGPcfo0ZQ5TaNQlIswDEGPy/qwec5niil
MQDGAFfip4YOmM04Bed4L6adjxn6c/Krui5FoBTWkT27JxP/DrKcxN5LXpcu7L3hLaE4bSo6iB4w
tUYG7k7a+7Ou665YxMevnS/H8VqBP9bdosNJlkWbJIf9wJN+AP18XoWD1UVa7avs48aTWGKTIivy
BjEVaoS2lA+kmYYtEaLW54mkkRGI10QCmZIRPiIiVrHkdoFEVSsLfkhqRDrobWxSUZ5NbcTkpLDo
GcSVfk54HfhKXgmYIhwaS4s/QW/aH1hSKPh7WXR4G1adn4LE1+e5pAvMgZbVdu51xR9ZIk7d7Km9
6kckH4kVDFLjAsxx0wRwrsxJCfAu+/X57zuzHzkLFjwwvLLnz47CQtey3ZKFMY6XpQazt1pZQQfC
DpPfCX5jAqpvqFhoXrAQ6gO7Qn2ei5TmIzerfemAbyA287yYF0s2MD1IC4WlAQuw9MnUoAz6QHOk
JLH1GQhiaWqB70Cwwi1uFIQlZEExAUeE7qrSyItjNEnogN0E7JYRgYtM6EuzXWLDz/IekDkdiuOT
roHstliw6y6MTsOsOjhLYb2lzJrj5W6t5GXewpNiAXgGqmOZZMng5weOmZXX9k+d+CC8nGWC6koS
Apj5eRZYhuCpSVpzEeRbXRxzdxLAxm0RDdOJDMPmkkxxbQXVKG8AEFfFUAHfHdp5IjPLi+daOclh
cLEyP3LtAwwTWr50X/s0oNkEGS0JwP5YlT5PEPeGOZVn8ZSBJaRi5u4v22c1JGZZ6on9pQ/v/T+o
410uZ+GHACP0Fhph46yn47n1Tx0mbGXSOYcoKrsR/G6tf+6XIv9DU8FTluuOfZDWRGQfobUI0p/S
D9inR+zAzdNMKh5Y9mnBIhNfs7Ujz01ahu/aeszafBk2zsD68KVSa9ld/XJa3udv61TY8Jacya5K
wC4sNXjSeQItdgz1NcvLiF776PS1uVUU/JR/3/5p0K9dP5Uv2U9jQw0Yb53Qq5eh/9LOuy4x+Ila
8e3TOX6d/fWZ1otOZ/E8G1XifroCnl27fBqCt3wt88pPh1/aP12OnHm0RYAuSM2kT0n2ZzGHJg8F
hcKG91jr1wM0SgIH/DfPaxX4eCRfUrJchugRsrylR5jDJVfOWCHmoAuF5erzZJqNxl9YkoKWMTN5
llfyZkAtsBpee/IcWPlEG/gDsGCuzSrwggQ7pRj403BSkbeI8wZpHwC+yPL2y5l4OWmWMwLIM7ft
e0N01sN57tOY6yXx0Xkzfu4bQSw6V8wnwRka6Z6/K+sbwYs0VMVic3kv1CGpiLP2IjmYGIMYVgg+
p4U/Dg1sn4hbQECs5P6a6EUXWQCrg9x4qik+RYbY+UnZfSQCtgFgyrByvqQKQTAgssZ70yuxPxls
PZuxd4Yy82xi5txazCc3SXwgKQtvFnp44/XoGbYPPAizLDh6279DouItwIc8K2tvSsvQVsTbMEcE
fdkPj4jmBy1oO4tuJ9JnREYYDl9bpximNHZGJ+dOw/46vnxfE77CX+ImcmiIz4rQF8mO9JLdpCEM
3CiVfRVht1sVdNlpjb0ngfTeSNW7DH+Loky7loIwgsAIw7MjNpCl1tXeWgTFTpr0al27clcE9zDk
kzI6tUpD0xgH0edeqP/vsPsPDjvAYST40P7eYXfXvUSfXXUfB/zpqmP+OAKLlKiiIskUsKM/XHUi
/RdRiWQo2Pw2dDjm/nTVUelfwIgBHqZCzFU0QJO2uuqYFw97UAS0JeDBAZLsf+OqkxT9Z+gPLo0a
CCiT4USUoaKgft2FL+sSnPWzPh9U5r8CSTZeVo0tMD5lVa2HW2hgBuQl+7UDzTw5h9/IBf0h2J5L
bTnFEXaXW6PsvELrLdjfxv1QKqPblxQ4ZkDSQMN+gttv3DS9vm8aYYTAGwWthrj8AFQrPsGIbEA/
P8deO6WJWzYC6CfpAnAJNh0tuZFmL9FCRHqNsKyj5CkSlsdITDQzC8YYiwZmyo2TJ+V97cILTi2D
iq2XIbwQ0j0pMdt4VBYgFNlaKgehNuSOkMUkoi9AxyMLvQnIROhLCXqvoAMTnFCpHwfEzKq+3IpP
w/CjPt0l3otXAhnixe0ien0SDcTRwInmA0qsYnZh2aAfM5fS6Aw+7NLnVTzhDj7CbMhf1dGxw/qZ
t2Q0+CMLOA4mEH4kb+KHr0Vet56m4Afy8l+y/3x2PtA6bhhXyhbRaNMWKwfYc9wuY7mBJbxubWhT
8lG39gsVbMVgc+qnQ9ZmfggvYukdWSTOINj4i86iosL45i2fRrzU8sOVELKMJs9CmRjMzNHlYr9c
03o+PtaXU/EiFNLBHCnRwV6PrSa24OFl+D8laHUMgXnxAxWrN2iksBsujiHunFFzrMzCpvQu7hve
cXUM8S6XMb74g9bip+aLR6eH3C3Wjsy5w3t9GY4X/76ZX8enqwy7AHRpBnbHTIPbJex7l/7pC6vB
HZfiqyNUdtOJwHTycsncHbxTwrrzIrZOE3+84bW8gjfxIlAQGISXM9af59Yji3w0oP/OxuSVCKZQ
gYKXEgAjhCvu3u8g6YRvJ9sDuGS5+3/dI5iKPLUrxNKZI3NRKWIq20OvYedLEAY7pdc5QvK3IrOj
Ah2GQgE3OiRDBFfrYCYu8WRVS4GL0BnTyyUrsi0BBXczBf4GWwSXLK+NQJ+LXf7I4yWe8AN5v7X4
aUheyZt5x/U4XhdI6YBg6QKhE+EC7u8hL1+HuQYTXwAfOOJ2fFJAShkSREBwZR0zcT68RDL3A5V8
aldZrZg3kHnDtpGFgPjRBy/O5FMtgAzTQux0ro8Lrc/AEs+2xC02I59yX1VAGdbO24h5DHT2d/Pc
mvC6QpWBNJAAAcHGfeEvjVwsVl4nmNgb+YEmdYbvhKhuoqaWPUDSsZkTIslUsXbjRTzHOeTNTD1s
CTYjgrOhKtdtHIBMrIG918UQr4nHOrZ5MUd8J0WMoCUNoL6HAsTiJ9IIIkhEB4Hwd0j6y3KYr061
pja80OjdLq7HrdjfK/LwIus9E6QKgUMs+mpntE0KwZUOXwgiB+4kLrdBpltq1QPtWS8tfPs12OYF
7SMHZBfFbnlv8QWqzmw9RYXzZ2bejIxtx7SVjjUez66V8UCu5DFaXO7i4knE9nnWIs81syC6ck6P
3DfIEyAJW08rELmqgQYLJKWEIDjuqiad4EFGq4IyLfPbzHkLNyz24C2BDHbR9CcJZKWXB1Fmv9z6
+PEcr0N8KDxWA83sTCM7oSwzD4StrQ/lR/zNjQG311rmuVrqJ7Z4aeYN4uZtYK0mP6009guDYsAs
iihxYl6OdDRNdYBfZUQsZUG1jjpt0Nf2TOC8AdehIFpkoZN/yXb1xuhbaRstixuAS8wPGx3cERVR
zTDECwh1XT/F5tolqfstHZkfr090H/wlut/KC4WMHthAy05GkMK0yC0A9K6Q2tHkgMIfLEbNBItm
I87XbeLOt6QwQRPW3k7POjbXwIYBZRjIX95nGxCSgVdNtkG6SBClBy6Ptzgx0xMIC6rwsYe2xWRj
n2ruH53vcnWsBwTCAQhtk8gZIOiKqJzYAcpLAUR41jaFboGrJyQncXZq+tYHL0POhk4aeMwssXAy
kOTdIxSuERwSveTyvoe2ZubrEwR4Nhk89IWdGLZaPkbzFgErksSYc7A55gNqo4RbaJQQwUoB7Eut
QR/ckd6pdEMVSDAAXPugvavwHyp3IIErewdopSY5lOp9JHt1tgchLGS/cnAEQBk2OjRkW5GN3tht
55SDhU3HZTGXHhpostfidkItB8o2JjyDWXwAZ0dvQJDOkhdL+DFVTIsF7Jz9YwNZ+sXBiEF1FeVm
DvI1Ygn9ftZviswb+4dcQDRTeKq6N3XwGl/faaldV6AjAb+8n8xYD9pFto0EBRDPDdy/Xe6H6Y2G
ED9qBeQYgl1I3wAlFegb+WUMQSVfeozDKN1K6T5vt0ONrbpjZFgITI5wf+VzLN8vmZmfZhAzA09p
eKQ0ux9SZpHH5l4X/Ils5B+JCkJFr78SD5DjELJNABrdyEF0QGl42WIN98luMpzxKoQwyV13iG1Z
dwDpSgMX4U8pIkjV7SR7VbSForrSvGOVt2S7sISIpCXGmzJw1WWvS6/JAjsS02QPzybUaiHNaZeq
pzdetPiNBl6eXRL7A4iJdSiGZomZpODHu6egpMVztKsMdr8TkJeFHnZkoc0l/IBGgabYmMMEPKZT
5FehFcqOih9wQETZTvmBd5ZCUgv4xsmuJVsHR+mPsrku0m0Fty1hNwz3SYBkTND5eDolbVPr20Rw
QCcq1xZQ7Bisey57YOAsIO/B1DZ3llCbimEVySHuHTAIjNTS9B3pNuJkk311g2hnkZ6NzAfhCWQQ
2y2Ak0EDuJurlbtsccYGpsMeCGyzhSylamatSUFoOpvO9DzdRY2ZbETDyZTrTtqOoEMdBoS2uQjd
mjz8maGKgHwIAXRbkBGohSm+J8+qgEudzLH1IA89SjdjvtdUl5wlwQYYlxSHWLuKH0EtKS+eOvii
Cgvcyp8M2W/xKoReLp6qJjFJfLNMubmATQxvbQMAOdSyw8iGoh/tTW22MihbjjsptEFCF4iIGPaR
F2drlq0elLDCPmleu9zDqh/at+deB/WJ3SQbYMCX2VLfqtw07nRgAR35iFDDIDI1fJsNMwA+At4n
6o5PYC8A/RCiZvrCrUCr31jlozCZBibOypRVm9Q2RmkFL4ELJbNxz6E/Y2kH8Hrtcq/YIJQa5JPw
vOi9CdS9ybiPZQsOP1xJLJhy6QzdHRZOMqhwd/2jIj/W/UbLHGhT3khvgeykzQaXpoHDjwWY6cem
8nBN4OUDyQ7o0lXZRLjwXfXQKhaNPdnYZfB0OAFxS+kWOlYdgWcH0rcgqR/3KnGj1z4+Lobd91sE
reHnqjuCKEivjY8QZEEoNMQW47viIT/UfnRFzwDgLTdR7C4aaPieZfkqCuy+7E2EbSuig80E6BzI
2UGcEF95aIJdWJt5dTeXbq07mrADen0AZXVq5ddxbooUG+rYZTAhhtedjIcc9/97eQ9pAbqZNtRp
bhF0B5L28BrcWdRcRGd6MMDQNXuksMfUGXQzx7ss2MkjgQtnceJCMgdj02b41llBDOJmO11MAVYw
3r59JZyh1Nsv0GXwIQMxYlHaviC4vmPhmlYEwnMFP7KF7krihiD2XExa3gLxcJ4XX9ehk9RZceL3
Gci5vaK/DZMf4/w0UCwf2sWMo4cc2PABQu/hFeSyLYICceXBIpmX6Qh1RDzgJg326rRB6FgZ+xVB
1OzLWO1FYdcCR6Y7KT6Fulljb3syC92EiEELclrgOZAXzeFNf8FVXkWPIO/E6FA3AEhHxiaFmapm
dFat2htvytYUJXtBvHiCzSWzwDrbloHjAR/rq6iZJRCtXtrbZwj7QEPLB9mdmbgaZOXs79CErx6q
2VZPYN7c0ms5dRcX7HU7CIOARvg52HQQOVYszcGTBnUhSCG8VZgO7sNzElvkVgNlk4MrFy28DNED
pPSCYANysvAOLNZv1SY8hIf35qEXTGyhgkg4NJvAmgtLwBOLguAIFsKCb4C8tYJNbuGempGF4HJX
ufluvldO/711VXsbEVM6ycdiI51mTAowAO7oyN4YANIfiGyKudk8KDdDYMka+GMRtOAEZ5XhpZ2I
BU+aY4lATXj77NSTSzs4BZqDKP4sdvUEW8aWElhKbiqgB5msyDZgQpV2N7jh6GwzPHGM884qn1uv
uoJ0b28S4oXtDZZLpVkE2MNoXGDLfcBcLWxOwJPZUHcojmAW1axctF8Ns7YW6Fw6veSKD1sET43P
iDmU97MTbjTsqh2F7+RehBBSbLYvIV4D6HZfK5v8mtyFfnowEnwSzFy1ggQaniYoPL0EV+XF1/qT
gJUhZtyHPHXq0lpeocYROlDETAozKrelhZUWgoiRog5BJ3Z83aam0pkabvsDwRsGNxFWT3fiGez9
w6103x4Lu3CHk7KfEPh1SncIa7DxsLu9YUENXbKUvbxvj8MJ4RLeswClvv2yr4+yq9dWuBFQNCLn
gNc7X/CyoTgNZnNmm6eD6SL+Htvyt+gBkWwTK5294kZP3Rb8ye0L6JT9wH9uX6Z9fpxsCEHpHqyP
veQX+0gyF7fFfUwtwcls6L6ZECo/QDrXRBe7PGSu4UpWcuqgP2xV5/RYnYXH+Gay+5fkDN3zs2aS
H/X96FRbxaxsFSCAp/ABQmqKbZzlBFM8pgAbad6ZjS26+Go8YCbDo4M7TPFeEcyyeGKnkM3h4wm7
vHsd+87b9AiBQFvbK+fKhrfdKjzjVFixqz0JOBZ67Ae1sSBeb0nWZAoWZihiKaGpPgnypgRlDXI5
/ioP/GYuKKB2eBzuk3O3H3+kR90b9vULpKZB3K49kh+P+TG+mZ3gR/RUvOUbgjuBOUbZKbv+YAjW
AgTXbXHbA0Zluf0zuYsROASUFn54iBYgPZP3wkZHAljanWi2k3k2Xvtn0F9SJ93V19AAeqF3zdN8
xESICZK+NE/Jd2qNEJK1p1tItuykO9UaTtCEvUsd7BaYxJMOSK3FFnCC1yq1MPu4kEm14StU9tpG
tYBEeWQP3UZ4QFwBprce3orOrJ8psocYwVLsShAWtSmu8En063c8q+VdVpjbZZe47d2yCzHHdA9l
6pQHfJ3Sd/7cdw/JVRSBWsic8BbZ0w7h+JBM7CAarfpyYMUlANUmAAd4n+P3brG7B7ThZYohLyPu
dKxRcGuoicMgsqkKJviLptflNbkVAitJrWAE+48LIi86ewoxOx2vifBKDpiXVQsxH1twneFtOal+
uJm2E36Q+Ti9NU/gFEDMnovnvTgjbFv+HqomiNbuhSuo27nhBriAPhE3Legq70f5MfXINtzG28nB
t3io3cUBTc9BBtM2SJ1u8vcZpl1rR8ZbOluIFs4lfDKnU/qgQ6HJcKPr+YZ42tWy7+fr9NDsYFIo
U4p3hTyVFqh8N8HpPb4ecasR95CaIhiUYCr7yVV8vTxMfALks0QA6xYfIoBl7sr30MTdx1+uvPY4
sDYZgTXmD3wGX8cD2EzofbeFOOBWxFLtpbsCAPQVWySCYI03RmrpL8g1T9Gjsh+uVMi2hZgGEG0F
1Hpn9aDMqs3hVnsgd4iyqawUfO/XzD54Fl/rZ1xiAhUMyNe+D/N+eWAS268LfsbEFBA2obOJDSYC
WIgwLYFIETu45uzPzuuwgYWHteaNfNTt0AwxV0RW6DRXmEvxmXxe8sM4e+1ddoUpL7saD7iv6YZY
tSPs+tAUryQfEtkmTCBLfCZb0DWpe8PRt3jxAR01LKhS2MVmwnSjesYV8cixhK6DrZzDh8atbMj2
4tOFaew+3LxGduUoHsSngs10DSl6s8QHL7nCdU+1I/4/9s5ryXEly7JfhDbAoV8JahXBEKleYJEK
Wmt8fS94dBXzRt+qmpnnsTRDAgxKEATcz9l7bU6SqjdumY19rrjifLd/zl/bwTN/al/NB4drd7x1
r/nn8mQdWohenvsk4s1gb7p4wyVNPDIcpA7DQfs67nVOz/Vh8Oo1VrtnZ1ftGKHyzLtHZ20+MaYY
fjnLpw+O/anYzfvuV895Yg8mz6s8bR9v4+foltzMU74dnra18LTPgkMA/Y+yBmvDL/PGb9b/RG2R
L9D4pUfrPNqon6a36a18rF+Sp+zannPOgvYP9yF8sZ+1ByBL88E/Wrvs6tzUTbyOv36P18rTeOr5
Oev75R/+sXBYgU+zPom39FExMSKvhnRfET3be8oXNd3r0SphCOUp0eqLE1640qifGh9+0pZx8dE6
Jptoh5a4PDBfuMVb7cowk6NWvLraKt1ynsZyMr4ER+PgzmvyRNAMzTZJMZEH3DtZMlge5nZtv7Qv
rrsOjhbHUc0vtnhyP/Mmvgc7Bvhx3IMcXqqtPQMrS9g6cyPmR7LspiyFyGKgyy0X77dhbdZB/1Ar
oP4ENOp/KlHa0kaQt71Xoxyt22J2uDELQSlpLOIruZCVqPumXCPX21mJQTcgN1F/le/HUdNjF7oQ
MG3tORnm8SAN//5QHtCZelrb2AdtYCzYR6dG+YZtK9TmHtTx4vUR0X5SiwCSFfuItx8pwx78c7FX
1eBBUJPf1SmgHLlg6mKpinWQKqJ60bDItabR6z3Ep7VYhEVNvFT1tXTpKxBR9j+rSatGXAUGTpeL
4Bce00pEDhVM5zVw6myDT4QKSZ4/FXOFSDbXmfDOMf0kDIePtUFtUArO4LR3x3HRw2FCbDAPJd+1
1qL6IlRY2IyoCTGhQTWOy6Ac13mSXqbSYhgkdU9SAqXGRLqZSeSuWr+MduNcXHGIccKtlAcKtfs6
IIopUnhPekDkiVl8Hnt0UF0yZZ65KKlae2mPyNVutChpRGSWZ7KkKwu9sq4r12zZrBuq6pT5QbaL
dSTyciEFYIJW9fumvK1UOnI1Q3i8+YQQodOGBYdu1sd+WchNuVBLClf9wAxM1kHlolSUSmzkquX7
txbo4VbWZd9rtWLp2IsqYjmElrJHqViuVBtZ1rhUhqd/rgHKo/a53CYXHzbl/eTDEqWkm4G47Jvm
IG+zml+J2vxSR8ejt8oJIEHMo6hcZ1qNeKhWCDrnRPosAou7ugGH2riDJHzNMLl2QbwWnc6ZyKAq
Xi5dqbGhsyfXEsdFWh4mCzLyEbF3rm38iipjVnV2f9L07qGram3bK1Z1nMUij6eqTo3U+mQLpzu8
b8k/4NXAIBpQs//jRvm492252o+L8bkEtkXN1eSE/+/ELfJvUiwjZQ73TbkmFxVK6LHq091dUyNv
f5fI6F1dz979T9aQ35zObrdkauher0aa10+qeYlcuqAr0UwJVQZsnaNhsXv5DUqRlQKIbEPOxNeC
eKVd4RqH+9/kmlSCOFKBJR+gS5Ww/JNcVFJZbDRpgfW2x+i5SLfkg6het7N311S9a7Xen+p+6/u2
fIB8qHzSWOqK5er9+d7vKW+8P/z+mPen/3j30cT3W9f984eHyBcc7Lr2BpSW3v1p7vf7+M7+2P7b
d3Z/6cpM0p1wYzrPi3JNPuUf7/6PT/e+Kh/5rnKTq3+80vuqvPX9A7od80ygjcZK3ijfyb/cJ/KV
33U98t5/vPL9c374MH//Du4vMX+bW+OVNt1XAn3/J0JB2i3k4sNtHzb/7i5/GGzuT6PJptX97nJN
SmTutxWVxQzsvn3/89/d9vFl5Dv78LTv97H1+aml30biLp+PGC1OWUE8Fbuqif+w+nxw/shNW3Y4
71IiR3ZRpYzofVVqiwpqTcIxu93fPcVdfXR/GnnbH+/mXz7ugyVJPu7vnkbe7/5K8vnut41LF+z/
a4/+T8yC0P0W5c+/1h59fmtC2FG4jP6iQHp/2D8USJr1X66Ga5gRgKtDn0Jm9A8FkjD+i/GiLqSM
6B8+QQPFkioMB9uqILEH6+o/xUeG+V94+jQMhJqwDWPRJf1f+AS1xbL8Bw3LwcsL1llDeqQtEHlc
h39hO8yMujql6awbEB5G9UCYDk0bHNpAJR6my/JNRg6e4QgKHq6W7KyhOOWqWjBsZchIZ7XaurW7
j9NOvShp8vuPPfk3rC7xV2GUsbw71138kKprWNTMPhBwAoTpqR22xs2iLlbNhXFJXZocrUNga5Rq
t8Lwn8CropgtSHCcCoWSO9btfRc09D4yJ9okAVGF/lyvQseMz/5Mqps6ISfUNbI4Oj/aopSnsEI3
RS/87//h7S8778POdbGHqmjPLNvi+//rzq2DNhnqQjNuMyEBX+u5iK/VHFO+srFIl7Mh1oEWuo/U
NfHlfZ0CtX1sNXHKLBIR9JDwZhGkR+n1tovUc5QEF3yrvbplfYgKxVnnAN5gYlSwvfvmSdiiOfmB
tir8LAYwT0pnpqS3//CZll3+189kC0NoquM6fDZEO3/9TEKPgtyNU/3GgZ7j9WJMzak+2KpDcOhE
TjsGZsA54fjYlgndQr+oIHARJXYeDX/YRU71CiigOtnAK9240q6G8wLElMpYnBhPVlrT48m11egG
7fsp7C925z/Jb8uP5n+/dX47Br8oflWLCfhPjkle5hj2YWfctJLxqqXETxOR0llFXmUW+Z4d9OEp
Z+KDKgh0UpeO38oGjjY9XVPp93FE8wu9BjOHYCaVryODYUgGuG4hhhw+wkmJxUXpg4gec+MydszD
B0fRN20xqKfQcGnX2s3kxVHiMnSz0y3HBtNJIyQGyaGwrmvNuGkzgdE/mqlvDSEyE4I3d8QgFXtb
fzADghpSowj2MzxI0Dj+uvJJO+wUVztUUP4iOO0XuUjitd1b2c60wg7mkHqZxop8u4iJnAZf3fAp
+sowbbewiHcj66BXiu4SK0T5caoYd6QP4t+PtXhrqG3/INeGhEpw3FLy05XmSReCgNvKPxSau8QG
rN1hsFakBryA9ai9Guo6QkKjxQNTV4exIR0AcdLPyRrdQxY1X0QOnG4mvuYWauUeQFC9/384VC3d
Nk14T/i1P1qgYYDr3WiH4qYIcqrtjooPjNydj0k56VKDTEVxZULtHIqpeQ0jkyZb5syrIigCbxa+
dgmLctdRKdWSej4T2XMblHWQIFrQ3Wlez7V7cc3c/fwf3vZfcTvLSQ/PuMupz0awKvj/r4cpIbl2
PJo1qUl0rThxh09BYj3odkIb2MqcbZWLmC8+cFeO7UBoxBYVKclz476RnCNOlhr9Jiq63g+OoR8a
epyKETKnrfJ5PYVdtPv3b1f7mxOCDhsIGobqclr4eI7uXZc0tWTUbpnvVI/qtPTpkm/RkEJKKjoE
A3m1JumXOgOgeXzCZy2IX6PEaf8Dy0pHxvvx5413XrUNR+XdoCX/637zJ7vl0sS31OX9c5Voxrmm
cBhb5yLC3K4q3aes/5oUufEczcklECO5joMQD3JXogzaRtOQXuu8NUCYdB7+STUWh7LCF103Gga7
WDnz5YCxz/N9T+T5QUT9U58YsLar6Qhiwt0GvtZ4tV2pZ0XJp6MSp18goSj/AWch/uYQQTCMf21R
IOv/60wmDKXAieATdg3FwOiG+DQ4CGNQetnrNDafpib5bRXOjepAvCn9EfsEHGptIr9KRPq8LeO2
200OsKvQFifRZmqPd2rczaQIA8lGvvDvDxLrf1/IbZvBBdcM/sFLWr67P5AhWkl8Aelcgqzk1lmL
DOEOJ+ndbHc/Spy91F8MCLVpFK46OzEJhVELuDexcWh0se4S81EL6QIbxfjDJCPnrIVJsjadApC1
Rp9V5UuB/JEcQhE/DLNOPdjqyUw1Pltt4OzVUMf6UUDFznmFfdfoxxDEyTorm3Bbq/DpeiBSZEhM
xPLRzXeD4mSL8SlRhXNugfZunBiZjjLCsk36bT47/bVy+gNXBechHqkfqrl4hI1k/obf70HQ0W5K
Zx/1uAuO5I09k6sB6WtU6L+LwjiaDSyGBR7nW/pCriS4e/lQoqYS9u/3u7GcKz5crW3BT0LVAJYR
F/6BAhGngd85oINurgsNyLPn/mmC634CiU4BWbHGJwVVmhcxvjhP09xRj50OVjHRMlCyek9iu88s
yjjOjrYzcuXadToyCWOsPLgBPRmo4TpwiulUBq9d32BedNxtWXW01uCioF1hbJhPxnOQ06To4/gh
UXLrxXHwRObiNAOnujgF7Zlq8oeLSIztPCT7ksii576C+OS2xpYIg5yIc6sgdsguN5mZuAdRoNX5
93tKW/CaH/cU1gAHOgf7y1Q/7CllFF1v+YZ2G8v8s0GuPEqN8EuSciA2FTwWx1KmFTo4LIRL1p45
tauwy4ZVYozlafLRyujldMl14BL//p1JIO2f78wCSGU4TBxUDauA9vGdZW0gYA9jLR5KvTjFBLQS
OWnmBEW/+pWCbt9WzqNiEDlaRjQtrTTf+dVsUgUr6asvh2+pJ/3enAgnb0nivEC9RlnX9ep58t3L
LGhFBcRI7EDXK1solwtzYU7WbReSoq7vgw48/6B/HiyuiwooshXUZGOf2O2bkqfoOHFtQjHeZalZ
QUjMAw98+G6qZncVVlTjjIZeZ7Mc/DpqERVkmZeRQTL6IdKcyA23RJaSSmQkphcSaYzcUh3XA0kU
uqZN1yR5i5OpOyNpKlNOzYw9cPIV4lOSYXnvHSq1fQkr1w2G2gtdI/CaQNDLLwxaaBE+IjuP0v90
/nU/sDkNh+mSyg9K56wmDNtyPpzQZidx7SqagpuSDPDHFcrqhkJ8jZmHtlcoZ9Osfkb+iORnnpxD
i4DM1fPwpZ0VGjVUl7zQ/g6lOrmaGJ/wjdrzvIbvwbBRUw+2XdNVJterRU5IZnZsfU+bgLlNTLL4
5A50nZoF/Jckj6r2tW0r7Snxx9e2t9RLVzzGLpSzXgnW7DB1F8bktHf0YVajOq4cvItPQy+s56xV
jolOvoqIRb/Jjc3YIyRz+EmjRopoH098pN7QGKvGAcLCQIWJq8Yn2iG0gdMnO0pTCvuMknrL3VsO
4XAOXYAyRIdtOVO+U2vK8tloCK/J7eGskx9yfl8T3W3MjKPtj/omALl71qJmoyZj8mDi3c6KhAgZ
pbZ3dpqvSwilq8ZU803pjNo+SMSTu4TbT55udefcGvx1W8WfNUqBiCsoYtdusZnJT1/VM/KvLJ2b
XZhnaHDs6CEIHWQYMXg3O27sHU+rr4Impp8w+EzGOnqSiTnCQS3oC44Meq9V+mWqianpgE17c6MG
G2sUVOYVuIWllm3qZtMQZ7Gv/WG8+Q5CPy3u4ivB7gj/fNdC6Jr9mOkh7PM65HOSNzwapD2jEH9I
vawL6gc9CitPTUit6/UBhSEpJatMbYvNqDleZva/EFQj5hqaa9aTwmQ5PmLXDt3arHQ3Y+Do4etN
dyURJFqs+Ls6nJTLPFToWdT+Gveu/ti38Tf0uG+5g3Q9TlLrNuUTMqwFYehYjySmfanjEMNQMWyN
IovWtcYBERvKVoFBsa8SK92aRfPTSIU4wKVD8N876gs22kPRqPOJry3yFAdMjjtpe1i+EMua5Bop
40xLj1akmqTlKZ2sx5Kfyh6AYXuha1UX/s7Nw7NTdL+QizvUEpqYzjq6A2HpzTb0m+bqT1FzTWt3
PWddfQDzlZ0EGWyUMyov9bneupU7Qb4ZsotfNpcustUVgNnxZjeEhZdC8fqcj2WBn3pwUjC0mROW
2ygK821hFjBvhoxc5KmzcBgxCwvmg61q0OnT30XKD2xMbXevEXGIJv3iM+Qqgma8TLofrDvTAHcq
YD+tKkbgnJBJyFV06wTGAh9h7aIPTIBIhnPQPIBjQs+lC3ZrSHRrnZbBpqDHsA4p54+OOn4yeNRZ
UdWc0oDifB4VPn8/78sGmUQyG2A221Z9nOZpeIwP0LrjVdSyk5q4zDFhQNRZmMZeEkYBOWD+sS0M
85yF1lvnJ9HGtKEZtaP1oKUo9dKioZ9roucNyDb24A+XG1G7P6bQAIemfxt9R9n1cQOKdSQAEdkh
YBF6a4iZSMLeumH7y27j8eouC7tEuF05FIWY29nEzPrJrh/Tn1MWEHveDu1BEf5jQX6xUs3GC7ie
S137wSWydG3VgQHda2H9KasS8WwF4hQq03yNUDNQe1iBQMa2yWH7PZrnn5Ov2LtiXgQMrduf51KD
F8CZUtPq8VSar2HJXCiZQ2QEhrYy3Nl+lGOZII5ANSvRFezbNQj9cB+Umb8LyMFBLaAzvusrA5Ae
6Vph0wNwou0HMct+7IrxWwX74R3hn5DQjbdg0+vzFzOcsLRVNhThrkIs3dvFy2A8lDFKu6TSHjhP
heuujPeNQOdjh42P+LNf60TbEORo8bB+rPdhr/wKW00/dLX/qBcFuj+3M141Tbwq4TyCsQDbNUUm
fgIadNiZ76vM3tnejQIrAbPZ6ihNb9LpJjeFNJzIVSemKe8k89ZYuphm7szqZh45V79vq7RkSR53
PHdx7ldLd1cuwlG5CLuxgSmwWzvZjPznonaPiHDNgw2Vk94eZ9mN7SBUVXHKGjrjIssGgJmY9nSM
lgXI3enol/ZKsUS/B0pOv49+XTj0/U6I7BAHyrTJpv7t/eYwOoeWSHZlm3fHellkS2O4izJBxWTh
41c4hDLDX9tM6ffROE64IBZnsVyEMDDBQbFo0/CHlQ31lo5LuvLJotqIQoVtToJ2YASvtdXVO6cH
e+XmiFckcCydUi5AYeiudWIdTnbOj2WGVrsq5+lZhJyokd+kDIWOeTeah35xmkhSmFx82JyHGBWU
Upkr221QcBjYHvom/ySUIWdw8A+v4bwQGO6b+E6Mfd/EnhuHFdNIFhIOJjflWjAsmDC5HdPqqDUF
LYydExmhPUNgDw5KyyXZTm1lR0AFLqJwwqUlUPxaaG3o8b1oBnVQYN/Nuk+mRzWKkY847amuCmVj
a7/U0roMQ4w6VjWRl9i9hqXBgl1ZkSJhBJW/phEJz4HQ33U6AH8e4iXq5qVta6IhbD/ZKCJ9G9xm
Nw8RyHwDtUfXJ9YaecLWtnwF1pDvdaE5rRrI8/gYSL6Di8mOol4BGVT9rbjKmysSBNI2P8+QGW7S
pgfyJDd1i9qqgSka9MPGZohzdpIpP5AvciCQEoG0oVX7KH/LlWgLLrpbtzOUzMYMSI8v+rMYUzlX
Tz0tVZ4tM8KT4reUM4PSXGcaojcMNydKQ3tp0ktlV0ga8qRNjsvXAbJG8+4VlFY4eT+5Ju92v+/7
Y//ln+Ud5eNIkJ+8tldC7+NrZrKDdX+ZslIRvUzj6Y/nfvcRiqXZDCIGw9A/sVfyceUyKvLD6lfd
lAK99KI3AdQZz1i04NQOM3M9+Sr3d39/vfcPE5SCMT+y+mAi87Qm8DHNF1c/v5DCMXV+fUyQnKL9
Gcf+ThmhujJOm9dCgtQkHUwuZgHfpotV3TPjlhM+nn4xoQgjsKTyRlcTpHAkTC9NDFCqlTjrBJIg
0n9BMawUP8I4IhlYDc1jjjzimAzmIgXDT7hV2vB5cBx+yfLPctExDzo6Nmo0AX8YBbweGZ78C1dB
8zjF8amOAaDJ+8mb5EJuZmaOTN00183yJPJ2M4X3I9fKFBk1KRru+v4ARvIoj5gtwzaanL3pg2V1
yDHLknbGvMXF01fURnjprHgO4Zj7+Esw+M8mCPCNNKb5gUm/Xa7mOHJmr5HONXmDXAxQtZFSLaKi
omQQ1oGVXfuLmUwu3EW/cd+UUiSyjnBL3m+UBsH75v1x8t73Tbk2BijqXVgN4Itwhq0J8KKIICFR
iaETuMGY/SUgzGP7h0dRGhXlIpf93fv2tOAm/uWm/INkct3vEkyhM6HcxPooFx+eQd7GcKDHzphU
67Cj1vF+7ywjvuF9ddZHusz3RzZRQqgSlxwT74geCn/vE6fC6G15lfvd7i8qFV73zb+7n+yG3R/7
xweXf/nwkMGtlM2sX1wd8Rzl09Z4f/Gxs3WNYPtlN5X+3LTPkj7mZ0mW7eWeKZM+z/azaq+azDb3
8ju7f6Ny020FE7CsWOyw7+vy5vtd5Zr8eqOiD2aKLMsD+l5TCGq3s3lHtM++VwXj/mF2yw3RwuuK
ibhUnNUThv2NPALGWcTNF+mSdOWpw6qZHWnVwMQHP4SZ59lBgrNyeHpHucAWiBLpvu2bgeKBCUOL
rVkllnyTGQYiuLsd0xRaQF3CP6VKFhG7Um8jMro9uVfl91Iz8N3C334pmdUd/GUEI5YveG7R9bcb
uQM/7H552x9fUSkP0/e9fl/1k5LDJuo68vqCH7YS0cUyo+I0FfOIA89BDVrZ+Y28ptPoK8Malvf4
VCRJgoGHGZfqbB2lcbZRXNok8mJZHJceppFgX0EdFm7Ktm12vUvAQ8FQchWLmXBvU7+Mlag+m4+K
5etnJ7/5GobCxJ0OgQpxYS4CmG2h9n3WGuNaFeqLOfTRQbTXLlHrk5sZt8qpxZ5Cy/doSwzjdDXI
1dwYsCy55tElItJhU4jKwiIWvsw1sHc7NV7ioYp3VuV8LzhZrbo0VrH49uFGibjWj5H7jSxW7Vp0
w5LPq/sHdVJOqV9SGrPUb27oWNtexPO+dRCvJsG8mYaIPKpM8YqgLR+IndrWXT5gFfTHLflgFS2J
6S2ax2+50henaIGkqSqTJzpMgrGBa23rBqGznthiNcIFOyBw+jHTAN4OmeLu/KAJHslDDe11kxv1
LQ6mT6ZV2Icpt3/mfjZt1aZzsQsOw8pW3acqD6InuyFotuzj1z4z2g3N4RSHWBms9alwNnE2mG+i
p2Cma3Owa4LoMPBjeAgKqlVRmPbbKiqwYKifzckwucT6QAWzMViz26/55HReVOc/lBxLW1+OGAXy
eE8d9JETUnUyZis8pFF6Jb63P6RWcgMdDFG1B5FN4ML3UUzqpzrdE65enArFtregeYu1A12jswje
bWcy2H0n2BBayKUwrlzMtdQM+D5+zDakfbc0T5HPddBH80136DfcHLrMKmYRtcGVY1b4b48ZfaBz
1jn5J4fISUV/GZvaeQM6p6wC0QnY5UG6syuvJPHonFicFEytqR4RnnVoz7Vd2mjuuSqcldMqI+Ns
f8Zs0j/0U1ftbW2cnqKw3kPVWym22d1ES476qE/0KDMnOQVt1HCoxUz0EK4pjo2/3Q8OeUwTMwZ4
7YXprmsRMMbJuusN50zIyqegt7WDUUQHyPTptpuoIapm6axrP8k8p5/M0zgo37p9CjcA67l7TsMM
X04W9qdI+64owOkgcZhcXYNpZcyt6/lWhQ3XMrFnEMMxC5ymIiqvLkXsjV84zc/MDaJr7Gqf6N8w
gmWGvtW0YSNJ/WPFgTUNODCzOj9ptf0ckiJ1zt5mWs6fWve7KKenKcr9mxYZ3/TKGB9JjDSPxTRd
aOFlV9OOOYm5an+oixGQVNF8qpdAEkH2SipqWM3q+COvqVEFXWhdJiUb1t1AH8lV2/VMc/3FUdLN
oMbjBoxCvc+bAu+Ag/i5gvnhKOou0sdzb0z0L6L+UNI3sYq8PvXa7G6EiHl37GDMV+SupdP8Gpcp
4u1xFfsCL4G+xcLZ3Bwy7OuCwNfITCkV0xXVUtKSOwh98TyNuzoy1B1NGxT9hM9BZAlUPDBWsStS
+gdVPgUnN7K83NRHypoJZszWXOtIT07t7CKpFenZaOCD9KKbMa5QI5xUkmV039BPDLxGLwcosdcq
nZgY2/O1vMOVFX+ZoP4us32MDXX7RSkGjIh96l8UO/81tfmXsLS33CXf6sLn6Fa78lSNXfeE9IDc
FUE9gc016EWdbguOHNv+7qazds2XVPgwaQ6TjSOVWfG1LVvwAaHwSt2Kjkk6Z2farj+EWry4Y/PS
BpOzDUp7X5jzJc7KL4VSXy2zHneqT6/VHb+qbUIwxJJnFru1j+MPa5r+S40Pg+bWb9oXQRDWRQGt
TZh0aXcAF6ZvERFQh6I3vg2is/Zd3D+1ZvzbTOJ6j+X4ITELqrlZuO6Zy740dKhXdBrqQzY9kb2g
4nK3LM+w8vl56Kkw6jlfgG7BKWDWmlqx8qoJdW/bZ5HG4iXUnfVIO+BsQg8AKOBiUFMwOBEFp56m
QD0UYb0loe8zCIpmU6ICvZp9Hm+KonI3rv2sDkZ9DvKWQj/25THunZ3iMwMkRBMLNPWoBQ9E5tNw
JspGuZjd2mi78lk0DiUtHQs6ySgEwGvdOZu/y1Boh3IdwOtnhnIWifPlToac6w2RREThgmQMn92A
TAgtjNH4NnXZAPQOXxXd7282RsBodpH/zFZ366cfkTDq70pj4citZvJqEg5aqpE50+gBX6s9Th4Q
yoEaUFLeppZrGuEZJTrvpVNC1OG+m299i8td3uLrQX0iCuVXErvp3jLgKE24w9UxPzuGqeznhjGU
mCP81D4/mLKId1HJ6xhxX16CeITHZCLBr7oM03mcxK9Ta62IGoFE4GTxQ+t3+A3mjI6HW7MY84cx
M9MjWELcqQSYNJY4dQ0XBptY73XZTj8ts71OhUayxhS9Aaa2D0G+nLYzatFTjkutZlDJ0Kt2t2k7
UronyIZz635mDPVoW+3uqKuFeRgdxd6ofdVy6TWU5xQrKTj73/nUDZ9KMz4mqgVC1U+jpyaFmUjM
OR79eH4MXSJHwomEqz6H4ESf+tjeFJsmoFUZWyJVoh1tF6byhr2rpjyg3p1xDaMqKiwCc6zhldIK
hy+EzlVt6l6hB8bRAcTFWGl4oziv7tKYKbxTDe7FiF3EQ7PA7JSM13q4BeVXXnI+DOyF7aSBm7Jq
MKtqiIVI6Rs69/oEFpCSqc+e8crcfm2LhOGFYtbrrPbtlZYkn4O09enokbgTDqLZ1tZEaU6lt1v6
+CjVJvRmRqpfDCN97QeDwSslVtev2vUUDRbjgfElMXOBuMxItsMQPIw11c/Y4k3ECnbPiBy0QZ8w
4kQKxRWk9ar1RvNOu6p2t2NH6lk2fNXzRiOkL/gV1HTmCvpMt3FUGFa24dl2H8egt9YiT5+LgEOZ
tGUYRxqnf4YwHBXT/KDNenwksI1Gkd08zJoJBp2Q2YhZMxXkOXrxre4SBL7pVeY072AKeo5PtGXs
/oyqMd2pPT/XFgHRJrYxnyYtKIBJ38SNgSvL+M2oLt27gqDD3Mw5XLryF82cJ7MT6k+w7hSSXesz
V69yk0z2WjPQVZWp/RrO2fwWBpaPbwYrYqNXjBn7xAFogbmmFJWyc21Q8oo5uNB14VPr6ie1yr/b
Zblxo2Y4+pGGP9TA3p0JvzvPQeieSyt70CybcT3qkU2U4phoEmYaNWPpM1Pxzk3sm9IsIy8fBoHf
JbtEc25zldf7dimXqDMeP6GVxTZNq3I7jNY6DIyOsjCu+hBwbw/WgYlyEltf3SCFQIIp3Uyt6jxo
PXCBMQCkMIWrJBnUfZtU0BUC/dHJM+fRzIedb1PBSAeimKdgTymbuooxf63crDhVnAwa2jFrraMM
V+gY6tC2+ceq059iNDNealrtvlIaRstWAmUjz3g01NQsZbAfppBSVFecESVQLzZG7C6vpY3psFWJ
sWptFSGS6zyWozsdE6F+HTOydVKNCwoRJ3k+9meGCi3voNT3pT3+rEztYZy25WBxrs5s/1Ql7iMq
0AehUWzRKkwcs514LcSNKDPtxyouvpZacoq6UtlBzAO3Ndv+Kqb7tmsG3g7DqhhNRNtjLsqe4knp
D67TJetRcX4z4NFPCkD4Ve0a82HUhgOAmP4B/dOhrgZGFb1DQLwzvlkNDRgDJ8yrqSYPmdEcx9Fn
2GQ18zaqK7K6WpvqEilbE5oyqAnWNQ/h3TnJN7Oc7F8kXL4ZxddIV8cnK1Yf0k7/WiAtfbDd8jPA
KO3YCiPbiLKZGG8OBIzGJl5UrTsVyYA/PELqF+ZadrEqZsBcWJBb9tkVLdYxXJ4zI6sd865VudpL
n5Z7XfEzOm0zsJvQpPWlOk8J59906sxTWrS1F09o5xAXZjsVV8VOM0acZ8X8m9o4OWo5O6uw+frg
QFilBdkq0L4Wg39heNQcHd3awV2er2qE2qAeH/vkbAfZ14psvkeB4WulVRXh9UUxP4x8E6tSr/2N
o1DH17tVobX6zp/ax6nFA5OY/rEwnkmyMi5a25reGGjFRYT9LQWvkhRWdHH9dPJKVFPbVCuPgauF
cENA8Eh5ZhClYmMoYUqQGyLZUDQ0OcyabpBZroqwBze2DMYTZbx+73X6N12M0dPmMpqFOJtVFTjA
1PzALkSKfI8N0hn2qtPMh84qCo+9gP09gmauh9FaHuPIZNdJkJWHIRp+I0PchRqediMBwd7TrFmN
gnZ1NDKmVI1T1aW/qgBXLzIclcFRkRwxCRF8kGlP4Sr4FDrKmS4NeeHjt/9m77yW47barH1FmAI2
NsI+7RzZzCJ1giJFCTmHDeDq52nK/z82v5lPNedT5WJZtiyj0QhvWOtZRoVQ02cIeYsgOlmFNe/7
zx8pYtdznU/fdOr1Oyq//DTnGO/9mv6siPKlTFAiZQBCImjJO9qbxxY2UZe+tI1EKqlwhAduFQAv
qWnSiH0jowoJTSmGQ6ID+5wE9fNfo4HMsPdhahxL/uGYnvh9w2ZCbjo7lToV9COw4kW+SnnZ7FLl
f7Dx3/Ew6I91m97VaWodw8SVmyCZjhOherzlHOMslZ6XQS0IyBiNezhMP+mv250xOe9iLLCSGkW0
01FpLeiJjpnjvLDg8/d+GikEueZHOeMW9GZCZU3ptMe+j0ADqGpHeH3KRgw4EFuVYGUKMF8QdNd2
IZkLlczgZZPhA9Y1hDuV13tGwGJfd/wygsKHjmCCjUX6EW+3tFy3BQijhMXHlo64WeTcXEvGNtmx
KM1kTfT3rZvlxuoqtOkbdjdFXJcLS4H4QZ+A+mrdDv2ORYT9zSk/zJn6aCr1qaMb21OHf+OaaY+t
fd8x1bhLU3VjVExpOiL1Nn1kjreTiCB5RDjXbdQ9YSjlnaOMI/OFRSsTUq47e1OEObZUE58xLWG0
AdtLiRAAmBJMXg8iMfrlkJGVYyHrwq+Xk28p429YUdKzQw4xnn7M5Qy44nUWeWobTWa6RIept0TP
8WFR/RKQspxkwC021dPObV3Ubo0Irmxavcy69qOKh+A8VuGtCIdLFAfqeewsJMqFaR1573Y4o0mD
jekWceRBRZAWJWkm851CKLi2vQydnNOv2frWN0TV19sutZOlMVX52rCTcVVOhM904l5Oyc9Ss2MN
22LcpoHTk8SYqp3DomxZdNYvozVtwoKxaPZNfdFatys3jg8zV+lybPx+V7isz9PrcjsKMuvGyHdp
W4JbYeWFENLMF+yHxkPpKX0bzQmMpf1kRPqiW/epqoyze02vlJ7VrXpl7hF3TOcuUXLR5WF/9sLs
YtQN0UTXhiSsnQTKaP9t7qONN6TiQw9AGnIFDEz24knzSFQdEZND07H4HbybugVTo3BDNjL7IYQK
6cfFQ+0YMSgWVBRC4SzO7T6/610qEtjymwBv47pURKpNPlAnxCe3yC9t8kC5G7IqWlOMteCg3QRs
zOQsUeskK7SU15ZB9zFWcZKVEdB5w1nAWcOTINYA/YJdA7KHWRaLc91AWuvMiW79WpQklpVgtaNH
YH3Jpr1qdnWE+HKGwreubP1oO8CxAtb8LAwCsR4TvBhdegjGqN2QbLiSog+2SW/hRAJkumw7GbO/
M98UFZRTN5zjtHoZiN459I5I7i2bZUi19mUzLT8tCT7Bijg3YVZFVVishjB8l04K7ji5D3lc3ERG
8SufoH3YtOR+CkqtjQh7mwYEl21f8NyfYYA2tHpL9ijGZsjiQ5i06dIrdHLyp4sxgbEqy4ksGqzH
W799MpJCrYkbNPas4MkMZkmPH1d0B/ykwChy6R3SDm5QlsJJgX5gsXCSG+7oAqEkN2rDLi8wLqIY
WV01ch0mZn80ga05Eeqm7DbsxmhfXR+zegImRWpMtS2H+iHNPB8R+Nlmhb9D5w0/oZCb3/M1s71P
FBU1yTnTZZppFxojSzZzEXybqqZah8IH/5FVLcjAW95G8clovZfPEUzmQdlyImHt0le7zCx2uAiC
ymXH7QZLjyXiYK7aMO23RvMzbpyMcaqWt8UwfJC/Dhcp0Os2MVHqZxrAzug8OIR7L+vSQTZRg7lx
S3U3KGvap1VDz2qPAVPS6hcf+86u46e8CMWqZWS6tJ2GTrJyKI4Gpij6KuGIAvN7Z5Hf6xOyjey2
I4zWhvclosK9iN4knUduxrmJtxUi7msy1LwxooAQcQ/SAys49uB2ld0LK3vyh/hejSFUpjAe13Kg
AHHNId+YqpSbMnduxtbrjxVLBPNGlsF0cCr7Z4/E4mTlzmq0km5FQDNRq2bD5aZcvUxyCFphyhsu
plJZzbE30idbKayaa4ExoHFsK+ccpUN+JHv8ogtz43ul86ars5gj/2TnzJFyCMQbJ5k/UqMJl7nZ
cz01c70neiGg5i5/forhg9F/Lyq3/Qa40E0WkeMHW5MPuY644S+unlaOeHLGUf+a7XI50TEhjpPD
brDeKbjiSzcL5n7NmJ1tv7wd3JhhY0meQFIiT025m5dMm5e57ptzqf2TE1rFPXNbUAoxybRUU09d
AnCZdTPqgdjxTwiOXmVVNcc6xCPRe5KgrCwgFqvNOjJVWxQP/sjqo3FPbuAuJ/IJoSyVR5LdyUQv
FLt9FUKoYiWBVBd9SFFay6R2nRWq4n7XmtZpzip5DpBFw07TcnqYsgjuDUmmG8ZK8Imuo8ckrAFl
dbciHZnSG1O6kV3yUtMMnxLXeB4C9i8+ms9jmFaXNr6KFxVQCJvtKXbN8KDVfeUl3vHzR2ZIrrk2
v/9Mg0xT+TOiR0U4jHpuoY3ibUpuqJLLU5G647c09tCdRuvCirA3FKl6rKR6yLgRjmGr1m6rrnd1
yjBuzBhxpVF3QQnXXkTlg3wwM57xa9Nn7GpgsvFU9qtWA1znauZF1lZnO83NI0sWMIBzQ0FSRt3B
QfNPqsyJWNfsKR6T9K55F229LeIyfeLtbJ2KKYJFU2+lIZIHE2X9OrcmVjaWnM7KapbGnLZbDOo+
Io5m3n7OFqzmnhbF2Jm6irczfIE6Yv9h+k28Mz/GyIiONW7ubWobD0XHr0TvrKbOUucpT/dGGXtI
7hvQmZb4Hte9v7Zy0FGlD/yP2NSruEUsNEWtJwsQNx2oMzwt9jIV9ZKBDRSHBHCNE1nBbpAVcqEp
Z7aU+7AC3KJY0Yy4KyOoH8wW1722ok0X2d594U1bu0OrV/rWTV6k37v5qqAZqva+SD2ma7pEdton
x6p0AA8WDAqtuOyOtRFty1GYl6gonzkF1VrOlOCTbd3aER+/YEMJijXPAb8l7rIvQPvaVMRbNLqA
JZmwRCNEmtoVpykz3g09gFTziWr1yL4ip/a5C/NxFwV6AjfjDgxW43NQpEBcsqE7ZX5YYYDv85sm
fVcl8Y++yN8SnqYLG/kKjp/wXKWdXhfCTjaOlfA0cuOSgBtMHIa27BcHOhijjm9pmQUHQnIf7aqr
bsj2AXIpCVkGJwCeVM13RA4Vt8EIytHp1kN0hfI6BTy0KEgusNChKBQvjVm1hxLLGNI8ExlNPA9o
ZIvu3BeVWA8O/YPwYe4NzhnTkQMzJ/2Rh3W2L/3JuLDsf1AZqw/Gdc3NqBe+GSxmhkEPvHPUYqpz
79iKddBGJHTh0twN6p65d/pgGL+yqQP/BeJ3Ka+tjq7S08hk5JyZGUocAuS3aRJHJze1L4ksy4uy
vPwma59+/0IMXBdIsqGqINhzZeEdDRvBqlFouY6l5CTTnD3GQnORWOFwsjtgYUM/QWdpZm/3abgQ
mgpKtHSUrIrKrW8ib0xc/1QPrKxEaJQnPSXfes0kz7TM25KFVRv1LnDV2lh6ldUwiRK7z06Rj4Dq
NzFIsOj4fhOe977TIbAFuSjiuV965hTQozO8G5Px1gnpOMPgroms8cIRUKH70ybTIlunQTmu0fxu
S76sJTWNtUId6p3duX6bczgu4zWyqQ6vpMkmfQ2vzxPPgw5Vd8Zd2A4J+vRpBEzjQaiE/rGD7rym
qb7LCluf2RsY21qDRKuva8eq5bWvFZo9WUEkulasBWUxkphkUfW8HBh2+QsD/8Wi6FLK0rY8QlFh
+MR7uIZiIiKvWCdBe6ydXq3bCtncMOA34zOhSewIZewZyIWjBbaftqzWPxhgprtJThFI3txfWlXj
LWSMnN8WnX2qtHWszDm50CdXtAIxvNbIYRdRVCVmUbBrTedYjwz0BybdzFh3jqenR5nI5C7kkRVO
E6IWbyIKyuF3mLGPrgwKRXUtz2LYG7M4MVzAaJTA4yHm2V8FTY8uBwvNZEXi0bP5pEh4cymw19iM
ebVf/XTtVO4N6uKbQldLBnGr1Ijd7zYeRQ8wlNfbHQ+m3j9a14dn7pn9zuR7g2yybKrJpfizUnCd
cbMTpBRmWX4cUPPhoo0cNNJX+2TMiJAl1qEM6+R2YJ6xdEdGvS0h4YcKuQU7Tfem8jtINDRcp8YV
3wL3+xi63TNf1lOsfc2+otELYslRF7gjfacZyU0kwR/Z5bsUtb4JfIIMVEv/TANUBYr6w83v5whD
8thsC6evXoVnEFwXP+RCQ2/t3e52LvO9rK/0xChbfm7mCGCFFWxpf9dZE98eofW8cIR1I2Ry9KbH
XiJAn8pM8YDMpksZjQi0XP1KrAQfUgUrUdo7g07plMl3AznuNuzDFUuJmtdm763YYIbLKXOjY0cS
+cKw0uA5j7q1H+EeKSwgXkU963XcxExDQhTM2SzDVTvZ1bbIGcF2+thPg759DBErHR0ZLfLkmdKp
XiFmhqNLbt+6d+edH9isSgzX3pNyQ2JKOh6VHPVxYlM0to596HVanxsEK1vlgyS0w+JoCjs/fv5d
6VTFUafWc1g31Sawy/kQSn58/t042zhDjYlZUtaePYPBtovRtnPQCTRWMC0FOeAbPwapNhJsrrEP
sUnmay4GsKRjAl2+9Ar8Cik08wmuz7L2sLE3oS8XYxGNAErV8tNeVrBefZiTHwixLrUM3NeWfiUi
ar0avf7ezuLq6GnIZZ2uFpVreEc7vZoKYoaBbTmfxdDpOzv5jizReehkupUT6Xyx2ZvL/FhWbb+y
SiGWaferjPOXiMp/y/qBqS7qdV7Ks7ehtj2wMqP+yuNDHI4v0sx5zEX+uFK+TROZJ2+f+ogxnBhP
67g+z1JDDgwF6nJdMMj0/WrrR8NjpBJxMiKelIyh3noOJEGrt0BN8cvqHPhxDrdxY7pXvUp3HKR8
zq3xHnke4Kuk/JHEc07cq7GahGMdnNk5y4AMWfKV672CVpnEE42hPxwb1kVHFeSnqg/Tla6w8cqS
qtvueuwaCuCVYz+F+N6B+PruqmPLzfSUt0MHvfa3RLYRNzFM881nOkdh+BXrwKwjKC9vCfELnTX6
bn/T5kxPYm0bsEIjdsnVIylP9ZooXR6oZoDxnO3UMikgH6fEzi7akYF5o+DOR7oLsKWnybrN+4HV
XuncxbGboU919skZDWTwZLc1y3ie9kvlokiJvYzZaDG9IQ2vd6ZzCA3DPTPKouwXJN21pnjyM+9n
XqOL4r25zdm85H1bo3r3Y1yXzHRnx+E9MJU7hFV6p5EgFBGD53rY2do0d0b+jtGFdNwyvkQMZEGN
We2ubd116+pt2ifeD70jJG2tZ93fl6K5+NGVyewY2Ur3zD8BS7iLOB3sVZQqi0pbWJca8GwisS3n
5UvOSA0kt/R4vlTQiypgQjqgy/MQTUzEM693KuvwvbjeuBlDBRfTy7PzWPQ/xsRiLhmke3vynmqL
FUntpcZilAlu8S7X665yGKiyrqSSFivXV0C52do2gdUcKqd5DW3zRpRtfts5YmPHOjy3vnU79dHM
oDYjgrjMp0MUYqg3C5N9GPsn+j+SBxx9Y0jP3Ddze//pJ+ik9YjAs9x3HXWRlMlD0pTDbi7c5056
Ga21N+FSMT4czZsij1LgfZNS2G00Nj22TtB1LPtUdN1b2NTdMR6mq4DU+W18/r80pj+kMVlK+Nh7
/2ciyqns4zZ+K97+DkT567/6C4ji+//hW65QCpUo1ywG/f8PRFEkMsET4S/c5Fg8CFf6f1QUm8h1
4QvymFjNekooMCp/pacL/kCF8RvrvFBXZ97/jopi/tPU7liWZUuSoizHc5DB/4tfOZ4aTYym1ewJ
AmURFgGo95vpsZ7TTToR5U1glbEGTKa2UzMunTHXG0SRFZKYlRnVMzMLsQEzYi2Um558y5m2RX0e
u97hhsmfrAR4Le3zqkSKsuaWxIDW+f42qOgYyInc5xYJNrLb1jjoD65oXjNZ55u2Ibchrox61Tc5
WIdv/qWN6nTrNWD127wjKvUlc+N5UyTQp4ve2ieDoZaj08OgDbzTrDSTxlku/YrtXkqrye1ibv2i
JG+24SDq/I01UY/KoXls6hYG7jW2vDQRTiHJqghUFdvwiliv0epZhdH/7BCY7IFq7DJsR2sqOcCI
xrRhsYg9tsjeKhgs1yIODNqUb6aayRgkivFo+YxLCThWvr40rCpMC7TFqMiCiwe9S9zxo/VfI6up
VsozQhYwkOT9UtibtERWlse0lnRzIfL/aAE6ptnk1uDhvMYtBLEJwqXLPiz0GNf68vuUOvYf2BJf
qAfXC0SSSiYdrhKuuX9BuyST3wwlxtN9ZatHk8Cd5eePzG8BorttRS0NKnnO+gt5c9T+AESZb/11
Mv92d93+dgL/nWui/uFc/n0omIMxLxNh5VnmF+6BMCxzDNOUhZnRgAStilfbWspmVxr9bSjyJ0MV
P2OZ/ekM/BO38Pm/Zb9gkX8GscISX0PL5t615jZys31rxKzg0wkUqRXMkKaTZt11otlORhKvEj2j
iG0YZhitxpmsOx7+vruvy/n5358HAZfpbxbu30ckFe48lxuWzeLV4v03yECCZpk86Dbby4gTkRSG
XOKdE4tJd9uxJBLC6ClgXcbdazdJj1iAmHZmKRk6tJij7YplqNXPYWT477qztVXEr3z+US5mltGm
kGuD5OHfH7T9T9/574N2pIWD2PIlyI8v317IHRBT5HHQqmHV3U6w1v1pjRHEWzSJa61MDzCTretX
LMmAZkLuwzgwXextZrluxEft4rW1VWcseqO8c3PQ8HH9lDFbr0cxsaJdkVqkllmdvHdlhUBCtOlh
CGpo68b0TsTLDdxNToSIP0YDw3LglPRBkbgXft2texw9f/jE/2QSfH5idc3N8z0brNO/IKfGNESm
mZrxvuj03jYA4TV1TBejnyKfBtNWPhRGZEwAspKDJWeiSgw85tmMHqnSDHsrlIXNwOjZczErm41D
HWmvGJNpRM7qcahdqsLghg3YACuXh4CqIBIUWfCmKgsta1+nBye1zA0921tdjvOuMXDYlXiMa6rK
OJSMt4M/3S+8nL5cnUAFfA8Wg6f46V1Py9+uzsxqvSnv7WQPFOGxVL3mlLNyCLJ3dqv9tkZ5RZMu
LIPuaWpXYckMnBUn8rINmUhYrlFQtaELSx4P8R++kv/u2CyyEYHW+cwMxRf4QVOrzO4aN4EitDOb
lDCUrHwp/YZXQus+VgZ9PamX68/XgRhMB82CXBSIMxZ2Rn2tB8Itrrd5L763XvQuZ0amXejecVm2
yHlrf1kiZ1xac/PLkabPhvRxRq/iFEffd24ZxzQ7Q2hzXSYNysAsv22TQa4MUEoUsqBpk/h7THd2
/vcf2/rXR5hjXnlgysJx6bnmFxN/GiaaHrJK9rMbMCTMkluUqQo0VFezDo/vitpeyYLhRGfT8PCL
eWpitBcRwh0WrkWMJPUPh/Sl8JDK4TBgnpmUMtdQyi+HJKHwWgMLh30UqCtvfr5gz5TbJi/2RebJ
fURA2y5EpymUT8IMftbY08ayza0/Hcn1wfNf2AlsQRyJYwkuB99j7f9Jjvvb9ZrknWs0BrdpBxvL
kR9tNBp7NEn9Vaenl4LnUDpFIdxVhrOoeHGvVrsur5CG64y4gM57ynzB2K6f3Y0jnHXpij8co/1P
Ds5fx2jTbCAPvD5Nrmfzb8eI7b1t3HLkUdI6mJEtdWiIl5KqfDaE37LyXc2hycQhroNdFRGLMFcL
RwvzxonBUiv5kSZEhfnVR+qo5GG00MszBBoSP78VRhYSm0seAkzVYu3POdxqYTwhjkB5P4n2zCBz
WPkNUGummX/4ZF9wJJ+fzKLBB/DnesI1v96RtCxpXDtdvDflREYCjPGoHqZjzMZ21bU4P+2OwA3R
Eddo1ZQVGVzwwJ7yK1wG/I1HohyBwGli/OGecb5UG9fLAu4gJxygDrX4V/DFELpDOQce/ohEbb2O
DWWboHmdjOnRMXWyZKkCTyad75kPWdcTiLyOn4xbNyBWUNaokBebV+CrYw6xh6a8wmPh7SUjHSSq
LVtXctM8nYGwyGuW/S6pPoTJLZA37eIs7h/t0cQ3zgjyrUQl5NhwZxiHf4wpohQ5o4ZAEnDSkqVJ
6bDer8toM5UxxtWrDrTGB7tUpW5Okd99BENOwkzf3xQitS7FwPfYpbvaqbo3f07OozhwqtdlF6GE
xD4MBENtjXQmXqAkNCK4or8DDuQPjD3vetl+ufUcLmalPDokZbpfHseUqzgyPcPYkUeKtmCIeXvn
0WKe+eBZ77i3dj7cAZdApBYMxaau/Wwz5/TsrkV+gRWKbduglFIp7mRP2isnypPbyUdpP5B23JTF
z9KW9caV4bcgU+2O+9lfhqpxVoIyc6GVjvd+B0olSAO1qc3qUrFqf62CRy9YtXROJ4IJs00zqxfC
FV3SkEUM0SgI9hPT0sPcSsoOwNwZljJqp+vzYWTYZyIy07906wHM1ywUQslyyAVahu1X0j+1zRse
2MucaRTaPv2CTSwKq8AQwSUT5tggfyUMmmhnI45CUEYWkktopM7Ud4xk4q4opwtHTKhEU25mo0wO
ch4PfuWoP/BfrC/vS24CH8aYDY3HoVZ1v35BJp69skXuuUeP0y+7or2kQWHuUHKwt7EIxWVnVGqQ
ELXfUciMxaPLgHTh+eUd83h7nXninBowHZmMI2VvSXf7w3vkS5H1eYS8x6k3BNpD72tTEBuCi8ho
49+1cK2HB0jkECfQM84EJS80t9kijjHCB+W8QcKSLcK6/M46mYQfzM+woFF3zR5xhDMN2B+OjnnB
lwvcNz14ALQOzpUI9uUCn/zWaRlzc5U1Qm7j2CS7qtffM/DGm0AAUalGPR0N2U3HIo+vVmGCZBKx
+P3Si+pw9e8PyP7d0f/znvORquMGc2ilOLQvdXjWVIYYatygo52JlYP34D4fKbssf18MhfHCv2Jz
GhcnlmvRNq9+qkxUb3b5CpmecbNtNz96/1qqRjm+ST86yvIn5Ux/DDzNnhK+0iaK7dsgB+ugo9rf
ODwWgW1wV2DPgfedPYc9NICBUf2QjuFt48W0VNzVe77KczK2HyXmgrOblNUOLvdtIEru8xDSh8eZ
3ERh6CPqGeyt28Tv0Fyi04i/A4VnM6wVCm+MRy5IMqAWVBgA0DjOoVlNrfR/mBNemmIhr0gIe1Q7
/HLHHg7INlFle5064k80w3vlzrASI17+eSgxFAaMrKsk0OCY5nEbDe0vvm5A7snA6mvyP+ymIg8P
oicJdgkgTZMUxWgedqZtLkXuO8cyRN7jRTJ5FP4rJzs624W+h00JLINszhX81HTp0kDzkvOtk1t1
zjrIQv0cQM/s21buVdGs4i3DcNxyaCl4oX5HaTff2aOzkB4jCYe1NrKMCN/2dXIRTgkijDJ79Sxj
PKIjJ0QEmfOCtomg1EG+5oV0qPVibOfeqkoZAYOoJFTGh3JR8/YlE9PljQUcdKEAiWzLJnBfZrFN
pUAOPEz7Lhe/kBCJe1yUb8CfNHMgctX8Vk6L0b2+Q8ihdrUtVy88BG9yy1BnK3H2LSPrmwyuFHvv
gTzBUfNNsi+HQo6fM8jR2YIoWFeo6dYj3rolAvnothJ5vbJlsQuEtLZ0N2LbCe7queiN/SwJUUGo
bK6i0nsOrzuHqSpuUG0bhCogCqzNsV1Cd3j1uzlbJmFRHqYYJ42r/R8ReqcN3Kb0xAyIyDaiSVkE
jc0jbXO+cRH28F9O5MMYcHuIiY2RT5fd3m30B5u+fhsaroWVv2qooCf2S2V1YXhxRl8armIPXdSY
Ilmc9JOca/T713vanfvVUFuI1Rm/EDJFhCIxG0fIqYyFUA2uGphNmHvOZpJF55RtOuyqFA0X0ELL
6tJl6Lj0xRUCAjeWd8IewG8VI3VqP0IIKnsC40ZQFFmQh4cxr2/n/vq/cL2Tl5XmnVlbx2igbewE
sZ/XohtF5yZR2NRqC+4IjF9vkRbWlhZH7Musytl+WuvQAOxTNQ41oteLdeMhs4B+gZ1FZt+wryFb
bYMUsZqKb7Osc0AV8fqy/WdUafEd3A6cEmlmbYLSHJCYTNazHXBDRuJJGNg5RItlWrafCQBov4yI
EKxxCMWmxN6VBmFw6tnFuhUe3Myu6WvHh6GY3DM1UIW9YKcMh2zFUV6U4YZnM/+Bds9lHB6gyUpV
eMZAIdhuKPwcnr9E9Ed0tsfSl50Is057jpZDFLL7i8i6qMZtzVL3RkwwVazVVNfWOR1mA7NTmS8b
yUIFeZ9zMgvYuFWPdAhFxKPMxS4qk+Q0jLZcmwavcmVGGNqxPhSueRqsKwlRd+grI/POwKVnXT94
2eTE5Q4+dMSkH5/9CvBskMxPqSVA3hXGLsoLNiSCg0uBiH2LuvnZmE218MDhnme/7pcRTstexM42
Bwr5jEQpgv6BOXSw6XJ5G8YRIDZuq03VOsXJtdGPeXEqvxUidFe2nRCAJ0hpLFHCvkIVQXqburet
muWW1p3z5DOfsGS7i1N0bUB7iFwZ/R+ltgn8DaXBySB2kaHPfRNa6sE1QHU1UyKOlpN8h80WbqnU
OkrJm8mL1xQatP71/CIbHj11P6yyzGI0EfzMB6YGdI0foqzbTc2Oem+3xnCJ54ZTmKMPTNkh+R66
BNpsOpwi3PVqtFagF685omz5o8dcj83FLMtuJWMb03nHvjfVZy+48FVmxMQ0754aHaa9Fn7S/ooE
MAb7hjHJi0UhwwavPegojs55kR2zWGznrL5zMIMtysY2VrZyRp717YAQtG0PmR6xRPdbu9FvRSmf
O40zOk0qsQIWXW8qWR9iRDQVk/Gbzz8V8SDai9gPyELUDbouO9pI67scG55V2inwByPanRqyFQuz
Os8EE9s2GX9XNYIhXIAJQh0yyQVtDmO78C3oOlV0nJOkuauhsS18qJ+zFVjbrh8emtxNNllIkmqu
GhdLCbrouXTvKzZyl4hxOLBg0LVCZgc941OLbYJ4LVWauzAccMCYem3ojPLbVcEyc7PjRO4kOLAG
3LVUqJ7q6azL5ikjRzRI7eEl69+QNZOCllc2UY/pzRiByoYqCpUrN5c6B7HDDKrZ8LzQiyYjVrEr
kkvZOCDu3OSkIyBlcawFq3LJH5OiJsh5CdZ5aT9EvygjraMBFY1wbMTwRrnWOJNO7bArLNvbyboM
Flyx+ywSLzP2q1MEYBVU2MH0OrKockpAW/GOZnvbXeUu3Q6o77HyH1VE96Cm7gCPBGF1zOvWNF22
nAk5prSgBCjibsEQ3TfQWoqlGzcGnBkBmGvCcGS12EpxVVgbNftP6ag+QB8UZyWjw5wz5OqTql/2
mFlZPU7HWbfN1hgSsCKgIYfEceljeuQY4XjJZKG2SrfLfPjVdmZym87GfSbJOWhzdihTGtWrDGRA
hTr80LQONLQRiLaXzHuZqXLrscNZsE2JNj4mEdQdZCQp3Oh+rL9rIunyq2U1JrsXsF7tB85Del14
8Bzfcxf4i1hRGTpN8IRRAoWYUSANam1+rwildRL52vfjB2ARRIDhmeWli+VhCvPrWgc7ka62btq9
mfE1Y8d7HqccbTvtC50fY6dmA7eeNbKPaRczAgAY9znUc7kmPsZhZhbcebU6pDn7V7cjUy0YybOY
xnDTo1yzvZ41DbUTSh25TKTzQEm9ErGrT32BsT8GGD0Nc88YJnsnNLDo36sQY+TAMGZq7dfQq+jZ
8cz5Mn1sGI0sACW/oNpSC8z31l4juVsMXV1QEheIHiaXQHMceiuRIgSo4lU+e9s0BiKH7qjm8Vaw
iE37YM1WwNnZAgeTRz7sSA7gQA569U0PFbg0phv4mXk1x6F41POL6LscO2Ufr6RdDng05TUcN+/W
aDs+Km1f86fdD0tWz4luIhZubbAOjGRj+JQTQY8VFH9J5puvcWRv6rTFsd+02wQL+5IJK7I1vEiR
GEl3Hkk+08aL7ECgutMbvT1G2tpnmU67nY17vxDDArxwtuoLUuUCGzQ4DRxlhYdbyCfQzyhXYVS9
W66NJzfHG8NLjgFMdB4A4y8Sd5vYONTaGuh2g321UO6R/TVR0eivktG4pMVazVjbDWQcnofbPoUX
vTChHC/HPLjVuMg7gI3LpMs0MbZ4JRMm/wTyRhc73I7eIpjQs440Tn3knbLrMEhV4g2D3rmeSEDo
0vKEfv2HKKajCk8T+j7uRpz4lkk6HZXbDflD/8neme1GjnTd9V3+e37gPBi2L5I5D1JqluqGKJVU
nMdgkEE+vRez2uh2A4ZfwGh0QlKlUjmQwRPn7L12z+Uad0USfeZ+8eh65VPjQgQempeefsMKwDyM
8YBNul2htYTiWpX6PiAVYhPQlllFBafL2Ga/8t5clyN8tFm+JMj14W3YBmb+nK2JFhxc8hfWP0Rd
Vg+lH+wTlgJSN8HeZ0s3UB9M4sabBMEj1sopcjqYOLy9TkvwHKrdHxRHXLIHJ1+7SfDipjqXTqPa
3VA0Yklku2Wh+RWSoLSsKFWWwJfbP9zucvv2z80CvEo9mqer4fblGA2b3nd+3u4HII7r2O2OwS3w
5Xaf2/fT4tNgFTrdvvtzRyDkwTZQOliA5ff+8aeWhx7zxVTRJkTgGkQKSwLedk1b8lFo//uv3x7L
7BcS1z8fdhJA9AuL/MflZfz9HP785p8/9o9HiQOSneesIOEZ5Wl4exqEeOgU8gBb//71fz2/24P/
42Fu39/u86837vazf7w1fx5neYmxrF4CFOarKb7EDtt1u9fhKQkx3DMV3g8Z6oDRUz+DQu6pVeVO
abEdNj556mBdIY8vIQkzkFVGpb22zYRdhLGB5gyu+86ExfIO9Xmb5OlPwHyXgsyFg2gcNFX9trNz
a931yevYK5dDHbk0uIWeJETyIgw1vMVJFVxQtaxbfYwOogfzaTEhXqVYMVdV3pCSbA1XfUZY3UVa
eeii5Cj8pjrXzN5drzm7fllereCgkLWCP2YLxgYkQT4X4Ss09d84YOLHTP/sRuLqzDyFEdchwIwQ
v239A2llFCRq/omB/yFXySYeh9DQgf6hQw5bun1ry2c1zQp1KZxsPBQ4IFfdqJ+yznropmUOEdUw
9NW5J9O0SQsdNdEMj3Iq2Er5cNtdj2R6232OOFYueIlCz8kw19lDsvO1qzRlu+ZVryuL0DUQGgzI
YTg7mvYYbzp2bGFMakrYap7HtIs3TUTkiig5UakW10J/Sml1r1H5/vIHaYa9hbNE4Ad0se5yqKw8
86ugZjNhd7p9Mm4Np2kxkBfgf6P+gnDCCj1TS3eIiroLjQnqngEGRqndlaoN7jX/0Jbjhb7GT9Dt
u1qXJCr4BL8K9kHJCAzQ618yK/LPGI1w/vLuwZT9aIzg6jBNwhZr0MktsRqNvVxTKnabSGYpPdr8
obGgZXpx4O2xDl/tggXVLuJTYtbbwe3uxsopDlU0Msey3sxBK1buQCGCzqnm2dJOtzJx7thR3/vw
YuP2ztOj9GxPlrOCSFutFJL8XVTa6hgL7M3zlPG7wMhZQLdpo0idnvSX3CwnXFHYzOay3iYVqRts
JSUYEXi79B4ihJ+7qkMG64LvADF+sRImmYizAFVjyC0l10DclgOqaS1b3epFOO3DSpsQDBdmHa2d
OU73jZF+5aqqtqVufUVTluzUNBp7o3f9u8QCNTHwjNGZAODz0mg1yebKSxOXkmlCxVz5TsvArqfe
tygQuIDv4FhOJQ4Sx5F7mWSbAhE9WSnrSJO8M217MFJ1qgIOLL+Nsyec5LYudCIQaKH0qszXpaw3
U+3+GIZ2PHXeZzY/dfNMmOfs08C3xGVCNTukHYmPaFBtc/4JEtJZMCH3RRU9w1L4Yopkdx6OSw+7
k4M4LCGUvi0LnA0ezHgScYpVE+N+DCLAEdVCJ+Ni965kxaFvpT41sxvRNWrvkZbLpXOEtT/Pz5FR
b5KOiQCkdS7ESARR13cn066NTTZ/+jqtM6IFrRIRQ2fm1VYvvDdTLDmSBY0kxnTPAvvtMh6AjqG4
arspGjfxnIsY0venbiURXVPt2s3oWpIyxt1p4Tgopspe6brqNylezq4A8FjAa+WjbYx92zo/KokQ
z7eRLYL5Im88RTNijiUO26Z/N3IkvB5ZLNKav2D+rCiZn8yGDJ3fkpifUCn3OMgAcaxn/OYAHMNR
LRrGzH41vHEbUefvoh7Tu9QQzAUWFo5+nvaRZXIAIkVJFp+nRYOfbTKK9smgPWcW5ab4pMZQfQzX
sbCPs1uQV90Ha7UMn2OzewwqEs9ZMF4Lxyq3efoaQNFuTKJNcWtDP8mMS+2p3TCbR9MO6KLaw8GZ
0mcQaiS9YtJaey30T1+zcdB/Oem4IaqCItSh0VKB8A610iLnthyeM9oWVgvOSvMf/F7nQItsFc4z
JoVHUbbttmjxz9dT8QAi7zI5pr5hWGB5xldvWeZG9P0Zu8VbMJX1KsNotpFj+dzMeMqzMgPVvLhq
gqh3N2oGCeFpBS6UmXoGWlpn00ww+o2L0x7Jl6ivKNbii6aDJs5em0YwnbDGnxGyiZVZ4Fmb5MTo
eo5fiTH6NlEkb7HVNtRF7jGruPCLwvQerR77qhXqamw3DprkM2r0VdJpnyJjfRi9dw2D6MHuzPoy
gHVHsvvqGfKotz8mXW8RokYDix8wOKFd9TZtd8QFHIGd05qbQcBEHrOzBEn+DiPCaxKr9NTq5YdL
odf2Opw8iXxSRLTL4F88zzOBrxH0AMEZCqMN1YuGUD2t7TAJEOrLkjlpnam9ng1rt0DynMroZ2In
+iq3+mEvixqKnPND0sDdBn3O6MPb0RR9H4w+PeWB+e0q7istaCo1m0SszBAtib+aR/rCfsqRmQTO
tPHNql0hyGv2pbl1K/YbfjrpwJwECfTesY/aKpyjpF5T5rc+utY8zafzGM0j1po6JhG0fzRdehqt
XTwLudVcjTAlVk+2qqmkxd4doB4Zpy5ZtnhCmKCx+2cYrjMRD7kKZYPZwXIH6Fk2FT+XqqMuYHcj
eGY/2KUpUiJvrelDsXf6+HfkzQeEKt6OUoRleWSyPYuOTQTIoFCnm7haOlQjvpxtgOdspSfTSWXl
viYvo6mGlY0bj4XTLQBeVDlCPCJpXyIamSG+cT80U3U17em5qgaawghpt7VON4/le8Thq7UD5trY
OkJNLFaDqvedG/Qbp7QdoknAQy0nqY4BAqLdfooycqABmtFvw4ztx/s8SzAhQ8kKpaFR00xmutEN
9NalQweEZkXHGAYTqRzPbfxNcAJROJ0HHs9s0g09ocdMVv5OGs209tTTXFvVF33xok3waRuwIwjL
TN/iPH6TNpSjLBMUR0Z7IlwjDqvmEM0ONVBX7JwomO+LnlVn0dRzEn05dewzF8mt41QRU9Ba5p02
lskmwtEBP8Z8jw1Syo/xXNp7djs06kTzoxRKbcy6uUsD/OGt58IGjocVVfm4FZ5eHdzW2vrZvoeZ
c1yzcXPXfql7p8DMLlNSBvtJnx7VAgLPtY2AkuRm3cB2JuEi8cNMoYSUG3TqvD2GBHahMRKCO77u
LNmEeCtf22B8nJC3Y9omqjxx32SjzK0230s7stAv9Rc9oSSxy/5i28FJhxijCcwI3eitxj65X9z/
IQP3u8wZoM04MJX9pd8pxFskwSXXgHVsZRshK4m+btmPcYwYKuzB6jti8UUZ1XA04nOtyK/OzCz0
taBc0/d/nI1r35WLZBPFU9sH+JdB8Q0ZT0fCLpu17ow+0N4MaqDkCualFG/vIr1JLg6EEmkM9D6J
IGiZvBvaveqDp1K4PUyGTB5p3S4cz9SNN1lDN+XPDyWh4jj2HdQHNYOlxeYCVqzhEtvgBzCZUUk0
9SshMpOJzGLwm3HwSexpbGDZzO/dxNvUc6AfbzdeTCCRnVA6Zf3458aNYIMkxHui4dLl0VtuBDBc
b9atPbZpkvykfEfpRyB45ZnHsdAoFvvGIN9BpKfRfenThDmBVswfqHM3uSW9vZEH6tioDgWaVZ9B
9HYLp7cDHw7K/PYVlysSBmkIgZXjZznyONUCyDKzDvqLRytz+SrqR4aoxhj3u9pwDrYgpzimLXUc
b6/w7++BDnjraYkijkvPkidHZtFqaDD53yC/7sIEx4xErWONPWH2vR+/mXkRgY/ZTFkTHW5/s7IS
csz+/vMp3TdRRmQxlu54pGWdLQ73udvKWXuypRqP4oNBc3dMln+/3UkpFG/K1FAWAFKj1heaHyLf
KFduhauvYf8Re3qzKcDrE98FGauz6UZ0AzYxjYxyfFdVWLWZTRo8B2Olg3HGqYFQwvSgmevLTS7K
4jjf3TLQwbXzcuaAzksTpYcgwoNKO2j/5x+X/TsfJINC9Tn7VsMMzMlB0fcW8Mq+5JUw7H64oWFv
NxmXirWibbW65WlPqSQXGqs7at+7zC3RoDY90dKCvuUQw8pXy02uCSQzjMv7fZfN67KfTDzwVNuj
5psfuTP3Bz/N92i5naOXxz9bF1SvVXH89j0YkSmHQb/c0M/GWw4tRo7wraYi8ulo9H/94+0rfLe4
bfyGSUofwPSWDD0TbeIivvTWvEG9iqJhlNOusIpzAphJQ3H5Urvwy/S5/+Aa98EK+Ksi2sr1EdEM
BWR0D/7S4s/VBv13XPPjeRgfCv+UR/qrXeDVoq9Bl1d/ndnXYgo0r6ay3gzTeHUGAJx9NABFdh+j
FOrMrKBwmfJATfxdx9TNP2JHvrcl41Cr4KEh+N572viAAvNVDCP+Cu1FuVQg3vBTHwL+tgERTWs/
Pdv+ifjyQXWwtIJGVyGapUPpVyeNJj9geFrmponzy+oRsFOazQy0GPWVlIysSsCsvemcJzObuuVH
f98I+lEMHWRywOOzuv288Np2Bw//ePu3f901LZaD7/aQt3/WZe9tOmW//et+QzCgr7/98Ha/WTj+
Vm/tS52XTIWqstrHk4Vfr9J/t854sUGibNsgfY8Y4kEfnRbCt/biUQGsvDLoj0Onr33tVGaRf+qk
huy00C8qgr/KXBAumX8fAT1AZAEKrLXwwsd8ICWOS1gvj7a1TMIcbRvnAXtYndXN4p+Ez2hjSFvG
xjhenjjlDP23HOr+vlFhWqlx49TdxWDxOLve0R7TYg3QB5vPkD1auGmp6CluqjqHvKKykxKlunMS
Tqtu6d3FRcUco+k/AboSG47kszXLPY0Ec6/V7TPbfii0fbtzHJvlrte3JhplyAXVvHGl8WRkrdrb
MqbojrgW4zhGZV0mO8u9s8j8UkkrrmouSFzW+2MSmYfOAdbr+EG3y3z83WxZKBVRXCe2Z+3oRLLX
BzkDnJFz1J7WImeSlFnZe6NqWjRkOXlc86fxTTf84Qi34aeRFv3WdN1fmMwunise+ra4un38ZTsV
5PiEpMYYQ2wyvIy5uSNeB+OXD1NUp/idBF5CAtzYzr6UnY+ftWZQZ5TTVy3819a04m27DAJE7cFs
HV4IqUJvYMQ9xBh/6/fJZybGd1Z7XmJ9sC2TvUSSPNuBunpwYQDVMh1ToClyzjOsg9uhbkdmLrOE
fRd8a1/ss8Zz5rvPhhuPG0So3hrvxDOOExgF9jSHGrkVoRt7vxugYDsx44EXyNY668gcswwIaBBd
tHXy+WlBO5dgsndG+Wa59i+vAiDj0BcMmatNm0UL3TONVR7Px4rSRUvVpKFkiCSHqNmlXXml1UuV
y+bcSjajZu6lIFhJAVt28K+BasZkrqdXzTJ+eFZyHePhmiEGcAo2lKNNSkYUxSToBC2ta1L5NH2j
AfGZ+du5e5oa936G0IQOBeyII9knmzDjDYbABCJ9adZs0l3QTlUrECbJiyrVh51TriagVvLae+hc
ehW986iPwxsc5vcqSS6eo/YZPXsnwyefTeUP30N/Ng9k92mcFvZYn+uq+smnDwPdjh/cJQREuPOS
znUwp/zMQq8zV/pyRX2W7vitDPtbMpJngf6pCgRtwhmZncjrXJVdaACRIG3KPHvl9FkK/3eD0LxB
SBB0nc7ZCfpAfKGB+RwM94f53EtyO1AUE6nY1r8m3eXdT76Vn9M8WyAhscruktL6yOelFWAysxDD
6xSYij0RhkVBbEdXEJvaWt4KgfsHx2W6yeANcJhad+CQXnvfTdYZOmH68Pq2XR4HvQixCiAAmAzl
J8vvngwf14NgmkjrpCQLSkAOjMZFBkhKmauHgQ5JgiE7ynpzPsOOYkjPE8+F3qx1e3zO2h5H8Fwx
6m9Piew/+kKvGP2/pX6ebySX1dIoafYNUXDqIAPlHbAtzblPlNUCyDZpg8IOV2jIjWoM1qOh7qzB
pQtW8JHBZxy69uwqBhtsru+T2IT6fo9hcZXY7UtHk9eNnXM/0buC6BF2piNWwEIOuLJXLjMpWmv2
r1FHhmNm7XryjQTmgKT21YEki+xxFOOqpfOqGsYnsmYCotH6xcnDasUBmBkUsLywvdb5e87SRSd8
yEbxIC3tJ9buR95h0jgU1/bhOi2GaqzR2uSuZRIdNdnfyxysXuzsa+JJytHc1OX4SoPJ8vTfiJ8r
GTAh8PJH0EdPQz+/NWNDOWYUpPSU565gAELUym5w0D8aNLCM9BfCkJxUZWvxWHtATcgCFGE6yAQz
q7UVBCLFmjMANE3FrrIIVo0EUpKfwIhphw3RjxmE5cbgeRSclYl2dSKyzIBDDi3zSml90po4zQ4+
JTtqfvW9erPp62SNcNllfDfg48MOzswu85yd1ovXJAXS1eIycyUd5LQYv/sax+oAVFMHYCrbjwXm
HrLLutNL7ZIZ8y9sua8qZhTKpBBB3CbqnZmioXrVOq62ddD8ipOMVmAD7AxD0HbwI2MraOyHU8D2
1BbvDJPscMx84oBNE5vXMKBrM3WqBzUdTHP4inr2L7mcr50LbiJKSn2NbIZmefVbpy3KxXV4iLuI
kxI1wZQBtBFQ7sUvLcV2JHOSe82+PxkD6AMm9/SPyqeyMzCOtYja6qSQWBkogcvh5xR76SUNujcQ
EmLlCj24j+mmrpglfxoMBfa4n9JNWmLvhw0SQq70NwgTyrWG0209a7yfWbRwTA1aoLNpneuZPqsO
9G09JDrAcWT0ehMdY9+585VrP7XTkzXkKPVq5BUGajwn6jPmFERSlTq6n6W9JD33V0RRc2pnIokI
QdDAvI27Wcbt3mIjtvFyElQLKzZWUYN8vXbZXwLrMBg/i9+5Me4XSt81JU8CfZHZrD20jKu5Q1pV
ybI/gmECB+U3RMcZwXPkF81Tn+W0UGwx7Cg3000g4QA6RESeKmd6aJnnnQO7985u2ppbvCUJQjGn
hvgUNGSbm5fALD7jwZvPET6Kg2ImNpKbeJbLjV8T0KAMPl68e+7RXHwnkypOtaJFrjdzdUotNohE
KtBZQi157AoZbBcb5lSUxp7+2T1k6wBFJDe+BGMEOLFsnWD3J3ZKWGiCaOvH7uhQWnMRNWy5ZHYL
+mNcSu5uN8aEck8LUJrb89VncO9iq19ciYg+l5ixc0TI3LZwFc7CrEz2A6pf8ibss+JiCAYCfDOx
tFOopNCfqFWHJ+/QJPr8RIxNhYHDIZFZ1lDceqZfw0Lv7g1VbnFFUCVmmbnz4WeHce9oD1b9Esva
A2HGN25sTFuQsQi6tXo12A4gFZPTC+Ybiu5ciPkumROuqy7VTKNbS9oHb49rErOcDNW3sAExWws+
qphxVhnAiFwmdBBMCZYBl7zLvci6CzyFbE5G2sYFHntX0AkObZBmm3k0+51pst3rs5lY76GzKS01
hutlz6MNDIbnmin/hHE764M75e9Gq5meeJS1mfX7iYv6fZ61BhgVo0aGN6jQHYFPm7soTY1zPHGJ
E2aOmNHUGj5kyMfMSdgyJPOB+GV9H5HgqwVYjBLKiQJMx0mqgQuWu4f0AFvLAsabGttk8VliomOI
MWsXkFZyDekCAAjooQ3yGMJ5we+xpEYE+GYzB2k7IRglt4orU0pMRGjp8dblLds1Lo14DXwhPQpS
iscB9QXiAUyUNlBiBJXCAvA3e8e4sK81mQwGjT8qKE3gXnr1dfYeN0OvbOw01LG6jzM7v9GS+PO4
gG5sP9sYdjwdsB9cYtV6lySDwzz33X0z2+dZlCTdet1HPmhfgT3aaEnLlYwXeUtdsCEgwIHXgXiQ
/INTATCLwXQEAlexwszy056mu3monupqyJl5qmhVi9hfJ9RwVs1ls8LUkgIocbo43fjlFK+Kwf6d
RyOIZLp5SJzI8sui0/L/7HD1zTwiO9qgfUsQiTHWTDpyKP3IfG6mlCzFUWP3yfpvNf5KTcmHVtSP
tYAZYMQRQpYchRdIKS6uCT3P2l+nKUu1Ded6jQAKIGU1MzeW9nrw488iEwhqieJYpQSsXLL0V1E5
AeQuwGG6KwSL1NQAEkOGmRLXE2quc8mrJVStw5IdBzTBuvxI4xUyppX1S6/ZYAXVmZG5b7hksmsf
j+9tRPlBStC+itmwgak8Bxl8SwJBTpOSi2UaJEJAyeQafb2PcyummumTvaXYWWdkcjKViKH6jNHR
cgvOSr3oHy3D3Gf2V5QH8OlLFNeK0eopypKrdAbtEDGT7mMD+FFa4VNKjJPIlL+uodKFeTGUm5Ie
4XKMQ1WxaA3PEL1PU28Q884FY1L+IZFNd9AxX2WOzbBnmB8Ko7gmbenuq0AsQQBGeq6cRlvlyrvn
eviiq+aDU0g/JBpaT2K+g4MHoxZxJ+BEs341mULtXNl/Vlk2HqVDOEowLm4TdZ4y++LK1GcXTH0h
qvG1y7vV7I6oTph5KIiesEcaHqsfQjdjQjLPP9qhk7QVHfIrsA/YDTsqU3J+M0UGRkLvleMrpZfX
XJ1uDlUL/0wsSAoi4Q9yRkoTP1TNYOMfd04+GSwOomWmEs5bgSLCcuBJ0ZfF0F3Zn8ZsaNsq9+mh
M5GAA9yso6D/vFnjb+9YWQE3ygFsYEyKBLbQ+aVxIFbRtWt87yR4a9dVV4t1bVMiAjyOVzmVFQpz
3J8oROgD06TwbcI4AucB5hUV02Invpn99LF3Ti4HOLQ/JVee48x7B0X/XWM/3u7V9R0KzQBPK5iC
BcpHDTIkcN6hAgR86BHIkR4hgunvvNENdtgwqAoy/86wRL0OWnvV2lV28XTmJq2LcCT3jTBAHHep
A7CzDqtZ0rfA4Vi89Fj7jKfymb0+M7M52TN7OeVGTrGJm6bOP5Mx1veGSzNYwBPNnfSzshGxImlJ
/njtjcEGX88AF+T4EEacASRIs++cicJLNqwOCXRFUAIYwDFpItPTbAfPwg+rGbF5Ixvd1FO+og6E
LlRhnou9D2JMtJAd5nNm85BgqIYwbqNDYfGOo4s6lhitVgIHrHQXFmTxbLeKP51jNaZnsreb4Sot
Kq5C8OtJhFoygjEngkiubvf0cja0tyU1d1ooYHb0ASKZEDJYVKQ+NsjX2O1KcKpjoP22wGmFZQuo
dJiZ0OQYqDusIeisQvhC9K7ML9bTxcKWX42GXhzcJuC+Pn8jb7N1kiCFGM16nWbDmXCmn57BerRE
/tQJFTX0t3Vsss4nzI+RM3IuOPfaaPMhmc5jy0Ey8ax8IHMEYgegjqePXrIXcxumPlrKh20T55ZM
GYWRhspMiPXyzjCMzFZ87owkyCwNFQqPTmt3HuJCqyz8tTSSz9v1ZG69QxFXhwnmlen8Shq2Dk3A
r9zad52FJoi7wrEDejS8JzOfnVFrGk7NCjs0IpSUj+/OzO5tw6p2bqPAbAaZse8wEAjZq22ZsMn1
Tcp5vxi1Fzfp1XE07H2r63ezcMlxbWV/qZm5l8xMD15eqcNSA7vFCBLPYtGEL/oh49GGYM5wTJkd
hr8CDrE5XPN+mfAQASPQPgDYz/aVdD9E3BWn2402yB8J6TIkDTXOpligq7HUo5DO3LA22IScqtl7
S0YN+SyY3Muk9HQfzTjBWUcfGbYPu9nUHxund7esJc7JktEJMQr1kCJIgy3+vvVhBBdEDrbCeEgk
h2g/AfByuUguB5W+YB0Sab9rHsPErF/eP9prR2fCmWZHx9mmCcqrPKvgwLAnIOeL3azqPTiKbCd7
f++1RbCjye+u0CIwuGuXqEy9O0w5jqeb7NaQgxUaJnQEyadHYTCsAsqEcdmpmZ0Zb6Do4Fxk9MeJ
GB9qPX3PBpSgkMq1NfXjg5M3d56KsZTNMNK8qyg91KZdyrE0auSEc1RmM0UTsVNPdu9UyHC+cdj5
a6hsGVdDhd8L7RDPDQQisVGbdoSz0/gQ7EvKpRh1TyXa147KOGwVa9BtIaK9UgNXsIJVI7gcRwVR
woX1OVfLblR67P1TmKktZz9p1iGze4rbdtWqlM2tVR1Kj6k/nbVhQ8ZWqYMsGaMJ6hKUCCpF9CKm
jaID4BR/jdVYiuHNAC9dRZRlNlwYSn1Gxn1DDgD0IUOith24qN7eJ9d910a0abaBZ97EMXR7ws2s
5lVMtaWP8ctMIbimdOVaDwPFgJ6aMkTfJhwCCFOM72lKFPn0LBA1UWGDRCzhjxFFq6KRiauOjgLn
aqo72BOrjJ4BC5ZpsNTkyH36fpBUPQwdkoaZqXeol3yMtEmOnZd8Lub/XhSfZcXRhJAWsbcBT3Va
bOf+8BQb/evEYYVHCZLKX4eg3jH0zvB8E1jxTEp4zopFDin1yrar2jvS4bg++ofUSN5x0Yt1NWJE
gwpBWcKdaoBPU+mw9Y06WO25/q1jYKdb5q/1jiU/AqwNIAkE1YXWNRhMcDBhivLTiRGZoA8Qq6Xt
HfpYXQh4YB9/p8UYBD0DwdyyXg1iOyCKQLPPSi4mNnw5d7c7Sj4MIrQqzeyT3N3LraWOjcRalezi
kUnUtOCyaa3Z7tlb+pQs7fM2ahbKRV5eSUa6pCwyK7BZvQGhK4l4NY0OV7mymfXP+zISydqhfb7S
ls/xz5ooxyPIu3EbjNknWYJJ2BJKQLABQd2DdSoyBBTOGISF4mwHUM2eJLlrmUKtSvq2b8OQtLhF
6nhbePH0VuI51Ed/aWfI75SGzr5Vjn71a/1bqac4qM0fNCpQPFfzfE5tN9s71tyFMWb1tUaDqtb1
4li39SF1THmx1HAoBzZ/gWGbl4EaB1IlOmvw2LvADThPIggpFfJNtP0czg3Ig1XrFTzgWKzTTgB8
1apPpzIAeBScj8sR0hnyVx9ML6ZZXWAK3I01OJCoGwhF4rqrd/aB3jebHGkw1qPPPC5Hj6O3LFJU
ieBCGaIFOZdZFhULbDanFGecHfs/Zklsc4HP2bXzt2U95DxBdeBtmiT9TLzouc7bh2q238lF+SoK
d5+MFata5sgVXY0Q0czAR+o9tZTX1kiHkPBVOvsF5a69nESt4g+Jmsbe7CxWyLK5j5skxOrL4d1Q
duC7hRo30XzTWZGDogOz5u1vF+yIva1unjDNZZD8HSIOGHhAqx1OZud/Nrp/yO0Ad6B5SAyQ+U3f
/IqEzzHLwaVL51n5zMntMsTPXAXltCIOcuVOiHnniouvP3Bo2wxSuPhlny5mamLhg/1y7poZgSQl
T4d4k2fVs9x1ekZEuUYEo06tKJdyQllkQbS4lf36Pmo4GfQKt7Sg1e3E9l2NDm91e+bdgEs7c6f7
1tee5GBrjOOxv1FFNHNwZy7e4GnmQmB52Df7gEUuwWuloNuTLrO/gahup0ucBSQeVxcN7TS9RT7f
GBOClFkWOg3LUoQ4HsPGq7v8mPOBBOrOWmMsYXXAX7suAX/URhBOk32ntQXvgu11LGB69Du152q3
/FyfkFpRuvprEm8hGy0pfEDuKSgP/nSxx0iub39rua9ggQOPtKrjBmbOst1pPN0MTYszSaYXHFFL
l56LTlKJfOVbIJ5N2iGEQW57l8W2kRwUPp6mwoW9T7W0bLyKT7O0jl3uYx9bOFlZWu0Lop/XUbwI
7GAVs3fKJnIkTo4PnypZ9valNl+A//1yGnYqUcn1OaEFDRM+2BWa7m6ofF6HINpoHZs7jv5VAX8a
mDLHo99HDNDNpVOoqk0EtbEVbMXLghLB84O1B/yI4Q6GDG20nlrTgRvNIctVnLCGjMYJ+Z/bdrls
cnDUeNLnHRYNgl9b3Gc5ro2q/VHzyW2yPHgRGGuMVHtIBQCltAyYmtqSLeMSWdiRt2e0KS9UiCd7
lK/9sssqOu/UD9aEg4LLtK8zLk/Ga4a3G6Bn+jmanPSd7e5kQF6pm1PWksuB76vs9jESfzSWII3b
OaBlvByP442PRAAdz/b3be3GS0ejwUDBrur90C/ZRTUfmbKsJ79tsjtvsr+L8hOMmXpnDKpP3hkX
HUL8Ak0vTuaDlafTsTU68rsJ5FqTBdSEyBry+4zeQ1hkDU0YAL8Yj8g7NGr/iXFOWI2JueYhthiF
kQfhvjM4gw52Ru5hoF5yOSXroMsR4UyCEb/epyHNw3GNpGejjwZ5gDMrlglH1bfQRHHy49YYGK20
wUygurgaPMdT5iFkm5zuYKcj2aTTvaDjNaNb8rPoNagMcvmw5aDDcXdDjGtwbuBpwIwwUpLC4cl0
296SXGNjCiDMDeTcJJDzVdtfwR5hapny4tGwUN7ULN8YaQZEfaYEPMkOPrRo4lWaXl0Vu8XHGQGn
RE/yB+nz/+mE/y86oe0Z0Ab+73TCw9fPpP4/yIR/fuMvMiHOYviDFv8ZtqW7rg1kbPwW/f/4L80w
vP+YlmXAfMOj7f3NJbSD/9BED3TOeg9eh2nATPmLS2gb/wkCjPWAbR0nIDDB+q//+d9/qf8Wf9fX
P/QB8a/v/0l68wzzX2gQBMq6hcPOhQ1DqKj1b3JCbkR0T0gVuTOmbNjnVOGMeWNcrjMDLdwCTIMx
+fXH202T9sPWjZNHVHZ4MoGPmpvbl7ebTDBgFGj0uGg53fF2g6ec5K3l5vZtrTKE4VWRLHTtdG+x
Dz3ebuQipkkt869v//xMA/ULn+NUkXhH408WKKOWm9tXplD80EYRg0w1apnMQRtoMA6gmVq+JL6o
ZPriebQI3+bWRUetdeX/Yuu8dhvnki38RAKYRd4yK1nJCtaN4NTMOevpz0fPAHNzgEGP2r/blkju
vatWreBUcz+4VHVfK8ID28iIQXH1NuJQAn+AjQM7qyVTqHLmfRhRudaMYHBbPduFsLfzEdReRNjo
4k0rIOjSBBrk5aqZcI/PNfj0edWv//j5E0yB9aIXwd2k5rBQoezXbd6tlcUSmUdQlacpkHt3seQ9
BbF+6SYwNQlZSSWw00mgCzAMIltV9XI9vgxKpb+XTQ3/CYKwUK5lcbQTKND+3/tclNgf/r0CFl2u
nlBb0+C1/vtDfFUhfUq0H3EM96N68oMYpxlwuApjCNzLn5FP7eQgju9dUcOq5TOOkg05GabQNssV
HHEGEwgcgwBTeWU5rpRAOWdZhFK6zdbtLJzqZomROMjs94xbZsJPvv7fH8HMvPrfX6dZ9ENbER9H
XezcZA6g//tDyOHr/L1azqy1v1eSLtFtKhyeczD93zv/+2M5//Xva2zRjDIyRDlxz7Ty7/20Mebs
QeJJJNOe0clB2pqJrjRY2BQc5S3iB1E3q4uknkmnG3/Ab5XRJNKwaF1iQdre7BcuvVFrpi6RYdYC
io6lT5/tHK3H6Uzh0Z14ZUDBwMD5CigC07tB+yvsW8hNQ+M+tU2zBEDbMefM78k/0cYv/VbsQqbv
qjNHcSYrKLakH1jNay+PZ6X8KVQXP64apKNOSCCdzDK04XCEEMqsagMln6k7MydiQPypX72+hAs0
rw7gm2jxk8CxSbuPUaZg4vWvCauEUlFzUV0savtF5ptCzKrd8xTmjvYbHzC5ZapL6wt01IYwD8z8
nJ9JOtCuWmdjCM1lI85DTSxMPrvRjhSE2HDd+awtXGuaFzMl2k830TBAW6uDt9L4Kn9AwLl8+/49
OmrXBV6gHMzb9tzTh8GVswMK9M5DSS4R3APOomOwZCIOOJaJ1Zz4evmBJML5TFbAT5tZ52MhdC8/
0IMQrZUquHIzo6DHNWPFIsfjRZaDqUDgwsfAm6IDyXuMKKbfjjFT/R1TlFMPMHNNVgVc8W9Bxz/7
NEteYYzCn0IjQ6/8WXYMvMwqdRq01HCxrVEixnpNKYlvN0qVg3SRbzN5Q2UPMUGDY0wojrJAu2CV
Z8CbVY/MPHcQ9ybMf1ibp1L3yc+g/od6KQD8CU561rZ5bra3/Gt5ya+Gk+5jpgMDSPXGqD8INlv6
E+Ard7GDo+6h6cWBXWdH6r+XEsDtRfeiHel6woHBL2lhuWHr7/J2cddCiw/DY6t8Kr/jOzhbsNHW
5YpqmmjkyFmglJfsFEKSO8tGUSx8I7sU8PeM7WwnyewUvnJNNgNZ6kTCH5Pi3G+r63iQHnrm13d8
6uhyedj6rU7DbpjdPy1dKy8LSyUqDh4oNXXJP4W+XVFIlrhbWMGj3jg4jmlO8Y7XYsSdsKjdQVfE
DGpBe1RC+/UPmT06S1Ny9cZZWuTt/TO+w3d50/wqP/Ja/Yx+DMIEYHU42jlwQC5mLfbrgsSY8Z00
2EKxKQ+N7I2tJd6edlpZBoiaQ6y2ZpjKHiuTVb+fcqfkONDof8zmU/rMCqdAo8zzkBES4oQ/GCEM
xInaP/0OxK/flaOj3Zh8AlJlLj4atuYwDW4cObGpwJ53eCRomnbIGiDoV5vWrt+rXfvaRAZ7hqUa
vv6PCm66Ci8nbx25vTfyB3vHcwL6NEftR8noPU9q6PCi3pLlLH1C0yrWEUuKI5cfR2bA9HLqD1Ew
ZT/+wd1Bs5DUJH5xgpzCNW8+X++xK34VvwZbKAQQn2yDYeT3+xVo2326qFsGkGyLgxc4ympg2gKS
aKmX6ONFyqtbeDO349GTTLUqDwxZKc7rJ1MxMvogYb0x8Cnfn2tSTPLWTw+L76qa7+/AcDdds/by
9zFE+YE63OL3jNvu+iSTE0X/BHnPNhauzucoMNRktoKGEWKyJSXMmFYsyKe4Tt/j2b7BDhZO8KmT
qGOYYu2EZE+0eHkTq+ZoR5b3MdvFX2FsGd/BiZhTdb+kjX3Jv7qUQAAzAQ7M8V70l7jaJZAAz9gZ
40fDj3mSntsRIr1dLh7N7CwzugWCvG/x3N6fOKOgsDog0Opx/b0OgpcVV1VLcF7xC6bgcwSV14rX
CSG6cGzGPUScEG+BFK02/S8Ps/NUNlpK//abxT5SdASM0nG8l/j/hQSem8vz6/zsH1Lz27DJsnrh
cUhLl5EC4FDaQDRD0aVlZBQ6SmBg6uUknctmAT2GP+EGDoFJH94Y3Bk7fT7C/qYgJohJazOLf3gv
rNLeHN3niEzVZf8XPGqzdfgdTJZovi8c5Rik90TZSW85b7e1XrthZT3v9Rrnt4ijbyPAV4ENkPtj
8E2QZkwCRoaHqh11DMTgZ/ovWJqFI4aHooZ5i4f+rh883l4NM3wizXVF8Cfc4deeNyt2q9bGdycw
L0S+jqQXs43ZSnNckgcvlpvkw1jL6/gEg89X3uT9a/+86GueaKyANos7c7KKLSaB4YKr25230GRm
3ewXEVMYN5ffyibFE9+ZQ4ki3PXOkmEr6lrMreeJTu4dbqEto48xcR7JUU86eXSN2rdkRDizm+Du
bHInca/0zdxB9UcMvxUiTyQfloAMBF2gE7R0KLWzRiOYrZU32skYUPdsnmidvlp4cIvcWjCnXPgj
WFRBKotXiXhCc3x6Q/wOu7FTd2JPZhKGozus9Ph+iai39JgnTgCCS9QET9eJjegy/yjEDHvoFjrV
rWmsyt+isuvL4qDAddNAE4FxLO4S4/j4N0qOSDF4SSJdPnn41pTSRoIOgOirsxPNW5CAAtCOblbe
GMl1Ofh4C8NRg7cTfSu3cmd8ZLqZH/nqVHvPTbgZF28QTxNLvxG7xls6SZsectF29PQv5VbYwjY9
4acxzdtp+2+xtOu3APW9W3uoZHsPXbknO/mjPS68/vhygsNCXHerZj9s5I/Kh2xi5r/1Y3xrX46+
h//D/+Ng5jMVQnBB9gOKXTu5EzwG4FhYAs5OG65RlZO8jd+OGZ17xgFzNIkfkTo+rHLd6ZOrfKgY
ApNALjk5SRHoBzzhy/gQbl1z6wenvvSJ3R8zN03s5jxtqJV4Fx41O37pHRnrcJnW6Q5bjPiobNLj
dBtu9YXrzy+LiJo7LuBUv3Fw0N9bxap5H9613Jw5pzZ6vhalYPqWr5dX8fL6DUdHjvws370u9Zo2
YCjtljUoOcF3dyg/FeA5jlYTUwImJwK2afAOEz88davgvHhf/vDg1J54EdobcJ56FWVPHKm2LZoI
TbjprzNIjcA7+YTeKF7JiYxKABe/7k9D6KmFp1pyRfKJC8qW4HHXm1tQXawBGRj15jN/xMeW2S+i
wc4hv1pwiw4XlFOkOV3vabO7uztkgGOu/JkGoNGm+Ok01b744Zw2CJJAjXitTQk/sp+Xs/AAI9sV
wB8xF3RV1b69CF9wI407rlSCi8BVpPSEvdfsGH8/ATQHqttDf6pPtbQTgVROcuEZySr5YEDBfFjf
VMSnWvCLCFL85sNXsjPs+QWTxoqxjGhdHQBz29EBtAPxIoATHtAiWne6STQ5pj0U6pqD6jU/ARim
MO5SB6SKBz5+TA0ziGT/vPGOumlgMVt5sO/JyUAm37q0TcY/lfJ8seazlMoxGbw6Oi/LrzHzu58q
d4vhDkYOZbSDMOJSTYj7YcU1n+VPW5yfmIj8iUhCPa9NxqIKY9ZGX6O70dfygEyn7FZxIerrvz+W
GAisF2ivkWI9nnLar/vQ6Navrvvvq7+v/f2BC16/NgRCKUy9hk7TktJUdrP37RNKdYMfNTSYimqf
dnlNxDQd3/wKxOy/r9BHUQvH83+BYxd7EEI2oyFEgvP3jaMqt/lMs////7VSloCuGvnireovY52x
CT6FddDjpEWliBNsyQSLPrObf6Gk0x5HMpealHWPVLt13qctHo9g8s+8XhMPwrH/91ImY2ANyQ6X
34PGdtsyWbsBafxG0iZh+e9o0Rq2R6yyrbb21NrLsMnt8XUzu8aEkkEMCWUzXcrwi33ipvZlZdUv
seI08y8NK9ctHU/cmos3gU4CifQHiS9PS1puC8ltSKscTJrJXY+v4mjh8mJoHj9U0d66HeoTSzpr
Z3lHAlARbxYYKaJWFoD8nOw3v02HhdNSi8Io5XdQf97gJD63WJDuug/pgwbpteHTv+HaC2HQan3o
fkcwxc5lUL2rHnSdMPJ1xcZ+MML2Sneox0osOW7wAbSPYC0cxId2br8Wkx38kmrDhVY+8BciACKx
ufdTZaaqI6FK+u1/MJQezTI9qV+6rR5HGi1g+/CkvqV0b1+5m2PGCiHaKrctRgNUSVbzb4EQ607I
12/oig/UssPH8ghNmEunm9Nb/ENRTKc3aNbzo/ktHtAMFo0F5SlcejO3yK5+54Ah/lkA9sH81TCl
a33GgwFyUVjayPXUrfyFJ0J3bDzuCOPqapc56PFSO3S53SUUkcMUm/iGHdt1sBtQIL3NE8LYyUn5
QYA0mcLPMM9bsJilZG9jfyQf0iRXE0GQgUoth1Zi8qNep8pu7virPREh2K20NJnZYnsaI3Z2gy1P
Je5D+VeMs9HgwO/ncmK/fFs436M1so9FWyxnLSaDK231Qna8ewLWOo0brWUfyhHEhM5rvyRuwQ8/
tZItdIy5324MxBJfiLsX5zZ0Mv69zxdOixPB1AlaWihTnO8n+md5A44ibkQ2lnO8DxQIzpb6souB
eQn3lXH38iQMsGvQ+fBLyLm41aSKcqpBuadzZLLIQX4pFBOi4zrYkEd7zLG7qKjhq1M4G3i4PEY6
hrgVn9GSPRmphGwZO6wTGBT53SXeq4W9vFVrcUPgZ7ovHuE5IXe1sKefpSUfMaqBzBxcSDQKBkjN
puH0X/g2ytzl2zTQWmqRI/0oNN90VAuLDp/PUWcEApnPMwNrf7xxNyrPcMv9E0Dog5lGckGXme3o
XhisdoEfPZTSNWgEZj104ZKeK54ozo+k2GKwxG0nQC7F2lO1iCOHw4RvQ+Jj9MOLtiG9mBnhqQN+
4uBEazCnjh07KOrnInRwwYTnaGX6v5EU5AU52asFvfs3xR/tqeaVmIqbKmy9zsTNS6VDmXO85rYL
FiUN2T898/otfaQQWMMDJnH/ORPmFCvinGh4E56GITdlKUdp43af6lfmL+H3AHqATsbukgjF4Jyn
7+rNFa7jqtxHwEwjRQwyJTMUbLhMTEeweOrBwW6kZyB7fHldYqO5fVXO+CWWtriZiA4Db2ms5jE/
RQ/9FxQBUuWZBwNrX5YhABA3vDuCCizuNN/qFw9JeH+1MAKt6iG/bPWrmY5Z+hZCKAaQuHe/bHHh
R0nybmITNtFiM3Ro3hYkfC7s/lZCLKzZJHlfgBMr7ThoiJjd+DA8DBHaKvNcJGpwo29JCTLJQMkR
ftPaaR5T6XZctGEXcxU4vgOM2Sz9XwP+hccBwdcPfQ0JDAOGBbBPEK2HHUwOe2k3X0+UcDzqO7kz
s+vL7rx4jygj7szXLXsYpwnL0sQZ8GgUrTQ9psn7k53pBpkxTKy+JsVh14wzzMIWqsVvOFbCmMI5
C2GtK50FFXdYE1WEOTcOgA7gBBg7V9vXrT9gE+s/z5PdcjsL83UE1rKY7HF365/kyCIJ5PNS5Qjd
vWQfHVY2eVm4NsgQ10zZbi4YPhyXIGl+xdj0kh0ZwVW7criCenESPdVDaFAqOBw59dfSWb6BoEUb
+cbabQVz2pV77TAd8P6bRYzsStuGYqEw8cx1Mf6nHeXHHaMS5oRdDavpMu8UsRWeufMsucWt26X6
MYoh8bDeWYxfnBoNVtAx242IPQQ776a4JLvhsHwoRJ5bEPShESh+x5JLNosvWJGJ7OKMOYXrrHR1
kNAIPjCkIHM0Dk+qGNICEYn2q2Lx+3e9uTEYah57NgH9A7cDK2y9zCzUDX320yOvtyQD1YpGi80H
0sySMqLwmVbVkiPSfCoMg6e1MHlAWPovR62Oc/vkLdK7Fm84odhFebCiYbcUaTXN9n04Sb/Ip/sz
y00jiWJwgMTB7mIYLDgTYh/OXJfsGcUWl6bB+cpCIdEYM9O3YvWi98drAh4fPiOfIQahTALuOApl
9+kx7FhpbNiIH2PcT3ozEndpfBHUTSpb6apeyXYJYXke1xcrOlSu1UK+UC0MS+fls2qxxSNoeHHC
DN44yfS3vHeut3JuBp91oRVb+KjlRn5gU7kk/TRzytcKi9BE96rR1bM9An/9J3Joj5HVuWLgJBnm
H+/a5Cxrf0IS2zh4EQqDzQ5ynj8zO0vlgHXyOEJlMEP+4qtfKXWKMt/wZ78LSz9YHpJoPWF409BV
cmwjls8JY7Iwg1IG3GAYXKPpMRsFOMVt02PLBoO2oxt2HBuwsSL65Kel5a7xxvZr4pVyZS6KZ50u
bVLDZd0Nv2JzntPyerrLN+HCoQgo2NEl/RTHBsqYF7uReuCmyDflEhyDi/KDdnv5hg9qC7Q5mg0E
KzPwsYCdsV9b/I4PwaYZrb5YZYnHGlVmUq9ZeOAiMFIERMq4zADF8a/RzmHRU5k42tYWpnXGCdv4
ei9+TWSCkGT/NXIpKOeO7TtsKf064eSL2Mp+Hhs2khmOTugWixVOxe5wai7aOvtMToKjPaoC0zeX
5r7+A/S7YSXeVHf4ZzDAflkQ/y3GOvlqMX6Xhd94ga9/sv2ia8wuHJIvxRXOXFhoCazd5pdanHDX
li6uZDKwW3xypCfrxlLW+q68i5BD/2mIvWoXn8q2HcxYtnTBA7EhbWNpPdcJQBhfUmZgFScWg9Hu
v+yNnv+xXDJxo9qTOrsu8W21h8vgBNeMFUCBh1c2O1Xui6qVbRDcaf+QklKTwefHKQGMlEqt5jtN
9G9b6R+7LrRh3NwWe/iNiC/O+Y/ikPIIP2DkSTDL7XRE1Pz8JaaaHVzDlBccKF6/GH4Mv7I9reND
dQp8ntZv3iQap6bdApaW5Z6bXK2fK4XSzVOTnUTb/kDt+qY4OGF7qYshaUOWKty9J6BO949j2Uit
9F26UHqpm4SmZJ1uxb36OkwooMHILdmmOD+xR9WyL4luyoCssEd1LjOeRIZj4lXS97itaAnFltau
/zK+WJyLjCKPh0X6kVqb62c2Ozy91/me1dtcxtsU2ywom8v380jfX9v63FzYFGPwE/Cb94gywZFW
ysfry7i9Gm+6JAS/PziXVGWfdm/h9M1BQ/n/3MqPZ2WH2kb/pjpZIMPPcRBbhaeM8uFdPZYAOudE
4i2bKY/blgRbnskb3ja/MHNoyvbJbjwKdxVbmBXqr2ybb5Slg9cX7R5mh3P8BkpYiv0Vyam74FBR
1Pijo+yLnApcdeIrYYgOa2cbObJvuPnB2Iz+eBruoqdvZ3ILzdLbRLoH9xqXDcKzzNDlbuA8KVFI
wY80QyKkIX2Z/Zk9spn3DTP9Iop86n3K92BB+wTmrFdmQzfGzkc1WTp15fGEK7kVbVUPZirjgHch
smmmIboA6ssQk6GNgPBisDpuJhffVgQlGQbvqaufu84kmwdDPOzi0BXMMk87NWxp/7J0v1uuJxkn
VB9Qh5hbD2kdJbLkp6JDgVg6w7e4rtftY5ipgepgS3e0PzY3nYq5QyZGc7in66MwPRXwOx6qo62K
Cx3fhoHAisZieYFTZ+zStzJcpbMwEfnH3Go0HwJIK5t+gCeew7ODVtMf7uM/nOWHwlzsqvuideHD
XZ8SKi4/PVat1eVmgpnBVd8IXwBXeP0ot8W6Jj7zNF6xGlaRkcOD+sFyF0+iGc3XaMgEv5XX2suN
IZNEDAAAN7nhTqkBhzjoHxrGeLmJEl/azh7PaAHGhxpawhbcZzpPCGqdpaefq3sAosQIimJ8OTkZ
YAwwyUlJHj2fiBCVezScVcU1JgvtC6xTaQuS/u03aDOP7YnbBseKbACANxPttI7pNhA524j/AuH8
aa3lPxmtpvUMnCzwVEZsoh8dZKRuqd3wWKDtws72guKtJFmFJ582OIWj5+PoSbYDYTkLT/GHBIaa
meZ4Z1ggit+lKVrBHR6YoFgvkGlET7gP13aC79dJnOzwSaWBtJO2kxZv2qdvLTJSFsxB/0ZNxDfT
F2BotSSQe8eundLt0O/9ENvJoma2eKjegs2SwChHcst1xuKhVOYgCXaqU7rFZ3dVv9ptjJVPZgef
AlByPW+/yb+CSIR/7YeOWIgcHNxMvWbdbMIdM9bgn/wee8Y7NtVWT8M/PZR/I8QynCajeTYaWl3o
4/PASutXyem5OLxo+6t5xvlCWygcXq83fiKGM+P9mW9GyWQgCQ2XzTpGMPhc6wnGNCQhbck+YEhH
+nmKwPhF1IEZzWfWRfyChZXrvmh4DC3xan1Ct0QRqnuv5q4kqwrXntRiTFSbY+flgYfh+d9MVEc9
aMEfqxCRWDNriRndXe7XTE3RGxWjjQE+x0Iz2vonxfHzDQ4bRHF1BSvJQdbOBIvRNwvgO//IwNYw
Tw3xnT2qqhelV9VHDG7gL0wBY8bf2LjMR5ad+NknFLcAthrZ9kyD0z0DjgE+GtZFmU/jQvI5a/Et
dlF2C7vgIbGPUd07ErFfPnePCjg5Qoh6ERHOvEI3s6PkcHFEpGJIhbaS0+3Cfazumn6FDwcHIr7D
IDEeWzYJTCaVcXynWs5K7AaYERU+NZrxubwgK8+vyU+gOTzq2TaxDEf/AAmAs8pm9ABmyo7jNnhj
fNq+x+hTlrZheP07PTwDReOjHngy+OG3KnljSQ8Fn8BZ/A7f+geHnERuFgdS75OHkT1e6N/RwNI3
aIQUUNsOb8pvdqwocVbL7wICrpOE7iStns8tFEzNU++yzTORc8KykhKXWf84uVHutLWdE33JfWGv
5uZT9r7bVe0yTWZetsSsyWy/OUBlK/6ZLoXuLEQKfy4p5onCFSEk2pHakZhMYbofVwN6OCdewJe3
C/owVhrP9cIML5HbnBPdFJD0NBs998NHSvDoobwUhb9c+AwXmDiIc0aRa/QrkeSf4WqQDkW6XMFG
QbHBW3G7rwScx9OAd2zGgjzritPspl2+Us2FD3TEs0BlV9r9BVx2wq6Zgum8PEATVvfSmuNRucpu
7TY3uXDLhY9naX+RROzfwW23sytkAiyFyS612Dm4vs6ibHbyg0j5ljfIGIJRlg99lsHcsrVi1YqQ
uTKpwsQrCN0XIcgQUsKH9qY5DcI+q4ut+h5BNogvcHVxAMSowXpaT/4n+5Pi9RMiGD6zScaptrSB
LCk3FIa+CCsZG19BLhzGWHesqbWLeMCfZl+9pycOdYMo0g3REJ78w8Aoph+tTXnFwIEUQT85C8o+
Xg97Db05Xu+/z5twm+h9KbxX1UfuxWvJfjmgOvInYHf7AP8vsV9CemNJm/oBc9RZrNpLdObjKPZT
dJhyyKtwFUEwYLtWrXAX7Mdd7knZPE+J5wldFMKi5Amm+KrfWZrjOw8ZG55UuepZvuts3HvkZ+LK
wJdC2vbFhwCEccVLsCWsbnTG3E1HZrIWSUuMu8vfXN7UCZpPM2NWxhHNtafcyXzSJkP6K4wiEpfc
cJXtZbDJ4CmSdayvluUODUW4XHWlhzVXp3ivkVmGC4sse7oaJqMkkv/NH0ZkzMjEMbZObimOC+1y
0y/exB0HSz2tGX1x9ZZ/87hYRbeGeoV5tCl/1L/ROfsacZH6ZSB85MfzxMw3Yd2EJurTgkbp1mzq
3xo5PX4bmFls40upmBg0CPOnk2ENM1kC2qpMRoAwtntQv3fuDp8RbeSLMuwmbTp7udP20IQsYaOf
mB2OJCv+qLFjP8EhamvJoFAx1XijbZD+fyc4WNOI/mPOsWrf6tHEinGMvWG4Bh1KPUemSMMb+Bjc
+8osQHaXu6WHEcdZoLZVGHQiybflzqbcyJjZ4U6McehXdKOpeOJ5GdowIaDnTk63VlmnUHq+9A02
yuGxvKSZGbmLFbuD4MqxVxdbgzCrwa+Q1jssgwoCNzWwcgh+xdPEvPlbx/LbghZxSX8hMJcFsIQt
3fh9vctnB7PaNTfBly+MFNF+nRcf2mn8CGJfJFjIay3pG1Fz9NPZnBQAcZdFsGotw2O2eMGfa5b5
nDENG03lFpzZFDRhJqKpioNzP03Km74bfOYMpWYZMSIYq3Kjg+gN38mhZfiGH7Fg8sSXF/lDYcgT
nbEULC/6F35OKuDPpntnePJC3JE4NYofc3rnZ7TH+ih8KZtkb/BZa0QCNhUefJTx+nrUHh4ejFob
gAZw0TNDZhWprwP7Tbpj3nkOHzx2wVkAbLb0PSMf3Aqz7ecnbTXaQ8EfvYQa7HeJNdylAhSyQn4R
7zE6K2x45/jyOsMNyGczL2SuZt4RAYD/h1l9zdJgY/sv5YIa29QLrICNE+4Cs1HitWzGygxu4U05
6e901tzw2GzmCnnk4IUIYEIhuQBYbtq3bI+pDY6BTL+wle82kVufyqOxUg944x+wvfuSGRiiDbLi
jeSrB91w2nt0Y+mG68jOj+nbYDNdnMaNQHDITQGWp+w82uIq9yKEY+4CSsfSh4cHzAIwfyIqWSrn
D9Hd2kf/pvFpGd/+zJBtwK1mSvmyww0y2InrTLuOJPSi+BjDB85W/VeFG9aX5mNzHVXEJpg/YDFh
4CwaryNniZEPhENaMLcHdWCISMbYUZZW2p4SM6nejbWwydg+OXqqLc9luU4vRWQvP7UvvtaJpvzL
FsGDIn7gcptS2d/qnWSLVGwRFZFdSYcBFRuTGoQaMKwyiy2bT6gEnkxnW1nAzkM4PyLCe32E97lg
5EZHnYGWf1K9l/I7iUr9yxElj8gPQzWF72rLT4IsiyWUQJT2dThrMF9YCGiq0B5slM0TbdFn9569
xxueT4bXs2kLyDZEzHO7W6yT924Fi0r7m/LTNZ6kbTjZw4pKvWTr4y1yYtIghr5+Y4Rd4e+5Ez/A
dX9HqqptcM23M0UssPXx8ZxWxr76DFcsrRd46h1OCHOb0kJKlm4XHPfQ55zS2D9hxMKHu9b3hhZ8
sJXUZt8e7xXTXdCpdXCF0bHYakdQgRYA/sFJ954ka/0IsezYrQEPPqqbAHse7ZFbfrJjkxYZW73M
4yPvZzfaHsgT1pBSQUMDCLcoNMVqF1TWdKTKXh5EvC5CC0eLrj5O781ZPWD37KXJKlKsJZXtFRvN
07jvFHexMd7TYKW94RGw52QG/nhhxeIFNqSYTYyPJeQ1DISxaDWpeqfQknVv8gybneBeL+3xyqy7
vsZX40JT2uog/qZxCWiDKL+cwO7W9/S5y0O8s3DfQ/1hEj5BfcJIdfoX4Qpxj99pGFpuZOClNE1O
dajfYmoO2poKAx2nkKiUneyn/aRTjXovfjMezzNyH7ZEZJptZoeCX9FcRuZz2OTlWyz42rf2nUgY
NpshF3G7xNYs8RmjR3d6qu6uTIxDHI3BlbBfUuxmVnIYfoTWL84oXN8QbNDBLT8XB066TN5nwQd2
Akx7wEXppwZfmLbtQPzKCf/4QfafoVsxaqUw/a2Y/92oIbBsocwogLHsCmzlEnyPiSM9gTkslg87
dao7WeEPpVNhEp14XX3DiYRjkqOpAk4TYcv6PGWEJJLfIuITiMKZBQ0IJu2KTeuh8OZnTZRVfJ2t
BaMSbb38yESn9IavKF9hIwIhe6NqVjjODTXeuwqCfJFmca5o8ADKOKzD+QAOzpPf/o6etIlYQf08
W1Dfmxu5bq8Aw6mtTrYs6IdiF7JfpLsIZkaA7yXsHbeAxLekabPE72kdbkuwDAyiZ5oSh0cbkLDh
hJxVGIkdY0Dz4Tq2++VKZ2za+7IMDXXLOc1YGg0r4W/+MJ2Cly2Pa0I8IuxmOkxJ5jecpXfxCWW0
nEVcVKyrrrBFDhWGEdTW0nz5K8lJ9uWwyhabfjy2xQkRi5TtstInrkUcSXHE8ee6GFZDf8intc60
ixlkwWBiPfY7meAVba3okMWukw5ck/uUJdRl1EIUCShCasAQSnbKbgkPMJe9ktuBK9swbo2F94RU
R9AMzt3YMGs2tLv0rpyMA/SkroUba7UMrAt/sTApjPLSFYvPQFk141Yd4XBc2ZgjbdVftK/+8DfY
7+Zp///m/H9/FWV2dYKgFv/hAvx9X6gHMzpSw4fjH4wa8nkrq/EbUqVw9fe16akp7rJdHvpnZqyQ
HjlZBzAWN6yEcgEoh5cprkLB0AGl8GpZwqgfJtxRq3qrE4cFCDF/6e8/Snit2eQ1wPObvyai8pyD
TXj593ejVlwdC1yvJZgHo0+pIVUm+hGHmWv/97V6/g9VAtX+74+pQXrw9+p//+Hv+/7zT9BXYbu5
iPrW7gkYM/++CXk9qvm/l3/f2pLCbUWxhN5STes9Ds5jSTeuTBBVuqcv82ZFLdK9emgKlzAFb4ID
JMVta42DNtla7kSzZGlXB9NxfDatHejctSKT1b2WR/s0DT8NOTvJyuJTwj3VxcJTsQzGG1inrKJF
7NSs1+65H/NR9rDvIKEpvT8XBupbAiRQteZWgroJC5kmcDNSIJ4FCAK2r4RZQ4ud5FiwlwuRlkZf
0iZ38ERTOX7DlvOe9cWwwo0Mlr0ATRuTFQi4XcTgqulGP9OYbEfDZyEU0gYZKrzrwJ90VFJYdsQ4
t9Sq0LsN+Z48g0CjwyFrsdgmXJPpxlL90QVm8brslrjWTQlK23p6oArB1+FFwdH1eOI9oaSh6Lez
lEyAJoLfqcK2aPoqcKYOWmMzcBAmDWDzIIyrtAjvfSytC9ips5DkyXigM8rSF9QWYC7uXC5IbmEj
nUP5Jpg5Myqi3iNIXtghQ6br+12gSb+NAJ1ZC2H4N6L7wkzEKsOBOMrX8ifO1M/cAM9II/VpFYTO
IFmDp6HDfcHpcxXDplCWjPZ6WRTt2Z5BxBC41E0NI3k61n0WQraDEDjlPziSIeLHwG2MTmR/tA1s
sbqnDYgnVOnKa7BVPAesRWikmyi8RrhNnZ5FAuEplI6iwMHxf+ydyXLjSpZtf6Usx+Vp6NwBDHIi
EuxFNVQoJE1gakLo+x5f/xZ4b1XcqpdlaTWvQdBEUVKwARzHz9l7bWnK6WSHBYbgbKYT16TZoZEf
47STuTjMgjVwKuJozVsOJwKJO0DMGSBZ9+JDd9qX2bcWo3zwawTr9pgON3MiDy6zgB7TQ6TTcyBW
JT7H5C517bLWpPk7ISqEtJ/jskKkUDiIFiCBrOzEfgttG3STrz7ccL6dDDJncIKgPNbkBkQfYz5e
UWDR2zRCNZ4ziTs/LUjMCh2KXk61vW12Hh79cddOM2puqJECZv+NqYrniiPR0xeuxEDKhGEgjkxY
zGIn/a6HsD6W2LTnmZ4IQAAW6Jzzwx9CDZ2GxZAnpXa131gCy28rC75iBf0+J3N0k+i0qAwOWYLX
NkYl+tPsYGieTc6SmGrAiptX4XAtKOmgVS0DotpSwjM6xWJgpO+yymh11fGLHRkUcj5aZ7u8EE0G
90fk9JWBelIkaPcBTlTmRe6lwzW9MstErmuWsrjM5J3O7t8Y7n0OpLVPspllQGSqSgBMeor6O/8m
JLg76Qkrt2WYa7erqMijLNqSVy8PHSVNjL11C/c6WVWIbguDeDlNy1HPk4c3g6Hhglr0abGZpDoq
3oC+onuYdRxm/UwXPBhCa+cYSPznOj51EYVK1lD15WXyMATvUTMeSDBkloPIgCWWzF/prCaLMUSU
DF9Z2jMijYKXsGCkXNipfgPwcDuZDel+dTJvjc7KN40zcZqgVA36nOZ/PVsRG+DkJ/Efz1ZyP8Lf
HlpmiGMyIX7uOILD2rlJBU2sgsFn5Io1yRvag21l7V1hsIVJxk/N1l7Hkc+6IH8O9GJCUE310RTs
7ckFMfhoJ/POsWg5Cus5VzrX6qsEaGLgEoNOHLIcDa6sH0ewWZCd6QSbzCptesFB2G9SSxwGighj
VFxwGqc9JH30lnawNzDRHYm8sVFFgiKTPQPSMcCW4KMSiabqwdVbggNiQHUmY2JAuGiodFNb91VR
b3Ix3Rnt5BnKDtaJQxi1X5uXtEtzxO/0DG0C4CgZAB10c439xg7vcgK7z5rRvdQG/Oea86SD9N2O
Gtt4m/5EGDThOSvZgEqG9rPUbiwNw37Bbs4eypK/y/pmCP9R+AFzikokB7SIFaSikKjIdewyJAdj
xxJZOC9aQpvSz2IG+DgU9Hhqdw0oYaHSHyRGouhW3VtL1tFesymHB/WRquzX1IIqkuOAJV+jB09u
A6H168RHWmIYWbjG/qbfQa5DMqAXydqx2C91oAwMcjS3c9A9RCUJSm7oPluFRiLbYrTmNEMpB/XL
sRySfjnKUfqtmgB/DxPnIY/VPiVtLUBvmGtNvuJq9Kx1j9PQPDfF4/IUD74dclCFSmzNySfsxpQc
J+lz5JIdCZFfPxBOg+Y4nwbGOGg8dFIC1k7LqZgWU7txO4rpnMFHr0SHBFpbNfpEOlwY+Ju+l0R6
U43a0io8t573oHRKTzVEjWTZtMsZ8wxOs7XJsQHJNC8hGgMg3gzIfkRgjafsSW6ypMEgwh8Z2eF0
MaSR+i4POOTtuOnX09KmbijErYjP1NXaDFsC2hWQ+TcKVvSqhNEBJ43el+FrDCFagFgaTQOSHedW
zJ5VoZ4ohgY0tjPvyiXkoBhxUsoAMBOhuzduhrUvDujyl9InUdGHm+qzC0ugszBBYwuD8GRAshA4
dA1NYuU2dv1g6qXwQqkxJBzZ2McWXY9GsffrucISB07zy3YnHIgpM0yBFhvlSDX1PWEOTbkNciR8
tpLnaaRnXBzcCYxe3jHfj2yL2OeCz6bGKEP8OfQkm2TviEG7PpKh5COQr0Pjp+7QXRYc34u/+6aI
p4hNovjhpo2z9p2MIedA3ALJNhcjj59FFex08psYdTUDfXg2I5Bt112A6SVvYnxLXEyy2v7ZJNJ4
zqzzZNYEQ9nlTnQ0MCctwbHVFl+842zZHfencuTwMnXOpw8eFILMfM66vjkOwd4cmQcYKhqO0ghQ
mrts6oHH0Zl2nZObZ+/SJ6+u15jiF/H9GDr2wZy7HxNHIAcrZQ3VXTk0W5yttF6ZNMY+MN6M2gsd
F/iegvlTpqyXLGOQJRCx4VNn40vq5o0JXRA1mv5lJpJoXLiKI+woUtJPkY/os2f/spZ9m65L3drm
CdKFsHmcbXsfqQqyAKIGQ6+2DilphHfj+TED9WY2A6TPFvBBNNLEEvm5BBOj6hnDGMODkjgWV4CM
63j+61YGYK+m+uyL8BUsXbhTJIXM6ynOrAfy3yCm003KDHfeVnbv9TX6Hw3a2trS0u04NvHej+YD
zLX7CpYTCNtwG0Z0r/QQFX8RV9iQog6z4rIFIgnVC6kFmp7LdOSeg0Gf9gCPiOWJi3UienejlQzp
U+gPObw6QXSpChivSoWRUdO/5dB+OlrLjwX3yKCnI/Udb1j5g/h1AshO7thal9lQ+G51+BJY0kio
oYx+DuPI2uAAn3eufigjhjmWz1Grz5IIVskwpQIKCokLf1AN1IUu/dgYFfuc+zLIMNxOWEkbCRC9
ndDWZpADZhvd1XA7ulwlBmY/TaUguk2oISE5mKYZ79MU2A1VrVFjuERQX+l81FE7mmQl116O2xeC
QGXvJ7s6kgYSPJZxAncsXDU1UkUwBwrYSPtmu+Vwylz3CMbk0Luy3PbjWy5vIVWfGqzCnrAdRkAT
mQ0R3CxdXtoUDlrHc+VtilETZn5CAZk8TYHzEcle7szJdIkxah/1tg9OJJ8xuZ+SV5mIX0nLGyrp
k7qy34eyfK0rJMYia14yI2KuoRXnyK8IVmfDPXDmrjNV30xkcdy0kRRsSlIsTeZFg+BbRj3gF3p7
+rYKHG3jEJbptlROVT6fBhl+2QOQahF8wOCg8E8mQuB1rrRtORF/qp+zEC6mgMtmbiy9RHJc0lTr
2PWy+LvVg+YyUWmjAkrqouyNq27v2pVYBSb6LwybcgZNKgNqzwaHSCWnZ2vMMCs6UYv5GHSfK6sl
RsmDDf9aGFyHiRXZJjq9oyJPUAo1NN+mJfwLa8GTxtBsiJrXbIzhwpkDuknyb7cSYX5yVL3BFtro
j8rk+tGGBiaTPOMroi8Zi5g1QF70adKsPRipI1R2iwXmU5uhuYsWdFcI5R4P9IClLNSnwFMScyh5
ncgUpyDe+D5bvdlMLn5ISH3aMavl0yhWnUy8PtUaDy4vPfGqop/vgOVg27E3hbrX7Yp+V7NJtOkg
0E2MGeMhaE6U5ySGllE2e1y04AwMe85k97EpYVhfyat03NAKcvKgcQL85obD3iyMLRlUjJWnsH2g
p/BDpDq+jUwQY88HKPSaHsjYvSVdnqyU5XhU82JFqO/Jn5jWajJDBUm7cUIsLdWDYjd00OXDoDEQ
i6fnOOh2bkKQiB3q6SYjJcaTnOwGKUXDT6kL0qt8HVktpGNe0zPm7vFolOit7qw8d4+ymHdVClxF
RXLJKxgf+l5n511TzPgmxJy+cs7A3kuEL8Ht7C/Fss7BSV2KIKcBedeT8xW4zHfdD6fuSLpp46Mu
gOIHxi0vnFSphg2bGBo87P2SIhi/JWZCIKrkHeoyFr+Fv2dBBzdG1OO92SItmXh/teVz99GTmrp/
NIh3/KkpnzajaI9xu/gUSVJcpVOa32SV2BIlz6xPY+4yQgbq+CitlsGGTOr0dlz6fE0pznX40Y3y
UE9tcnSdhqPDsRjr1AEuHyStDtsKsFwMrWfctoNp78P4sUiRMQRh+xlqaCpqmgNVy6bHZa4+LmxD
0Hc3+cC7W9Kc2RAYBRcoYuAtCjYXCrgkTu2x3nEVwABdm+h00SOqCr5YWNib0pXD0srA420giosM
v/PUaCJYnY1839Xo6zqYQ+y2QYGbqMk1v3RIuo1oRDN6LiyFqar+nlh6pRtOp6xLQd9MNXkGDeqj
wZX+2vL94dwkwJr7+XbWiCrOHXR/gBWPbtcC/6tBOhOG4MnYf0hqxNdiNo5EXhB1YbEwWVnzrABd
CU1bq+HnHATaASDIc2+ZiLn6xoZ5iRKIzzPcWWJGFTMycs8lCSd5h1GqRTs9EbY8kFNpSnwN07NJ
Svg60OZxFZcoqxouBwFHPTHP2mbMQ3/NLvgn0oxSq43PubqERqR7y6pv84FiMIUFdDYi4NSDGT0U
CDtKA4VhCTSvIaoYzJp/0WocIjNzYV4YhNifqTI3gGfMBm+FMKMjZeEDHZMZscWwzTXjm4XyK5yr
CuQbu7u8G8CGmxmYIaLra+KIrNiAhZQ7hacicFmx4z7lk+QkVByoNsPCgT38ncFigznL/pyjCE0I
wndI2Ox21PCKg6rlQ6zrE/xu8htRVFdlPm5EFTPnEG34MKkPJ3jE4lDSk7oJ3M717MF401qGKcMy
PZpe7IGdS6qaN0NjW1duGt968Qu8pViwDlqLziPtwneYSJRTMAMAgYF6GyirwOV6TVW9cMrRYPKh
8Zia9VqbHblxJsJT8soNZO7ah6mGy1wz02jVOakLpAAEwnLWIyAbkq/QjvL7Gam+UTAqK5Z9rGQL
p1PDlUNwEhgngAMSyJzqJ3+OnIusGYgMDK8mml+BGelnu9DXhcRG1fRINZNyzC+zqX0QDhR+sLf5
kj6ntK6eclfS1SRMguvba6bovRA4R5V1V1RdvaOdKcdg3ARV9GppkKSA5w5cUCMLM2/T0VZjaThl
KFymHN8+wcyRmZHgElDE2LAaanPYcOliNGERmUWwN5mX/QfJc+XKQCle+FQnk0+sSEFufGilOih4
lrd80t9T3/1BpAj+lfS6WDF88sdzNKavjt4AoCcG+1SNlsO8SxDwHBFr7rrVez9Y22WbAVdSzt6k
rPnoujDSYuqWYq6J9wPYxEIXHx3DtW6CEn6c5uhPpVuxN8xGgdQTU5zsXrh4RcTptsSUOe7FIeTV
82cf1X/V/HDyfK2mylqPRYUttTDhXLL+5bpVr9Og3NpCE0tstlFifwJqT2alRo9nZO3LR62GOtKr
TVZbh7rI1Q6sF3NBu9v6giLUwclp+vBjKVTwI1AlEeKOT56tXh+yojittRdWB+MrKFdJHrukT1bi
QMTuZ5QJ9y6Ky/tZw9RJYO64cTN2e7OD4yXLKeQtBQFebvxK2/RTy8zSzduz+TEgPMlY+FfsCCu0
vQRM2A1TB/+nmeeeM5uI9HvmGWH8Xpfg4h3a0ewaphvV288u4rsMqx+eF2vyZCm+c6vbDspR7NzE
nd3VXwGNN69YCIFDac5bFyXGXNKsr3zK7qVrX2hE1wY2SPkhDOwdaE4iCkYQgTYzUkn6OKYNigNb
oCj2BRqEyWDF0OlfBTPh82E4ipXdda9BIJ7jwpbrVLFLDsv8xZjmbGfI5OgTR0KcD/ZDs1tElm27
ziZ8/GJgIS10ms1mc1+TkeFBy6LPEYRy07x1ojvWzcQ0aR4wdagaXkHTNVysRLPudbw8Wj4TqBgR
mtXOtCNGrnCrWHfTXWxo4OAN3lUxap+qk49mk8lXiPY4veLyLVbju9aK8wLM51p7P/DJPpe+PIwa
MHk4dShWGs7BLLU2cf4ysive+TUcGYGaIT8lA0b+GOl7NrD4t9iyuJCMN+xHuD6r6hNMLwWp7iAv
Lhbyzj//Mpzqh6FdDFVSZofRJX3z7vrjQWU7E4PqZRPRD9OajX9++OOHlp/8fTerFEyE6/0/vrz+
+j99/Pevz33N8/p933aYMA5bXQzf/JcQGR2TZ7zcXL+63oiizw81wWp/fO969/rA9Xu/7/6z7/2z
H/GhzZT9p1773pRgFXazMTv4ScmrmZaX+MeX1+9e78/myEMig/ZhuMWF/UlxuN5wdOG4/X1fzP5/
3LcWny0+mujFzma5S2axcoXWGLBKk/mQJu3MqxTtnuhO4KuTs/NHcJiOw/Q06yt5CLVQHubQd9bk
DSBZWe621fznA8nyI7aymDwIc/f7F64/dr0raApt1RAer9+KpGUdRsPBydZpiYV/GW7P9eeuj1xv
oPXxn7PpfIwjE+O2yjF0xcv/e324NaTcF8YnERYSwbDb425VaAUiKGJHCgcoWwutyK4Y5vsp1+Kq
ZPprxS2xHgxo+nqCWFio9nC9McYWQURY1DP6xhmFCNQZu2i/RoHWInck3c9YJ9iVC7hVMzELm4Zx
IfzDBNjYLlqoUvECisqvB/hy9/q9jDhOJpV2TeB60K4LfQmrvz7SB7k+e36Z/0oHuvK/fy9tQi6o
U6cOfoktLrn+hevfLgOxkEdEf+TlRNvf/98f/8v1z/7xM9eHYDEzPh6gEv7+48l/PrPrT18f+Mvf
/h8f/v0XSidutm7X7H//7F/+z4JE+CipCXGhAIaZxfLnZIAUpAtQPHAvg4Vw0dDx2dlTe0poPYOT
gp7ROznDMEHiTf6eWHoFPNpnKlCEcLUnokzDuD6JbmCqlDDHb4NdH/Ze3KZ7EaBbqQpQXiBWoOGL
977WvpUVZoe+YhBfp5T6NZULO07JLhtSgVCKnhgzS8Nn5+nm5ggBBgZR7zZbn9mHULQCmram8eY+
UYAV52RgSXPhV7e6pnlBm/jrMuhJNWgY1vd5jfDTYS9ijUANGhgeefarDyLh1SUaKGqBdZdM9x0t
ujV2edRFqnhqFQOEKoQMoqOk6OmSAQ63mXe3+BWj1Ar21ahfDDu/o7xtiOIm4EhF8S7lErzrlV7f
tDkMHqKm2CNEyKkc/FxFd5/qBRezyO/Oo85gifCVI2B4rAeLGjwN3ENPXssa5PyIcQ0tsZzLmVML
KI6NVhnux4RQkhiC+r5gtujHd4CH01U2u0ho9PZLklfvzXFlrw1XPxbh0CE/9RGjN0uaDwYQzXZ/
JsgqW+YghNARJxl0KHryhua9eO+6BBZs3nxo9iZJ05ZBo2SinyT3TcVmO5YlGuoQvy6xx8w4Iv9o
yTcb9ryRdJhnG5pp1qTvpEI7HoKWXhV3fYLc0E6rn7gMSJly4JzUbRDcVA59Uj2JJJfAZgbIwfog
CKvZVzZ7h4AZbNJG9dGGE86coO7bp0qjLtbZmbY5DJOpiVYMg89Dop8GE6TvlHWx1zrFrWjNajNI
/04Y1gfhSfRteTqCQ5jmiCFuRNyBDMwxxiR+/m2n0TH1B4zjQSVuw5weGpczmEIRhFSVGucAyoip
9fWqbmgHVEhgpjIwVnmiv2it+UslgsQOzBX86i3tAE6YcL7PhLr0qh7v6T0aAcVaIlGAKWm7Oxse
TUUz5ECqxoRrKkn2MP0JtHfF0fYvidXLBzDH39LAxR+lPwIKFBz1Obpd67VvNHApZHaFOxEQ7K3N
RryzkkXXq9pPhoHLxm8QEEXZ67UFJj6zS70yZlUzM31muELNauaMtJHANrmtrRljERCW2J9BX4fP
Be0t3ycfKRyiTTUAbvPp626A0x60JNrTzPxhVJa/r3iHhGsKWp2F/KEX7SnNXDRwDouolQ3Y6iy5
I7LP2bWlf9uEUX2wCEgBjpIdaAncapiwxqZ/rdL6TSt5BlmJCDbzH8pCv2/Cka0f73cPc1hSCprd
9KUnStzWZH/URkMLT4Q6ahp0WEmEDDyW/ksYIaqecw2mTphRdOIBbkP/tliQqxrnB/QI8cl2DUWF
RrgiBt+gO1oo7AaMPU0NUonlfGMO0PhKkQVoarPqI1O0DRoIiWtTAd+z0LdBdkdJNybNxp6t4ZK1
NSrDGKEM7y0C5jYUZ2p6AH46otspP7Z2FNzbRLGyp/Z5F6JgM5r6mxO7GmqYHP2lkfyYrKjbNgnb
cD205bkP/c+WFlqnS5AYBvKuseN5VV18H7Ul+MDZxD3rExYzjX2PLGYiZo3OlAwQTfUD4YvzaHgE
1g1PXTEwthyeqqbR0JaGvwyzMyGUm+amlWh+R/JXqeH5o0yJ0bh0ixNxcOHz4plOm6yFdxIbnujv
eIrG2mj8FsUorQ9rbKptDqOSMT5K2HEqjnkwtKDzUJMi5NjOQkhviDFVQAPKEpTGqpHZ3jABC0kR
3oEgHdBoLSQEpncbP3bafRtod9WMLoxh1Y9uTjE19Q8DeVIrw6H3MZU69kItsA6D033GkFJptOVf
YwyScKjDnCpNexZa1fCuwzoWElJm1U5HTToY2zp708cdLfwCMm5g2gsGlEx6rRovY2ugB7ciusVi
PRvlfGwR16QyyG4XkRlHrl300Skp58yrs+xEn/ROEE6OAD2yvCJWFdsOu952Lfr/YZyTw1TzQbtz
c7aCCDhNSURMKcZXcnsZF47jXULf/jCUDFYyBxvXGANlNwuyGsbkdUDwao/ja6oYpmsqviUmGX00
4UNrZWBh0mpzFUik8FM/nYhmSA/VhoTTh7TUWVNz973MG5r5LRZfVT8nDtkTHMgXxVArn4mlqhRX
5kzYX2o5VUnlglFG8t/ACUTPjmpvHj98rToP2kS8ieLVxzjedQ1LtpNhQa7CJ91tpI5U16326HKy
CiECFFD+XHYYFHA7xszYoJbvXR+YHdh4lW09FU0bHN1QvkQpZMO4JiS7Wwg2w3KjDwlmiiD/EZJY
ShZ07R4ma3wJBaCKJjeng061h7yEm1rIwJMZcoIYHdQxqXJ9D0V5bSzdQ78xtuOyB9Bs9gUV+0in
KfSttkA+rzfGf351vfvHU1x+oYkiBnPe9Rt9a1DOjcszdwb9SSQpkB+bbGUHbzm6yJ/Z2B7LHKI9
5eNMw2nJXnYMhy8ZpAMYV7m51l2yw8fa3eYwEbP61QzQ/uskO3FVpaS/3lgOh4Kx3FzvhsKhg86G
bW21NQnj/ltARDYhs8u7aTbNMHvt1DyEyxGeWFwPiMGDg8/ZwuaSTURlgC4plpvrV//te73jct1U
GIxqI6Y5ueycCEKnpA3MDvUlAdVB17Ghg52dHX7fNEvh3EUyWGlMnFdWxbBzpy9k1isiNUgC9iy5
RqpnCythuYltiZTpej9aoKxzRTfGTc2dEkvC8bwkcF/JrFn92LeOvlc2xCJnuZlThLyC0FwicYeF
VAUs9tCVuM7qQt6GROxuEYEZh6krzMP1q1oTxqEcVEEzg1ZscE3nNs2lFpNsOSDGXp/D9SvFVnet
LCRcYXQqZaUvmfH6AR17Hyp/LytoJkaC6BfiPyb4VLemfWg+MhYh+1x3qm0YO0DZmtd5oM5jr5et
GBtUfIQFkY+BwLJjN+ahNHTz0Jhxve64ht60CvWBbbBULuhkWJeunUMLgHiT+tAUSgSlJdO6qbEI
I+jZyzDHvC99wgT0zOZwctnyem0kvodlH3O96Zav9MFHTD+bNIb+A5Nr5xEE/JSGSF07+THvdexL
BMwRSRST9ROPcYTCmRv6q/uinfXtyHz0MC831/f/etekpZhmNHN4uwMAestnQOX25407wlBx0Aqs
ZlegwE3ZEBmhiah02BYdipeKgtddQMK/D8Dr3SnGU15Ms7/uGudimsNrWeKp6+dFKxnPcbMJtfHD
xB7Pum/vh7E8/ntm9U1otWI8G8AIZ3dPcwf4ZsCVl5418MmElGiPiEncYdrb/BWygYhpE3rIq+E5
eu5T9SGeiiOjKQ2RKkrtpRaEuRxTEK9wNNmn8Mf8Cl7sa7xjYuH/CJ8ytB5be4Jwusq+gSguJ+W4
pe3JBLHEl8QoYLoxLY8hCHTrGHAk0/CXfAGOgSDZsKjPF3jS9QDoddNpW6iOYb/THue79rPg7oRs
8MZCDAHiiBngq8Hpq68R5rQv/Fdk4OLNj+ob7REzGkPCDDc4wht1ij50djHYU11+aUbOgN+YdG+N
LESPyrketzhCDGsTyk/EMMBqSkCjT/rrAwArL7onRUbdYDNGaPFEoArkE2zn8QKack7TZ3BvnFCn
AS7w8MdCJEgZvX6VXM4ILbyoL3k2LuLNPPgX+vHUeg12LBP2LnGnJ2oGlhXjNf453flfI97wnwMM
7HYbgKbfWxj4STBl0VZsJDdWtRZMsZCTn4DPzsD3sX29cBzggCed2WdqdEqPZLO823D3fU+3NkGN
owBHLHoLjL0AHjpxU0WMsFbI4wBFDfdUYqwbSOLdhxNqi+34EVQ38vGX227aCan8acLn7VRcDHdW
tXPti0i3f8G1/wlF/zfiRu+LKG+bf/zNcOC5UxdOQZHvv/7xN4QnmtQoJ6TtIE3VpVQ8/vn+GCGd
+cff9H8vq3GIU1PHqKkdSoFkxUu+xbHYJR/dIXiEcpqiW9ho/n1kr6dsS1vRPjm38ydHCHUtGr10
YbsQ5qtvajJY+CjShZMaB9vQ2fv5PczOgehj3GWCZFCDGTt1w9ZA8vcC0QRl4PP8Dd1vk22yVygc
t3hAd+Vz/xA/Zk/lc0vHYUXG4a/4ALH2JX23MLhs+3N64NqPDlPjgMVYvzO3ExOJrf3AYobWYIds
Bjs18ml8+ybGpmlrDCtCNzfwirs1ytLZwh3VPtu3YJhHutkn1ZPHuvlV91/qKTuB4w2/MSZgaLC/
cUDJeaWO7NLWANNe4w/EkBopLUiLb4YLg4Wnig8dqw2sYh7hrIbXIJD1IyXbY5j1T/KBQ7Zl/PiI
2KwiCmflnIvNGaMEXl16w8Rk87Q99WpHFNm79AOt/kY8mM9QMDeuF/yaPxTGbnMbPaULp9F4cUwv
OnV7bRdurTO+UOutKVfYpzys9+0DGEAEz9nPArIIrheUTR5yZ8yRnKc2boCP2FsRoEggWXjDGTbd
LQiAJ1Nb/QJMFtke1cGa4Mf1DpglsE8m2CEGwmO3GC+O+BTAqXv6I8NKPaTSOdEihy6+0Bs4bJHx
nac1VQaRcDuIDHteYrAx7/WvLNtXu/GdLThPlQv4Vh6q1+novrKv3FK5bajNd4TZ0HQDtHB+lW8o
CVGIeod463j/4sjX/tmBrwxNt5StXNew/uuBD8i+QdFlDGfD6c94lkLCsBZPm/nDdl+MRWFKGsg6
f8M2g7IJo9EPHEnNQvxetMr/4skQhPD/nYW6ZaF41iyyD/77WSjjdlS12w/nyKBXyL+WvMncm3iL
QLThsOH6scZnRzoO+6rgrmzvAga42Cx/4B+J7q5P5//yLv5F3oXjmHww/3PcxfpX+j6817/+mnjx
x+/8GXhhy7/z+RFroZTUTFdTJE78GXjBQyyxSjqKQCoe+J14Ybp/d9BA0EsxLXrJRJz+7d/+TLww
nb9blq5Ljb/H0m387xIvLNv+r4cZh5ZUuu5Ymu64Dk9vOSf+stgnbG4JF3erXc9YYO1Q0M56X20c
5RzQBvmHKGNmyqwruqHqc/EWil55Q1SB3EH5sc5QTUOThzomdSCVMafqFFN3FvQFwV0gqZIxa/8G
kUnrlcvOqc9DT0ODhHESQ/lQGOAk4cinSXjqmkJsRPDmqJKoQNmqVaMU7k0HprwpWm2tV+G7RnjI
trHVeZBTto9KA/uNJY8JGduhxtE/O4FHyO2vpMjmrdXIeOPwEldJT22cw4kYJQlRvCz88nWXvlkk
1K99ZnjjWLXojJSzckP7eTI1EFWhf3bI3kBZD7S4Nhhx+TVjydknWiCXWz+T8lKgVNaCGktVJ9tV
74fzEbHQluCubWlH1W1NA8SbHMqIbNw7nTbvbI2IUatJ7o0geFN+ql+ciBU3cRARZ/CoiYtbaRNt
D2o9YUNPaMO6uqHgrpAMEOAxVmyb5kB7ZfJ54yxxcjOxDcNglN5oJaiTyAmNyg06FbNW5X5oEQfX
lv5rzrF8xzbuydRYNHIu2Zc0jI0MyHDdRG8ECkSBMLw4uZpoMF5NEepFGnvImsoNwlwqKcRsSvtO
yDNCio+csWbaUQYlV1yayHzORvucGQFayhE1KZnxxxCSWe8EX1KAicnpMHGBMB7q3iBakdmi6yYg
CbuQpRXCxuYuTIxzTTccvVbyPVkxWPjDjOSTJbfIbhcDDcEWT4jFMbA3sOuaejrKEr23G1dfOs3e
G1mRB5go1Ewyzu5D/iNloqyL7Pa2LTB3d4bxkMPOmkwb2GHHXptSmibOpY9IO4p82CL11WFExZwm
VJ9TwCjCCR4MJzuhmj1J7aMu0RRWCVEudJEDn25+HC972Sl4c9l/TaU6047CVbBPTfMhmZI3xOXY
UoviQuOJfKs8fU5QG403cwZIuTRDri4En9LGErtr0FmEjrD074KuuhtN38PhoGj28sp7dN1KtoRk
ABEq6RFuMqQTN6Ji9t1p8GimdGcGooSdZqzqrsDkSnuBiAAXRVE/7oqB+FpV2buuJK/QFcO47zUE
jyiHEc4TVGrm8C7sCmJMSYUfxcETu80Rw3a7zOSy79h5dNuQbDinIvtRv/OR+reBLzCs2or4iktX
N8OdqmkxaWprz3RtcNOgnqdsxM9P+lP4bJYp4troWzfo52Y5Bie5853ZuXFkW901yt3F0wWFWuOl
I8liVuI8deEtaXm1lyaYh8Y62rZpSbXnYshvsvjERAUMopkg5M40TDVY2dYKVV2TsNQkeIP25Ued
Sv9ens00bA90fs82i86mXNY2EeFULPyAEDAd6Ce89kDrHzPivNd07dCHIujvJgMBxoEuDi38GpW/
wpdvoUMj0bR6qKZ0PJnzMgNp6dTSsgu80MwRmEalBUwfPbM+sTr16aNTudYui7SVRobfxk+Y8Nh4
hDZWqN25bCI3bB0GtJMrPwohfIK1ScP8gnWvooLNvtPY17ftHOSbKdRpmB9ENuuH4YJOeddPwGVy
aKkCsY9+b6N1XbvTcO6nB5qWxzbXcwDvuE9L/PSOr33GUU8+nUHJbeSXKKB6JRvUXsmOtBZl5Tab
7B7XO5i+3sHnE5Ton8h2hA5u0FQaeAJm1dZH+qr10RjiBDX4/NUnIwwjUlyn8TnWJQ4unSqllw5o
AUIfpi56sMcG96QO1LhANc+qVKv/x96ZLbetZFn7VfoFUJFIDAncSpwpSpQs07JuEPKEeQYSw9P3
B9h1TlfF3/F333dFFA4pWSJEYti591rfOkvphMeqDzcqvzXLhV+aY38W5lgRTlG0wDWw+c5lfLZj
FI9pkMAA7er0wckAxYQTLCtPs4genH2P3p6LDtfRycfU6pdFwwpMop+22l9SMQ2sgtkgrLo2znHW
Ojhr5NUoHIdGQ4zQxIB3GGV1fo6yXiAR4eUYLuMvHmAYJXQGjKYkbnKCdmHmYBmXGONwZGBU+6TK
FNYXv58ZUtgKtbCusbH67qVMANIlxZRsI4xQCJDBaq570Sy7sj6q51+RStRpfZJ3w3jgQPu9l0WU
jmdS7eI9ywlkLvKkp9rJ/zyscaB63c3xy/kUutZrKSwybuAxTSZGw8YmiMGiccjqSEcp3K2lt7M+
KpYGj21MxB8mjgCEo39hLoOJNKEQksmbzvhq4Gb7rCZVp5E2pKIJNkZhp9vJny9ZN8lTiG7maGZw
6Hs17gciAWtUHXf/V4AWXdxN/58CVJrOUv399xUoIa2Uhk38XyvQPz/0pwT1yE8jJM1W0nXWKvNP
/elTfyr/38PWxD+oB00S1dRaXf7X0tMlh82myuEfCM/yPft/E7Ympfz39ZavlKTydRwqZmXRePjX
2rMhO73u6zA6oeiE/Rg+V+R/79eUqzVfjZg/Z++kAWaLf0auuRHDV0EcipjS6qjNH2trbt145cSQ
ZX0oGtpWAmdJCgYosKOZwI/MPSRe+d4JLCR+WBA2ODubyMp/umCpQjwgF4YuFCH+sJtyn0xwnLD8
ePIQjCSijESzuD03u7wmMtwN6wdBBVI0A6t8n6ntZNJ+9vr5k57MdF/N87nvMSy5qesfA4Mzn7HD
sIEdWLdcxluXKUfjQw9p5Jg+pSlFljrVeDq+iPFU1EyVej97KFN+uAi+tRW+9LAMHvArthbDV7dN
QWXNCOPLGHig9KZi45lMTq1+HE7SoXAMgkoToopFvwt96xARx2QG3FbgoXo1MHUj9tFrgphnGrbL
/JQYFoyQpsQMHUYfZswim7EMQsdK/LTkq493a5dMhdy2q1fQJatDOhZDQm9hbNks8bOEiJRKf64E
vowOa+DWk9OuJ44Iz+ae1N1fbqJe0lrKY5eGm1hzDeksdc2i8OpV07Ezk3GDCP0UpjUURiZgpiSd
wUMc783RU8gkLd4KhS8AKduZYX6FLHEILkOAvwfHYoBXUF2VoRa4TMegPm2fGgPxcWxSyemUPcad
SpEWpK9zgcAmNgdNTz055eVLYvbzRyvJmIS4ytDnmAcCirLbbYYJGRzz0yUjPfvkDP6m8mpBnEi7
yETgcPkhQ9PUL8ftrPAjek0SgBgA6xEvtVVkZKd5fJ68IqJDDoAtZYTk501zCjrjaGvvkjeVceSt
OStCYs+hY/1ELU4sBN6ZzWDy8RqOcY0xn+UOd++JTjfCRVQnmT6oBrOx3yt9h8gyOQQ26N2wQsZL
dTDRZpribdqYz/iw1X2ZyOjVM9SWcU97L2s0KXWG/yvvOuNJSN7MNA2P2M6/jr1D90WwEsqWus/E
Zo8mTg546jwbAzpiAMIj6hEGHuLamOCQKGMaibvhaR5Q/keG81lTGW4G6ZxEMuT3JaupjR67o8HC
o7OsBvANg9uIYUHUcZ55zcA77jjTCxqA+96zf2SBmb9H7bGtnXNv5yd78gBy6fTBNon5Vd5rOBdf
zaI3N0Ec24coJmUD32JYYWYr7fbgW/BJa6OfjtK176QFKDqK853D7Y/A+EVgxqcXGSNdFTLn/KjE
AYO11YxAhMfMouOseiyZAnd1w/prao39ACOE6egcXhmX7KTjAnjmnphrwum6giVvLSOx72jaVwr8
eV1Ou6gSUJfdFEhWE+6qjPwStPfk9EIiyiIQsWb8JMeq3C6wdWt4ZGDctca8d6oGyI53kLkRfrL4
5xc0lMRPeV+V9o7tAKTKNOiF5/Z1zDmQ89zXFGTON4HVN55LAupbPmNYmUzCYx5TVgv/GMaf46Ht
MSU2gH/z9hnN9qbDnR2GEajpuQTfVWhmuzjBWNvCr8ud66TnGW5s+2bo6Etik9vS2uW0nVtStxtE
Viz0N5VTfmtYn5jCzXYzeBQZ0gAPCxeijy8+QpPFMQo5Sl7sXvTPW6rYiBkZessf+I0C+m1gAgcd
SVivAGaaUVGhTvAjpWBqHExQh+umo5in89cXLINtA65X5dE2UMOlM+KDMycKvIN5nmf3yYqDal+6
VbVlhfkNZ0y5K33/Z1zbbz3S+KMsYLzEsnoyJytmfj/DsJWi2lsDQHKbNSd6fegOFFVRAn9qmqaP
yZ6AtFYzkBDVHhDw6q2Io4sVWudBY3XS5vhQUgXf18XQkSSUn7CbHdoslldo4I0VHBIlyn3VhbBN
JwzzVTg9LvX8fFO4PoDlwBtkAfRjIJGsJIKwNYMejX59rVVYH5Iy+1Hr+HtSeMk50BEGSKPQWIS+
qA65VDN5yQaBAA8wo9rO/NHEwCjNhulva2IurgxBw0WmqNXibDikYvg1MeDdmgRiDa0PX5HuSpaM
QIkKiKTF2DBVi9NnYX+qy9LBInZz4+ytU7QXhhjCE0r6hZRLYyYTw8/Oz/VzkeiXwHEB3/ojgkbL
P7ezNO5tU7zHzcPgpdDy0eCA2xyBFTVjDnURDZEJZb+rMmwGQUjqM05vqCS8S53W33PnS5iH4SeU
SYeybbmq5I+TL629WHokJLncrPa5t9BVu0yWcbr3tEBCxmr+N5PpFb4idR96wxKDiBeuzNNHGS2d
hjpF1DOqnUJ1hKSOdmmMqCss63eDLM6tlUlkxT4iFKER9mdBaWHJHj+70fwW2xUZdzGo3wFqMcfH
e+lJa1uK7mvnet797GIS70w6LV2WQPAod8qCF1jhsKBFRvq0GbH8mOIWCJwZv1lKJoB+jB+OhzIb
iRXYywQEvr0ARRAE1o/xRFbOgEvxgs9v6wz66OWddS3NIT9iBkYnXiPOWNJWp0SlywR266atPmGy
TLZKI2hNK8fd5xQbWQ3ELWxFQJIbsRh1RGJMQ6KnKKOTkCgde2vYjKFfPVSKjlPstCTnIfYgYNbd
qVLceqHfLNJzignbFsJtAXMgwl6aWt+jCXpO4zwaLawFhJL7oiJ4Rbpcz6sCm01vvLievg4cRti8
zqJpOY3j1vhOFoBlD8arLwgIsTSesLZ7FES8dTOr9DietlHscdWZ5re04uS1pfYPYZgwwqSdx13H
2RUToSEjhlTs5Ix5GsFivsMj1lsMt7lshk9liBW8wrqjWrQCzQiirDRPRZcNO2GgHNT0yZqxfQcE
gRFqYlHdOOZPwq3PdTAXhwRHzd5R4a62StaUrSeO6GrAzeYLwJQW3L2iZ3s1BcIJw8k+jyYBA7NC
CaKkCB6boUDwgLLsXiliR9MELnBOrXAfvRmm9cZeTvetjwkxNo3w1jpksCh/b2MRAOVCEYlx4r5S
ItqmuZMw5B9BmIsB0lM5H0VWgHjibr1p85wrmGc92DmWVi+NuQuimwXyhjmuGmT6TBL5yUHwTBuY
iMScztGM/qfxXZdp3LZvTefQAl8Bpm4+Jj5hRGIMss3g2D8azy8PLoAdeA3epXdeOT7R3A3woieY
BRsbUZyhc+8+H3rzyM2bI8PqIMuF3Za+c0FpdrC0iM6+xdQz72sKGEP+DFM6PDhz3u2OaerYtJsR
y+exDsdNWGiWywO4ryoFiYlOlxjDkJzYJG+3Me/nBO2mD5dLZ6ZQ8on2yarsdwTfAY6d5swsniTP
1HkvvKzbTqrVr53AwSDpiO3Xp7VGt6UZ+XCTR17k+CQL0hs8on8/dpwcmz7pi/skK3F+QeHIVYxd
VizX78z37iu70nvlkr5mD+VLjcGukyhPUyyJtzwk5NmtnC06DJyNJE+dYYpcko6C3XGilhCjTV0/
G4KUtKxQEYkIiB9ilil0NIFkFlDgWGMw2W7AmvOR5wlX7ryKAw7C8obq2MU5GT9Z+fylMuyWm7Bh
n00QMRJ5E5nG3iDJUHURrasEY2QAXMAvg+Rhlum3MZlxOUY0ZNwRenLmy7NtMpSnEHnyI42J1QfV
60LMRne5ozONJhRCy1NbP4SjC623tfY2Md0oREhHlm77Zc4g7qV5hjM6pigQ5adyaVmaESj6bkA+
aJbuw4Aia9umzd5GuOIvSHdPvoyy/wqa6Cgj9XUqaUCCf7EIyEELX0q6QgOX0ZFIt9BP8NqR/Ttb
ccSeXhpjTh8FmVYZ2ibcxTOHWdtu5/A9qiakVXBsAlYwLBzeGs9O9q3ktio7st7S9nvcYKnPzPzc
5FC5qJeOVodTu6kK92Q7KM5OUasIOQ71d2bk3sXkxn4fgGxJECJ/MhL9I/PbGhNJTDgkkRhh090i
x833cfSjxf6y6+tmfMBUfM4MeZbIveyxRqj31Xdy/cRSBi1nfFE141NN7iG1K/rxRpMvNr9pPrWP
KWEiPKbFr3ArEn3hM58gg5hEK9czcz7FOR3Bo5eaVJBsBL9NzxDlOoeSc1QCUnvWyPDYuPGh8npm
r/OSKhF636VL9MCAppiYCa6MoIo+hxVdQwdChclJGhWNDwiR42j2X1TUPxShgWS6nrkPKMj1tjnt
ba99MQRplmhg7Q9MgEgHmRskRvFDMmd2NQmWTYUox8mKez4czmTWwNtwSB/HCah0GD81ncxQp2NI
7B3+/gqr38kadQbjPjjCLnFQOy9Zf7wvkDkytZkF7lwEVeUeWK8jpvapwlLYxxG3yLgK90LohyAd
rUObc1udyu5pHOavFj36Ee7Lg7a13MUSdn/O3DQri6WwAnkS2AWnIxaJUMQoY1p6pNoawKFkt1yB
Q3NZ3I+2JOXRmTqyuaCT6Qq4kw34rc+JMXNd+aWz4nQbBcOAygERh29+bz0v4zylUZ7WsDiSmBhM
/SRZbFNlprTJYasddaBf/dR0z43d4d1KucePltqE1AUPhUShl+VIxywroLQsw0tVtT8r1yA5mDGa
k6lPcc+bnViLLNszxWaq6AAAHaovdRIBR2tujQKC5HMd2I02RlVTaPPikbjTCYEF2y/vO3qcY6bs
rQ+WNW7jL43bwHI3CLoyhPwUYR+4awmVmwxFoghs8ChBekJHnNE9+8bHpn+2sfkZeI99RP1gNeFZ
BGRKoe6d93gY7loDEozmYlL5PT1Zmb7Yk32W9oRqIm7zLT0IAh4D4EbwRcqzgOaiph4LYCpYnJdm
jSIAq2XVgZZ0is+yjH/Okl+XWxPLY2JbshH0nweDFEQPHYfuIRw4touSs03kAM/sprIffSZHXI4O
7qRc8H2gvFXP6aD4E2A/kEddiy8u/YGoCinuybd16ubJ8F7jISVfIoC7PJn9tVi0evWi0OM6RWjE
+nxetHvro3UDuiDo4el5bsvQyHiuG7yyPjLv07qpF5leuWzWp1y8GfPJIbsv8gzh37KJssHmdtRE
j67rJntpR7R4M//KcCM4rq/WLruwbiqrbk9aIeb4506IToRI8SD3jXCN+B6b9dH/62m7SNgKoz2q
ZQdF7ohTq+DRIUJdn6xfHuVIDK9uforGLDaUICy9J4YN6x6vjywNZo8yf9ePeJt/f5dhChqoODwi
+5enPOzl7zfJSgr7Hq12Sp4D0ZBu15Ou5VsqQT977Tqb/kwHnWwyaPP3TUGA69yeymWzPvLpz/1+
1PAxrf+iowCQW9kEMT5ytBpUsx3xj4hYrTYEyCPKgTa4DiFnJkASreXnICywAOVjsgNf4HUPwUzU
KAeH6M9m7FI/47355xc1dxSOEnS6rHWvRpMCmxFKU0byyF82f3+toFo/FBBr3DFAZeiafzaZoZtd
6sWvo7u025T5EtboCun+oTSNEKJVPXMYOTbV6e+NiWj/RJENcNHvho0nSG0fSjc+mozy/M5Iq8PE
7fkE/ao+KWp0Dmi0kXaDkLPIi+Kewqv//dRIhbnQz+o7dLjDKcnd4ZRyJh5N92u/CCIRgheYheKH
0SqHk14269chGCCcTPFa3JUefOSyK5YKeJFZ+ovMtc4QPftG2pE7n381k8tgL4Lf0cnaA3yX/gQV
JQF9MMzooCqmZ39tMvxwp9SdSKEeC4KU+Cavn5zQ4CVihhkYmlaLUrpvT1UhIrp4AxDdyQSBVML9
cVKM8lXU3+ctBru/N8Xyoq29WO3WL16t5TeYgHkwhfIL6+WFcHKT97A+bwx4sUWmGjwA5WvpcNwl
tp+jNcVcpLhMKihSlmCZVBQCPWXIbDDqbv4AMyD2U67ppv2u0Q7cJelAX2R2v8ua7qxKrOOQGpdA
t0evwZJlBMjJ55SoKibh8/1QAj7VTvDVU+VzGDV7LbSz6xPzU235X6a8GLZBvjPihMzZGs/EBEUF
11p3iTobYaXr/kiMT7Yv6+2Yw9hGZXKbnPDBSuxs11Otw4cF255PP3Js5Hv8xdtc06UDOfCYGbaz
S1ClHYaChOCCRcMhsQO5QfNhyDzZllZ2C0Es3tnkRaQYurve71lfLE73JvtUVh5W5Lz7RUnXH3uH
qtRIb3FqM5hOuF6Kvc4mB0w7h6C7tMuZDJA+Eeid76n+KSn5tZ6Bc3gOlyka6c95PaQo6QsXAR+A
PtJOxt760TEYzTqf9YSLwzGRBrZ8jotychWnVnFvBcTf6YGRvuu7H0Z2a3MFmbNxDYKVWHBJj4k4
5qZdOahj6yfOyUsa8y7NGveiiuaI9uXmF/qim3I61SXLM5u/DGha3V9buLgtEWg1Ppyyp1jOB+NL
aRWvBkybvYfUsKFXhocX7axNwvDsFNvyq/Zhy1pK7bJTXjRfYiihJ3r39DYMeVSm+bXHg3OnXMJU
sc3IYzjckm5oXulk3bly2Kc+lGk/G5ZlZ/Y8hg6JgUVCAiv3t9o3UbSa/RtzVMq9mgZU534wsMm+
ubr/Wig0DqaKvnWzgikzG9jGcZhgnO9RkQzFN97wLxKsg5epnd+RNaLIIGbu+UPn+lM8oItEfxGG
wXUO1LQZe/qevgnA3qcBQluCjJ4x3jeky6e57XEFB/PQJ6W/pf3+VAyHQIwuhKxA7K1SpXvfHsB2
hU20z8bwp5W6JLwt8TbhgpSSZGTXxnwwJZjiumdlJyqFviN7QPBRb6zW/8wKAc/kyBITKYYbt+/0
Ct4HbOGb0BnJhqDDyCiEW0kUl9eJQRtdjlYQW8g0ZIo+6wYMW6tQ0/r0V+/bIjrn5rV5mSV/eOoN
F0rwr7MFmsmtJpMFqaYRSkzkCErKstJk60jIjM2FU4ujy7EfE7x5iLWdr3Ye54eifylzTFmjNd6w
XyDs1d17YJClbjik6VA9LnGuEZ2LhMIHUVMUFV9DPhjW4c6mDCNM7p2gbcOKsfWSY1Og+MVsyRy7
XoZQefA6T+xp4HjlzlSEHppOdOHkultGGdATkER46Jl1ro6WlVWwZHOYtdgHX+xrlcfZxlIh0bG8
3fRirJOovY8Qaf9DgJKJ5bnzVMkK1kASQIug1Te5RniuiYq2PQNPsENAEQk44ZKTEWXmsxkIIgtT
WPooDYMQE+QAAdUzwzPX1m1RdsB6+GObDgjWyNIuckFSRnBZyXRGrtjFWItk8xoxWGFp8sMw+G8Q
gerWowEjLyPEVlgu2Afju2Pn853S4lcD3XWYR/NWxsO8w8VKDIWdv7rDEDFV03QKgrTfKtuHLRGM
wA40/WefyzD1dIBtBzukG+XV02gQvDSdqsj9PKSdvIoDXOu25MgLqhp3d0mqV2q4H0Vbfi5GYnsU
rIS0tvIdZlNwVUR8FalD9vJUHPqZCzsWV4J6Qw9yArfTeOAKjnppB5HsQVokD3c+kYwxixtpoe7O
aE2yuHyMSH/QOEXdpr7JOQlOBtGOtR/i6TPj+TZo2GFdQI77NDvHRrqg4CxatMQ3Wc10yMz4AVDb
La1iUgA9W+7NaIk9DfP9NMUXnYYmiy5iRbNqq6LpW2i08z4JcGZk2n2l8PwiIsugjTXulc/9v4ya
re6I98ny8AKmqt0K/0sfTAmCChik/JNbFBAaNamTGEBvYu0wMRIozNXmdp7E3oYOegewF8CUhoQW
heVHmekv9cKQMyPAFkp/xOUgWdeaL+1IRGCHbTUHgXGPFGZ40KJ/avPsJ81AG4RDtLhAwESjAA7o
47ZlEB9Xz/j6jXWzmsnhR2OCD7Mbfc1kF81UKeumrilOey66Xh7RFpsKEndd+3FA14DV5yXPse2E
zn1TD6dMA7B1/zLlB4JyZX06BV1AwqcZByBwzE014kD1iZkHJ1b1GOKngDwE5Jz3uJwwjCEPjOlJ
MqbDnMz4k+hGRn6hjQJD2e14yIL0kmfceHy/eopGbuN+YnomnqRmPFWZfUyFQIJuxyMgCpyV9Isk
3EzqV26SLRUKRSxuIkQYLfzn5ev1nMl9Tv5X5XnIjcZyO/eMJ+P0ZQhIrhdW7p8s16ew1uS6OjHu
nZ5OYY7BwmeUdVQehZDbgjIGbYVZ1ygxQAtRbSeRQVaavew8m31+tsOBjgjLq3CKAY0PLrFM9QLq
9l1mM65EDm4jSzu5y2Z9tG7wDLCkWh8WS6J6udORgAwFrvM8ppbJfNj8WfV2dZo8zu3MpoCbzLgn
WK39EYqERDvDBcFTts1pfcpSjzgUA+vUNND/WD4yFcR/Pi2l52FvY9mvR1VvPOmjtmtAuXhKTTTs
YzKtWPyRY8JL2WNB7xwB1szbkYTDs8hjmKY2AT1J4GxzZGanvzdWQanYyphW7vpw/c7k1rtAsl5I
0whVUIejRhfxYxFVX9PlmJzECAUjjZuLUQyL8fyvr3Vue9EmaqBpYuXnzh3eWTKxV/PT6j1bHzGP
7o59cRtgP524cmIJ0yFnAgiOxbK1Cm/XjbksEebZxn0WBYSBWzm9mWUVsRqT1kfrxkkIWDMHFGrt
0MZnqY19UtCnjpMGmxX9vBPhIkXQhqfYb+jlWSM2hqpG67Za2OyO5BCpGo6xpdRfN7i+/Z0M1ePq
VutiIm0nuqTc1o+K0XxvRZThlHBFzLGzIMNPKmwVy5aRtsHinmNgtwIdMdb1FTpW053AfRYFa56/
Nr4nsoMZsoQtItwUvK/5dsYxZmsOHCOJ6t8b/69HVu0T5aI4Rp0u8nZj3D+mFiz8VTLi9jV6Qbc6
EEMx47IZkL0cOte+18saMV9Wi/C9Wc+E9HHXD2J13WXzhJqjRc648Rhf0/noBob4lORVicrLawrn
XFvmGU5qQ4MSkNJ+doCohMlMP9WvDpHqmLyFVan3/UQC8WI8zKvgJfDJLF1fZ8hzWH2Ds1zyWpBb
u8AanjtvZpyjemr1oKTxa3fsrLYPHiGSw7oQMhzM0Wn51i48ltXNJxY/o+2rPz7I5QZ/qpfvrrZI
u2i6vQVZYXW9aZySm8ASIBRn8BV31rIW9KM65s7RswJpZyZDEYMnT9MUtvpvrpxeVj+bXFahyiEA
AM8rJLD1+Rhqep5NzHuhUQRCSEBkSVthleCA1I9AyC1H72rkbFoL2y830nXXo/ptcrPmuO5pCQYM
c7/sLsChYBKnMmGMsvju6mzDcJYYXl6kFBO5Xu5h/ZVICBdA3fLb1w3O/t+vzaiqPq0b2S4c+7+f
a22194U9Pxt9+h6F1kKKQUiuF06sXI4ujhBzvo9mAy7NcnFZvoZSr4YCbSN/WN4BWy2hBuv7gNL9
bbZNb5OMOPKWb0YPBWKc3zbCDgtGOaTW73Nz3UX0ej0YyZo53bIsxzP9LZjKz9nSHmlrFOPu0kpZ
noFp/KHHXG9Xa2nA+PDejoIW1anmVFl2az1f1qfrZvWhoqEGDODTc1/3fJyMemeRXobL+TG0M9Ql
fLq/Da0OUTCVhQmNRaAe+qPO8/TkQo+kEGYeXk1v3MEgxLt5tq/S5tnIdlldfbJ6zwINSURXQVCV
IiimYE2zGem13HV+c9GxuFJB0IzkyiUzYLmNBgQP9R6XoUv7ugYhxYF8kiXvqgRHVNHXvCv9/MWr
5FvSuV/dzHusK9PfsKK096RTwHJ2nIcsmed9lWA5RgJ6cqry3Krqq9Ojcqwd8YJJHnWoQpUzwby9
a/P30Jfzfa9lvs0qYuwJtKdTIkgW8NJ9Hduf++ls1ZAVSD+FvD5AtOsfkyF7L9uMi6196cGb36m0
/E47vn3R9CqBMzOzjqaXLCC7lHrMCwk/pSo8AiQjZdcTweJXvdCmv3pJgKv/2VTBuK3sdOLmjjsq
ozKOqw7E2GRvLcnCmCKVQqUbjlVTfueMnMF9UZTJOMAlJmB3twnpXF6L/IFpQXFG8bkACovjVNT9
t1JcHRXY32FiQpOAVu6XJTWqzsONN4hbaBvEe4lmm5jwOdyh+2WCt8JBoZ/HevHWl4a/W09Gms79
IUkIBS4asbDM9utVxF/d1evDdAwlwAzgfxnXtakzn8xsNnZ+VPinMVfi+H9az/+R1lO5Lp6z/17r
+RKVP37+x7HNPoof/6L3/P2D/7Qcmf8wpZCmS7XnysXU87flyPyH59u28E2FTUb97Tiy5T/4CdPG
12O6f8xIfxxHNr/OdgT0dnxIzv9G8umqf1N82h7/gwJpsQ/sF+KGf1V8oiboGboxSzYYxN+RFPBO
9JArXidwinsRlNemJT8ZgrimvupYZ/porcqCFbKP0aHP1GNy34f51av1q1fO51g6b17oghTkhGwT
XJksvNP0A9TyBcHCbgBd7CWXKC+PbfloOfFzXajHIfFp8w/jXjMFg5iIXL/0cEoH80s80gQzq+cO
k0Q+RwQPcRm/M4PwEOZ0zgiR2QDo6VjcoeaqU2prFOK3fr4o5oybeEQuXhv2KbUy3P9JyyCCrrg2
nV/MmM+F8V6mEQFSEYiPxH2ER0i2/UxrEWE+i0aElJq4rkImv5JpHADdqscq0ywlR/MKzOjQ2eqH
xt3SoLdhZjPIeywOaN3yC4P2exq6WGqHfd30r53Nayftxlf5z2GaXoy62ULe/0lfTln0IAMHWzEt
HBUbn5SLaAh1/CUNynPY8m6q0dgUhYYJTGRUl13KgiKmII+DSaFdi6MxTNe4UQTdiHMs5nPpi6sf
iBvKv4NVTNeAW92A8Dw3bw0MIhCr27ad9rGbXcCK/TLpPfhGDLNmeom9/lVGzlufErF8agkNU6X3
iGZmn4/pxU2TD9OZz9PAn5lSxpv6JRLBkfGmn0IVRgtry/QCReBqJ9M5ccEzNOlp8BFwJMadnpML
+HuOivhSkWeYAeDXPQmpDG5LdZDZQHciPYFtfhxAR5fKfauxZChjuorZvXTTF5GhI/Ht6JeVcxyE
bnkenejI+PQc1ASqFITpJJB2ACHR+PPMQ88rly2pEvhW0PhXG7Oz3lKdfYROxnhq63vmtYqcQ9WR
t46nwZThSTRIAfmEzWC49S2O0zn9RoH/ywmjX3U3vixvIzO1W42EStnzK6D5JhXfJ4H4FI1NJkYi
cbAAk16dFcQgp/19aA0vfoGFpymH8+xW5BDjs24tLtfmcB1n99BP8Sm3cLdih5vxxEN8sqvxbEY2
4pqJ0JzsFySkbiFJk7IDMdpOL5Yz35Zjcq6dg2COaLPIDJzxO3fvi+dtx3R8dblDDpX9FlkpIxVz
iWsB6Zx8rK8xIRUeJ+va0hAKh8UVXoe/ghZ2ZlaM+3DMPpQYsZ20W1DLpwgxK8BlYqouZUf6LN3g
WMRvTp/8atKWi0SHJiM5iSm7GHZ6sjjP8yk+EPOzKZvpRuGIONPboHe4xnN6SdHl1QnHqtF8Ssut
TsZ9U+sXO+tfGyO/YGbca+/bGM0wPvsXZg1lOL7ALcKKkn3AefKn7tQNyPXq+bZ8gri0zkaWXiik
P5Y3ZjkezXB4UTEzp3K+tRPlGG00TRdk+ZMCGGAjkjFL2QdH8tHg2LoOrbh2NH5LFIEjei6r4fc1
G5+/J/XVgs68GwbnrWVm5YNUjG3vm88wK+KagGfxU8+EdTm2U8why75l9CHRUXavMea9ZJb7JEF2
EnMp6BdbooPJnS7HXZ/3u7zNfo02Ob/x27CIPuLxVcLpXg4mv253dSxvQUeqZX7reKcsrd7Gik57
KuabIP3M8D8hHWAynrAgayAokH5SzFcFLyxyxtdcEAJdbKt8vKLBvalk2FP0cpUp4w8vNL5oP3x+
aLFi2o34HsGOjgMEwjKM71EyQZ0fv8OZ/lw4tC6c5BccurMk8LfmYDYYa3fTqQzdRxR7lXENhvLB
wkfkDiYx0t2hhlyUee6j7ejXuRZX5GjQVHnoHBxrPlvf6GQ+izI5dc1SnmeXvGbfR06PCTgGIrCt
S1XYvLNeeep7iLpV9wq9CV2rApExnll7X5b/k/GxK1mOWhxeo6sAV5nn2um/t8F4RfuE66Z/rSWn
WGJXe1yh20Y5h+VixYifsGkTen4XZicK+Nflgm0TGhHCI/W5s3XJfDMT4sMXGH1w6/Px1QpMJKv2
+F1GTN3R8o7u43JKLtcE4atHlqgA4cZ9KznHTDOO73XovfU9uaJmwZ3Gt9/q3oGDAj5ci+4Fy+yj
5EJ1l+pr1CUfHa+RMYQffTLFkd9SZrqcavlH4g+cH9EDM+nltXKpHtczzhwfTcmqOTDsdxJAWBOQ
nSlgYukYI6RLMU1+o/UZZ2rMQlgmWCU7wmYn68BAILgnVuyLl9Qfk09YopOY35PQBUiIslR1QfUA
4Os/2TvPnsi1dN9/la157y3ncHVmpAuVqAQNNND9xipocM7Zn/7+lunehE4zB6SzdXRRq7qiy2Uv
r/WEf+jRxDDXIVPsNvKHGE7vIKNkThvBQqbFqz/GwTisQirBiU8rLW6im6Tvzxw0+zZDloA6qj5r
ZAboCyNzi+UVi17aDeh7BrV0nBpopOgIWJ3E8mUver+K6BBTNUTDSdybnhvGYFh2CaUZy/wQ+KG6
GEWBBnydvp7uTTeSXn59qGtit2HgJRVlPMpt/eCUNEq961Yf+hlS9FurgVQtO9AlYyl2jxEYCjRq
VTTVp5tOVImSUK8XtJSuUeo5ovaCFY+dLkhnr/2A7j6GMx0owNw7SSjANjF07UEOrhRL8U8GhJ1s
f2QKaXDWpCyo2KjNpO2sHVFQR9S6Q3eGNQD88I1dPZiluYj6eD6kiBhiJgIngHLagHDKgES4hHfb
nJqOkG2Tqk0OsubxpqF3u2HnxtVoVXvLL3tcJVCcqFOXsx4sYsk/SzOcfYi/0KtwYuMwGg4OUqMx
L3z7UKJBNC+a1l4HafM56JHKprYD8syhp0T7qjGp6GexfmX2mFDneUeLUDIjpht6XBDDjzygLjg4
qne4XK3b1Njbel4f+S1kvdLGL3m4QWoJ23ku8xCCsMolkA7NeeKM5x5gSy62OeaKPlBp+1MsY4sl
h4BlaHhlFWVfJDjUgpQxsm4sydwbSXeplsNlpGf72HSP0I2i3hMc4B3gKL/RzWj9LKj/gQSL8n2Y
7KiWY5u6jY+VYSmvFFiCkGEYdlG2aqzooYhOOiW+hLx96do9lgOAdIZNQRxF6fM3EhjKK9UJAnQI
YWQPFJdkqhev5QBo2wElRlh95XrK2SAkjIYYp6iZmTC/EOgEqCX1MWQJx9yLUOk3P1wobDyTnhFf
r2mGbbEHsupY8is1gs6yei1ElHal1gTxzDWpXyNnny8d+TxSunOMPQ7Uw+v+Q2CA39OZ1Qhs/XD4
jQiOIqhn3+0Ivm0mQZsj/n+ZqEBpdHwbE86VOPlG354bRCaxtLEt+XTICQzi+txCf97GE6HBui6N
m/N0gO2hsPrEBKxQfIMUF2/r+teHSORo3+8ZpXbZssDhWvor0hxK4t0YUkJaoZCbMtVsNF/7IFXC
vbvrCEINE7p0czsNb1qi8FuHOyKxS69CbzVEPqG/w1eTsS7CQ9sYz7wluMDrPB6vapYuLaTWPhCG
ENuZybC0CiidhCCmQ3s6NFbIiyFDScOo5kqJ+3PUONd2Ip+NmrEqORcdBnxxBq/Hb8/DpkT16CbG
dKZg8QNLtUybYVkCIYTitqINcRxhdqEgRuO37iI1S5xyqnmB/UGfeFeSh1X8CDqrB8Ul6BdaeWYr
zbmL+WLhNGwehfYMAj5RIqRlSqeMmqNYdomJRfclo//VdO2lD376kY161/8f7z77wRX6o+EBcUE1
FFORDXViNj5TzVBjDBvwChQGttUC07Uz6HrrJL6dIuv+SqnLx5LIT79Q0X503pFVE1k7LCsoky9H
pNNBwufFdOWZw6aKw4swWZihhgJ8R4etP1vYenQYeia1EZSn3LSXpLvrAu6URlwft8aJMl74VXqS
Zrsxac8dpwGZkZ5i8cNgwNyCXuFwpmGWXNrqaaVuAsrRRyaGRBCG5mmXbkfmw4ZQTGy3s/MF7D+j
RYeKAFRkBWCKKSYna0XtNw44jcEar1qyqgQmIPV61G0/m8jkoLG8JL+neRPv0qBdBNWtDc8FRZ1m
5phWPuuVaKZa+SoYVHPed7ZxAodcmumoDlKg9FC5aMq4YRS5O9fGdo1c/05BFR5M1qVaoHvQeKdp
1F91lnsZgNxtScGIwLUbNSY6pqURG9qnknQ0i4ODCFrrHF8sI4Z+VV2XzXDXqoRjaUDK7p8X2FAF
ZMreCeaaZ54R7iI52fm2fqNmxgr+YKIP214KHyQ1RybXwLqmWQx5fFBid42JH0yNPod+ORirgVm7
re0bs1XORLpHxLLBeZHL1bAe86TMXKnNyLTrr4v0Q08XWPwOqSN+M719J8yQLZSIlXbT2fKda+t7
S6FM8OsJxvnB/KJbtmMpMhh+w341BY+WlBW6pGGiTPomUrqe065cWW5+LX5ySjcl/c1s+6NZH0Eb
Flvac47xWnepRIbZinUa7EZEQlaRmGa/X1J/cMlCXFZ1Xdw6GJO+vH4Cv4jw9MQcWreBHXYGtn5q
PF6WKLUWnnNsUQr6EMnF+TgSGyD21SvypvKjBxFlQ8zFIsicB5qDXRXaAyrlCEml09Qs0Eu4sZgI
rTRehz6fycrjKgxvbZOvKdpoh170WqfJICbiKOlxkFev2pCpuiwjmmzjPB+SXWU6R73VnGPXcNa4
0UF1hk1d15ssZTfJyywN8zRH30e5vuo1QvIqBRd+jk/DyiDRETtpEIcUpon/nnmZUbQwvXlr5x9z
Kgyoz4xBfxZp4c7pmkvFMm68pN/Y6LKmpbaDPDuXqmEj0qbaDwDHIKBilFuGx2b0Tm2X0kdFvUAt
yZKo7h31bXatNBY9bxSpmp7QS1aDB4PlAnLwrgiiXdtHaxVRvZgzid3gStQVxNfJJRNNGxo3kAMv
kwppucK6kVMwySQlEFvAgHtz7IUuxQyuk6/9enAr8g8CHIaYo9tkRbKuG68qkKma1z0iLsgXxSyf
aQLbDkog/HDyptJCkwGo5CaLsSpXfM4RMMBlV+Unfi9dqM5xPNPHdl+S5rWkho1u7hvdXlf1FVQc
4PvGSqRubXtWJf25L3nbyla3hR1+Qj8HuhICKqG8D7XgerCjQ6iyfUvlkHZpc6KDO8go/KUGBE2V
OQ91GYxT9iIZF0FFU/bnjWvsxaxajO1d5uJkKVcbXB3vLGZ+bJ4PILp2es43DQD5dIPgA0Y3xQWq
d67Unzt2e640zawx+kWSfRZJqoVfTgkqxBhr7NPHTaU1y8Qg2qH+Yub9VeHLZyR4fadjTYOrEdGY
G7XQ4fGD84x9Wi88BSRtWZ0nbXc3NP1SBEFGJUoW2o0TogIJz9h0LVBQUAgNfnHjcUloyGRToqvt
28iQzond69mvT/QPZjECN/GnILqlChWD57JWHY4ecd216aqz01nlAFzMwWBaXbcUgxy+xxnm8W7u
/WZ8wQP9fvq0CZ9ZoRVFtb+bPlGlHjQV7/MVZgBXSRnvxDpnV5h7YlIjczLiZOd22HxRPwOASDtW
X5UEPDm2K6LCqXKhaBWoqFGdpQ0lK4LsiLJmKUMmIxZTzFuTQoqO6qKIl2wKpVZ/JqobaWTfYDCw
6IpwLaaMLtg1kkSH01wCj7M68qHYIQpL0Mh0zb2Pn4xOcQ9vL1yj4p2RyFdi3g0ZdCENSg+TlzIx
5rTQqxANaRCgYJ3PPYIe4glg2XeqWIxSzmaob00kfds62qUa+Xg4nvfxsEks5g1xDSPLcxC/WRvl
q1GRr8JR3hUN5yW6Rd9qN+ikfXw2Cuq5j9oknKJ5X8YomQwbUI0btAT2FZnrqM+aIt5jsGsjlk49
kCu2tW9EhcJr0cdDQ6nW9D0C1w+iHGK3/anQ3/mSFc6yTfqdUmewNh9KeJl1l+yQzwWXNo53iTzX
XGYirAlAlUpBvx9rrkoR1gHrPIwyPYVuQF1P0Gj0DrGoAiOQmO4Z6W4YxaA/cJez5V0eU4kNrX3T
Rwfcqfaiaq1QrxPVpgFVFYnGnyjCkXvhKeKAfSdiiZSzQgrWskU1LWzOxQofcG10LW1bdzgTj3N1
2AhKBOWisgl2KeXktjd3fiUchMYeK2m6za4/QDnV0QiNdqKylpEv6nV7ikfDlMQOzaU9dHdKFl6M
FGeURr6Q1mLWRaoGMftwp9I6AKhy0INwB7OeZNM/6JDLSslghqb6mrQDBlY4KkXexjCMG1FpSyBP
lly9OJXfsIRvwpjlg+gy9y/CwtyKgAkn7is91m9Cz59nQNyUaLyDwXyuEU20qeANhmvfoY7olLia
wUa3sIlBWJtaW13HlBcLmLkrott1ng+bacDT9BBhZMAy3HccT2YvnaoABoRzkY3HubV3YtAx+Myr
SXciFp9Ur8kg0aVHxSD17mQIZMDaa1DCBH8sqnlP7lAVVGtAnFgZ5YXKaq/ikQ6PP7KSFkz+Y4vs
AVVnpmNRJxxz9/7Xs5aivZbjIwEm28SSQjZMJpHXkijxoIWFqhvJqrKGu7TiQI5YProfqXNR8GjQ
GhDJqN0kW8qY9Gg6IQA/E7VnMbAqHwcDuyYHqB1KxFkXn8eRMU3b0wYs9bYICXDL4CFzhrvQlmjp
9JhjBxdO5CC+YQMO6yL85Ci9zqsPkYRmkgwltg+gnegta05aSvpcRsfC6ZthpRV5Ak+wOaP7DjAf
nLeMeMFJYI+7NAtuFFFFMkcuExSmS9iCxSEvHX+GhjOuzRQ1SoBtR3VGbVPWUPPap+Toxyb09l7N
lh1O0g5V7rAermA8+G37IJdafpxxgYv5xR+1kwxHyS6X4QGae1OvN3OVyUnMOReeJO/lApJLiWag
TRTSdlea3J+DIYb8DUhVwaiknIs1PIbI52rQKJH7KDpCPbHuNvHOYUSK66+ynAtFu2jpa8ShfCa2
JsIkTxWpcbCOTqUSQDc9ATEq0PfYi404wvOD8rKoDEi0EyK1X4tMQ4eJihPEysiGuyFhB6jbJwPW
JI6yWJU5UVDWnMvboLDQOxy6Je4jTEv53Cuqh7huLjWzR+SEQM36Fvr/f5HP32gsYanDMv7ztvv/
jQ+3h+TwvOP++JFvAks6XXWbrjnXLjXjqa/+VWPJRq6TahZJNKU8KrAibU+zsvb/+Q/NQE6J6h6Q
NrCGJmLpTyKf8p+qSpfcMUxzkg1V/pO2+3dFPTZjIzYmQAFCMPR16SBUclWvNF1a1QmezardQ7kf
nY0UdNkq9xaQ1VNQ0Z6MNkCSIAJuwQNs3eg3IdkPd8OCzwXygIlNVV9VMEYFrcZ2bKUVNiU5dUXV
Zmlvbq1K/kInfOYVIWChCnP0JrKt41pG48NXYXU+O3U/KN0orwspHA3AApqmI5yCX9gUwT2r3di6
EhIQwgiE1o1hYYyA+aDAz5DcY9pcJ12X3USme4Yn5008lBIuQEgYKImKM0tKOKW17b4L0t9WXnVd
1BSf1xwdw0IIDmlXYBisDFPq8mzH8GOBHGiV7srCrAm1uyajSFKcKplvbxMLF6O+1/tZ5vvSuhyZ
aq2BHnMfqoiyFRXpS9viHWCYurl0G2/d5pmzxfedNM5aRr1rbys1HaG5J2eIrurb4a8blsty5htd
NCNxGCj1gPXFl64/HYtgWAfScO0WSb7p3ZLuSyBlO28AtWhm8r1U2FCmPxjeeWGgPAlufDmYoAuk
sZNOPCV9cKhYH+saZoSFG0K7q3DdincuudfclDVsVcqoJl6ovrS0Y4wRwi0/O93JIcLzGVaZ0nDn
gmzQqjBb9PXc8tZu29XAsGN8yod24wnnoXkWtO1xbeIeU0jF3gq/OEMEHgAnuDiKHfqZwCy0ghUD
Zu2l67VIwjaNOa+cjSxhAq+q6TaWsfnG1KI5MiwSVbtDzSUCduLjfdlW4AgHW1+oFmqFMaY9yioO
BeAieRgKOTkBq4g+q+/c1+KEpH6/64JrzNKHZV83yWz0WsgIoTeLRji9XaXTG0IcgfrassOhc1kM
wX2K1A8FABOp1eLBoiiVOd5ZoWnHgphFvl18CC/SuLjtLLRyKwzBjuHezMqsqU8jRNfHPMD4pHVm
lWfg4anl9bFVtlsv0ZewcKUjsxkHQAr6QitVCD7lirgdXqxjsK6h/qAq4Unb4KvktQjZ5qhaU/b+
aNMeQxWpaGB1EHrmfXFLNXThWmfKaH328Ltc5IamHkm+e+30kE5yBWqOpMkf6r7eW1F8j+0ErmgJ
oltlMqKErrFkyej8zFLrk5JfBEqCwwqW6aehfOu1WBJEwFOoOsp+AuNK7iETRehx4SRq5HUMUBYa
QppYkMHyOF4AaD9O3LQH/qFUCwpv2pmepEBwS59RMfjLvizzI7iOd4OHSeoQKriBDd0DtFQMYpTB
BbuDvBDKze6sQpJiiYZhvdACz5rRszV2qVtujahzZ0GB53xOu3OF98c6azSE4+jQrOkukvxKwqp3
uovWVbN+uklIAWdFGKCZKF6QjOJ2CCCmJYL5mPf+qelVxqL0cqDI4imEBLBhmB5PN3WTflQcFTuz
v94y3SOS+PqJpxem554eTvdKo4cFAiRnwh/DuoKX2/X6tYejMGofwgxF8C6me7o6WnN9iK9VX5gG
ToYoXaBn1ebpjQoQf8IpUNHTy9MNMl/4XE13GTLQ9DikaG1KSopNMd/w+OTj7fQuOJP20dhp+uOH
SuEW+LS50QRjCrFMfPTZngyy7K/cQZnXFRRnvVDCxz182jdABSATH79nenaYdn7avDXt2HQXEh27
yxSCsAciKTqt/iMjdO4bTWd4YeJ0hCfZbRfBblF1Lh7PwBK39IpN7Xsgk0P3rILh1nUyks6YOZR9
CQMFdEGgV1+S5rSFQnOFKsA2TUyMZ0BQCbQISOqHGqR1HmfJsWNAkXFzaPzx0CQrbawEka0HU8XE
fqR4nr2PyxI6nXeuS6Y6N2g7C/3Z81Aj2TS1U2SCndVQ1B9UzyavpX8ax7g6Nz5F7qrUZ76Dgbnh
5eYS1e+9nw7uNk0/U+zd9Tmm9HU4IO4vRd0RHmn3dQvFhDrCKtWC7thVS3T8jRBDVlm5cFIZK/U2
30u96+PLGaNWN4yXKrRBV6ruSFBA5kO/LlPEVhMD9xKUqj6kY20f9W7Vz3Ifw4xAw+QDmQ1jJluD
dBQMuTeD54aLjHLi1qg5w+iEj+07MhqvUOyivjoug8GeW0GiMv2OpxJCPAXX76eiOSUzyJDc0MZF
/SWyPHNrBmY+K800nKl+38ybWixaiBs0eCHPS7JIu2rwqjvKepm8DTkotKWCYRZl/cfBVFjOUrVc
tJKto66yqXrfOLNGb9WpgzsjCzMWQfOl7JJ7fRxvW7n8aEhlei61VrFSJQdAGkud1wX5aUoP+UiD
7YCHbJht9AfiPQxFhPhLTX+qBb8AWLA9VD1KA1YJlEWzAmy/TdZRuVQ3foRYlyOv+4orrMSndJJs
bkd8xcYEeiI6mZSSycVckpH4zJYFdUexEC/I/YcgowtRKBujRADbzpGvhJyWF6cI9N0EiGXRTAkx
uSyadWLBmOsC7dpsDgjdqrTw0RcI4qJfSZl0oaCktWx1VISUABoHlSY1Ke7NHh3pPCiK+TBChpNE
Yp3lG8Xsd7GNmh2Mp/0oiWa7gcKVCsyig6NyLGMn48iMALXQFpWlnSg0DwdD3UbxsCTEWMmjrM8Y
2Kem6g/0/Yg3ddOjiQLjUVU3oAP6OaK+MGDrSDrLiGZowdyPFsMrcj1MjVH88+ruc5DJyGV5Mc4j
/gd4kHdc4ietAV4jssjkc2M7lgm0vvSjW2OWg//qpUl1hCSaCqnd1+eJ2yB5UaqHss1Xmp8mcynH
AyOwfbSu0Poi3UMXD/UaiFwhWjeciWyjqSxQvXscOfjptZIab4PSO5N9WsLGeN6a2vmQtDedq9nH
FuTrje+GC6n1INmYZ0R+J5GB6tjYA4QFaXdkAjUrFZ2GHjK7nHPtwRGuuJ666TONeoWVIF6f50sa
rZ8Bb8NIcfI7PUWhr7OgPCYNeTuOnBTUgovOUT2s9FptRrcVR0INDmRY6axQBcYevTNXPHiJPSoP
9VpN7DPbKs7QIw2gE+pHBE6fUC7Yybp1BcgOIbUEyT1pXdgtztqgPvsAML832B9cSIOG0l5mdouB
SoDLbunF/bEtoRzj2swuPko+vtfMews6KSAMfKMzdZVb7XUot8axjZFpiHU9FwcK9yiloKGYHRXg
eE0TxzUkV+FDrPx+2MKfRNZCkrdprEEHafGoHs/V0ccFT4W27Ln551yLgLjpCmxq1Ao6Xbu0xo0d
CMiU6+9kOb4cQvPe7mUapLA93Y+Sb64jvdwbhLR+mF14KHJiRTpsdcf+kna4pOQICKAKhYBzI8Bl
iQXTyXNiNMNj9FLSAU5nXJg4rqDofDy9Mj33+LISo95B+XIeZfllwSKzilv1ZnqXm5Pz502PTg3L
/x55hGaJ5K4gSGIv6LmKtAijJN2PqQOhtMc7HCvIvYqYFAxK6AxFjJSQidP5bDTpKVEwmGXqiGZ2
AVNZLqjQ6BFaBrb8YK3arBi20FQtiMjpeYnpZZJX1k6rVQskLZFeNir9As9yeAkxWOKRJc2Vcyql
OMNbFr9Q7AnQ1nFuVm7CrGpx+FCLnzvCvLwc21neoLgvBw9ePaYI1Wfc9OC/9LY9dD4obhUtDU78
kM8iu3d3jTVou5bzPfI/Qir86jrZObl6rzqdfyxJ/Wcp12ax6h6RIrnbsO7tk0TOgIwGiJSlGN8a
0axQx2ZvJxFysFr+IEnmaWRp/Rpu3Sk+8BqLXq3tFdQKLDeOd7dyGCDOicyTnJknatZi1WcAcOiU
au/18gcUU+QTK6mSLY24mW9LFZ+1qiNfnMQ8ScKFF0MgkVUsDwZkcAEIodyfG+3JQNnHSwLE93uT
ZlDhnNRFDv+s6tI9PLEudaM9NPBipQzFbZB5a013640Dsocq43juNt2w13tbBwRYrL0kevBN9tGJ
lhq0pLmdMLKi0chwuojQEBpECG5cA2CHuQ3XnWraLKutTxg59cdxiUo6GUe7V0v5pI3QdghysPV2
ehpHinuComMJXjd1ZyO9AtZ+aV4owzDDpLjYOGinp7XdQV7mxlG7+w7SyQK9dWIDUKUO5BJjFXYe
yVBN5KLjmIwnsFvjjhHcOl7fraCsoHxeZrMEKtSJq45f7Kw/M5xbM4AgBE93upl0RaTMQrxxuls1
CiI400ua19gsUmR0cPxyPeeAiHuhb8Lieno8PannJcTU6a4/vU4i//X9P3yy0p1ZhL7pUUoX6hiG
G+RVtN8p4nEvUKGe/vTh9JZSvG+69/TZ6WNPD6d7T5uykQud9TFuxdOWpw0wfxtSjQOWJJdrCV7y
err3dPPT5+xUx0PlR58rmPgD4crn6tg/PG3KUkPYUE+P8XGvHr/ucVtPXxWouE4/vlNHJMFt9RNg
vrUMsnr6+LPXPb1xlPn0bER3++seTY+n7TVN87m0B3VOqFSD3xPfGRUGE/V0N0YJJfbUj/FIL0MV
vs9SGhN4avG1aSTLOvOU006q8ITDFuFYJcU7CT30vFI09WCa2e6saJDyQ4/mzA+9D0GP6FQ5Mqqb
GLN0M8lmJTKEu6GxyiO9TsAw2y6tN5rMCwkv9aPpIVpAUBokyI8SOOVFl3f6VqlA0ciGvhw1Umk8
InCIxpACRWSzAcRVYtMLq2VrxeXRKJcX1kDXRQ9hWpXxFlXheJv7gPJkjTVMwVph7Co0Okv5NLQc
gfQ1Burp7N6RJ6v+YnBWVj1m26FdfyQRH7dtKo3b6Z4N4WohZbC0poeKeDXVaC8TPJxUBfKD0/Pe
qIxbDYzWIlIUD6HVZZGzJ6PxKUhMAfem+T8O5AQVcAZ8/jB6wB9xLtcexmgmxgEIrW5rcaNQu6hC
TzSb6Wj5HbYE8V6XpJ1KprL20kLbqN4Z8gk9x4gNks6zvIxZv2U27bdIYF4WqmExL/OO0pO6bSR1
HbhJD5nw2KQOZOUJaXpMhaEPriy1zHcj6mjEbvBrHT2980GDLNwGTUWnKla2r2+SUTY2Uluv3ILM
cIzRS8mcMFmiPnJwC8R36jC4QbIyWE6CFjLgsu10b7rRukHeOoaMyDK6mLh9BwtqP5LGKQAAq2az
6V35AA2XygxdMNuBypuk5gby0yotcdUcFOvOIZ3fWkZZriGDzzEB1reNGCnkF9QpdQj2T8/5FqUV
/MyqtjvPU6LecEz07TSwpnv0HWhmGVi0NIoKeEqtt03XUP/HAXnrdLUGrC68Hh0dCW4PwI2hbC3x
0vQ6EnTa1oYC7yPf6qv8lKDr0KtD+NPIySgFIleSe5SzDJS9ey6SrSon0na6F3u2TQIWpHMnyXdB
srUwUV8FjSGhsWJI6TzG03yEcFqK7q1adPiTREhsm2ocbTWr/lRq6Lj0CvwdnvWkoZyZWkKFJ7PD
rfXXO6e3TzeWDQMH7BTiLYtJwEBrE2emD6zEgVAf8RPkOm1xDBGfG7fTjdIECAEpCmIAFX5vvhFu
Rr/7eiMFHqI00+PHu5IUDiJrT3FOHK+mFxrxkSxscFB69sbp7rS16fXpoYViM/BxpAhevfD0rdOb
nx46dUGTvCHkfXru6UtzrUrWQ3OtYfuMoLEfRM92PfdMUgAdpZ6n/XvalafdK6Y9j1sqZy69ALgd
/PiOAefoobx8et/T1z7tyqu9nd7yajemN0/va+vgLkbME3n6ZAkhWGbdhbhk5NFF1GDg2EEfFox4
zM+D9Cyj4LzScu0GFLa0D0s1Pfao/MyJ0oPjyPaNneNHi86qxr2bORsaa3dyiR0mCilcDQBkZqkR
I3cXqzQAwTR5Bpwjonp/qMdTL7yuLHkZU7NAvC26U4lz57ikOUxSZLp6hoarxtWpe9RjcxlFaHJL
/7OdLoMMFoY9Vva8w6J6reOLt0xqeNqmqiz1xv7kpoO8M5v4xievWVLdIB3VekjNYN1O2AkQNxXh
oOGE9kJSzrxxQHDYTT8n8mBft/4BXtYiL3vlFBR6UrblSipRtm6ZZ+saLOFA8nQ82i1ogTT65KP4
Q1Y0dlsdKf2jrtHuGr26g3Oun4hKByQjkBd1H+5rvf1UufYZMnvmQtKPPT+qNqFyTZ5mbGLYDSPn
aM58jtNTplBStYUGlN2BlvSdC9dAKygLAQtKiU0DoC9m7uBtiPvhdZkoDbsIo2MqdGvkTn1cyB3m
8EZ0rmaRQQXdT45rr0SSSc6MWd5Vp33JU6j2dFSD+2MFwN1yRCfrWK3k266oPteyoSx02ADZqGuL
IL8ZQ8O7SKpoCXgcuZ2y3nUdy3+mh2dtoQY4hPanUuviMkRBh0tZx5lzxIqMFAy5y9osP8gOlutR
AHSzlcCWx263McbxqAtOJQQylqHsrjNHN7e9PYyzLMNr0UiafF9/Dl3T3nbo9l3WTgD/qtdPsjbU
jxq0K6CINsbCl5TwGEaheYq0nX6EKD66ZfB12jY3zpXQWyCBgF1sZu46qVN2LurXIW696zhN+1ns
+vamCLp7NRWGoKmnzYmzh1Vfdw1yqGBfLQfquZugXoOMLjAew5NOCEiyuetLaN4h+SYnMnKzlqQs
fL0tjqiRSR/ywd83NtR6M02ocjTgSowmV1fZED7ovh2dynqGIxwjikqbRpEPXNIActSR2m7hx7jO
N3F3S9Z3FPbmiManAf86sU9QDP2KlPpf0/T9+kNmh/own0jUH5r7cji/rwj2qn/91yOCWrw6Gdpe
Zv+9N/16Q3/c/zv0bejWKj3cF33kaaemPf7VNuJDDcDwy/0//wEPG8yaSa8YvWnxR5MURVrv68uS
Ilt/GoYCcFGWH98wfeGzg/Szw/DrX/h4PH/9nl/9gscDJPyDNQ1Y/BuPAq1xRKwgpZn24498dRRs
80/AMSo4KQecHH/A+zjsf6OjoGqK9rhTrwbofzAWNP1P0ARAB3Tz8VcCUng5Fsw/qduDb7QfPUr/
Rr9fU6BHvHUUaH+iEUDgi93U9Pfq99uyEDPgxyuPSE+HhvrfbBTA0HnzKLD/1CCB2dCxHo8CG3w+
ChwVhImlmVBCHq+Vv91RoI38OD7fdCnw6wDK/GRaFAdBQ44SK7HHg/Q4A/2NLggatfZrkNF/ujho
8p/oA8iyLTArL8aAkPUAYaSCap/+IDf87a6Er5P0GwaB+qelyrZlf10aHUDfz48CPncmBneyDh9r
+vv7XQnfA83+4zHAQTBNXTW/LX2vhgJLI0g0hJ3gTz7+/Q8NhbusSWsRqHlBlj6HzkHB+fcWhldb
eAqSsMc2YKiCmQMiJ/6Iup4PBAfDQwWMGUzWx9f/g4Hwb0wZf0WdiMvGX6Z4M7ivfhSW/uwN3+Ks
71//GmOJQEocpxdvFCjGx+9+Ckf/dUDAOZ2hGVAGd/UUAT178VtENH3P149//YHff/WL7/r2q749
uQruy0OJi8/0wvB1N/eHhJj15/DIn0fNfwXJv9lwFb2CXepEFU+/8J//ePH7n42rX263xNQjfblh
R2fJePuGI4RiD9W3LYnT+Lj6vXXLx4cYTHaZBi/2Gpw4c+Cbt53FWXn4kn3bkthriM9cNG/fcpre
31FYaupvG5s2Dub12+MfQnP/rdExu48P3aG8/7YlsWXq8IQab93tb5fTH9nDH8gMNMnty8MOp+gd
RuGCox58eXE+CXRF1vDW/V/eZ4gzv9wySyLT7lu3vOKIB8G37UzDW2PN/fbEf/9knnw5+C8GoAJe
maXtrTt8EscBTIOXVyTkv3cYfyd4Wx5ezSIIGLzD+TvJupcnD9QBS9xbj8Xm+7nJxG7jHTbMnjV3
0fBtS9O4QLziHS6SbdbgPfP6MD/G0m89HrtDkL6YPVB6eI/lZXcoh+8U+mT9PU7h7lBVhzu/qe7r
+sWYVulPvsPlsgvu/MA7vIzXSK/f4QrfBawFVVa/GNnYP4sE+c1nEg9s8S/PX8xNKlj6d9r6zxy2
3xjhoJxXvxrc4Pbsd1jU9/e35eFV9ER+aL7LptvDy3VL1QjH334a9/fdH6sDGCQ/eLmss30R4791
mIjtr+/L6v7FTEWpTnmnje/u++DuxTL2tQ74Hnv+KSujb8dAzLBs2nyHyXsv2Eh/HKOUwkr58uJE
lPfdvmB2iF5f+4AN3iEkOcXh48VhgdfzDgvPaRQTkbwkfUHuct5hkj0t773XKbHxHqfy7D5NqyFu
D6/SBMyo1XfY79+pz75xLryArPLjgfi1mPzWi+jxC74fiGLz7xAPXnL076vq/kVI8bUb8tZdv7zv
X2aVGjv9DjPux/rgP794ICKq77DWX92XCSvbiy2zFL/DWnwFjDp4Nbw1QxOyyW89xtcH1h3wPC8v
Tcrq+jtMgtf3Vf3HD3eeguU7DL7roLrLUmgx346DWCGgbgmZmzcfGOQSOTDfNvS45anV+est/6jS
9FeT7vv607cW5I8+9rK4Jt5xF98fyn/9PwAAAP//</cx:binary>
              </cx:geoCache>
            </cx:geography>
          </cx:layoutPr>
          <cx:valueColors>
            <cx:minColor>
              <a:srgbClr val="F9ACAF"/>
            </cx:minColor>
            <cx:maxColor>
              <a:srgbClr val="FF2600"/>
            </cx:maxColor>
          </cx:valueColors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0" i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 sz="1200" b="0" i="0" u="none" strike="noStrike" baseline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pivotTables!$BO$22:$BO$31</cx:f>
        <cx:lvl ptCount="10">
          <cx:pt idx="0">AL</cx:pt>
          <cx:pt idx="1">AR</cx:pt>
          <cx:pt idx="2">ID</cx:pt>
          <cx:pt idx="3">KY</cx:pt>
          <cx:pt idx="4">ND</cx:pt>
          <cx:pt idx="5">OK</cx:pt>
          <cx:pt idx="6">SD</cx:pt>
          <cx:pt idx="7">TN</cx:pt>
          <cx:pt idx="8">WV</cx:pt>
          <cx:pt idx="9">WY</cx:pt>
        </cx:lvl>
      </cx:strDim>
      <cx:numDim type="colorVal">
        <cx:f>pivotTables!$BP$22:$BP$31</cx:f>
        <cx:nf>pivotTables!$BP$21</cx:nf>
        <cx:lvl ptCount="10" formatCode="0%" name="T">
          <cx:pt idx="0">0.62</cx:pt>
          <cx:pt idx="1">0.624</cx:pt>
          <cx:pt idx="2">0.63800000000000001</cx:pt>
          <cx:pt idx="3">0.621</cx:pt>
          <cx:pt idx="4">0.65100000000000002</cx:pt>
          <cx:pt idx="5">0.65400000000000003</cx:pt>
          <cx:pt idx="6">0.61799999999999999</cx:pt>
          <cx:pt idx="7">0.60699999999999998</cx:pt>
          <cx:pt idx="8">0.68600000000000005</cx:pt>
          <cx:pt idx="9">0.69899999999999995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10 Republican States</a:t>
            </a:r>
          </a:p>
        </cx:rich>
      </cx:tx>
    </cx:title>
    <cx:plotArea>
      <cx:plotAreaRegion>
        <cx:series layoutId="regionMap" uniqueId="{1B0441AB-B030-8B4C-B5D3-5AAC7A05E567}">
          <cx:tx>
            <cx:txData>
              <cx:f>pivotTables!$BP$21</cx:f>
              <cx:v>T</cx:v>
            </cx:txData>
          </cx:tx>
          <cx:spPr>
            <a:solidFill>
              <a:schemeClr val="bg1">
                <a:lumMod val="75000"/>
              </a:schemeClr>
            </a:solidFill>
          </cx:spPr>
          <cx:dataId val="0"/>
          <cx:layoutPr>
            <cx:geography cultureLanguage="en-US" cultureRegion="US" attribution="Powered by Bing">
              <cx:geoCache provider="{E9337A44-BEBE-4D9F-B70C-5C5E7DAFC167}">
                <cx:binary>1Hpbk5w41u1f6fDzwQ1CSDAx/UWMIO9Zd5fL9gtRtssSCEkgIQT8+m+X3e5pezx9oudMxImuByoy
hUDaa1/WXsq/f5j/9qF7erQ/zarT7m8f5l9eiHHs//bzz+6DeFKP7qVqPljjzKfx5QejfjafPjUf
nn7+aB9Do/nPKE7wzx/Eox2f5hf/83d4Gn8yZ/PhcWyMvvFPdrl9cr4b3R+M/XDop8ePqtFV40bb
fBiTX148vH7x05Mem3F5tfRPv7z4ZvzFTz9//5R/eeNPHSxq9B9hbpq/JBhlNE9Q8fmPvvipM5r/
Ohzl8UuSpDQt4iT+/Jd+ffflo4L5D09u/Ol1Y3mjm8evQz9a1udFPX78aJ+cgx19/v8v07/ZyZeN
fjBej8+242DGX17c62Z8+vjT3fg4PrkXPzXOlF9uKM3zdu7vPu//52+t/z9//+4LsMh33/wOoO/N
938b+hd87qo/MsSfwwfjlzglCc4o/SE+gMpLlMa4SAj++tYvyNwZP4qfqkdpxv8AmG9nf4fL8wb/
gric3n610I8c9M/hktKXGaIpwiT/LmCylyinNMaYfAHsO1hOELn+g1z+aCk/jpV/zvwOjud9/QXh
OPx3wyTNi5ginHyx+neoJAl+SbIiBVzQV8t/CZPDx0dhvn71I7/4MRi/TvsOiect/QWQ+OMl/r60
fHPnny0txcssTjNCoHp8/vuutBTFyzjJ0xgVv2JGvsLwBZnvUv2/X9aPEfpu+jc7+WvUkcv/ZoDQ
l5CR0jhPfgWj+DZtPdcRyFgpQr+CAeNfLP4FjEtj/x+qybezvwua523+BdH5x+1XC/0oa/zJaoJf
5kWRx2mS/TB9FQhYQJFkWZZ/YWHZ13d/QecfVj5q9wiE6PdR8o2dv1DSfyFg/5z5zd2/vHje3l8Q
lQeohf/eBn8OFYxeAhoEkX+DShIDCcgSjLM4/gLb13d/QeVhMUDc+dcvf+QmP05dv038DpPnzf0F
MXl1+Ucm+HOYpNnLHEOrArzrh5GSk5cpTlGG4+JLpHxX7l89aQ0dyNPTHy3px6j8bup3uDxv8C+I
y9Xpj4zwp3HJ8hRKDMTC57/k2/pSQKjEUOzjr33Md/XlSnbAw9R/0Kn8c+Z3qDxv7y+Iyj/O/0VU
0EtKoL8nX6MBuvdvunsC0RSnKQIS9qMM9o/u8f3jfwLKbxO/w+R5c/8/MPn33f5v4kj1OD5uPqsq
v2v4/3j0c54Alee7qX9UgL7UpsNHUF6y9Lll/02teX7IrzO/lI/vVZXfTXp6dOMvLyIKvSZEXEog
3+U5Ag3nxU8BBBkYytOXhFJMcUGBNEDnAw2RfuZw8OLiJc4y/KznpISgJIZQdM9iAQyRl/C0NI8p
oTlCiJDflKxr0y3c6N8M8uvnn7RX16bRo/vlBfr8lv7Ljc+rhVXB+1NK4ZmwjDjOYcP9h8dbqIpw
f/J/8okYYxae7Md1uCFFMjAsdbuh52xsHBt5q8vC6x0dhl230tMYSomnZEdUhjum0no8Lm3wx5As
6QHRSzPxKkFz2Cez7Y+mt3I/SbSBxnA6qj66d7bZLFN0vybessz7qigE69JuLn28VB2ZqjqZb2lj
GPf5cYjdHUH3a+4m5rTijJqLLiF+Q8Wl/LSu9qGv5zc17eMtkLOOLXx+F9x189pmLmE2nNZmihhF
/bvW8fdz44ejEkXJe3LbIHLOnUuqnKSbKTosnxpnK0xJveVOy45ROi17mhdlIxE9hpibkiPNWa3J
ldEUHZ3B6T6nvpJZTTqGxRyxBOeHFXIwI7QRjPfrUhXLWkVaf6IqzkoFkwdbeAaWDtXih8d27mo2
yfbWxq+74mOaFa/SZrpom+J+hk6BKTSPx86R8Qjw3Tb1ZLc8RcOxeb6ojKmoTVmczWpjVc83xnPP
8BjlpRFrxFCsl7hEUjQsimtczcWRYCoqazV+00aBb9e22Y1rjUvZwPpRmpKNBTHxvhbDG5NVHnf6
tFD3aS5of+4bcuoG2LbyPjqiNbDM4OYaeWfLrNbmNGWRZ4mY+FYXfJ8uvLlS8fixD5PfibldK9HU
xesFL8nrZU0O/ZJUaIgFQ0El+yXU7UauXFVYkmSftzeppIipImyHXOCrabH1IW86V6bWj1tZXC9B
TEcfpY6t6YqrXt/3C1iq4LMriUhgKZifpmZGSTkUgdk5Tw52jmDe1O1MUWGxTOA0yTtfe8NqK8NR
OfQ6a7TYknhwx2a2xWEm+4YC/HkX80rlfLe03VMWildBJLvAzcc1j96LtTbbgGTYxPWSM4s3bdeb
o+vLRWfpTuf6bJNgjyjRZtuI/JijmDWryyoF22KTlrcmSdKt5BNhkVKhglaxjAM2h3kRJ2mxY5Pt
ktIQddevrduaZHk/zyhsWtTaY+GnMyeT3NHnUMtmHCqN2pGlXa6Pny9Wzb5ao9wxpHV/jPiCKj4k
hk2JHI/j8wX7iKnQZvsiUfo4d28bW7zFsTrXNovYWDCsxg8yz3d8lANrrR4rh3NaKTs7pm28blDW
fVJN67+4bOP4GdJLA4Y2HzuqHqyK623dbbgf3GYespa1hsaHUGeMRNQdP1/qqDs0yxp2mVuGoxN0
OEoWrakoZ1WbikYkK1sRRUxO+bwvelqlz4aJ1HDRKnsv23Hf2rkrY5m5TTuR9VjrNj7WiptN0LZj
puHuZGJ3Yz2Ru7UllzlpyXaU2eUwZNGOFF0V9e01HaxkLhOuDGMDuZCHY0hNOCLcbLqxWw+jKbYj
j8fDQvyVaIuh7BFGbOpnwZag4k0X7Ma6yOypj2xJHB7KCVt/bKc83dopvhqG0LKG8KSkXuy/rLPJ
7houwnYyfi11jA1LzbSrhznaiCAec+H81sFNCZ36o1Vy2YdmKNePsSzmI3q+1GvK8nArwziWwccp
S8ZSD6s7pjS/7DkF0xJdStOqw9ylpZvpsk+eHWWIkq5StVuY9/2xCJbvaIQYjfRjUKna+iW55qHp
mYdUUFrt3i8UNdve0KVyHmXgS8NNlkCmiSigNDSSHmkqTYlQu9x2eX4mfhVVpqJ1Nx4MJ/Yaozy9
zGPFuo6up6TdEHDebT5belx7/sqKWe+6wkysDoFCRsirNizJccB4R4QDMDL5ES2BbwjhusrCYk6j
65pqIPFWLPLwuRDNFl843vbVwnU4z7O807Kud7WTN9JYezknsbm1RbHjibWvF2sgbw3u7edPXLh2
S9NmrdLxIWiUXKDE4cs1a2w5dBHfmUQme+85L3XNweo1ERUv4qhCMsHnZEBP4ySOyhp7I/NzwLgp
p3xcH5Ewl8LKnimVxgyM7ap6KNIHMC3L/TKelrifz1qN5YzkeOFFk271ijyzRd/3UDWbmZE64Yjh
0A4lL4oqX1C/y9sJMylH8Lq55pXGUdjGXVTvXapIuRpCj+D4blu4uGVuNfyai/e4XrOTGXC3XWyf
bMTsr+265pDyhwbcbllYBjF1YWb+vq/bvMSzDHuZ5IcsM/SIiogciWjOFhf5jtpgKj3LBzfi+JzV
JttGRKdnM7YT86uTVZ7jpopMhDd1VxPm+Og2yLWvydJx1qZurkJW+yPU9KFSosuPxSAeSKb0mfto
ZH1TjxvZB7KflxwdRzPmbJ6K8S5bKlx37qrW/ZUojDl4GpOdHNFUSrEmZZ00/VF1H3UKVWQsANNB
5qfQYH9IVPGqCUm8D8DIIE94c1rzJNt30WRYonl3EcOzqs8DYEK9ob3fQVIKgjXyWjToul39dKdT
TXbG8Vsf1SNr2nG5JIXWF72FT03c3nY+brZ1XLziPD1EUfq6HmX9zmUolM0k+wublNPUyrspXY8J
xdMxn1dfJXMyHnPajI922XVxiI5idWqTuq7etTiXTak6v5uXod7Gtj2NE44ayENkvg2pO1AaXbfB
FDc45Ckbp8Ge3KlIeVv6yXE209TtzQKort4CjUuKfcjHVyb3ajMp6cGtusfIF7dpRNSVJLb02TSc
eU6Xs+7PvkhS1mQ1Ono6X9BxIpWwBd4ajq9W6sK2kVd+TvkhxxPf2AluWgnwsr4Ob/2a8+tk1DuN
hmKTjXmpe3DZekrvAKLjKsgZ2Ol4Gy39uiVJ9GZqlKqSQqt7xfFF17Y7Llt7roMUJVSh9RTbO7Ha
qBQodJe4FnG1qMSckMN3WUw4a5SNrkS8iIuIQGrN3y2a82sgEXEpZT3vPRa7tm0X1ktuWB9Rfz/h
RpXetuaYuMbf+1xmkDMDKtd1WBmGaFtyM9yr5M3qE7vnAeAxmClh6UVisoxF+QJwIIrnqktbsm+z
9W5smuQ8ykbuxtighwbt8tSTUzGuukzonJ37sTlFBYLi60d1btv1otZTdOwd6stJFOvWrxLq/gBL
SCPR73rcpOcwiWxfz8U5nmNcpdmY3g/gX2VRZMtGEP5ooRm5atqgN4Xts33LzchcGvQumMYcOqzy
m3myV0W73ExrYV+tAs2bgab+QtKIH8W2tVF36tul3aK+pfc2Re8g9bG0b8b7Zh63KV8UbB08DliY
2qwzH+Bj053poD60rYnKNOpztrY+eyO3meTvkNTTlQCKuFlcLEpl8VglUCGvFp/eFkuRbSDh001k
XFv1mSDbrOnHHfBmu4scHdiycnzkczaWER7tPuFcVqtMUYncktyZHh4ntatvZjM+jE4YFnPa38do
hoVNWHzMph5Cr8/v7UoJU7KMZmrvdZvYUs0zZPVh7d+6ttdMJxE/qaxDpaYEVfVk3lNlpyNf0okR
o7OtdsO9lmXeJ+J9G+xVZlTVLJDosUGkqpe+q5LGO+ZzQqF69CubR2h0WuJfCyXjQ53qrsqy3uzl
Gu8IZDtIUxaxOnbrReOfnCJxuQQK5ElAOR8lEOKJgHeAXaNIFFutgCTX9mGpE3vGnEMr56NpO0Uk
PWRqwftoXCrUCnKyxSorrnQHDR7N3whVn5qOZDfLMqkyze1ZGpeztlDdTtJhvjRF+whPqU96IHlJ
qckep4Kjq1RMbtMUge+g79us9Zy8GaE3HFZ+y2eesnXSem+UcLCJ2B2SBOzecrzpR7pcd1oHFmnH
y2IVqor7dNp2gia7rBs/zakRd1LOuExpeNB2CpVKgRzGdVphCP/DuqYXeSLGrRowuHFWsDU09fXU
1TdeZBlETvRJ92l7INHB9+bAW19stJJ270azbsHRprIZI1QqHvA+X/p9X7voAkXLuYXy6SDZX9G2
7lmbi6XSBjxfNGqoHFi0iUl0AezriksBnRGSmNncHaBIDMfIm+ags+y9CGuydS2hLC76jnnu6K6Z
QlNGXpmLuSM3jR9fhaKXe6C/+Wae+gK6YH7uhz6vRoQMPHmFkODF3q3wZDqkn7Ka+t2AYlsVWLdX
kG6Ab/SJu7Xt3LNFiKlU7VhsIEuObKzb+qhT2leUq6mMgGFUpOaXs8r9Zf0WJIjAZOHsXoGIwdwc
D0wrnB7Ghd40Lhr386wp41OjGSV9VOJJdmfUXazZ0DCoTGjjvBGHWtA3Syp2ytLuXtfxVYQn8EWh
zmIdPOAjd3htmSgAtbZvYW/ZPFUm6GGTyVoyamN01IM5RXyCUA9Q8oOS52LF4uTlCkauKYta6W8i
Co7ZJptGx2iT9uPT6vFwmpCE1WvyaLlUZcDTUFE9xsdonUcW8lAckqkteVtrZh3xN3Lu3yYCLWXX
NxxYX4pYYnC3i1oeNtMyib3qMtbKNt0vdZZWeT/Ne9BPGzYs6roRU77pjUHbhOTjsV/zD+NSmFO2
RL70Gp3qLGnZOMhwpnW4wnrcBLoWN0XX+ovJyFeRus1SL+5IzpuLASfXccTXYz+Z28iaguUFd4TZ
CF/MajqrFoiewPRsBCmuRDYYpqdtoYZmt4wYnyL6MTbjckKSj4y2A2DZDcfY3AXv0qOcYKhGfONJ
xw8q6ppDjgK03YifHI/IdnFp/QrnnglamM289u9G5cCDkmttqXg7IQYqzrCdBbp0Uz2Dnay+RCZu
yzS2altk0lb5c8WldUIgY6p5Py6xKTvub2bqwHtDG+953uwcJq4UhNqyt54yjdFpMvl4apu0SkwC
BDF3r5ZimTZ8jGpGusJV8STQBsVZs9FS9dsx7faOFqwds/YdlGq0UYlejsSHKhbcH4TDVQtd4CHB
5J4L7XdyMREjSKvKxhE6kvsuKufZAHMZum47F6lh0lFSFlK8JrYDWtNBPCGw9xZKAOvfB8nnm3nN
VLlO08dknl4J4/Guldk+DUO2WRr8NMTFU9bNaKcS9SEj0h7EOm6LviUX0AxrNhANF0vQ6xQfBBzw
3qNCP8pQ5/u1WIG8Jj3f5h4kFTJcjDq10Gk7ffKJ7tnkfP8oEncHlniDnQoH05yACoobve6Ng/ID
UkL3RoyXA9LLQ83X7AAxl1bLgNWtSvNDYfhyiGh7nib/OgHtY5PgAsqBMFcZhPgpigJi1iZ6s455
fmMiwVyBDjxz4we4VGsvSzn09E60aUW7aRsFAfyXWvD4KbjSIlHNQJeumsahCk9Ls+UgO5HI7SQG
iy4BZMOa2LeEKsWExHwjUsw4bddbHTV38wTUc7FRvfNvFtdO0L77bbBJX8F37QaENldGut/G0bYj
TdhymYE+OPaQ3cZm3UTS7AWaxlKBuFLVal1KvYa8AphUORMQ/KbkcViV2VwjOj9MwUC+mQ2UQo/s
3q9xCZAvlz7k+BpSf3bdKTKxpINCSXx/UzuTn0hMfYmiHBhZNleD7Zu3SEwHaKi6d2rhG0yjhPlm
EBeqSBtg6k4CRRx4uQ4iBduCEuNm766SGPSXHLZVEVF/zKTpytUSVWK7gJIaqfYwteONztf02kVp
Wg55pKo5BdkjLpzfry1smjRRXM3Z4oDWJGJvweUGY1lMMQtp/6Q4dP0JH6oEu6kaQGC9xtyHXejs
CNU/DVCLmuyiIEm/oYunmzFHj91aMDvwi053826Bgu4zyMq5biF0lLlEsj43XWxOba53LvXqVbZO
EP+k2XqP75qQGzaM6GQbv5mK7JUZ1rpSx1mC/QdxOz1fBNHvBjqqm0yBg0LXR3i/7cI8lvlUQG10
yVURVdQfXSunch7qhXEhy2nhF8jVTC0ysJEkMXMm1WUkIUhJoUpre1qaCDzM9M37aAplVgwPiceX
g18e5wa9s9zvbJ05Nlt9ZUPqq36FjFWMleim9B6sPFmQSa4y1L+da7yXM2jdqrlZoQ4Cz9EN03l6
ka0LAynjfUYZ1M57mxXXfS5eERRSxupn9ZkT9wk3pGHGiE0ec2jRgfEwvaCrmaBSomzngz+BbG1Z
Dp7IdDxWEMf3PCwXuhvuRYd5ZZroXndTAbTTC5Bu+5mtQkDI+bfpkvJqyi5oA6TJNKEBDYBk26lo
JJtb9RAQEGvem4cMtJEI+EYW1G5YprPXImfJDLN6s75FzbUQwBT67g345Dus4hn0x5Rve+LejgI3
O5TUr4u6/SBniXcyik/94sMeanwZoADAT7xY5CSQbLRghtrkNltAOAWNghEyh0p2FBQjMCsWIK9E
tzQZelhKSk8gvr3mCzGsE7oHhQD7yiq0w0tfMJ6399i4A+o69yxoQ5NporXCYMgqieaNd9FQGtAs
jQX4Yt2+9aAPMolJDRQzLccAmx3V+qmL8rPka4VmqJPJvMn7M8k3icwAGNz7PXWdZaBfvvf5/J5G
PcjGIB/IHlLtssR7q6LslCQbl3BS0dEV5QBqsp2HJ9LU71bi1srOEnDqLn2b0w2f8Qk4AyrskRbD
Hn4oekJYtSVe5dlzJFm26LhUCb02ElSayWI4bxjDPg+ZqFbj3tUyv6GJnFi8QveeFO60wHFIQuUe
F8chTHJjQGaBZropi9ag0jUn2/cfOAUitzbN1g6TvkjoqQjr+7hTUQVqSrGNW3/KQvOe4+AOMg8l
6HfXbbwkh2TIKRuatsIeclRO0zOBIfiJK69qYdJS9u6pHrJwtdqWqYR/CAhPb4CptJBi9EXW0F2o
w2sKnLvEERcgeAOzMymY1vZzxkLvh3eyjlfmIyqvxgUkhyFa820Oe2PFyNmYgeK9FBABANxUod4e
5tUglrV4YIHnaQk/ErzkksqzhvOOKPWv8yE5kulAB6/exWnUVir6FLXIH/0KHtc9qwtZmrIQtU0V
j2qBRDXX21VbzRaaTCyb/L0o5nk39O66oBREG9SdxzTKj6ibJmYmYGbdCI4AxxvDqwwo7ZxEUDk0
dLMG5uDJJKV0ky8bAd2nxsMDtGT2bUt66FvnKdrX2ZpWWeRcOdcDWA4kLwas0e8juWJWqPEiT7Nz
ofsbYHdJ6a+jtS4qFIVhl1BQYVysBBuKfGFEDAcnoPGcJ32p++WWzCOcDKChXKD3rLTDNyRwSDPq
Vbxa6LaLvIEahnsmQh5tUAQK+2Ci69RcJg4SL+oN6Lnmag3d7RqP/aYNUpbtpbJqYBlKcSVILk6u
FVd84OTgpvVdjeL3HvUBPB+aJOhj3kO6Scba7KK4Cyx173lIuu0kLprJPxf1adlSnpnSudBvOjfw
zVCndlsQQXcO/K/teHfWcacPGvhB7l2xxeFBLDXA5/hm8mt7SMPSlKO24O56YsjWn+pm/bRIjG+y
GI5zina+kR46yUZCUXhWrTBZDKMN5IB41bjKbPSKDu/mHgpDtvI3IuOguvdsHuabZMmHjUPokVie
nVQTXWvpDuNs2mMXJ2OFNZzf1UN6WaD+PXiESuDEpe77CxytiuVxIi90AYwCDpY40+t4H6YGjhz9
Op7Trj+EsajCmEclKKZrpYx93RbjLRkMKfMBDuXUqBicBAFDJ92j7qRgoMy/XgwBCWAdkso3C9pO
diFn2o/VOtJ7N8QJk7UZNyQ2bm8bdErjdge1Tu/SqHhfGBXedPE7I6Zpm4IesF8G7bfDEiX7dZ0E
pCZX74eDJwHanLBFkj6kg3pFQXPe1IWbH0Joy3mFI8662a0KvQumzsp+FffJNAjWJpHcW0rdtmkQ
f5fYfENmpa6o4ns4lmQARF4tVux182YCWnnRFm25RKDBrqQ7gQavyhpkhFXFhz4Bhlf0C1N16jdD
CqeEIa/hDeg2ghwJ/WHyqq1rqEe9PvKaHBcxJHCmO9ttP4OWgOFNvV9I2c/mSWfYbw35GHoF2nmP
RWVkZEAiBeo/qCs/gMXGhaUcwfndArQQzpL23iBeZrMv42mdYRl9BKc3/nZE8bsFFretJwpnuDR8
VETYY6Ti5YaM9GZykLeGedhim0ERI/75MCTYyy6hZb6cYoH8zYIMSFX2WLdwn5UHAkeve6zzA0jq
a0UC2nE4eysDV8shc/22byd1TIJ/KGybM4xeOzctbJzpq2k192j0d6Slm6Z3ey7JnqugDnyK5XU/
RfK6BVp4zOLijvdTfMox6HKCTJcZpFWTkugKzr5If6HsaM7TCEU2ps2BighUMgStNPweQb/RESSm
BJK3dPn1rIZroNpDFUR6yCOeXEYylrumh1qlmtcyS9FZgWpiszq+hhgGAjxA3YJCUzrcA7swHUvJ
/NzQLzWcEYyQzpWvQgxaedZf5jpchRW6biisSz8fyP9SciZdjupaFv5F1BKNQExqQOs2HOFoMyda
kR0SCETf/fraOPO+yJe36lbVxAvcYhukc/b+tlTzMNoEdaHTvA1fZUnGXbW6n6lPZVqRcgnJoB4X
i+J3kwQswlzHxjiyaIAMyTQkCsQsonmNiwmsQLP46H7WsgrKnIScLtZDa8okr2QW+WMBl6IcU2bg
7+l2LvefCmcezj4shrIdSDJxDt1B1QdWGGY82JgTcl8cOg+2f95EqoY90gjnOfNliEkNY0ZhH3MP
pRdZTqsBR7TJNdxUb45gQqq0NzHUCbo1HX7RnpekxLD+0Pfb2C7FmpK5Oa++1UbmYmF0ggsA+wA1
PE5M0X/Ja9OMPFElep5IsJoYobXZTXeT/2WsMxiZ6/LkapwomT1NwYim0ims72pBGVussCeF4b7Q
/MeQ29+ntT3VnuvEs5J1zLIqw5eBqMdkiyY2n4NmMr0HL/P2SwaIY4VC6zcv0NfKQ2/3L15tjoeZ
0otEVwqvpbQvfrnG9sS/FZ7VB05FjX1jeHY0T8X7UBY6bujVNDGOdhN/Ziu7zrxdYKwT61SzeW+5
k4POeIT22eqv65CjdViLbDci9BRWVp/Wk41/A+Vu5xMRy2F+H003Mse6jGrvffYG6O3q3TeX3cwa
P5jEWoaeJnM0DnYTDnKtA28w7dC2JY20kd+NpQh9q1vhNlwY4Q/4BROX83sqrCYdi343Djxqp7UP
eGZWIc7fIlJLf29km3NF2YKiug4Hv7Bgh017c7XvlkV7qceG70bx2tSYnD1WJ61r363FLONh1RGY
D3gu9gO03zezCTvuobns7JjN0oh85eJT6X3FevE2r+0Uu2M9BL1qYVSjq09ZRbKwpHPSy/oun9dv
hs5x2SzTN3whGhB7MFLRXjWprv7DumbTMwyvhLqsPrs9vaOwEJeCjiFz0NBSzq9F6TGInTrerL1A
5A1En6JJcfqc3aa9wK1tIt6LqymzM2uMLjDtuQ5t6h16ARKmzPPYkr7aD7J75YzF8DmmVA74g1bU
JHBa/bQfIWCLCv68WNdA8zUtXQ9ChhoDf/EyNP6zG+QlRletuth0GxZDAwpyz2VQx9ppZ0wrim6r
uYxavMHyc2MpP+vCN4DZeBfF6UNjWieD2NehKVBkOupMM2AMpgUtaCizJ3/+WpaZDOvFApfBVWgq
dIAuGfvI9t0qqk1cbxWmI2MJh96u3wqx0OPGNqF2VSiLummM9cjzwFjaZMAZkbaEDJHdDHUkvMlM
Z6bQ1wiXR543jUEv3ICLUScQTViEbq84cbG8daw/62pSx6YcDnPWq0D17iGT5i430XY58wwERemj
6fZdMsh2ChCIuRtKH74B/Kdwzn0diqr7PAg0T8Ivg1bBXOHufubgkooFMwsbMGvOfkDq6n17VE7z
2Wm9S2P4RzReMaS9IDNfchy5a89B7UKRmNzEcQDniOlh7rsXAmtzFcaT7sfppGrriey6osRM3p5N
G1ZFV/jVfsi7MO/cqy/L+YkrIzZFkUeAn/KkaUSSsXIMskw3UZ2N0AfGDMpsbxpRleMAvaU+rwOM
gK0EtryblycjtObLZXQFTLHsvUFzHdrLIKBkRGqgLOnn8XE2USRlvkNih6gmMImrUtXRNjSL3I9r
B0hTV2RtsJTd9rcRJzYnacQQVdb7IhvO3gRRlEshI8t6pMA+YmjiTaR5deaiE/CLLHMvUXaVJgss
oBrVCEBqKvSFeIWPKWVB66HWk8XnY4H/JKRsSlgGBduupvdpge1MHYgxHZv1fmR6D+07KmwW27Zf
J47RWKFtVrtOFbjO2p3BCi+S/lrH2SdezK8DV0Vs546Bmqj3Q7c9KDG4mOWOWcXOYvFndFeCp9tV
GzpeDyRoJlWc5/zSV/SddPgbqDSCdWsalgZidksTPXZ5sJDR3bdxUbTDnWueREvKvWTt+2wWJEC/
ruLCKdqjRbLLkEPZZVx9d5Y1TxwyfxM1rmu0anY++qnK0CPb9Tg8uMauBiS109bC49xUuxwmzKjb
Iex1FUpP8bAw7Cn2XALqaAnhTHpX4tBUouKKxCBzPLseI6RdZLjS/gKYUe4tLlF8syXq20tlQxfD
lf9o2Zt0I6qd3ffHwWZpp2AqjLPAdWLVTqQrlce5xpF5llGA4lkfc941qds8D2u1RGTxAsy8OYTe
7ky65dkv6XNuQS5c8j4FUBCNHkQjNS5N0HnvvrbEbvzSL+7bAvchkA7wnUmaV1XmbkwX6CK+dL8I
psxIykbHg25+ACaajc28rWY7UhQle4NuxNPlczdjks3PFosbZsKryzqyG/x1r6QbV7CXUWlVK30v
8nmJDUwShxyOVyz62YH8VZ3LSqC9xPXEbVW9FUUd1lX+raLloZ0y72i7cJ18FIEzpqsOOmiMnniv
US6+LM25a5fxMxV0AulEgFnuUYv52B7XcKb63JDi5ECTh8L8WPn6wR6s7mT1+sBbfAEn00XoZzaa
T3/u0CR7bKcHnE4ou9rAXmr93hqyCXRrxRSj196QfjrYP3KWO0fytUJ/GpHBoHtaA9x0S0uEEggC
BgGwXIW1Jpmg7Uk0BUoZ84ecudyMzyeTcMgHrvc2OEMqS9e8N43BvIc6ZwZjBmHYhi0Ma28NOSy5
FPp6G8+TAgIz0jcixwTmByEZWm5RYZKa6KfSlNNFWQ+zfyf7ynrFPIHvnbtzIO0sWOg6QFNhVpx5
oKkKqafY6ZtAkSUtNP7XuoAWa3YDuiUfAxm4szVQuf3Sj585LMPjSlqVLvPwgLOoTMdeRl7HT8po
UZx6m1gLo6mr7+W4ujFr+zFo0N8FRStfvTo0jb58bufy0kMnTqqJJxWmmVjAzgszt4/lkp/xFzSP
IKPuF740oa8EqlN1XVx2HpvqU+8xFbp+GxbUArFSzFXsNiiJLRd21AIitq/VAgPfjngN4KrkXhF5
7dcuV3CnlxBl+IF2lGJgEFBSV+NhnAuUkLUPs1sU0azthPblFDqukqGlt87A6VRaFT4KrHKOO954
mFMj1cDlQSnkhzVfz2sJXJM4SuDKa3BiE4x7C90tXrnuS8FRrFoU4vKAMXUEcBj2nv4yYsI/rIwF
yvBlMOSQdx2rei0wLkLb5hfQKDqYiFh2UA26ttwp0VQ7F1jloXChZ7g+Q2Gf700N9sXvL6TDNWGv
1RAsDYW1xssE5NWXUoxNWli2F7TliHEZP7fdQm6y0KiHq2d0US1cAYA49+58FFBs7RqIfzXQMFZD
YBG4BBffOVd5vdeeT6NsdDESUOPcNeV3nudjgk56Jp9ascKdW2ewtFc6LOOx9dp+byhz1+oR9X25
uiHGtljaagWbxZydAhizQMDNRx1pOpoRrdZwdHN6J/oRECN0NEypaOAqYHk47QI147QsexXDAkI3
1qNyWeGbLXN+rasSfVfHn63u3WyNXzywUksdrLLzok7CARUOipWlpjyovQbsxMb8VVLupaOGmOTm
93UpizizN1Q55+VhgU7VLO60N+qe7stW3IFvcxMA3LkKWtI+Kd9SiTJMK2wJzpeboTYCIMxmXhxI
M0fFyBvMIL1MlGrEnvp92Dh1cwAZpUOjgTg3ixdHPnqmucKR51d7UE1yQzyrpg4V76wdZXOD9tCC
Jr/BlpgJLs4KhMxnxcG1rTGF3j0fcIWdIT1DXOnrp27M9GFcenMnSAd8Yrp4rtmlnEMAD7p+IoeW
LpDReba/HQ5HIhatHeC4In+cWgImbMmcqPSWPvhJf68bvi7H/gqxu0mM2tUHw2rrgIycROO4Tmto
Q9MDjLDyIjLo8DDwekkpioAlB9nRMB0Sf7s0S/yr7iJk6Jo+JHEfAFpWWTRhRnNxAAQkmsivNdO7
acLF4RpUhkrIHgV018S+/23sxiZZRiDjprubcglhssvDtcCJ2JXldcA8rIJ+g0r1xt0aXvWuSWnF
nAmqgtHxo5WNeZzx5dNGYsCm8Z5WMjBQh6A5Q7PNnNSjejeIsoy71fhsQoGAvVI99Can0TRUXozL
9gwOPYctan2uVp8c4Bfhppn0XjYwiIXuIidDDeNbqxlwp0DhRVnkWteC1CzOnRaWmEKvvt00hTjg
gpvTlanlMBXyza2AvJrkzu2L47RA1x6y+ZBLM5lpBa8OzEmGu2IAj5eWiefVe7dZNoLqADKsfCe1
ae5i4KL7wrR+ZMboY5pdgPz53AwdleNvZiyHBtY4cQPECWVmgUKSF30MfFAHDgW23ZvTi22Zdtpg
kPO9sdrn0N0PvODsgBBHZFWeETDbNENoUhtLKxb3i7KsDWGsmlAsOCX6zJ1Dq6/f0eK+stmcw6X0
zpgAZeCQYTloBZef6dxJmr65Ap2eYll6Vx/tAEVHUk59WmaMh6qCqrks6gjluQHuhKvPQGvz2M36
ZRWODidtvLndbKH35eCN1fuNHPZQffxknReIqKmT+w9oHFA8Le+02MIB/Vqk2hkuhu9nh5Uk1ZDd
gdauAGX2TZijFs6yVQLMq+YQRrNzqKqQ+/jLgJ0mhOJKGDBFw94yI8OHlFlT2iatrR5vV5XJoYZM
lujimoij4fB7G+8d307LG/V8u1lbDWefX7IZMYjeePAa5EygiBOkRZoysdjyokx/TFB0vE6ekwWY
erJkoYLjCgSBxweSTl1pHgYO7m4hJwzbAJO3o2016JVmO1MIJ/nRWTIRkRza+OxO2+ywfBKm3R2M
JsNbUEReaqQJAm+bYibeXOiKdqXR/K2yjTN3c7mzMSa5Y3lVyCckZrZ2GJOFge83Zt/9asI81+ao
MQA4gxotk9GFqJZbxq5vtrM7dw5FhkMmG27fi8zZWQuafRfmz+QoCGYZT5vVAXlpl3sf9RSEuTkk
fFgDn/eRv5Pwh4Hqzt8gkGPepxUsRkzotwswszEkGNYEJ9OAWC0zJ8zGbZCzisfBHGLbCFRX3A0m
HcJumQGGyew6FjBU/VFlwD8SD7BP4NcdLjdHg73yCvSov8Wh/pt80RZv+rd0kY/lBRiiNzZUORO5
F2Scfk8XZf40oDGfWxDq+feVOjzKKSuCyoWZtAjqBPmI89di1DkAPLEgocA1W9x3HzJe+s/Hghf9
7WAc22TUcrZFJqhFt4P9LeqkxLggHNnpHSHApz3qtIlaSiBHBTlbdfOIjiQSvF0DA/QVpCDRwvCw
q6gz2QpuWWcvWj8WuLROniyq00ZCQ2q+1qIo7lwoZdXYRbmzCKhPM48nwarIs4RxcVBO5l4BWVxK
+9Crso8QLOhO3PEAUfZwOk3Zt2HP8uXAKhROU1Gm0nSKa99bDsC4u5pz+QPO/RcyErYzrVqAywVq
hClnwAUPP5aUFQ97Y3CeF5ogEpCFYILJg1FLjO7TSPeqgGtANWp7h6L+yRSmzcxpWTDlZoLT0fik
wfDazV5vKsrUGHfWDLOwFLME/ETk6+qjtHRVFQMdQUJFZPvcZeN+cPo9J7V7cWT9ZrVTecqEoY/S
RmOz8Opq1C07QIZArKAdzbuK4TyvW4lhks5dPNrbjLky+0I2f7Ga+cnPjewFIorK4Jmj67YTRvO7
yfOgwnRwJYDc2qlSHECbztmeUL3C1VZ+amEojSH89CngBzPRBnlTdC2vBmVXp1HrWUOMjvraseJG
1iMyc3mXAs/atOj2S8Gr7DiD9kVGoioD01LGCcrhN0wV5qFYcJhFDhFxMkt2dLidSm+aT16FQVAv
/XwGKWiEpUMvZGr0l1kUWcAeMEtU7wANZECF2MG1pO8+oMeIWfWL5HNxMuBSgmpzcN7z4iScFRM9
pEVdWtaTZSDnpNb8E2InO69WLAbV1oMQdNbX0tdtKGv1w64tKyUlTibkURbw00X74nv9Z1OZE7RP
SGHTosjZcdty7/Dyftj2cnecIHZsmxVOqLNt9SphtSYBZ41qcL54KxRBuP1kHhDIyzxrjm6vvL0G
UUMoRkslfj6ReIYXueOy7LgLVQL4WXFw+holPrJswdpaKEmpHODqUHsvqD9fu7ltd1gmJmBzB8mH
vTg5+IEKRrRgnhPqzFvBzKpHvejmrH2XRKTICa5KaKkrKilQIEUV4JqsHrvpCHaovCell+1q1w5h
yS8n35/8QLmAx0Tv7l2zaRPLaL83hrAws3eYATRUDKS9qsDSrXNFvQmqml9Ug1N/GDi4X2E5SaY5
4lD4YS/9xBUCGgU7k7bKUYk7HsKL03oFf66Dkvn5njsdDG+O1N5YWaFZ5/WloD+abJyeGUgaavZZ
3BVQ6UBm0qPMSaI4gi8F601MhyB8PTeHFrh4X1im2x2zRufEs+GxM7L6PI8ufExzTmRtT0lft4gt
DiukPN2qCL9Zm3BnhZULIccAU4Eo0Rrz2Q1gdeiDqOy73CXTwdY6VoUejrnd3jSmHj1i2QWZFk7Y
z9N09HxApTCn2wTAqEw9d/0CibcNAfuplCx6xxSTEc0gy/zz4GxipZk/JgqPuo7DGIZ6JNCdPyaK
ojUt7nZE70AUhCh929Axq/xArDI/0cniaFCK7y3OYyRmFJABJjX497mIfErkyRqNi9mgUaoqhEjg
tfyAmvi/HKK1JWF/T8oio0pd33WQ4nWYbf05l7HWhcgHBmo3m7kdd1lrhhODgQfWyzoS1eGML8v8
O8dQ7hRlE/bKQnVKbeN+zKfIJA+qgvQuIB+G48r6dGxn7+wCVpOa0RBckgmhG34VNMM66FDQQ+rU
1v8yC5qIDv/xLbCICVZmcBEr922fYkmf3yfB2gBKT5ZZAxurmrOT0XsE8AIXzUdETVqdu/JQ6/GU
YQyEhtWkcq4cOJoA8jD6TODb62enlTLy53fYSaDmdGOA1y2RCfvnU8JB8v1vR+pYhPmWifWJ/vZ7
I4ZocM1bkPC5CxCqyRA2rIm7s9gUVVmDhEw3fZ2z9qHpWfvWu1/nBVa853Zt2lcIdjBeHl27qqKZ
j0aqS/+1arxjWS3ziQHijtsCUz1tGx8FtmUFMy/RsFQ1PYwOMmQUBmhQl56djlNrRX5ZphZ6ilfu
zt/H9WIsbH6o6wwMtHJ2mfRdpGWB+pMe8k7hAYyAsi+hJu1aAifv9tP8isDf/57j/qrrpUXa79ei
hP/a/c8nwB26vC2S93Hntqbhx975r8UQ//FZ6Xe9pdm7P5+0Hc2/3utjOb4tBP+vtfn+iNX/XD7x
f8jc/+OD/8dAvoOlXn47i/4WyH/u38VfazPcwvg/X/ArjI8c/X8QMNqMESwYA6wFV/ivMP62+hhx
ieVTEyv1MeJgfPoVxscaM8S0XJdhiQa06KaDdTP+CuN7/wE+ntjofDy6LdBI/19hfFTG/37KI33v
2zaxHeLaWELFtf+4OHWjpdALW85IOiEWjwAS2hPK6sNvm643VOjrtyz7z80/nwCK3S7hhyZTV8An
1d4KXp0yIL0a3BIw1tKd/JdR0ykZtHPKFnDk1WLcI3Ux7dqBndrWmA4Od1hsmBhJtSHvq2VFlbos
YLjnIk90a7ih4axwcObMQxzbWtLcQy+5bksBiPyTMNY3YeYeCMhJ7mDeFEExzalVDg1ccR9FrQN9
RjVuEZUDbIpOTnQNb9+ElX6lL7dNw9RsfbxtOuWqxiNb9RSNvO/gdtfurxdISEi/forf3ub2qt9+
pduzbncSl6WyW810yMVI4lv7ZxaNO77dNvkwKXhmAoQr+sLbXbebj1buv7vPmXpoZLdHlMP/2nQM
pCWC2ytvD906wY/d230fH1PdXnjb/9vmP3/67Y0+3jeTNd0vsp33/QQZC6kF9J/bFoayX1sfD3RQ
aH4++vG8jNYKotK/v+Tj4dtLbrtCKRESqQjwy397/9ujJpwSiCLbI7+94897b0+gmYfPuW1KLxjB
Sv882D+O6ePzbu/1x0fddsV2UhgAFWFh/vV96tnBr3/bF5whs1WPUEIX6D5gcrdbDM/VYXJynJ23
TbVFoN2yQe/R6vR2188nVtsDH0/5+R63Z/980vbwx+5vDxedwOcMDvr4n5u3Z/3xdrfd//nh20f8
dpRZzzMEaeBkoL6Dg5UbTYUOBV/l9swmg/WIYhVga9uDfPy5rzv560m3p992V0PkB+SVt5fe7vh4
p9Xt8Sa3fbW9/W3r45VVOflF8PEaZgwuqh8rD1r0u3YNPbo3t6Q9/dgceNUeShOrVtwenxHDimrq
w6I04H9Ts7BBc3hONBnGGBXOQ4m11vZmVXYHDljwUMnu5GHlkMTrjWW3ooGsV1hjAZMQrn9umtui
BRS/ZhEQPf61ebtX9N7RyTOR3vZuN7cX3p73sfvbW97uvD18e+LH6273cQuIOvgMkTQZVMxgLGFw
LBsYxVto9NqG6KNg8VFPBlz1n9k2iN9ubGh4WIHgNrS7271m2dahxsIwoQPb/DBt4jZsOxdYFNl8
/7vVaZ40VUtkja2HfxYJm4NLT23ZLXuxyfZs+963rY+b232Va9eRtiBeGNvvsbY2DIeyyTGwt/ar
k8OIDzyoyqJt7BQrDmDhgAw3Ch1TIlfzCf4/9HN2UxVH/uQjHNhJPiC902PBCNki9Ts1Eu08dssW
K8f0+BbWOIACnIv1kFsTOkXJTB0WwGtDV2JBjBpY9sFD1ZVm/gDWpQFdM7xQe4SkO5hJ2WXNUVZD
fUQmDVqV32OGIDZPZnN95IqFbj2QHTKv3cHfFuigmwR82+pY6+w8awhR8uG3lq2IqYuifEHUDxc0
dLiu3uS+2+bHnRKLMNgAihJUj1jyYrsRm+z2sXvbagFVJnbp3I3bhXS7KUQL/aAy974HGSkQmzRn
ZJeG9FhBonVrLCEx4RIAr2CGbgYs2CBjVLXDveWP088T0d7+uY/T77Z1u69R4Ke8ESqh8sgR7apK
2XYV1Av0S9r6k0J9+9f+bauxBoCSi98uO2Zj+QpvhEcCKg3/sF1jwKtEDqRw2xcMDyFegX9lQi6+
AmzgwOcbmmghFXpYNhlmSFZnPvzc7JudP3TWHohPwqcWUduWNbAQiQsKBBegqPxDsUnlt5tm2DsT
lu1w0Ykf+rZjh25bmkWyqg10b4M3m1e7QxgxMYpIzLGNC3nGyiyoaHbm8oClFpZHUgW22HeP82cm
0oEHCJfIKlxf1M74oQUIpqgpQ4JQ7BAW32QeFLBf0zp7A3lXw48ju2V4i7/a9V0zBk63QzoJ0NII
tTz2Rol1BmKaiXDxdhUL5XqXkXtziRvn28Dfx3J767wNbT9EHErNUf+CNFhrxES8l/ZpQBZEHdh8
HNhOZYmoohzyqX4Ty75cv1tWnFNkLMQBISWa7Uc3JEZYQGNDjIXBOHSeXWcHm8K2j2P26n136/1C
n6mPZXviFsZhftbui4AFoQAVxQxr3yxHBxC8OLdgaMmOtVHXA1dCsiKFT70OfVTbaYef0zKCDgOO
g8OSZ8Bng78HMGOvofFjrjugExVw47d2jsw1xjtyLI8AbrxKBEEU9bSwa6VSEKklMLAhu6/7b+6Y
wrM5QvNDeIONKZWHfAmBOlZqLwwaMrZzhkNfHrLiCnJ2cEJO7rLx4LJdt3G/O/t9ytag0ikZDnWx
t4pT2e1HRDjIHRJZWNAJETJlP0n7ZQWDeL8A30KC00+JDvofFnTyt/aFGYeZ7AAduMCl0uFinssu
MhRQ+xgapuSBBrQCD/UlP85+PF0yQAbP/VlGwHKyPix4ou2g2JZn2c92Wot9maPj+9574aqOmT6z
AtLrTvPEXU/M+pKvqCMxTA5YFeNEfAThIu2mrE3Femi9+wLKiTyMK64LG20f1q4pfkAUdrpzhvPo
WPvb752viJensD0URNIfWC/KoxHGMAOn6QzbKwszG+QfYrTpWh8pyBLosd8g1wikyqwIYVLzB9YJ
qYp9DYeRbD8Yfic4pwFW2sLZaXm7hu1zIy6R0W5gToC/CvvPEHXoHMo50VUC4hm4L0WAKEdiPK58
xGFDjx1Jj0W5InKqrxQskfPkK1hAO9DT3b7sd7yN5i7x9FGt8dSidDh5YPOAntUujITAOa3gBuL5
8/wMWTzfmX6s6ENv7SdhBOOI1cKA2yRziq+ZYZEFqnYDsJr1iAyE+T3/7Bo41DmYutQi0WRdIRN7
bkIgckaO8YlUZ+ld5BudA3tN3fFgbtRaWH7y7UOHSyEDPHpfI41C5HWdy2AFWIOrts33RNYhTB7T
SZwNPQtVGUHGsraUVMCxAlhxwLa5hAuUwc1tOuXtl75MiwzOg/k0sEuvojbflRAql9D9VpeB/8z6
kMb2nSvA+QWAOJDH5e1BcDBoyfSpmLC2V5pjgZwqqcsUbZF+M+B7YuCsAUJHBFgcPGcjzUGgwuTZ
mXc4mb2zf2cfyxRB+C42+gTzOAK3WFIoAHGT2eHsQS6KgHfZGuGgZzROYFfq4/BG7bcGkSUV97vh
an3jdly0OxyaB9Eb/pdid22d4ph4l7LyZNmBC1s6zJ7r146GSHLZ/lEdyRBzkmjrcfMISOhjKDan
EwjAbYmcL4O8W/1oGPbGu8Lf1fQASY20k3eAODddMg/lc/VanpsDjPgnI+7Xq5DJ6gVW89m2L4JH
g4Y7XaGGA1QQAb+w1dmcT0gvtzBuschC/bxoLOEVe8bRVw+jCJALLB8kVHZkMEkAW31Ru/7ef0U6
1P+qX7wjNJV558TtYyXg6+6zh/WIfD0Uz/nVB8G2pKSKpiIe4WLjWjai/I3YB3dFKBxuKKLyCnNd
yBGYAl8NTRRVMK6+U208USMc1idnPSzLw4SmtHv3yQmajYeMSx7YFH9yiKfTPMnacAEmpR+fBvG0
wLZlNECwUuaHQYF7S6vhMct/TMun0UH7APFXiteyQ2SkP1vZZRRw8rCDhenGkIBkZFeIs6rZIUgJ
dGfEyCIPNYlk8z7VJ9M4dkWKX6jAVIgIErA0pAOByiCICza7DxARVgCkvrF3HOVFvEkwWF1QHNHQ
AKPD4hOFGyCLGDbpdIUJa1oIkMQIb6ohqNBnA2eNmznov5heoEERp1jT5QleqRu6Bys0AqxvFOJS
/0rzsH4F2+veF3G7d7DaUrImeYQV4O5dcDSf+a7PQ01DL8aZ5oHBD8m3GsPBS/aUy5A8endTHuPI
kW5CFul19iPOdwh9Zc/OPftW77Jzdv7evg5GQO+QiEWOpuVYHy00cMZiB0JiCMry2kVzyHdA1QNg
7aEZiIRevwbf63j42iVutBcksO7tu2pn3S8YFFAAPDuIJMGBe81ft9WuQM++0uvIsW5EUCIugLjL
k4sUUB0LdcZTJ510wAdAzqe2/i/2zmvJUXRL21dEB96cCiMvpXcnRGZVFt57rv5/IPfurKl/98TM
+UR3UCAhEiH4zFrv+yzHv/ENt5cfU2xJ8bZtUE8j39lg9AxGOyT0h9LPaXsPl98+5Y4Ld2FrF2/N
trxG6E/Ro22D5o7pEnI/H61P7U1udFCd3k75JQjtqh4+rpnEEjZA58PaAOvaxbLbgQ943hOvH978
wFZOkxvsjGLTXIQf4tPCZYs2zXvAY5Adilttl92Kj8EhOWOyCTE86LaPzp3002OxJQpNxvDWfBWY
GdLiPiPrqQp7/jA4a5ShG1L8YbGHYIjVAItoAOqGaxs70W1DbgJPEpf9WeQJI0zE7OlResCU0N9j
TbnkTu71N9oJpFl/kxx1W3G42b3OslUumq2dlFNz6W/qvb99E4rNfJpP1YWkHUCqHXLVkxW6Zx7v
bOZhY3PsN/XDom7tN97MAGHK79mj2GCmuMwnzQtf270G7fF9chFfHN6a9/GUXUYHx7e5ZfRxAhNx
CuXN7DVcR1gtbupASdx0m/js29mGXRwgkZ7lyXZ80+5BlZQPyaV8EF6iO9JY7/ED9IAHgBy/qqfB
LffaBrl0smlfg2dkkZoDfxFRM/mdmKwcrq0Nfg2PXuOZloxbhyus8lyROcdjvRkR4AWb4Wa+q09m
aJf75CLsNAd65gP5Sce38611g2DWM14FPovj+Aw9aX7FS26T+bNpoRDrBxv9VVB2EAbpXF4zvtU2
2DIo2SMA2TRP8UN7Gn4lF3Pbn6p3cJEFka8X8ddLdonuJtf/Fb7mP7MdtDmHNgZ1+xGTi2DPoC7u
8/vuTD7K697Ex+hWL2ydtmXT8FBFmwfxM3fYUUSm8ijhT988WB/dWyvzyybH6jbbme/qY/06XWgI
aSDVd+yOP1R7uKCoGe+TY3KUH3W7v6lu1cfEFW0u6lY+s7RBXvIHPuAG0Pp4jZ07xAq1k7HTbRJS
L8tNtxOex3xp3jrmtO2mesP72Z2jDY5NziS7lXb5lS7xUH1yrxaPab7Zz8fYax7nY0Ab0z4XGGPP
9E7J53rft8/xNQw3/D/yFDnjEW+jGjstkAD9oPhkWeySDCc4U+akn+3stM+8x8MUdY4u4aSiLUYN
vOFjGZdJ2BT0GR/zR3wv+EhjbB/Jfu+hJFaReYkbnKLio/AhwiOlGdW8cQ+xgqflBtX/btyP/CDT
ZfxZv+K8ajaKx/2ePwwMyX8EaPLs4km4zp7kBTvAPV0s7RoM/E+D8pJsxX2wj/ajS1+M8gvfzUE4
K+e2iFzjLvtExQyRIbR+JpNdIRWV6TLHm+QZT69ueeHtdCdujet86qbb5FwfGVJoY8KzIr4WtuX2
O//mM7oduNSjnSUbaXYGhsqH+Ird/XlcG8C1lcAQQaNSqZvmsfhEg0OjIm60j44PVps2J4CxiegG
P/CS0BA8tXvSLHuJqdp7e60O1keWuoJgD3cWLKR31urX8EU79Vf0UZz1fAI91tyBbOhIllWb/t54
Fh/rK/rnBA/J7TI+eJM+qjdOEWgfpp7qs8dz9UyH2H/M/Iz4NfKlMaZhY4gwnMmVOwhR8YxupsPk
fvQ7RnjMNe9gCzrBJqCtCG3gY1faUrrJtzk7D9O2eUyvNHnpdThzXZOdaFeucOyCjXSVD+AmNwyB
bOlN3OMY10+Wa+558LHZooJ1KyffjTQ3+ta6ilvxUuza1tEegmfkYc5EvGoT0ow9BbuP0CldbTuG
9GnjrX5CrUOHF18577FyJRpJ0R49ZmPPFT3Oh/FzfkURr/2UXrWrSd8de9Ylfy6P+r49gqK07uQY
mozbQUos6QcZDhKH4aZ9HHcKzXO9x7PrCEfp3txWW0aoHHl7Q3bvjjHF8Gku3z449MdiO++6z552
YpftGruysap48X10m9xqx9wb7ryaPPazzC0AXQCY4WPPk3nLM+s/EVvkB1Q/lcjJIxcX6/v0Xt7U
D8lddmlPOa2g8QNSzYNxL13xN817/6Bvs4t5K7qxE79+xI5wNx57Hmdlt/yHWDscNvAU9SdQFDeC
5sblZkh3FQRimEUvYrpTok3CEMqGo/Zihmd6GvEJIbbZeoyLD/ohcaOtRXh3z3zhNvakC8NM7lr5
0ZI2YF5wRw778SE4qHtrRqSOzsydjU8Rv7EZ3Cb6xK84Q2N4aB/AKAYHnfuo5okt7qxnTuIj2DLA
X8S/3Rpt7RlY6TJU5U3K/GgNuwlLILJAH/K1+HoNboViyjqxAuJP5pJQWNekJUS1rn1Fo0wJQ+sQ
3zILIf6kLuHkdbFGor4317VgGvCvDAp+jCUUtZ6PKaaHLrRKZzCk+2SYx30YDJvKH8q9goVbahtj
j+EUhVJ0bIS3nmCONPceKRW36uVoB64nQHrENeL0IwF6s4GkDZ39VSYmv60X2eK6YOqii4K+DyoE
sfUSylvXmkapd7OC8WWRzTbxEtWX0iUOXzfolNfVpBUjeoFhkTs0xT4P9Y0cmUQwzcfArAHFoWjz
hjy/K+YK4Wq+oKXnmHzSpFQ3tUpsMNKJOEjLS+PC/Q1h4jjtlHxIiDyyWRY3cciIuhwDElQgPhmU
48RM0vNU6gyDljMmqkVGQIxFw9aSyAKOhcoB9MBFVhQa3Eq4EqPd1UGd0nByTkoAiUcrnsfeMOwu
mTCVL/rdFjkOse1ltYNvYheRWtKaLtm6Nca7xnXXNWNN1g1Vdcz8INvGC7R5XUxL/k5ehNvfr5VC
F+3qMPCCfOoJqSy44BYDxKFfFuvmusD/Zdr9wAxsjYOui1LAgOSuq/gcb9su6701LvsVq5VnOWW+
FrEcQsw9aIfQMhsKEc8lMjz9vaZ1KEbW19bFH5vrfuvHEqEksUEy/U0yCwLdzWciNp/iaGJmNGgA
EtT2AlooDAKY3lpZPliYptuS7zUSpDxMKE0OFY7DbVzMl8zfD12AvLhTaIlUouLlksUZGzJ761pi
Wsc5x7AQz+NNIeq55PoVUcas6oz+KCkdru9aWih3aM3R8h0qour8GvqTIZvd/mtrfcMS4RVHATH7
315cP/e1va72o2vlRnlUZmKsGg2+jJ/60AY18WPcFCG5sXV9fXld5OQqDyjjC35Udl03v9+tGp+I
a4+v4u891je/jqJ0dQ3o9++39CG/NTuj9Qq4i3YvRhBBJ1E7RxZZ0A1QQwwTRDb9EStlK/EM+sUi
T1d7OOvS+FqkWg3cWt1/v7euQT1f2qCZ77B+QNGrRkT2zAHWRSVjULJxfxQAL3rohstR1w8RvW5n
W1rTiMvuo5Gy59ehvl/92l4/sH50PSi6R7rhdfX7eF97ri9+f/z7M1+H/3P3UQtyr677+z8+sv7B
waixC9TEtL8P873fn2f22/Z/PLPvP11pSbqVrZjM83Ld1kP+dva/fbuv1fWT/vc1/u0vfa2uO3x9
QQvEkq2nRG2/z/kfr8n6l40m+veP99tf/v6ef3yZ9bD/3xl8/4n5bW7VR9J0r83Sk+RL4z9reM/W
xR+v/bH5n3YhB0Bc64/DSGvS6nv3de17n/WwRaUzA/ve5/vt//Tan39mPcQfh/3ax1Dmu5Z8m9ct
389cc7FBPBXbqokP7dKRd0t/u777x6axZjhpn/OvHc01q7ru/rW67l8Qa0KH3G3/0yHWPdbF92G+
/sr32fzj5/44sX88zLrf919aj/f92rhkwf5Pe/TPlVq/i4HIyKJR/vxzMZBr/Un1jd/VR//6yL/V
R5JO/TYdRTxSoj/UR7L6l6Zrmm6Ikq6LCCC+1Uf6X7LOe+iCZNnQkNL/rT5SpaX4lWoYiknNBhV5
0v9GfSShZPxDfaSpCqeAMF6UUe2LsvhfpYFJA1B46CzUPv6buSRXV2S8ns6YQYZpB5obHz+cWqXy
D7NFmFytk0dzjH4GIvMSM1KZWy8Jze+FuQwu/Fg5jbomLZSmm9XS8OVrUJJjW5HYjI2lQ11lL2Nb
Gp40CmfYkTIDZBaF0cWbOYtlpy1q1+rrCkGvVLhtCMguTnV9q49M4bIgNLwm6YnoNFmy65T+6Cvq
jxjs+U3VpS3gSOspN+mLZrD0um/c6JZTA1676aqKOY+Z7f1WvUgjiHq5yc5aB8Mx75WPSCdr48/C
EZCWvqmEIfeqtZ1bW5z1yV7X1idPl8encqAECtSfq9LnJRhb7ZIAbzmitcgZsTc//dH/IYaKfhhT
c3KLcplJo8g6qPiFNiCFmMH5nZdLg3Ysl4XVj8pBSeHvB/Wx8gPRqdU6twO+jRAftCWnriyL1QO3
bq5rTDEexqRN+Mn4DfKAQV8LcKuvguCYzA2EoQ5hdo4L8bu1tXRd3y0mwDYxg9lev5zIX9sIDKbc
niIILmPch0GJT3EopkfIDZ0zFeQp5ToxDibMXacT5WukEjMTVC+R6vEgCeT1xEDGANCEpJ97sSdA
3aPOJs9MsrGoDxED+MA3m22uLaIRqS1KR+tgvYz060coKTLmFJzEeKM8OQuMLSUupL1iIWlYuqv1
0v/xS3z/OkWUqOgdul+Kmm/FcvLJXZFKkkyiwXWbd4d1MeIBgC+jfYpGMTH2HppDoMf1tluG3msp
kHXtezEK8JfltPCh12mewp8/rIv1C/2xudZqqZciKzVs9X9p15JFtvYlY5tH+WZIk9SOJPl1dQiu
9sN17XtTWuZWs4HKwcxSe/2li2UGtq59L9abYd2cpxEIpEaqdX0i14fRWEUzocnIf31xvTuQ2r4o
WYSoeemZ1kv3vfh+TQkNcZ8gGVo6zWARSaTzIqNSlvnqWj5ifSedBx/LyFLXYpn1rrK0dTEuSoz1
Oc+idSS9lKXRjJCUfK9SyUKJl7miQVGL37bTxNOn9lYFKza7qxQnRCczu3X6HiSkltu+IHInmIQM
k5YYuynNB21ZrJvrgvEbCcygRMyvvcZStpMkf1tScWUXlC1o37Eo8C2apKHHiSIoJqNxZgf5BJR+
bI/14D+bBfzBgtSlEVH3xlSUhwnqkDe0Mlqj9aRUF557CnSXh+0PwdC3yGPVd1hNIW2tWtyiembm
tXxAxva6hfJ7poPAaY2kJGmD4qhnJAEEUQhcQSnmA76/+SAKwgTzfSABp44vsOwt5utheFDnR65s
ItmBil0PmkB/gBHP5JkH3vND7aVs2gCLsvpgxtTxWE+xWn7tcKE/jroMZXR5ltY3+ijOqhdDtKr9
NFS6dJGG+GGa2pknGn9tMt82VgW3YFBJyfTNhUnZRwutGLI7aCKxP0UBiMulp7Nl2f8ZAceESFtK
XoX1SfZr7O5iBNyqexJVxCXmoNhybr1npaQ585DdWmQX6vQAHOqEsBzjfMUeVdTugrmYnW6IrU0z
pefSNPKtOY6vIy44aUxeA7Ww9soIpLbJTLBqcCKBfnArjONVqRO4+p346k+SD1ExIwDfdZdILgKv
iLEWyzkatqiPGpI5FvNWTA4uNDZceXJ/TcIcXMqc0UT00UlFHM/sO9OC7NyRDhPlcj5iEXfAZUb7
qZVRYIz3ZojwB6YNAQckr/iswFqAW/UkDM47+IrHNbqB8xfV3Bg2RyuZnsY6zO0pFiAqh/nPRFER
GpjdD0EMVKqhAMFXcGBsxgaqctXf+qYQAp7sH6MZvjZM/iuGonZPhAg8+ZgDL04nYDhCeFWUWDka
jZbtcxwnVNjYgDoJ7TzLYF74ybZB7r6JZRUGLdp3obaUTZFXPcA0SBtNB1Ibr3nr4uOhZtBwLQLS
V5patbaiYp+qI982xxnmB5WTnA5SkZ3GJv52hHBkvxTFU5ROsc0s+ZwksPaBNT106XRNa314SCkW
6c6K4LWFAtYejZAnkm+YYPg4liR3OxkAu1eVHHRq0pt2xgbJDz8e5TwRLuMEjkgJfoZTShWfVEid
yqcuR+4TDi3bEV4G9jbI3m/F6t6aBVjoOGVCvQ1uppQZfmuK3lwHwPNr4dLpaJGDAWIB8ROK2WjJ
eD/EdeNpajfBygeKgEjtbJZa6YAHJE7MOOkjXcx/M+aJTYSd3ZNDKkOYpvJMtD/sjoUl4snP5T2Y
PkcUo59JEMLxwRYOcFs4d+TQpKma7J7+fLe4cGCxhq8N8AKyOYPh9GUFfCPHsaWklisnUOc5mZ+G
SuqzlyWkHBTwUeefUq7cGJl/m5fGOUm5pkAD31qreTUr5AGjdR6KDGEhzy0gSfQMcXAZlNDcyakB
RZFHNUx4OsMQ/hClV044bDWM1r7gTQX0BC0Q9pgjHpMp3neacOjqUfIwxHROKhJMjeGlDSEcF5Dc
T4Vu/UjlxSMjBhiVRE24kI0GeB9vjUnnmZSyGaKkmLrakiXvpu7GmmXBBRyMzqcffgQ59QOS1I93
c6oldrsPdel5aETZKQX1ddQR7RqWjPb8sY3S2QHN8iupDe02rx/qiTS/FYyuEVAboSaw6zAuJWdY
9JxuvNTAIZLsa0nmlkT6BHm8kRPrnhO9iaIAqyw4znNMqaloCvYUW/iMJ+VlLgOZxJl4AtEAB0sE
FxygrIxCCE5govH9ysQSM9La1LcSzpk/wHhOo6OoVL/Kgi6i7sXQK1KSSrEEYkMBNQduEQtKbXyM
mn+Ngep5oPfPEShV9F2hTuCS6iDdeFGmJgIpn9zKRnIHdYGMWt8+kDRWmvCaIsI8hjrpbiMjd6AV
435IeqCREugzOYnIPZuDhmaMAh14+yS3KsGF9mPzPCQUlSF/XZBG0nVSEUtNtp0O+kNJOuFsasq7
pr0pU+Qfa7/KMTCSvhR56tuKzEaWJDeEmkFRqcisJEbeVILquyT1jFl4n/PGC7v8JQwiRuIzlX7S
UGEv6zk0wbfAE2P+gBW4DIdu15XoG0dYSRaFCt1EqH5ib273XIjUFuJrSXLaKoX6ZjYxJFHVxYi1
MxBwW58pCJMIyMaFBGnDUMAdUtLAghdBpRUFELJMj32cFh8kmtULfWlgl90N2sXOlnyIbDJ50Q5j
gz3oUr3JxIh6SVHMNEfs0WEUnh+HDNAGCnJAj2V8sm6va1R8qL42B1AMzSQwJFti++uCsSny0783
6RJJpjT506iic+wzaiuygOc2xIgHl0HUuhiWsdEfm0U3antACLnMeE+hN3GqebpXlFrc9Es1knoA
BWx0BmjMigTQqvHFmZ4yS8IfSZUDhGtq8Djm6aMCstATrAadY0IIqZJKYGdp+CNY/PDRspgFQp3r
Ih5HRsAmw6AdNgQnq5BgGyrpcLmJUCSGcksbSnA+XRaSRsm5aC38RNSVuPV7EgiTq8gwqIYeDeFC
/8DMbWMi7XcZmlGlqOD1BzNe52URiRppMyVbbi/iwqYp/5zSuXHNXO0YDS5Ohl78Lfj9HRWXg8xY
pnXnVVf8LS7OlvC4pVvaZo35K2vEXtUm0V23rdSfPChbS6gf7sd31F5ZEhbxMipf35EWabXvqcvI
fkjaiDKKyyptF5pJkYEhSPV0JHhN0ZqjH6nSvaYUT9Bs+h29CGKdUUTu0oN8VDP1QQ1IIivmjZAV
3NyFJFxjI/rZhQqyn6EwjhNVNPDgonz123i8mMvCDylukQIOSjVjOuCxE12pZn40h50FNLeXAAL6
4luUM3yS9B9RMAHzwkAMt9PQbG25RcKoqLZUotOvUo9BN2e8QOLlHd+Pdqp6HwZZFFxyq2RqmlEC
IxFImen60ADgkd9HplzG0BR3J7qG8l5AUZIJ9bPUxsGDbgpgt0oys8zGBTSMufbY+zqEFhlMsNr/
mlK/OLdE/tGlgp5IlvmiqEDLUDVEK5Yh1dewC+rroKP6G8UCRHusHbnzgOqFNJl6hIGATPysA9nT
AmSC4XiWrel2TJszkewLP4S1I9Yd36jSp4JY/KJW+zifgUCHpe4oeVwvHueSQjSgGbLGQPNjkeWt
FhRdTCLKk3Tf7hOpcxrSRbdZB0FRBtHZDxnzf24YmOVCa5eVjJzWGF1RnDPKk1BbYqxNB9d9fbGm
qMEBiXCyBAC1CccoPjd6aHriUH9SDOQIU8rfou2r5vbcIoTejZN600RmcVRSpPWxwEwmA9OgakoA
G4YmOLCKg874HkeyOB9pFaAxm+LDZMDYBv4s48VsflbynHqxTI5OgCkl9KHqFhXkuwlAlgAm82aw
jBeDcgZhB7lrmpGaDJp2G4+A5M1kfK+t4E3IJ+WmhSR3ycle5UYunDWE9lurU39G7Ux9TBVB0MQc
61ZBIRJN2uhkjFqAK1WXXsrTY671jOeo2CW2hTsZ6BUGBRi+lNBSgXmAn6lI1TWDdGVE1zZqT9oE
lR8+BoJEihaqY/ajXeqNTpRFQZUexxfZTAFrdimU5yrIdz2d9MCCWfN0Mkb5IDKicHtK3VI0QaKU
Z/oymTHTk4LfNdXG2Am7RUUy+LJD0T6yg3yjjRlTdKeOy34bhiZSoYqziRjB5zQz22ZGGiomC0qk
pvpJwoRVJuiw66r4udCZyM5Je4ItIyT+rRqIdxVRmh2HzV2YzhW9fM6dWRvbvKAgJr+bK8HMv8pR
44aRT3raHxV3ytSDITW3iTgOpzo3htO6xhQFqIAQi46u19Q4ZEaNXDoGO5QFNgUprB2zvjOghdSZ
0rs+RnQj+WBNKLokUjsvxjTTq9KhmHpPLSIkPzF0BEk3Bi9GFBTDtRQrhDUUSTioWaVTSKkD9hmM
m+cq0bZWW/xIqWgKNo85jhDE1866jqCSzqLUP4ajL96J+WvX8nzBe/GqPhMv1ApGBZujms7rD0mc
YWjqdevlOKcx6ML+gstibTCAMCYDDn5t0iC7mvAxLmnzQQVdKHqtUu8x4wQP5RwchBQtc1VziDQu
fg7SKe2RJwQ55AEAxhSCwoZ1AeWxjfsJFWBdtceibd+NlFIxVhfPFK6qYT5LcAYygBAusY5upxXC
z640Jq9TDVTkuf6UAOTaaWp831FK6yKFGmUBVelhbWibubkLNOIaQqANFynOmN5PyXY0/PnQ5rUt
Ftl0AEjJjYCp3mlN6UaNhuDcabKnFE12EyrihRjRa0O9rUOOKdgwLekcFdyBrd8hCtYQPkFYcyeV
KAQGHgGx61h6hmE90tCke2DAe6bAP0qtJlUNQ8lpdWOkSGprbPezRYGk2ChNpxjkg2yGnZea8Mwz
spj8spHEHfOSqEx2a3SnVF+RrlFiSRSn6RWHqLEOXBDjiqAnmWOF6LpLub6OuDTvlmjquEu72PjR
6gOqR93lmWp2eL7JEVP/knu42Ab5hwpDjseh34EJkA6j9MEQg8qPEIp2okb94TjM97MOFiDvYBXl
CewuIRq31HLaWanxGTNsf1QZ3QNwzWyqtupnSTuEZVbtpnx6RyqgURqGRwmExEj2kapSbSn7jwmF
VLR9HOnppU8KpOZZ15PhS3CxDK1PbhkbvSlbv5oZAk+uo8yFDBXZVB017EDwTZJqDLApoPNQLRjA
eRJsM8SHoY0yvNFsgSNTrcZuZAaw8+KTWpP21VBDIq7lyzoUE1tk1rmGTKwrmqc2NZfChoV0sDSq
6tFOq21HxdGioyJIuegtOgrP0ZWd+iAKoBbAEY0mgjEM1tuWuLXmm0CCZ+08y5pE0EdwkmjOtkGX
/hhrqFfZ1N8ZrfyU6nJ7VAT1aMVdewhTGXHPXG8MA8o8LBT/oRO70QmHd3WYw+OAixZXo4TMOImy
az+XjgRG9WxlEJiBGTDmBOcLvX6mPsUxF4v6LDUXSk1RzEP34SyZ/XQfKMY2aeJhRyiKkh7gr9yi
QT9N3b7wkmqMvQ3qWXgW09cKLHcthajWyuxXLcZgW0xreNfq8i5KyszVKkpZAORvwXv4D/OUKIQ1
BTS6ahyeqbxAwAHJNcxm3wUdEu5nhj92FFnMWuV7ZlK/+lmErNKAtGbG2GCNk39ZLVJZcio4CnJX
nITIocqXSp9RSK7SEugAZqwg3Y4w5nSCZ9U1BQklM3+E5TteO8W/6up7G8fds9pBsijmpQKI2fww
kzSUNrSSF6ENiURRsu2YN5OniGp/W9XiZAtaTsFZSfW3WlJjVihrwp+NdJfT0QVVZp2CPnyeUosx
YgWidADftjH8Ar0HVa2btQon/Yx4ZnJEfzimhRvKEB6LDrxMoIn9JsbntstwXpcStVfz5YZV4A1A
KndzvRzPqoWXIMnLF7Ey6xMiofBocPajYBR2B3bT6Qmb7dLZf8+CEqE9D2LUmzSyC2lFqAZsJkIA
MTXfDY3GPQaN1JZiiQloYxZbDSdXZLVIkOFnOSlTWzcTA81u6WhcWEgjKQsQXMnQK7vByvtjWIML
ppsXQEcr8jlaeS5EbtF8z3SkBYN5U6EqSxb3RNc16UEBbuDoYzPYJskapg9Vd4jiu0LPl0p8OFPM
HuZfGDFCTariYlKZLq21I3AGf9NSoWvfJumtJGCookAu5YGsFiZdgGugB7OKehYTDMU1u30EKSkM
kHcTmNgOqiXs+kpujlS2bD21QXaCIj8mFWRI+1YvfsgagyKJMrxbX9B8SrQSkkgrKdgxKvKUIeCK
zE3kRrNJ6FjukQlDD3JiagVTs2XuHWMQgEUB7AL4zoWGkAz9V5ouQkXdMsUXj/BTmL0cjZ6eaM4j
D7eluWt1qnlGRn0riTJIeQj/+N4Jdb0J6gIkNosHMY3nnRYowiEOrE0/yWCls+G1T6mWPuvgJlB9
EFHMOoBsjJUJkDbJi1qN8xbgpHLys8yCyZ9hckkQlFJjZWf1InaMKidzouSnSGdw4RNeddSROrEF
SnhJKAVC3/AS9olRintNJOlUxFf65OBotn561jPVtYSkuLQi9T0XMkw5RkwMteDOJ7YJRYgrNbxE
eTSczKQtqUqM4UA1Ed6mhsUkrRDutDg2juvCrMERWkId25AQsqtWlgmVQNDcmsFiP8nwW0Xgns5y
pOew8/ZmFy0MLf1V03C1+ctWa8SvI/fDkUl9TwCftmBQ9OeMOtVUfRKLC6KquxLuGIYtBIQTc1YX
vJlbUij6Ll8Wo9W4ad7dWT0z1XyM62ulPpWG1R1VDbI1kwew40aLdrEq4NmmcXWcIyneFxZ45zyV
bgB7jffiHHKvw1J2IlyNW9gRMvBY4K5hUxp7oaPoRSSqXqmRsOznOtpGJmNXi7bLrjo/PiTZfB0b
nt+iGD/UvooWQpx5gW5iC9kUna2gA9QTSkgY4+7HMGrqLQW4HIsu+Z7SJJswFS9CUEgX5rz7GX7N
CaIC3jLcbdj01EJrrpZkpl5dwnjJm+5KgLA6DkE0Ed9WEfPnDBs1AreUEejOuAsrQaEzYGqKrjFx
8kSr92VGI5ylQnu2sF7FRJxuzJabSOnrhGHmqavhyBiEDiM4PdQZUB4GTT6WdWUuxRSjPTzDDOlZ
S/KkspJrMvUUBcYomBIOBDcOG92iWGaW5cRpqG5AwXsqj6AjaSSKS5HAtDbALwkyZ6R4WjmOXKnI
FVfTi572w+K57vVfUVx/ijG0Gis3P8LJOAxNn12KFo74EDedXflV52r1fKmpKGrPljLY1Gmgui/5
4e00ju1Wpfj4Jmba5FEnaQm4VaUXCdTSrgzJCeWge8rAGXdLFVXFIN88T0a5nWAPb6iGEx6pVnon
mh2FeYuWcx0Zppdm91D6lnkigPsQSPQlqQ/Mkqq/lqt3xh6aZNFU5V6f4GIx5+bm6Ji9TahJMo3Y
rjRXNf1ahiWmMm/bkfDUoIEvFwRBdaYG0wAuaUo5SM2nEowFVVmpRQUNbRdhPlREOpmma55zvXgF
3NTa/jS8dx0jW3OM3fV7dGalbZXZeKaYHzdwFKS7QeoesQd3bohEmbTbdfaf9FENENZVM00gjpnQ
InNrkHg6FK36UCZHSRXHF1Wj3xlqNfNAoX7l+NZs3x95v+/XAr97gO+be0RzCfZmSyypXLKxXQNy
2ycIs0CpIJfi/1kiZYLVpbQE8eYLqSFRKsROjUWDsCI2YuzVJK2CPcFDEXEhZC9FbwE7DyHDdxUv
M9gtTGFq1FPJJ7gNOgvnRgiPdk0erwIaxlAIX2vMwl2ENEHMMPyaHWFZYWfV17hGqhCQOj4MS6RM
TC2D2hF4PhtdGg7A8XEOK1gO47gdDusiTOOLT4HCrUCo5tBMau+qIzd3Rhbr6Cc1M2VNvuVhqTe9
Xj1p8yAzZ4nCpWwc4Ok4lQKKdgUUxbVMwhi6VJbHiSfECJNpnyoI+ANlLuxYjuuDISCntGZ6XnnG
ikgc9FGKhRJqFnwvS6H786uGRDsQSpspCDit5ZusC2v5aLoE+b5fExQ59iic+fhHHtpXGCUlzEa0
0R8O6zdf14oyH3/bXN8wyil2aoVMEtNDRsHg1jDqs2b+vbZuhssFK2T5AQTpJawyxc5KXLE07Km7
Uj+pk+YfKKHOFF8RNKdfULfrQqP32i84UXOhys4m8z2MO6yWKZnPdbFuzjKDUUBt1kbNxlNvJhOF
T2eRcQAXYzkjalxz9zmrDAMOByKFhNaZqDpJY7IVDHghpjHvw40OgepFmhTB/SKJikROkzVeyhgE
EIGhPXVWHHo1meVDBjL3sK4ly1qYp5rXtPF1fYlEIipt46ldvs6KSF0XKGRDhwqdCmU/iQivSplA
Nw9ZgU0uE6iTN+vVR28SNAOi2VNlYkIo8/eiV4pTJ0v1tg8TVCMaFjLqMxARJjkouZYSJzuByghf
xOhRvaFyvOT9n0DsfyYQkxUUU/+NQIxg63+Vh60f+Jc8zBT/0iTVEpFdGZrEDBKh17/gVKb6lykZ
Mu8yB5VFZaGs/htOhQbM0AjhKJKh848GUerfcCrzL8VCUGaSP9UlQzLN/408TP0DTaUaFiMFWdMM
CQmFrJqLeOw3eKoPpaUPmR8h3E8dQovT9f+xdybNjSvrtf0rDs9xA0j0A0/YU1TfVKk0QVRJKvR9
j1/vlalzD3Xk4/vseFNXRCEAAgTFDsz8vr3XDnxyAwa7BSQd2r/Mfl4n3i9vMO4rv9TXYJnTzdB6
zyTaFfRPLWzqYxhsG2s41uFMpjD7+UDSxPGG26zMmZaMU4Dey10AM9Qb22/uKoOsyGrAmWCMNOwX
sCsbE3RbGEf+cUn4hRfpes4IarP1H2kK5cEtgGi3j2AHsnmJmFjhY1xacQHhX3woIcGehe/lHxC2
fyv6HBAoFcX/+HfxNy+J0HnNeVWE6Tjybfn8kvi91wTGiNB60Vz/EIoYEHqmXWcUmPelBgSkACvH
SDAgVNm81sPoIJb0RTMce5OQbNRQ0z10FQ6pntAVyhiXfqUP6xZ1A5VdZ+cNDMtDwHKUVqvjp0/e
3/ztNNe+ggBRqaCDsRAX6i4CQvMLcTGIBNYVEmuPQRg852T1rSszv8snR8f06Jf7eTFuivF7Ebvd
eq5qXKsurBaIsd/LRINf0oRoE8LMWY9UIAgLoOGMSLDvUkLiyE1G1ScbRgv1VvKrKvD2QqtXpQfd
NIwmVPQZJXCqsHmy7A2x3MUGZp8CSmdu4xOtgu5UZzjMqnLiRy/8bonlKgWASo3dexZD+ORWHajQ
2DjqSxXxA3okJiY+Od5tGDFgb6u+38V++rRQUwwWLnrimGskp8QeWH4IzjT0KBFQbEvjSMJOfoHz
l7KA4XVGEFx70Ae433qMbjzNaKA9anjmncFfOd2biMhmlJQhjxCDY5gRzhUJ8gos53s9ThzX1j0G
OVyk2req7nBICu21A9ROw7+zb6IMQ78AVqAPWBG7IIJH3uuX9cinBV+LxHgSzGU5jyRjIcKb8mrd
cRKtZFYQ99adlRevYYAPXIzD3k2KDF6m8TOdH6cBj3w6WT+96Gh49JiDukNwCa9Wr7D2NpBU0rw9
peQxhVnyYyGxwg9w1IFAxeRlzTNCxJY08gUFRgRCzl4EfJviJ+QHuDt2jq1zqTf90DxTq+S9HPHY
1/00YTUWPeiRTddEp9wH+ZV3YBdhsqNoy2D7CuAyazzpjI8kbo70de3BM730APd06yeoNxc5cQJL
k7vdr6DBjByBN+kWaxfFxU/NIT0v79BCBPpQ7Jh/34UeQ+m5mn/kw1MDeIm5e/Gtmq2Xpmt/uRk1
U6unATJR/eqKtzaJ70QEZsCI45sGIxKv4/CdHI0fFEPglDMbciFzL9qyDb1+A6b6VC204ibdeibT
C1GKIE1Foh4SARaMNDtqQfAZjHBPVhoomoUJSll6M4bJ+ahHuDYZfqfdcMPUZc/g4jIqgVJqCSqZ
8dimzasr7kyi63qfBBmDtM5Qn35qhr2t+/4iNRNKsbwt3siCCI0Js9EUYkf1ZveF2Q10n6g/2jmB
tZTm17Rpvnup+5ilmM615TKpIn1LsSPfoPHQ6eE6qFnmmyEu7xOn/VmK9ge5x3srzHY23yT8k3h+
4bUQ6bIqXWcEPHBoDfJtJD5/pZO16voBF1bncSlR+7nZr9bzfgf8LQ34/sIyf2otqRmi44Luyn74
5MPjsZ8T3k+DSNE0iE9pjbG+qZ8mPDv1EN66tv0a2DyBwvppzWOzd42Ullpw7yUVMZIa4QkyDkSz
7zN0mR1hZDjpfWIqAlCgC5DUPDTeC7554Icm6iRW9kRLaQfhMVslwJT5DpGJLODjrswpwAkGVYYO
IOXVbEeyHufo6DkNzpyjkTJvysLZlMg3OPPd7Hq38ZTeJc587ZvkIJGza1T4hZiZhVuGl1yuAfaM
7fUcp/A2whLdWymOEJSOSRO1jN5/CTu/1IrowZ+BwTrz9FRR04UNZjerYNRvPx4XueImcMpdN4QI
25KfmQyM4vs9t1IRxlepyeNjkAVbM6HxixtxscIfQ13OpOZO71mOH70OBl4ks8LFcxtUxp3ckdD6
wwKIOsb/JbrgPgS93VLWXsUBJlnPe/Em8zL0mIEc3dZHHFgPz8tx1klvrA2Eb1WwL5F8b2Oc6RTr
IPqj+1hB+N6XFIfBFJMhGEc2UQBO9BhIjH4S90chuGRGHWZgcpN3hjXe0M0/Fp3xHaaGlYApTl33
2nHL76HfUBe3n7uMS5gH3Gzj/CRXON7U8XS5xEArCr/ZkkwAkCPyNi7E2VXVe9aq79xH0u6hSZNl
g9I0OY4+7SJG8N7aLpGgVeY3M44OmWRfT4UYd8jnbrKq+RZE061DJY7WkvvNaBnOp+1bFLugNXrz
zWwxPnaoPApWmiBGIJMPjdo1+/V9ZfmXhU8+fYVwLo/MF4GZdKlo/CVNyHRY6lQsbaRAUQ70Gehc
p4u2cpbh92T2d07sr6cw/+Xok35BxW2kwYKTeIz5aY9JNy1NQmrEbN+EnUUnNM+PZdY/Tlo5QriB
ieTy2zMbPOfUeM3rZljJKHg3BXzimvaPdGrNTRKIn5UWfG+i/sqktId1EgrQRMaBaTkUDPWr3I3L
lRA2pB44ZmvY3Svfn62rSqT7cfYeElq7muc+597sr8ikizYvSRX/nAl97B2pBGIgknTMajRBYCIZ
mmTcdgUkGvfa8jCgL7Rv6qpzEOnwBHUzdMh65coyphR2OzlzwiOrw4JzY1z0XmV2N5HQCwSBPuGF
RayfyMh8W2hz1xNtdJ4DtVk+8GQpN2sXKQUlvY1ug9MZnfI91kGOZAa4cmBo23xO5LT82IU1b09n
BlvPfuxkA2YIju5EEmGTu7e6hRXRt8a3JYbYXot5L2YByagt9pYW9lxcZI/ffRwdfkFDMqG74XrC
6h1VF05pm6tA46/luhUsHZAch2orH4mrnU30F7mV3+XcU8Yxg3wSl2NnPWQTEIgu7X7Il64LaFHJ
94Me/HNY92+Lxpc4j/Tn0R1XNtq+Fa2676GRP+QubJ++I328NJ7dRtAntGiIWdnbUAx4WxltdzEo
jMmvQelot2M/vBCOQ7IRStExKJ4c8MbrIWNSXNflNxQ2m9HMriOHFODZuScv4iapwB7HKUo590Lr
CfiLYptku55L0+If0XS13Gu1hHDJ5LPj53END5kG65wd5cOajkWSsP/gJc57m4DzmCeXyml8N/AM
HaslvQA5FCX1ub7R/IY/3Bo3EQikIPNXXePFu8n3s9seHz+tixUq4HYPSM+HiYuhfcSZ247HLp/d
Yzc52B/RA5vSicilnlbptkaEOHbzj6V2KRaNxkEGswHKx2Qg7LlcF2OM3qKJMbEuNQQkLTloDiMf
vyl3lQMp3VvirVXltJL98TZzYbbRS4/RewuioYR5QQUo3jZ5hnp1qC5TK3s0OthtiGMJlLHMV6Q5
xmnMJ2KnFrorcf6Eb5KxghZnBC55jwl5vMRDw1Hrespuqf5g9OuiiIttYCd7UiT4+hvjkXFJT8PJ
f0crHWxhPZLYkPDCp+MYX874dTdpSywM30Pm/UGD0LXX7wsq1SsjjO/qPKUr5GvaqiokPyHv23Vl
wCVpj1NIVrKW0doMGnNTeaRXTYigtzoK3zwb9WMNhimzaNTMg0Z7MyR9IAtySrj1A+LPdIP6vdsM
UXTqMwEHyubrodVE1DkL+JAsiEA1xQIjDeLAfFO26GQUgVWxZRXK9byp1ozZOSH0jfdq56hBq9Ko
5mzUzo87mLdZg2ldoVrPp1Brs45R3R00Wjdo8MpRl+mHOr/t5j4KF4ciu2tAgIulVq8qk7UmQrp2
yhArF0KaVtWJ1G0VTotC2viV9n1S3kS1muoB84sAmpjn/VBK+CICGlLYhJm7SFaOFemReQOV2XTd
P6jobuNjlUFtSim0eJBRNX0yB48W4mCFRlWnUWvqIUJlG1I3KqaqZ4FjawMuTCESRnAhDrRKI9d5
v+rxMm6J5x1ccjTx/VCoNoojpgGUZj54iizyluvElzMm0672ptYesF/ByGqb6KbRjOhm8iLa/qT6
cR1ogdEhIl6HRptcE3qVbadRIAUIffTMwfIwTvwoTEEn7t0QsUmT9NGOEQyjuawetuE42xvLwZKD
pce+s4URX4g8NTahReTljNpx7eaGuY0Fpc1y1q5KlKaM28eCvM5ERzqvAbwrXxiPlEcyouLLOGq+
dbk2MUpERpPRyDLy+krvzAV5HIMHj15AtMz+TjMqG8sBj9/aU3g5DvYP6guvS7OkNAwYpbZNAABh
lyExO8a5XVEdrqx7wNMX/gzvzSZk+dJpuT4UFT8VXV4xCiQV62XhBwkfBOSPasBUJa+zljeY2xqa
fG5ZhGUajbvFf/9AR4dwj4XJFNnU7Y6Gv3FyKHVEhMjfGBMMAVHYR+b4FjqtILnr/E5iMYm1QFH1
a+jA5mn+BVKqctNqeXEqDEZiSR22T+Ecd1iBoE0YLjIzMmWzZ9cN78oAaJUgMHJXxkP4SMf7t1lz
/R5b8gQnIub8MTDxdYw/EFRMexXWwUfE23iiK5iMh+HBEQNjTJB/IwlZJ+Bnvp3czx0dHZkySRWG
6V7lzzeWA9GJdFVwYOEvu+zmY1Vav7LJjU5pMKTbicCVDWFuyXUXdPE1gZ94lemqbXpBQvtSz4+a
oxkkWJPsjDbt3vZ97zHU2uKoDbA4SVxfMat3bqe5Qf2fVoBoB8LvVkXiictKLgbdup1HUosj30i3
9tKJp9iFPlaN+YEY6Cu0tdWt7wdwxQgh9cyuPYXT+JS5GRBZ6GLL4oI2KYo+uW8M07+MM2i2IY0x
pib381wAgWnQWoyV9Rw7jcObmAKZsE24E4T0rkYnFAAS+VXV6+eA0ciGHzHz2NqJf8wGkpOhCFxX
EkdhkUlJeDk6ONu8DUfyNjUyI5kiZd0ha4WzGh+NlsLDYjlX5L8DzhAu3LNMlPtpCC/QoMPazIO3
bkire2PSNwmJqfs5gh0nnQNHSOs/hmZKD3G319CQHJF8n8xBJ4iAT27TOjtCkJ/yWGIv6BcRPgOs
MSq+B4sBf7MgETlo2tNYMQXVc5C8Lh+IAVcFw7nwFFKVcTGBQZfrimC8tskTOXrOdBfPhr8rbYRc
tZXaB31hHm/YFcTKVpgroUXaKbBO3YBRsW8ku7Lv35Osi276yfsR5Oa3wWckQ5o1Cd5zc9fwyY3q
kHD7sEQvtZhHI0IaOUQw5+eFwZFF2BNt0BczLod7nIigENOLJi/Cu2SurgMzHyD4kVNUki4fLWDr
Co0+2syzM/Nkay3fyJ33d36SF4AmM3xesFxRkyEX1EgxmbuTNQLpJA2raO7sOL9FRe4bwEitae8Q
p7f2erPaR1OhnyJtvmE8LVH2hXcMtP2Son8jGAogbkHkcejO10G6iIsms3I+NsLfx53vXNvOyFWm
KSAQ6sGF1TvFk62Nz91g6FfN95rI1MeefGq4zf0t+l0EpQwYc92+10MT/FmYWcTCosMX0yp1GZ13
DTqs3hmhHJut2GIGIGF48t7CPJ/36LTq04TDwbWXnahQPlAr3VWhR2nNIenJh9s5AEurEC2vAZL6
h0pHJYWh8RJnbiOSK3cIQkioY0BPTCYlnnJC1i6WrD2JstXvqFmuvJYPJwIihO6kwPv+BW1a/0Kt
xfFlVSOK1mpSBVeNXJ2aS6bAwUURRdoF8c+HcR7yQ+JXSA51aklaM/n2OtOKHuamZEwhLkBlXP8G
bzFjCNHERUK9eEVWQ7+N05nesCFx2R+rcYXXlQFNBtjjSFqTHtyILDNJMJxJf2JcQn0x2Y0SLm1J
0WiXJ/lWqaOj1iKum/4gMwxvrW5Si7n1v009pY60KxHcWrFYLgak6H+spmUdH/UhXeu5Td9QLtQa
4VRwkwbkkB/b3ZzFRMmBF00VnEcyPtRawTycEb4EvBOFYDLfIWNTHtLDGFmXU+KsGjlwIV4AW2OC
6VgvGwwh8rZADV3Oux1++7dhm75wmQcpltJhPO9UJ1CLL7edN3VdGijHJiGeM2QOer5L7TKeDQvo
cOej1V78S9zl06pRUbK1I7qO53t/Okjd6GkOmoq2zhCSyMHXl3N+2fQ9o2IKHDUfx0V1ALVEADw9
P8CXe6gdX247bxoT39y403cKDMOFECCfRch1UMYSd+ygt2xLYNdqt2LJiNHnSSbNfRwi9HToYjOp
Y+EGcX9B8ZTenNr25I1TC12fUNpyC8afyZuT58PGGXp+RWftISu8R7RCJV4APgF8r159Sj5bm6gq
fasILrQ1/kmKQT6Fpl9kDz7G1DyY6r1m5tF8ytqGooAyKEjjdmLpL1OxHJthfIvyknTZaO2EwVUv
qosip6fJwIIfSCLIuGRgXuJTBHuNcbo9PFlpDjEvrR7i2P0dldWNb9eb0PRvSyP86ZRpicYpvaYS
+7tB5j7Et/XU66upj124vvGRaffzEMOrpVWwNnLzl9PCsqXg0630RvuJuYlvnRsCNa4OWj29pnlu
UvuYUB8SNbd2Q49H7+Yrs9R+Bw4DYN94KKBcJ+lIdx87Qi+8W9VBKAK8I1k2vpr4kcKSmZEjqu+N
9e5NVHLRIN7k+nBAizPoVID0ZkTLjf3BKrD8mNOJnvcp18K9MMIXIZ+zRruilb4H7+QiiWSAGPFo
Kt7tPumn3SR9mWFYPBBkehonf93Blk0BrBW2dSPs/hvaTzOimJ7V34bZvrdLKGelZe27WHtryU7a
+C0aWGnjNJanlGbtwbCwSSESBxfbHrAkkTzqb9KU5NuKRAYYwjOSI2e4HoLfeMgZFmG1webGBDkA
C9s65lUdQmaPiVbglTAtdIINLWbAiKOBadjPnibTC1f1uOy8U8Ngi2xqzydoCdYkmXdrl2sS8ZIM
/0Otvu/qpzmdx9+CqSmNtNQzX2Zt3NVTAE8/QJI8ovzyr7oCdDQqe4bn17qXPBK7poMz9R8geSfz
VW1b66IbrmrPPjjxvPG7l2FscROM2uvo15eYyUgMDZFGJd8qkXyfAujPaDfMvVclJ1re+dYfx4TR
a3zv4fXdeE71qzRz/uQW2iAXkj3OU3c992a8w0ps7/j0wF8VtcFp/BnIUKLJlhdqUpoQOfIc+Ho2
JDvgmoS2GkjbGciHciLjlGUAnf2NdJppvQgChduDmVnSTy9jDVJYa0vCC1iNBfWnmbkgM/ULb/DX
872v4d+pFu/N7bMby7WIKSCyeB3UOR/G4E40iKnyIkVwwQjWM51569rBU1wi7Nfbb0zKjswlUC8O
vHfkaoGftuxbbP2Y2CYbNneznMooey/jHQmbD6QR/vZGvd4OZXXhp1kM1hruWOCLl1aHGWe1E76C
CoIeFdW1yGDbu3A5E52IeZf6vfheZmAwy9ylEJTBp7Qxc630CRI7l5QUBQYSBfpPk0WMb7Wg6HJ5
3fwwfQardewnzCM2VdOFl6AqkExMxQumtnQn5HetcnImLRdo0q7l/yABgQeQzabACVy64/dVs5tH
PvBcaRyIW35DqHnaexvSVYt1nVFlaBZ+HEt8gBbG5fWkS7tkAtkzWgBSZuUmHitg2wusx0YQCkSr
gF8z12WEEF5C7Zgdv9ig4hXbLJzRN48FheIfLeWeU1um0Y44yJln20ybMm192rdY+Lz0mahVYJh5
Y6/NpiYLwiXCz8pu0nah3KQ955NLgwouHhoQCnbOiyj9gL+XF9JIBvpfdn7NbEWCRh5I+HpBDfva
UA/h3TBevH3YTGQm58EKM/t7Rx+ySdP7GEuIO2InC5zwSTak6XbVq7aLur3nZPuG9Iutk+NpJN0T
dTrmkHVA+DEWGNSlrp0ThDEmRxNh+gartQXnVD79ziVSs2ak3pg2lTx3T+4gM2aL+eCEHcZlfrJu
bf2207RxizToVdRRu0/EHG5r/djSSGuynI+gsOj5Wb8RtBzRYp5sQvAmWbDv5Dey6I9FVhL02kMU
KQLAqL72KqLkMs3KV1KeUHljKaH70ZSnK8+XZhKJTzQ1Gft38CGxHAMxv9Z8gxrKzpphfBtiSjfd
HP8Ipt+TNsPqLHDal831aNDe1Sh9p3zodEqnuvM7pWSwqypaB1RkgJsXh8heECGnOumKTGYAV3jl
vF6iHPUnNVhsofaP2KBrnKSvZiYwB2cLFcGkctd+ON4tjfeacg2tNPvJTY1TvvBtEIa40XJobb2B
vrslnYHvN0mqLX9TVvKia2j5gsK5SdKc/JGilZmT3YZvO68+noW1dPzV6q2wsFhlMMP9Bq5DPfOB
CPRml/vavcfXEoZ5Z6w7IK5lEfj7yfTTTacdMu29yWrC6UM6O9iiJ35EsdrmU/0tzW6yEtTkjKxr
hb/cJKrzqu+xqk4VPtf+WtexdlT9vC1MRJj6zIUvYZBULwwORBYeVMP//yLjHufq/T/+/edbDlkg
binsvnZ/EdmYhoku479X5Vy/j/929T7Fr3/V5nzc7Q9tjqGbBL0hlUCtpjuOpcNn+mdwnMqUM12U
O55lucI5o5tMmQ5H85XwQtP1Ma6isPinNsf4hyl8wyEuHIkOyp7/lTbH+6rl0H1ft8BGYEq0DcaN
1hdyU51YQFfCIrnEPrPG5RqUK7Pqsepl02XiOcj/lMovEn6trx2/NVEiGCAPuNxFcVtv68h+tXIK
daaNxQBoTxtBJFILE1PFRUB3b4si+eWc34QxiTRsFeVUeP6AD6PCHatCntSaWqRugJKZPjJjWLiS
CldTgfOs8x6XmoTQqIXRtkRwqdXKhx4Z52/I4z6DpNy/cqX63Ay3s8zICyR1VcFqFMboExsO9QDt
5Zy4XaXu/AJUOzPSKMavo4Cgxg+tnXRkm3ICd17YQA32vWWfzmpWJWRVeBscH9puIZxK3VQFNjBt
hsXgOWba9qAcWDpKozqU5T1SJbJaB+kpt5SnXK26vRiP6XRvVw3QSrOVTXLpm1YLtZlIUa8Ra78b
zevHU0iVBAOHO2xmW0sYHmMsysg4g9yAUa0a3uif3Go9QFZnKbCC+/lVF/U3TaKTpN4Oew/+7Mpl
aMx8kIJTNg20gZI9NST9QPn1sY8wiFSRvLJjFZzdWnYPwlvmJXVHvlWRNifgH82J4lK5HwzjZ5Cm
W5ffjm2DRmdnptRjNMIHGUcuGcMkQF0gX0PpqFZvE1Ltpwy9Z7AAJ7e+qfcvhJq4S1vLa7pbqxyd
jcFAOSW1JgnoOc6IfXTnvSuLduvIeRuq1f5CrUES/WPtfBvUW1TF5211zHnzfD91m+4DzFnV0HCb
uWem8+cJ/x+n+bpbnTYUVJhxQPA3fuxPT82CRPf8mLb6487b58f739/WVJRb0mLBdSIfUS3yBi7S
efN824C5ZK/ZlPzcnbr1/LJ8vATn7S+71eZUJNB9ethhajMajYrOHSZy+XVR2XNqUfy5+ZFpd95W
u5siSfHayIPUno+Dzve04mXPEClao5vBnCRZU+ed583zbeeH/wjeOx9zfuTzMefbio6OsUaBbvN3
5zofdz4fnWJ/16SUmf/8q853Pd92fm7n29JW3DSOA3lAUSiF4z5ReSRBSkJZP1pTjKR0BjIMjBpF
Yv26qlpZ2hzeJL1h7IQj6a26ERIuJgP01DnOZ/uyqc6VKhar2oNICwWCOnwOEuuAy2etjvm7+6nb
Pu6sjlF/yMcZztvne3+5rcwncUwbStqjpDZXwYu1HdEuXXSyJBb72aR/bFO7Z4Krdn1atWcJzc7k
ZfTrrqo/4NXAugrGCpUiF4u5GH28hJT9W0nuVIDsRrXdPh0UqkPVPgys+cX5ULXZO5axm1P7WqEg
sj95EAoK0QKkgEoBTm63zO2duu2MjLBVtt95W935vKmOVotR0p/VWoSsYeUXpIQs8tXJgS5dqDW1
sEt/WNfeQgv4vKNr7Q3lUkAqBrQyrtCfF393W5dy3cUR2cvXZFLEU7km5FdQ3ZYqjJvaExrTobIG
Yz/hvMnwcYLcnj3P2xlFfP314I/7qVuRgKEN6xaPRnkWHRJJNFSLfiByIa9C5L+RSyyc/HFTC3rI
XBTlptphgH7JVlX5XW+m4ahLup5aCFcfkeYk8NptP3xG18P8r4VdRfmHCrSO5X6ihL2yDCaN0CqA
iWCPJdWTH4XzQt2GMPSXXkzGVlWBlcV7kD5vOAbGvhjaYytV+2lLFVCtJTKmxCrJaOs9+2KUC2Pq
5r3TOxeRno/6OhhEswst0j8CINhzQpaDes/V+6sQ31mAVGilbuzVZ4diVX6RnZYspCIRmKLh6u0w
76AbTh1ZvkTqhSF990ACursPFt268HvfulBrkd38sTY7PbyCvsQmC4absDDJOREKcM4IENb5BC5Q
RMhkRotYJm+u24OYWqwb1jI+8ELB4sNPQfoSbHPbbsxlCxcx3MY5hCJwHd120rBItUvsX2Swjbax
J1VOHr4lQUygNzE5beSoDjQfozcKUMWF2kbP9s8b1bbaoxaYcziyEplAMYcs72P7vP/TQeokajvL
NGcnRHf18TgLI8ONH+ClXzST4tyY7yatQ3OKkaO6UNmPajHF9TqoRvMA788xQvso5H61MOXIS621
CjmottWdzsd0RLFDTFfn/PPw8zGNQzSGWHQAzrKEqxZLL+nMapVPGUhTFXX5t/tBLujohbwExQnX
+/Mxau1/cJs65ONR1F2CeHyDNdJsv5zq/FSHCaepNYMwU09KvVrnp/tlUz1RFCb2ctf9yQdXa19g
02fat9EFO7OZHD6w8qelVL9mX+78wb0+3+e8++O0cWYWhy83fjCvvzzs3/0p59scxvAogkzkoCG6
N1mpV4tPzPZPq2rXGb7+9cgP3Pt/v//Tmb4e+mn7Y/XTuSfZAbFlbK469X/Zrw5d4hL8i/H26TH+
fvXvH+n8R6ez8Tj7FaA21bY4s+vPh3w6hTro67a68dPdP/Z/+nPMbE8lLScqOKXH9+ci+3MNN//W
qgnvVTvPt5+PdS0dvsiSvZxvCqwO7oWdYQtTq2pPn3nGx0OUc15c5PFexQmohUoXQDzSXKRowIEl
ydVz5MBHBMH5SLUWQQGAsSKzlPFfyRRVLHFOLyfLavXT6fD5tRBiKGyBrGRV7f94JLWdNMvjUvlk
HvW9b2zPd/96zvOfpM6udvN232sGhnUjn8DhNeKb+q6cvxFq0wodozh8fC8cQGBwreQgUh2l5zgt
gpggCn5OweQpgVOkRkCID/OL88IrOgIKi57Upqm2+Cnyje4iAa/ysdCGRUqp5Xa+pLa+Vqv+e9MT
BDoBGONHTQYWWHJ4Nsnh3Hkzn3YJZGLPK/bKFdd60QuDHSoI0jjntf37DGMo4Ic8g041pVQpbeMh
zCEBlz0p7OiITjGq111nWOjdLX/74RvlNKV/ooYKEUg+OzWvPy/UlH6RxHMLQdUKUV4CaIhiKWmP
h0764RyTH3OH9E/k6KhL9R5QgPMEeBel0HRqrW6n6wzC+MAYCAC3ntPjCaAg2aQ357mrKkWoWWw+
2cizVNtrxOH5fwW7/4mNzvBprv2rgt3Vz7h4/1zi++Mef9TqHOcfvunYlmMKm/qa7WNU+6NW5xr/
0D3dMzDTfXjlsNj900fn/gOLMlkgrq8Lz8Rk92etzqL2Z7suphud3pgF++R/46MzqAdWZTaDhj++
/ce/25YH2MfUOZHvmb5jKAj7Jx8d5AJd6yaN7CX4Yquqggi5Eh2e45V4NS6al/5RO4YbCfs6juHq
0wv1d64vnuCXB/dwl2H78qUzEL/hXx1rZQHbwNH95WBOE2GquCBO2Xidlzun2+sxcVRrz3k3xv/f
h7X/+rC9FdhDE/OwzTNGoCi/6bX9ts/WaHaD9mRXOwiW//qZSvPaX1/lvz5R+S58epVTx28COn/4
6wh+Xe4MFwvINgxWc7zpkm//+rEo6P6Xh/MMfJYuYmHdtQzskX99uDbTKI8NdXNQUpvIcfcu1oOp
w7Fi4mUEzJRGW7OEJeL4IcJbM03g85A/GtEkWpUiRX1bLNsEbhETe2SZxcwP3lhXZDg2ub3BzdVT
F9SZdbr698AF8Vkmhr6bcXf3ifU2YM8DsW+vzNEtDkWYmjiv8w5uDK9wWgfbKBlvAhKCNnkyXlkO
Pbx4aRPmAm2xcWpvN/Bv0+qguUodboS4B2OO/V6ioSfaTs2C39h0cvzscUTcTLOBfvc99emZw3p6
Mj1kU4hNHxjgBQ9XfYy6SVTxYRwXfRu4ekiTFckPBMuD0/xsZxqUi/kzmsFsl8X8ZOuYCAskAVZm
4yLHpwGQ8sodUVnYNkqj/jiK7tUs/WsR0GTyC/PdzokKrMifFcPTOFebtm2vNHv8PgNvW7sdr+yS
GGSaOsEGCP26R8a+ctoJL6g9kMz8CwZphTHHnFbLgH6amurT1CbVuqqaFz2EexgJpOQx8NtZi9Z5
iVXEgZywMctDnb4ahXg3Ne43mrwTcFY3juBUIoTx43k5yeHLXWmUiOKyeduAowMOHiGgmJ8LDakJ
7NmO7ugGXISREx9YxMbEzBdZulW+uCGW/phqaj+/00V8ihxzY4foDpvpaR4xKwIH2A8FiWmpu7yb
Zv4UVm+MRH5C3wIU5wH08ZMWkwe45BR1lDtWLwGhbRp5y6LwrJ3pDE92lb/rY7mNO1KH5Xlyc3rS
caHM5a1T+6icWotAyGUNfhNhaYfF3ongpHG5qmjLLoXGISX6SNFi2WGCj75o3PRaBanKmVKM+uYA
7p9XzasEpg39N2SyaXWcPNIO8tJ611xP7I0uXls5Wu5Uuw3EaBA1HP9uU55B3iJRjbTuMjUNfZ2b
C0K6rHlOTDpxCfxDv8SPpUVAGfs0heHJ0dpivutZDDwh5DMncHn6Dlp5o8Sj6PGH1Ba0x6VYcOsN
4TYBZXsFwuGAsjbF5sTf7LbFnW8099bCxyQzjMsyoSs6aGAjTJ0BVQarqstQ+dDOoUPI56dOuxEE
C436mSDfALZplNaEv4I/1UlBVm+073HRqYOfnu/dci7crx3X+IAXAwn2HpyxNFl1GyMar8JKYD4D
YSY/voXwsdrU5auROMNm8rK7cKZdO4Rkr3aWdw8eCZpexrMLUEljE8Q0a9q05V0nPcrPzTQXj2k+
Xs+gm5kMdS9G7YTrVgPsVVZEQ7s+JXq/mWFIA9qeyLku7P5dCvdWc6Qf0O/u+PqeMKoCfAZETWvY
2Q5pcxtTQQEJ3kLB7p60orFX6G0ovclPnp7i4vPICXTC6kUInkcW18SeJcE2blAi2vIbV7roCMhw
qKMdbKII6D7f2doSCVpGilqi2qYhZAOvo4e+pCEVCk1/z43uQYzJdSoMvC58Uw25MAHHrlvQ4r3V
NDvfGZ8Gl9e4tZsXFw0oxsX+TjLcoWzNND1Csji1CNT2t4DB9ba3RyDuqMJpmU0WDlcs6GDRN0Gf
H+XHySs1GiyCi1nYxRuwR0+Z+a2phbXTvf+k6byWIzeWLfpFiIA3rw3Xvtlk0wxfEORQhHcFj68/
C3PjPkgxGkmcNoWqysy9124QLZXmHdhgkJk8kEkOx6le3vqmgbYt84gn0Qr4iS3/3/eZU0p0Cmb1
socdSOQp9N1hV0a8KTx3sskfksX6f33HRkXY1+gVNpv/DGtIxRTZ8FGgS3jVV5WB88Re7Dj7VTOf
E412FC8MbjhACKe+Qzi5IyQLofK8SmouApEu6c5JCWneFsXaBwYePEedXhlQvQqn7Dwpuskmy1lO
KUnjbH5lqhPEVvoyrKRhGttinPT/UFNsZM1tjxHlp0iN17byx7hBVyy0/+pseVUNViN72UGetTvj
FyBX+Mmd9tdZoZijXovV7TnW+UbXmY+LrlGgj0SHy3a5uAY+BzeyFvxYYHfX7jLIfBTl5n4emGsm
fKzztrnPEnsQ8y4+1oSc+ZygyHhCPJNy/rhimS+iwD260guh8lf/Sy2G8mmWPor+hhcXDuvbku/R
P4NEdXhrMXRQvDvLoXPE5/aR4OrBXKKPxLLzNJV5sbj5uP57g4pUGED+EiDBLHij6T9bcqQqBxKQ
s/odf6YLhm/00toIra4HVM6jV6qJL7It4zZaIN515d3SuwtH+2eixR8ihz+XWnpoWmt+XjjGB6vz
FSeFw0oLyetVDeV18b0q9AizbVczIqysNH2lnSJwrDNFE7t0Sv1ogr4+TfndnsSyrxuAOH0TZe5k
dYirq9GtHaH4tjBDAJhn0VQ8QolYgC6Ud1HxUKjzxNwtuQ4RHvAKr+DWkCy2ky/pi4uW9XddqqEo
1ckLZ/SJrzDyEPMfRY6+w55em9kqA91QsTBldeX2s/Pbx1WIgh4UZiljH6lkvGW8hR5QhpcYjS+t
Nv5rnlhiJ6rSNfvl1WHwk5mp7LPLSmHTALizodYwoomYXJ7E9Fjj0pet/Nar2C8Ls13hf9kfokX0
M6jQZhID2hT8wlKhkrcWkbp9TB68bPCjOFR/OmP1m1J/yjJV4QCczzl//fN/LlG/b9RRBYgkebZR
hsXItSbKhtOU9cOJoSWr1CDLu1TPq2Qywh2oM9NUb4l5+IO3ddi19cQfNaufE1AgxExulTQgDMU6
HBDyMA6NiRkV8z1ZEwB1g/6F7QZ1VREDYJ66iLEY41pb400llc3HWYAuzpz8Ma7Yv1VzjRAXF99S
nQ+cyCtnBb3WXTKAw1sSqIEMjMlnR6M5rwRGdCqvaJz6Q9aCiHakCbaqdR/M6Ftf4MjnvfQpAdDg
oF34NJZxj3MOyECHlZWIUTa+Z2m0D8LpISCqBkLxxqBbNQdWxgWOt0IGgphQag2rvZd0cVbX9qZN
ZnXq1vyNElwE4wz4UwNp3+jubIzyHjZqGUAy8pqK/uxsaTLXsmijWKHpVFYj3Y/29He1GpQBRG/a
o6GgIsR8248Pux/0na1KHqdDzSKSbUylNvGgnOlCnyR/7X7Y7aaTOc5n0EiK3880gOxpeGRozHFu
RF91ywH0fy8ibRNiFY09JBMV17wzp59K6WBDlidQzOCZeT6g+iV1jVI0dVRgE3GQSfK7FEe9m/YN
ubuzvF8bIHFEPOAARB6qZj3ZixShdNBRFGnps5ZYJVZQPCBC1StP9ApSCSeqPKXm+tOMmgjn2b7q
EH+qVDsKzt6sjepDSpipb1iHuba+MTAYXiGVatgQrLTOP6PFQxUlSnPBBoEvTONSgEUnsAmh2eF/
kfe9Wj9XW2dDaru/HY+mXzc/acmCSMbkr64y+l9Wa2EwL6MEiFbP4caLIrQHVtJ4uTH/rDKiDtjx
aL+Smn17JWF323JbyYEOp/Hi/60oNorUAv5lGxHUWzNDrxpElhghP3AVW87K1BD0OlT4Z3WVtlU/
alslAc5XAbmQxVF6nsnoKoyfuODL7ky6hEZVXYx8LXx90zJ2MLLn2kj9xY5aX0vTb8gKeNjKlAok
Q8jvmJIPxQ5tFgJTV7dzBANVj1C5NUVgxdgqBgWftKQSgb45YmI19wuqL9cpWrCnk/FVovHmsnVY
bTE+lenCNmCQ9Qq7O+IID7LO5HY19b8zLsUd9oNvqqLRVdRK2zWtzl24FGi7B2Khm5gTnWkMy5js
ca2pKH2MoJLVN0PFY9wTk0TsGPoQpb5aaS4hQobcik9ldOEkPzcy2drZGD3yekhCRwEkIgauLWrX
1gHeKaZoquskObtiOWYe1uSznubfSTVVnG2HwVJLF9vm6M66fsW5/DNQsLpWWzihMIAg2pRbQrd+
ylj9rSC6HoXB1RbfJAZYle8V/y7qNtxmptGRNCFnQBrz4b0wIdM2GJqU2uJziRKofoJVAFjrLpLF
Gy0s90QzACMcfg0xR77RdBS2S/aq4QoJ8B1PB+6oV6MiH6UwgbXZGuRJdWxPHVeLHq+izDSe1N7M
505p7qKG8BzQfRQbSN4TcyA+TN6ioLZ8HuvfqGFEtmp/9DmhQUKXXtLGelab0aSaKAmd15DrTlYc
YOHm1gwhqBUdl9il6UJyRRySai6aEb1ElwKo0XOX1wIVUJ541Qi9TQeqgSI2gmQ7xhlgwBpdIu60
Cg3L+m2tfYIZ0gwmZ9T92OlbL1kydpsRx/07LOf+ay6cF1Nb+gM3q3pXzCZEiigxPeAMbOGTceYi
XIbjzHPtTM5tWqHoprQMkmEij6Mj3y0H1RD0svowVP1GvNW3jqXNsxQyK4r4CqlwOlSC23YBvBlg
2rdtGIjcE54zAAe1jxec2p3IS49Pl+XeT36dZaaHSxWvPLTNna0LpKLmTBXX9ecZ4vvGaZj2TDc9
OBj2Tl1WZ6s2WZ5OnmHhEMFkGVI4TttKgxVLthiMAWKH+bODKaFiFIoDL4Ld0l2pMeRU0o4D09xV
4q6ftPYS8FUltHvpQMB4kg0Xk2IwdvQbqtyXRgAKUoZ7G6MKqVA5dNLm0hfFsnPI51YRtVkpHsZE
X+EZJ0EDZtEzK+1PpZDkhs/hOJbFN0jhzynz8/SvkHEJcavZNUb7VSMxZSdRjrmiH1s5gpJG5LQ9
h9LYAvLLy7u8tv/ly3LQOYJdRyCQSjKgjUnN+qVfuDe7CpJinLg1+VxL3dzrVPpqyKBAQ0LxVcot
xwlqepxgO5NrDop/57lPxs67KTXCD02IH3mCnls1Bb2CSqlCK4UUk1st7BEcCjT/SYTFYdkDdVHr
/DvT4JvI2OfdRW+wtqj5SwXgZc/YfR9F/mjbWLdh7J8jrJ6iksPReJNmqwpXTDBBpJTw9GmBpQvr
M+oLv6xSw5eIqwa+HOjN8F/ZNc/QoV+sKnqrADmTRttSsicVFlbCanyM4hrpPV6Z6OIAduAdCxqI
T5iSATk4Kv0o3Ar4bRwrd0Vur1BzNLeIeQV8uudZaHe8ZRfNJAIe/UcWZkSADYU2H3SdV1OYjLgN
/eysxronUeoiRXRSMr42brXaUyMVvMp4IVwC7ijcCj1EimgBvyDNoWhfZfCX7gxDJJo3iFg36l7c
lE/YfdmZ6Sb5CzCBXT9Wjjdwsd+ZE5tg1GBGbsenXpsF3SE28UE230wuSQgcJLcUA8AJXH0nzZYP
6ZMk2+N+SXr0v9nwayZm65FhVNU06Bo+LrWLuSNZaOOLFeOBVmQhxREg7lZBFRXNcMMjryjzao93
wXLpPr82S+oEW32XG63wl/ZdpYPhmhlyp4rtLcvsMALbC/SVd9A218HicSTcKjlDgEVioEvHWlaf
i6n7sCqYqjocFLI7lmuOG50NZWC0nppI9vI1SAzdQyqEKbjrFrIh2MISmN55pXeelmygknm8zP2M
PRr7/A4YebdfymXCj13Pe0kTrqPxTzVM13c48eehnaZglcgq0GFOnGqAuma2OjtNbqTDiMXYiiX4
Japx11pNO1VcgqJtq89l6yhHdSDNWcczB9cnsSLF7RY6v1ocl24LfH9PyESHWlr7TjrxwOx8U60E
WXmEHNpZME3hxg5Uy9J5nJ3LBBD9MEzFYVTVWwGi9zRDTNDjdgqbktO1XGRXjAkNp/bEhkNhv53V
jPQKHB74mRKqJgdVBbCJhKtuZDm002TIi2v7XsNkLwfcKHbCzk64KMeewFapmjY3OSt6crTaKyfc
R2QGrQFyhrNAnVTP63Ijvus9ymroO6qMDXEhOxTriVtbxB4Q6rHti9nruL14ZKcR8he6rqKOwyka
ezBhDJ2ETqu1Nd6jGvU7JhVXmOKnKaU/xebB6PK5OK45p0JhOP60fYAqjF6l41qh1HbQOJkb54vu
TU7qhJWVCXdk71WSCPRk5bzZRicB++AzrfIO35qdB/CWvWzWj8UiTkC+7olE17BzODGnuebGQuY6
nTY+GWKMTIvHBxexshCmV286Yl2WTEA9SwDpqvP0bX31eH1CWYeGha2/8CdWTiFJHeXbXxNzxLE0
1DfAxpe0qOCqpYmXi5jS6I8plOkcY7Bc5nAW4lCXiozFjuZjhX4SuW/xW5k4D/MkGwLD4FoeDX3v
dwprnsU9n+j4/hgo7Bkt8MrII7wADL2NmQjMeT5XFaQukjbzJ72RvqucEHiAS6rcfMFVGHdTLIo9
R5FyjD9N6VdliBtaG2Aq7vCeJnXihEYW45QbGSpYO0ogFcTgklwYFe7rjjW3QQlDur33FM62pFNA
OFi7XaDHP9XM/g5MKAur1xq2Umk1RM8Ysti1Fqk67cyNLUe+Ow/IhzUFy1JnlWfDSWjPGaw/HJdX
w2ohB6iV9LCqkZAcjHRuLyfE30U6JyMu6p0w6QQ59bYBxRNdWn337yfLvf3ocND6c8vHq+Z/pwnu
nbOU+L+/1s7JQrooF1OqANQpDrtJ8Z1KTsl0GFJHtyrQxhGpqdbWBCRoEPBbe5tUu+FKbPZuOdUA
WXQM2IJxQKRwSijg0JxCNQOhmLdJogHdy4fCIT5oLB/SDyLl07oyhi2LFWtYYtzbJQ36Rpu2Ly0w
RuJGmuYw6O1XaxwW5rf0SCnJOyP6RnlKMJd95XIVOKDBVscYuBYozi427Xdt1k5mAZXSIkEQ+NRZ
Mmljtx3xPzzvE+/CrsVXLkBVZA7bKb3RYdf5tRh/CABF7qYUVxM6mJHHXNwz4rLq59k8a+Yi0eJn
Jt8bJVdEAosxbkfwZLpz3BA6TyjgQ9okAXYXe+NWZCRwEWQjuRNmcjBETchADVNZzrX3CDCg3rZf
tgpsaR6kOzfUL7x1u2VY3rPYPjMnuHcKm90kHZsU/+eqiq85x28zNfXm0sPFO9dfNAbf01l7rJL+
mEheS/vpIjFz3OUawr24yRqPFf/VmeuLLlV/dMFv5JI4Od0gb7Jx7lpO45tS81w04Hk6Dst8NSR/
mRWAj8oH6ljsQalzLlkLu1qr/2oSsVY9FndXIPV2l7dSUT6xyvCx6FB0es47NddpeBKI5A0A9Vss
wkYlELps+4JIqYELyy2or+SIMF69JaLHLrFlx3NywX7kK5S1BfMhryxwnRo6MQG68wIbGlgWRaDE
T6miFgNrZ+ehaLhzQ1YPzQy79NirqScOC4+k60TRiD9f2LvJLi23ybLpXo/t3rLmT9IkPQrtW0d/
yc/gnLqNOT9RSFr0z/fkRtJrUs1L3pG9s3TW+2qYH7I5ph4kbmaXST35enVN+mnkjIblMWZU7nI8
cOlE6GdiidqqFTxyW5FXxHQRgFay/rMgkdJvkS/ztSOS10slAHVlnPEaqP1W1Hleb1kNJsH6RRk1
+25AAsJKQKhRZS7NQVWbFtF279ynMpTL/6bR+a5s7UlSecwNp/0zj+wWPZDD0X7gwufPy4g5LhxQ
4kbcAaMkJJLOdGG7U8qq17KFnvJW2Pba3oiIBVR4rAp8MTurvNtFz1eYsUHOCUatnMA9Z+BaYinW
Y1TiZwH3cSeNU+It+Ni3C0vb0iJSIBefDOnewc/3pNZ6mrOqPk9MHO6mfBg1+a2clDTohGwejTl9
z4Y2PkpK0QGb1gKplpNTzawO/6/5arSTDlPzibZAGorIjE4ldxdsERBtGnUvyvx5tMb2atrDAdK7
CNcuzkKd7Bt7lS55rT2SZf5B3MtsiKb/icueAKaRuNJcOjjDGMFEVPPDvHKakAC2a2O+CDUy2an4
zGxMsjQAxUMYr6WUxgdNN+K9BOLBWwiohjttH6OG/lW73VP/nYWxxA/I1GcUAJwGs3mNDY5se8iv
mkQDmNQ/CVjBpdXsyPuXKyI11oNQdmKBCObiS3QCGH3MRmfGiDJf3r+NHsUCDo4puvdbRispX9//
li4wSUp8uTBkbM3bDTSh7TdJv4WicxEChSKX9pOMmMgDeXJN15jw3Y4UBHBlO7OBGjZbV3uUaShs
zzn1yq8m+N7V7FuAYt0VbfM7xIkPvB+Ad5dkbtbUmhctSfhvNYyF83C211hv160236KRaF209XYj
oo/YZnXt1VXNTGyhEdo7romwa4dwYw/Jnh/ZcJolWdN5mbYGg2KbpMQYKogE5wt6u3RMI91vChu1
GOQGaLIlBB5l2DYiaPCRTr8DDMV90F80GotHq15p0BU+20/vp8Ww0vynVJNt31k5lVfov1uzkpJd
+s3GaTkqqHPhxqyeaVk8g1q5cj/hRarUG+o6kcSKChYIxrqn9uLmKCNcmuXfVGnAaCeOBUTiqPTm
z9olzlHrkHOiCiARxOrn679fDd1IXmOjbkr9OQ2cCDzYYFcQtLgKpDJHRB+P017XdKiv3I6hF5Ls
gKvy1ejz/KDke7AmqsQzm/UlUYZwhHfVvNSosdmtY+VdJZqTeWVxVEY8+1lCm0J1ZOXWwN871ITQ
u/QaNgQoVQ/n414AXDJsmZAAp0xvvVz8V+icMrMpBloKNp4OtfhoMy0UshPiq/6DFXe+r8ZCKZk+
JXRmAiiVP5VsMSYlVgihjebpQ/SJ7xRgES/fbcrPhegUWtngCTJyQRJvXQdnJ5l9dnUcGY8NzDcu
Su17lRMnbFNMSUc57ToPZtPHwivnmRyykyGo7eBToXOnaOXQPtcGnQW11ciRJcAvtGrz78QA3lDh
cSI1qF3DjoNqyoo/Vt0+TduBtho3rREyBx74vUQjkIYxGGbgdPkd+vGU9UCd0EU8jdQROyPt/gAl
C2n9/0RNepH6SvEKTab1lhDpUzrMNdIYBKwVR+8xztxPCyyZhhUmWx91Ow672er+c5jLe1JHq5N+
b9Nb0Ec1Wi06+WXBwmjV0wm0CnrL+FQ3EImc14iuU8r9ita5krbnpgItvJRo0dsmJ9WjVcNKJbAU
JvKGihywaI1fJIpWD6AmcJ3yIqSv9VotDfaKVN2Mo7TvNTKXZIf5Z6rJx2iL1KIxdsWjnO3JGVxC
bjdbF3wez3qjJ2AT/KrRo1eV8qwZdWMnRclD0UXkcfARpVkt+iHiLwwrV6bjxwhdLb21zDnGlX0h
0bk/NaXyVcC721i1xO+wGkne5i4X5Xi2a2sUYSkx/NSr/Kzly6/KQMQbxmU9qvSWQj2vPqqEYaej
zjSHmPIHyRwQJzmd1NZBll9HoWn03I5UNZwzicW3wizKzLpgYgtoMpMGGbVJit+dzFkf27yBV5O6
sZpeGuIvPNPgCOVi47iCWZ9tre2zpfvJ0JrhUDtPEwHGJMrOFOG2ucc1nAd9Ruq3PilHUr/Jcc7h
RK2ApFPqobg18EMU1q2xsEucMgevwr+/EUPYHTWlSgi0hgD4/79UNweDgrwQBEGjm0Fbkb/1739l
fsi/+vffYqdbtY9/PyGVHzA9dwViBSoLzC29Dsdf8D3Sj+fHZmWfBloWvcpxYxzW6vKoUlvcikkj
IbCKtZDKpty8CQ4KlNW5OzwBrtYokJqSxtmDfMqlKnbnLL45CZiPZ3Pj5HYdmC2sfinag++qt/7L
70ssKYe0L8qgWaJb002nHN7pE+8hPcoNyOfM8C07HXZwy4EnqU3jOjbGTLBC9yplelwMSY4A5j/D
YB8rscoibMuZ7/PnvSgc6KstvUAE1fLCOUuTfiBrrQ6ypvkDRaGnkzD9yUrFLedovMhmMoaTrZeo
A9KEe412iQWKzYX4s1BLV+K+pwFrJa1TbcvvKGGjOSmfSNlsvIPSGC9tnVUoWjC41NR6KlemMqug
hGsnEoJzbtb5c4kINSDp6HVWEWZsVo0N7cnePPMNlsN7X0dnE9zKksMQV9T+yQQnDUZsQnPSiRM9
qQq92Tj6fTEaRwmCFiVVrh80dH+uIc9bhVWzIfRubtW/tBa5pBvFu1OXHqGtAWnxGNI3s85Ap7Td
1QoS1nJ70nXkeY42p8/AXa/jBA4joXPoK3HnHJniH1r4vf6kQhMWDqXPFHtglhi5I62yzYVTGI/R
bkonm+BBjczSlRtU3PVXTVbLcF0d6J8zILiOsRrdB2N4RaUDiXddIPmpzYEGYHpLZGc/FW5PRXqs
peW/hSTIdwQVO7tSjmMSz4eqQ/uRJkyb241Duhj08qqxH33TUYcgr1jsqLVwWpbtaegSRl9NHuPn
NFXMSTz/edP8rIlmBU1iPzfNRGdi02O3C6Npku1rQryM7KTPRlCUAgSdapaYwoGgZJM71Bg2HGZ3
1lr/ZprxZkzL3yEBNGKl+tmwjBOzN4/GEM1IRWu3ztI7srzEj4fqwSI2riRgkzkmCoFaeNVfzCdb
Sof7sMV/qEAToTNlniavFcyDyPSIfbEOVQmY3SqBUDHdOgr0qDwqo3WJYM2GhlXQNKMg34u+tE8Z
7aJD0oEDHMfIObQEeKPH5m2w/MsDoH/tVMt1Rw3iqGeQpSvSaFW7ZFFjB7k2Gtc6YsKeJZeu1aMr
eijVF2omP1lKVPlVi3ViZdqDwgX0W1938bNCH9IzFGN8pgNLoJlkSM/aBBdO4jpvx+X80uuM1oXU
p49Wl3RXAvH1QPa+uLFula9IduARWDUX4ASUu8Og/KBEFFQ6Txg0hUi8TZQxbpnl4o3MPVa4kTZv
ccTddJaH6q1vGSI1s1m8KTahoeXEXFjG4ky6aZe9YS8vXHURyRu9UERzSh6/gQop3Z5L6utcISIA
aWa/sjHRkCdQ6xV5Ve0qZL88Rbnjp0ut0uFGHmUDUUMhwD9myapejQgY05x+DFvgXIMvHnG7xGix
lZ6SjASL1OymaxTr45V0nuk6AYc8DwlzzO33+3bq/cYpR+ZUlnHplP4kMmuvDKb91uf2az+hi6zW
72KeCA/Kt/GCBLqwtOM/2dojaU+APehxZ3kEJ+HNrDaQ45SCcR5KeusjX4Q014qH1u0v88olSIUw
aFMTSNnWzEaFrCwXOB3UfkjWAbKUX9KynmVZqZ8yM9vy/K7TpJFv0ebWE2yUq5SZ5yoGeZm1xXNp
sB0zAQZ2FDnsZ2OFLorXT96QdconNeIgYiKoNygl9MrYBDvAJ+uEDFZF8kWamOgCrJH845HpyRSB
Ql57zavE8NzH2Qlc3Rq23cS0xsifRJruB1BNx3nTfEUrm/w4Mk+eteIcga934V5FLYmPNPa52XGd
4hDoP8mgXPcM2TZ4s/ixo4yGW34FVJKf4qKBnV0OICYJVJIaYC9ptNW1TEncCTkomzubCGa9cys4
GsykZepnhmuMEAshWINAQKXLk2iOj4pySxvvuLAXo8yqstezZpjmJeOySdHkBLa2DCdY5fquogV8
s+rszOTr1AkIyTphnUFjpyopw2Les/wMXthNGucWEesaTGNK89xa4OcvgBB0a+WWViTGfjBNavp5
I9xwD0nWkcoBJjBXv1dykdqneJnVnUZTjG17DbUtDZ1SSI3Tt3Ud1+eYNsLZatG2VBpM2i6ZElcT
CdB52TkiiXOrWtOZ/RdsJTHmwaG1vGWmJ8CbXA9F0q9P1kqaQrNebEI/r51tBss06OciHbnnWZZ9
1EfAg0NK7kQhL+EYb5QzQ70xFUSoqmnvUtb8txTiNUHIzMpabmCZCTUzFO0irey4SQcHpWPX2pNZ
TNOyplc7iOwsRx1NgWwhDtWZbggtZovtGLBzeeTsj/zFTCpXXsb3emY+ssjOQg4DId/6rE8nPaL0
UK1brw+11yUMbIZGLY9SMsrs+sN5Rl52sMGewomo2zM3s2u8El86sN4YrRO/KCf1g7KOuLYS4PDs
zMd+1knjEGMXNvrgM44dAioTuJGWJPxpQYlXx3+Ind/AkEUXLkP7tMwlR4NQ9D1n6IeqUgYlmr01
f/bCEldHlWRX74osqFq7CKOcnEMHOlvdm/FxsOFetY24dxoV8MiFwINzsdGOExCG88wsNpLJUu8X
FuN4tqwelGEhTnNn3v4VjnySO1GaxLq3696CLEi7AAXBaIRoUs27ZArVbQej8AfeT1Co1sWwkOMW
FZFOuUwd3coqynApvq6l2pw7wOA+gX6lX5L/gsoDWxIqfHJfS3TjY5a9aXFUHPO1Opiyap4csz8v
mdHv9Sx7AmlHl6SITVdr9eFgpfCsKFkL5RTXg3JaR+aDzXb4//u9f38jaEo5QdxElmaIhWZ1iVO5
hMa0F2a3j0lZPiFjsyXXhLupw946aPMin9LtX/z7lUr0tweOdeuIE95mk0gY6PexDw2yf2IPpYJ5
3PCEDK/v48eE3P0Re+0h9ZSn6sP+HP865y2LPnlXJNjBW2O39PQ3ygWdMNedgu/8bi+X6Iu40n66
d23ooCUEoU1bZXE7wkacnfInhrAZZnt5X4SVb/7lN271i8n/ioxeod4Ahf6m3sl9X/9YGYh7F5Gd
8VQ5O2jd4tU6pwGh3XIg7d+AsEPg4lay3iBBOQ9GhPK3deCU0lztJf82Lehm4Dp2cjh7LXGLP80D
ZJxDnGJzIwbMvMdvernvtgCdCxtCx4hxiwPYIbFSOn8BFaJ6QxwAwhwuKKPBatK2Zpk5dpgSPyrI
iD9HRYgURn1uv3ECD/uyuNjWQ5L+8tYR5wXaa07+ce7TY5p+2gPCEmxhyVdP4shVR6Yl3ObYhG3+
KF+4devVgRgxGbkie8cdDwmQqbfsTfpESkArCduDX4eD4WtvYITVkyqTvgHi6b/+or06x4yluocL
rFv7mGHibjy1Z/RthDRmn+NXSbbBPfHgBZ6UxdX/zuH03szH8SN5DG9KAEEYqe2FIOFm3S0vnGpI
iEIqTsVHLjJeAfA3rihQYeyqV2jLG9vhkUk7gOnz6I89ebXX9dZNXnZ2KuY5DHxoV5Ia7wLL6o5Q
sPfYX+qAYY+U+Uy3YA6COtyRcHIu35Sb8agmVzfvg7ovUPhedPzzBBNgLQycF/luPdTFU1k40kFm
Xbfex3DEG7DSG4ZJfi5P9oXGMYXkIzsU87YCYiqOZR+/M7Abg+o/cWn/SPf5WKDQD8vD6uunV4ST
fnIpeTPvW1Q1wbuu8rfjyvtFfOtVvio/ZJ+gRPVabA43wRn3iR3inQ241A41eegpBrcQJUbPoXp1
YB7jy3UJF4Joqx2yV1t2ByrZ+WjRZOZR9YYHCd5X6nC0BFDU5WPyVmy6ao9vBHZWLLzuDMzlGL/M
r1KYXY0wPVivonoy0gMp8lHsvSt39Sk6cDfN2131TnR2/p84lXCpwaZ5W28Vvzznzq7703n1hzhF
tAHfh0D3pOd0l1Xo2Hb9PkkC1CTJdf4qjuJiPTXhF6C57qyFjY8qt/Vsb37PPzGEvFh3NC71h76r
6UXHvp4Haewnttv/Zr9Fv0M80bU7RIhXWXvq98qJps/0yVamfTPn2wT1KMBDut8FsrwroUcySs19
9eJ8G7nbftavksvIpAn1R3+yJ+QOe+W7+5RzYotcx5cu7UEeIBztAHq6ZJ0d7JctnOQvueueCIdb
+bI5epDirjt5n78U01560CvKer5S2kHygyyFv91H9gUhqfWt0LivQF/fm8KzX6gT118InH2xL8/y
i3Z37kl2oA0WHVYayFc+IYp1QmQJPPsmE7QPuW5UPmMi8ATH+mZ+TIH1GZ3FKQ6rffPbBUnkZt/w
IJdh55Qni+kJP3xHNhRM0KjeM6c7DdZzcS/odRH5uSte6dt/yJqb3zLdg3OY47TZkyuOGBlp3fQb
yxcdve7AkbizftBxLgsGmOuEtEZzCfAWDzwLLWcNi0ZFDrYjvxDpo8Hds9xF2oFPfte8JV+ShdfI
7f5Ssc5+T6RutWMYC6DE7/bKU4L6mER7zzwN51TwZbOYKnD2HE2b9mFn35o7xFIYSAR8VemJdDLL
cBFAI68z/e4YveoNGRauLJ4RRM5Q5l9U5o7P2St6bolW8K4oQ6CXymXZY7zT90xje5dd9298tS9N
5o2e7Pdn6WV+cs7rTWKIyo3hQva3cYn+AzecnaWAKhEfhvbgRFS4u30YD+vJ+hO/cCT8sQ7aj3Tu
9jx/GUU9DYMSP5qb7MUbFNF5l6IUdeWb42NmcJM/5m98QiYeM3z9H2nntdu2FqXhd5l7AuzllmpU
tWXJlu0bwo4d9t759PPRM8AkisbGYG6MnCQnbHuvvcpfbPlFotGPaCBLlRmpIx0wLg1WDHItRCrA
KcwAAIvKHEsi81RiKvdbRFV7E76KfNIHaS3dFc1buEsuCC3TtUOjI0DDb0bVBkxmUmrkdu5Q2wMD
4RTEQ7FboWSPhuw6GZYhxutPeETg99lxZKr7nnuZaCNzD0sAwiHo2nnzkqyr3GGkBKYCE11xLewZ
wYKyHuYKYBkGIM549NOVKNvpwsP2YYZNH9DsozLY8rJ+svaSuMq3kCA1w4YPvNNXFttEuhOeowUC
14xV74NPbx9mc/NDbNc6MfV+kBDAXDZzI1mBEyYJUn8hHbBlxpnwiMVjW9tDB0V71m+B+fqL7JC+
WM/k6NKuEGwULxgDCm/0+YHjuh/aAWVD+T5S8f8ZwbPY9bslgtMDYLwvXcLCXDjqJ6896v1m3OKn
tKpmHgSgVbH37PY9vcjn4RmPKvOd1o+/MbfpActsfLae0MWufrHlkDOtt8q78MDbXUob15/zwozu
jheBTUlQzYNz5DuWdURiqZHWMmM0PEsFvhJ72lYuYrDRzUW/1qIdfjiOtBoBaTzXDh5SFhqgvq1/
uJC+MZSY6ZhEYLa8b3/XouPS+5LpBa3SpwrA4Kx9FF5G3nS7QPkyuTO3mBYCSEiHh3gbp1vXsaj9
7WLnO+q7ah0biM8gW4bZsKx+uWtFmFnBsnkINQet2eoR2Ub4i7ULgcZOeHnbSRZngai4lzvdndbs
dH8FG0PeGb8z1nZga5pt7JnJa0cElRXhNJBvBDPtqTx2wOTfUzCXCwGmx72ARR2zpTkTSEiUarZg
Y6Yr/JgdNM/L8Y4VVt0n+VpK5744Y2AF/KHZYlxiTipAG/mBv28IeKQi2rgYHvp2a0TLCVsZofdp
M0fS/aWSLpF0oWYP9COZQpg96uq+rueVeaaQFDDE9uz8s3yorVMdOi5p6GuYrKUjAQr4kxw80hRM
H6q74C6FU7np8KU8NZeoWCF7x45hXGN7c2Ntkrjkv0QDIeOZ96Td9Qo8lSVVMcgA3fGyQxFtaM6R
zoFCCg7em/kq7wkS8Wd4bF8NendOu1Bes12x9jfNtn5RH/J4NTARBlN6UlB+RaYFDpQ/On4yzxcF
nu+vdbLCHLlNtpkyG9K71JhDAfRnpnvnjafsI3/NfZgbNqVfYJKaf3raArpH+htuV6J+wi0bnuEu
TgazOv7bYOehMGLqZNdL466UbXFDm/SMCn+zrU5MO90LVjTjfvyd7fRT9ozvuetMVhB2v0mf4KDO
lHrWw83b4y2Q87Ggjuizgs3KV2KxHXEnKUGgzOJH8rg6ffOwoqM1uu/p6124T8ihkAc4vnDHgxRm
mw9M3Nz8orVH4T45wZTp0VNmm1F1ABV9B+w5fnKwFRAjth6phG26W/ECbuVUUXVsBAX+ju0eTKcC
ME1fcZxhbbIHRx8+DUuXHPWdhS9s2nhD3grhZ07DPH0Ninn52eyqucSW4XgCVQcg/yklVG9ch7xl
nhyxbSjn2hLRqqW5DvbmLocLZpIFz4y9f0fm4L2yZ+Jtm21yKDAoTot2ftLHDfIcE98W/3ZzUVpn
F2oMq03baAcjsfstfXX6FKrjwuDLlxE7Qp7lJ8a/3qtEwCKjCucQS9JtZK7iJ1eaj9nHi/Ca969i
dsSgo3im6+wJa3dJBhWsgCgApCY960tEZIuV+dDkC6TP42ON0Ca5DxLOH3wMTtWINJ6CZi3bwj45
94+IfrevljEvN6pv02X/GDCQOkNoYTopqfPxvmTktywuosNndB9cIEUd593WJ/GTlzSCTdnxH9mg
GcjxpbpJjt4KkK1J/NzE63iXvbWm7W3js3fAsCWzyJWw2gg/aQQ8qO/MZyhESVjNBTQZawdiGalo
wOKb4D594Lale/FVPCpnmhlcFnYUNcILXJ8WRDJw9m025+MK2/iV3h2FQvxZuVsAJNOU/YwLWYFn
wQZEVX0wLxB238PfpRMy0lvnC/WXuzMha7rUfOTIdra3HuAy0tfLd90mqWYY1Sz8jyRkhkU95NQ2
KJnnchMuOKNYL80zrQLO6+aZ1kddzEqILXN57t2pD8JLshR/iQPuDjY2dMJ9RDwE+Mkrr98wW1J/
lb85tTpsk8ZZVs27td/OlYX7y91WF6/choB51/JOmBubBJqbPy9auzHX4rJ4sdCYQZf4wsv+DYRe
0GwMaTh8wErM3X6praxjeawfAXNezGGewX8E+MleBRG6HHb+G1l1+JvoJ8VzPZjH7wMNPs/+bHNQ
lkvSJvDZnPL1pTn6yi7+0J5ZnQ/Bm7tKHMud98Hc2hoHPADED2YLgC6s8cmngYleJFB4W30VdqJT
QJRfWBiQzon++pbRydzfs6z6ahGuq40PBf5eOk3BZgKJUcMZa+k+n4pYkwnDin6edxgepedn9Iql
ek7bh6EtnHMOxuI1Bss+65fqgYXDR/KP8tb/hP5qPsSZHfwOz+0vDgHhJC3Tl/Q8JCt0ifWju+rX
xokYxaYwPpi67ZTdsAkhCr9ESDdgF3riH+tfam/ejGtEn2neDuHMX5MRu58gxynXwd6Gn8jiJ2RG
KshJ299DrxIfiPI4wkG32IdwYM7ZIXsDjm7tpv6mwNRngW3jyWc/2e4l/mQNt8+k0MMGPKZ4DBAA
nGOtI0A5sxl3VZfqor1UF8Kj/yBuIRLcF8vuQu2q7tOdtDS26+goLoznkt1WACjNlgRPgqX2Qm79
2L52DtOYS/4IQE2YD+BINy2p9HJ4pmB3A7vaoSkjF/NqKTLyY9j3ZG1YTe/lsRBoy8wiQGHpvDub
z0O/tebtwf3V9ZewWgrJShNXmUptaYPqd4xDROufbQPDhyIOGXjJFl+mDdQfim6b/3aXmuxg+pqQ
ATRLsXC8FX8xW2nb4ZDfEQXBHFqbgZstV+WDtsHVxbDFnbLAuTR+hGPs2xH9oPSp1+ACrQMOSoZb
hyl9hkv4jvvSwV/0C/GjMFdRtSCAXwQC+QRcsHPH2Odv1TN0CpnCUzoKjwEOAlrdspUadWUAgu6s
2N1MbnKbr19Fvd7CQM2teTWisGaUbGnA+xCaXr3I5eMp+HDSaAikYAtX1hejbfD1+xiEoFdfFywV
K9pWUmsuwpJzHM6TOw9CCFPKGD8LsYLHT63x3NgyyBtRS/mlZ0a4CdE7K0LYJQG5FyhlEKJdcx+J
YbGKU+7Hz1uozgOboZt+hMBuZg2TDTjeowIMrtqpUk+61Gf//aM3yz2WJPoq0v1403cpI0qVhDIu
42JjfVqfWWW1O0tozMYGzkUTFnzCIskFKpWvH/qIKRMGDQwXaGICMMaTtAxIH3zzAsiydPycxBzc
IxREGs8q3FOQHLRoh/FD1MKzEN17dCw6zG0ADUhQnxGfVeUPORIxOQsp5nTz6PK8m6Bg/IeA8Bzr
FnIAVHxmmFlSEQ2fSu7u3dqVSWG9BvLYc6hj6id7IvxjPkSjyg545cQWupHjsT8aVROtRqgWdGYY
nLn5k1pdBhX06vTrwOwL0CLVhxCGZyvOT2VfPdTInBMjUaPt47dOz2mhDpchF5RVrYoOnfWlNBj3
0eA5uSAfFApPq3UfUkk9GS7FkSFrdqQPVCyl4sixe3QZ7iy62nzKmxGvMw80kNuPj90o3/E5SGAy
1aVPlH+YQuvbRtvMS7H/ZcqasLFcH0af77hKuavSvlo3sKyIM3G8Lg1SV6N3OmTFD6UA6QQyxrBy
i2bVil4wwyuOKWZl7M3Y6rdtSpJptTQDC6yhJWFUV5Yl/xpoGi9MGTPdAHDG3JNc+KOXsdF+q5Od
rOCy66IGE+GYdGHSXITAfggLJOYFyZz9x/9oct9SrpkUrP8SdDEBLxmabqmwM7nolaCL3sdy2gpm
6XQqOgMZwlV2y3khu8G6SjD+TIpVqYabXJE5jMvh8fvL/6vvMl3dkhTR1JkQqVf6Lkav9bWWGaUj
Rt1vt1fnYuXROgjpYmDqhsdqqdPtEuFKf39d6dpiHtVwwFSTfLjGcEudJMT/1LERKz3v5V4qmbSg
1V3CFCv1VWB094MOF34UQdMn5R4a3l7Hx8ZmnExlmylr1er+S4/qf3W7l6ZnvP4CkmzIiqpak6D5
1RdACFocgIeWjisiixAWArIQwqePo7sj3Pl3Xs58chKEYfn2TM/aR80txplFJtx6ww/LwbhxL7IE
FlUxVU22ru9FC1xJFrKAWXmBhXwacsBPsgLxkL/5cNFcwVR/+BLKrQUoQ/EwoJiIuqpffYmIid2Y
4/ri6CntPqNLHjHgBSdJptWMGJZPr9+Q6tc8dxGMSfHNnKlFT2oPHACWSYyeuBsCMcbcBiqtHcnk
+qrG/+RGS2i3MK7K8skEA5IPIFPrhM+bN4zAC5QjKIgAhyHAWR+/X1+3vqmsKAYUWXNSvbpa14On
4hUeebhHJhyEOvIwtl50P2yer0V6vXIUmb2jiehvGYb89yLuYToPtSWXTltqZ7Rpjm1iYFlC87tm
x+S0YPHYOCJbjhyDxS86c92H2h7+Rw99PT7qPisqrvL7bocs6o5vv8pN9dOqJ82S/DUuyv04IKCR
68VKrNx7sfF/Z2VSLr9/WfI/6llsRkXWNVnEs8qS1CuVfXT3e8mTFcoBi9TUMzLUCnQwToxasEpG
cqgMEicxlHWP2pM4tZXNZVrGT57UAXCMUBjR+0/Pkj/NqHysJs0FxUOtAOX+ezcxyx/2yM3YoagM
7ibNMVn/+vM/NLCUytIzI+B2WVkzRJkBFjLvHyfZKSlpHyNG6hOn/7XXtqFC79IDAEdPxo5Nsf7p
Xm7tHoXALaog6gGGXi0BD2CJJJhD6UQa0xOjiIb5pDYy+PSECrlYeRr7qW4ZsXuMMTo/+fj+293c
voqlyfgxaMRw8frbwTf5rzXYAyial5JMk7kNAIkOj2YThtjJInU77Tx4WRjrTCoxSiufQrxI7UlO
pocmB429/3QnQZQRsP8Md6HP2ohouHr7PM7R7ompsq0aev9wbn33HZ2ILTRKGqZhu5lUlupJhur7
B5Nuv1lTNziNZdX8Jy6BQWUBiaVTYRXZ0GLXFViBoNaWPVIzdQiWeJRws6RxHqL88v3Vb52LrLBJ
8Qx7Zlm5OhPU3lUbNeFMGCadHoHWRAfBjU2Ll4BnPIZaSoOkq3945ltRSxVRTFLR90HJ7kpOLuqb
tB3irnTGnm8J4OZVN7PX75/sp2tcPVmg1TI8URYsIL/9qJcr1Ux+CL431ySbQVIs9gVD7us1aYVo
tcg1m6KQlkrHCGCyj7d6FpiWpcf+SyZIDRZa0ezhyxwhNTGMBz8cx7vYLbZB2e5bEX6oKUvzboiZ
Uhl0DPzBfw1yb1lXIIBbhZXcCMOjn3M2D5NglGc85IH7PgmOmS4oje9fnDRt5b+jvSKKmqmYxB4L
yP7VmaJqeaMIiAU5HuB0u+YYt9U4WciAoGYhBl8IbcWPsLsZOSB3g5UZU5PJ5jfHFOr7W7Fu3Ylh
WiSruBIb10Gn0A3RxNSqcIr0t+AxbPdl+tcGRj6qPhz7snYxM8dnTtl+f91/sxNQkybAOkM3ZcX8
ekN/BF7Lk+qxjOLCGUd/bsjsyYqXPcvyFj4aQbd0f8qHphV/9c55PlMzIM5rinqdHWNVF4zDYMIO
U030I0Bmk8o+52X49P2T3byOKosSH5hork5P/seT6dRwilUaGU68iKm58kqY9PYL94dc0/w37VUk
44/rXCVbghLrLsCRzEGSohYsdQ7mmypft4UeWICUqcwVH+IgW2c40BO38xc1XBsF9nbm1Gtom3Yp
WBPmCqlYBTyWpPgiwvQKvWMfBewgHUz+DOWDDgRboSJw03j0jFSrh36fi+kK/VABM1YRRC/qPo1l
AqpwPTRq4YHJLmV+qKy1ovKWmJNniZ/sOpUJndQaGWZVKgD4rF742fgLnrmw7igo4Ux2wCOZ5efN
r9bE19eIfJwrC/hiCIq8dcac8pRRm9fX4NXMF8kAKYHsYw65qavn2RoYknSGx7gxPf+lS3RkfxvU
dZBzP3q5/xtTOnMeYaGL75hJD3OUjGWpac/iUg7He4rmYuXSYc0sBuCtDt0mjAAPmL3/FIzj2Qvu
vl8p0o2DiYTS0AgGIsgw7TpbiuNRUCjTMrwAEASQ/e7UxulR6eSTWVrvdCNaWxyiI3Sei5WE95Xl
q4g0dVD9d1mgbYZUPUFef9akYiH5+eMoxK+Sjk2LrNSlncXyahx8GjuFPg9E76ls9ZSP6+I0LGFe
4IofkzOJbkRHaG1MqVT/KWsZnQoIgirWe9x1J622DmPdnOSIlmvrLtUQdzwhsQ5lgYQwNMJa5X8I
42Cm4Ojrd3A5w2Miqzu4JEe5bk9Q5rzyIxzStaJIH4MnrVzBOKAHE9lKKb9hFb7Ke0aPAa/dxYFN
RR+eVtOiKEfAFXAWMF0XP2QV89/KaE6+Ln18/X+tvquy6gj6FstOFCpk4Hx1bG16xXU0xoJNKb5V
Yeu4PTFNUp8VOV3Ds9jEQbofffnew+LSi9CG8MtHYcz2sF3Q3PH9R7+LXko/H3e1jyaP6wkPdVrt
1cb4sDSdbr5ZXjLoiPdRa8HdSu+hxmUP1KCsKRfC1Q8r5MZBIVuopdJ8wqgZ6v7fwcRNUC2VywF0
NDJkmVcOmxrl0plu0YfE5W8ZJNZHAIAdSEYJnEXks0dVzxDUVTrnh3uZjvOrAKrIhorchIWWh3Vd
otBladsuTzIHORDg6ZtIEIKJqJYsTPByjS61G4D34kzIu7feqH9JmXiqSpA1vo+uddbmTBNNwVt3
df/DISb9W3UoVGiiruNliirmdWwvvaEVfHymHQ/KAP2u3AQqy+AFcLm3dfsSH+4RdUJDjp3KQGfL
F7p104juD4eacuM+0LflPDNNpLvJWP7+XPUQmZ07NMjLmo8oAiQr+H+JsPjSDYHUYfdhP2zTGHCi
kq3LSU2jnjjnamsBK45DGI36Ly3ZxtAJaMv39+j9jfvMFYA/QSyR1WgmWyBn3bKej7pwr7QxzxLU
MopzaGup2bh0UcuHshH/34sThfpIQZJBo7chy1d5WBXVeRzBqUKhtTnUssXovXxDg8pu4/JcdOk5
bgagPwreSW329v3K+zeDVqfTVDKQhDYsTbvKM6M2h90khdBRTMZN8JXm/TCc6dYtA73YdXLyMOJu
8VOO9u+3JGtH7towSIwUUb964rzKssZrm9jJIiCfYAnzqHob9QbRj/BOc8FJp3Dk+rckNI6gqD++
f+avFPDv3aaKCo8tS6qk46o3RYY/0ggviPMU493YGbVaZbbYsjp0GeidOKO1ehfG+rGFHMB4Gyet
VEDaoqM7UWDi2YvmpWwUDMr4YzOI7oYKLn/em3RMsrdheFCaPTJ+aNhD0TfKn77Wv2GCG6foIGnX
NG7/6sZxy5UgdyfcOKR7X4ENjKVsCAkfCcrj9y/p1sJQaPrpvCYyIe3qUj5QYdesLcxeI3QNDBge
nrFKtGZvgPOGMkZFWVuX76/5b8LM46GYriByPgWb67RLzRHWFMwIJBD/vJW/YWN8RpJhLubS49cr
x0loocrGD+vx37RSFSnJFXFK1rnw1SbQKpoYtWtEjtA0myFuHVWN7gJd3H3/eNKtd6qJtLsUE2VB
+bqNS9rVBwH/tuOl2nGyTkCZUZkabhyV2UshKLtIlZehqC1NtAXUiihbKjCtmmEdAApEpEpDB240
LoL708q6kS7xDiSR/N2URZ2K8O890WNEloYhtN8SHtAY+CdF64kB7q4O6m3TvkhuCMgnRCNK+mmp
adNJe70fp9BnaIiEcdJcXZsDpLZQOYocS0NcQoXoRwcErQXRyIjrWbeu0XSzIWgi14ASSap4nNIm
qOLEu/Mhwdtd644zxAf3X4K3pgQR0GRT4365cvskQrGGk8ALbLY9DTNJLucw4wCF5E26dKv0IVYh
kfeTgsyX6FidqxDoYZPAE4snRtv5S8tAKPCA6hAv+vrrCOJZaCch+gSJnFYrcnBd91pX2qZskWQY
M3EixeOwZioFXvNQgIXgnb4eyLcecT8hax2EuLDDkYo3BJ6X+VQG/LDgpk36z4s1rak1I5mWer3g
xhANV18l0A2d8Ori0ok66UIfNkkJGq1AEMXVmk2WokQCaeoDds5Cyav772/i5ubCcoDxhSUb/1Sj
iVqQPHhZ7MDpBFLFY4uRdDaN+oei7Ua/kRVs6dS9BHWdXt/fKxi2m5LmRRo7ncLQCWyi2SDZQZyu
8DQjhTqjeQAenG9TK9rRb+Rd6ba7zhx/upFbp5tOYmnKJs1P3v7fNzKGIjRipFkdqUL3ouHHvC9X
lfcWJcOzNlE5qyp+LwvtMBHhE/P9//7CeQsqB7pqiuJ1R45toLeRTzQbIvdjet8l+LKkdH8I1vK/
RTJNMCIjcwba9/L1ru2rKJXGjIihR4wYLHT+7TiPQWcZR/x+UHkgZoVK7QStbtldzSpHed5uwZjI
JSriEYQHKgdntEh5p/FdoFqXBM0c2cVsoAceWEkAnH4Ow7eiDe4MKhW+daMtY+qliYRfG4HsbDZC
V2+EPH/jVc5SWd4N4o9R/+Z7khW07pC9MP+Z3MS8JEOn++UM/Z0gNUgiR/lbQ9sUSUgTZE0cvDfx
u4rwSycgV9WRkeq4sKUAYL5fGMa0A67DAR+KIS9udJiTXJ1zViMj8OQVkQPJGJYOQv8mwg8oUBao
VgZgvyBJZXV175NNkBIcLbNaieaLYarnBGxN9tl7UFeCpHUq0qWQAxKpaR8rB360FpatXa/tNcvd
D7V8NnuaGTmLQVTyN7WOniylPiV59mb14i5HqN6uQE6q5UtpahhYC6BryZdoVdOCtM6jVDwoqDXl
VjAJD38GGcN230yURSbrOzjGD62CBExulFu/UZC3ELGyTOauYSB4ql/SgDKXZY/Zd9uLyFrKO5/l
YEdagNbO69evDT1ZfL3lHPtzdBbfQ/GnU1W9+e0NOqzEP7h916l96VZTSyHhZCvKTYrYkhm1m44h
53zaECWOlCiqDI4mNSUFzLvOmw4t6RyW6Vvolb8av1qPonoWArLMuiNgF1jPo8VxP6plR1pqzaLS
/xW+SxaSI40PKEEf7mF4ORlaZNGkM2XEOshoQf9oWVxmrlWzVgH3OMVixeCPRBTwkZfKYeu0MAky
76GumGcZwg/HwK0EQxJVykgI3tZUxv0dFWOj6cMAARFHqCVb6tMHr3c3YriQvAIr0uFNzMHquPHR
yoYfahz5xhEkEQynpJlhrXKd78sSu1qFvu2MrvSBXNszYv9PhuQvCis9hflrIymO4gyf+kQs0wDu
+M9iZuwyV3kz2/qUFgjqmTlTv3zqVK2qHgCF7KZL+j1Qqqz65Jfx+vu9eiu60tOSdPJ98rF/yu4W
tdW+9LLM6UIQbZhSFw39naQ7lVG6HvNoI3bGUvFhaIHSHFJuDhyJ3YnNKa5BRxg+1Bn/LjbGX2Gv
Piem+DGiBReaj1IyvEWV+ENNdfPzShJjSWYx1HTXp68qWGFQmlWGjTU9KL0rAQ09eXW+FcXg6JFs
pXG/GEJvNZjaj75CNxJrrj11nmVJs4jVf68tQl5XV2rB2sI8ZSazmqVe3bFrVlo2x6H6BLN+44/i
Rx6LH/Splyi2rdLOPWhyc4Kab0e1CYwZ8WlFTPfff8kbDRRW3lTOKORgVG5XUTdxSxXBeb7kWGfP
yI0th1F7DjXCpecbNvXpTkzpLXmadtA9a6P23tMPd3CjruLLiJZi4h0PZOEqIckNNaiTlO5SMbSn
6ft0uuV4FSLm9bNqtSdRjJ6yRN/1kXkI4JOB88hC5Tmsxo/a8I5Cqj6niOwLKqxZQ/phd944jiUF
VI2lqJxJ/0znW/Qt05E+NEjohro6+9S04hxXLKDAK45mk/40DL61WBRstmRNkkG3XAciVoabydWY
OnQHlqUHGh49Exvl1Xmu+6fQH/jN/oftPH3jq5OXeb2oKQoTaFW2pgj1R8chH7u+FF2aVzCWLyM4
xh5uuFHvse36qfFt3Praf17rar1ZQhiFqjo1yvBTtavAhWAqodRFhSMFb0WfIcBmAmtUlZUvFocx
zwxIOObWxKmQ5TiHsn6eFH0T1Vh6zPPKfFiLmXpBqD5hko87CXJL8bjKpSZAhkdcV0J+hhLrI6Gv
1DRrUZHYGtu8Kc9fysdANBPGj2jz5Z9qKjmDQl6otciuhOO68qV1kRqLNGvvhuDDk42FVaUg6YyN
CQeblovcZ06dDSuxsLZ52R6sBNEXYViVY3UQuuIcIeDTCFBNIYDG7T5ph7XSwFIrmt9hWJ/birv0
0kOfomCSuONJi5mUyBaWRhkk7VlgIGET96Odv5trP6I8y1QLzRdXfMbK5gU3XqdEsgzrwGGGkLbV
z1sRkxwFRZplAR/tS+HS4lGWKihJ2HjqRgcTZIResUx6kNJi8pYDzaKzWOGDVW9Hb8CdMU05R/QC
J5+MFYi8wEpVRhlRJC/YsINhgjJqWYVeB3Cz7tCmQyiqG0IMIprooUlIEhVLRRgkFmP+iUl1H1gi
Wgnawe8Nf4WyEJBxOtg2JgzPbgHOOrSUVYotkCnkR2T04Oiw6kczPSJ1Pldy8jFD7NdVylGooRoX
wRdu8Q6yok8LepARVGfTNbeaWX62QXb0yvQoVDVYChfMkwqlPftVmdJFjuEtplH2FPZrtAxtQ0fu
lsHBxUAcyc0heSNSbPmOr/FvRe5exNSqQThA8bVlLaynJdHrxdEajK2pD5BIuckpDiCSvgLfulIi
dA9df4fD8XNmeP08bYbV9+Hy5v6RDEMiOCjAVqai+o+9iq95UQ86AUmu3HmpE5H97n7IcbwAJaQO
+qIZrS2P+EMcvJWk0P+gegVMAVbp6rKaP6Ch4g2wyBj/SKJ1SKOEfn76QyS6eRxpZJhMOGk5I3zz
9+OpgIPwybVSpxssp+kaOFEowSewdemm4AkMaD3wj1Yp7wNscQrp50zhVsTnUDV03jFd2OvC0cqT
Isk7jYkCHI64AHHagH/vBH3Hbx8AClD0mbbrjQ8E/4UfgHhFEnEnlggkmzQfGwx56rq8j2QstUx9
6yYyEywNsWQXI5oO5Uw7kVK2YOU6Xpx+ZF790PjeBl3xrTW0iCngNtVqJQyFlG6+h1GIB4E46Zr5
kOlnpUEGLiJcNsM0I4yFmVyiVuoPE9NJHN6UdHTSEcMd35hJlnFIfBEg/4dcRQBzWgj4+HrZhhI8
FPmxNDMw7CqkAbEe36avmaEMBv+rj+ZmqD9RSkWJjmjDgHxWeCzRW0K5l0zk1RU6gAvTxM4nbijo
6M0lL6BR04Z7kyQVr4IQOQW6UFVi1HM5bD26DMg4SkgIxy629C2sFgWAeh3nnxCpECYV0ebuW2T5
AUZ0noqlQa2e874rlgOYfyOvPeQdLBjaEjoUzB6NVt9UIiTKeHJv7+HYtuHTGOWobyQTSBzOZ+By
gUlW8Ps9eOu81BVKdAu8G0t12qN/7MFArLQkjdoU9UNmTPJjosfboRNXkYRdzf/rUtclWpujN5wh
+ej4BkqKKfrCKT12ZBJnXS388Fg3s2SdugpcCnA0yrm/n0ss5Dwr1JLnipzKx03PSxd+ny2nvD2U
hhfJw14MJjtywz885q2shy4NLSlSLeqwqxRZL4EVpDHhpWfsiwJ6kkB5qeuD4VtbKef78t/fv9jb
V9To5E/Gpv90GxCnBt2CjqFThiUEsPKMqsyb5A6XLC4/a84QVJ0W31/yK3Rc51kTPpZeJ2hl4xr8
M1Y5qv44KDhhH/szFZPDFowjZEsLo1GxtMdaP1VoM+EF18Un0zwXESqO5UCOUHbTqC+DY14fBQ6q
CrIrPNOkJiMNxpU1AG3QhAzVCZxHjETbRoDeaHRhI6+Oaz039NlYjivPzeuZYbLfOlhpeA3Q2962
6OjO2SvbIEBfiuFtNZPcUxlDjKvRhEssxckS+bG3ivtUSAfbpRMLoHnu1z5qwpjWz2X8E+jNdrCO
J/Z5USGaBAAQk7BsRvWZztDxfwlNVCc0xPG+f6s3Vy1rVmEUxGgaDOrfq7brXbzSfCtxuiL/jIcn
C7WRyB3XyNcdZHVRN/MQvuP4UyPz1gJCD4hGJg1d9Z/KoGqFwc9lPXFQqP4MRz6fNVZvQ1y/JRMG
oy/zI7o/5+8f9tbpz+QJxLs4/fjKrv+IPKJVRgCSUT6MOEIy5GpmFjit6egvM20TmtIdptHnKT/5
/rq3It4f172un8NRjdtMExOIzf3KjFljoVkdOlm6lFl7+P5a1o0ONS7EOiAxylKiwlWrvO5MDD0w
ZXKUNHzo+7abB8DWPbqxchnX2LjkvzXM3Jg+jatB9OGym2hm0DeU+NCuWxm2VjmK9xFnqB/pen8X
esoRrco+cRE4VWJAfoL04elwsSoVsTxXewnBSC5kGVhej+1ehcagHyKco42PdYOkyRidiI1o96I8
tfTTNTkttGjYJhVsbZzbLl/kEt0MRWyfoN1ZhyiDjVQI1BsS8tc2lRcN44xcX0jP2GxUUELoO7vS
yms1PO7qCjc9jCGBUi1SrXtpR7XDBI6yR6q1FXCvg6t7KDl3iF/iacIRXKMxEc08GQ3hSOmPauxv
pry5KJWLSUbcV6wNLBUWnt9fVG/EBqs+h1lzwO4hXxiRsO0jbdEhPxsI/m9hLIeF5tcbPGbrg1b6
uEVBfsWh94cj5tamsSYDagYP7NZrUGcc5xW4y5y+ek51lSmXFjmKWlQvWq5tGfheaizKfoj08q3F
a4HJgA1hMCq+Xk/Ulx6+hQQIPTYOMoL3wG5deS5VswIl3GByh5KmEVwVWI7uhlgaJu6hD8LQ8cLk
hKd7RaeYsW+Ca4cc/k7d/Bm8PeZW7ThJS0RbtHjRS2gQVEc2axG3UIAlDTWI7/fFDaaACscCnIdM
uKFXebUvPGGIwVTGaB65yRL8FAx3kY53X0oHNeGp8N/K7eA/2TuzHbetNQu/ykHumeY8AJ1zIVHz
UJNcdvmG8FDenOfNTfLp+2M5aSR2cNIP0ECgWCWVSqLIPfz/WuvD1KdN5K9nWgxsLwgQZk8VFXKB
EVEL+t0gGYX78gmqHvotrE47qAU4cclvB+mRPw/WNnItwuNrEi97DQBFri9oaB3uazLE+//8oX4m
fhP9iGjAWBZTPuWf5Yz504gWuJNf9KaV70cz3TQU1YlS8299BcqiNcetEUR1WBVEhxemcYvJV2AP
X2LvFbBB+jLbJRnbAFIr/dj/h3Ho74QYiLZpHS2rBO+nwqwYnbmOBgbb2o/PMsk/aXnzEFcYox0b
I3IP46Qlx7tzxhvhj3fx2F8cWl+rIWLn2Xfes9oWcfnaZ3xRpNQjcyteJ2gFnuIlZOmfgNag9rG1
b/9wTPW/GUHRRiAVQOBGY+dHJYaeRsKlbFSgz24BKWX4/eTEsBHpR8jPaEQ4uuNcJQcVHwNF9ECV
ZvMl0MluUPFXfWrMOxpodLdzEoOsaOFzygbVmzF9EjOXy5R/hg9ZblTZ35GOSu4JZMWgpsZRulwt
TjJoYUquKtxOLraJ1HHHTx4ZrAioLCtvn2eBDW23ZC/lW8fKhJBjxdSFl84XuSnxkQA1QvpyChTD
sOSaRq/4FB/fd40VozUMtI3e1ChPNevRd5L3JTKklSVtY6Vq1kq+5p+z4IunGILdVH4Vjh5GDquZ
ctgjZAsb9yOJpa8iEsdRkP0kUicUVvWwzCeD9w4M5sdlUdjn1vuubW+GlF9Nen30zd8PiWnQ/eeF
Lb2/xaz5lRoOQd3TII9PTukPoUjUt0ukW9eA2UDYabajWoglvW1ApgTeAzhkto8kAjLEDmR+1f1+
zpfc0Un/WFbTl384F/7uVECQZumIVtjU/thVm2gm5F1vFfsxrXJiIa0V8b6PhejGHfs5jk8SPAy2
BsRzGb/w2WSF8Q/Kkr9ZtGAQ9NGZO8uM/mOBF9x10xTLAi2o+PpUXj+7HhHDQ9BwbJCT7oOp2cz4
SFcJWcv/dBX/zehPqYSeDmVcVog/Vt9LeuxSFUm5zyQQybpM93ZFhplH0H1oNdirKsxIZ995crgG
tkUUEx7a7aO6gvsc9/7OLNNrJBvzYE0LAnAICCGEy6U7h0GO0YW0zBBg0i3xAYeyttixqmFN2Lbf
Z7H/+ovFsPv3f3P/S1UDXhVx/8Pdf9+qgv/+e/md/33OX3/j3xfIbVVXfev/47N2r9X1U/Ha/fik
v7wyf/33dxd+6j/95c6mRFczPcjXdnp87WTev70L8Votz/y/Pviv17dXuU3162+/fPrKV0AaMbbn
L/0vvz90+PrbL6bF1PCnc375C78/vHyE3365vqp/HV/b7nX6m197/dT1v/2iedavlNRdj40Xcw3+
TMpb6vX7Q86vyHowXi2NIX95oKzaPv7tF9v4lfoaK3zTQRniYez85V9dJZeHLP9Xdv6sXnhEt5c+
2C9/HID77/u9798cB+T3+/8qZXFfJWXf/fYLNtFlY/3njWGAwAvhucEqhQd/EoeYTVsWlnSwKYEb
a+NJu8z4U/D7keuWti0pbUtxpWwJ+OdKAmDist5IiuKIu5eY3ai5wVl8BIWphymmpnPZqXqdKNLi
spYsIEiHwTrNq3TbjTXRUNL9aBMbfooS/dpWGMYNyGLHyHEPht5lhyaA2U2DRRULDweDRlXYETeS
FXGPEdqWQRFaJoVqIsSnp+ZTZMDF8Kv0oQOdijLMu5bFrM5Vmz2bFaHESguaU46KPOy6oCa3WNO2
MW6vnczre79kn0/y7w2ON6EWQ7drR9EdRE6giq4/41rTNm+V73icviWLaUesZUPqt1lj2nM1+9jb
HbJkyMw7MRZ3QxJEN1naXzSVfmysoNqhdRruGyLS6gY0Cdnj/or8y1lO2dFbiDS6SfX30oIiqEwr
vaQwfMJOZ8ymYYgSZKwKKlBkw7R2eUsX50BjQzB3LFLB7SVkhVXirhXq3SSBXZVq5y9ycFPxyrWL
nw9bBEavhJygqtKPgyY+CFLzVx3CrdY1TXBvt6pJp1WhknNBOe3YEMlXxsnOrdttIQlYbxLAU3U1
95sFfopctsOk39SbUjrr1DC51+qUIidjPQREC5QcxLAdUImxxiOgoTM/2kmJtdYifh3KASHN/GMB
m3R9L9d+TpgKwVq9NxZbr+bF8yg7UZx76QNZ7iwLe0ZfPVZ6wnErBmvdtUMP3JzAgkJf0u74DeXC
PksjzV35KWbJIOVnb/2F3unu+x6kkcnhIPcgADNJvNpgi3Bun3Vt5EuJD1PP+7QsPBpjYBPUPT9D
hkbhCnXTTz3kapPXPvUODZ0kuhiz5559pLkKr8vWnkwFsIlWt2VABssydTRB772RHif4d6uheGd6
4yMJ3C5WYpbtSQYlBAiUNRj9ZlZcGjUnXWJY5wGn0AYbQTY3eF6cYxXPz4hSxKq18x3n8EjqtUm8
zVIu9Y99kSLbmxuWLmqdjsSKwg6Bat8QKUUwoe0Z2GGqzoer3a5dBWxtSrIP5XxXYUk95U0yrr0+
v1oOscUOm1Y1Gt0qA4NG+EfCOT+oz677gd3L8CS1944xp8uXSu60xGHekIObtqn/HU2azfEH2aXa
0VIz/KtJuAcMPOmmMKtdnJrVc0O+F6xfdzcm1BLHiq+AHoJzqIz2SXAqnP1IJ4OmJ+AgYumDvBaT
gTGQZNo/VK00d9R8KM3aKMa8op8veZ7Bl3b1sG21ehe12hK/vzaSLEMlUVm7oHHXqubkQRA7DCN0
TmMGSlSftahdGMvQ/yzaW1PRJhRo3LCugj2pHiHVgI/seFmKMZAkbf40AX8981a8tbifCkwhtV92
Tz41cODlwdrwYB1Hcqq2Pl9pqHfy1a3IOUx9+mnK4Wm9qbDPaS5aS+rq86huuchRBY0D4Kk87ohs
CxgWO9ZFxkCGml0/EMxcrcYS+cob7A2xNVk+KYV6OK9AFG9ZR/YH4muiYXW+XrCwJEzNRJd7XeaQ
OTNqW8daD6ip9vY34Vcw2RTf80IbnWCszl5LxFsS5Odp2ULUXpxtfW94gg1CwJRVz5uhBZaTV/6z
5hK3PvvG/JCx2Fbaa6Zn78SMP8vQhoNVkOMXd52+Kb2daKpXvyLJMiodomWJ1YaFBMyJokKc7/us
Ng8uFYjVgk5tO22TKLGkdFuh7tE+0Hs4y07NBdSa2V3VN+hAFyrZMOLJgtO0RYB1yluv2LjLk0ZB
i3bEEyBmAEj+AlDOHCP02eWEhCHamxRY4Kr8iO6MKEAkUKtxgjRFTMONljnx4NZ0DkAMrMpqox2I
9CdQMrH9Veth5syM4OoXDRAVRZCUXdURm12PwKKELFq2BKylE/GaavVeymVQpS8bDxdRN+DoNdih
mlFt3oB+pVZMoXKJfO9GgsRY5ULHYC8D8A3BRyWuSyo0ccEUl9zE/5Z4GmSByhx2c+m+dLXunhuj
M4EpCHZCVqRTE6DFZxfdpi0s7KJuDlw2IbpMYsfYFmbf3JsTruky13CV1w+ZZ5PLM2jJmaToXdwV
FIFMcl6D2XsYJVmNigfPvmiOmISzh7arvVXKrKJVWrOzhRZRf52udG+bkwMNewvH5OsINFho5iJi
i8ddI81vs5k656jgQ5QmWcdm0nTEKJUtsmKGpp7LszTtkhMusTaNT0hUNb7oIpi2bzy7RO2LGGfB
mEYr4vCJV1vmLVBM5OJ3MB/w22mRA/euYazzjrDCuO4r90oTgryGccnRjLFys21LZ542FsPT2H4a
dDJjh2wWRPqT8jDrDWmU7WisvSp5DOY+Owp5kZNodyzN+MBJ/K5r2nhb9Etkp66p9dvFOBNsNtS9
GbYK8HpFzAocI9wY9kyWzJiBmZzX7mi85CYYJzcPrl60BA63z2ZHZqoK9G41AVB966TrvCxnMU2w
ZLzKhaFsuNEXNis6EfXoqy3lUytX1OEMEphp4zurwkv1vTUkjz0mC9eST95II9zNzXWvkn5tB86n
2fRvTENDCFEdu52/UA/kOG58m3jDPhsg2TaaDJuS8r3fGd+YmJHjTNdUTtq2deW1SJEcdBj3kr43
SR5oXyyr58RgtM0iQsopTG1xni0MPONzEWXv6f+bZ0I03qYyKy77o4k2UkOJuHYUafcjs7ln4LX3
dOhIlhsdjZi8Npp74MmWRLCENNb0pUv0BnfSaGx7Gd8Cu7taUxLD7J74YBxcgJtENM2ATNih2u9r
bSDNW6scAhFhRIz+XTv37aUynO0UE75EI6BjkGNtoi1DJ20jkCabnARKM3TtlrwyosyZCzE5u4Is
6tqtztrk8oVKNa51t7EIGQLazaTYrvIqqe7aDhpDPk/B4+T3X/zZfnIpxtwbTrptu9R/LMongjPY
vZtk52VGok6KOLNAOueKublgbnwsZyytFlXMfavn1k70xNCmwQqUTHJf2408imxmRBVr327rkHat
usEoCc5ZY31No3J+yqrzNHb6kxyPaScG0jm4UTBqp3FKr8rrhhsoA5fASoHfUIBzJSl+BgQWEdna
ptU6gWDjuLxSb9coEjQm+goAXUWViDEw4UDgcD3Qk3FWU6UzaTvRjSmxutoRklExxM0mdkbvpqM8
OWS2R5krBV5Uzj2huZHpXPpmfnFHYLdGOWlANJTxyFqZ/OLCuenO5NyiLNvqpdE9fP9RABG6VHp5
msipo+Br3zLBPNwB19hXcamHnWrM3aRp08bKpbmVcT++MzQuX4OAlq1DEMo6Hu0vcM9AjSu+XLMn
Ir750tWBE5qjWV5KvY5IOHUTtDBAX5xVOnjzOevIpicO3h2pNSo9w1JMsuiw9DN1iFNLFD/f2+rc
UMd7NIxZrWx3eJfnOeofCwekBRx7NG1iJLI7T6porc3wPxWlp1IYYt857rSeVX8j5YKI+K57dkco
A212cMuA3AVJ0uss6yiMyuQ5FyQX2CZBAkAr4z1TXLJVKqcMXxnvlz4ckgqiwtCBh5GsPrhZlC+g
gFDFg7nvTbQ92F8Fng8AjbsKtQXxSiOz1sEIyncKFzY5YYTN1/Heke6ucDlCBsuFfdma8sqG46EU
clsYHpNeMOhw74hIJGkaEeiwSWvpARUioCK1keL3g3crxhIVTUJ2ERK9hsw3sW2TAC6GaXzOGSjC
wkazWlhdRRypfZJcN33pk65azvW2RBcHpKwBtTvNc/ohkZDwWojqy8BKJGuik0LqkrQ4yj5M1ZSt
9HH4mn4EjFo8sBbxqGbqQA3bs2PdXCfoTrjm0rBfViiDVp/R09/KImjuGgrJTux8ZnGOrXEmINgd
JTYp9ZlCovXAcHNqGzdeZyZRDu5CQwzwB5/ZTY3ITFn3mNZ+0EyIueSOg0z/VsSE3o4gTPC2ZU96
au5MBzgZaxN0SHglhOW/Oi7Xhs5usuhGM+yaek/tj2Q99TAmNKtGk0t3XJhLhCnbH3D+XiyRdLvB
dasQIfGBxsActqziQqdMn5zY+ODXfCNFlrkbYnhWlk/cbzSIS0mYBv/In6KKmII2+ui7bFaSsXsa
AP2EQJC/CubdWXlkqxclAg7P/OA3bFCz2hUbmJXEHMRxht3A+zjVA7vY0ZQHVBDzxrHFvavRpgzy
QuETyoA9uuwigJHqZ5OFBJ9OoBgzUwK+ZwqMSvMOnb/NhbAeG9YmTIPEHyqftaxIvtWi2iIgHHZN
Ei0wKTz18VfPU86uz6m/5r457lPXHvYe7zg0XKbuKMMrXvSlvlovBhQUoWxvK8/bqEABOpbRu0z4
MDuy9jDOaOWSTAWnlgZHIOOaFaVGosu8oNktktmpQ5LCWoSqDupTIOqzaxT9narsF+IgsF3E5tWG
977PKnE35bl26LqeeikIcdedvBB9IuExgVfcqdm9QzYG2cuoPrE8+JJ5JuE87B8Cd++NUHK8GQGv
Ry5plqg1S7g2VDbqWljgZLk6Bpe8rT07gEV3iotrNTYMF2jVmfGLgmmupQqeNsYmzQwGyS43Q02A
ZCrrJKMhVMiNa8TFOvV67zKb5qWbk+zstJ9dT/YnCPQXq/GPSSpZNphufC1NSIGsDptDkDA+SMyP
MNjlGFJaUmsvYkntN9qeYjcoYRLJtOYSMx8dOCPJkIuNC/Z4K/QM9yANYNeloejSazXXqAzeGTbQ
BBZYr2Vaf561MTswALtryF5TCANGZ36HbyhTUuGLQL85zRefwLcFF1nui6YJ3ZmoSA1p0wGdxa7q
iGwZpFy7bGTsWeNimvUXszSC4xggMnCUZW6zmKlcSFaNNhKhU2l398KUBhr//KVKdvXkEohJ/2OL
IMT0HyeJFtHGE7fJW2IQ8TATDx6TTYxOnQDhDnABvVZ3Fu0R4kTd2NNq6k44i6M1qzBDp0yIFALv
GyAe8v+JBfXyDjZpEAvWKbSqQBVdsiY3Hq4gkHdsXJ+Zub4NEx8hyIKHxsJLlaJdhdpLPqeQlKgU
darRR7tLrsMGgA8Odd1+wmwEBs1mST7rsbE2x/d5rOs7HL07w6CC1i6iEH1+tU1c2ombYE1rTggf
AN7O06cBeNjasZjYH9JqwXtCuPNLQUMgZzPhdD6jxmx/GdiHy1S2BGzUZJrGn22jMFamP2ohclDU
jyQkbqwOHErP0pCtHzQWUWwHeecQdgBIClL3mO5pGVchLKh+UxjO/Tz2XO2ZvRC/0+eEfEYkXwI6
HLzQo5ORrFB5H2dPb1+yuxI72jqq2jjEYtFvZ+1L3FOW6shDtniBgHX+rsTWYhAquQms+f4NpztY
qC4Hdq+0xdgjCoSjPgJY+ARIPdsp2JSjY2/ZUSIRmVk0WR15VKOmbUSefp7pzKxNnVLMVKWn0oUn
WcglWd8ES5PV0W1yiIackuL92y4ubaQfatY1YjIDUTXJ0OkxL3Kc37YSPsIykbNijJt3fauP27Hy
go0SI1L5B2VSttEqqa078msnhXi2A6Ar0qZcs5ogkIjMuBohIXjrmbOoiUjQb8i+67l8G1aFSw1N
n+mGFJRqCq+s9xUa5JVg6geFpoyVW7jDoevtz6kGY6lXOkJL9silWRG0Why8/EkznA/ttHDLPbbE
ZUPSr0tc8SLSnQaYVCPRV/u5cJ+CPtPCTA0AB/PG2Au7uU0+8QQyLe6jqWHajhu8h6jWwqSO7nI2
TpehmkrUOuKLghIJpTR/suWUn8w0fehddZZDjEGwExJxrmNsqJIQ9DtSdCHXZXosrOS9RB1IaX26
0qo+dcnonypXxuupatRWGvIYRZDm4gKdv12PT8nsE06lfenSoDwj81y1vuF815D8fwfjnzsYLl25
//qjRfC3HYwXiuE/9C+WX/qjf2H8SmISmQSMhGRLvrUp/uhfBL96ro6ozKbPy/8We9EfHQznVx3D
NN5xF5MXul2UUb93MGz91yWn0nkL7fzeEPnj7f1fOhg/NRkd5JAeUkiHloj/kzLBGIgf0HVRHSZd
5HeDnvePkQmXmv27AnUfzgYO6ImerxTRN8fNuC6WluefDtrf9VF+7KL4vAuCl1BGLT3vn6wTQ6dr
FG6N8lDmQbOtif8fguIyD5NxJdiXIj5hoK3LOiY2afoC9BNO/20aawTpDnnrtvlH0+4vPbs/t3bM
n8TEDp4WVBueTmATDpcfJButRq5K7evlwWTRh2xX60Ndzsaafc3XogdPmY9y31RdT5ldfEa/Uq2l
g8sB9+6KdctjBJJuI0sld5bjRLzAggQIZhYpuumsPSolOyK8lrpKLzZ+HTnhksOqqW6PNos0ZjG+
+4eD/FM7FQmDjrCAVpWLX/rHdmqj6R2+gbY86MEMmMwbDSqNVbshNI1NGtV7M2oxD2SjuTdqe8cy
akWR0636+uyP5S2pPPOuNP33ETmSm394b5zqf2mjcQI4nOiW7VrLRbKc73/WkvRdTy3W94pDL9Rj
pNxQWXpONo477YRO0DspStV6spoXJ5D9MXfMYmWq5pC78bi2ogwQmXYndGa5f3hfP52YKGrx8HGN
uAEREj/GmKS0OWqTfs/eprnWlx40PoZiR8OoVxvluSe1iICBYDMbZbozhXquC7Xw4ZtxNTuzgWvk
n9Svzk9CLA9tENV0h3hYKkY/Sn2nztBnEY3D3koNtXVo3Zzcttjopq9dAuIQn/LoAl9VPDQqT2+l
4W4mh2bkDNx4W7TDuNKjeryW9uLOGahwDUhFjhNs9bKa9fct+DBviHBqWtCScp9qnJPZN5fy99kd
mEqlvS2NtL0YiPPeCkpLaWmuzZk9FcVGf7Q2QzR9rsgyXPtaMG7JZDnTWBzw+3QHx6pe4qVeRtme
FG5KaJZGAUu12rbCrHltwepMNAvTxtzoVCrD0auH0HuryS3VOTdokxASHxnrpRrCiSLef/7GTZJa
fjwXPTRN/HwJaqP3/KPogT2xT1+wl3sTE4NrFtUVnOCpKYOASdxqD2kDQiNr6EyO0Yj/x55Pc0aq
VBqX95ocUQX3CGtLgwzxYGhf28IDkt5wgCb5VcUVn31iUYPONTrFkfelbtJklyRTwPE1qTkhH6Ql
V79EfbakMAUoxs2O3ozpHZVp32e+iUo0HsBkevpVa7l5+1cWCHHsXXk/BG6zJh0RQpRmxHdvN3kc
XNmawFKvjGgjXXxUpFPwNcprTgDovusd4zbY5fQQR3fk/cr7si+MnZ7Nxm3u5Drr2vguSCGcqIkG
BSfPDLWPEhKgcodu2q7WnXZtGLWgTNY12xj/2QHBxsG25+zSB3V2MZ3PkzTB+JE1ezFZt2/nWeYH
Ov6hTkV6y8VNMIfZZvt46uyzu5CezwSm92fX5933TZ5cCC1HTCbEQ5HCZ+7knqmtW8XGTEBTOxhX
EqtNbZquCADufafRwqGGGWyYJTSNuGkp0lXeMddHDzNDbcB9z6iH6AD6SLmrToYvWQfGSYdijKZ7
P09QOu3x3OU1nQRp7ekefSqH4Z1fVz4RbHxHLiGdSBEtsLeq67doRV+cODCOFBQBcinHOaf0ra1C
u4q6LzeetoCTCySdjZc8eHjjKJtbZ0jaCYHpQ/JAkRNADOY5q6VepGmN8UQDJWJk9kuqMvbWMF1x
dmo+Y+OX05VOvApNav0rmU9n00s9jBw2Nic3SQ9U39gb1f3HpBfluRtBCk2BRL8KJzfInBHPpa/W
YDTnMNUEiWCDbfJH8vRM/So9d5Nu7SMVX7PZi6ASLvzEymCY9cfHlFSpo+YYyd2oE0WSDuTBz5LG
XQmR+TDEbEqqMtHvIxdZY5Imh2aSn8a2me4ldcj7oS+egyw7zbK39rMxWo+23mh3iQKystwjgfNG
3YaDbFTBHelRtKrhgTv5fJAi8O7ebhzRJofApyP4dncOSv/7AxkKfuhIyt+8/Qw5sPIYocYdPdX5
/PZkbJwJHYnS3gRF4m8LD/1bLTrxADtcPOTw2w9cJKTkLHcn7FO0NePxQt0BuQA/svUyFmuEyZ1F
4YdY5XgHqlU8ZWVMPy+zITeZtvb4dqOnzjHOp/mqL8+IfV3uc7+PCAe9eJ3l3r/d9CYHdLKnL2/3
itafr3y8ENIyY3M31EDS4vzp7WYcohfC28otPggC/tj8RgTx6uDAexvWEdKSeWzq+yAnn9YZMZEL
bJBMsPNZq0uIP1bwbCS6h2ihU1CWBrgY4rkuCw/vHNnV0kn7VeV2ku4ukbd60GlX2WVyBVodekHU
1C8+/brE/aqSLHnXT5zE+tCh/XOeDYe9nV8VQEywJq9kY3thY45f8koG9y1Sb8/8SNTCcD8QpC6n
Z+lSjnHlDlM5+ePQYMqScvzUUymKKEqnMgDeFaWHketio3X2ip5DfnByp9l0qnc2SeGcZUuBOPHa
dpfZ7MWFN0OYJvFhFTRq2uUFyjChyCQfqBUd9Dr5ZjK0bYNa2YxcbGNzxTjRgttewx6rNHZWVhkW
7Rg9xHnxsbckyEYG3z2eBGQ80r9WWh+HWgT3UR+KnV6n8MUn813aoxNl6GruoQFTNFW3iJAYdr2B
jy42jo7Uwsowz4N4E/niksfJEpPI0cwp4xxmcMGLt+dAiwy4T/rekbK/13uXQHoEq2/j05z71m3i
XG67D76O25KZ6lpYszrRCC/Xhj8+ea5KdtI5jexDdnPOT1m6u5vWGuujUuNHu7Pxk8J4lSYEY6kY
JAhQJ1Y5oJNQUzG0U2Bbvt/sSRZdD7zAi8jnJ1cI+5yIjiICaYG7rGQHPqoAjXKioXlZx0YHWic2
ihPf372PjvLUC+/ewwuwyvTI2zQTyEI/9vZODkVjwShIlsK7MiKMzvYjl4WGNW3nwm/g6gAS0mLI
Pq1mfNa1smW9Kjd1mgLbJHbzlA4WuTdJH59Hyzj1sa/OtthYRjlfDTmcyirV3s/064PCDhXqz72f
5NneSurrvDRH2ZDlO68pk62toVZV0zbOhvdJRT/aH6ObbiHNz3TnKRNTaEsqjpyO2rOQwg8xVO0C
OcCldsR87zcPrZOCvOsSgfhmrPnzBJ2ixGBiHeaTP9LDiCdaAaMy8ju98N1jkM8X1OlrEcXqkDWF
c6z9ghU4LfDVhJLiHC/rgELbgmVoj66wnePcEYKjE9FZfdH9Kgt1ulh74lMvTW5WVz14jZU1UBOw
PrCocQ6Z074maaWhrHatg9YHd4a0vCP5V+2mdLE4U+5Re+lZ46Nrz8ap9GymY5/S/GxiFtb7sb1v
l9LPULr2J/p+9Uvixc9Dppyj1QF2UnZNpzQvQFCCMTjYkrIg4JgWI9jO7wBP+smQHfTGvTYD1r9E
rMpFiKZ1CKwy995IiwpBTljXdYVcjeJ671GP91I0pL4XtYe3N6/1onuoZXCpRK0d9QYfskObbd3L
RL8EBXATURjbOLgNQ9MyDAwJ/XK4Q6yWad3QJCX8BMBU1q1sPtmktf2dncag9eykOI3x6IcB1d9t
xRq1kYO1D6zmLm+Hdj922w7b+YHkSxTH42vrlNVFgXwP56j9Vs8+mWCCCTwlcb5AQGTAi9j6ogJk
UVnWkUmt3Nh8eevAIAHeFZCZ4ozsmK5jKJTR+N4caoh2Ex8hQwUYZigGDkuQ7dtr9FFUrsvSaAA/
IRKRFkirOcWuaQrS17HACIX1YxT4KRlXgq3KsbaWzYaKkHbOhz5HmeXQoOu8DacJCMJ+naTua24n
833cwy/0oDT3yJ3aFEmHPflHWUtkbImfAt+glzPQwQGIk9+kothJLJmo2+akVOhBC7+1EgWiaJGH
yep9NKt62yfBzZSoQRIAP1IhGOTtWCvGjXaLPyh9Jyf9W+sIdxVNXvrYUtqV3WR9GgZtXs9GUUNl
6TGaaYOCHTvUpGjyd3KHS7eXGVNTn17dzmNtahXpXotxt77dlXIYz8wsHOLBPyHH1a6Dk41PsigO
mRZshka5F7+MgS+5DrCeyY0uLFPNkD5E8cGIo3skhsOr5XUHag8Xv63HtWkHGZENeHlxOjrIJ6Xc
6IN5HNnGvf0kUco9+SbFwma2sg0BunXLGcdz67ffkvWpHQIbbZ0Xr/MyUedWijqUegbPoejVyfUm
Qb+AbZLdmtzVoq+BYdIhVLW+TZziI44s7TSIRJzf/vV246G5CpXuybUjKq1dNTqS7yDFomQO9vHt
KR26uLHptd04B9+83kyIEpiumpNaR1dzze83Zc631wwQlWlkAexh+zUhVE1DR6/yO39OXnSkjFsN
+vKIG9Fu7sfcde81QlVUFdWPem46+4YKzkobpvrx7WfSGVvaqYO/w1SjsZTWjA0d1vaxykAy9qhq
3u5FhmkcXYLzUAPyoNg7JR19TuMSMVyRbFwfYxOnjPWQuab1MGVJtc5wqkF+hOhLikZ6aCwaM6Nr
jFdd9WdK56QV8TeYNh5xgIhjNTVIt23eTtsazdkPsndGpLyz0fsH31Y0p3SS43URG499ZuiPZBLD
9uUNRn1gbzFnsQMzxYbSFLxUuVw+frmh37Nnu1GdfcbftQO/feVo2p3RBfpxmnX9CAULOejbfa9G
joJqCIQzvq6UDdJJm3x/bRb5tO4ooh1tTTxa0m93s0VJly6LOg4s7FBRzMe3myr3ZfGn+zHO6iU3
e96YHGemzIm4KqObaG7tKYXTv2uch7yWw9HjIjqxLh9ASMYwgyBl8RvpyYtFuxu75mpGs9iaifNB
02cuB08vQ9YNBxQQIMETn2xbUZxNmX9oK/dz1OripOVAgYLU5dWS84CClC9WPOgqvQZzcm3Bs7m9
eWOFt08NibyKtzoZNq9dGAyRVn7umQV8R4EfncaPTR5DXjTT93RxVsYMeTlNkxt5FlQFrIPFGm2I
XHwlQMa4BIMvdBs+ebO3V/7wDkGtXA/zS6G7c+gSwLUWt7iG34bFtdoh2WMH6IOdU920Njr1P+yd
yZLjSJZlf6V/ACmYhy0JTiBptNncfQMxHwKAYlJAMX99HTAy07OjujKl9r0ICkmzoNNIAPr0vXvP
PQq7e6I4+UjXFaawxwMSQ0CcDXLVo2kI5Mkns00f88qNDx3RNbqp1kA75kDxCJG3mJOLZs8nNCKM
pYdIV/pn3T9T58e7uJnVZllzgIzWM04CIcfWGabjAHvzUCAbPBYu51RDLlqm1+1W9/tftub1e9fJ
P6ccj5fu+R9m7XanCmFaTIXuJ4V7otXG4KEIBT2lyFsvl/eb0gndNnWPhgh+qYW/U/TqwLTsZPid
vrNtWJ8ZrPMON6FZo93VKumjiNFRByLyI9lHC6UwGRlrz5qVqn3dDB5irOL7FPQU8Wt7p/QJ4vHf
cV9ou9jF/daoKQjdeQk2TsuAus5yRBUiRfDBdojkmj9iPmo5Ena9aKzbmkEh0OXNZ/7VErJ8lHpJ
ElqDHHntIFdy6X5y4bhxGYJmC571BkzaQcfiNUerrP8YncmGOe+Ye2MKnPfEtR6CBm1r1gV0QF0j
qorUZn+VWm9uIL+0WLmijLH8xQ7IMk2DUVzMRp2RD3ho9tbqq2q/ZVUtP/hKrloRv7fNAOijbT4Z
pQlUFs2CqcdBQzsUMSKfXN8Q+fDMpj0/I/udNj7q6d3sQXrUioAMX7N96PLC26tOex+4/FQZu3Yx
k2wnJcuXH0uYn4YFvqaN02NXaIysdIRyD6Tn1KTGSfmUZXQM0ZyUPWweG3gFm3LXPAzkc0uMZZeh
kCQL92+60ekXfYSixiGMBrNq+BDN9mw3XQuhBqyCU7TN1kApeQqc7ltF4wjfj8KFNaV7rntcvxz9
ZhWG95jSoMY/8+iL02DP+qfUx4ZMQ88+C5AXR6FX3xpqqUM++E/64l7JPMi2zKOcg2+kxqYYyLdi
7oUl8nWkqXzUMjGEdKmbG+l0L56dh9oS+xe+NQbxDv2kGBfTzs9pKQvSjb1+cc92ztl/8qa82RsD
KIn7uoEC8o2UIetEoXCp82QMc8W7L2zx5Ltj/FaLao/J5t0LrJFsWhPAxdw3NKrbertkomLqmT8Z
QMGYZybEsjK4NeSCNmAsSEaP4y2aHH9jJc1tqNVDrpVymwp+ns/UtJkex2yLmuOoGnMbVwzr6U2M
XY4Mr15GkKuTFRl9zbpZevWeYLs3PEEyWlvXcGDXu8rIkLcrJuNZJ7/5fRFvJv21roK9lo/Epo3A
aiJZFmaUSvaU0rPDovnuL9juaFBECzUg/G3T8aP748pEmw2v4eRmktxcmEQR3sk6uj+839jGkhWI
L/6HH4O++dffHr1A7ecxffFNrLFy3DaD+9XLm36r7MJ0d5gu9uVcwahsSsR16y/QmYqWmgiFxoHJ
FLRF2KVeE91vBjEb+/lnyh7cQmlKsXaJiz47FRpMJvfWS6Y1fTY8YazFtyf8CDMMUZiy/JzLiVAC
S/kc9r0WLeZNlUHPTlPz8TCjOjfcdNwnjKmf4wapsxcv5d4YkyfvQMBB+ZJ5w1ur+9YBZX9FRKRT
4vgLcMy25nk2ltA6yGD0XvqWsUow+B86WrDXAOXj6+LJTZUQPj+MJ61282i0/Pkhnck4djxNhTns
3yQokEMQghzrKWm+SG354no6GWQeLHZMlOzSlbhYJq2MyBdD25/YL4RvVhJAXlAvP/mySXkaNOfE
NN7f+KbomADPX8yR8IUxXaxDgRWHjeJWZAurcatqdoCzHQ61T1u3oLPSF0l9c4S6+nVdnRv8GgFH
cqjpFVmjNcoSa0LjoKud6S/5F5c8vHNc0WyIM0XGIfOyS15UD5ZRa+8y8Me9R41wKjrC3DGyQ9J2
lu4HTJ6Dt+AcXjr7xfMwyHEKVMc4Tav3uorPVSW0zz6me2f7xvAwlWnxwBLNRgnpnaQY/0wkPZ4e
eJU32V+HJH1y48z7hcIrHLqWHHrNvRWxNVwqBvibVp9JHVHu97KyfLZeaL08nUY6g/Bn6Jx0Bnua
vGyovbBGr3MyYdGQdI8oGJXfgnibS8eMGoO1pVO05pawlkQu6Q1hzFmgIlXhYugIDXhImqSgH1gb
IbGl2sVrtSScFYEqbPb/sBp1ZEPpnhCnEqDrVbfcGIxXmm0RUmKW+DKYzw47uJmQ8Rficvrd+shr
GMf1ECxh5eO4ncpFO7Z2jyZurl5T9ghb0bMLTtoSLaw/1AebPDE3ngWKyFp7mpLrLBwPExLWI11z
f0AtnE/Ot2rCJYW31ZgmbZM5unmWluSDCQz7NAocB60cvOvYlldfVNnFKIKC8eB0ZjpZn7hmXgdD
9E9m6X7m+IJSMofCmo7vo9AVBKGURcoAE9+4/XOvWIxVAh968pefqgEChACIuG+aq4RNpNXeJRTv
2CLXFi2SHW/K1NUC/IF8sGeXsCBGyhFYIs7/mqYdJfqIQf3elgoc68DYyH029M+G9M99VdcsYZ3/
xZXAylKZWsR0LIhhpdz3JsAHEhyYeibLezavyKt5fOHbmldRJ3ugfFjQvIOH9nygAYHXm4c80Ze9
wQHGJaLYuiLYLjndYQRAEK6t9iOALIo2b9g0s96fh6K70OZ0LmjIvb68VY5qn9KF9MzKTbqrVmJi
slnS2hG3rDN/nYPxAbqIfklyHM18vNGcVV+KxR/PSArPwhTgv+fxI0FY89g38cVLUYdZo5tv9YmR
TT67t0CCbMpNqA1Lom4Lre3EY2Jjjz1aoLpJz13WPy8uBjPf+dlYBPA6pghHuBGhJex5p6xq3al3
dCaxOWPH2/Wj5R1c14GwNHY/9HFOz4vmYGEbYNMh62277FDWU39Nm8HEEkYnTVuuY+M7B2tuMYBI
me7unQNVlm4YQ/jaBAkaKHIHT0MOdzXzka3MOR8H+MCHrPS9r+0b0I3SibvbbA5tNA/5SzKZ2QOy
dPOcdzDjG1vfTXMAvTKVNeI2aFTsIgmYcI+ane3TmY1nSkNv7Hv9sCi2/7SK5QdXe6pwXewXsm++
dctpzrKot+zswdWYNVMkEXSkt7F+y5KVUsjk6TFVXA6tttMuePd4UTN5HFeEH0CEq2/HxrFHKrU3
2ITsEqYSW3fh86Owdc8EdPbnvg7eRug2h8Zs463RVtabZ88hFx7+J7TZIcE5AUQMNKjnKRa/BgKY
9hIXI8zcZ5Q1/Re821/6jhXWq5DBpgZfsV3YBNy0S3pKekLGUubzc8lozBCudag98sFHXR8eXPTu
UlL4ic6+LIn0TsFUv9uGSC+OMlcrmRmgo48tvFKKwOdZy59Ac1kY56ECYleMD3p66KEYDpN3zNj/
n1WXNhsSN91zTc0YdzSO8sEkoRynydUhETiaUrqmTm1cs9R910u7R9VsvTOq0Gie141CaU1pYbQM
fE1f0V8yOfpMX6IFnUdiJrA/7FgdNMJ2kpzGCRiTgaU3sjNziaSdDwc7my8G5cbFWm8ykytym/Tn
eKQilDoZtT1jqShzGTbLzHgdy6I7xALfpdac6aSW58SqjK0atT+IcmuYT8Ty1UIffdNwmDn+17u2
XeGDfV1o+nck92T60F29wkCo3MdHbzSIul9EHPGJYNFkn9jN0nlomoV5HhpborvL8lwWdnlOUZlt
qzaxwck11ZmsATaI5XTFkL5sU321YjkuOk4zyX65AuR+nzpgFJHnnoLuvUxqJgeGiLfEKeEecVnY
abea3G0LYoeyXMpdTMti4youGLzBKaoUU4FNoJC0DwlNP0/MNlzYZDgJ+kLt2MQtJEUFMW5wpk2N
lgL7DuvLQiqRyYq4cugc39iLgkH8UHVvpoWPB2IsLtKRNGKY2dZ4JVFgCbgk58q7tU2rbt16c7/s
FJzB6FDyozfdGFpSqzdg0h68dUxNjKe6OtPNTJz06Auu8KgvC+ZnRn5L13tehg+tZtNddaN7RDfP
bDQYQpjAPBdXV7ce1MUWxcGnjD232BN2csmLU4pNNh/SlCmrxw40sN6I/2SZtHV9B7xVsHIn7nXs
kD0i1bzmUxcB2yzPwZinJxAfWCxizHEruYxmbKkORb18ph5xC7pfBi+9kV0h1epfY4v45nR0q52+
GI+9YuNflr1Eg5JPW5U11cFua8wDevFtNEz4JoiZZUUYI1NzD3pUgctVRp5uJa9tZ5yzkeSexOnN
MBVej8/R/zGndnuY43rcaal5TpkbfUXsRzAPosOWkvTBkEl8tSeRUA4PO5sGSjRQ6hlebXzPAdot
Wcn0gCK08un+lb3WMts06ewcBsvEeNSo4FUghAzSbjtSu16mgn7CgJ/CMFq09np9o0W/y3NTfk6D
/stJ+h8EAdXHOFDzq6Q9TWvhNZNWdhw7mkv34+F+ZGDzPNiUHDuJGhzWYBmfigRZPgc3R7zK3+y2
0UkjQiygKrt9qtiZ4vDB8mrhDGpolTGH+jakxASSY8HU1KzaSyKMVwbgelhgmtwN7N2gCPNvFIw7
t32mnoe8tE8NNuJVq55vBkzn71Xg/NLUwlNFoR+oM8031MpBWC3mcrhfhPEDo7HHNnkgYPoHofLZ
tWyVfpiHpg7nislmK0wNvKrnXBflvad13b1WemBfU8t8z5snl/n/iwtV/TVooeWkVWZghw2QCQR6
G9mjlDptAe7eH0OW/fs9XEdtdH+YzjYyqyzDNeR0LAmZCE4WUSHLlmzvJrrfVNX4gX+vCCGIH+wg
k1HvSSb3eqH/427OWPs0zleazTW+DW6cdSsWrNuu+z29h6UIEIQGOKe8gK5lVZFPHheS3tKL882f
96vMRaPaWsJBolCc4iwuo2o0/n4T+JmXb9zmbHQN3Fur/5l3ZbMTy8wLjPNSRZ3WVNH9npHXLtdw
90N4TlpsBppm0Z93p/VuBqslajyuRimsw5C5sozw2krMq9zcH/6+cbw02zU5s9rMyevo/gL3F/zz
pf75XGsH4eIl9bFkA7Zsi7yICegb3++/lt+fu79Arte8pftb+MsL5hJxFnSH94YeaVS7I1+EJtIm
+vPx+mSSagu95hbtzGChsy6qaqsGNvnM7urofu/3wzglsrpPOmolfuP38/eP/y/P/X74+/csxjzE
2f3zleEnF/QOqp7Sni8w/f0t3h9rmuSbyFQScfDrDC4zO4rt1o6KMXXh7DolggyAwePoB7QOX+6/
oNnfA1PJ0+RNUp0Do/z763pLxdFx/ycwpVRMhvnJ/Z6R+mqni+7H76fuz/vrr93vqTU7Yfbq0++X
uz//52vWE40/W6KfK00uwnTwiIxS7t/v3R/ef9Bn7MAxW9jbTL4EDD9PnQTxOQ9usQs0TquiKVVE
XbQxE6s43b/m9H64/f5ai3w/rCfV/Uyasr6J7jfDes92sSM1pP3stGScokZWU2TSnqepx8PfN/fn
ynRhZwiAQOQdvpeuKOvd/Q9JBCfJ/QaIQLKDpzohF/Grt4Dc4W7VCxRrmhk6F4IT0TVhXLBgrnqu
lFCvaPcF+rzzS++AtQzFlv+q+cQhMG4+iLICnzq4exwW4E3SN6Oqnq2cFiyBXNCQqU7TRNssiYHs
YD5QoJlnH417ZuTGdmaHt2F0+Ebk2600hb835/ynH7DfYRD+Rjj1wSq7dbLIOa1V9Yc/W6ehUva2
itPkoCzrioWBrVKDUC9B7E0X9N1snFtniuSS2HDqlrXZnMWXOHeBw/EGN+PGm9V3enHMyhmMbhCA
ocvnm+EFURGQ/NLNu44wxhK7Nt1NoBJFUSJqyd0TUDBydnHrWv0VlpC27TsgFq64ka1ztmdF5Kl7
HrqGGWmPC1z1H3YBBXeOD/iHgOAZeED9H9L5AODlgocMTirJf3C1DhkC8vcQXSA0H71WM/9YFqb3
IEoiyCg7yN/+JpHOmzl6n5p+0FUptpOHKbRjzjIHnrYhg9naxCpfMOozwUlNNgss49k9Uqivtlmf
2wQw67ueHtA1ibNvTdYUbD0w/RnmdML6+CSY3Awle8s4fsyIY9gigz+kFeQTT0IOCEKrsPst0xwa
MmBcgKIOJ7vTyF6nZczWzeiQOvi4+F0Yg3xyip1YFJvDSUuwSjNXSPcyLZifB8bX2j2YAdssq6TE
l228h43ylHUPVT0TIVLiwg4gg0G0K0MSOQf2tIXyyeKtEgaBLsNBi7QFxDZYmhogAzZdSdPMrkFr
vRBuEmxjF64H2ohnWlRX/nYAdnOGohi/0X5FXU9tYGyEg21MutU7Z+cfRhd2C31SoRhwU+Cf7ISD
yzDMY7yQKaWs9LAMGV68Xv/OBgKfwMk02pBjG/wRAUohffnNhL9CfsydVdGTzr5ncpyx0OkhCsl4
h3Gs4Q82nmfP+RkDsHHGSOZatW07PuO+1c1dbJYzQ5QyPrSTfbRXs6m+2k711YDarVZUczWl4jeZ
d1TJ+JtXy2q7mlfFamO1V0PrhLO1XC2uWIdQA6xO2OVugMUJu6yW2PtT2DQ27WqX1VfjrDNhoVV4
ac3VVEvgl3fyVqOtWC23y2q+TVYbrtbjRrRWay5zRQSduHWn1bYL/8vZ1KuVF/+MR/MAe6+9Gn1j
/gK1Wn/t1QScYhqqV1uwNuOppIez7IPVNNys9mGLMRqdCSzF02ouHnAZs1AMr/ebboqm1Ygs6ku2
GpMFDuVmtSrjYR9fvdW+LPAxa2L5VWRZjyV8zB4zS4PoVe4tSRSxKIvg6HnLeppo2TPZDlFqE5rD
YNYfnOHcLA4zgq7XMMM8W53lPYPj38/FMjzqvfnSVO2PVC8DfjTTq56t6ubaXctG3RhPvpFjr4pb
xDa1MYWY2OWuDNpDbSvrwWBnN9RVd0b4/Um9k+8FbUT6flNGuWiPF0+8l1L4VP9ju4vVxFEwviL0
6DbmAOTT8ANKJ0lZWOjXBnzu1TFn+1qZyBUndA17Fx85Z7LA7QRuh7a/t4WtZVxsw35qhoHpkptM
O9pValNrH9Y0uFerg5uC7ooI6iYLYQ3jQ6dtGrZZt6rVy3SHPvzXXJgvKCvSl472fBp35Zs7nudF
BRhF3U3q5B+lMY+XOJjlVWgYr1fVTdPSlczg/CRLexxc/vl/ryw2VsfAv6KiYLkBJ7dwtpoGbvK/
QiCXwRRB5lnymBtEEY4DQ++ujDWw0N6bj2jxZSpVi6d13juruGNyu+w/vAXzv7k9eA9cUHVg8DqD
wL8i5YI47XoinOWx1JA7xb158xKuANqYArwR/tfCpD5HECD3QT2kDzaM/cAsja0GU22rGqtEGZek
51Vsqg8GxCY/ee0YLp/YruoPqwr03o369x/c/4PmyCcHsov0Ncv+77lnuBkKS9QTH1zQEbPnGP4p
GeIHw1qQvdeFfXAGvw6nwTgN7pwe2DblXxfraNj592ycL6Big89pJw0//e6aOokk1Uzzx/mFQMWx
uX5RAtONeVQ1jtWSxPH/gDlefTx//eJB6K1s7MDlz/hrUMusBJ4ZwyUxOqko3W28e2Bj+SOcliHb
rJ9QZVRbJE/Dfim8L4ObcXmwr6ILOlKpauKjTZ88ue9OLtrj4vpfgrUD0gj5lTPvUUxSHiZZgxor
U6zCwn6wu6L/E2H6/y1gr/8JYuca/94CRhc2/T/bz7Ymhvrz/zaC3f/XfxjBnL/ZjumSIeQ6Hq3S
1UrydyOYb/+NHEWXbolhu7ZPiuc/jWCW+zdCiRkvOhBWSSl2+b/+gbKz/savchGF+O7oBh34/w3K
zjLM1WPzr9cnBg6gFgPPgd9skCZq8fN/4bl6+dSUbaHEMdMd++BO8s3xqQF1MewqafZPwvLSp0SM
DPmMAqUgdaEldesZgJ7c5OXSRw7TVgKH3WepNXhilFntMzzKl3Gm3zAutvNI8oefyOHR7ROGfzj3
kTShC87G8qLWHrLVXgMj3+aZvnwj1qYKq2BEvtJV8pwvxJgnQqEYzAzvqQkWKFQOo0Iv78M8cZMt
zHTr2ccBsO9Mwzw7ULbPVML93mgoWswUF6kkZ3lTz2r60QXaNfUNjXdOBoBduYTfTjGJFawMX/S2
DdF1Tl8zH1lFg9RYwq9mKXZrwozNiXA1D4FewZa5TPq3ab7HcLKa9N3SvSkSIjf12n6WPnEGrm6k
b7TfwtIpECQv9Hmn+mFenuY4tU+D33wGXlCFgv6o0UzgiDLHvwh3SQ9tryEO28m6Mx4snKEBqqGd
56Zhs5TDJUA64OfzWUFEjvmw3vWuBfmC7FMEy2vtkmmnOfAKXNf+paGGr2v+OV3BdYWShpO9mAh/
hn/D8IbcifEZwV2w88yX0TNZh+1yX+mG2mu2QrBZX4Tqg3f9LJ50EA6PST99iUcyp8qpGGiPC0TX
bV8foUmNybBXIzKYwIBXxlX50Z6G57s/o+zFhD23SA8BfwJ5e5qPYJTMvl1XU07SAixRf/tmpDz6
Nr3divcYiTbyRZw1fovhtTHqo7R/ch41x1yU9tGbXeYJQVyEwMteVQ6lbOdB4vdTdfPN0tx6Tiwp
81b4p2NOB2l2097hy9mDyGaCNw97nF/tqZga8hFFznJczkWoYXE+djmaF0066dmgnV0r/bvUmHDO
SWM96VrEGmRBycFc4vQBu3xedEtABgWV7iaRZTLz89mrhFSW2l6LVyazi41DDIH1yATQZ25dqm1s
Fd9aS88vcr1hWHuO8yE7phVyQj0vOO5TOl3KikAI1ZEXPLNEmFc/m8wrps4yVIB+w8wWL3km9xlH
VuTHUMZGMUcMUMRaSwKM892nyZop0VOc8a5iCtuWLXBzWbHh1zP82o0aARqvc8UEXWqpeSCjBp2v
H22SVmdemC6YxQhMeq9mk048HznttaU5iHj9TrFKiVgsB7O06o01u8Pe64l+kaLfvI5T1Z/JEPlu
xV1xahu2iI7bbStfFGGto2yDrnCArdYe5+UZPtO5Qc/z6OklCQbG+ufP5A0iPEeeq0Ft7IjcO0Bo
CnYypkSqESqHypD5jlGWT9M3/9Dp8j4GtYlwPY+ymA23mfjvKenGpDWkiHHXTqab1F/K2jh4rUJ0
yxX4yrnz4XQJUjcF3MQolqdlMueT7kFgaTN88bFM9xZSql1a1ahxejoJPXy2UIiU7BWdCBl9Lvww
LnJONJvLRFtLrIwYuB6sLGuugr2YaKtvtg3YoQa7ibR5q6Y3LSh2nZ3119okemFuGeQHvdhputXR
icrYkwdwFacKJpldw4hCCa3GCW3aEnzxA4aESwXXWDglacoxjCKbCClfq79maIdn3dv3DWaTBEzI
gxtM0zNzm3JbeDK9ePNCSAzw8HX+720Bqrlbcv/6W+e15pOd6zcT1+PNH72nZWHix2ibXcfK328C
qGN+430fB+IOa+eUSPGejEBR/FL6uyqsByFO9BacTY+96TR4q56uhAPABgy/W7r2HE1NHIXUvjui
Hl9EbN7qwtnbKW0KF8Y+3NO23rEO1RcXbWg19x/6zJXf+KV7qXmTHP27VAeEqtb2TuXTTUimoT8k
wWJukx4rYTaQLNcqc2s33iewjuDdiuf4wW6NqM3RF00yRgsvmIaNopwubqkR1o5PGtiFWE1B0+OS
+vU34Yz2zbO0NxxR57J1+7fa2wG5sq2N4fnIv8SwR+bwB0DmHgGt2ZNBWzMFrOjLILjMjmVuz+fG
z78UmfFCu147+3EaDnmRv7bzDznEtz41/TehaV9Krz9L6YlwWVs/IHfUxkx7c2tiOdiVBAwxfW7a
BzOlMzbjS8bA8G1BzTW7/ObAhghaWxNQWlbBNklm+KBZlx0Djviwi4MWbQhdcOtnUqfBe5M0znHR
E5omJCv0uU9K3Zyb23HOnic9bw5Vy39IRK6ktIYlIL3QkMFwtpWZHpnGfIlTpyF1tkS5lKfDdvCX
Eg2yJg5DLBE90uM/uKl5VItTv/ZFb20rVU6Hu6nLJ6xNh+G791poSs7g6JegYbaLu8Y/+Is77jwE
GKek0seQWF0DNGaV4HdjRED/+5tp6CHedfMNkOgEysV4ZDCTbFvbdZ6BldjJOO5dSHQRE040YY7p
HFipQYUh0AvpP/xhzvMngjzjfTbO+lAF73MxPlMYfS50JrboPIOdnau3ZAjQ2XZ6ry5LowGw8wkl
m8eo1sYvUkWaYaGWbGS9hY6Lx9E2zn8uJN4sTvhoWBWFZ+zsptWPLfkJG1w9JjUAU/a8BQOb2qrE
qVUQIGN+mo3uPOXsy0+F3lgXM7eyvWhYqVMbpKKtKv/Ydr3OnCqtX+tMLDtkP/6uN1cWRo1uowAk
dW5NC1dPSWZAn8+RHhf+kdN9U8XjD7d4LlbXacMo/NAZSL7aJjee8yIJvW4IzlZTH4axDSLljG3k
Wbekt/Vn1CuTksnZNrKonesai1IHZ7BGqT7FSDZSF2y8kupJBTFN7jhe8037bQrU5KAY+V+GKo3c
Bq2MkPS9vKL41SwNVQHCXixIT03JkY35bnpOCCvqlOa8tka3KTpX32KF0Pd+lxw0bPKXUnwryNE8
+d38s9WdmoZcTJ+TgdbqYLhOC7xI2FCS95MnoO71ut8MfkEbMwftnyflt5E92t7Ul60cE3/r5qb+
kJFssa0l0Ul4dfQ937SFpOIrgXmoFZq6VztIjMlphL6/XfxVmuX3t8FFk+ELWggz+op4BJyiWscO
bb8BhTmY6cV16l9wE/GYAOpzSWfAe2JXJzX67SP6hY+xTldl50vnafWLONzLCKYnZP0Yz3Snjb3e
NHk45n31ZWh2QL+SSVseDSf/4QnKDttUIZMT7+pTF4b4h9pDutCW9IKvlfOMbXW8If35dIAdHcrl
yNwelI0h1BMGUpqEHSl4RbFHS2xcdEirJBudi2H+wwKPc+liOH9VsrAoeJkFZbVLGCSX+bmj0dJn
8byrDJlSrYnuEaImccwjzXnRP1KzlpeST5GBOhIH206KY2rlSGg04h4JTDL2xGC8l6aCe5wv+rGs
nWVreqBXGYV255wRzGAhAbeLOjnO/vxmE7J4sMz41dPa7MhsLDs4YrzhuKcgaBdU1D3N645znvkF
5BuNjJUIs2z7xYMoRhkkB9HcpF3trGR8CiBs0jVH4Snqo57bcRgYsx45ZsT40XhohGuEFDJwxcg5
2cTuMD2XtnxP13zn3pEnfyhZO+XynBPho2fpfK0z4oKSaXqsMQj0Vmac4JVaJ20KdmAOACNrFOHt
WKvdoHKSpAmNqyqW3FizsktezczKZkloVufZD50/wK2a3OXArgtSjWaBxk41pMc+WUxiXVEUTrUS
787pXgzxfmnWTj5BjvJFZb1cdwHmDSnKNh6X4OLlNOHgdGeH1pQQMGEnZUYm9kSnPDHVFVd+HhFr
heInx8et5Wa5zRx8YvCr4O3bM4rhtSgbvXG6iBRbXuyazUZ2IjjrY/mNRhJKCa0im6AXDRMOXAWe
tpK2IA5V7Il2gTfLne828y4AsXHsJ0xe7oB1poHtmU2F89JaWP7cmtmgzmq5c+Z4Z26Neny2Atgf
rcfuaf1hNpCuA+9os5RyZvoGrjRwSnrkGucul2N4xt2pTsixngfZbxqK7X3vVAslRlNQVQYnzaLw
7TNqaq211gTL+ojaESsPiqYDQ+cjbuwrwabjllcGrqYPTC/wgNT9NxQ4HHbsAzauo++EPf3h+dIP
iekhP7DLf9imzglpyYFxA15NAX5rWxHauU2UtYTjAlQjCCCcsdwzFEJRWgTDyUxmiGaqMx9wogP2
Qz8Ww0IAvcmK2YRFIr6IHGRqrHymHetlgK9up4p3gYT9phbToevvt6euybdLmhD6Qq7S0W0NOzTN
5IHcuerVkNUXYqeirB6I5aVgBPPItT6ep/RsT9MLjorhUHe6f1glnGyuWOkmNix6sRpf+gzrPxEt
OADqPfkUKH8CjHPei8QczDRl4Sqa93DHsf5RTcftwdO04VCI+SMQjfGAfAkpMGzRMFgPyxaqjLFa
FUH0XeUsPzJgcBx+SPb8ysrQccxfVTksAMbx4gPocve+Yp4+LjFfKPjtPvDtDXCDLMz7Re0H36Wf
rFWRM9acKHHt7QtXJBE5lGT92M3JaJyfBvzV3YTQe1snLv7dDL7vlMQj66qywnmoMXuq8L7hzvw5
R3JVvsxzzic+GH/Q8DeRRKRilybDj9mRfN0FvojGRr3H5nObKtz3Qdn4x35t2WG5o7AtAZmNswbp
sfH0UObQ23NU9mGdltYeXoUiVs0/KkWSkm0EaZh5yOtzaVLYGS4E5ay+ajYCdI9qxc4YWBhYLNON
cn5kcLpjvSHtakwgfcYdnmk0w0wA05zlvuO6vQdr/+k68w+1QChEQ7KoKbjKAXJnXVXBtYm1k5z+
i7HzWm6jSbfsE1VEuczKuoU3BAF6c1MhiVJ5m+WfflaxZ053qE90z0UjpL9JkQSBNPvbe+1UH0AA
OpvvFChDNMnvcEIgJ2O/QevI1pXGTWbPwWUM+k9urnxA1genWbVvyuvlsbJFe2vKGxm3Pbt4ew3Y
j/YuUs6mxmoWIVrtO4eIUebfzQP51ZYhCn2gbbYzm9TamIx8aJSYf6tktjZjPRLorbiEJZO6y2zD
epYkQe5iXPPEEmmLSbmbsnsUjxEBUbqm2muWKcpl2jDaS5VufJXrY0MXb2m7d8was2NcBLpeewWz
RHhhaqVR/7dUjcgF1oWpMsDwQSEm8WSdM4kUBUXGbbWDV7Jp8yh4ZZC778wq3YUJrnXL4bRTFppY
53xHHdUea1h6z42g3RNRX+puQpPKyhn8IdHztXRsAADLFjg2tsmYIXmRTTveUeAw9hQ0zlMDEb2d
MLENa5xu+pnoeK4d+v0iX1y4d+wTOKC3djQf8Zwues4rnirqDqSCMRgGMNPbnEUVuyIGubR+K+li
tgIk+o5GwToQ3bbUILfjxu4PHtfMnCjk0ZjVg5Vr61aqz14T6DeH8lZZ2O41BBuSbGJjsB0cifWu
m849UzBlHCZcsTA35LhLK0QqzzV83sbxcbIuOPuiC0DJ96w19GutZgSD4mdrGPGTm8XvQbKYAYPo
83vHSrDNBRoSAaA+Eh6z8dIjxMyWbJ6ilPXFaRyoNTiQo67t9yxy9pFlhSP7gxO22Wvk0D8DY3Jw
yIIDioGmF+b7PO7tK4BIoNM6CPclL/KW6S6uElnqA8Ap6CUYEbiImAff4EXNXk2NGD8tMG6sq4UL
QSIZQDiReDjG094bOe+FgzUdhoDBIMh4nNUJ5XKpFf6RszfdGBIfTJg1jyNHQBtgm+iqjwRFX7UJ
2pGThjs1ZmhTbkmpUPIncRvzAl11K3K8nfCm7GNiFe7KH/F1ttqM7uWWkbE61iOcUZkAY6732OuB
a8Zzeo5Hmh+YeLa7cKy9C65r4wAK/IliUb7/JmV2kDcHwAHFvo+oMqOiu9y4UxRfskHY+wqnziqc
xmntj677s6Mzp3aPlRj0u6X9lWuhaq5Yya9M7KNDlgQc8bVHhNHwL2b5pcZ2P471tG50S/zd9D8i
g2dLoc9Ag0YKCNndbprJsDmnlHRjQL9xshlu9adyZ9pHnabeNNhpgCKXd3luiMcoijaJNt+ivnU+
Q+M9CIzuHDsCE4wMjtIGrpeo7MQPM1yldhlV2yABKQU4ZDHrPLu4sTEMAzEmNx+MRBArIypyD8gb
ByZ5oxQ/+1MB3dcnTcCqWY3giHjNlotY6wz6UcQNYiatJZxpI287J3axLt2CxcIsXnX6MBJ+Q0qR
v2wnIqFpkB5wXYyi3fCMbdm7usMRBIm489mXbWsIDkKP+VoDQOXwDa19lgbh+XykwkGpYI9wjopV
eHyRJGP8Tv3umhQ3vQphaBxigu4rmqbDHRxIta76IVjZrQ53AP3p4FwUix5rHVNxj264uHRXCPpL
g4eR7+qmSXeEzOim4q0+A5dABIpuIF0fKWuis1y6993Y9a9Y4ugRDZr7wVW/elH6T2li+U+Vi0Iw
ok0o9zYwigXfQ3gNyZmumVweDUK2a0MF9VME5MrgcHcZwvQNGI4+sVzGtEzU/gP6yLocy3Q7zGMO
XFzWyPoQP3FDEPcfNgYDgtNkkXs2GM6u4jrHW2p/2KjmpBmpvM7a+E160H/T5rUWv/oetNN3iQdU
uj+STBGSJfKHCjk5R6N/pDsd+1hV3+MQ5GALsf8hGcsnyeB/z+lrPGaTe89RJzyGZko/VYSTICIK
Rm7JMNZZSatBUNsSvxFmi66zTqSqG7TgZqEFM14zSKQqr+B8xF6R2MwiCJ387Kt4acUAqwqS7jbm
IOmUUfxQBtbEOQ33MZ47dhwcwAZLsp0pDHsjMJWssUkysx9JiagQegPN6969Z9b61DdrmgSclU6Q
jdPs0WDA76T+eLKWB/NrjJEG83Q62Itvr43Fk4mEsgMR8GnUS4S8ZJnsqIXgcA9Lv0FxNfggo0jM
k+qiw5Qrc93UA4H+3rxyAnF2g9t0J09TAq/wra5xwJUHQbhOtmxfniawiffLhj7ic/KXHTQdTtVj
pICM+ROyUbwdnXI4dWE4nEa8YYqnDe22SVcegVquFRg6IPY6uXtPTYHYmYQqdCdxxc31gxssUcas
XDy6Id0Ry/eZ9nLm5xXcsbM2W5sOz79fvnhdeUlcGovBYm6yXo0HjtQsriXgPCsW5SY0oZP8+k6o
ST3Vp2TCh5RPINrqWZ++H3AdrWjyNI9TjTg4DKne5riEqjbYAX59o0ntqyrLmLWIkpLFIVfEXB0d
kf3xym4mD91prsUKA35TtJuIiCsZEG8/jPUvcmDsogZSVUpqwf+Yg/docarZs+ceShwxwvA0mWwe
whQUfxhN9sZZfJimoYhWgU/YuMtL5PsByZdECPOXjUGH+AlEVboPuv4utRM8raM9bMto+NlGPmXi
dvqEadpac9yjH4G0iDWQEXJNRd1zPnBp6LkRMv/fDUX6WFCVSW6wEBsdmyvZyRPqYLnDLknBRJ7f
Lai2PUddZ8lRFtM25ZK1Gu102AJzKHdQc39icfkq3XnfVt7znGS/A4oYzJJCcAjJAGemA5gp/zgZ
kT5Z1CHvADS/BqbX4/XDIjf106cgLLIijs4pMNvTH3TTo7KOUzWsZoX1C4ypcZrMsaOVfaTUc+IX
URcvlHu4m840NbVybndS441XLltgKS5QKYqTdBO6rHRwLgdofFZSzXv0CV48Yfjau739QuGStYA3
DoJF4OjVRLBDsra7uZpefFrtNt8zklmXzZnWdb7W/Z0VT+DUVJd+ACoHiMXpQ3gas7klniNjtLEy
ec4Jz9GrPYxya8aw4Ue8vYwxwn1q0MkiutB9nyS+dAsTiRW4G2dx1qJYTea6YnzCXQZeuxv5LS8C
2L2WGMkAlaGzqtHpF9/ksDxMmvYorpqP/3hdLkbOCZ0RW518ceP+0kzec+5/ifa1iaNHuowDAPn1
DwJlA8qFTwSqkFeVAxGeu/TPaMKx8XFAS8NgFfYxENquWiLWxmIaBL2cBjjIStc5VIVnnww+ObKh
Nrt6YY4VrbdsxmsHk+hh4EUJdhoNcSc77u2/OKb40tn6Wlub2HDvhsx9RHFcZ4vF2sB2oezq04x7
3rzFuU85AMunUd/mEBSRD77X8CBfIDe8E11/079UdJ9bsqO35M7UWPD7brlU2wRB9ZPryZNBWWQw
9Y+V6haDK646XOoBWpDsuo1pYe4k1fqSNiCWDPUS8aEnL7K2g5OkB7HYu8egGg7DbKzzkQhh7SxM
x+6URzZPsSzwHOqOiVDHiXdGIatrXIQo2gyZ17KN9QoXRst1sLYmYjpT+aBSilFsJkn5Rti5T+sY
lSl5in8zDNHuYB6UcfiY2jVqRGERZtDpvYvnkTqwfoqfQuQnji/EV3y2nZAGqE3k9IyOYfAvkoYJ
CwA/3iRz+iHGr2SxY1MTFLUbhQub9QdIEo7STTU5+bGZ3UPUCH8fciGyZDscnAlHcxS6B8yt1Slb
fOFm4p66GhSawH5/8AyHGuJsR9iuOPTDEuyva65Jjv+VRwbB03DmzJzbONE8pC/0gbVB6+QBWtQl
lt47B2KSa2TCFQvGqavIXq5GYR3CJoSnYTn6lAVE7ySfbyXgoMUU8t4IzIRoSRduNaA7TkqDi5u+
znfzZN71ARklzpNoeETLaPY8zQs6K685Vo+QilZyHPFu+f2OTO9rtXxaEGo2vJrfjjYeOCF0KMzB
1WT9+d7uvh+qZW13SY9vE6FutRmdRzvi5wtKvWoW6zkwyqdaYMcJA4cDMbGaDT1nmIv6mruKzb0w
608lE+rlu8WsQ5VGOPPWLnIy0FxQsXHlq7IL7026PwI/JErVXasWxJVMeaOn5fRDDRWdDczR2qLh
0rzs0st3/v2nIfvRx4G98uhCWI+l8c4AEzh1kb+OD05B6o0ntqrgKk4cfCuOM8izKljbBUmaullX
cDcSzH/sV8O2aetHv0xcYm5kmITZMQSwLAJFuXfxR2tc90n/Znv5jy6U45rOZnz4Gcff3KZx3fKd
n/5yOhGAxVmenYKhmsL8b3A8PaWlpU6B1xfHBly4C/Zg31nDqxDsGSznlM4EpCtBKTQEqMjC51Xt
bjOlkrXIknCT+QFbVwZoC96PT57K/lO7BKgFOuZIYvp730bA6o6G/uGYxrMbj1cYoOBxneAchvJQ
W+6jxoez97QXrKs2nVHLmCJ4/XTtdDYSRNuNpmQ4Wck93P3XqU9CXt7NfdqOZwdFiFRttJ2cxn10
GkgVCYUnHHbHO36TLUaA4Tnshysn2wdua2qjRNPgh5RkAuPij7BYILgrb3xziZbM2ZvinVR3MKwC
YrqAsQ7tW4rn8jjryVsXUFDWMuwBQpm/KWfh9FTCr2SlC/YxzvntEARPDVdAnOm6uaKINkHMlUWr
Q2AXhMyyajwN3bjPMjzi3iLMOV4Z7tLnOqFNrYiiB9aJAFkRGUMw2YZOYFUWK6MV6mO3FC9pvNNJ
69H7FJaUXOYmGH1p7BunDvYi1dkhtKhaQbFbMmzGrsuFeTSV3hWhRi7I1UecKVheFocYb7r2jETO
TUxFT4HjpouHaxtiAuBgkjXdjyApfpr8ildSTdNaWB19SQ3z56GvPwtpfxo0gDmtOJuVQxg5+VlY
WFjKqcUtoIzhOIp0cYxYel1ws17D/Vgb/WNpD0duPBa75CrxzR52nWNv2R+LjZ8Sp4YqRWvY7Lz6
EPIOVvdlWsZBW3ZwdEg/ZRjF8WyLW0L2b9OCHdhbNEOtwjp5/s6l66k7pH1gnQbxOyixYkZueBTc
JdeNpCPOL/80ZZC9+wXyis6Pto7ST39f+1m4TjhBHmhjdEm7it9+peU20VQB0sOMeh+cY7CTKzmP
at3H1dGhv23LDwCCSCKQuYIOMlXYGwag6ZrKDCh4I4zCwJWvvAjW7rywBHVlcz/CGBACaVom84Gf
w8jMwoPdPpo91h0DDA+0JA54S7EAqrMZ/iABUSzjlF+SboWNyV+GBPxlHAJDbIlv9gH+9NSkUpEY
Bm/wHJaIHJgQWQFP5xCiND01TRIesWBNJH3ol6Kc4hZ6eldRh5371hfyvbipzsu5Sl3aGQN6H1Y0
dcTIdZ1GdM+yq8UFW+TwsHUY7lmgkoMqK7HmKv2ed8cqM7+CZkCbcEbQY76PJwnX6T4QxT5AGGK1
4pRiJht4eQBJoEF6wOTAvI5js/QzwpNrGjpmqPSCAYttzHahLjdQaYSS87oVXnuwHe93f5m3hNyZ
yeXUck2ua61LmTAsnzfj1mSAtgsS99Nunh0PsG834FGIRxgLzK9w/uD+2JpaQnhC5CodbC5p8YC5
Qu088FQMlLEw5OqQugbbUYpV0+UGJWaaDkuq21t4W7TADcwbB8ZdhXsezeW2hkOHEo7Ey8KzNMt3
bySsI0l0sAp6NYwsztQkGxnjolmwaBguwyad5j/9oZngB/GNicoH/zUBfC0C9xBrCIx0s3wp9ODa
PBtiLLZhlD5nVW2dp1KsndrgftdDw6sJTRlsc1DCN9jBGprw6CMDAwxqpX7klscmbWYEG+J5axGk
zuJuOroZPqBGW1thDKsoHwhl0DBE9DHZOHH/02vE09zSc4bMv6mq5BhcpcIpbDmMjdAd15nfHU2Y
Awo816nU9lZOZnpoOxKDQWbvkmBgeigof3Ed8sspz11oDY9GE/rriFdHlYoTg9FsXQfVPnEN8hOA
4sVI6yU+y3QTeva0CrX1i9EvuPKKKhadQBSZ7fFmQo3cjI/ccBrSevMaj0m8c9VMiIQSyTKoW0Sv
8V2Wl9DXDfMb92c20NeiBs8EbML7PC/7D8w/+TKjCwg8+mcGwcY+g7it+JRdBg23KcaOk96IDWn5
VwZpursaykjt4nJqy8xDCgIWBbFT5mCiM+BGzG/kxg2mP6UZjQenwNmufKr+OsYR3FU3jh2x8aal
u7PD6ErwdBUErQu30X7Ks/4uLJS1cty+Xi1EkKquho1plAyamVts8K8zg8aMVA35NjTCj8Z+KNpi
fqly6jTirTtwtB5s29rBWqzWmlgJ6qSJ1usNJjQb/w7fmAN6oxm3OUETSJDvRTZRN6s7jC7jU5gn
XO6FDZEN9NzazJdXg/aYwlOwJ8CxNkRXt6aZPHfSelOMj+i5Ql/BJqqsMuI995LhQ9xh0eCazusD
E5mjH5xIRWfGVJcB4yH1R/DKfds6Kxm8RX4ZbLrW2xEWic/SbU5pTsZ5UfFb+q62eReCFOP8Pxsk
WywmRvk0QKt1o5TgUH+rq+waeMAdLYuXjXKbAHMf5MY6j095A+O4qaaP5H7s3F9Oxtt1qoqXqq2Z
8vb+ZwyFfRf59Qo6Cp09s7XIkPk5m7laFH3LewI3WE/RCPGN0Em2VX1eQAyxzb7sMwrjPB+/UtGc
cPCwwwXjcJSmaE9DsbwTR87QrH3/LzZZm13fQi18UZ7XHqn8Ic+8nK6/H/7xVzoCV3Jy5eY7f2pM
NZVCtJAMeR5SjbsIC98P1v/86f/3v+WoGKuWi+fsZ+7mn/nEPjFBkI7cMyfZWTvVqCeTK2FaBhNu
I+L/DdW9SdIOp+8/Rf/zp++//m//7ftD/vkZ/9uHuO7IZSEW3Ua7VspKU9tEnMCQR3CGtqE1kzAq
W5x5UwA0hxrpNJqBQkXNizu4XyFY0ivg6QGqWeqt3FoR2Cb7UUmz2LnYkdeSj3J7bKYtxTmclfAQ
VSdl9wiCE2PXrkUtHPrkjlfeniWW7NLEmaTzo/E6GLS+RTAqCzGZKxylTCqROWgQYm/q4nPI/08r
QLfDx7LugNsstWOfRAd9gn9/WDPHdWmyzIHCFFSktXvh+mAHrR9h4nSbKYCsXgyoSFbCKul4HKE6
GpnAisMhBv0M5TWQm2J0Pis7uE1QQfYeV/hliG10w0+7khb94C3wTIag0kMXmkhzpdG18RMHzZAC
1L7HUWRLtbKXE6UMjNcu/2NqP38arI/Wmn4jrkab2QxewpowZOpMe0e31alMU8BFI76aubHddaP2
aUUhQDBwsx/G8muekgtnF7ZBU78aU4UuPbMUTCq757iwVdyIyEh6FARb3WMerFVvPOIiAvhji5cB
uja39JiPMEEL2fEvjUABPzCmQcgn82M36rkwIoe3GuVZVkeTJ/flKzGQD9UNxGc4OJgi5sSTw9Ap
K+rzyMKdVdQ5+3ieAdg6tTj1nRInt1TPGTW/nHm50Y35SB1v6tH4NU5qR575PuugVtWQadZBJwcG
w1+14I3b1vyDpXaMUzkmCFkPIQps7QFoK+EuMKtesWjSHZWx0WziHBrjVPp0ao75AyzLp4j0LuN1
u6cPGginYY0eqDF6hNRE3FuLwj0SosT+jpxKan5Pa5bku0NLz/Np7zcmC4pvHwHiZ+fJL7dtmg9U
d3HH68sqZX7QBvA48Ur4Jc+FFeY2VLv5jYsiQCsfOrY/RIcqaE5wrPB8j/BVlp/faq4O3Wgbc6Qp
NyhQMifJzTt/89L0Jkbnlgz43qJX0orpWZmViS0BYRlR+pFSQswAyE/f/5AvwIbwMxkDknMkjV2L
ZtBHjTzg25goBUWLpWWOWu5JBWTa7X0++sOhjnpouxNUG2FODK1spurlOY0Fy9l9UiQnGuz5uj2a
/rTyQk+uDRGcvNrghcN5GI8rt//U33HI+2gi7oJLLUCuhn49VRzfMvhuSXxRwnprR1GsHT/4oSvr
zkkkzXoeKZrsfWx6PI1gd7wh+HCCKGCKnXRPvROtzNmMTl2Uc6thZOY6Lpbn7Jts8m7VnbnzwN2s
63j6gBcyMfFHj+oTI90GScAvFsDYUynq3yY55CZKk8cOI8PKpPApGbL9ANPpsYiYbHVz9uopz4da
yHmd68PWYyLFaFol1zxNDqYRRDujdCNyQdIH3Qm9z89RXQb3rhx940Cmm4kjzdoBQQc83hHkZ4vr
zA9pZ+ldMVNd0FEG7D2OSDkhE8cKU8eOcOtDttyiBo/6OBtMaKOYPDB3JB2aDc8qQ+fIusQj/sXU
oaz8nwnpA9xcXbG1VDad7OXl1wqkel/ztNNdqdeMl8+RDSgvTFG3TE6k64BzBslXfR+FkrlVlbwl
FZXuIByhwDJ+hU9AxwP7djiz+pFnJUdFjDPEBwyKf0AKB0rh06Q5+T5XGgE7BM8Ms53ho/fj8eR0
AFW/H/yKSqDBRjeo4uZSWH0PTlneKwdTUFZTMTQnp6C1TcYI1UNvCTpnGGh8P3QVBhVhGpCQVfA6
pqNckTuowHHG3dbpx6/cLL218rE61x2E18NUkkZtaardwGimTpODIsmJYdUjWJ9I3CI7LQ9zSa0i
GAqa5RacnWXHrzOsD+YIPbuatLuzTevwnDdfdpyC6Vo+BwcAF6tlTSNM+IdSH4AisfvqQpKE48xA
u3aYefbNReFv+qgqJngVRrMCyHSzTLABzS208PQLu1R07FVlXnuN+93roBaEMfWK7iafg/iGybhd
jzRJcLtI3d2gpWbXHJkDmCReK1V0G+S4BU31Z0Kv5ybhnqWOAWItuKJitprfqtoW60z04dodLHYV
533oGBSbJmYsMaj4mrr1Hfp5tseRUXAu6y7UABwbvygfA0/8pA3miQK3+cMoy7PvDePv3CEUDQtq
jj5A/JUQ4UTMBKfCnawSSj/D8tUGzpTMYtj1CQr+RGRgjhii+nYVv9ud/+EMovma9BvYO3DM5i1s
XcltaRAbt3D+BB5m1KQMAdQ2KtkGvc3dsMCw5ZBF2VhRGKF5B7/T2cVH3YITmrABhuVcXCYPi2hj
zf6Tt1jA/bJRn2Rp20rfWlM8yjqmD68J06NWaqfy+gWNisFVtqQFcrhn4/RDJDd3jKPnorGQ0WOx
iRnq885gZfPq5IedNeFZQES8a1un23HKro4ixFSSluVTiUeuCkyNv1ibXGdrWMy49n2n/0esntB9
81xF1SnhZLsSxaOcOrCN1rytJ/CySWwFeAUwdk11FZKAsQhF8XuUkVcdQ4UGa0+/fQC+EP32JUzL
P3YdHVWD5ZvLu9zFA0+UD5r82hE1PbIUdjRrN8kTmS/uuWSafovwYM2UvM+ccDdeOHfnMBIkZjrr
1kDMv40NY0VPSojDJXTeob58N4Z0tNztUztCAkZuuyhpPrTYpbEv6+IS1inT1QQxtQcLyZreWR/a
nuNdnFKM4y1jiu+HnDvhKX0bora6FGlSwZ2J5VYRpF79468I+XvKAekl5qwyufNwU230Hk1kvKCj
OSyo9mOiqONy/B4/VR1X24welr3X+NDfonYNHdJjvRtTsucgEFMS+8fW0+9EtNO7UCzPeYVy46aW
e1enxovo4IChAxTbNvpjeXLZIqdXxkE9d1RK7HsXt7RgHNyR7+bXg8tRVykm12w+6UgE9z1+ACcb
TnE0pTf1NMgUCxHgC5o2OgwSPli0prCWRgzYH0bOkdh20ZIqQjMli/HByAu1VQFUvf+cyxV/B5oJ
DAryjDaxQdsjPLg0Vf1LYLCLAhDogHUO0taEeGZtX/rWPMUg5h94unYd2tQpdZ2iXaHbbCWoCXZx
Jv9zQSiFoxRm9myKMxwtyWu/gFPLBZwap7FxwL6S52slacYcKuf/RqGcLLLXZeNlkFr1gZ7oBHxd
zNk5zeRzm/ma7EdnnZ0UH35p2SZCgjlv0ZOig10FH98sJe3XydHunGsFE/vyzweVF/qQhd1zaNXM
tegRqHoccObkSWCana62lWk9dp4f/Jen0f07HszTqByLeZfrKbqSv+PP//I0ApCxmDG0ITA076vq
Q+uja5J+nTqJgudtSBSOPn6f36sJgtJMFnqDjO884nYEXZBl5bFzM+eR+au+etR74FkgwOLmxF8Q
u5944xLG6bxnc9LGMfWB9SHJ3cY0kRuee70tpfwF20yfMAdHDzYxRCwX0WfWZHiKxjmnLWYsNkAR
EE7dyFtj/wzuPas7KnqszlhCb61NTs/V9ZGaUrwAaDGvymV+/p9fbs7f4XWeIBBdHAFtSUzW+7sj
rnC6oIzwBRzoyd6MsMO3MtD7aij5cRN74igpEliCdXvuTaysUb9LeA3sBwdgLfLwfbDwHyMmFN4E
3Pw7wJaItj6IEIREzrxx/SWqPLyqbT3O00s+xvejmcOJSfEyGkH+AVaufzIG94yH5z//bHzdfw/f
8sPJ5X/YhS33r7rBYiLFWvQztneZZUfspcinu6F04s+o0kQgwxJmFZX1G6ZX7g7C6biqjNj4Cd+R
vavkENxk1cFNRLYtFMNW5qdg3qbOfGl8QX9DkyN187Ja6RnGF9KVvoaOl/3Ln1IRgZFz2vupo+rG
sNP2V88SKc2peJMwInZQ/peRBKlc634ugdCGoel9BFV+zF2mccVovppt8hHbffzC6abbZyRgDi5w
z8cMI/gKLxJGzAGS5hwab6g+8omoBEW4SUxxEXeOdVn6YHmZmxwmqOigEnnnWGc7ujUKtncdWor+
JH3CWt6tB5jyd5UPso3LLAtCQJayScYAGHjx1mvZ/+4ZdgVu+1l204THHSuoLR7bHh9D6omauh2Y
uBVa/r6ip/2kuFCDMydImtfY+byul+/1WF6tZha/WVoPqJ/BWUJ9ZMMOKGrvYB8kgQs73xLynpgd
iQsjPxC6hKRNyDCJduzbDf29RFSGnZ4r/UHsDeO4PvLeJb87+O2dnZBycXu2o6Gp3gtP+itKUV7w
YrmnJBL5oXWaaS9arJh9YlPZV7bONuOYEQWl9fGfX4XOv69EwvMs4TnQCkzP+vsdxoAnNkCPZAcf
wfRgYl12kDYvXv+W9fYtXmhmbtjILWKifc4AkSH5AZTFQs+NXw0t9VMLN9G0f+YCnZdqp3DvmczJ
zUkw6Z0mqvuId9iapEC3uOrnVq28VufAf9AgqZfZOqWPfh9EHxjbMG2gjq7dfL6YLR+ZqUEc4Ib/
lzffEq//K/iOm4LUG3QJz7FM66/ySUPUxtzZXnSYvfIap5N9tac4XMvMiO/BB57zwqa8JiyeS2iJ
K7c3u2duNFdjoPl8anR30y4Zy96zmf6I8GIEmVzESgebDJnlqsf9HeY9zsHFCDmPPyzSfyvHIAEY
JskLb6Jq4zMTSxt9L53oZJfigByd7rIxYD7t1WKT2bnY1WKvmX9tZsZZ/+UpsOS//+ohErjCl+Q9
UB//ZlR4vVmRCK6jQ29X/XXKQnXpGod5mf0uvbZ9mEENnuow/uW5eDfcuHob4mDTeOG4k56JIJf7
VFml17a3nrIpxcWc285z7oXuqobLqNhEzqJu+jc//giwKdz6of9Zj6Z5sOuJnJvhmq9OQlFOK3mn
6YS8ylReWyfAvs8YOyqz14LB23WOmzcjbON1HKTJCY5o9+R71B8V1XOHIrSpczghXVfeMpD314YR
8t0YTp/K1D0203ynqwl3uJCvGljztQVAdmW9fKcix9xI2+Jl2sbtI/4hBzaivrfrTnA1zImHDMal
I1UEVMileWyYq6tmVLNpJ/vy7S1hzT7qjCt/b8JjFlM9P1bCelRdVZ67unl0nIVdgyHqMecyWPkz
jmP8kntmrWejrMictEW8V50gTTErwLD+uTVrRgWDGbPkqQdhdenekK25IGnd7WBgSCWmGFYuDnSv
Une20AamJewvI9ayHfrHlwcfcUuaOl0RASuA7WTBjYqOK4pDtqdznu4phZNYFyE1Slzft6aV08Gl
PMx3lpHuYjstbmbcHbCcYt+LuZcHM2K3sMJ0RWt4csbTrVfSQDQXkQq2Vm3ZVHinLAWvHK44/4E1
os+L4LP+KSzKPAHcYOWa+w/Tc/R+jjChkIzk7NcRcKzAN6OecG+Av/uHiqsbvs2LhWXrOuSIoy4J
U+rJCHxw7bo1WedvpSec7QhddxsDOmW0XuAF9HBbTLH5TM68fMiiMV4Pks+MAslZfVavOMVWjse9
D4epvMu7iQFPFRgv/3lBhZb670uLZ3uutJRrudL/u3M3sgyEod4z4K4jWC8hwmvm0VKAo9teTbP7
1XOJfiyqJNhMls629AWAeYysz77wQugJCHcGYOZL6fvjTRt2dOx8trWc6ivqnONDA7Jg18PMPTiO
fGsLIP3VlF9EKYDGTgbWvbrXKyfK2nsfkLMvVMkF7wZGOLot474HDqRkKyzb28YFrt+A4TwI0WSv
+rZdQbHj80LklNErMnYhJ4URi/mhF0O3gVwjLgLW1yoqLYvJcPmDsTlKtSovHcQs3P28HmNhefd2
1tJJKmO9i4YmoSmG6HY+tW/5YHu3IY23DmmzJae3y6NTbnT6F7S7Y0whE0bLm23/RL7oD0bJtLyE
L80h4t7jhMtOMgwH4CH4TySobRbk7dDzVUJbCuZSwXxwZHhriwTLDVcwRnPTEe4FvSpLDl54Z0ci
62XAaQ85ig39IIP/Soz2kk41dAr3oZjxXHHwdk6R8IkDthSX/B/2zmM5ki3Lrv/CuRddCxrJgYvQ
AgEdmLgBSMC11v71XB5ZrzKZ9azbet6TsIAIIOS995yz99rY58HsBZbiqdiw7Rl62DnJOZojTDqg
w3QkoVwYdtmuTlHGDFiT9noeiCtk7IuobVFCIK5G76I9xjhv6HxBi+t9tJhxUswby0yqU4QeZAZb
4akBZjxUknEQZ59WgjDAimXyZ3x5LxOz8ZMQ9d+Yn/8U80M+yW8f7r9Net+8Z2UTRvXX/0/5ud3y
L8qP+A+dkCgJmM8tz/2vqHf5HxrKA0A9sk4n/RZw/ivqXRF1iTRnzh5k9ixlz19R7/I/dEszTEtR
OJWZ1AX/FcKPpvyxFjEx5C/BWTNF0TTxCvHz3+pMVdDHoDIN3mBBQ/ocI2dwaSYKg6fqkG5oPSF0
q9hLZa+o3O6xfVc/g8f2WUVttiTHrpn2jbNjCC9tue/8NSxnKV+XFtk2kU07MgYa4lL/hU9Jy56/
Lf37dA2AdpW/k8KgKJ4U25nvwtr8QdnoGlvLZRrw22tyh9KH3ODfU9v/nbG2PEZy7C1NY/nWrT+O
cnwqJknOTBzPs/HcSdJ92GGIMpcJhvrZ1d033hE4J0l01SLp/j/+5wSp/80zrPJKGZoqGqKm/PHf
i8wfqzhQ5o35ZA178bu4r88q/JK3dpV9Mz5FR9R9Gw/qPdNsdb+MUB9IDzxaDyZ97TP+V/Ui1Ufp
UO3k9+w0b5MLQqvmhMl4uIDBbrzohJBQhRBiaw8G2O3Yxcb6WTyHB+VOXJfmVwBEzQPw/px8sfTo
d+oVPQFSbLR53IYMPHs2bBshcPdWPWVP5LZiL9NoRBueASdztqUSjD5rGiwcuzlkh2GFFYFu/6Y1
bKy6uYEU0Dbd+qE64Y2Q9s3a3MGGeCsAhdrhZ/zIw1mNL/n3vBbul/bc0d/oADGQEbwH5mY4dOfY
E81V/DVtCAN058kj6iQp7W95j0e9Je0hFrZ40psPnCCdYQtu9oGuCnGFsK3fOEpnslc/LR1A1ZZl
jyZX8MjkwnqiF5DGl+luNpzgGOgMJx+LS/LFAXTMbOFYPJKIem9iAmXXeeS4UnB2o1t/mF7zd301
YP4kZPKbo7Vx1PGHSLsk8HKiOoNNb0Jh4glxibRhHIuoTp9e+4z39HFmFk/qbC5eiN2a0J5e6jeS
/T6KO//cFidgSopNZmRfbCgoaB5a9/gOT9luOAW7ft4Ed4BXMS27yFsaxSnf0x2OM4wY4aVwle/Y
I7WtW2W1LZIs9NFyXOmJK2Vi4MJMfJUb0FB38PHDownH1TUGBxIlVmAPhOZaXYWe2jhWzM5ua1fp
h38sZZuop1diGiw3O/tO+hYewQgFPLVN6UJgmtnGNU54drw2iNZAXbKe9iZ+Xuzg7lS46Vd9QdWA
iS6y1bN4lXtPuw+2Rm0DwFEwmdKepzv8yMAanV2CodE4VOAgN/F7t62d7CzfS4hAnoIPnVDhfcvx
4MV/Mi/MmHhrMyps3Y6h31Y/ZedhC4ecdGzj0qiewNFok38Mqxzn2abaIMpzWU+sDYj4mEGB9TxX
CHDX4F5Hr3WAghH29dWfVJ7NvRw/Msggumqrn5sUlKiNRxfxlkE2EJMCXjQ4qV1vy+gAXAR374wJ
EA/aEg5LZ/aIWSlW1oXkF8bwxwYcfcZQYwvWA4XfZ02eDQ9QXxHvvUW+xfiKiBkJp89x2vi0ZMjr
deoTzcxuGx6T2MGhHT4prYspoO89X2S8RSHoBaQe/EifQg9F2xUFbbrmgLgZ7zDw6WvCD7Vt/NS+
Te5m2oRPBEwTWZQHTnAmWCsg6PmRkea3ALO5tunC9tvpBbW7x8jCuhBkMhJwtZ5I0o3scT0GTiPb
5lnpnqxLf2yv4W7Rnl2ne/FFdDOXBrx4L51pZP/H6+OfJSYcO1lTTea7ksQ2p4Gy+33/kUlb0QYI
ApsGbHcOG17OjBczav4TyOW/LcLLv9Es2bDgW5ryn5jNuhboevkSfT1peFz+hTWN2ykYv+aGiRu+
W0ecK7b4//l///fn+L+Cr+Jv9h1Z/vfd1aQDLmL4oDWJIlpcupe/7a4kjqn6SFttIwnZizKB1KJH
EG/KkcDUXFeEN8KxCUZNV375HAewkyXzvVCG3PUhBVAh6Fu1nB4L3+83i5Yaq3kxr2AYMGVXxEPS
jeeREsypzBoVk0KwVCTSNjNH2VzVssRhey7og1fNqR1ZMtIZZ3Ch7kUljc/5rFQHdQCHQYW9S3Sm
Gk3zLJcdY2IjQhIqdhYTskLwiDm7b0kWoExmow8wn8EFmMziCUVl9xDQ1DlaoEJAT/ZulqANr9UA
ulrbHCgQovUUsJGRU3C1+gIE0TkNMlz52meH0rTKu3RV60hjcPsI9CCLqt2JWSKtFXHeGl0+r3Tm
Nba6yON1nwZfjbLdEqjchpTPRt7fRTkPgZe9ZTkw7Zyks6qWUGIsmYNIIl7ksibK25pLV6qjb5RJ
yUkeakxEhfiQ6L56jPpKZWCp9yxUGO4LTdgl5rShL3HR00XJNmUrfHdw5rRc4U6a3/JjKPmsqRhN
XN5yvh2kLYTUQFLA+M/qWq0y9CJoiuiX0tNBKHVsGzKg8E67hjiw8RnqearRz+iC+jHgwj0B9VTp
59h+Z6Sbvpfp/LRas00QWI5DfIfV/NOSuWe5Nj9q8jvzdEzrZvajxlq20UoY0iNpanHfHkNBy9AX
6hrRnvpzB7vDUzM2Ch8BTqpzSKANSqWgMr/Q9QdtDh5o8lBj4HU3w40waXfS+KMatfu5FJS1Gkwv
o14+l2P6Hp47McR1MuJzDnPQXMGjHDU/YnMkJ5o38Kx2iaM1L8t1dfAwhJveHOEc1TLFDUZM/QzR
eYiJSj+J2G5M29oMJ59REoPyrPOyOMZkHgensNSeyJ45CqTbMMTklQb/V8SFsBZSlfytovbifmgc
JUHjUXfDc45+WjQXcV8ZmCth/Jp4q4tC+jiW8g/fmHbDlNcsfElGR20tJN1EDHNXs1Hod6JhIhZh
Z2hPPa/ABLaH9HVkKUdpKtGuBitkRCUUW2gy3I/ELbvUxU29zsVu6cHZok80d/pF03hlgBRXQs0d
8LTXc+qgrd6odzrgmAyZCOoehzweCBmISSHoaairh5GBMypjgm2zIXJ86U3rBcdA1JNw8Mq1rzh8
n8eHuWf2OPZPZjMcLIXRK1JUtYwcI5lp3mMS54jWj5G+z4xa3ytBoAKdyM5TCEXNRgwmeybyZFuv
O+WAudrsiKk6zYobA0rZ0vP28ZJoPSkcUrWV9ZwwSEYDTUIIHF2dsdvn9KqEIvDXaoGLiTlR7RRa
KO2CZibZkJXPLhVUTGYvM6zoe2g6jYqHbMSQUeYeZNFoNxXRCu+cjNmUC31iJJtGNWc2mW7HmsAa
Ynd7eA+C1rixhGRWnZTSG0Ix2QMTSnaG/h4nZPnZt29F5kvek5BQRFm6v31Hw2Py81ovf/KJiPfM
Q7FkMO5zskrtvaAm3hjoEsvnaKX+DgvxVxXIwkpmOOHdRQ7xGOJ5vm/gLxjIl2wMyG5zLC4WIZFr
gBUcGf0rsSYb+RqXXuPWx/Q4HqX3NLGJG00c3XKtu1kgGchJrtMDn/3qQObS+I3FwOs5IRyUk3m1
i0uI1ucKal49h+/NQV2NR4ae/qn4yPYc2UkfZSrxymukv5r75oEZO1M72zBY589Gic8FARAQRBex
IfwpsXUH1UX4bpzEOyIkJI6niVvrO46zWPvRkJrGVroAzg5sgnbrK3aKiRBk1gTVNTggOuR7ax/m
nfkD4MBX1F/D2U1iVwX11HHD/rtSPO15YDDv5GjsLSdPOPU4yFvSEz7z5+KRg3xwh0/0GdHhGvIm
c3EwGy7Z5NZF+U7f5njNYPpjfoNpY6xxkxGeVtDxYW9iy9Pddt9upIpSZdXv5XFXBLu0ZwG1HDM+
GYVba+Dh9kPiBZD4hs1orvBj4YFVmr2kbpnvTXza2j1DWPFY9zZrqSba2OLRf5aVFzEUM5fzueAN
+p1GD5OHdyHGfN5nHnoWc4Wq2hhYENhPGJpjMGZO4wQ4s17Au5YuKnTzZC7p2BxCyWisX+VyrUir
HMLE5JgJgROOgAD/LO/MaMsFNHOIIgQU2BoNV1QU7vDKc0x0+TStW1htyga+gKkfxm4lD05M4whc
qgCsxY686FLwbHG6/NJ8R6n39Qc6MF4etGW4ExIbqX96BpKD95gqRM/vh347WlfhxBJmnTRtp1+F
0us3vC0yYctTbAT0pR6ME23FltXPoyRDtImyzYaRNnNmNB+NU17jOT+ZyKh/aJ5wmZ/9M/VTg8yG
qv2+fWTAxf8O3jj6vuaHctv/oCbLG0f9UlZEuR1xjuFNQ4T5MjxFOMh0xzrxsUkgEG3MAceoUzyV
K7AelFrkG1/5BCgfGcVa7PbkK1a8aJSbTvVUBZ7qaqfkSeOoOruytEcibRG55dYvvQFbYlNy/3fc
X7E7yvQgOXbzVHtoNQ3RfiT1mD6wQfbbE/24KdjyMPnTfX9XSK9FgS/XNk0EGW4EcAqkML9LIXlK
akc7SJVn7P0dbTfwslPBKwXHzga4xguUu6L/3CXPwbwm7QL3etrthQ8QYrD30UvOqADXmO6qk3We
4I/PNoFj4xbDNpR63Fnk1IH3sqt1vSe5bty1u+SI+Y2TTfpjgmn5ir4+PRDCSW2r+8z+bIh2xUeN
wp9qjqk1qCLbeOV9Nc3OSMp1B3XTFjaAoj66j9hTN/SEmwPI3pH0RBemJFhZh8MABdjgjc8R7p4z
muzMEcjWVXD/031HTYuQDekUbxEn0L3hgJq6J8P5aPGuoUSlL+DBoSWWFQCW5oQXKvJ8lySPPVQn
23o0UeG9QMNVxrXpKNvGkV6lFXTHp3RNM4dsbptwa22bHqMV4WD0FTzjgATDmx/wIIxYLu3qLr1Q
z1zbVbyNsDgdE5YxvKuuxcL9A590sMlOKn+3f1XX5huP4UKla4Ll2/XklxIjwqMm+xLq4baA9n7G
Bz8RsW0QRbkST/59iyjbgblLCTi4lOXtfXMWrtVee+j44tW8WIX9Fm6bvU8jhWPCxR8JC6DYdsYe
7iXjbWSN/tZaWR+ylz2zhbZ3eWhLh3FVnIJT/QmgAciHfASmZJ2ZWqgct57KD8ReR1ZY9VE5RU/J
PtioMjaAHYGP/mRjTZlAl0D3bbeleKdf1KPxUDyTx8gBMwLZAY6Ld522qX9QGuBl39db6RVywHym
pDuxw9AKoUaMPlp0hrJtBV7Ih9VgPu2kqgOpt/R3PO+Zq75W+zwC4evVr5LiKQpvA/OktU4trZg/
9P4mhH0lrXidEJLyWIrkIo6HAgVR7FCk9nQUulV+pK0yFBwWDlSV0o+m+uBUYUGrbQ/qJXwUcOvZ
WAAu8tp6kABRE32l24HoMMcnnTTyaKLX2xDeQWePh2gTcSKwTtWJOaionhC9og40v4FSK1vedsHL
/Jmdbsuc6gW77G0Ru0P8eMtIKUXr7E132brYJZcg2inSBw632LwEwzF6Q8Q3pPu5JqYYh+PeRGeY
6kcWf7SoQUJaIdNA3unCt91Xa9PwiviO9cdaNMjWY7LrHyYv/JRegIFSEQzH9Lq4eV+lMw0Q2u0M
abbzqrqAoUQKkV2CN/YlFgNFecd63B37c3GP4Vj7ZJDVONkLvkrIkPAqLZ6AwY7ZylgfUcGxD+uS
lz6N5VOAmEd3Em1tsbcUKzYVidXuGr+1hpMQ2WdPF5Da/oMQ0Q1z2q3COzaWERK6pAfCR3hjYoU0
B6FX+VE9FW+Ff1Cfy+g+vjPLvaVttE18XQ6ewip6Hwsbq2pPyppkJ7v4TBjCzEbxIm3Klboma55p
Fw2Rjbhut5SnHRQnN6zXmBy6LxOwXG6zbAYVNk2boPgHcT75D/nG8Pxr9wV5qeQU8IgJOcNusmDt
bHzPXvZkiI5/V1zQS96Xh4yctXedEKhvZdW9IdsLvqdd9i4rF9JzG4q6mae93w+kv3IIf2DPiy7w
3O964lWibbuLvOlN7dzqiVVdyVgmHQJ/q1Oyrx/AobCLKBvzWadNiVH2TEPpXVmJX3xBgvkQbEf6
zLRYF0OwHVceYc/+I1S9fK/dw5jVQkiMl+wLsafZe9mXBu4ywUy7T6SV4Jn5SjFOeOH7O1BnPtvi
JL6ptFtS9aOfRYoTERXE66xnbk18fKt6RbMq+OhFFLaDyko3AH3psJ9yBKqimkLdM8qBTRf/GKBP
Wz1OFOivCPj8Y618N/VnHbo1qbMkQtlG7/jb4IszTH6uOSTg/4aN4RBLigcIgUXtMRSDONVxxrVV
XKsU1jsNEylv/aeBmSz2icf+wOT3c3jzsW4EzvxRfVE14rEsSCv9bvQVSGWbPHgTQritvZCVzZ4l
AvRYG7v5OLlAPNfo7iR30O3hlHDMIBYmV9eFsJJ6t9y3hPCeoGSLDPJW6g+RnFQHFk/mAIk9Vhsa
fiwvlRec0mu+jddIOJoPYOAGbc3HCvcExhqbneJsrquTae7F9fjVf5kn3pUChrvH+Rge80/rMTi3
R2j9hKhto+f60PMu8O3qeZxWU/4tzXdoSvDGU3rB2oX1FNWr8dMw1yVjCih94JNM3ugEfo9RRhKT
GYCBHidxP8vMGolf0gLS2Mni1gxxPwSpBBNg+YEktkdU1wJhVVPttSm7bbf89HZx+73btdvNjCFg
IU9gy4QFukNrjPCG3X5cGHO588GFBS2RmHF4aUSMeVgpXFKVUPezzrRVQ1y1WMseKVQKRVUwrjO8
O24MqdiGq2Ro8TkIRz7YyMSdrJQiVzOSS2SFe10zuW9WS+dWzcQVI0VAzoZoEeJZqS5I8sSWSW6k
fySzeOgFc3xMBYFgtCt/Er3GMGs7qUWaUZbGQwYi4bVxe5USHZh31wwP0gJrynIQsTIddtHiwN0y
2HIha45UwvVD0ygwDX3zHb0uG5dQusFEljfCZTeoMXDIllF7Q1rTNJd9koyiMXyOohXwRJWwIwPv
YYB4tlfQlVUaeIMqZyssqqK9rzgdmdDesM7h2x0DirVRpVxDJqF27OtlMtNIIbg5jNOL4FcQI0XJ
P4aNctXVubdn1oe4A/uST3QyVSG+JxtlZ5bG3mBzwhyx7xXg0TMG76rihDwU/iWN/DdVSZpdK+c0
60fK55j1D3D1ipi7YbGP4pTaJsGe+vquLUUgTyrcmEnOwM5HGZXIxKEia9VtMFhPYWZgq426Vdib
ZBkEB6KzXzEPy9t+wDWbtfqdH7+nXV3vfEv6UkkktjU4R1BBYuLOfbBENEBidJ1X4kQ4AAC7Bz5c
EvE0tzV4lPF+Di5ZnmuYqV/BODH2F9tr3s20lwc3iv3HSvtmDE3kW5A+92HKvloBHRtq67vKjb3U
jLUtIFRyxZz7kOGwr0YkJbIpUPrOL0C4+0074oxDbvg9A3GXGNvXJiEW4YBRxqeXhwHiqUIevADU
QfcI4KQDfWDCEAwveBJHzpxUp9LkyBa2whHaq13PyDXCdgX4UnCiGIFuAx5cLGlPR4q1nhOoFwk8
SVzS+25+GSrhBXg0qC9qagtlQt0XL21LMXa7LS7Ub9HcJhLQ1XKgfqefFhkjJX9qnlMduEg9iY+t
qL7mY7JZOFckGagc7yt2HTwTz6zKoY2Mj3tgfEp+81IQbBZitnHLnCOqUrRPeYVsOlcVztqD9VGP
OBL9DyLBdtCSur1RcGAuMyYIgNks9Wql0mvd0XFMQJU0bTSQhjIdin6hD1EyYFjgZFVFaC3SdC3V
WbC9DzWGSsVERZeE1bqQIooZkBByZVysyXgW4oGyyag5T4v4i4aPGOMPp2J/PVn0g7J2q0WkOy6Q
OUIRIRbGT5UOYytWWFJSxMte2JAWG+LnbjNlwgIgtxsMPjrIqUjf9RIbgBE8djhl1wYZttSlcdtD
rxTEy8g21TRW6wjRox/GwKQXJ/ri3jPbdiunSoIpsGRflC3LUXr6FgLZz9umoqNHMMSysnrKVGEH
xhguKszbgq48Y3O+REP9JFXT0iYji3xqYDVJ7b01wIWuxOEJt3CMfZaA9YR4Dxu5YGT74MOHgnGy
iC4Gm5UW4C4rpQI8ZMkKVpM4X6scabVahYOfdC9xkXIeSZnFsIZnwOWf8eg31P3x1WgtxlexP53U
fLEYmY/9EB9mvXF9WU1WJlqOoqCWHvtQxvQuTGAVEQWWzAEFkDAr3YpIYTQUVDwwEFWACbGJn1JK
rfcqpXIF9fo0QqxAisSp0lKw2Y84SFRkHSVthrb1v0IM+ErfvZRFDPJxQlutpzHW4YnBmkhOZtPv
zEZ+C0cOsmV7FfV9IJUn5hqb0qgW8lrzZY0M7jPshHBhDCE/gtyjN5MFR+e+MLVtVlUPomWeRtDg
/aAzaWvFYZvV9Y8y3VmT+B4EGdtpTm4c5NLYBo9Js8lIr4mwahKmv7UWHtMCfxKzBA48lDjT9V2f
LGxwFQf7JqycvKdPqgjygfS5EPbdUquaw31k5hw84ugi1gHoF0SsSsXYdyw6MIXWQ1BD70q7iY01
KTeEcWxbvd/5cS3ui1oAdS2m92PfXgnSQ+eVzRxPZIjkOmeiLO8vhSCQnIyVLQRQ3+d7pBPnYSSp
LLE6bI4xpSR0NFMwRqIXQ5wxGl/qmVxv/ERchwY1cR4EDeeolMA3K3sqxoFvlbTV6qHfp2HwBGXB
bQok+I0mrashTRmtDnR/e3ndsJrZMGdpd/TKSZrlZ7jp+jpSE2wN6U4DOv0+a9FeCmZhG4vSJTM5
g6ZtSU59uljZ2odRoYPrE6nR8T51MHJjxbXWitokrtml1E3MWgOsNnw6UHz65SqpFELPSyRe6MhK
Gn1Kik46goKgkA/Tm9GDwON/jmieJ0XymhjIj4005LTIRibBJF1SlMQtwtW9aMEwlJWMFnKssE4h
kFyF8I5AD9UUmL7Oti90xRYmhNvNUe6IQRyt/Lzvzwngij6GiKeT8MNLYmGFH6SVwlzHmWgAIQ6k
NNSndxVNnTOM2WLBTbazKMF5N7dq3HaeKcDNCzuQ8Hmhu+BR3AHFhjvg5Epm0IwNFANHJ1VACanL
JEQsDtnyd5PaZlutVGO3xo1md1kBX8HI1/Egfw9VTxs3bZzhsRdEzTN13ammmNKh6Y4EVURMdkNv
VvPNZLYPTWbS12zrLblCpLfD4zFq7TJkbLnl3G2j0TolPEWoS41DiS8atD6bDUOrNI0eSIXgE9No
L/IItkBMsmvii9iWQwTausagznoxsLes5J6IIWXwnciCGtMH+ivICboOseBqkpIwpMkNGzfIipd7
WGFUeW17IjthRNKJWXrWmpzez4KwD8v5gThklZOuqkFnKvkYZyqmzByqR2BKP7qsq49q3Kzp4+N4
UMtq1fvtPfwfqBMfuoyotcn1XZBN31jdQHDoSPB9nqFCVb1upL8mwdmg5YyvRm8mp8IJhgPt06gq
djadt0TY+CSZjo3uJispSypH7nPJyWXpyRe74NB3FAoq6ogCZiEkoeghyeJuxYCGvHWgrVbFKHuB
T9rzKkp9yx2ZaMCcIqqlNY6ywsmAhe0I8ngCL37x/aaAoTzP6yjvz72yEnDk2/Ji4J7rXN0Ba1Z3
t2t/fDmmZBiHBYVrRegfkyEoZni9BzP8/eL2PbNegPJi8Bb8K1646vkEsGBJXoZvYeVL8lXsCmXX
6Dnh7GKzAqUju/3iCxWroEWO3NPhA63mQCpBLGEqOfGDAghFnZ5mSuW2BC/3RCtuVbpOWgp88Wbl
vl1gVbyQC2CsZkvQd008weiRtcLYyaGi/7zIc/Qn7RWpp0HGyF8XEfICddaqbbwAK9Pl4pbmrFXA
EQ24Ddlg0hVTyOcS/UFe952WHNIqUde3afd/iwT/c5HgYpn4lzDgb0SC/fuPPzIAxeUm/1QHSpL6
DxEJnqHz6VZ1EpL/lQF4cwT9JQmU/yGKpoJcWCX2j6HkL0mgovEjTV8UfLCicazr/xVJoKSpiBzL
nzq67Y//8z+IiwYxZegy8QuKBV35T1FG2BLOltelcoRxb+Mm1jyjRq5HlAJrfMjSHgFddGIavGX4
3i0FRpuE2qGuBqBScv3kE55L73CxAQj+Om9lZq8x1iSgL60uYeWoORkVMmdi3sfvEqas0B8ar+sa
yRmWybTYFMB45w2GTrjgo/EEqgm0eUzT05LyOxYEbS2Z5DUFzZGd1sYdYbgzvBYnn6OYvgUuScgx
mzpuH7B/V4daUx9NKKnrqvPblVSDMRaH3vBiAp3FVhCBpGnFSurG5rkN6kdN6Z7rVCxeFGtgMxtP
luk3xG8N9Cj7AciIEBf0SapzaMgAULQ69Rj/fxoCrVhsByzygwFvQ8ZULXbgr2mlG1JILoDcmftO
rzg2LHWqmtjAGmo3l8WXjtijWJrp2qWbwg/Ka1E0d5E4HWdC2F2AaZIt55SsIUOPqOaoMorzJRmu
mh9hp5awZ1fz0EATle6toEfVvNxCD0BJo4gkUMXMI9cgk87VQyLAjSbmf48ozLB/0V2C6DBH5bot
yG5RVozu1xKuS+QYKk92+b0wkeuCYXzYNkDWo5xece6vLPWHLjCFbuAOpqxTzOgs/xSxW0v7eWo4
golt5uXJWa1I4q3yaYQ6OnwbzXAdtazaCP6SEUOMnJVToHajQWgaiJE6Tjlx5GmznX11pSUUbTAM
cnRjVDcaR7BwgDNCfLflFCISRLVd5U3iydSnO/Ye2GEGdbrSilDFZ/wBvSDdlfWQHJWpjj2zto56
CqNF4NTnpTCJkVzt/LsgFgCkJ7Shl+emmGPhsfXdMkXVgTuuXAF+4XNgTt0aPWpSuoacpnclbC1f
ow9uPCANCDZBU4AF7b61uveP5BJ+5BwC11ib+pUcWxQIZggQpxRfAhXUemAOKk+Pv59FiwilgeG2
QNet7zlFKg2nlyyARQt6qpgH5SVhPhoFxiaqNUbiNJVSZK/7WCF0AuTXjC+O8awaBU8WxCcHEgBv
21YkACYTiQYbm3XYyJnnSyO0WF5FyETWOoxkGi5CMhJYhcMOZdBWH5ie+k1t3nGvNzgT+cwPqUaQ
Hu6ONMlfSJlqDmYB+bJRHnHfdteqyx/SIH8SRaF3iz7VNsAXGnce92M/BPuapsN2CmtjhT2I/hvb
47MeRWhPg1p4hw1/lIYGIg2JhgTysoaY6J0kAWOqqoinOuqGtT+TeUNAy4tsZMUxk4n2LQtoXYYR
awSVhAzWM/MQIiPZLMvVgq5Uai/gvH0VU+nYimb3BZSxOBiif5hN6jXMlBoVph/uG5HnYJLDAsVI
WxwjwaQi8IurrJUQJqto9IaxoWZpgIz7JokL+kShNgsj+CiL2AzkUv42KtX0qCDtt3Fsgl6umx62
g4AUsmlkFzpn51U6IxC/Rhoi9GNvixJ1RI3j1I2zIXAwgDy3rQoeKyOygGxGp5cj1SGI1ETMJKwb
pBZ3PM524pBgklRGJYn/sYizQ5hq+s8LysVjrvnbht5DlfOSCzp1jjS07dlSxi8wE9pDEkQwHuIW
j9DU77t8dMngKHeVqL9NQsmYLcj2rP2UXKpfOwJdGZcMd2DOywWMK+SEIWdraoi/vr5dyxUdup9v
dn/9fAI5wPPF17ef//ry52/evokhnL90+9FvV28/GjV9WjWjdHf7E7dfuX3/j78IuAiEfyI/0XQ0
gfl2EhWJNc90D8NS/+uqUHD19vXt2u2Xbhe/bkOBhL329mOzibj5rx/9us2v791uffsB2WUMdzum
9RTKTIJv3/z7eyDc7tftF37+u9tf+e3qz5vd/svPq4oFF1dL0vWvO//bn/51x/72sf78zT8e5+02
Y82MYDQQ0/36u79+r6kZhWlBvvrzX/18gL8e+q+b3K79+eu3b/726G7/+rd7+uvmP2/525+/PQWY
xhfGxvIy3m5alj2zL1pXtAIFnunb7W8Xql41onf7pd/uxO1Ht2/erpWWCmNSq0EFjtdA6+WfN/j5
W1Aj0Sv1NM+ojPUEMyv/xNeOcUFlg+ZJRUxIFVCN5SUTJMYuE/y1uEwb5vH5wji+fffXj9paTtfU
ihiX+O1f379dI9Hqn3/h109//pUmqPlbv/1FWtN2XCrNbqySaj8QNSXG9Q4qOxyd21WhgnX/8+sp
wmEU5hFSn1/fzOkTb5Pi5eev3H5wu50fMqcZsUP6SWSxDgh6RUloMZ7Pp5mlPyTYyLT2VSKWu6mB
3H27VqsAZZVOQfnRprErZ/B/5xNRu+P610e0vC0FpUxEMyIv4gj26C/ZrohoQuhskNXXWNj7+i+j
+WIlZ6qVT2+pUOIklgwlx/rExVT0/7zAMFz87Ze/fu92M14NmoNIyErD6LDJlfsR+CoK2tyOxPEj
X2j5dd0woLTmkEm9Mlz9TH8ofLb5SG9qoG2sHXpUFjtKbxxey5fViAxKb2kUDATCUIqZS91Gx0Tf
WUZMbsTYdc4t/OB2AUWBM1pBrKCdZT1j/yLgiel6fhlYtLhcu30JBlpaE1BPKpwe7m8XA9QghwCw
zCl6iYYMO3C+b1IdXNTykmLe/Gc4gEEXVx58AzjWnGMC/euii4TvUtKWaGhSDGzLV6I10XF39dBE
+0kh/3QSxgqJpImzwIemMSa2oM35VlWtRZkoaCQ46kXi9iQxwi+i21OBc94ZoG12AjpjEkdicUHK
Ea5QkwsnDrhC9L660oM41pxI2M543mIscXBCt2EZprIHd4MuRgWDDKaFvxXRkk1oBi0B9aCk7g11
gKQk0UG6kczjBUh+uzbo2D0VpdiEC+F8lBn5ppJIvCN1y46kEJkdCx3h7RqGfw5ZBAH0C6rp9hrw
zobjGXTQfjkAEHWzPP/GcjG0hA1U6f2NTy4aDIYMgdRV20+VjVg1SxoH92FqWjQGhoZ8bliu3r5O
YZQsuVrA+xiwyssrolW+mW0k0lSc/8feeSzJrWxZ9lfaeo4ywKGnoVVGajmBJZkktAYc4utrOfK+
y9vPuqys5jUBEcHIkIDD/Zy9145jM1x3CuXk52P+j004RR5efhIwBo0QR4xCyPQ0dXzbE2XWtS4m
eUhw/uCg/ucBuByK/3bf1KE+jcZwXmF+BIlGkBNzxl3LLJDGu7QqelJ8pH/cdtwohglHBbSI1eDi
KHLk98dRH3RBwC8f2a+QWeQzdoflmFo+3nLU5fPEqfn9O6ijzQuOMD+gQtt2flo+8LL3Z7Pc16Wa
2A6e+RYY6DSXMAzWj8VJ6wSaOe/vO8cGnr/s2nqznHXLIbTs/dks38Fyk6sJ09XE+ib3mz5X/JDe
xvfmz80p099B19OlmfQ7Wi72vPZsRq7vXdOiFyxR7a+XfAXRaBzQy1GtNv92s2ytXW6ifO1qu2Ew
G/65WVIulvtC4dV7DouTN5gUWNNB/Op0esUF8danZRPBbsa3zu8FmzeAm1Tg8u5/V3Fq4SbheFq+
P6mOn2Vvue/PTRoWp1Y0xjHAbbDvbWcnU4x1cK7FZhrc5uz0jliNVULy9EDAIWoN4somrnnLB7I4
pe3SwPil4/0tWhaBoAAFLUttoppvNONJaNYusRpKWuLWC1wyAyXxCvGEk3yeRL9JIz07j2ZyCePk
aRi6eBu2VbZFS454UH2AnmzCeR2oAR0LxmH5FN+ngqZvJH0BugaQ0geFS+zdcdWEk3ZYjo7OJCBh
jLKnlKrZ9+i77P05GNzaTE7WYzGikGiCUN/QD8d7nn2ORmme/Kaw6eSy0VgManWHEL1sEQItVzV/
iE/kuRah75MBRjJfrEc7GfUvPVaCHZ1psksykyqujBB24Pe/xD3c+MXJ3lkFBqK2uofa1KDuculR
Ehi4sm3g0lPd95tG18nJ9BhBpFsW23YW6SHS44NRtUczQUbcF4DxUzVYdBZDmUVgSgqciNtGUNor
n0iIje/0wakodLm2DK9e+x7TZlD/XPbVLBoCCyvVXgOGEFMskNcsR8/stv6dlxC04zXN0+DsTZa9
6+9nt0ruzsDzI8ThdYa5NNe1fqHEDDcIVSHBXmuj65jpOOUmb5GToVph1AA3cooMJB1xZ5BMpxOK
u9y3/C9dlFGFfj1FPWPNPIfPQZAFu6QLy3Nr/ZgtDe5fGxpn9BluzNONhD2d4lo+w25QXSjldMzo
4ukpuXvLGyPtnUi9VFxKv7xtqAsgnXSZhf+OWp40quUbSYbTVlFEgnAQO+nRixh9pK9qpFw2ZH9B
uG31X1ZL4owHcnpu9UciqvDBn5KyoyaqNsse7KlONdc7wmJ65+jKW9cbk20SYRgrGEu2RUP02fcD
OHuPqfPpyqbfdckAAwKsPhwI76DDufz+bFGFKlwfUVDWjhp01QZROhuKLJusZ5iZ5ldSmF9CrZtZ
bM8obl0saq6TvnSRk22nNAA96cYTAMcCK04FSLDj6rB8O7BRFFwlFtZq1kofg4CRn1hs5qdlz/Ni
EA5/7vTV/2gtCYKaHu2X+4UaZZe9P5vlYc6fv11uL8+axkW0JyrovDz4H49bdnXhQDdznN/ff7vc
lycDqYo6nRv7Z6pj4QA9VeMtRYNiTZa2ae3kkRAeFKWzkT6QPTQfkuEhgZq2NQVq1sZVJTRt2pkB
jacQ2r09+T/CIX+Z6Xpu54wOfj+qAKOZ4vo8oxXEjfIa9sU+95AnmBnKRlpHq6YIxQr2YYDQZDwP
edb8DEao80Plf+DA9eimU1MKZO2urbYfiK+gJqnpKWEKcsaTKhD+JfvRM60PNCwIuMIhuHWjsLkJ
DI3WRhpPn24TX+axdJ4Fta8DJaYe5ZMtP1LtvPw/iCLctcZAUF3QBI+10T87I2QXK2qjdZwH7rWG
UHYtWvryquTyGYnyoRCBfgmJNiZMIIY6OQ/2dvlP+v0YL9LPlpbkrp+d6khKWPHcRPN1eVa+NQ71
2LZu/Lgcbm3qwgSh8HKdp71DxILaWzXiZFtBus0npJB6z7y+RMVNP2t+r2kg7NCK9IeazNqXoUIa
oz7k1A2oytrYvFRtbdyx+uGEYL5+5zkNw/xE8zrQm+DenWPkT2M0UV3jo8zUFGbfSd9yrZlJTOyM
vZH10Rvg783yrvoJs1SUOOJMEifYktTDJ7l8OyHSDuLozTsZTsalMKfw+ykngrPkaIuXqUi6Qwky
d5e23fCek72+/GVUguroWpOWDBKox16OH8v9ehYTxhUGsHenHDcusTeIvBRiJyqvHjHqz1QGS0KZ
GyJoNCf8tLHIqs9u1RxOcdNi9B3A+cTp/LA84VBhqZK2110j0LHXsvSi7x/Q9opnoUdYzsY027Z9
n54MO0Gxo74SvT37kRg+iHfqdildrQMyBft5FtlledY5gqeyHGJ94AS3y2G3/KFV6z+pRosHS5/i
c+SR2LC8/QLxaofi6CUG7Wjk+rgD1mgdI7f075OQAqs/mcXPApKnlUTidfTmGhegFp7CpBnvwxHD
yfKIPoSU72jJmxZbyc6amvpUMSDdt5rSx+l5+RNqPakL8fTWx4W/jcx6Zv5GddQonQOwMq5Z6pVy
pCAwZaJ3Zltii8XdOxl+0N5NnUdpUz2PHRNwMWjyPbOphGmunTN/KCB3NQi4lkeEuQpuk8F767vV
Nq1ysDeRYdxSJs7Xy6s0RIC1RIJ8hJPg5w4EF3r4mbd6EDXfz+EATc472/uYa+zqI8nJl6KkDp1F
s/x+RE97XM5z++m1Np6nzCI2HhDM1Q5aGgrqs4yMAUjLPrPSGzfFqJmX1omqKw1weqrqo/jy4BAI
dFkeoFd9u4HvHN90HXBeLhEQltWjXDACyeT+kD1CUN9xYYaAt+YQNACRyDb7mf31hkpk0riazBvT
GsqbjNci3WEwflDX/H4/NfltvaZF1wBO+CWOO3rXppX9yLXz8krGXJkEopTdtYJ9eemDSN8A4RGf
0npdHtBOIxGdxFlcQXdXF4tEm00Xdvq17Pl5JMJJSvcIzFUVVR86/cENo4prG2zIfC7kw0wAy0oa
Tv3Vkm+cOb31WZs5/HMkI9ea4xNPGIgnmQCNJbDy4fvZ/Oix8kr7BbAkolnTSVFiaNaVg8nnWPeC
T1ATq+WhqUkqSt7H9YNdWvJQpgEe57K0H0qHhsbykKIcSS8RzaflInjCNddchWENRMLDWhWyql+J
pbhbHsrZ89TrTfdCaSXddZwSJ+LootsBBRYzH9IaTTIfEew2XyaL2pXTOdq9MU3iwORJ22NDBC4V
UpIumOV/5RyVui+1DwhUEO02mdZiSnRH69yFCPJissFeUfpdl6/HEd6L1Jv4xWq7ekeYLEFVcdHc
jq2GAt6q1MzodXnk3JNk1UvDuCdC2T8ME0SkTjbnsa/7x8GF+L08bAqzbWn5E+k4AKBk39k3gx5G
uIV0emSBG73NfXqzfBa/8t902ZvPLulJuxk48CnVdf3WcKERxpRtfhryZvmCalZy2NDn5h7eb3qM
I4kVKQ3tx1ii5FkeEjjhzqNd9REAWNt4wh9uXKGVlwCJ19aO2+7NyLHjqO+QSt1nHBVcJ/OhPLtB
lu8NbcRKX/jevTPnBNVUJmyNvNkKv9HegSUGm6Er20thG9HVTsinYRLZ/ci9+4mEIc4/CMDSd7Vb
M9fFqaotEiHQyEEtnm6W54o6/bcG7+aJ/oK7b8d+xHbDpdsNEVXxrokJjf3DOAXGG3Ercjs70XhO
5iK8zVukkN/Pod7UcrMnJf7q6RxMhhqalj9Tf788zAxP/9sbL0CeTf9db5wWBriT/7o3fhO3YG2a
+P9h53z/0V/dcc//D923fcsFzuQIuuZ/wXN8+z+gugjfgavyf//Pv3rkC2gHVJ1wgaZCzOTF/8Lm
mA49crz4dNkN2ujEwv9PeuRC/DubE76Py2DDGtbzTBf+6L+BcxrDSeq+DqOT6AhBscL7yii6fbqU
VCIVHZhmNnlaAcBLbi0bh2wQVovJQZ9SLHTGl61WMcvGKycqycuu3ngVps75msb5JoB/zeyIfOnE
Kz86LnprPyyaizHbFOLyX05brmnHNjdUrmgI0a2ecp9Vmo7AJs6TSzAivR6RqTi9cRvkdcz8Oawv
lHdXRTOwJvZ7EkgMlhlePz+SY5vuSX4+9z1tGSd1/GOAfGpVewSJGiXqKarRrWNQmfOpHzRiTG8R
vTmDe6op8b7q46moiQbv/exCNfNIJ/xHW5H3FGJMmf1Va1JCd1ro6M5c55syTnF/e1Oxgd7grGjU
DydhB2CKAxhXXIRJEwh98xAdZaOs0jW2Qq8mO0kjocNk1RG3NPMzH1uaRCdPwhc4hOjTiNNy1Tfw
99Ey/TLFk98a0y6ZCkLCtCndcmWHh2EjHZ49lg6lhecwS3LcMPK50vMI0qTdbGmx7fryXJlVSkUw
+e0k7kOK8B0MK9ooaTF0m+4dwkCsNtOxM5DAE+OFz6gu11aNM1X0cu8BCvHm6DbMMHZudbcUm3wq
z3URVxtnGoKbQYEeIhEG26R274iHBa/SddhX0va20Zx0Exs4TmXKO6bsix44SJ/mIulXMQGZpzgk
xb18SIx+/mwJI6mHXyPrsmMeECplOJRapibbtJBBt2TsPtqDv6m8Gj54gcuAljzeyDBCH+iX43Ym
LoRKQhLscnKbEPwN4zHSstM83pNKRg44KlUFLnjykYuCyteQDnqAtCvtyFdz5uplnEPb/CVnSPeI
LDCKGPy8mq3dIVE65TY64cnYI0nnwMkyeUC/7Oz83qW9nJIEFtAYgOCst7AUi+k4lFO8TRvjfp4N
d10mInpCvUlvAtOpoLVNFJCuWHSddqsLvsw0DY+2Lt/H3p42JpyrNSFMGKOcYkssiBhox3pAp7E7
ZOVeImk7FW3xFWM/jJjehKk+3c4D7n3wCc+y9Hn3goSphFloaeqsSMbuqAkDv4PZPDhEsvCjIWbu
OM+8ZuAbt+3poSLZqfesr4ya1kfUKtHzubdyXH94uQ2ZXiykofgzn8K5eDeK3kDAGRPQGaNtbMsH
+rHxrrRapthcWWuNlC2BRUfAiUC/mu/sKDWBGG6wOfDrET+76nSJJSIqAxDrArNqfyYxksZwVl1L
ijBdjcOug/C8h4wgG+iR4Z05OjtB8ZACyLzOJeFkXUGBvhYRvq8cNIkrxnVdTghA9ZpiewofsgnJ
jWQF1FvoSEz/aGdReiOM+BbJY7m1VOF7uObTc9fCFrRBhlIOO4hcCx8BCfo3AO6uSJfeXekd24GI
WENzL2Vu3Y2oAmmT0H2qhP2Dnsomnsl7cwjXXl/QtCb4iNti5dm6fwzj53hoKaYR5LoL8/Y+INSw
I9YtDCOc4HMJwaWg90OVLMPnCm0st+8mJv3kG7RvmoxeEysNVq1VTtu5rctjQ2JbyXMwk/3RgLox
dAcKUOZtRQh+KizgU5GL+4mWb6XV6yCPMXgFAwGlXf47oo3Q+9VXkE7BVdBIQG0TiZUNLXnVALFf
V9McoUrX0FUi5V3XDUlXLdO7HmGChftk01Ves87c4abT4oM9J+7Owk40z84t+QLVvnQqVkN9+8PK
tXIH5/FXXFtvfQ0pQhRwdWNR3RoTbKVonOtNJHQM6QOOYAs1bMHQBsTbOUZJr+2miTU9JIW1C84w
kG57YJ0iSSqOQDyZ50GGJlciLJ8xgep1MRBblJJa3chDm8XiDiNSw8o1cfVyX3XKbkssvajC6Upb
sptfmBMDv291Y+vN3tdASaIUXCII27pEQ31XUyU5ILr/qmX8M6Hadw6ou64IqUXyNb26XeptSX0h
ypBpdTN1AZLW+bOJ8eQYDV2C1nD8faXpxEWLFKtInA2HVB9+T2NZbo3Uuhlaf6JYqeOro7UlC7jK
xdjUJBljZLUeaxYUX+6A2iR7I+oxfRxin9WrzVXToj+wJtbrV+fn8r5I5ANpXN7G8xGdFqZ/po5L
wqehf8TNZfCwaxfBiXymzUg4ZYMdZtMTEWk4LMlV2zELQuh1hok/teJb6qT8mWOiy0PwKlFxKNuW
USW/Tr4w90QoAiHwQdu2972JdAx0NIQJHzccVNp55f8woA0YOD2Q8w5yP8Xmo17mcGuiiIG5Jiav
onijEr+sEatpHIP7BgX+oU3TTGi6wHzvD8FOl6T/wJ41t5EzPjvR/BZbFaCqON4Ygw2dK+k/Sk+Y
W0RU753jeeS7hw5UAJBhNHd3xFMSYzMWnPwOvlZjDtfYUFD8sxRAhhe/ma5IzlQSviiNpNvUZnnS
4DHZkJAuMcTX+AEnjdSVMIhvCC7a2qAKPBrsePGH/BhS7V65tVj3BSaLKXGpRlfkAKbYHGyL2C4X
5Cu2V9vZ50w2kKxypWh1GjFGcmvXEe4tvJCI9KKTLrKj1psDLDa/ulSqwh3b7aFuwgLTZebs3FJ/
6XX5ZmK7LKa22CJ0ItWONCIcz+ZP8sg3TmNftbayFOJlX1RGthYO4znx13CItAfHk3cDhxEyoLPe
tJzGcQuTB7a8BXPX13HlmTK8ob9xhbyQdXN3IrUKQ3HsMepM81tacfJagnVfGCYkPBftG1cde6cS
2WHrcjFDrDusGh0ZtErE6k2aqwyb4W0ZxquWAl7gtnTPmhFSWWmcig6ZuK4V7U5SG6RK8hHMYLSb
yY1PjW38ijvmGcFcHBCqJ3v8PLvaLHHHt55+tMN8Jt0PN0GNanztWoZxRygChXcbW7KB2G12U4pT
Qg+uzVBgE/I9FEoqyyIlxGiTM1dYR2+aYb7xLqc1FUTGaozNL63dTFvXhxuEcahHEOQ06MQql4Bd
wvmSE6dXRjce34Rdzkc9Qyppc7XetHnOCOaZFwvVPRmHMVfBKtSw7qfMSAeR3pcVxUwVB6s7FAJz
Y5fPRsg81HEQmG5RjtqHVprGgdXFNfFjcdZHnGyDbX01nl9SvOk2M3a6m95+4vgEZzlgZJ4cHSV9
Sdlc5h719d44cvHmyADFVouw23q+Rz50fTAl+dA+oWKULFBvNpr4FaZmuyWZ/MPqLOjIDZ5S+h3H
Ohw3YYHrCrjkRDpqueOaQ7FHC+0tTVpwjXyfE3iQPlRDJxq+laa3t2ZlfYDtClax1ZxnP8cQmNof
hZd1W6JlJI41Cjyi5/K43KwR3INE5mzsanpNgETvkp7J6WRTQ+bk2PQJVeYkKx/1RgF03Xi+UERg
/M58bw3NCISDgxGH6tNDbWJTEFSZU6D5L3lI08mp7K1dU6BhOpKcdb2gPcGE3bYj2DH1pq7vYTtX
m6xwI/SZ6BEwr7IwqBOYti4AKYZF6lYQfPnJ84SRGwk96cLULmWdQxsMYtb582ulWbikKRCdMSiG
YlN7rcKFgHZxHRsKUkJXP+iZDZcBViyR/hgTLBNZhD6TKKKc8GhxtoyOzJixuvUjABOGT5nLwY5k
Ykb04r6+cQBJ3bb1JRydepu2IK18AHiOK3esOYBVZSOzahhCE2X0Y6MTpTPCFzciEDMkV5w7ap6X
IZ1HcpObvYXRxSenV3jiAaLaexv7RxG57xO5qXg/UJX0JSqKkkTHZGAYHQ0kHQTs7fBEbWYzjnin
N402p1fcqcxQ53xthwS/e227naGrVNN0ajC1BaxgWDi8NZ6V7FvkAWvRyT1D48+4ya37zECilwNg
ZL50NLuRlGgY2SfLrg7hKSIGe49w+ycQWY+SbUxaHbUv8pzhCCTyi0QUylQ4BDcxOXth071ENhjs
OPpqtZGA07oZL/OcnDMNmDAcYmskRrF/921o9Sxl9NmPb9wac4ekQMjctVg1DYrHen6jXWx/Tgk2
7zEtfodbPZE3/ObT2tGNfu/XM+nn9E/7yKtxIgsBy36OaRsA2NpyKNlH4GjlKmtEeGyc+FB5pHXx
gzvgLryfAin5atDohQUOIyME62e6KQnws01ocJJGpJxtxMRxNPsPbtQTVQQ1gVgyrgOudywtY9pb
Xvugqfwqf/StT6yiICBKQh614ksk8dqR+Nka4u6Z4cLnmYn5CFkDb8MhvY7TeAnDGPu9yJ46J2aA
thU0FqvMCTAXHWDypTPNtLdNoTNX5ntZC87uzaxX5KxnRrlP3bVN3spt5QyPPQU4tdwP97ouL0E6
moc257I6ld3tOMzvZpXfjbroL9KSAqM2Fsy8RfNcFmpi1UIJoDBpc00GEQngKGqneyFN+hh69gIC
zNo5LO5HSzi7xp5Af7pAgmRFUJNljwROhTSqHPHamWBwkN6T650BcfeNn6RTgfR2899JWu+ihoA8
A5eXYLHNLDPViOUQ7VEG8slPDefcWN28iVKu8aNJZ5l5waUQA5OxHNmNSU/vKEvidKr2FyYlZ1vi
PrMz9zEm3GNN9G22TT1D30wVFQC/qOqbOoG7MjQvDaXYrc84QH/BQY6uS+PGI7+2g6khgbyvSb5Y
j5lrbX3QCnEbvzYOALVZw2Wg6eIx6oBMtNI9TRpJl7PrMteBPBe7Gk1G3hs/m0QMazy3Y2gdMXWa
RGvpAaySrmIJo28x6pLEkEkGk8rv7X0v0gcammcFA0DE3OZbahAdpjSgesZYlGcdm7gLYpLets7i
vDTqtZZOXPnAszg2XaIy/jULng6/Lctjk5N/zH4w8/0UAoBVF3QX+tsIJ0rONp087ZXVVGABMZAy
HB0cAodwI1br2u05HVw+QhGSKoD8/BWylIyqkMk9rFSohbcAneIhtbcJUlnE1v3dIpla1FKMU24O
eRIJ1ay8TMvesqkUe7DoT54DG2jS7usGa+4i0lo2tV0D41eb5SaDN+AxMSCwUeFMldpE2WBxOWqU
NdtJ9uRegxDO/DsnSIPj8moY+cRp2VRk1Zzonf95E3qHCMHOoNeOLtkOUm2Wvf/fTTQJpFhp7dFV
KjKdhHoM9Z+lXhjH5cZy9yjGETRu80tvjGLDFISlt1KeLe942cOefJsxzd/1pI3i0FD/q6HH4rAP
SWP5l85s+X6Ic4RDRIzS2uoT7+R0PUldvukmqKHvug4JjEtuxGbS9O7QN8W2ZuA5lWqz7PnU5773
Gn6m5REdEwCxFUS7Y55EY8NslvhfA4WC2YY9coNy2Gh0rpAMJEN/MtXfjWPLApSfyQp8/YA6ZlMW
tSQNIvprM3apD33n7zslVxSOEvJIWeveaQ2CjADNG9NI9ny1+XNfwWz9UFjJ2hmD4YRR569Npslm
R7/2aXRUuc01HkIluaL6h/czGoxV1UOVEei4Tn82RoYAhEk2wnK/G0BaAMUYaO0cDdQbfqdh8l3E
V1mPtNRljs4BDTbcapBQFUAMkMAUsB/VTS0Fk+H3cL0sVSFMcmc4pZyJ5Ni+L6JL3QiLfR3Fl9EE
6iDVZrn/W4eJKV+DlTnb67Ir1Az4bzlmTQg5xzPhTylpsUZyM4D7P6WjnbXw/JP+pBEGAWl0QAWj
vHt/NpkY6bQ4ExSosbhf7uf1kxOe90SfBx0LIJLdmcyCU1VgQ6FaBydqMiq8I+7JtIH5JBWik3yx
6/29KdSLtlYHp3D5nztTPYOh3IWxekL0A92pp93KHFrdVlRbmoDQ9oKmfCptjrvEwnWrjTE6H4ZJ
d8BrTlsMha3urLxwLHdR9+IPZPCSo8CYblgfcoTNksAk2FJ++ClqqrNuYh6HVLsJZEvIH4gWLZhI
okQVvbK1dF4PJVRuaQfvnlveh0CCpC7tXZ8Yj7Xpv055QcJyvtPIrN+XdXJH2AWBPUYNj6wDUpw7
zleiPRKgXW9HQivWgEte0JtfzARqCN1JtKvRQHDr9JXHY7b3OI9zSZUuEdk10yx7R2CCfhgKiYeZ
RcMBo4LYYJPQRJ5sSzN7oUlXrKyOKmqW77reh5ee42SzmuyxrDxgpHn3myldf0S1v+cTvaDBA9OX
MF7qe5lNhEGqKD1HlcvpDOD/CeTO91z86iVP62leSZWyvDFHrYAtOaS7pMHdjkMIbKsDy9b86kjQ
INOd9YSDnCcR2rulc1yUk+NyaqH5gY25kUONm8R3PrXspc3deWM3DmC1jAWX8KpV72C7Lwf32PqJ
fULqBbgpa5wbt2iOaSJf/ELSey6nU12yPLP4ZKusrUkeAl/WauZzTYxF2TNZzgfttTSLJ0zc894j
nLyhVkbHDoSHJSF728W2fJd+3q1MXGjZKS+a1xiD6onaPbUNTRzBN7/3tHNRLpEKUhajgGnyknRD
80Qla+WIYQ/3oF/7Gf3AOsjuxxBHXlsAf4VYs64xrW5do39DRcF0r6YA1TmfNGyyH47s3wt3RO3i
Rj+62YVWNmvopgZ+DC3sYVQPxQ++8FeR4d3K3B0hKSiGzXIfSvElc/kYD+FKgzwVhsHdDOx1M/bU
PX2gTyipCCCFETsSC7hvIPWmpJIxgqMA6pPSJ4bDuS2GQ6CPwNNloO9N0kT2vjUk6yZson02hr/M
FBs3LpMVvQVVXZP3M9FQB0Ok67nuWdnpFcbtMrsAbKg3Zus/s0IYoTuwxOyYI8TtB7WCj2EkkBTY
T7keqDDSCuFSEsXl3USjjSpHqx9Mj27IFD3LBmVUiwV95VNfXbdFdM6Nu+ZhVnji1BtumIK/zyaq
EqeaYLP3kkIoiaFjOdyYZkpmllDMhRtOLY4u27omEzSS0LbfLaJoD0X/UObEF47m+KIbubULZfcB
EzbbaDYIG2aPxoqcMioXWKt6tIBRVLyH/DCsw+0NhnFUop1O2YYVY+slx6aAPYFnIFsbtWpC5cET
clGAcsTK7Aw3Ad0GNIKTa6VaGZnbgzr2pmwtc/dowirYZTHkOzfvkwfrrsrjbGO6OM0obSncrnnS
a4+QgFK/0A8uWJ7bt5UAVWUngVz3lPomRwuBT39MlqdhrYPWaRAKGsZorqLMuDcCHfhm+kFhW0Gz
SrCn1bHyjPDM2LotSqiIEx+26ZytNrK0i5zK2ETVuOq59pJuE0PgEs1TRGOFpcmXpvEvfrNpJUfN
Rs8ILFQ3nZ2XaT9tQslgdem/G9jEA0HaLyWRULtI+CmI1vzJGUDLOKmkUkB84Na1fId06lFfTyjc
uC52jFnUkn0K3SSv5tXtqK2yYjpVkQPFqxN3+qElELzkyAuq2oZ4iC0t1ZzPoi2fizHbpG7XbQBD
5LsQ8HBtW+B0U7C+8QRZcmZgF1mYbAuM8JDJqZGRau31uG+9broI074yYJE8HLO4EWbPa1OaZHF5
jbIXW8ZwwZv6RcxJcNJMuat9WICtEaMdw8ewQZijjCP2sREopCaTEq3YVcTUHTIjvlix/5ISvAyR
zBJ7A8UX9ZAcZ0R8I9PQYNEFKiJTNLDpR6i1M2HamBMy6YAsQuURmRplrHHv+lz/y6ghvRPcWAbW
BBdhu9X91z6YkrXdZQbnzPASBRXVZPekD0CdssqHYTa5j4MFenLS95aYzFVCP4YFn12xVC4/y0y+
1nQOCLkkWtSVn0jqUCc2xkM7zsBi4HHnNW64vAyHi9T7W1wkvygGWtIhAxhJvLSoi9G3zCnzB/Ex
Ufct/7FsYqWOzpUSNwkJ9JZJsosgs5+WTV0zOe0ZdL08oiw2FeEhdrAKgELR/eYhz7EkhPYaczVU
3KbfOyUW/2WDEI88aXVzwsOCxgEO0a4NjE01bj0QO3ElaK30mjxPgRVCPKR9aszHHs4BuV4qdzqw
AOLVmGUDWn7gReaTa7XjIQvSmzzjwuP71W00chn3E8NDBjkgE68y64jIZGKGT8I2Se1w0yjcbhaZ
LRdJ/H9KZuug4xUJPu7l/hppEpLUhkW9d19TvodARnsyTh+GoHN2upn7J7zvTKzleuzsGPNNT6UQ
NwLFnzw5ukoQ7bTYxrMOh0uhQXUQJElvJz0Dmjx7cB+NPj9b4UBFhOVVOMU4pAYHQmYdAsbwHXoz
RNLCSsUUcoL+XZ+WvWUzJBlLqmW3UG6jEnk43OlCwaXH1ITWmBi/qh53xeRxbmcWE7jJIP6batlX
qBxZi9J80ZwvN1nqoVLUukMzDdQ/1G/kYtT+/rVcOQ97K2ku9ehCAhdwr+YmAfTiuip3Cua8z+Jv
HauXIt2T2nlIKjBfRxIO93oea3BhnPyQBKQTT0wD/2zMgqliK2JKucvu8j+TU+8CwXohTaP8HHVo
9GEQXYuoel9kxpM+wktLiUXXisHd/eO+zsFeb0BvniZWfs7chTuMODRUObqNRViu9uhHd8e+eBkS
h0SsajRPOJ84EzAnKH2DpUway8ZQS4R5tpDKR0G38c2c2oxaRfjK4rfsLRsklIRZDWW1aZV1SUiw
ZwV16jhpwGRSz0PlvC+CNjzFPjQSxxzBdVe1R7VZGXysDoS7cBuOMTXVXzYuZucdwKBrrpZ1qLh/
lRNVUi7rR5fWfG+SMAYUBYsMxw4G5/6E+dBl2TJSNlCaDhp2ypinrEA9/rK1gQkYQz5a7z8b2CbZ
wVDW/CLKsLXyxwqA/9tSthwtiVjKqI3/955ZYz43XY5Ru4uIDIj7a6r8It9qEeBkWepUh80UgfEj
q04Xh86x1lKtEXO1WvRtk/VMSB13+UlC5ZTKFrNO27jOxqN9TeWjG2jiMyWvSqCqnjJJ1KZx7mgB
UaDMR9RvyscTJjP1VL86RG5H5y3EXr3vJ+uwZNPn5DYFvl/sltcZ8hzJ/WCrIa9tsegH5nDfeWD2
MN4xVw9KCr9Wx5uV1sEDGz4sCyEN9JdMy7dWmcRMdWjosc28VZnPFC3lpC7wp3qxkKmbhD50e9Pv
jp0y1YGLgShu6rD5ZouB0lRrQT+qY64cPSuQdqYzFNF4gkF/tsz+hyOmh2RO2p1Qq1BX2X+yNASD
ttweQ0nNs4n5LvBmn92sjjHgY0lX72ss8KJ875bq+GxasznQPdgsbz2q38jjbY7LOy0zisNrU3Q3
bstPKFOhXMTL8ZxtaM76+Evic6lP5jEixFI9+9Qre/Gyu2z0NP5+bVpV5PmqjWhH3uif2wABWohz
873Wpx9RaP4ne+fV3Da2ZeFfhK6DjPNKgkmkcrCkF5QtW8g549fPd+DuaV/fWz0z71PlokWRYgRO
2Hutbx2cMfIO7TBzmBnq6OIIgatBfvgxmNTgon7XWA7oULoQ/vqOLeI0MppMfA6w+V4XjCZQJaeN
UB9PdCkQ41xhYHZwdLXbckzNn+fm+hIHnC7Y3mv6dGpb3uTeN0j8zyRjU9Cp5/DgqFKKuhbM8fdh
gmfuKptZQPtwa0UBaGjlSltf6nq+rFfXi0XdMPYRmAZJzX195dOs1XvTNC6ytW9CK0NdwrebrG48
m9ibytynsUrNG/vTkOfASE1OecSkyPzmV2YwbZM4eXao0uZey/ZZXUEB8cyjTPsbvdDZPoTkbrGn
gTxE7lEnm+shFnesIChGMnIZWZf5zZAZdFvDeWM6lK9rPeIc1Ahi5VM1quGjoq4J4C9/8CrjNemc
NyfzEMbq0mdHaR1kBcXbte0LxNflUCUJ07mAEkTwZ+tWb3aPb6u2xYNmw6bLXVQ5c4TGoM3fQ2ng
bR5gNWSwNQoiwqiUCBDEXnqoY+u5n89mHVwrlF1pEOMcG/1NMmbvZZsxzlrX/ZgXxBihRnbs9mGg
VjkQz9Sg1X/IAnHsWI95Yd2hDy1Obq11vuthbWlAJVOmx1EUmIQf6S4k7MpKZyb3+HbKWBnHVQe4
ebZ2psHGmEUqC5VuPFVN+cEZuQA4Z1FmQHhgZm4n9hBgFbwW+QPdguI81zbgWFCAc1H330pxZ7uB
9REFzUxrQrV4StaoQx763iheQksDWCCI+dDTFCJF96lL1vV1NNxPNZlYbanJ/XoyUnTuj0kCUbRo
xGF0vMM6isjGSJQVjQElnULjVM8nZAiMa3On3+rZou1lVMirKcfG+P9az/+N1hMJpPGPWs+XH01e
Ft2vUs8//+avmET9D8s1IQ6ZpC3TRjMhHP0VlWj+YZHDLFzH0mkWoQT9W/MJ/IhkRbJUYfKi+EQN
+qfk0zL+cA2pI/VEpKkLhTn6Lb2p/e36rymCKojqFyaSQXigThwjL9AyXcsSUJp+jXLy9AH0HQzF
Y+jID69XyWb3iz5OLMoo4vwigv0PyVGmerBfngx+q27yTgkTNOlnm7+LS8Gm1YZJ3MpxbvR0b3g9
tethMtlhmzGcH/Sd39tWnPp0V4v5Whbea61NAN9VYXDI33M3vyozvIVsREd01zD/J2w1VhpKZSZ/
jj3xxDKeHZ1jnuPMRhZo1KMPpHTbWKm3nSbX2yR2fClD0vngo+y0YS6xtTR3//xG3d9IU+sbtR3h
CaS8Osyp3z5VLHDZZKaePM6hdZw6j1jaxEt9YotaqGbbVM9QXMTGhyWyzyw2j9XUkDwMoLMj3HnH
iLRnpYndMv/MrfyCrJBSM04Ctqr2DrRuvp2duN4ZatYvW+peuf4l7aPyyjgwuVonw6NF5RCIt4TU
4svOvKb0cJ0BXNhgVNdVi0QzBEFvbvLCpqxndRWxzIxUoGsVmWKL/cXPGn0BJiR5pRYvuxu8bDu6
LFRkCmjUDbvXuUZAEyGFijz9mTK72IRFlIOHT5D1quA907T5k/hTT+ZjUY13g8MXALw49VkIz8uP
Gp9DKsJPJzWgWabxY9UrUeNEX7hsCauw0reyxkMWyOHrUFNwy51s9P+H7+rfMtQ4KF2L78mWAl33
71GhCAkqM+8WRPIRwja9Dp4SM32X6KGGgvpdkeLvbApwCKGV2P5QK/BkQ/vNQZmhuSX9pQ5TWHQM
UxOONW7iI4vUXTAagKHjkSpH4SA68F7hCiK+oXcJW5PJIYKIgDXh0FQNs1jGHsSb7/Uvg8hs3wjj
TzuR7baKgevWrgn4H8kX3WFt14yjBPEov2UR7FSzqV+zqLhYuLfYl9iJjzpAedrPuVG99GNxB48y
9V3KDuk8XGI9fW9B5gXt3O7tq3IYT7Ph+Iae3SSBdtsb3cV26eHlV6aAw93R36dM5FA14lu0CjTT
kSfvhT6CUppB8ERJcislYTsWmVRt+uk15A3U9kOOFu1/GDz+0ynFVl6SJ+tZlGPFvw5ULWvffnZH
eYzNasSdzF7QC+15r5PZ2hmPeJBf//nA0P/jM3ow7SxM9CRM/yaFtwe9BUTOM5qTeaZkfLdAakLn
yFtzCnC2cXFjaqQhxV7/CjOXGmHJN4wYOt0R731q4vCTnLOwJlSzf/vn1/afjlkJLI+jhX6CNJk3
fh21Db0tilzL5NFVi8kSnjFKWjqXvIicyjRyDQoOBbKe//PTWkK3TCQWJjVK67fvgNWH4WUjKtjc
zj4n23sSFeOBVyaf1OeDXTilh7T1nv75SXWhHva3acM2+LXrqGnq3+aoJNQx7XDiHkWnD9s4vA3H
CZ3fCDy9wlruompjgU0Cp0UwqvuU0m9Bq2Eg2nTFp67Lcz5gmUMfw+gf5dRsqeUnDDKBSOdDzMNk
ugQpQMO8SOaM9aybbREHQopx8jurBY+dzfGXotHuC8u5KgY+6tkFD5465a7meXfZhOIus5x9Uo0d
x+adQ7POd52WOKksP+H2oEFvnguBNK1Ujj82LAWh12aEupMdxaamvbNxvOajE88A7Uc/6MdbGdRE
LQUUSHAAvndQLFKbVzYCi6Aa2iYMi6BVLM/6RB1+1gMy3JK4G7ZVTp0sBa6rWi1syWY18KBJuVgh
k4GwKEXNfG3wUzWHjLh4ctitZ/MTO8bnXlf3ZWrFCzk/uB1zTq0NYtPH8on4Q16Y5MO1a/PVodCW
1mp2QLmFiaEufEPuhRelxwYffdmztp+sUAlf8u3/cEQYlkqY/JdDAiqkrnMgYolxpLTVuftLAmWA
BqWPlmY6sqsYWH/vExiqOIFJ4lVY1UHeU+PArgVvlbIZ5QIIrItCsWZ1eJonS/rDLlOo1ggoPE5g
cdQ9MK6ZArrmkF0rhXi1x3E7KugreX3hpTT05z4B5QgHv97S0WNA97s+KQgRHSQOO0rLmv0Rs+cm
i2FBkpgbW9sbQx9HGMFdrg2kzgUutxDbpQC1EaTaDn2Ta4CutWzJ7uHUROODLMd6Hw/s58q2Oxip
1VyXi/U91Vpia4KZ8D8ylxizdiWHEyDluFoeTRFdoOk+eCgfEZFRUKpK9GkVvF2pwLsGBF5boXiz
XmLxUHReheldepZYoZ5j0Ea41eMn0YpCofy1Lw7toUnhfr3cfG6X8i0oe8q1rf2lUWjgHEZwomDB
dbitFTw4gSLsZRQQnVa7qeELTwo0PHTuPc8LUMhFIdo3p05BietofDST6qgC6jwqf/gcxutGgYw9
PiE346OyXjoFOp4gHuNd/JzruDzgyiATV4moKxK4iR7PTwFxExEL661ro0V3CDUByFxtkT/wt5CW
J4VcdmEv81n52VySe4l1A/jA0u8CNP9Q3I8V5OZJIZxtBXM2oDqzNCPBho5z0tHRYXVK9Ice+HOQ
ELmgR8ipqXf1oTPctm0V7wcFjyY70K8TszxNrsSFVHNIUBWB7tOAnR4VgNo0QVGnKvczTI0zBStx
qtTkbFLr8RTC2rOQ06V6/jrbYoPwO3pZwuwxsetznOCTh7O3rdOZ0Og4OqLXPGawsjuY2SPs7EhB
tGdo2rhxeha5E3LW7FgLpDaBB4zcmOW9DJ1qm2vDY9jWclvpzXPO6Yo707yPRlc7DW1KWoKxfEWJ
4aQ8DFOJc6gC68Wu7RtCBjAZ6ZHGMGQeCsHsUk81o6ARGgcRjaBoZt8u4+cixaGoE7c9lgLRYFY9
TyD+EcRlgMin0qSiQeciB1JuYXndRLAAt1IhzCM8CWGqkP80CcY5wo6+uLdlXJ0BW93OcNAreOh5
Od2zaN0w27hEKRiqBpCrYI/hbTCKB+rUvMlGiLNNVb9lI2wMrFAVGL20q3wPBP7RDBiZl4Ih1gqL
Y0tPDZrzfaJQ7i1M91bB3XuFebfgvS9NS4ld56xGoX2cU5Q0tAbeoK6S9EDyZhVAmtHGhLxjmoJp
fqjr8q0xkcK2JJFsnJwIvDKoCCbOiFQC1BH132tGmxMGG7ri0AxbG1d3XT8Wnn26348yuq4U394D
dC+mZu8kHa2U6CXNhx+1S1cSZMeRke2mnc69U791dY8XzHhPLcDLyxWxBzGy+5IA7dnFLdMQ7L24
45fMtv0eHH8Nlt8Gz78oTv9SuM0mUez+Gb9pBcy/UVR/A7x/qjj/tHwfM0X+z4kAcMyc7GSc1Xti
EPYFvOrbrskWf8YlsgtTalXppB/QMqZ7gfYdguBlKIKnUcu34wRPbWhB7VdG9pYUfDqR9VKJkfyd
JoYP6lQCJP34heBZ8LmJSO8rTZLDVLboavT63grJQCjZHaQJca5TR5rdvA3YN24SlZsQGaqjr7IU
eMxnOgwtu4/hoca+kliczFVp0DGxumeXSAatq25Ts6Pr7Q1QhXpg8J63owBTb9vFfXbZ35yWghi/
aooZIxeoouQEI9r1+pPXRbCBpIVKipiIIH5qWlIjRpgBUWTeFyFSvgWZk2MeOpUzoUfJk1szkiYk
V6YSFUVcBd2xKuUMvErgk66J2HUtSsi9id7Ya6hAj8+VBIPerkkXSw+d6RSPJdPtDBN/4rtK5fxN
i985y9tdoFIzEEq/9K28n3Tm6lCmzy1JCNYEkgVtYbi5Fyp/w2nzQ6oSOUyVzRGplI6KuA6Ri4vA
CUn1CUWM1eOJWMxXqIJvJCYZKvHDI/oji4ceU0RxRXbPBzW+IQs/cgvDWl6TGsJq6rmrSLvqsgpL
O9EiBhEjQpMfOIyOjsoemQPtJXVofLnKcUmvpt6VKqqEyJKhmZ9ylWEyE2aSqFSTjngTOUg/pRqH
OARXkvuZqAwVsoB4oUSjjCojBVfsbiQ0pTSj1yB8bY1zphJVhMpWSQhZ0VXaSkfsyvq34xxjcWR6
a4lmman9bUzJ0mDU7Zn8DlQP5Li44fglclSTVGW8DFSUt41L7ktDAAxagn2sEmEKSUrCxO1KfYTb
/dMeHLL4oKQe9Vn/Ui4R5CXMiUZNa1ZYKKYY46hF4KqLyYCaCKYBeziRclNyqtE6jaoO6S/RLnMd
PkNTdcFRbfVkfOtU3E3gvhqhbr9qzX0Si4d8XGC8uOTJk8osAUszxBdNDqCfHB2dOXdUwTqOitix
VdiORupOlAj4XvPXonPuRhXL46qAHo2kno7Eni4KruBY7WVBeiJB0c9IuqzTRPb0PFbDZlLBPzpg
AJ9pIPN717pLq7PRQdhbdWzsXIGJBY4tDkIDVsQGsPl5YS82pe8yV0oO+57l6rIvTXPaeulMRPyi
UdfBLLcRhqxPvN3+alKKv/Wnvy9CVaBAbU+uSg8A+qdw0oM/WGTeAY3Vn3o8h0zyfbeUN/OUwvWo
uwVJXZwg3UHTuT6aB2XkoAhYxGEdLSCQIXBd1ADwTwDdMXYWL42Xx3v6MwjTAoOZYyQQKnJxB6eJ
fqC0fV3Z4loUpl+MBhkEnXGNg5MjNH/mEGfatQjc6EJgTogg0agM3abW8tQXRndePMQFrU4LSkt/
4B2/G5ecfr1X/LD17NqN7quYvccyh3dBMF2zTJqA+0V3Y9k+Q4F+rNP4nPflj2aczpCTfN0zvno9
Lo0rT20/B9JAIez+QAlxZ3Rk2hjK4um6CPf0GJlgeg27g3m9f5767AdrqDOCY5YpFixpsTD1UQzz
REWKEBAY3MQMpkr3ucS5vatk/s6+b76yBYmDo9kXOwx3PKqj53T2VWy7UVinQaNJWVWHSTVPV5Kg
Y0wkw/clPjX6Qz9Bd3zRJI2cw5xTVIvL2G9nL7haL4ox0+idpTesu4M9Du0GNS/DWDbaB4o09VUj
EGOBHGow+CAMTNLuY1WNrt/u+tN6rMSLraMNCVhnm2EfwUX9C9S3/uRZPamHtZPvIkR6bSOfHKPx
fDtfvhllrm/JBTvFjXgLE6o/41C8BB6wd1XQEEn6mQwBglH7aGWltZWFfTG68FmafXyYHcnrFfYx
npjdUMuTKdmHV95MfSfsQFfHA5Z6ToJTkrOIi5GNb2uWblvLJHZIFDYCp+W7RXD1WsPsEs/bDGj6
w1bbeiXunSq290vTv7JrY3lEQMPOWa4d5NIJN5iMm7vRYXsS8PE0XfI5WBTkbFv7MQ0JuUQNb0AJ
PuxqAoezkHlmscS8ctleoiDjRIQaAsv5M1XTuir9rZvEAEll5aBLsvLu6OE22Kxb7mXgsfXYAXUy
dKfKyD2wL/wqDsxnXZ930os5PijhrWUuLZdPtcje64UYvSTNK5pzyUcbpJ8AgHZuB5x74v0lzU0k
yBoleG5SKohohwPyITE8amwjd3LnW21AECdLZlegA8UWwb0AHUJjMta3FfTIfV+Q9tLpUMMdGfmO
ocK3CWCcWcIlcfXV64JH5KRHXCPutjHTI53Br7lDIhXU6VNGifxixBfEu56fB6TGeoWxjVABHl3q
qd3XtmQHpY6YaYkcv1Z1TGchQBXsnk71oOnyamfb0OCbWYGAPJsyAuVoL+DbT/AwnCabcxw2tUpi
iyRva7rv3OZ74FARKMb5XOkh6/WBQoWTtF8Cj1TsmQqHLcoXzPDIJsByKlErFgUjwI7HrD02hDKa
LJqouRd+3rgEMmq8KFQad9NwKttzr3Nyr19PxEgTR6vCnyxOvojdsBQvhmAqoyNF0Gh5m0jlTkTs
62vB+LBY04iQErSqnZo3mundC5vCCc5Mnk96D1pMlPAEhJTsA/mEvjYDqRO/xX1MWh213vWoS6cI
Q5lAkTmxOhkRhnHtcyEO1cL4uRZCUtLLNouJHiSg4kj/QSCl8J6yhCZiom5j11ZzQJ08Gw0hT2Xi
Ud+UqhLj5vZ901gfGeaHrQxopwnxI9bETWE9RgNYyjmS+/UjjZMaSzXaVwqVc8g5ahcxmkAerSS+
08wR3y1DdHFzVcfFzETgucAYN3S7sUsf82m6gZrMR1ayl8tjy9v0gvC/bFk63Bf6dValx4Jiw0b1
QHcLB/xmwlXDppSqXEExjsr2eOrGGEcVFR7NyZGnpr0Bl4j2YD0mO2OiMFxWFpDFjsS+bCbDK8zt
U9+N9VU5J++hRRVG1y4YemDDkdWQ5dZD4NXpnvI903HknutRj5SOqNkmRHjJPG791iq6owweo7aN
IcAvnLSk8bL9KnpCxuykTAkBYKewyOmkx/Op0exXWEuf7AqqXY0/uAvTbyM0g1OKVRvW//KZi+dO
HcC2YlFpMn1Hc4c6EdD0UvAkKXUzwijux8o95CbVOZFQVlrsOKEuRMmCA4/6hY2K77z2ZDIt+aS8
wtc8YvLIjJtsse/bgMOWBVSb5R2hoj3LHbAW6zFGwhGmWPxnelDDBRiwc4u+vm/pyhL2mn6KhZGW
tCCToXIj4hw+/YyAstexfhnw+yjYi7w+GAb4JkxOfi5a6mqK5p8O6QZLIizlsv0IAkJLqeIG6aWr
54doCL+InJN6cgwNUUm1lQM4u0phG0IgAE5gR/7M+cw7bH/UdOkBsUZnW4fUXNHjQ9BNgVQm41Fj
TNlGBGNSf6DVhoi73TSyCnZj/JA609cG8wNTLJgUYI1zeJEjujBBxRCPDKvEiW1Oa83BwQATEUoi
p+JTWR8bQewrUvjUQllXVeWJTsGX2OruiZM8llSkdANxAUVsPLlsOw56gX+OybnLWYyFsEdHwk/B
25E+Oz87i3vUc/fr4GkfTaccuLpmkXxMVLB5cnSWhXESU4qyzW3D/qYyki8V/AS679O7a48aPqX0
NJjZBU8r+5pCJzYyA3Y8OO1NII2j3RlPNeEX3hLfiDq7Mef4vi9FvMtycIQSckGQNUdJosm5Lp1v
eo/TPWSzGHvZTg4CumXG8egKxDMChY4e2696sIT7sa1vNGnVB0q2yTlfEumDjUSB2pMNLtPyPM0s
U5zuPraoZ27i/jjDddoBF/gRLEbtbQUpmzvqzGAVTYSD60Uoauyaf19v0PJnNUpHrS29c1PrzcHU
wgdoLssVASPz1rUYQ1DSzvjtbWC2KQpqxqXNtAhCdZHZYjd3GkEUPNdlFNzqplEijPFyqotmQSgo
Gacj9j+9d3eCYgGORCPcFaNAIpPhudBMMpPSFHsPM6Z+VdmhcbX+tF6kKZpPgAvJLutm42q9CPqM
vNMWq3EHcOPn79YbFhwm1PwnIkuoEzalhw/BfAx7M77gQaxHfMGGlpYkylIWORZoUAHzqK1xe+qZ
jmxy1niiklmbRNZEXP19YUs8gibuFiJj6wKGbfP/AKof/xtRgqGjSvilZv5v4UwKQKX+VdXvDCr1
d38xqLw/dIEHHvqnqzuudOR/CxOk/odDI+un7uBPCtUaxyRwSjg2z07XiZr7XxQq8YfuShchgUE7
ykFs9X+RJBiG/nt/C1WClOqVOQgnLGH/1t+K3bjGTNSmp2wo46Mcu/fecm5wctDvKKbgCrASLr5h
OeRTilEmLk7hNANH7lT31TDMjYUyCefbXdqY3VnKhWZKB8dNq75mE0XgUO9/UJ+WmzJc4KHnlPHG
cPwcSqO4tHN1m7m4aemZA7DhkKZ5jxxxxqLe9DuIdDdm8ipmBlrDKEmDYZkrGjc7jKQDw5f/bIxs
2U92eLZGdLb2XR/CrxBV+57XIfvXvnb3lLpNn1pI1H+EkQmaybMenYKVVUOujm+GUaqoh/sRbuGR
Bchh6sE1SYH/o/Ri7ejopbxNUuxHC/X6PU0tCqhBdpNqdno32RQ3rWVoqRXFFR5dMTMohR9ao8sr
lvHmU4dB9tjVwVsEePkGVGJ04wZh7He6iKk9BPMlcZdx1wws17BWnKzctOJd0VZQUxJN27WyMje0
y5DeTi2kaHi92KDbaGeb0dELmKXZynbXRppfz7JrqasP10D7GmiI1YGuwAhfann0HJcSRgK9xBPf
poFkrKgYfjRkhC5t8DZaPetEuUxEtQT9YU5qnTWSX5O2umdPTOV38nI6cMZLEXgwvfX5iXl2Psi2
4YFK+hIaoBEMTuTQ2MPZG8fpDvrDgnifngaVp/K01MR7Llp2ob64KRse2PQ0cxeXzVeTyPj13nMH
1q8kLn2KH/IgO3uBhdy1QiggeMAkr1ndC+WDCFhozTIpNyZ1S/QtKUBmozl4Jm+Suf9qBoYJ4TNk
hurijyGyk3OnLiic/3nRRnH6y9X11vV+613+09X1hsBKCBW3rct6TaNtA/8IO06T9FR0f3uO9fGq
9Zb1xyW35L4OnYffXoaVeOgflv5LbbY5bsh/eaHrY9oc1QTV0oH455e3/u36F9RGwOlA6GGBxXv+
+4b1apiEbO3WH395fT/vqS0vtpMBuQrR7f1yx19+XO+4Pg3VWkKjbWziBolDkXLYrBetbgAwWTys
S+MsLmo9S9M4pxGoZP025qY9qeRPxOdiZUl/udCQoVxIxeJ3GhC0MIMlL9XvJpwXEJ4P6ADf1r9Z
f9t7LLDpni+7IbSu7LH9QvY4fWLDCElZS+r2iA4j0uprygTY+6XSnIhcuwTdqF3Wn8wo93YLLgj2
61N3zlxoznJcTk0CQaKrlSSlZN7Xj06+mBd0C+ZFUxeSttXFggdvmEjM++yLUpYd1tuNznCObosl
H77ymUgMPmrHCOE3jBb+f8e6rD8B41dUl/lBslprMQMFyDghVCT2JSw01TDnM/z7d+AIdiZ40qtJ
3QPgy0cjaY5laGzjcXTOVV4452isVv9JubfU575MkUkwNO66S0QSrUz2hOEGUKLJMgBTJS7rvdYL
yFX6z6umFyXYtNJXg8Y6g2f2dQxqyCo5HsRAzipapT8anrTPLRzddhb1Mado1+mhuYco8JEGkADN
mijeQtARzt30pag659DUY76nFwbCrczVHgJSDcyt6YISYbrMCWJkmZdPOQlvl1JdTHACaKo2EmI4
9zCaOzjb5pmc0vxqtKOb6C4eLYetc6ej8int0wR9I5qL6AKnL7oM7Fmu2hSmxmRjvjA136PpgGSX
Bxxi2PYAGLBfFu9o57IL2mAxov+h59rsx0JbLtqsLxcRNMulTXLiZqsAhTS/Wn+/jBhehOUl+/Uq
YEXx84ZvtXUFObK8zNkJ8UZE2hpMVrPmKyArtwd/Vxm3hSWGU9XRihNes9fjgebb0KCwkLwS8saS
42BsCrt7HPCE4yu2LvPE/mXOR8JgOqeiBUHsHCIvDn6YMIfKtF/WA6sxNfISVS5D4wXZdU05GJwQ
Gx52MM1+vWppbbuH49HQ2Zrza3TLpT+qNqaGcs9p6Suhir7PwvyuAbS/K10v8EuoLhtyErstjeQM
yeBMw1cjfK4vQ/0WJPOBSnP2JdYK+LtBcmtQMDqu2R/TKvBHIoUgXpUq1ywQWrvjNmxGaLNjJXZ1
R5Y8XVTus8akrD/9/OXf19c/TAA1/XnP3+6+XjX4evaUB2/Xp3YNYv2qGN7jeuPff/DLQ//8ETf/
cxsY0R7x3l+vZH2+9emX1alA/7DahggBMWf/94v45f5NocQKYRFSiqKgsNFqoiPWC0/VVv++iri/
ufrtd+utPSC9g2Xh+vAOhqYbRFQIZ1/gNzFxcWhzhhk0SDjhnG91EX7DoFL7bKy/sXl8xxUzXPcJ
vct0iLNDsrzalthNvJtTNkEfsa0UMZW0DTbyFuY1fTg2Qepi8iJ+dzCoDndWtoOkUu3bLJtPSLG+
aLI5OZTk4xYa16KjyI6Ah9tu9TA4xTEq5odOSVcpt/GetehWq9hApZZPw5rMY1ABRMlgIw8dOCGU
bNDOlDGjxJKc8sy+2DGdOZwHgGZKXwcJkaAyZRdWA0CJfXQz8Jw6Hr5EGeG4NaW+0Hgdi6T0tQjS
Xe7u8iYX165Bc73u2ifd2qAd/BINyu3rON3RKU3yn60afsPiUUwCP5DSN49y7T2v8gGRjQ1XZ/KO
dZQahAzosERbUDLeEPeXPmeqZSBEnuSEUEupdiXipDUwGIuhlaeSSzoGS0xESHBKu0gtUex4F9QA
L1WEj4Fv1DfQamzNMDFYSGLdsCk4WUJMO71u6VIvuMW8toNCKafaj1uaxjorsCCzp21qupgOqA7F
0GkCly5knoYUbckP3IwRKYPamH2tcNans33ow4jAbfN7bJfRPhePjj4l5HxX12xcxcHI21cnbAPf
Ccj7iGelTSTDBNxyc6qaNIPgo8kt6UVPleFO22lJKjo7znu4DOE5Ek27Hzk8WYs5d7Pd55cibd6L
F8yGjr9k1WHUynabi/61hdHhy8n9hmwVYvMEjBy4+aFCz2hKUhS8kTKSMWosKqbw4Iq05t1X74ZI
wE9eu954V7kUZQK4ryd9NrbLmB6HEYlLlhCy43VfloV0+x4VHl1q3w3MrYh75yQX88gnZl6T3jBt
xFlfhgwgYnRLaDZFllGyacCBzd6DKoKNiawUzTO0/UjmmDbKT9dqdKrAvTjPJKSOxdeyoKvXivLY
2ISEznl3oT5yEVUfXVNUPsiGT9B0pi1iohSb7eAPZiPPZjwAZsMRXevm+7TM871D4bKJ0uY6HjmW
PIe0BwlCw+44QL1KQGYdHnMsYgNlUckEty0XeHpkHfBNWWpMxgMeaSQ+WpO9TZKAQEszO8T0GBH6
QnXDGY0iNNf8gkHHT8Ppko4uPS5HHiKb/6UHnCp81mv3BZsgp1SANLIR5rEfjWOEVu3KLbWtXbjX
IW4KXwpgHB3QcL28BUJDiMZwbAsbdoxnEV4UJv0RON5RR25poqQQmUXSiDgOSTC/SLt7dsz46+RQ
CZkwSPk45MxD1t+Am3dIRWdYsbEGEelDs9ZxMs2fZ4xctKyfp9Z8Schk8Icqg5LU1KDaNilmawLW
CuqqQAFsCr3AM9kDksplnZP01tFTulJR5G1jUSzw9SD5WEPJ5ijhtAxfKb+I09hOr2Nd1ir55SaK
Xe9CLvmb1xW3gJgRA2Rd5OtjZxydSWpfp6jJ9gXVumBJFGCX151UuETsOo93uRy3eRKJvR2mL9CH
tB1JnzF+wUjbGoQt7/t53s1moh1k1sR7uimVH3sIADEYXqslThaOECqy7FC4EHDLriUTyaH9q+Kl
JjEDgqy0a3DMNEK3TQqGXe9KKqdj+BBgaD2X/bCrMnxpETXW7YBiyXd01NC4sO8UtaCYiLSavnph
gR5NQwlPX2SrJXRXyoLGo470clMY1VUVNPLkiU8jcINj7JIaPIe0ASzSw5HqJLf60OHHL/hoDf1Q
UAvez25V+BrfRmKTL4rh7ntoX5Lum2cih7cmZJtFPL2zY50oc+oJMljGKi8qdbW0C8Ahy5g4Ibyz
iTlcNy6KL/B1vmY5PCqe92v8trjWneHUSdpVYzo+4EJ7KwYiEyj6e5tcjXirSaerk1edbvEuC7Ir
j/XTQiI7628r2pHXlDOwZ/T7PKLhGs/dD5r1PeyvkN0Fjy0f+ia8y50iOAdz6G3wCXxGlDA2RkdJ
0kwwF0YOnAoa4hv5ZjbNqckituma9W5oTXI16zs2yBFDc/3WFExKVteRuRXCXuGD3jCuks6qtqOR
MV5HWjQw5KBVwQO5Y/FwZw4jLS+RfwSA1FDK0MxD4r6pbVC5AEi2JXoYN7HvwcmfzNQkpW9sDgiw
fBDC8aafKdzC7QKBUIgbjoKL6eW3IvYeCtKIQ/EQjv01UVYZcdka7XFgbGdwLlu0p29kc72MNl+D
gzhFAnRJsvCFvgu4Qwco6FA8VOw8a+KfWW1WxOHG7TZMqUmSN46XIADrXdD1zvsOUps8JjrwXBl9
GOjj/d4aIXjW8Tlw62IrWon+sEQyR0uxd+5aBO29hpS+STzClaHW7O8IdTDxlDtIr8R9WnD6aRF5
1mnRfs8wrI9xZqHjsT+cJRIPlvbDyweco6F8mGob/Bm7IWeyD2atHyt7eG0SFhbefAcJg5V/HtJv
5/DS0pr8zShkibxsy65CU2Pt+djhURlN7i9V/GOsrTeno27CIDKB0CHbZkHUw5FyzkrqWoTZ8SVq
7lF60OKYGAufVFq0Tnb5dVUKlA4mwTKJ3tzY/moWcbAxJwpbJPo8RQVFm/C5ypfv0VLBM7XQKvXO
f1F2ZstxK1mW/ZX+AWRjHtra+iEQiJnzJPEFRkkUHPMMuOPreyF0M5X3VlZllZksjJOCZBBwP37O
3mv7XxaIEIdaYK2EJFjX/F0FUKYVSRGmjnwfCDjaINbMDj3IQCEfU7x1EIm+u9VClPXeR6/y0mgH
pVfvQws9k1hg1sSpPuFnvp38LD32YlrgPdoeyiuF/CvuUrQ59XtFj4Z0pUc1V++a02T47RpEZKrb
Dwo8CATbF58ZeXgtuczcxwrbsUEbsGpJ/+Lsu0Bh3aXY6r022eOh2lWzc2MxFtgXLWDhwEFq4WIP
D5J0F+TAAyq9C4M6T6OuJ7iqWiCruxyBJFjuYmiCO4UotS8c6zx5OQaD3IUgGSDLhv6+lxNhP30X
3weFvFPzT8caup0sQeQwFrR3xNFkUVmKtxHNB5NfwtxG/ZVYaGvvC47w2XhjFLV1TqwTSND5+J7n
KwyD7n+YdgyHbf9sSoyE0nQYCtjtl8BjU0XF/0lq82dismwyHg42jWDGLXpkfaI0610R39YAXe5U
SatDC2LM+DanT+GnR9snHNT3D36Sr+LPbNlQ8A4X1EP9om/TNDO2hV8v9yNRH0M7AylpfbWtm8U9
t414OVh6/d64UbIU1hFd4z0eFGRMK3+/RFdcBahNka/ZyDhJn2OfjKmvSQHy7ORutqxt3kxhj0YD
Hp790yyZ+8o0cVjYVtZSlTKkzfT+Ql1X58Y3QdE0AsWIoNsCQAJpCBoE3D+8ULncjAnQRe7+U2oz
DNP41VUm9/PoveVxQHVtoixiLE49bV2MAsUrQ8VTjSw8wsmUHn3DutG15KWqW4vZLkAf+P4CXX75
VXPU0zD1aNNkq0dO0H2lGe4ikQuzYWfn5veRzswWQUZ6HCzzdVbtuVtUsDU6BjuOflcYSCEUASKm
GM9BNrIpaskNJGlEjhPzHw3/p00CTGQ17YUMq8OYIdRIlmCrpJsw/Veoa1cp8NTeT6Z41AO7xNhu
sl3J4VlPLq5RYfnvlzEE1RGVpsGrb2pO6AWjDugp4PAifV6TQG5olb71MZDQgYxLuChMqhyXjB86
gRCx7txS9+gC92GeOPdkdJ6dcrgxSAKnPz7e8Drh543vTGGbO3fw35TsHaaI/WsTzI95Y7+21kjF
OwTTttLyx8IYET41CvR+ZDD13Yj3AtFWiOx92uZZu6/dIKa1sVdyfkxh9R0aTdzofuudlzFzt5vG
LrNT7+9VbsLH6Kvj6AFEtAzOMbjbjq0xZbfjWN0WPXysdbVoGsVpDurioafLL3bzhKY9abMwnksR
NZZ5KytdAgtkqkUurR8FmvkDMKN35hAE3Jzmf9NRJS9OHZYrUpin80Rz1nJGB2XcuDCEgteJ3vWb
K4bmJC0fnzLbD631H1bxNKK5piWf+HsAAo8gytNIdZ4fgfSxt03yWTbjfGkT2EtYyMesITABTULk
Q1aI4o6EhNkAutXLqtzVVXqQuJg1NyMmTFtbWKhq6JNHnHrcMKcmtssVW+8GsH9lfYgJtNy4LB0x
PpMQmS1BivFd4tmIjdGTcSU7x1jOz2Y23Xd+74cxZOqwCLRnD93Q1sVwss37Y83kGIwV1dFwnNdI
CKHOPvqjzWQDNMsMRM6F62203oas2ANKwr3mUOavaGp/8fYcK4/2wCBcn4pDStoiKzmTveoKbaTc
sBdyical29gua/DEXhgFIwJHGHnQWOrhOSMt/tST77opM5Mgvqk7MmtgTKGjRUw8DdUcIdQqezZc
C0ZeOzxKL02iZJrnTT+69OKgN2/4WSfPr7Z9zPY+eqdp7KsdIYMUwZUPQoULyrAaPFEVSYqBA7E5
tctVw8gW2GS4MggznwICg0d2y7YAle0bzicExfTczMnXNDv4cAbZ7MgPE6PzPhQ16weZDkYeE1fi
eR8qaYqQqGTqYG8Gd6huA/rNYdJnhK7WGTtWETDS9jjaWEhDl5moN/e5iyvC5sfVVTTo5s5h6W/0
8muSSEqVyn9NYvg3gUciN8yUFsYvh2e9MmEmNC1hqkgDwdtQvzE80vUWoeq7Rcva6F87VONgIvr6
Bh6H4k+ED01wmu20bx1NCkOXBH4ZLYEHCy4pdJpl6z1qq+md7vtpqGRDG1DFtCHsT0Ter4oUgG0p
JKQWDRG5ac0fddOXO6Fnr0t7m2RDctOJqr5PCziqC7U50ZKvFaof9hMaOR5UgsFud06hs39IWM55
mfmofcGbT3P5TN7sGKFeqJF3VW+9RQ94kWhl8uUHR8HFMcGYMzRqVPEg+IvR487Y5++tmRJ60OlB
SFAfY+A+2G32M5f23VROz502e4CVGXkYQ7NsuSsRfSZTZH30sSz3Wgt7zk05kC6WS9SpSp8LTmZH
ww4ex8U8AWnbp7550+lxtmf+11DJc1ZNX2kalTuGk690RdcIguFxWG9S+pFbOBkagEL7NA9Jep69
Tf5tmbr1UrNTCC+KMZ0VB7sUly9hBWk4CnsvgauR7jNuBs1T0N64MvFlG3vdm7GH2K+zCw1JOT2n
MrH8XGYo3INmc+P7eth+j5OJnO75yUcBOybyh7OMci+Udur89gtpOCPILziTwgroX8XBz3LET9G0
zvtiFcaBbbOivulVyJTljstigLADxwH2CBKIMoGrt+6OvtLudQazm6D9VvTJhcSeZwjh6S6NAR+M
DUCrPn/Qdft5LsC1G31f0rP33lozZwhpVwiLjMiDahymyzd8mUYk2+4susCgYuOomKBaI2axirDK
ZReFYNYzJCedub5ruES4rwPMp3NCWqdVfOksq4lEY1ghm22/MRAhsFFZGnEOAZqXsUEuVManxFNH
q4O1UuvbLLF/OJr33BXjHXg/Bwq+/Kh89DeG8tvIJS4iG/ob2pNbLemLg1Y+Tf23DDsSvBTrvQQE
0UhmryCQxAYHrH505Q9qzOzJc5k2OuOEjLc+jhOSTl5uDuVzNAmMFg6Bk4QAUT7TBdsMBSw0pqKf
ywQ4zbWdWxNGH2zYns5LdW8GDJ6FramtgEK/MVixG3/ybwNA9gcn49cvdOtHnozVzuiKH0POCFzg
r9zixmHIOKKysikvNx6LJ8AxhC0FC9pWGzT6kkm17Za63OVLcqO7qjvWHfWhMfv7Bs00N9DmqpYN
CuAsmqiAiSM3y4uUS6NVL2ro45B5fbFTnX8EEkc48QQwt8RqPNdEQQssxfhoELVAageApt302cRU
pSvv7Ky/qIrmYQekY+/ROj5ZaIJBAr7VMfGfsnKYP7jdbUr56hSMx0cURYM236Mi9A7cMXQNhvyB
6Cb2zLnronEmHrAvtV2bEVdiw8zZ10ZwP5CCjdh8Cgm+3CEIDS6W+1KkgQITuR6PMp+EHH3csj7t
S7364GR1syDmXjT/bm4DmNdNTFtQex+QaN1MdAr2CpMbHsj+RnNFQohF1kbKcaddLXTypavbiUwd
hZjFmY9mz77ZW+T+TUSLTIH9PXXHcivqJ6u4n0eFjSXWqGdjMPuN5nmRVtlx2AJACzW6DJr2CLFl
7kmo6YweKyXOAJpA9M31e59u6b7C9sIFNVPUF9ZNarvPntftHX8Y950qum0zLV7YpoV+GAW9AXlB
AQy1dHTqrdUYD5Wvzk5WQMeV3nRMC3lDgjecYJvWI7mVIXAxutETJbqEY59WD0tufjCbgsRwNGvI
r2WHodrICQRuZ2cNNfjWiSB5ZG3+6YmYJkrAoB8/BSYgDkoRyd2p7xX3aVlfasPc5ENSXYCNnfpY
K4/GkncH05rumfzjj84qLHWZgQM+dmnkFDSqpzbnXqwCnE7TmwAJGy1DzguMFiqaBknIzCBeqUSs
rclFjSo4FG2RHpeelqrS3mOv38W9PX3BBLQnUGW+T3sbgJ07kBGjw2iXE5mcceeNe+JNl9OsJbQR
pmTcs4vT/uzlh8eVwEDiMOhi4vro0TvYRRK65sWxoAAnAIEwlpJyfc0CX3PMnXJm8Pj7/etb3frp
3x+7/hc/0WCzXFFT1/evb/3lawi7SlZppM6twDMA4sRghm6t2CHEfvqnp/n1Xf/lU/oFEVAw2E1U
7OuPdv0+7IYMoX9/81//08uA/9dzRpUG5l3E8WG6xpv/5ef79TzVYFz0QA+wjv7jaTu8A5yZ0v1f
n/n6/q8vvP4mve98iDmeoutTC1pP/GBXb8D6Gl6/+vp11xfu+q4oKxF6VazC67u/X1G4DdU+he6V
dtpLPDk0GwJ6lbgi3wuz07ZCJ+8bcU1H827VGBYaJ5eJHRPMLSfJnE3XhIpUThyKqZkfbl3L1be+
NINjZuGV0W1jmyBypGIbXwpWuGwwt7aRfOfIn6AozTD8UeBHmatY5nE3zwHje3MAIDyC6FGYIdyq
egHmfFAWehYneyymb1NR6QhMyiF0RpIR9HVkooi2ht5O+lNyMSqFCyP7vo4wOrW6qMbmprGWj7yH
aDW2zgV0+j5ASwK7EeYS3lzt1iol6z0mVERJyQy5a8hCGhSbuYzvdYsFNYO5tLEcTOvEOm38heht
bthqCe7chCWywtq41LDSsuDUtaKMUou8jtTdj8ziN1UhbmSKptd1gZc2JbHGQ/lt6Xh5a0Zc5HgD
5sefFVj9y1CZHU5WxjUeF+3GKuSRje2gNT7JJcKAOKo+LHp5ata+oNPRwsSUF6Q5oUXPFmk98fJO
2gGzIh4d79zO6dVXZDmcHIYd0cwJAi9ifGUfR+ncMTK3m9eycH/UsyW3U6t+zB66YKxeLNxWPcGr
YQ80xqFE0/5FJOZzXVDeNqxk24nEoG39RlIOaq1lNXNGpqkjaQWYcZhzyAWVgUXC7xigZ+mCfTTw
963e8Hz5OY5TY9spOgO2VRXhOLCaTgXHjRHQFnJuO9gAxP7SzrjTPDt/ngl8xc24kqj1r+AhCSIr
PcZR3Te1TUbg+GxqkYbEYwftf/VQzBevM7ckGBCtTairJJbM9JjKE1d7yzKGZRbxgjNoWpiVK+yx
DU76Ej80fewwI1vqSPbu62zVocS/GlZa0e4GBS+TDWEJOnKXxvpuWILXfmlOTj58lDK9XxRTS1uM
X3U5QicxCuInBhjJV82T2+Am+Cf14b8g/6zIpD/59RkXIaG1gBFYlEro+v7s1xcomYt0pDmlFEOX
ctKCk5czWUiN4r7QUXekdvzsIKWOtBJMsIYlbecndIXxPBmhZh37ztwzQzFWpfJ4NkoteLAlFC/h
lXc5F0Lt9U8sBcm/+cGNv7In1h/cBZzBaNUBiBb85QfH2d1BOmjYcUjLOmouNgTiiS1saEzOxmyg
NZhhL00LcedkIj0pC23wf/3irfGef33x6H+4FrZSZmhUeX9+8dI2zVwpyvSIWEPdNYV5zI1MEA01
GWGweNoBWp+/izkdaC0lw6ifXCJNqubfQEcsmFP/4eewPVhrBpYQw/0rKSevlbK73EuOI55nLAed
fRwHxvM6i+DcZ18m4OH7unCfDUBsN35uyENKs2UizbuJe+0Gk1p7oaAHpwPuOUEww34F7k0YZN3Z
Ccs0ilDjJvaSc2w7J4je/U2j9SZBS8zDO42ZdEXwV1SnxgfBVdNB1i187tq7XB/wPHuXoVj+DQfm
X1y78LbgVnme4evAStc/zz+xJkZ98MUwCQy0BuSluSccMAtyFRmJt2schPz20l0momNsgvkOjtkc
S1kx3y8WynZ5qZD3H0p9tslwKqcj0ac4uBPME10TT3vIS+ZhNOenkUSz3fXC+d/f5f9JPus/brtf
sK/vdaOwIojhL+/+v+e65N//Xf/PP77migf7/d5N+r2r+/rn8F9+1f6zvv0oP/u/ftGfnpnv/sdP
t0qS//ROdBU2P4yfnXr8RH02/B1Stn7lf/eT/+vzvyOPtizd5Nr9z/N5nz+r6rPvPz//RG379b/+
Lo5GAe14nu6Rhms5jv3P4mj9b5bhsI6Z0ChQ8vnASf6ukXb/5vpEKgLmoWbQAU/81kjbf2PUB6vE
C8AJobf6nyX1orj+y90IQDdgQQLIQ7ES/Ac8kadQVonZqY7CIH1okV1zQnPTnGbbgi1KMNxqw60t
E2P9ovucJ9q6CMnu7E7Xz1wftFIRZoZo5o8PytW/+/vT109cP1aN9B+xjsawUIdfkM/rCFQnp/IP
6OevN32rO0IPGBjnxe6hsAFSzkZ58lYP5vWt6wOsZgqhccwAjrTW3RWTSjuBE/71zTmugyW6vnml
keZ2ttpXrAbZiqNBRGhhDotZO+L5Rdgikzyy/XUMTuOvLTngOFhwh+U8c0CRJTRpA6QP3qSYdqI0
K5oUbnVOF2S/JZjPbUp2R4awfZeL5MOQxEEo2bx0BlkHQ+591+4gIX0tlStulZmdHCE1PDYLDAbN
plYYCftqmuJu0Kf72RZ5VChySQkfHqn0um06dpzPE5JVpwSzIpMzHbzXwcEMka4NwGGA/T9zuie8
+EvTWWclE+oeFkKc0wvgtiI9a9b4IAsE3fbAwGgP13jZmfNLLibUNauxaZY2ap9mZ5b2G7LJ534e
lsilLATJaoYlw/gQr+4DhWoe9h6lMzHrzs4PnvzEmHbZAswWOdWXaiGvBR5Z5MSZtVV6cFETrhWj
9LUDgvcMvDbdznoMjN0MUWBDBF80DPus1nHHi8d5yL4WsoqqdFngnvebNibiJLcmY0f3ed56hNZn
Ymk3s68Z1E/zhUHpU+kZ9kEno97007s8Hu2dZxTaJiHJqzCKfouuk4Jc+Dd238iDbRs/qYNdhvwm
Teeiubfyrn0w85MzdV6kCo20KVgQie4xmwPNzQEOI3NlGGNICNIjR75uJ4hK1JQPTaHABT7QnJEd
EJbRkl9NwqtCOi7GTho++03sfpvXZ3EVLXf5pYpb6A0p2kOmBO9oI9KdwbjgeqMsT32BoU6Z8l6v
6DlBAba3Aq0NqFj7ezLglp0s2E0EPDVhDNGlSitzr8pu349wlpDongw730NPQvykwwHSaTPJNkbu
1PoNygoVlb21k4Kiw839/JBMDK8HtzvpU0pXeT4uLvy+jnZ5qtGuih8CMz86MC7gXFDSd86TmU7f
iJLNtmqpH4ZBr0L0XRttxGjHsrZrOlMdBVGXBmgKAxh/aNEHDr20fyRWe2R2xZRZ5h2cI2cLG4Eb
cThUboVJk9Iskogq8qY1zlBcntH1VFGqGWd9ObS2/QOcaxtitHCQwekXgzYBClCcWTJFg4Z24xtX
BxLvcU5JcXWxOCXECxK7vQIM6ESrYJWUML3sCNsYaR4V+yuO+DoXyCui9tDuUh7N6FRGY1PXSJpo
koYVgU1cWZBrtGSfQvkrQIYgEOs49RVo34vmoWZWR57Ql36G+NPZmDfV+oO1FQ7v0UoIWBRJfyzt
5zUVMfcA7hi7FL0Lzqh3t2cSV1G/bIJ4wm++W7MqvM/R8ZD7+eT4NjT/t7ZpowTK+zekOOXBs1Dq
JfPCCjWiyqz0c0wwTNSXZIQEN4Sz8+dhXkP3AxVWtUfcCc0/CNComDJD7UWH0ZuNH7Bfk7L7Qp/Q
CY3Gyg4sIPvC5tYQcKRbUXHg45vUTJmWadb2wiM5OwZfYMBjsWSHMUUn1BlDbZ2gCEglduF0uFWF
rUhV7hLiWZ5iGRB+6TkItFUqD4tREWE3h3AAXEKFFZNAEwQUXA21nzKmjB1JOkDJtvOkfzdz3iv1
5IO8S2wttNU4isWr5a9kVBiLR5XE2t4UrJyTTraw4+FAKaJktZnYWORYPVKgbe4rY3ruA5S8HMJX
cRKm7G0CJ8VPRiKZKyJAvcqDij63R3cw/VDFBQCcdo7PdLUm2O+07ZQbTbP/aUuWl8lVxUGRwxk2
x1FN+XvhVhSo7FR+V35x7J9auUodNMR2A62muE6TsG5++vU6komnA0aa8ZDMEA/LeG3Adt2+ynGR
ZoVw7x28OFmF6TbXiAczWDfHH02bEFK8WK9k305bmRsglPq5IuQqQI9Fnw7bHWRyvK44L4+e95gB
YejoLZBrYIBRWvNBTV+bj5XiPF0a5XRZsm9LAwEFjI1zjlcwpvk+TQyGugzzkzH223a0UFDk4Jpw
dH8jz+BDktuJnQcRjLwrp2ZELBecgLb3Zyu409fzjKpybPZm/LWrUSr4YmSXEcYxLsXecUw7tIeK
Br21cMItsJ8iSTqQRKozblnK+1+uGIeTpG7GUYkmEuW7O27F0J0CeSZ2F9klWVvbTmQPSma0IF87
kPrI1XnxmgXK8mypvQykPMUOrsPeCVBCMXup25Awzu6uEjOm71w8tyV70WLOMZ3yksF2xaIxg2FJ
pioqZ6tgiIn5J9NH89i/wQyHJaNumrFhoVFq7y7Fm68jvWjacVvYKLGctPpZBa4WBg5t50q0/rZi
U0l6dafy5blz+2GHAFBdJvrLlA0t51bLfkyMNMq0xTnnYiEdqL9NXYZsjtW+YuZ190p3b2lhTD3I
EZRld+hicHpN2Eth4GoE4OCUdm33UdOcQ+C0OSl55m4tX/B6o7hMSiha+q1XOU/cOV/0lcDRNo3c
d7k4Ybmffj3kFBI5Z9DIMx8bx6fFjNnUEXQu7YnRbCvqfpu1JpweIiTKBVEldib9ZAnzHf1ihg7U
v5Fj5UUOU4ztkjN6axquPBG8T6IsI6JeD6QeWfuYzg9rnd36jIycZ31C2Sdi9VX3pyyiDbLFWkDD
mMkmMCi/+rhGjY1r9NiUa4wIsRk/6uQ77VSfhUnmJse0cQ6tP2wWrybKIfgRK3JgHCOmU4zMLJQz
ajvqicOsad9Y8/sd09G7ZCCT65rU5mr0flxwWWHu2uxZAV3vrvXJwFYZlyldRDMlY97pH4DAb2N4
mcdh0+nOtKDTZf3O5hrgyQrCN6upBc7SPVprqMOMHp6Mjgl6S5x61na2qKpz69HNnATbPorWK41E
F3FyrPievV7pp5KmKtJy7ry968x3qQ7/ah295czYTnpVPVv0vUPW/5s5SOXJs8xpL/vslLjC2c1S
3EmQkSdlAxc31NCGIivMQ9024SA8Ij2g5++wEDxW/bAcrfRJideky5DQjijcrj8OkoF1hRVHD9P/
rphikGit3Aq6R6esM8NfmYhKpBDgUPKXgUmHeWieOcry26qVnjNKFJ9B7hxLDqSse/amXmv3pGHQ
gDEDCBBxIa2jESxXAklpyfuCRwaJrzUQZsUBebvpxCQjJWJCxOhEALy3JwFX/VTG73Yfv2QLxXJv
wzvgJqHl8ogdsTvMgtBw0+13A+x7QSrF3BcxfC+EmLlH4EJmjNEyDWI3dO4XP+mJRawIwBSBPUHO
TZZTjSY+8nwI0eTm7JcCQ9AazQD9RhtKLqmkem+RNmf+50woUyj0+rbKDI1xb3EKWutF4gTP2/w5
bTVGOo010Z620FRn7keQagvTSwhJZMCAT1Yxwvi5oTbndjJgNy3BaPCD2yGinC/UgWIXmBkiVzfd
5bUOKW36nPJYi5ggxEk+h0oXPwdZnK8U5kZ/bgCtHpPBUid7PUTYazKVC+mx8JsOjisZuTyNF1YB
nkYuI8cmPRbxHHLrpvG2lcwfNMKE9rQWIsfH+KSRroOUnpkQRV+DELnHOxE80sH0Ts36MCffC89X
xyVeyp0J9MiyjNVHvgBBFTnwe41eokb8Xei3To/JCovMTH/WK5qvVBRAH7CneZ69HQasQG2jL/Cn
F3/LvP+lZbHduRZwMTWdCXB/mmZR7OvRm84aQCO1+FiGmLsskH76dPigenjFSM/w0u3PDgozhn9I
u+HHzUKdoKkDWw4Yjo3CsU8jxoK0LeShd7CUV96IAHJN6MScTph5jdfHlVHBWv7rpsaT9WC2JnIS
yVA8W69CGoRk5Nh1vidlFXdbUhs7b3r3AIMc44YRYKlrXUiX9lLIgaXD1VB8BTjzk5Jc5o2f0bEd
eIniYY2VVczIugBl+Vime05WN2k80wC8L4mYQxvI03lW8lyrBC5VNojzWC4uoM215Ftt8i52tEB4
r4lnIexbjRtXO5LTEja9ZCckLlXBqJS5u406RmXHJObMXPfBa5uSFPw7ilHBMN2w8ORR4CIANd9F
Tr4auZqXVWuDwxqXXrecC0R4zuwYEOiWbkt6gwNQiZLacyR2fiRMOUQFYb+XVdCDFUda1/roCEbt
dH1AQU4FFjvWw1ySMyDWsyt41z8eimZ8nepe7mbN+eNDrQs9xRJTE10fYhcwRkWYxkVHA7MW6dFi
GQ9spP2vKEgr50Pa0H441oIEYXVJSY1hhw5EbFuu0Z+pCwnsF6oc9O5hXqOuSnvYiaKVYaG10254
S1mMTvGi26e0LZ1fb+Wzi4YY8GvFPgTdxum7KKn0VeKFRdaSAl07kmVSyOyI6D+OlXZ7H1QM4nW3
9Q5L6269FoPKtH7u98P1Y0WGYyjRZBMF65e0NZIEN8seKxz3OwlwlEiYB9MGMZEw2Ppu01wJ1eg7
J7ArbKCo5W5bLUn2wtXZmQMv3g6tSZbtyiCzO2TYNtEy1/hUZTOgARuUh0aqfzaHJra+NiO9gjL3
RQVnVHAxE0PFUaw90YJCyLI+xOsuaZCky4B/ZaKtDyRYL9BfTGL9wGBh26CM/UcyrbY8tIBTjtdt
7feHzYESnXsIwal+0teHZWyeq8EOiDse261K7Y+4zxOYLOZ8Xjwuqmxh8V1Yig9Jid16gVtUuVNZ
Q2nKVqXFCsp1C7Bz0zFhvBEDlWQN0NldwClborTvrw+lpn/Tx/rJGbw+JHvypcVQx8bJYIiYJJVn
BNF0iGcnc2j2HUIzSVG677Ni72ntciO48kKGeRWxSIZ90TOmG0X2misr+SqrRzQU1bgGK1d1shWe
kX7Y00hgSeH055g5CwHc3lPTUBroJMyLhlu9ip37OEhZVwXyjE7bw6dHo9qMKN7spUYTnqnIzXOS
SqkinkdhnZ01miW3ORhIs07Onfm+6OXRzwNSIlFQgDJCUJJZb32TmRvYTqBCrLQ+53rLi5Xk4YwX
LRx9XR6B8X8OY/FMOACmilFXO2l5ezFzPItFLR8XhB1LVX3EZWl8r9r6RFPgTZml9dgVGMccAn/h
y5viNPsTztNE3jZp+0MPfKRTC0fLegCNRWNnOs91cHQG07uZ9AFRdYl+t/Tn4JI23wwgJGeC/Fb+
ECcQmvN1Oe+6NGCoxIpYMzE5ZiYn36Qx0AglmEWShHpCuZW562am8Zxut11btYc87rrLTGzoBb7+
ozN/KBQ476YNuFEnvDCT1vMaJeq/FYkR3LIrJttucIxn4RBeR7DfUTYMVqHsq7X33+8WLXD2nuqD
CyQge5P1gxF2eOeCpPT2k5Ag6sDDMRFUew9Wg6iWo+tk836hHOEA4mtR0cfPNVmPjDopMDLPljdt
36vIIvhpK/z5G3bA/s6p+jdR+zbTi3XDXR2VY5B4W7qW1IHrJny1UKo0Lw+JjkrBQh4UB8YMNY7l
P5/c5eR3zDprLXu+fohaSJ3ur+m914drom82YxAuTITb49qlvbIVh7WJq9X+lhwhbr6g31lqyUP8
jSyDBrkOmZ285OvK3U3BfEgssdPWyBhID9UJ08E9p/r514fMa9O1Md2XQbbr4JHUouuDvr7lo6Gv
B0LP03XHacV9n9bqeP28tUYx9RzPAJcJaoVSl6CfzZ7i2l0jkrAs/PFgSkRLMZevruP6HV3RAQ1c
SYLXoifGZv7rrcJA85BXxuv1pFNzrPFKYeylNKqD5EJxDeOH0fqIw0BSlBOKDcaswdlMiHWqyUJO
oDGFsWHSblFVdmgS/niTLFyq3GA88OvRFBn33DAYkmLB+qHdSwNvyIRZG9Bhi8JIup+TksZZIcr3
fXTyFewzpv1jVNSPIslOwpinE88O6jHOn93Fgprl0T1OTTCWVmzkuEzbu6zle03AP3lw7hMziaMp
duFgqDm+4WptVhI1S2SNRyfSVleCv4g7H70Q3ht8yy1kyqIOfaCJtI/mbdCsS01yP1refTbZ+N3w
sxUQBY5e5j3mSfaTpla+5++NvmvXCMyOxQLUWDXTS47clzNbEil/9Zc49Aw6/gQbMpZzrJcV2Mce
7HeXoaCyPkdVYZzBhI4JQ3xwjr9DbMiILafT05OS3a2AbJqLLI/TTrZs0V4v4w1/pdwgh0rTsw3d
RbSXYOsRpkqizAyTtdxXSJCw2wG7b8ut168qW/RyO4uk3tm/5LbuIuT3vlV5gO2quJStmhlp8OsH
y5sze6eMSBhT5ncA5+nRuYazbXoc/joGIZq8SAWIpnByl/89rmvYspxHZeR7b1yepMH8nOIVZFRK
97q3UAq3VnNBdk1rU8uMu1qhDUGgoOt+erF4cVzDZimH+7djnIHGIWhvXHqlYMo+pU5Pdw7ai2Qe
EFpdCfoscA5mCf9MBwu7DMut0WtnReztph20Jxr9T1EbM39pjC9TT9t3LWOr+UPndE2Cst4/lksK
cE03H/uGX7tvcWxgH6PhzJkhLZInDgKZhdypnOmKiycG+RoycHa8ZWWoNSSwmsmNR0089QP6jfUP
3eIkuWA+knXioso2v+PxWHbe8Aq7lqiC0nth9PPq2ARUiNG290AYb2aPVkiwemZpN9+2iR8zWNBW
QpyRcZ4jr1kYJgAogyQZdjPcACDj9Z3fyTcke95Rg8Hi+8XOcDFKMKWm9zgRBjlhJ1DjfMgtOdDM
x3Y1GgLbYBbjknUfTZOBQDphGtCTOVoMF6QlEIoe/EVRNh35hQjryyJ+yOObUWkjrqsOOwpTEx2f
N1JcuyKevqURgMYQ/s0UYnYPCcycN2VgBVvT+v/sncdy5Nqynt9Fc5yANwNNgAJQ3rDoJxUkuwnv
PZ5eH6rPudx3aytCmiuig10OQBWwkCtX5m9+C1b7S5HDowxGFoQmnsax/BaE57ALbpsJB22qhlhv
kx4gaDdQwNIMisf6BMdt2EuZIjsSGBUDqoRNIl1xskSCCipEQv2u1dgvfOV0Ce00yA/CJGp7ALUv
efzFSjWkeNeit4/1z4z3GpobLNnK8xSh9TxbVK1UASpRUz42KgPEmK8VRFDWSzDuAjXfddF70bXc
aQOs7Vl/BQY5UB5QvLZZvF4TFEUgPW/LRF+JZTF5sPpgEKCMydSlSCvsQuMaTjOsvlUtvxZxjNx1
ojyprfwZAf11qwGlO9xan/OMUrnURSj3SOGu7urCa0dwPgnVxHySHgHNVPWEKRH3HH6hjzccKiGB
9/usSB4TtUMKNZ4XUhrJD+AZL4yxs5Oj/COQYGaUGjbUYY2fIJ0TR6oeDAojA1lPg524p4OnsCMm
LIAHTlSu57zo8QwVHkTx1l6hpbwUk/WWJ+VI1S20/JaQ3oT6Ub5F30EM2HsaoAkB8l0WaDE9Izi6
WUgGFQPxtRsoe9z95B7NFG4b6D9wdhJh0w3Uja0pllwkRSJHwGUeJWiklJnY0DiMhM8GN07tdluV
UhN4iIeWrjFKqgvqAa3nHkaz8MXNDoYX0To1B6kYijKLa/i3hnxSsl0vcadV8VPF+szW6xJohAiJ
oQmkZxi3kc+aeTObJcoq2gay6lLASwDlFDVohrn1h9Qjpzk1sunWuKM7ogIrQK8PaEmXnAgUgUvl
W67nNZ01vr8xvA0G6hK30Oo2WZUewscEjGI37HQtpwNU6ZwGi130CH8fbgK8CiF9R4mSZCVqX2gi
aE6lyKeY4uAmLoRdhUc0xI7edBRM5FFJPo2w/G0m+MxJsgKskFsCKIXPgxgid31dh7rTGrkC0Feh
M1iBzU2tr/ZWcGbmUj/gxLnplxuqoUZ0E+rStmqoZyXLAa3kFmGeaHRKvTnzpa2heG03I2vQCTtr
NREN19TN1ZBDIGBZziiEAZIa71Q3v6oirz0VTNk4bAzJEh+jwqAdlOJltiSJgfIVTe0umbDXINYA
Acs2ukiPCAUr1/xloIOYiU6aGxBg4qVkBHs5gx4bitC85BjNWLKgqG0nm+q9tlKF+FoXkL01I3no
kbWyxZGGHQ6rmDHME+D2MkfQIEevWm/GR9UotllWx55ZjeNqDOlAhqW4yhoUv5GyJ6ga+IlrqFi2
JnYcmrENarzqDcRQ0EfZgpZXV9WYrcl+X6tUY2jKemxXvXSIaHAOaf6hfsVaqhzlsn8T0JW2a2hn
G60KkSvAhwpIApqYOGm72mjqdmc238QYEMSiYcI163eIe9JYIWb4Uk/lNcQYw8ysz4ISlbEw6eKh
ptqDBeQi/SEtpcOiV/Ec9NtFHOS2aIr8/DGWNBgW2//22s9HhHnRImE5hm/IIlASLSIr+V3l5P4w
umuZUEWoUEdG4GS6a50ws2Guunjz/uXz9SKQkqGUUt43v3/mLw//7G7ZfbEUE/RFfOVu72sq3Ula
hFl+PnHf9ufpny/xc7y/7Pr+oZ+P/zkeHCPRDRB68MZFSOa+4Y937R9L2fuhpUWGJpvFDtFP+Umc
lchHRy331KD9oig2rQFUJX5VmMU6J7t2y1j/0idkJ/qXqCqYDdGvDaewOAIK38KvfovnYXoPkYTM
QwMDFrnT1oI8U7FaViUWulFUJ/72MK+yZgvlU3bbrnu/LUsV8qd//4lNmMX2/TmoA0uCTcdbIQrt
tHmWh41oxNtMo97bq5si2/39/fv+jJyK9Z+9pMvR7h+6/9Hl+D97+vOiChk31AsyZ+bgn8/9fK0/
+/p5/k+f+afXVKE1N0bjV0sBXWumajtQagSjOSmr+9NwGafNf717f3R/7f7u/en9z30HP0//adt/
2hXIxYG8jWtRL80RGm3UlVAxD/i11ACX5//4olLWrDl+3i+WjaKfje7P72/rFaufztwA/hy2dceQ
pl/Nw1thTP9+eH/r/keLVpTIhM3P5n87xP0pDOV/uz7+fxTa41T+/p//4+PXopYcEa+jr/aveDIJ
MQiggv9nFNoG0shH/vEP2/wHg6b+C9CDogE/xGNbBTf7XwKdpvkvgPeGCvoLTvOft/6NQVOlfxma
ZeBSZmiSqgO5/cGgGf8C0gZYTAd/Zsma8f+k04kSJ7v6b4hQGNSSye4sjf6MKcuLjudfoZGQYaIZ
PNRmuuFJ2PmpriyzaJSdbhPOQtTvnTTsjGMTwzbRY2qC6mTaGmzOCzQ96o+jir4/KjyhGAEnQsBm
y/oN0K8eo8z/0UL+wRdS/tSNclqpuXSpdVmlnxh9VEYIFXignVWoZrsrio4lcdaNNg1jfMP1UNw3
QuTOBTx95plm0+J10WnJXkywLe6UfkfauIX4V6+SDJ+1zED/Ag3wvYWFiBei0ddPFn2IAuwPsnQH
CAcyAIw8caoq/pxkWnQC4HRoNKyEbk0FtbN7EFCyqy3IakaEWNQt07gLAa60CqTxm9zhRxZCHtSM
90KAyDxlsA6gJu8qQbX5CNzpYPCFAFAByN7iIDVuXVMCgFn3S9O1tzhd1M7FEvWo8rt/sUTJYwGX
7roCjiUsB9Y6oeZaMXUuWMCxQ5qEtVnA6o7CBnJuEmB3lk6pBZ3yppHlFGW2EfsPFIx+J9AmKtnY
Z2mCBod0EoNU9ivwK7M6VM/awiBC3hxUZ3i4gZA7qnG3rzu4BFEUnqEMpZiRqp8on7SnUIV6aiR6
tS4C8SpcKeIEHqyc3FFIf+sWcykzlNxJzq2jdRvFS9V9x+3JQiDxZRjNAlJdggaqAQdfNWhX6Z2j
QAJCZj6ajwh/kDgbD1NUyqQGqn6q0ksSc8CeRaqepOBoZiM4N2lrbLJWeBAUaLVVkfzSK5rTPYYS
NPktJNOEATyQkT0UPQajoSQB1o1Y7cT08VfAPi+NCVsq1WNxkQH6ApCYbmOj9FmtAIgbBvS5DKFZ
R6bwFOU318pr5RKGmO51fTZ5wJ7zXQ8IkcLV7DbPxVjowCLRJwMMtyJGN5ubIYFt08s9oE3XatD1
FxTcyEfY9zKFot0kDsExxwcYg4Opc1tRvw5JUb6wVpowfTPppLDILjBeEYFNojU5OzkCQoCVSqRL
u3Rlqmg0FCy8WwEya1ksdQPUssdg4bA1npBSTZdFTV/rFtpWUpKT5dLn1VS6D4oAvjJTU6Rl56Ou
vRuDOj52PRP0rUYXNAAmFkPtMztBBO8m+E0wVG5G6QvLSuwF8xJx/Ax/IZmcREJfXqOc7ogZ5q2D
mIV7uuMf0ay/dEg1OkhMLKoG73DYT/GEfr4ZLT5abfkgYPC5T6uLMcTmkWSZqlucwoVA/nvVG7+T
IIo3A32q29zLvqTSqhfa4FNIQy9hsedbc/YFyf8YKsLk5yNENK63K3chkQbNL0VDa4SafrSk69CF
bMA2gqNIse6OE3gCfaBIpyEcM+ViuC5U/Fd7lA49VltDi07FXLWvMboQcWeG67ShUWfOX3jSqEA+
l9UOJEMI1rizBe2l07rfGN2yuJBb1Umjia6bgLCHQYubersN+159qA6IL+/VtriBWgI1ih8C/k17
WW6OgSQiqjUh19EHqzzRPDGb10DRTHiHc+IaJQFI1dA+AIy4hhJ0EKh3OIpehrgcLvBXETMrCXEt
ATEIB70CJLSmzZiP6ziA1rgo4q3ivKLZYQD+Mqmx0VwdO005qAB93GgxW2pRResl5UEsjTfthutG
kGW7QXhJ5S7ysi55EYC5AaVBDGIaYDvOiXoRLDzEKGsHr0mrQ1aEBCi2OTFCL2hgWK/hMGqQb/py
Ncu96Y919RFU8rGPwMP1SfFsTqWxbnoNileSr+sh+i0VxXCxLIhi6mw+QiS5eUuidy1gxwdRNvhg
a863uXsYo2wRPhELV6pb6pDEcalDVSwZY9WmGmNb5jcAntu2kDsWEJl60aLfZju2vk6drRy0CmwP
4j6x2r3OVOoa6i8InR8KMX0QRvGhFatfqkn/EGfq1jOoYt7Qv+fm7NrtNEKybjwglSXoiRGIslD2
rmnCUQ87P5jFxItlZVWKx6GJylMnGU95KM0HU2ome0bCC0mht1xUIxBAwl5JLADHxfwxVnHpQ/36
fdcojY1vaQ70TWrR15yqFQSSzVRKLsiG7gL2BOWj+YT05fyg3oihcnJDUqLDeBnU9bqec/zQKOfj
f6ph+jFRPjVo8FDCHIDxmY3bYI8VoAeBQcM1GKj6C6yH9XZRFtIQXk67ciV0Arm7OFf7xpw/EFqN
t5iXPuuGOBytUtsEwM0Wv5nyAc7RGrmN1Fdpvnv6TXRMNGEONIAuWCzpFNoW9KaFzwwuq6nbiOXv
0srFfZ2ATFYi+WbLeveh12BdJ2ygzUyODxUddORt5M7XOhYb6DWh3QJYVtcAvkk3q9iRzH7OinYU
40p4hvzvdtgm97S83LYyaRLFMiJwGeWevMjPggb8NmC+jaz5V9J3n/HU0UWE1UwZF6YeQWmLMD7z
eBbucOq7TrE1ovQqliu1Y6roZmlYgdx5RNmMWJ7p4DEUaiQ4EywspWol5/MjphCC27XpucyYCwWc
WT25gPke0M+CT+5YE+GsLcf4ULe0nnTasGONgVQY42UJU0515hiJhlH6loH6+yZlFYqR66Az9NUE
sSac0ZdKMiboam3N0kTRFZm3vNTJvhTR8OOOiRR1cQwPW/OEwgmoeoCvdZDh0AX4PgqSg9aEiOWF
qA8a4jmYgMvKc68e237BJvbyB0v5AP3LzjgE/eKs0AiSTy3EgqHX/pICbdxXVEpXWorFkMYviR+L
Cq8Mqah/jUZXeMj5PelqBfta6dcJVSg7UBXdba3tVLTpNWprBT/pBxPO+qoUspcwqoCE95gGTWmJ
NSm6BQBCidnliOidMH9GDaRCxKGOdaHpzO40/KRIfZZbSfZQayF/83qrfi7PInjTwszw4GtDJvlS
AiHemoDL+9SlFDzTTpi/0KaWMTyQ6agX3S6WabWUNKLWlHW2Q5lUfjmJCGPNEtWWFtlalI5wRA8G
LDwh+01y4NAZdrhRKppRxDWcpuxCWFDzPfWksfJgj4Gg6/Ru02sRag/Q3cYOqEQgkIMUc/xsKpV4
ijMUv6xrlLQosOHqi7re5KoVy/m52YFkmrfthNLjPPerbIQWaE3POAVKI8rOIwaynpmamBKhjpoj
uufVRSx4ZkEWaIzVpq0redPeDmGRlUd6L+/h4s+FfxVBAKKvE6t6NO1uIbCiUaBVaeRX2UB4GVZT
lFICpxRjTPT4LFmk7FECMYJlEf4CV1Zs9bSGidjdHiM1fIxw/LGnvu5XKVpU1GdRkXQxjglRjoTB
oS9/tEJvtx6VhX8/v79Iji1tEvB4QLLxp1LBMVQJwZRtYzcw+L1CESkzzvRjipjiiEn68jZiiWjB
dOKp6uhOMouw5F4e/dPTf3pt7GXDsZLIsO/bphRenTLDNPX/uJf7526VJNP2hB7jkBH1f/k07H6o
vD9bt+TwtJDTeeH9/+edvzz8+VKBrqDciR0kQN7//AJBwL+LPrqMRjPJ1J/9/t/+SilAEVYrgcJw
C7xPFSTYn6P9+QX3XSUl7aNMAfn083ZR44wK+sh0GuAoW1DpTtUWylq7D4V6USi+v1EsI+D+qKHs
swqwmf/LG3W9yNAsowxaUIZaS4sWuzQzpMI7BvEOxbz/uUFSL0jmfSnlqi6h7i9/7q9ZoHZWQZ6A
a83j2QcQ8Ufc+e47l4DeQsUHAkmDbjtoz7wKvZQ6obxc0DBjhLYLB93KMLoXNS378+hvr6nYPgKU
wXvAIG/ZyRVYfNUCDDelZIBaOYHlDRjwy70jY6jKcWpWv2EuaxwDAFYU4VlUBL1zP87Pn2k54h1Z
+fMaOCCKvrP2x6zu3q1H7VaA1JnsowVCereuu7/e96PlTYW8D+Nbtu2MkhV3xjH/tPhD/YFa7qKB
pyIEEAQVzc/7O4oB4Fvu6/X9C5cL7PX+6G9PZVAH3gydQp732oKGXb5B2tCvuMMZ7lLR90d3vej7
07BEGhyFdmyclypbvVTU/kBSl6d/XmPc4Wlu+8nmPHnz9gzX/hxDbM/araB6L6Jl+ykIuyZ8qN3B
S/a5bRxexi2EkM3kVatmpfn95DbGeujQzvbO8/Zl8HyUN20dozqUSO0p3tNDRCjpdvX7ZJvtU9Px
b9fa1S6Q6b29biP/uALSP9n+vEUby67dt+Vge4IzdUGsQlYvsenskRnavKBx9WIKnn6avnihW3FA
7G2uGmWO4peU0bW/cvv62f7ldm1hxZHoIGeF+uu8jTZkwRe+m+STAlwo5tqEsO9mhYjpStrOzrBC
eAsri3BVIOdhXTOwGyHnYlp0Kp3hNaoOan7itMyZ38znQvvi9EwwcuZ5Y2mv1FXH93E6IZPnzlG7
DuVthVbQzaUBKAoe5h890kLTqZrPurG5BWhob0RZJ8k5cuzbIW0DNyVTH86DxyWRcJ1SnCrep1SZ
UWD/zmFQWLTMVnRpoW+ZwwvfI9l3ps/XUDssIukG2fTtmBQ28cDPQvgLWVpsdM3A5QFPLdUrkaxC
fgOVBiS2M1c9hTly9juLriq2FJNNSqBbB5MF8xcoAFnwFi1mfS299zeXV1E1XNzmAfsk16GF1geL
qqEbDtfjSPK/HGw8SimEYLt4nVUPDHOCVp7iFI0LBSbagHVCY0+h6XqamdfQEnStaMOwgGPk5OCz
KuITzm2Na17NU7UxzVN6OzNjoeZ6Vl8KV/aJd/IlgR5Av2rp7PvJ8zQ50bNyAggMhctBokp9yA+y
5PSHcCvwS7fYwg2PrDClyhnMT/FL7KD6QXjzw0/xjNAuJwwX59DJ3zk7tOBvD0RF25KPafgBytkL
H/sVJL3pc908ip47Eln3BX6Uh0UJIPuNIqosbODvPKAK+plnh3jQAQA+S7VXIzadVAfxAUHUFchw
2/q+fZEs0lsiBh7LQyjv2mP+lJZ7YfONPamNb0W/GdMLgsOGV2QbqDu4WTuGMzKigUqtqhtCUfS1
SHG0dKt8j9941QBa3McfDIFOEzzR2Ki4LcZud+2P2a8SUYVnKcYl2Qf+Wk4u1yl+1suLRZ8sKR+l
zA+qS5O/sTkNsAB35mGlnpDtp5XNVZdYY2fuOL4LMEKmE+ORS9Y5L0AWv3ze7F6plbxjw907PYv3
FPlJl4EE0zr/tvDkxTrmQYKTmZ84dgzdg6LgN5d/gYhx35RQtS6okDO4ghCw33JIHG1n85qDE3zm
x7FLboiQC2s0D+2EBt4yogGuTILHwJ/nQw6sSAeFoLFU8ZphRwefYDDJ3wLCi20HpNlD3lSWwKTs
w+DAoEwNlHkcTfV4EelcvszObLbp/SzlyTYxn6ry0Sq/OuVXWDk4TrjVItu0oUlkUNiqPXYZxXuh
/mxuzD4ocptXpfYyed+T3PfwLHPJR3VsLXUfyu3cK6SAMz3gSzJVgJ/f6RKJInaCxVkuD+Z1lrYV
9hQCV2Sg8879jRAJlZVNz1ocwBW7CItfL4h8FM9Ng/41idhqMTFGpcauuScTz8SHbtMBnXLULxMd
TC+pN918tt7NE1dYrtec1975iBzz1NrHKHzQ/OmLO1inp7uUDFkQ4Vu5RuPCWGfWaVDdD+WioLI9
IZHHQNnPGdGTR1wOQHvb3l1iNzH2jaHEMXxp29H2JfIvY4yN5m3+rfHE5avs82fqTBN0CccER4OC
j/VRgka4Cr9rCnXv3CrotUxf0B1d2vH1GrvyFNtgDwumk3FAP49xEnU+yB8CvbJlEPJNxu302trh
kXNA3Y0qhj+rr50ETce9nSZvkO3gkciJvHW9ye2es2V0T3wFJCJZWTu9iz/vqzl6kwdjZPoi+hBK
8ZvmdyUm0+JtLW0lf5k51GCFKL5TLlEzfyZYdisW95hhsD4DF8tvMHxwSvrJTJhJGfUCgA4//xbe
CyZ3weu3XCzKODKa5MBI3GyDqhrbZ/H7m3oVDr8x5RW/OHU0qIHtgoUkIaPhxO7jFyophF0NCCkU
Lka9tCJU3w+vIKWHhPPeKJ0P493l7AtPxqW1h1fTtt6NC9Mf19HwOUHhx/DFA3+AprfMIgmO5QgD
2jnzMBO7yIVeZkJ1RXSQtsJTH3KlGBtKfi4BvJt4gAMh9eYL9EmXocV3hU3rZHsW9gwHhOq4HAqn
i1Qy2Sw/2RG/Phh5TBeGc7PbLdgnCqAnrpJ14WrOzMQgQx18fC54DKBdp/kvxjvLsD36dw6Kz3yc
oKD44kk4CE/SlovEv5f4eXS+OAn6dQRStOI0aQfOOA/5/fwsBj9TaL9d7lNth1wdaEgbEa4Jf5iV
Vjynz/KVy1jsmZ5vV+OAYE3qKMQobCAJWZwr48Dsp124y7I9u40/wnwnc/0w7oCivNhRzD5TGRIj
E196sBgzDBbWpGxJqKTO6hFFm9c3NiZHga9lW9mOUAnafV5Hey48wSd9JgxKW+48+iV7fhkx4JXJ
XTu88SuUd35NENnMoZxZWDyQZT0OZby/1c0+YkJ95w8Vz8khoAaPDPsM3JRrXDpUtriNuC45Rn9e
+JFjv8M8uWlddUWUZLDS8+ELGD5nGHF35UL8Z6txGaT66DHM0m++FpM/h2ApPqOqCbT93HxxW98M
n6sCQpcpewKUiCgqcfXQuwJaKKtW2LPlpK9H87qMUtVNJR+BRcaJCDBhQ9F4JFkAJXFOv6nFm2R7
wQMcitmf5vFK/SCk8No9MW8iaWBW77BDbE0bzpyCYh+d48lpBr/rnWyzWM24+e7WbZaaPqMeCrYq
cyVthH4yiA0o6QoPyN+j78op1nBktBrcgg49tRJ8V/lc3Xk4iOzSMFrPCkv4DQg2mlo0w8vmXNdO
qz+WtA9S8D6x5GiHD/PKIh2Jb5vQMC5BTgay4gzjMTCezlP1mmc+evfR+8CFF6kGgGxT7EQoQFQ4
SdtuAPTvl5Mv5fcUDev660uK4mzlkTaVLtOq2e/kqyzt9exEiELqwh6+xq00UcFYigClQ0fkjel0
YDcDVuoqkK2aWW2s3JtXWIeyeNYOuF7jkZHSEJH8283L86M1umq/DAOzOJR4D3Ckp6BBA9I8hrU3
TWcyc3Hw5eKA/FRJRqzuVKxNXOQpSjJXrs9DcNAKFwxVmP02Wes/M7UaTzErSgZw4Crcp5g2nCpy
mmWA7SviCLn+F2OW6Zw8m7GbrUd4yOda9Zo3FJlvZP5IVqIQrnnV69RtxM3N40J33RrG0ah6zIF5
vgvNY8vTy2geJdFJBruHa6+4vu8T5Nr6QXiqa4+RVrwSrxgBmBlr1LRHr7MOCBXytaLyoEYrSBE+
7f+ZKEBYmRxEpSQZD2ng4Uu2MjriLzPyFdEVxMeh3/GFWXEwtnyMVPASaZheyd1subTNxxy6JEsD
EmC8c7u1dEwhfzFSyFNIhAcmKEc5jNNahoq0b77G5jvLaf5d6O7lGiez1bbyo/RerbgpDf8WEoxZ
b+zwfTJJjQnI2EOpM6hHTG3F8VxRkW5v6tr4tGqJBX/4Vsng8D/ASaIMiM7iNUUEo30GXatuA5ao
XpQ9zPWOU2Fusvey2IzGVkUfoAZaamNynjlRupuTU3QRXHJL1LadeE1iW7sMwBYiN46vyCwKyqF5
a7ndM5+JlKy1fdDXtCzQXO3A5trlEdjxF7cc3F9uYujmdJczBxhszP1Im4FEzlrl+YbKF8z5F+pN
E/V4LCKoDn2130xTxg5txcUJ6UAw4eIiy9omB0iwgbBGWio7DAeKjzQ7mwvyYHP2TnO32tJpoXsS
eiIFRFKXDLEV0KK9q+ouGOva1WmJDZRr9c0kgJi1cf6oadQeTeUsvlXCMoRGbmUg4d0vE++LcwUZ
H5abQDn2lxmeW9HJu+eBTjesILTSGDa1g32MUO14ZWLl/VwMtnacckgEK5XID0F2fB2RHoKU08AB
xZHxt64Thd66RQsAQQ7Ek5yG7lHsoCKKnq3aXdrwZIkfNNT5KTouOPk6IHuG2lS4uugljvn4YDm4
0BzviQnyvyyO3q0jN47xAKUi+x08TWcmPAvjnGiniruYyq5cERnX/ZZCTLvNBLwh8n2skIb4gjP9
CijSP3T4L+1ypkE7fxE6eCT27fGGTBxVQg9qDMpyerqFlVPR/x9o9ly0h4bCsApr2c9a7iScvpsK
kp5D0bjHlrsNWDmFK9J7oQFD6GgPt4sO1exXCoHvGaKpQMhY7Mbs+BocqO9qD1YX2OUnIho9TP/K
H2hGXrG4V3oMLQ7S+21vPbSVhDsDGoW126/jGCO4dy4zQsGRb8q48xFfxi3xh6EAOphUVbBTZV0Z
e6091jTa693UXyLg/sPjnL7ia1TgMxmGbwpfgIouggR2plb49AA6AAPp1Kf0a1ZW3SV/G96rlKX8
ihmYKLkbbdav+wnShG1tmz2zMiRGyMj1J/+Hp/QkP7VnGjGNBRDTphit9yerPwJ7uGFAMDjjQq92
hQO211HrVlTaAB58EDFAUsdAUQcbG0OgC2D/4STsyw1U9S3nbqggPL9jXbrX9iHRzW33gUQkBD1K
evBh+gc0mh9xkICFb2ErEXBGevCLq0B/B72wQmc6MrbrGAL7xHrPmcOPRjDPosE9VW5Up3i3UM4g
ZjKZu9VzYK7Mg/5EkcWF8AbEAkY+411m1L6Aeb5JyMraEoU7+qiWB7OgZH21Dj1sv0bo8fAYMLNP
KO4nu4CE3joJu90EtJPzccE02g+e5G4NOznxE7w0KMydiKbqW3IYdxoKiWv4zMpaWWWLzood7kPC
2QpPEmGnnSB+XGWiAhTg9eL8R6/zQ7EjkeHj1K/5Jqf5s7q9Vb6IH7rqFy7mOaWv7rsNXufV+Xo7
aiuM5E8CJQXbOKFYthPRqrtG605ww8VNcp99jyzvTjC0x0dMrz1UNYL5VX8L3runVlyJ4TZeVU8q
Z3zNN8aWAOM/8AgtAoE20+qL9IARUnGYkmMh7wowws2VCw3pl+hhLxIUdh55tLYGYV0XIDFItvzi
MCDWQUws0NXYKseytaGQuM1r/EIURVQXWqQvcZaVTRQTv3eFCg4DsKnbVe9l9Kgj0IE3zkOlnpH+
kND7UPFY+CbrMus1OYJYb+LIycm6swxx5hpbmTeWTkx/ZAgCoG5yswLQR40TEC3h5f9CQ0STpGgV
700X2rYbZE6zqXEcImbuwtFOqavwXYJNhiYMCMEZkLHT7QcEXzcxOa35ku3BUmsmkv2TX7+AUSgC
FwnYXrQDBHh3NLNYVdHSodVmAgyyJ0hIF6yipoOM2xqNGexFUKTNESbf5N1aXgSMfeQTaAw+kW6y
Qp9ekZ+bJ4zAbEDg1nmWLpT6xU2+rNlBkrgRBwE0LHhUM4TD5H0wChAxJO3NfNo2U/y+yG87rRse
Ucz4ReuPVRPoeoO+iR08waVRr4bbvlj6FoiFHT13hhfka/VQ2Le3JXoHTy2tIeRlxtfkO3rpPsHs
FpTfV9KXRvVkZa0T6MwW8v8bvDWS6b35TkvE3UFMEMetA3JLGRSJS/CtNzYxDnQBGcdeqla0xWlA
yc2ecoBMGQWPcBuZZqAyyIGwCT0WxEfAW7MCEVbxa3mFgNr4CMtoa3xGWBnN1Ra7tQf0kyTMPMuP
4oJNsVECxtmBf6I4ZB3DkzrgFbRGd4O5anBMDac6+/YrRoor2WRmt28UTXE4jXm3GrfRW7cSqBQp
y+olfO4lv0PZdnbiBwEYE8tnq3ornympfrXxhUxL8KGKdi0Gc5gZo4tPSRhAeTGvCR3J1uqxMUUk
dTMcpRfzrRNsv/JZ3u+5JRWvv7Yv+ltIFKUl7hVosDMraeM6iM8JDsSp5gMV6H5zBlgFfmdHufit
Yf3TqnsFj4Kd9QRsXO4PyYfMujdwZ4YI8skeUq+oDrs0CeDW5i/lZ/lZfFkHbVuzsqeucQIuAFpA
qa5wl214e7ikuKQqv2NrqY8M0dk6KjtGB0ph1DF87TSWl4D6wrbditL3bd9+Rk/lS4lFgq2ebo+5
sg7aU1BhUm9LY4Kz3u+qUblblmDAlJRGXi4/mVFr/25t7KzndbCjNGC4MgLVrkpws8kACMDryO8/
keSwsX5w2WtI0203rtv1CBYBAy+nxzLFDy6ktweoy5X9WHrFMTFeZ8poHuSoOUfHxe2vD9YxwKvK
htlOaBGv1NieP2gA6Uu0fQ5fSKFirjKHNdDufTLPqDEhcYCCJ2G/fzGwXV5RFz8pRHKc1yh+2rEn
s473s4P2Mv6SKfy+Kw/F023T4WDyEm3HR0bi7yo+9znY8fhZDbbGw6Mq8Nu+UGx5kmzjeAPd0DjC
MdkKx44ZmaFwO6cA91eVjwEj9r7vGZBF+5SE6152ZfF13gEd35KcUd1I5AseK+tkgKT2aBTCvhWC
c7A0gBAIYO1/f4joHL2geiKHFA3LC4YCX8AWrvqw9H2mTjAAePW0Pga0Ne6vLZZVJTgeP1kA7uGi
kQxEgoKMXFOSXBDezs872fKZn6dqgNdlLD6i5ZU57dKdu29//3P/aKvG7GlKENtUxoo48N+3T2BT
bYJhG4mAoVtBr/78CZan99du5UCKHiLmjKQhZXOWw0YX/uWjf9vyvg8Nga2/fKSobzgWJc1V00zA
f3Xo0qhd3yraQ/c/QbUc4/5Qo2EvYVrJW6aRQE8zEE/xmzHc/Xy8/6+v+fOaFQiYV/48v38mQ29l
zVTj/e31n6d/HoVZKDr3LX7eSdCgAiHD1PTzhqlAhrXvz5HQhsVQltbqvslfDn8/ASBCMe4VJm6r
JiCB5J7OSqvHIYKZs1pquFEOX6u0KOhV2Sbuq7WmGbAZYhN/TKU6BHjSaVFM7WpWHqUEvo4yXBvJ
Wncly79EUTdC32qrDvhEjdFP2zK166H5EAXCp5m0h0aV3y2j9WF4fnUtnPpasMDVKi+hUkNQoGVh
CRaAEZX6z4RmEGI5DdRPaFzUmk2/zySJinGPWlYvrUU4JXZyM9Bj0oDJhslLOsQjVhjapsViYMiQ
MbljfZJ+ZJfjk7L4SkpFfB2GeZfdSM9ETEj6aRVLazm23FElt6ySc5y9Bnh0qVQ5BhZvmmlthGYk
VYxxzxvS2rMgtOB8dQpxIVElg9ilBOf5QzTVrdFVoItiYatm9VMZCR+iPl9ybLxvwefQK/SCctbN
BBxLPiFMVjhgVMz/xd6ZNMdtbVv6r7y4czgOToMmom4NmC17UiKpZoIQRRJ93+PX14e0bEuyy76v
Imr2JhlIkmIqkwDO2Xuv9a3V6CV3Tt/hl7RpgC40dQL384RcdAWL3SE1A/bVACbCdC8FFQDT1zVV
ySeuBbFepWnolONgXUfZzRi4r3M3SSKv5AtKkmsRuh/DFAmr7MkNS7/a9gWcsK8FsMSzkRxC5pst
+tX+LSq8Z8bIOPyEwvErlugQxfGeOLWF3HqaUJTTnUSm2xUf3DlhVm5D654BZTjnec6cZQmuphjD
aDPczTOM87FBHYW5m/SUBOxaJLp93qWbZoSgnHO7DxpUjVo+9v5h8B7AJSVnpSt3vVkOtuNdhvQ8
O8JCmuK5RfQHSunWlsmzZreVAeSCeRXu4H+NFV0PuNSXwIxeiWl/bkMRMGzQ7PZY4xtELnxiQGau
OhfDuNWY6DJaPNjSZOHi/WcEUytnW033Nbizr0vKuCgw7/Ju/ojVkz6o39NNVTDIhuIVi1B+FvXW
5diW20mXxTGt3cNEFNaZ6amp9DqnZmOZJBbQwjp5KckTlu6ajjU+Vh6r69wZsIlDO50PaXI1oQfa
tmbatqv3LBdZdRO3ILorieEVvBqpqdSTuXyaers8b/Plcwop7CyQUL6DllxKggJwN+Kz69bpU7gh
cYyEIaxdwINfOZN2tt09BaP3pZud24Cp9Orwhr06PU74rAaSoBqHtANvAH9ki+vZDd+7UXGR26qj
Y0X7Q43y3bQy0RoinAaJDa/dVbKTmzDWj6r3oHkZ+aX+KpT/VqewhNOSj2siXjBy50sJOQtSJL/c
n2cWryG47Awpg1ZNgBhxP3Zk3ZCyskfhG9wgfiW2rHu1R1JMAoqHrHIeUZM3CDFR3851eL0M5otT
IF+YSvbRTMSW3Cf0GWbMxp3Ll2Qm7waowW0qSg8+2w3i51ubsEWiJGcfQ1PwFqgxuRr7jwas9lkt
pguTOc7OVky3o9n2UKP7mKrzt8YN4HqMrOLgS5oAPNhAnEExvJF/9h61c4yOgbIQEjvhiGVy6Tjt
h7inusjl2J2hAKQNAyp3m3k1wRtPmZ2bQ2eWm8qynnBLSj5d8zF2fMCNFh2ZWJx74cys0iGZp08+
z6P9YYiQf8mmCw/ComKOI4M5YVa0hzCyAi84h5RybTxwOrFsqWjEDewPdqpjeFe+Dk31EnTMeQwD
yBy0GrSGWsfuJnKJGpO4pB233UnyAJgSyHVLyMQlmGOQUv3ncmH6aSzanhb3nmOTBXTMQLQDtfls
qvaxLsYbPvObpZHHmg3t1CdMTS3xIfRoeqX+QzDWd/mygMOsiOoj39IqWBhIxBEEZsVvenqvyklj
g3QwR5TRndQqRRoMHSUT6SbxieOQKEw38A5RdDnizOi025D09RXERIS4unsjTmM4q7P6PNTpM7lL
3aZT0bPXEJyNNHi6dANKfu7f+KswhKYaMSJSOLd73/bxWxfL+c7uOPuXELW69kdaEKyCyB7Kfe4N
Me3BHnN+W39Mpwr/O3G46g787WJVKFjyV5NLuXmBlDft6+hT1j0TkMSlLmAwlaRPbux82SHUv5D5
vRU0N+FUtzeoq1dVKQ11u5ypbALsymPGtKbLn6yofzZSVVtXrqOutVenm+2Qk9Y0lhCeYA88xs4C
b5PZJLJPMosQzhHKSb8eAbvcWVl1YU2uexAlYW1FaoHloWNedTRBPLS9U1XeqYLZF1JcomyD8YOY
iF6ICWZsyoCE2Em2aKrNB9EIduyi4KztCSxxmvRBLPJrOUS7su0vINuBNqYrbtg9ZYhLXJtolGR2
zJVK6KR3VJ9EbKa7Mk/QGwXwmwoNLn9siUS4sPorV8GVVYIxQxj4aE2mjCgzE1yHtBwJm4bEoGYy
LuhOiZaWUZ7TogWswUj6BvdasCW6HGfrxJykKKaZnY5No70q3vVt3e4HDfnLaWkBePJCBAs3xBiL
axwQt9WQuxsjDtu1ffWVUNPjySf1P5ayf7CUYbBaOeT/d0vZzetz86VNf/CUfftH3zxlvgFerrVG
/mUcbvXfcc1toX8RhngB5X4Dm//ONdfqFyGU9ATGsdVRpjB6taAHon//S4t//UZy/4FI/weh/r+K
PkfQVXTtv/9lS/cnjjlbNUN+C+lNrlCO4b/2o4csU5hI5iAaropBdxO32zpork+U8CBG4PYHNPz/
8WvhKpPzvZiZwR+/669+daMjiw5A2Tc0AlVOM2N9/bJ2VjjUWqwNGt7L4MZ6ZrTSBNl9kI3lZQbb
mrv8eECtiW1lbB6i8QkDr2QASzLdoPjnWEs+5ZYEmehUZ9i1+4uiaD7kFxic9klF31V/AddT7Ojx
TCYGmOL0w0HQ/lrUwBzdrx4CDzp4T+p1QzAuSbuPHase9PL+zlSQRprSw/XWlPNFUAzwOYYnr2jO
M8AB137S2PSAEnNRje65VA3wtgDhflXCeCarCl11uG6anlwwS+NY026CxrTtoTueeIFGjEzCpPUp
d1ikQC7ZSD9GJp7qxcbUkY9gpHgd6Nky3esJv50I6Q1YgDjTUtNS9tz+VpQBdLaYNYko5RXQWWwS
G6tTu3cTD0lfSmu8q4onmYTH1jH9ubaGtxFu9jYci/cpOkwmdX6P+IQEcHqGkTcVZ5XKnkL+UDvX
u0h1ILelGj1YQQMJbkdmEZWxDLIyZsCQCFDNAQ2MJwLP55cAhMt+8Ijq0Akup8WEV67xnmBE+ZvS
ISpuaB4Kx3npQmZMGvXM9Ryz7xnL7K6J6ugAtmnJi3HXKP/DkNjvF6c0e62rQ+vm90vlfRrKut1o
K8WUFZKCjVWOkVTjsjgP7fmUWtdeos5VDQdH+errENfzbpw4D2Jbf4bICa50ZLKcOU/4cZHMFwKK
i2joRLkjOc1uuUnI3LBcINqFfRM0mB0z4mATvdBQqfxlQ+suTUL6YMWuFv6XwWGEXFSR3AczfuSK
zF5bsM4MxTYxXyw3aveQdEmId/wz8obqK29AqKy5IIkCo57os5S/XlndVrkPet1LLE7piH6/o2+X
CddmbvpLV+U554c671dAJrjlchc6sEVKtyLhooJkNgzjvsqscydXu7ZGFIjOeyMX825iO4gvodzI
LMILaWYugam5qOom3zguEcVzz3iDJQmEuCOSnYDmkocLOobMOtpOguZRE95t1+5z1uTPEWDfUrMv
HjQw5S57FcKaN5E577FC7Bwzs37rLwUYSmZpsdkNcr7yR3PezstLMqCPUd29HuC+WMTkTDRb7m2m
hTLMPqfw/YU9PS/Z8Ik5eHM0KQbvqiu+eBV1Wttp5pjq0asCGokjfysL3fAu6S4t/3myq/fr/RUI
sWau1mgi5Iprvx5pr/XOxgtIUbJGLfCqBdVlB97ESfN33B53ix+STdmHJVFIeMgcp9uMcFLps+le
PZBZ+dCkBTM1weR/FQv/+uDSSyMPIM7nfpvE8i5pnHvsBP42AePC2Jp61AYpd+HIQxJY8Z2bDgc4
vjiEHHG5xH6/aUJ9MZVcE25CT7HB9QIr7zpR6UOX918Tri5tLQTy8hez31kUIwoiNwWaxtK6U0v8
waxU56VrF3yV44plzi7RYROKcBGSObA3akTFl4zzFU2uA+/lZQkHfU3G1c0UQ7WWsj72NWjVjrF0
xvDNDZEAuzkQBDd9nNnxnoVupQhwMNeh6z27tRivGoMgJAWHHrQuFhrvXRmDJ8HPSg1egznuF9oG
irj6iQEhFLYdFfu8s0zAJba08308jMVtAKZRdDi0wHA6Mvmk/eEirxS9VGsG9JRDvO9mdN6aFLXc
I2EcgteZvbxWK99+6Ec6Vi6gGa0/V8G0afvrBj1ivQ7CdFohbWRfFuXmDpRMbzcueyWb3MWRKMc2
NfmNauJ3Np6tevYU0q2G7fxiPffai3GHQeCQmpooC+J4KwdSryrPvyuCbTBY4UVG/DUDHLw3cOvI
lgR8Hk2EZwy9SxdP7OUSdVvVw4SckwDbWkv5jh8QEtO8S5MXmaOLgLXaLPgHbadAd1dar/U4fOSG
xFfBN8O7vSpRCFbleMticNUAK0OZxk030tm9L7JuF2KjTmaQ9+NbLGnUFnnzGjkRkyU4WK7s3mYs
rRctJO+ka6vjAD6ytMNl3zndWzJ1jIc8b9t5rr6KTfWxMEwJ3Jj5iRXTsgH+xb0tm3ZW4L0tYFZB
X9A+SgeI9R2j29wwiaE1ZPv06fvMgDa3HApek29ACyI60fbzOEmIuBADw7E/j4a5uBqCfReGzJNl
9mR32r4oUjozHdjdTRIz9w6A2wqKgyDxuXYShEKLI/dzgMnQYTC5kt06VFStV3Ehj6AmzbQru8nd
BfmrH8N9TFclAGkzG4HeBcNQuSu86VM3pmiVGoWrKkDfwe8O3f6t8nOmChoxYecsV0sb38/5kwcS
54IFyNVLvXFFFu7S2Xkz2eRCKbPPEOGvVP2Gj8m47/iVh7pPuemNggR3ogHObBlepWNtXQ19dCmw
153VeeSjfsQ9U8oDP0yKXV2TDN29Gyt2GfRwt3QoCS/LfMZdXE84TrDexOVwg629hYwEDnqgNa8l
IiGn+pjXJt4MCVpckqnaUdSHji0dU906OvM7dAJgFLdtPuBuJp9ONG59phu6HTShPYD72ApbtEle
3ZJWwY0tzOPLOASIHKe0h03MnDjyNyod7thHtpjLIoQ2BYJNiPQMBmKszt70Jehgz3ll6+4HNb6G
F3hS8JBCltuWi/WJ7kYMeNvtL9krOIhGdMVi7wMsow0DaUczZE3rZztbt3hedwwsJ72yRH5Ztt7t
DPd3s6jc3/ZkubiOhaA3B+6hfSRlYd4dFYHDM9zKTcsf62xIW7SKutqKmaT3TEWs3yZKNolXv/Y9
NwyC67ytG7sGgllFeu5sRzf1iugbaqZCWlnJoXPz8rqLGLfahQs9UXACTQkZhyp/dQkbpA3IkK87
ijF+KVYf1EKDQYOKO3ehbwMI8umQTMF8NTKG33smpE1hSS4ji5iLGhTduLCyVqFLHw0RxzqN8sdF
o5Bv670ghXpLUgEDEp0TvYNZ32oVU/Q6ggXo2M1hSKJ3RdWkV8aq5L5s2TBop7/mHGAPkp2T/Ay4
LyQ2tCqGF7h/L0sintvGfR9EE4WtZmqcAqGp6RLuTljcJim6s5n1fWfM/GgBkT86RT5dN4F68Jex
2pbQ+jYVPcBgeNGTDzE4WpN5F8hW4D9xJ0S4dOS4c+LyslD9V9mF5tZ34x00OLy9lfWQ5151j4s0
Dsy5VzPv1kVT7EPfu4ZEXdKiZiFfwmrYIt0gO0mBLG5JUwYFwFipdRvaHDEz63nZRHhWAIEiZjMu
ZtR5JPyhWdjTh4s1POAevi2b5ibNovBI16s8ioy0QORcUjAPiSKG9F3QxTdJ6WDsLPHwuFZkXzhW
jqC1QocXlXW/SSN2NsqJmDQXRDzbGHaA2IbDfkjrV+Gn9WWbgIw8HcFtv1VG2Lh1J7aNLjCXyWV8
NEaMV8Ny/GDNyI7GdL7Spjc3kcuFbfCQzJhdz4EvIKvysjVyZGAoOCc3U56qc9dbt+2uT12v2MpJ
QnHhgwfXs91P2wS6236ES5XoOTiyUFw1rdtdru2tYxss93MyBMeJ2cHZKNyLye3QKJJfdNENLhmZ
AAl8yBXnAVCgpxzBVEIE4gQAn1FbGO1kQqKPXZ8Ns1CX/WqLrQPvOudGQov2qi0XcTfhpVD2HF31
yvnUEblzJjShpulUPtSEWl/mVf3e+PgwReFCaXzXCm+5W8QS72roxHuvyNGE+yXxotJxGKQF7n70
wG/3jvVe4GPdBFQW+2LABZsJ+0MnQXk2+qwZ8vFmBCh4W4xXYUDHZfHYnJYrpvrEql7GCBH4+vDT
17w0+xqH7DgC4Q4XBD+zLIZ9gFrNalLYPetXsdgjKOB+hrdyQrkRjBciIxmdcKbfng85nF9HrvWD
FMyk8pkBSxG+JWKhXDvh708PZR7S/1KDvAxr9SXuVI/jdIUznUxcvp+vh7/Tan3w2yERpLuTa4ux
E+MuzVp7jBkfNqux6/SN00Os6q1Fku6x11M0XHIjN0eTMM6d8nHZnPivuQ6Ykp0OaXp7qHdh5q5A
Lr0OIf94GFe61+npbFn3tTbNvm8DQdYjpu6fcLKCGzsFiHv4gzD76ws0aHHsAZb3tA5QT78NKi+z
z9PhH1/0CbwupZgPw+oBFOtQlr0WobOnQ4DuyI1twIYZV8PJYueDh/x2eHLh1WmMjj+yyK3B/0fh
YS27rp2cw0T/IG2xs/p9kPNxkRyAxxkdqU2uMRW/oN5g8NFdlIFB/NNHhKOsbK7Tg7UCc52rtDaR
hPDCjhHkFYnHzGH9FbJ2Oppytdi72DpTrNoXJ6/kKbLidFSJNdpCT+7Hnjv4Tq3eScd41UVZ9Ut5
nMmpog0ojqwL31IZ0iLjD3x6LhE/X7A/WY7KUrQdYY2dMMOnI1IfsTFhIOxXBnG7PpyOsqZDJSan
T8NKJA7Etuvy6OKEdD+dfKej2It538NU4MoH30G0FW8ZsgBssdMbP6GTfb+KkHSS1xav7/gUetH7
ZqqOY54dosR2UAFEwLPWB7Oyh6sVizXiiBlFWBxOX1oYuGx9ylDwe4/GGrBuqaIAY7wCie316PS0
0FWzm1T/Ql5CBwOyu69P/LhkPTNJW2KQ/+vh+nxefY2pn5NXtsYzM+flXGjXw9Pz08Pp6ULv+cw0
hV9cAfpHuLEWYmLpryjiAtRsxChYlAy7KMg/Riea18kjeXpDp/cyvetLO72oT0zluYiQ/p9Iy9wQ
Kph6TMGd3rmo6wV3gOW2KEn8DKeNhjUeyHdGjzaWrDntIMvDjs/Wh5QLBTQ3qkKyZsjfWx+4pr8d
zc4qd/zj+enb4vRFf0hHPITUyL//O0ekYtmdnne9JHjqp9+2tCqHGf86VRN4s3q1bP96qGH2chdH
gXn6YsKo5SwnEGrz3U+SkVNfTOvD6ej0g8PEOkz3BmG74JSQSQ9w0llh2jwDjsVJtB75qvlY990a
TMyzJqXVthMg9RgoV1CCrSLeJiUGVbVKEk4/cxIn/PTUgX/oO9xVRu+EdPz91yvVWttUM4k4fban
j5UkkJY0Cj7q08P4+9Ff/QiAFnMcCu7oiB8qnCI8qNIOkH6HjXN0aXhSZuv8Fms7EYs2OaK/Jime
8hVdcm+wAK43mnqWMB8TZ+9Pd+VshnNvxXkTRcEf0V9PL+90SBsXxmXNmtCV99bpr3lK0/7ucFnv
eV5DJQ2s5QA7j5skSziPpV9opLfJJl1DBJQzeIz+xAeWPrKDf//vn57G60+cjk4PUEU/LWOvdnI1
DZ+i2QZuWZzDvz8PxlkcvB5a0OntrA+no4L75zTI+EibuEEbsypVf/8mWQ0TI6Wm2I7hTIU30/tb
IyNg6EXN8XQ4rYEl9LSxuK0331xOXAPr0enpFDZUoHmc9Bdd9iUa7eF80Gso0foAWsTh3rQejrZ1
IzF3/HQSrk+dsAcksJ7Rhv7b3h713Xfn9+mwi2mFkjPhbU5PKxWlh8y2L7/7udOZLTr7xjYWQr4/
LpPTz/zxGrVNYmeRY1k7fS2OQq4nUsLiHQOkb//B0z9pnQp53gQbDfXsiAmzjTB7J+vqF68X+UkD
9NPT0zcUgSmb/5nI/CdRs/Sy7L+F/F3Ha9Rs2f04kvn1X/2G+fN/Ic5TuXD8fGU7WhAaO7623b//
ZfnuL1J5viAqUNBDMw6v9Rvmz/9FMYgxrmZW+SvL7/eRjPpF+74yvq2EZ3x+839nRMPL/Ej5E77t
ekK6nksMsi2kvWZkf0f541z2806TU1gIq6S3uqncgaDSUjMQ2c2t1wWXTtWp1wC8bUI3ys3WiUTQ
R+5Dncg8fHOJUjUvglUPr2Lg1N7TWDVd+xbOOiu/LAQiWi9D4rGAJgt36UUtdAynakDeXXueQwVQ
TpDat2XlZO37xriz3ArTtk+xpNnP6LiK+iPt8zo9RmFjQz/wCMD6aqIe9lIGHV1eVtGQ3aaWx9g3
GK2I5kBJNhRN9X6idvD9urysC2IOzoQXzdUtV3ygDk7mGYmlbADuzjsJcVX3WfGZyDTLOuvcEO52
Q+cMObVjfH1WF6GOcRhZnf0q5ymFDtha84QJPkTyG9VT5zCl1X27ceK+da7mrIe7d9sXWoKyGbvM
b1teLZkF0XmhQf6SJ+QZ2V9c8AAhwyMI3kxqM4EmG0Ye8LMoHxscPfqdHh3Mc2qhBVWWLgB0NcsK
yzLj5mfZcl8+s7SfRdddSOGQn8EXxqUrtMYQlgNwJJnPOH7wqcjbNgasDiruDCHQ6gCN7Rl41qRA
rvmkvlDeu7N/R/fCHR9podTqPT/oVy9ONEWPIbzZr2KZlvbQpjWYuqRpqnjfGU39ORvVfXaitKe/
7o/BTe53NPwlhX1hGzgBtinCXZ2sSUh9sYpKeFkSF6GK3RdOpmj2ixo+NBwzKIxtHbiPwC+CkeKs
6qZ7v5dYeMDKwwCXchb2RdPwVkPmUiksZruVdHr00jnV3TK1NJNiBwQh6ru2Qq6gSCc9Q3mC7TTq
I9rAZ7E1FHd+Vlvem6GObs8s2g/kIExdSusMHXs+gXlsXAq3IQ5pCOQgW2ZyBBwRbnRVgfbeknbj
olb3WzIoQcto75B4Y40dPcssQwHY5uFNWPWzPBJNkMs9UfStuKmqwX6P/U4mVOpmrCE2tGF4bU3h
5D4VSEXkca7JgyYl0WhFRmno9IgAYsE2nyDSnmzJG2ckDkDO5PM6cogv0iW0PlakEL0fXKXe2U2L
uzTAKNimesShMYdXXAEJEgZjbll/aB9PZF++ZFqmD1bTjoexkIRAyjF+rgcnhAskzWUuvOpIz4cK
2suLg6ymbudafMyL5xCtR8mNBSzrFLWhXV/HIV5HkmnULWMxi7rfmh6YG8rDGHvlZe5ipZnQYR/8
YMToZ7sO2lBNE86E43uHHtKW2BeMPwnu/5BZ47kIQvMk5hpDW+TH5qZd1KvOx/lL32bNDfNDfQ/9
MLgfh4X0O9pn9/SgQj6PlcofDe29R+7p85DZpICKWKFrF3TV096Nrr1s4gez2qGNP9ofc7a6R1Un
eI1nLpWsj9I9ZVdJuF/CJCD3mL20oLOOlk+bv7Gc8Cosg9jDZ2Mn7zLukLd0zovPxaQToDt+eIdZ
yz2QBY2X27jdPi5ib7fMIArbRrZH3VfFva+4u8Ru11wrTsXDYLXLXi+puRt0YH2R8Tzxq8rqaYir
7s7rk37fgIHbZy4YxSUJs3P6VRn3BmZFCNb1nTAd2xsT6fwm9awCpFgi3nKRFO+bPm9v7Mkjkp7g
CyaN0KjkOdor64OolvaaVk1GCuk8O4Rxoae6i1Tm3vtDkGPmnEISFnI8QAp1K6mi/i4pJW5Ca1Dt
TglsSzLhMu/tjmgip+6BvxF35ozBLKCAVPMxCLFlyGz0DykNINJIjIXvnioIoIrrbkazFF97xIic
IYSENKKP3g9l49w0k2lvSuIt6bAXLWxHgHNBnk7nskJKo1OAV1WEDIawtOkIF9RsocZN19CwMlar
uTggn+r5tz6JDAQ+fG1GbVF313gRFbHkeVPhVkQlREVQOltFRvjGc53mxms6uUW/FD0GbTZfRz2t
HClFsq+XaTp0iZXs/DJXF8bLu02Sc42hXJJYxzU99ki711k+e09e2yeHyUvMZccY8bpLB2S/yzjd
B7lobvgMXG7JRZIc0rEsD74QVDGV7RyBisudD/XuMDeYRku5VLAgKVEL1At7KySgt5blvLWdoLtx
52rlWzBqiahBz6LMjPuO++ZuInNuK0qUvYszEKth002clSs3LAhQGLmi0e8twaGuCJILtEgJH2nk
SxaOzY1JWizLriGVwyvzgydA8FZpolFLoaz3gHGdE2mjd8nSYz6kM7lTSG03zjyTLmeN5ljkWBKV
UjZtdVeA90j8D66bO49p48lbCyYmmPyQSswnDygnZJBwJQbiXN7cRDtolFnHalGZCDAQQpW3SIvw
kki0dG8tVvPO8xgeC0OWXDK2CDkGTC5hjtMuXZBIkOKOZCH3afAtawoeo7pbDz3XzurzgeCWrDks
AWEzmbsmbkxDCP9RZegGmOblVPN7Y0XM1UtF3FYcqmETF8QCDW3VXld+Fm8Rc9LUIXV9O/mYNRU8
t53fD9B9lgwpdIjXcV1wxa52oQcCCYTLbzvLeZ+Mwc5ZbLSVXZZsXUQbu8nmysg1OvEkbwgOK3zO
4Rj/cZcgn3CKMQVAI3qyv/J1AUGKMrPebe2QMfDEmHA75gnMgikAYEKsA64S06GzG2hjV43IrkBV
giy2EgsP7VIcFxtGLVC5bm8ZQJVBvZAf0nCbaZVvHclNNzh3wePEhdMfltQZoAHNafsFtXS9pWOs
D0U5KX2WTWRrbKy6iu4HJ6uw43pU/IHXNh+qvlz2isL8RmcJARepRrCLuQuc7r5N2za4nmKIHSSI
hlm/j1AmM8u1p3G58viQiH6uF6d7mEDGR3v2l0231U01XrOoQ7tUCBLKSwc8F5OUeoWSJtq38WEV
zTCbAPRw2BPPctW7HqTiZdCSxJL/L1XQ4bW8+ZK/tv9rFbx9Lau5icOo+98/Pm1/fY6Mavul+/LD
k92pMrnvX5v53WsLdPk3Adb6k//pN//r9T+pb2ybfsHfKc5AozTxyw/Vzbd/81t1I34ha+b3+oXa
4ltt47m/OFDDje/blBSnKuW32kbZq9zM8z1HCuebSO2b3EzqX6h3HLY3wnHZD/n/rdpG/gwwh4S+
7pFswx4VAuZay31f2oTjJNiolXQ3U9jJNX2pWzQfyWVb1bfdBKvZyaLoEOcWGLaA2Vsv8c6WqLiT
6k5XS3Qp+/7G6lJcdRW+CpcGIIZguUGtwMizL+CO28N1a2qiQsHQHfxo8H496Tg1/lpC95N+zgip
PenZSgoP7R5qvx/fQk24uD8scGsFfyqkBvE+hQd3Rnw4bQMph83CNdD77guGpewfXvtU+pXZHJbF
+cu//2V+fXHfM1iZtOZP8tOLNyoBMpmb7tCA2POG8lATD74O4UCM2exFg/C2YuYGmKrYBApGzHfn
2jc54Q/ywbX0/Pn1+bP5ynE5x7SidP7+78cNM61mrXGceu2d0iPKr5GIvRZeYe4Sst2k53U8ckPJ
AZgYKFD/8Po/nT+n989ATWjKc6nMSuj//vWnoevTzPDhG9Nh1WqGd2HDrF3NxmYQBXFRqS7cul78
tQGrvG6iNJocVs1dkVNTkPVg/cNH8tf/I6Xd9eJC4/DTJ9JNURCoqusOVomt1U6mCMAyYWD/8MZ/
6gnwxo3kckGRz+5FsfP58Y23oafI8Qn6w8S6sZ09oAzN5CRPFGTEcXfhBV354GZpibGT7DMIEhvv
3AbHb+bW8qpSZMdkk+NcJjS1Dn//f1s/8x/PCSNt7g9SsUAK52dBqakHqSK76w9t/eIGZEM5VvQV
/enZPK9YUiE2TsA8/u9f9M8fu5FS0ofRHs0d7lo/fh6YOZPRU2XP7NQQyhYwWK2EX+7+/lX+6lOX
eo2DcIVPzbx+/7tOjPBamdiUswDXkfstHm+jKbH0Zgre3N+/1F99it+/1E9/YNpUYR2iVD14c+yj
oxm2YZ+8VAklsHJRX8wq2sbRfP33r6rcv/jjea7nGIXUmRP4pxsyqRGON45c0Dh5cJoRCXH0c3HZ
gW7fLxXYwsG/JV2sv66q8aFzKajmejhya/DPKstNt0Nm1G5M4E+MjmTfT6Bu2Mv9QCsb//mAbnVK
r2qUDNA4qFjQvb01uMQOViCvg3kaNkUTvrXsNo5zetd4JdOHlOm2PUtYSowyu3u7tz5rhC7Hf3jn
6wf602mrhHaFzUzOlX86bb02dCRDm+6QyS7d21N8rzqStNgKp1srGu47jLPM16lKBv+hzTRTKj3f
kRjpbqfJDDuneA+nsz4Tls+wykVy4ZUIkeakBZuDSGrgZJEDtvi2QUCUmfLGc5fjCkGqa7G1F6mu
jNQJsIGvcV5Ym9Ab8Wh+nB04IgxfriyZfPj7t2zbf167DC1KW603K3Tnp+X5u/M5IYwwXUzWHcoa
ND+amMuxJmOxRKTajo8LGclkYnkWVSCW7GJeg8XMG9KjG9HhllsSi0L7paDWI1T6k4wdJGeV/Qkv
D0PSNdbNN/be6Q2bQ8D9IWXrA6PZoy+eE8uLHuFk41UmK4FheI+qjrtZxyCdbEWBoa3LL3O/RbJj
8T2d5PfT4N37ZYXy+spO4T4UM9l6yr2WHYKLwjB5vUyWEIFS5K6OPKaT/XAfVuMjmJt0AlRS5oj1
Sv1eCPPomex9kxhz9B04AU5BwsPgBQgILrIUvmWjLRLWVm1jKUfWUR0/4ZXzbFr9HdQsL3xUSXxH
rvptg6I8i4cEVen4da5QYlkV/DE7xMaEGz1z0wvp3bkEJebWcaj6B00nYDNauMXH+BKkeM4s4rGO
sWnTjVVkNmYXWiBFTpYOC51pEAUN1jtEVJSb/teoMV9Lt7kz+sEpYcQj+fosbedBg8MDk020gj+d
5zZVVuAq9FUev6QZ+kcnhCOSmCY+AJ1WUKlQ6BFyfZtF8z+cVX++cXnsS5TkVqx9x3V/uoNMbWh6
M3Id9USDV/l08IbUWr0pD8HUEFOPeiXIiN7++3P5L1/VsOpiZnDXheDHOzMsC+TkS8qyK55aNd73
ZfbW06aYFpBROv2Q+s7Hv3/Fv9h7ecZlJbAJAcGVIX9acloCbwsr69l7adosqzxknpL3jdWRG/PF
uMOy88Wl6HAIV2a5+/sX//OFS3i4XLfnvi+Uctbl8LsLN+zNkIzEYcAELD9Wzf8h7Mx221a2LfpF
BNgX+aq+l3sneSGc2CaLfVtsvv4OKhfYZ2cHyYsgyYklU1Rx1Vpzjmlu4hEuKf0pui4tdqB2J7R3
rRfZXw6zYf1nleSFbdejzqVHwKH+9wtnMNwzRJMtamFx8fmGgQlDLpWG47BPcvmWsWdYOqptIYdM
l4bFkz5K+uaql5iewN/ezX+v+rwbJsqe6QhDUBL9+90kkjQ7F9TbnFJcrPR52QjLZO3PQJqM8IpF
2jfGpRE6NAW7uCbESaaph9Mq6p8K10S3kOqrP38y5u8+GuphAzeiYxk07P79nghetCepCD4zMfQs
6TSvS9c2NkqqlzIcP4lgJGixImTEYDDCdS99zaziYRTBbCIwviaDES52CPkOkYcVOemw7goX+yef
66rVwycjNs+t1MWFUkRthx5PXZCdqymiE0N7ANFE8JfDfCtr/n1pZIwlAND5Hs5x59eaNrQ1TQsi
qwHRM/nbfEXn7mKIAD6m6rgoGyStq1hWS2UhU0SulOymBkNJ6sxf/IzdWqO7b+ZE6eKqvAEau+rL
sl25fuOvJ7LBRZ+mGx0h3yoJA/wLtvekmwWSApyGWI9B5tT+yUe8tnMK/uDQ3ocWl9UhTXfowReF
RPf350/RNn5znrMzNpgLWhikrPnn//MFC4yawHWvb2BZE3ofRbsI/baIQEJOlXFSxE+F9HL3Ua+l
TEtyoEDRZyw1clYp+FVnazvKcwhZweCiBsAqybGZFpMi6qePiy/ZUCEbnTezbeRu2vS75vXPdZR6
hzQndwoBEfWPCx2prK3FDVfhmCUAV8jaXtgD1mFEtIjk+DY16K3TBO93GjTWytSbx75w3/98NG5V
339OgP85Gr98zxiN9XZYjM027AzgyOlItNCEw7wglHdVJl62Zl1Ag8z82zVUvPTNxlwK4TwrkqX+
/F6c3630cx6b7rAKMYb4ZenzRmX3o9M1gHqJge1tbzwyJXntAh+mtDEiWVdiWUoCcuowZEFIjWs2
FMlV+OXet9PdxBs/BQXEGaf0UQqTLSJ8VOxI/IG1zDUOSTzLAaetY/JLZFW8tUan9n5olwAuSEHl
YDzxa59q2v6rScxeAlVg5vASmpSe/ExzaJCBMK9t6gQknLi46x2UyD6UTGsKCPRG4jRa+j4yWaI8
y0NAq3v+ZvAhHEj91bKDN0OQ0oE52jRo6Yu2eu1aXKVVJE9yRnHX4buHmuvwl2P735Pe1XXsidTA
KJnnztP/nvSOCfIDgX2z9ezkDTp3sdImIkZQ0Fh/2Uj9ZpF02cIycLcFv1WfP+T/+Xo1aeLmdWE0
2zLMP3HgATUpdyyddx4z1UWEGC3PbIxquf305z/xNyUvvTCT9D3S9EjC+XXjXAVhV4rAYXnOnXWn
YmhU3mDvk7b5YVp0/dGRroTZtQs3n0NmQ9KFs5GdPEAYeG8pgefCe0e9K7dTicd5jOp4XchN4BrR
X5bd35zorm6bLhNBigs2tv8+Rm0oKzOI9WabR6GPdwYJfPym9PRu0Jwl8tPPRiBf//PhuRUtv3zT
6fiZvkcuPDPnX6+oPnOuQTId3xqqu+iWvmLtXwkhVxNUCSLJ2yUz0nIDu2RHl+HBDLw94BK16v2E
aKLCvhvIJ1lFEQS5OqDQnOT4JI3+iEjzLyXQf/drfJAOl06mQAK3+S/XWUkwt4N1BBaWV7Tkbwty
1RMcfgjlIMBG8eefj8xvz1i2SJ5v0G6j0/fvT8P1ifsm37DZWvm5b80zSUrEqefuBZaQNSe6l0t/
GqBB/+2E/e+OHIUFXVJOVz4QzL//fuG4McLCsEu4S1P72o/2vSHYHQaRgM40QDFMcOCH7D8T5K9I
lgATxk6DdVxjH46smbCmxsWErja6lxymiTSVPx+YX+UptKJ4g4LNo86X2XN+XTX6EYpJxPhga2Lq
Y1UhcsZu403CTIZ940ckqY6V7TFdZ78mxscSVHLADGEtajLqWcU+rZFD+Od3Zf/u86JC5pNid4vH
+Ze1DKFFYFq5Xm/HLoyZ0Y3RXiPpO22QyAwjxWvT+oBQZahvQgU3lsJxD+wDomvsZXcjEFTTkY/W
MHx0cdQ/MqO7j4KGKLicyF1rOlYeMHJWGuC3uB3dgHQSSaF5ybku+LFxbj3YA9KP/POEb3iFSIKJ
qj7bwVxfvTbVOS/ZIeCH7bb4ptq3dHC+TF1a7DUrFi9mFb4zC10nyoiY/UfDOTW4rFn1VJ6KEkQt
NcCfD9hvjpfnu67LYiyopY1fzu9I8+To5C4YLhhseAeJFCB9fN3n+JyLznmSUXfvavUnc6O/rDnG
b2otwjJtQaCqgXbn1ya2xImM01RUW3dIxY6Rmr2TWhBskaYARStcY9/X9UEh+T+kAf1Ny6oc1HXW
XxaU3xwB9lIOE/Z5GvGfK0OZl1Nbena1TeR4rW1y6wk10rF8zuyiyHiDT2RcxgLAqg2D5M9H/3eb
SV6cbi6bGEEv/5dvuTkFYVx0vHgrRqjIYbQ1veJ7XIbhKSOSD805rJaQBJJYhQzWcV38+Q38ZpXx
dVp+tmsgMiBN9d+rDJVS3vpz4lTaAfco/b0V4JNqIN3GcExr/a9/MVuh3+wlqSmJwxW+8CzW8X+/
ppfYeGong9dUc+K5CWK2L1v3bqBps5Ft/ZhiHF8ZQ+U/aY6ncxoG7xa5s0cxBFDphsC/i7W3PNaj
dZeNIdQ+Cey+h1DVme2pMSqoK0WnLVuBUS0VlvbsBQ2mekhH1MnYypJBELHQLho9KB/NKH1tRlDV
oqnjt5aQHwsp8n2TEkeIUczhCghZ084H+Zy3Zb+WJUYYJA3WK2PU74SNOuveHIB9syc6h8b8i2wj
eEsEnGG1NExdf6Cboz3ZjEID0TsvktSlPe2v4BzIlJl2YWt3jq7q+8kMkJL31j2Djeq5/cSl1kEc
Vu6rZ72Qcxd/KPr6dW8u6k4+CXYQ90XvaOe+BhZcZjl7bka+/kMsoJ6E4XiMOnk3TaPx0uQGGaOj
5X9Ba5VvLVHQIsIle8399IVKptvXcThdBlM/OmVnHNqWTIm+Sc6lMcQnbyJ7lStk/oI0/ElnnktW
7ORvfKMdv0bUbRk0rjeCOolzoySH6gcEINHTfkmoUfEYS/HDjMrph56A6PfSr20miZ3BZwmLqZPn
bmjfyxE8ZUQGMZDjrOjWWSlJkbRTdZBFzg6sTVENYEckMMPIBnctFRP7FD3yVJRU9V362mpxtzXm
R7enBM428Ft2tiJ/T164sstLWxRkRNImuT1leKVzaFF0pLnsT/F8U+i2+nnv9lyQAK1SdbDFsryJ
E8s50Xp0T7d7/9z0WajWZU9PznNKpDlohxCdFfKM7lqeQ5soNiTUFdjepICsipSTuPUW2aOovw1u
we5lCtqDxBF7uN0j9DJdk2mnL7DWTletqKcr0WAmJvzr7Rkmf+NVprG986Zkhybn1KKkufvnpsoJ
+6BWuYiMTEGnSQbYC2zOmzEfqHFL+3lIrGiHxXHbt920gK1oB6iobQ9oZ/Uy8glsIiGIKzKc4NH2
io0x5sarFhXFsZltnyTwLfSy1B7a0tAehqK6V6loAXrn2p1R0zv2Jdxm9OErJ3SCJ4IPMb40Tbi8
Pcwo8c/jlK46CGG10kBjDyLp7ygT6n5MUXjGsrtDxCj0mEyGKLivUhInGm1I96rEr2ugyNzEuhvf
24WK72kwqfUwSkiYo0v73VUREZRSHYMJlkNrCf8lHeN0WxYlsNfcDF7cuNGWud3OIkxv27jD9DLa
GBJx9xE0owXTi5lkoAoM/x5ZUP2SfUvnJ+0mSvcDGknmh2JLKGj1jLFnfHRb9IzCqJ4BDMKQT8Kc
HrmFBLDoGNGxJb66jbSut3uUrqAwvYXwEHwaIM1msJBVn0Q1iY2okm8W2teD8FrYDlHqcn7bC7sN
iosasnDJeK3eOsaMvS3F89yjhCHlwVh2UBLFuWXgnSNWV1N3SNSI6Jn4sxGM+UR95O5KHzyxtRJe
WOEiWA1GX5610YR8XTabxjwadZ/Awe2C+1ap7ls42F/Q6RwNxINXtzety6w5RPvkkb9ZZ7AOezge
bhm9R2424psOHXoQejXTXLM1nmMOaN5mj1PW3Y/e4H4FspivG1WiVBq05oszvDiOyF4sVEtWqdE4
zmO1DbIKWGx0qMzR/cb8d9gM9dTuGi1Mvjgug/b5eRez1DotW/z1MBsWFrbjZ9eGNWHW5rjrIhgk
KP9e8lHCT57Sb7mFfKlMHmOzqGGpJ+5LFG+sUGZA5/ru3vIk+TMvpV0ZT17tF1cvG57Drg6eHTkl
l7jVftwepbaU57yBJ5YFBTqfXOPToPd6z0UGRoIbPPrzzQgPlL4QfvOUEeiqjNH8Wjmg3Inm0q40
jfHZD1zyimVpMW8rxufUdmbtk/596IeMVLS4eUQfbZzxzD3UjWoe2/nGmFmnQ+EBpgtBhRXKoe1M
HNkBkSgzqvkhQaPxo8yhAPf6Nz+rFXScgfQ21/8yWHnCfs3lu2gmnCO22BlhIr83H3zQ/U5pfcfF
x7PvAlewH4d9kDbOhbEcAPmBrByvahlT9DWB06FyMR575dppYQcPMhyvoVeN19s9FVHIFOCznEmL
N+NgMc8bmuRuwFpxddMXoonDTaYcn9YYAnFdWcaxNOnYoEQl/VlzzYNrcO31K3/aEcwqjggxQT1G
6OpEcQyNpDzaZaavmyb2tz1mpS5x8g0j2ubeRI42h9uLY2V65TFzbc5SMUXX28WuQFGH/rJnox/o
0+V24zA3MBJf3+pNHZ5sSHteSGIEXta3SbZHNyJGJq4+Ck39cAODaw59Nv6Aow9PpsMKg+TdwOEu
0GfZLXo4PEQrJ4dnnhfZwRynXc02YuHYcq0pf2tZ5btMkockgRfcpSOGZfmhjfW2Lgf84aBu88bm
XVD3qaFZF8LbTebE8DWIT03UvLZ4LVGQv8fqZHMdZwOzHFr7q5Lug66NxIvI7p5yfpUPSFJEgvB0
VA6hOdSQWmaDdW5fzbG9m/p5qlxeU0GQVdQxWQpslCSCxKTk1TODnT05P0yEx/AutmjBA6IUmkT7
xI57GU3vfWqR4+a4f7AjU7QK4Oc1IvBBJ0aCUSie3bBQa9GRp0BCMjw1dH9GMb10o3tXuWpaYfPf
J/W0t8b0HuagDVdSpmW/JyMaOf1gbKx82jZSW4+KOLiQNI+UkaMYP9hx3pcW89VRwHHJkFav2eJZ
HDZKVoc/q8yplfXkqFrVn9zyOUkqoAax8xCDTVt2DchMAwXtyoJigApVXzXSI0srJShAor6e0vY+
94MHd5xw2YLH2TYxlQkggrnJiCyWblxVEFkXdyiHp75d5j6RMg04SVxbzCa1KzC2OWR94xQTirp6
nP0Bxrec0GlaJQql5jbXzZWY2Hv6zfQe9dhKMcrtW8X5xTWJHFMN42Zd195m1KqzCYVphSKEXOnS
utNr0mYaJ4XVCOstNb+YnXcZiV1fK4dTNcnQVJpJ3KyrqLr0QiOFYphD6mw147iBhRBjCqVvTsKb
HQKNMv3j6LIk2OJDawkELzzrU8stQkWcAs/45F8SNd3rDVC8zoDnHoCStE3ibpIcskSCjx7lYaIT
7AZ5V0mtW4+CoYU7nUVEBPoQoVPFy7+t+uJkGvK5nQB7O7lzoBP4mdNKnnGjTUfgTBx/Wk2BJW7K
q0VHZbEQqt4kGZ+xrZoXV1nf8GghMKgxfD7YV6kxjA59Inr7Hpw/9taFNDUOcKkjYHA0VJrt0fc2
RdKAgui79KyCcDOZ7hsqDnJLKpi1MHzxR3aKy67hEkPQIx4fWzB/doq2cgChqWlb0ffXulTwbph8
LnAKHruC61KpxD4zJUYQAKtWqE97sGA/ci6AcTnKe6S7VxXDtO4kiXd5VQ7HpB+H4+1eI/VVHfpk
ETdceobahgcRlsdysIqjFGxz6TM6RlkeybXXkIJEJKjgMal0QRCf9PNVodMz9uJ8hcG7PnpdCFvV
bKCGFg4t+NuTswj4WLbhyRrIQWR2Ux0NraajWOrV6oYtMNnfAITsSyTSencW8wtWUNaOAnPbMSPV
mG+phwmopjFe2N7y9t6jbEBILOIfjAZISg8HeXTZuxN80BD0WeP55DjrZNokzdGpUChX2Sz7qMGh
KuldiiQhMqfW1k2QfVchpCwMPSDBVVccwdiWxyRmuIAh0mGKonXHCNvRDuPlNmLYng1mD7g+pJfD
NRPkZqzjqMSDY7n4RT2/240lspG+x8WOsLo53m6YC25EY/q7GvvH0GRyX2ONQaKWpYBQI+b/Ve3l
R+lor7WGs6WZH92eYgt+krmI11OdHWVR5ccpIynMG6ZvnkOxZHUIy2hElevOdatFAbWzgBLKUa4a
8LlGCbSXt5eT68Z3HmjOPva48Ed6emzDOj0m8z2jj4hvi9pdkpNVp2BU8Cg43G6KCZ+CnRsveQo3
UseDRVwNP4xTn6XydhcL6Zo2ndhV+RgexySJsFRxz48maGwuu6CeMCbb6HeyVFtRV8QJqbp6jcpm
2Px8qEV+euSU6pa2BfDfitjlQQpINRkfbzej5sjjULymRZj9fNprbW+Ru3G9Qlec5pvWtiBnN9Cc
MpB6UJOT7/jVEVfTVztYnUpZx9XFSvzhEInmXBHvkkOfoZrumXjODAHB6YNrBbAYnzipIzLZGezg
1mZvi+WUaivp6d45pWN1TgeMwbGvl5sK/glf8gTBRkNkYxh9TJ4RHGny1es0Id+rzvexWxFPHThs
ri3vMGIoWvaJR0ghswetYq+aJvqPvtN6eM8srKPuv49mu8GZMawToof6viV/xDeiadnMBk+PsO7/
N6NP0i6a441o4N6e/WlUV7MZ9PbszajuVEa8tgJaFdporCddj3a3560oN/hSzF5v3e086H63p283
t1e63QNFZy+B05E5N7/6z9f5eXv7r6Q/58us0+rlzydv/6q8vd3b3Z+Pa6LqzRme/s97Q/TNm7/9
+Oc7ccb01TEn4InzW/rnH0bYWUgHJZ0VUxM19/zTRHN2jTNwmQ4hK+Sz+fd2L53v/fPwdu/23C//
DilHuum6/Pn2/O2mD2fL8D//F+oYoWFDdL09RWD1tK6z4jugWrbKXkDyh092zO3hPzdTzEa6mCo+
7dtd1vTuYPsDGv7UOhQGtXhUNQRh9BXWpqI6KV2zz2go4WNPTrNJ2jjbDpkRgG0VBG7Os8AhHoFw
2+3nEGPxG0JIWDJzf3AhKvEtQr5J6mhvZfm0Elik7trRgOsX5MPZhbEocZ1tsozmTN34RE2WBGH1
CKzMpP8g90vfTlHG+NSD1eastI5pr9S/e2xdrhGtDvbZj5nA4q0AgbCQA4+axLLJ8OnoNmsPad0f
zUAUkmPeI1hB9jlgggii4LWgY7/Q3Il0tEnApL9zDH1TDNX3YAjTQzBW3RosFrv/oH1OY7Z0XU1O
kSKiCgTKPqond6v7zmPeIi7Kp2rH1upuGq2N9IkCacIgIF3X3FpGeyKvvQWXphNgh9rPcgNi+4Cg
QaFur7LwV7XK66USWQ3RqvouH3tV3Uu4kYvSsqifwjtAyXdmXHy2tgMMF3we188PpYxgG7VsPMD/
r1RjH+KpYleBtyIYUFiwsaNZRI+FjlhNhdSyKdXU2igK75RZ5dehu3Z6/hAkVb+FleZBqIDXJlTx
XeVxtE686r0MuyethQHZ6T3Zo/lwDOPoDQKpltWCT3aWJRKjZdZRvc6qbiuK3D+GNdoESW1k5IT8
dOaHmwfGLlLPGGKqB5xA4GJkcNLQpxyNcT+qAjWSpZ98vyVV0yepR3YFjtYqy1cdzlcuz5e4fC/s
EMsHW+CN4YQAph1i+SZpEJ+tK7H1wxrDW6KTjhkWS6OpuNjXCW0tI7loWg28M5g+0DgmF2ETi2HX
3jFTAxEDjurvLYRnMitf8ds0R2GTeoJtjWrHropzKssdEA99PyYEJGZQmnkLR4fWB5HEijFg4A3r
yU7tTSFi7HZm+cbuVq2Y4RTbUJjqKrH9dJR8ucZYHp5yCLkYWNNseESQXjFRzAQbwoK9Oy2wbF3T
HeAH8okNzbiVjIkWMXPZY6Du0TH5VCbUBkgNjm7tPivTaxZk7Iwa4DlHX8Vdpu0nBPVLOeT2PnPz
8pRLQnIw7lMHQ4u0AqtZgNZLUUVFX+E2cIWfLLmC3FyfWvpDDb6jhZ15NV6mEHV6730ZjDI9eN/B
utfXKoDKWEOicsxLF9JhaAZN7oCtX3QD9YdyDJb+KIKIPqps4zoNZP/U8VdRYn/rU10tGxtqdSSp
9zsGuGwrlpMhXy38q/gNO/L5CjZOUUGRWod5uoQEs9G0tKH7IUFjF31PGysft8Bj7hwzxcnJL/Hp
c+27rsE33fScNSnULsLButQjwNpkLJzoNqW9SyJFULAwp/rbrAErNZzdGkeHfR0d/XT6zBkla4X8
qhXlZ9cPNjyZSVtQyZNX4CLXyvC1hQ5RyOgOM9CtcJc0I/oRSUIbcwcMPTRSfFY+eb19FKF/Jl6t
ypFzOpBwV/T9TuicPNLVTYdL5+xnq4eRJKxi2satBK9q9u9SFuM9KyBCGNWRVVoN3UEmcbUZe9Ja
6ilzCaNoFgaK7yOerWvo4i8yFAWYpZsvtgbWJcPXsi+MjoykSfN3I8z9CivXKvTj6LEdrPfAORfl
pYmZ42gKDzR1RHw3FYZ/joiFySZCbow646s9f4t6q+r31WBcBWQQtfBVxoxSbF1A9IuCQvlczTf9
Mo5sWnN5Kw6t8O2tVtWnxi+T888bk7WxJSEgqCIKLIYQax3kumS/SS91K6qIQDNkKoSLLAXjQMEI
kOYgkFqnT7pjg3D+yIZyWJke84ssDEg3tHI84xkr1VxNmlunDvd+TWfFlBl6BC33FoAU17kQO3fM
cZ3LisgEMqaG/M02iA0qrVIyJo/M1UujcneTIsKitQUYP/KiDayhEJkrq7VGrBoton5n693bmE8R
IaaK35UttcBv1lxXzDXPrr1Skt3cmeHSa3xAgnjmjhKqBSRISbZh2PzoM/XD1IelTCh2cl2yjx1y
MDju+FGY1n50re0IPpFeqLcYaq08oXLeKirYO8MMFzF7GUKZOCPNzprDMqcv0gReH8v8dWpjUkcZ
aoTY63Bhkpo5+Rg9AKbjS2bujPKqHp+agFU2jVpnzbj5K81GZ0lxi3YHz7k2TOSJuX59zLE71+Y2
J+uDWQrfTJ/fabE8XisO3xhdKVNB5nZ6uMANRdRsYohNEz/T8sZ85G863NT+5IF0dcjXFSaQTFEC
JgsLQkkRWayJZmGP5aV4+FMNvFw33EXNsR3BHJutR3ZDtAtTrb6vrfKHTIjK8m1F3lzSfEkqQIkj
zZdN0amNQ9dsTZ1Mvil8gXU9lt6mSgxgmuxCilAu+6JPjoJh+jpl0V6FoQ0Ytia6OxoADdKpx2TY
yWtDOGxjqQdjCtHPxXAhy9kSo0pprMevWDqyB8UAaRUnOXjcPM+XBS2vTUF+mPLazWlAI75XYfLe
G0S3zTSNBd8JBjyp9T1NfXNr9zVrLL2unVETLtyKPoTxW+/py4x7p6uTI/TBpWrLYI9hFVaqN3zX
YGgcqzb2T4Pvh5sUTSVqLJNh2wAhWqD7u9AK0E9JWi2NLoihv7CHDUbzavgFFFmtK+I7EkOHaZEw
Xt2FDpAjVlv4+I47mDucW/WdFTwAzcgeyxRPZhyad2gU8ke08cSp5227MrqvdReUT04cd2fIll/5
ulVPrddR1jsRaezBp6ni7IvsFLC/UiNCdn6IMi5bta6ZHCxVDPsopcdQiXDTY1z/1Ahe9cp2XeM1
BdElvmQj8TWIAOmSCPaqYzFcPXgj2BvIktBoJTlBHO/A7vYrYfTT1eIwL5wYG36aU0KO/CJ4Qelm
rKJvDuGPaeyp+9KNwgsz00s7lNmTTLsdLSgDOVr62TpkpVhdHW7sTP9M2muMiP9U9d9pSDTnJMam
BfXiRJqkf4izzl46OPvXsRz2ukFSzljr2De0Th1jhlk9CphthqiH2RZl5zgzjnzVMyRh85KHAR79
0mVpp0xxOHEPuvlDkjfnjMpChRcaa1sGbHCD9ptpFRfXzIqLY9AuDLJ22IND3vdxvhkkZqVknDZa
Gbl3Kna29mi5e4a2O9X2D4As2ssY1zpXEENtyoKgixDIBCxJsUe7F5Hpq/untKKG7fMvtRkNVEiS
2R7RTVlpfhetbu392DoPFm0Ea7DWoBrqrT526pAyb1pYTcQm3rNP2RB+YK2jISpED5t3ctdp3m9T
fbbpRhJiZdp2SPzhBIuQ7MwgALhZt4O9gxguFFgE5ijxVbHqGrA17qV0gC0HkGWzkshjM58924zA
EJqM0DIhAus98cITCSR7pDz7KUqxrXskWFqsFH3tbixaVaSa6+W+TsjndYPxJaoM52jhWCCLBSlz
NGQ+dD4gtEMjy0eDPHIoRYhTUbdsSzeLFwyqiHNB73j1aY8vzAoirGDwZsA8YUUakH64isaHih48
O1royKobx/8w7ABuEw5wp7EIKB8lRV8flyuTXTYYUUm14HEZ1TNM/KbdnUEX4uHvKpJK2S4fJzas
yF0DhgSO/EYaV7a3Pf9b2AfqXDtrI4qju3DALJJ2HnWSq2cUF4KOSsnujh0trBTE2tZQ5ad+PCCc
ZuMXNwmCXKfeWlJuEWGiOHeHfZDUuD8bMW763E9WPRlXcSVIiHVJ7yAKSG+WQVxrr8bAVEbU9zEA
i41mDT9GasVTXrDxpLl28uJgWgPhKrZ8MMGutl+DwiFEk3SNb27/HojcfTXiH+U44yudYTzZniJd
JCfEBgkzF/UkOkc5DhjDzp+zfGjOQZsYD6p/KhMTAwSyhHMUe8kla1lJaOVvEwQn91nU0R5KpXtW
6cUBfkPmIKppL4OMDBumvccUH3yOaS0umgTIohzEqy7APelpnL8l7QXlgPERGO5PuMqtU2OHoGLF
JBaUjf7F1+8Ze52yUd+FdZHs6ml6KqM2PjGiGB9qe1pi4mev0cWMnxz7y8zwvL/d0LbbQaj9KAuL
4Z2eCkSoQi6p3TEDheMTtv3hzPVAPdhKP0Rm9K2nTUzXWjGhiVClCc1vzhNkRvYFWr1CDcRhtfL7
wkoINhQwu6u+Y8Y+EYVbpGifvbL39lQMJV25oL4zp1XnbHy0i2s7t8a1cPWcAOMsPllRs24Tbzrm
NIoBGOpQV/UZyQq3Q29IinKAOm6NMejvE3QjPUPKKh68E97RAaIg4m1Z9h+y6itmRpAbq5ny6bBh
LaRsVgpb+5ZYJ1jDkRkSf0tb0TgmaVg+5uCWAZVbmJaACeH/sHKM8U4ZLEzpUL8H4JJbLQhPkmiz
JLLkjlShuQM6Ll2r/MLwnVXEJih2iAlXd2U7Xq1ihFgzumQtpkG3zru4XkYjwyDD+Y4WVds7UQki
wpAH9Ab18Xaj1VDpy4EDUxYyu89GEqUR3jwpvvGHWDUdLgJdkWTtfc2D8EPDvHmXWiQVsWvaI6Yi
aZSoKErGHHRMkmWrsYeiUNSk5PiVG+6zNhyWdVaFWzF1BOWVcPWhSFGejAO912ie8ZOK4DiQEYJm
2/ZUh5X0vkCROqcgB0jR6OsjBLWSoUj+BWNsyynhy3WkGd9HW6f+HdP+QEaG3MYGIT6xm92bU1df
MiWHaxBAVhjhKYyZRZ4Eq9AW9oK+UiB/UQ9Fr2NDvqrVpgBPoBEvAy+mFIph/hDVl16d8M03Pyuh
rFe/6NH1uenXQsMfOthD/JW+erkMOMV6292zsXZZvTH89ZFVIRmw6g2Ip6fMiOtzQUnhZHLbuS0R
AqyjeywwdAe2SavkDo/9Ux5F0K18kyhnMQe0tp4LOrvt9nEC5rP19erSHfVMfHidiXizCpyV6YxP
tpvZ+67toMg1iBVMRMhZns95RsB6Cw+dQIfgDalN60BFcmEZh9O7a6PCLRiOs3sk8dRsxmoLUWvJ
fALhO2aQNizKDfjXGsOCQLLOrihp4Xi0iPDoa00mn35AHnbd5asExlUVrBvDpNLXGPu1pb9NS3Mg
07bYlTYo+ayI4I6hM92mwTTzFMsVMUtk6Jar3guZfpZb1y7sz17f4x+BMUyOVSCtO80wFCAhbVfo
6TpJaVyZpLNnbgBgNdO+Dtnwg2wxSd8y7JY5DJ5FOdnGvtDG66SEfy61pD4ZBIOvUFNlDDQZolYG
2dSWKclHhYZe9vkyGbJ6Yw1fYN9QpohD1Was93a1IvGt4lIvSBL343JnUU7JsV8XfU7og4VD3g1M
JJe0ZKgl0NeRf9UWTHOzIvYWSRx9qTqNTi09fjap6HlIoEKJ5V3SehoPJbSkJBjFMXQ2htGgHdea
fCVyml+m47fgiCSx7EVuQZgPwFRxjToQuPxOPxwQo1U1C4zS/bpnyJYmxRtjMpLAQ4u2loa1hipo
HZoR0bDEQWQOicMwU4OHiuYS1J9+2eFeOBJCCSoqbx+qJIIykITIITrNfiQQQ5h2ekAGq/6PvTPp
jZtZs/R/qT0vGGRwiEVvcp6VmZpsbQjZljmPwfnX15O6t4BbhW40et8b4bNhf06JZPAdznnOogVs
vqojQhUho6LdZrDWt7G9m7D3Lo0Y14LDKBzPLRAdo6ZyzL33yCCsUedVsa3JwVnVFcHveQDr/gH5
4GKN+BoaehOztp/6Qhyw38HJlCY5wxMi8cbymfVgSlxGkbZPElXOPh/yK5GY5akoEiY/GjS351Fz
uu144hCGOBek6imLmYPEzNbiBFLXqNsXKqiGm9VGLBPpve2TDC7x8rP8DNdh26jtbObIKYDO16UH
BqduLp03vwg2ZY+JlHcQ1iNMpQPLY/n84IZqov13jYCRp3ip0xlmJYZ5ObkpppvhsxsssUyS0lhq
m/FetJaBgoVdU76FpfgFUStjy1H80TTt27EqAkItv4pURyckdv7Gc5I/AzFPCGTCbJdguXf8gUhK
XIQb6Qe/LIt4i+R7bssge7LYk+kI82/HXQ0L1N0L8hSWo2L/AgRZE75RGUftJBSyWAshoxeSczb/
Ys9Lk5VTvgRzwnu7Z1jkGwmDhWo8Q3pjhrFMKETevWE/tY13SEVLHrSTcHX8mq1olNdrDPwHNduf
jZeYmxi6FNBYl5TPUqytuO/2dZF0NOgcJdSRtyL4K7ymvJnSecRp+A2ZNjCS3JAnE57OgpmjoqFG
oKqwjYT248Waqz30p58tUbDHsJ2AgHlgberqlOEsWCZuyYZwph/2NTKswbH5GVMPxFBsSNOUvwPB
iEamLVcZdhFE9X7hOmO2SHv1YDwZvzKMxCae1g0jR94H/eQfR5tvT46+i3+kbld5QLxcyMrxSU3R
zvaQdDGhDVfygRj0WLakEbnfuU+ey0TypG/ACEoY+216+dOcDP8IOBDuezzEe09eCDNAdcSJAyk7
FIRDD5biDrA0D3LWvNsesHCMfeW2mk13WbJ+GqXLQt+uK1QkFee+bNXx+wtQrD8VszVmf3G9YXgR
79kXXQO/kqeosX9RU5q/s0benMCMLtFU+xsRxWevH8CYxb1YMxLqN0VA/4PjjAusg4xe090xb4nf
E1Ve5qGDl8YQLKke67E2fGmRs1IwZcT1Ffm+TnUGlDds9sXo3OzCG7dWzaE1pzXrvSWvjCjsFxk6
j98EBjdd478HBPysosFOCVgltjZXxkgdYL8mXrHLO/1plTp9qRgJbVmXofDo7Zowu+aFomrajyZs
6LnI3gpqpCkiq6hXpCphBF8HXkqbVkWkQ8eDXPYpA9PJx2BfA3+MYKcdCOtjczcG9IY1kSSxTmkF
ZlwYAgQUsQ3+Ccnc5iFkX5PE4N90VPZLY6xMMGnqw0O4tjTdEOP4iPfgQWwjYLfdgeuyj+MUOgtF
L9YmjN9SsAgMGgaxaWx6mrk0z2oWvAe9aktq37iYUiNZMBrzzkRybXWpaHXwl3ONg/slCzJ3k4BD
XMsHRU1XFhOaqAjOuTnuzFGqQ0Ytve8zXOZupdE7WdkFOqaxG8MNn4O+3EjuU+kBF+6n6KKwDEYJ
/gkrFMCr2FOyghr1fq4krbJxTkptLx1TJitbzNW+Ldph42PxIgoxWGAH6Rlpuj8ynpVrLkg+tnS0
L1BQPeWVccmnpt93bqovKgxBH1RRdh54LiN7FAcnLxGbjAEgBLRwUXqJWtktNUjMUxpUXJ6+tbZN
kXFaFSYhuY+D3+/pJj2DjPWytYAERuMlnigVzbq6lmHyZFsMfWfZrzIj6Y9cTOJNuC/XYVWZuyrt
zkzl62VTN+5zAG97FTXWc1lQowQD4qM+ZTPUx+JXkVTFNfb0mqAv+dNn0LLECsRHwt+xLurcfjP7
Xdt/tVUrX2rbBNGXtC+FRj9FP2wtUzvM3pws+ipdt/8qS+Z7zqQWM4HfO8egFY7n6dQbrr3X1pie
fUtuZzVWP3kNFmgQrWSdumV06GyShVU3eZcoRVMShGTgjn0HPrHO9gar9CC2XnSs7lE+cxOZdOdT
aVdLDNITksXcvrQN748gaZ2nvpr7ZQSIoGSU91Q/vkxmnuGWbcarHAeL+YApX2dU44toeMMnpx49
LliNIbtOlT3u9Fj9zasUUF7i1S5NP4IiOY3XQYnw0pgmmc7lvQjofBndeEeHOefKx8zwiEZ5hGIU
0doIO29Fa+3sa93EmADwts0VdX+DljahqEUHV8JQINFaW4OBjzdMP4QjnnAnG1tsm9HGahC5cdx/
eGJ2qMjLdh+XQ7hq4yZdz1bq4qCKgCzidXpO8/lvxf0d+33xIlVn72r6aOK1/dNs9ubTMHL8JB4k
RnMm48GO0/IMiw1hi/Q7VqtzcAQUyJZljk8YGtOLJU5hw3K7JIIJAYm6tVlYPg1uCcC/567DMaSP
Punu514W+mLpbA/U9Nl2iHrpcebs/aahoGmdpeVRcQkV2q/jpO4M+9tDTxyrxCKwmMoweEYj/CYH
f1iYaZ0ea5c8QkvzwJegKQn2jJmQMc0j/q9k+Gdh0B0jKz+xo6XHqvpdrsS06ZLWupXjtynYWdVd
5p5GN9SXzjTPgjNjpbvSWmePt4iRMbp1wxjlHdqmgQWWk80lc8GuvYdGad5UdNDuFrNV9jtlPLV0
R1NfdX8t2yw7ZZgLaDxT8QNhIgZu0bR4webhnX6xH85BJf2fNqBItj+8FAXjH6pDj+1SGJIaFnaf
xZggXXQrSV6y/qAjMI/E9Zo7FdtrEzu4N0zlsUVPzlXhcEqzPrpCrX0pQXQupIiYkDy++CyoQG50
t4T39xUbxE3YxB7BCDnIRKMiSkR87CdCj9oav5F+YA6DcOCu5UtInjLziWHYZV237ftU7GvlJPcA
YZxLwLnHubjM7X4+ugwwdpMbDoxk8sNAwN6iUnb41sARZF6ogxNXvcDBWD8CgtLiIwsoRIB1xLe8
6KytZjv6xm4bmd6NyZ4r0ycrR3CXtySGeNUbQe50z9AFmn5nYBs6y9B8hYea/y3tmleg51zdjklf
r03+r4FvX9gK3dKBYgha87QmCCtYlV1+Kec+pn6iRS/TyjybzPoXYdo9twiU+bkW8XtUM96pffxi
w9RspJhsOlqxdChCe3if5yolzy1HlckeSnEIJ05wbXL30yf7bxu5/bNlhE9NhOC2S4txG7iapi3g
n2lIC3Mm3z+ypwcQmgwJc5Is2BUZ4J9eTv1twF0y4Dv44TYMPtM0vhG5/QhTtNwFzyQuj2CP+2/j
asv90+FTcIN1WjKb+v6SOMK7yFCaZ2hMq3BlsA/6kcm6OboZN7xIC/NH2/REB+aRTxoU8r5OR+SK
GH1+JncI7bbjdK8RNzfD3vQNMRXITufRUs2ht690KIhKUtWviRURmGTzFCWgDwhjcw6WTSZoW7ro
OzWrekDKv32kQq+aEQ7VgEOAl0daqFkN4x2uank02uBrZBx0J/Zu3lSkgy7V97yqQGNKcKPN7obx
ldvo/ORPfz3PIGrXtlF2ApURSwh33bZuH66DOLFfHYJnlrHV2wcd9PZrLcx//dKteN9Bi5s2TdZ3
O7NEFp4VY76fhgmzQB5+EOsZv2bVXVWqfOutILwP9oDmIkluaiDzBPDBtoqCF6Y60wkyZIQ8T3k3
4gejN/G9i+jG6tAHBQHD2n2JsvnUKsdjnJJOLynhxAYms2OTIcKgzbGPg4clKlRN/WMOWGFhLqgO
eDP7bdMwc1Co2QALdAShkB8hHUTYxUNePjvNuNX54OMvyYqLQ2DUqbDZ5E5Izdc9YMEN210UlY4u
L1aZ/2XU4G9ry0TBYA32noqcR4JiYzHmLPiDyeCYodJdmu04bzpFL0ttPZ1dCv4lQXc99Z0hdkrI
9qmfaXmrNLTeJnYPbed3dz7Y36lp1GpGHrLu0mjYFcjQFk2bBidk3+2arSYL1qBxn1IUxX66bPsu
OPYhBW+uu79cTgaEodbcSJ29KfL08SoW9pVOV15pKzssPwCXIXOu27FM1/J9cvL0pQ6N5oX6jdQj
I4PPXFEfDQU99jC388UZGZS1k/fe2Wb3isSWFtfLpxurHXEhE2XVpV5yxsLhsIGcPhq3FefvL0Yv
WPbggWR+we+xJttBm+23JLkcuVbZAbWeuAfOIe669FbpwD4G+ciZJmhrXM9+mcVzqwzrXfzOdHfx
RxW+RYYVglqd3keXOKbM8Ur8bdHw1DV6eMr9+YQDNlAHkDeJJDISH0kxUaLOGF9ZExfmRteN/iYa
HM105q1sa8jGVWxdO5l9Jgrt5ZhU9js6qQiR3XNL9uchcUW4Ke2+OUe6ePJkbzzRMCACinpmPHPS
HEVoHHTFlQea8g6AtdtJEn43qdf/pLMQe4xj9pGRXbgbR5GTvYFnpsnmYq3QgTI4Iewc0DbK2rUV
BsQY4p3Dbda8RUzFlyy7P+H+Rq9zd3XJKVtj/B/Ws+6++qq9T5XwV6MshzOkikNf2g7wuBCGem0e
O4D7C2cy5hXvCX87WLL/p+Hy/2dov0zV1//6j88/eVysYt028e/2P/4FO30wKy0oZJhL/88Z2ucY
GUn4Wfxv/tJ/IU2tf0hhKU/Al4KC9A1n+a/ABvMfEqCZ+vd47f8KbPD/IYhysJQLnQef78PhrP+V
oS3+AcjUJKMEmoDCAv3/BDUVjwzvf0fJgUYSti2R+4LklJJY7f9ubK1HA+NmpsXRCHgQG+RVwdw7
B+6wTTmoXyB1m4PZlRGrHgrpkmbjqakf2u5ZXL5/RbyafyD28fY4FNkK5T/qch6O379i+iEWiHHy
jajC3+x1vwocL6VhMDQoGiQuiJhWvA/igzW4626K8mOYuvjmgPcvDCoX6tJc7Oy6qO/j2P+sYHGw
ROrvutHhk9UU9ivvQEhv1I8HAJTjnqn5E3yKq2ZXdS88F42HG6BwIKQnohrIg2ObjDtys/STtFr3
Epjb3ArDm8CQx2i/wLzq4LLNeCt+UnLt8pEcYjtCVTaNoniumbOygfAxuzy0XC0AzQUpUvI2mx1B
s4F7xcpvPOckJduONuHAyeah0eZD17/dEjy9l8thi8eNnN2cAAam4h+haQJk6Eiw8BIHQ0buUjxZ
45FBgrHISKZZTzCTn3nd7cLaV1himCxncLr3xLjOOy4fE3vb9i7wZpgwBChFkdJEJ1/2TxXb3oYT
ey9ao7+UHRYAGRZfZCx5p27Q6tmf3WVnIYyjRvWIlE3MJ/Q17mpoABXFfZquw1j3JxYJz64ZYXSX
Oex/MpCeCtR+qZfTBrSI3XXsnwY9HorIJs7Y6fEw8Mcvibciara5xtbfYhbMA1QiWSUYtl7y3e1N
Sr+rO3NZsAPeoAim59zr7zPRdnfAbNvJtdqLrJEZGpgMVwaQhpvKxJYXO9Ka1vggWjFZY/19aCwI
N8rqN7I1H9KrmchFs7oPtRqWvEAIiuxTxm2pR7s0eta+90O9A9qz9hMWHHIyxRXBCRNXwkW2XgEd
iOq1E9Xwf+HW/E8nueVLnjOfI8GEBPbgE//3Bw6a+5AFzcw+zPWMNcp5l6lff7J5Vy8E1mINtn7v
2PEzIlZYgbH+STIekAyZMK8O2eH+24F1/Scu5d+xuBawlP95BPDcC0E4DNwWV3ES/PdPxEACKyOh
2UcVRsM+SxGTOk5lLHE33Tu8LHuzBxinyehAMet+5MI0bkHlHBuUG7Wym/cyYWUd1IJWOvdJX2ZC
H+dB+DFI/EwFEV4yH36SH4mQ0U7CF/W7Us60koaajt/bW/hkOEaxOG4Lkl3IaMGg1fYG0hv+RllG
ZzdzebmpadN2/MXQJXAzVHhnQkaZe7tyOnTx7NVap5ufvCk59x1D9mny9nXPgqOonkQm3SMv4XiN
IjIDvhuOFwSkrY2fw+hnZwUTCvWcEZ3ZKycvzDdPExq4oxd4/tI3e0ImU2HvgREx8RLh2RUmaugK
nFLHSpo+v3i2JuNjUOF09xt77TTmG5FW8lTi93aBjVxnPNlRICLEwIO/UViA2qSyXkzmHFBRZDKa
e0HfOBLlsYvAGyzCJJN7GY17YXj5rh/+5gGhpHXSvYrG5eGOBbYu2+hX2JwuE6nvy84z8RqGjI2S
RK3t/GfOruDBhHDWkmzXVZuLT/XgJJQFQmmyVN89d2xWE6u2fcJCmfk3k6C2RwWFBWf5yBI1cmZU
05wfpQbk4iO/2zWp3d8Kr2OoUuz5SOUummgAfVZACW0xK69hPI0zM0WUBzRGXd3tkofpV/R/PDWU
y/ixrmgxJggR4pTIPeIUDe8UOUl57Jts53taH6PUx8fupHuWAPmya5ufni/MreEi5MlC193KiCTo
Ftv+0jFSwF4d/9Pk8YygstvNWEFWOpje+yhGDTYlG0o8TBOI2TCxS5WvRv0ovnSyyOhe1q3GCCMj
KY/WPL3wPT2BynqWcOvXiYz7sxbuJZtrJHndKC5YavlIJG1BXDR3bdTGWB1kvLECkJXCegOm5ixp
F4nfncgI9Roowk3L1KpkCxaZ5g6/mjo5gXeL3CTdJAyoFz5UnkUdKP8UOvFTIxSWcv8VR4DcZ2qC
2GkHn46a4m2oQhankFbEgIo5DZ6NzggwBHn1WYJt6XKV3p1iGbkQsUikZscx4pAr7AYgeecD4ZP1
Gp/1i27FePfRQHsGb4CA8KHzFCbrQo7F3pAum5TKASkj5BNJBpWYmS7a1m+jBho6znyfaRy8wNh5
Kx/ZQ4ZdbBuDWVqdlOVpalYwGB6K7/GaSZ9GJS0uFUoWemNTrYMiRoZV2MseHzb0I+gLSUJ2APgD
ZMoPBVbVsC9uhVpHOu9whsfFVqJ6nPyqWLZ+kG4wjEdLfDuEMDfOM6akZlcb+OPL7EZNoqFYm5LU
mDpcs/ZXBIWUr2E//ZJV1+wkzI2kUUSK1Ga8jZvpPpKpsq1l9qEMSufvk6eem4/I9Mt1Ty+ydJzm
rS8ULblD4Eg1Y7YoDImJ6IEobZyjmRjjKmVIk2Qzktfgxet+NAq2nCOuLSwuSqDRW4RIs9mLsh5W
brtOQA53g0lud4TtIyLkZztU8ncVZ/Ji/2bnXVIz5KuuHjbSEX+HOOde1MHS0dGfWMcu4EgexiII
rpHb7ETBDMLuB1b+cEW+z7iKuB4GJxQZ2rNP1di3x6mNd9nIwikXTn1A/viBdDvZGfmS4X68bcz2
o8pLNtE+auC5RqubPLysU2IsFYlM++9FoyWnw2S5M/wI0i2Codg4+d0JbG/TmRqn1+hc2qHw2HHx
ROY2spspKtmeNodKU1A1WJ52fdMxTiqrG6SKJfLP5lSR77KoW5gTvDhcnOHtV46OnnVMtxFeZ+wC
q7oEjfCvygzVleQOtPDhgLp8EFjD7O40dauaz7YIZhJV3Nr9iLExLHy4PDhjDezXkz5mRHGXIBj3
rapgnuS4Z2ujZ8Djqpcgs91dAQ3DzmbvVJermu3SyiOkZVWExYP4TLOpZ0JjmW1ER/J8MPXNBJ2l
g7MB0vR3GHj+ojadWfnG5rEv7C+X05h8Yb9eS0RcS1eF3gbpNJ0aoVZLLAT41UIfVU4X/klVWtzI
ixWLoCx/moi/D43d3VB4tEdiKcSlyRzrGHcojY2qFSe6h30msTu2prMQulXoGpEGwLK+lMUlNeOE
iE2Em3l20JkVrAcGocdWSrlx7ezTmLtpA8UL1+rshVcvVOcpNinIMlefUBsSVLlAo2k9wXOaVpG2
/NVkshupOyyMM1ZnYgfR7pSiugxmVJ99cEFLHbKRbqW1qlseQsCq1toJ5XSM/fbkcqZtEIgkGGkR
4Zr9hGcxaPUq9wlkSyQijNpmH2OQwrmVbM32XoM20EhqeNTB2J+MZLhhA3hE8PCrITX0kiUXXu+Z
jUvLK/Y5s1iIzLO5qx0mlQUOVzylI6PkIF2ZPWe5CMd90lnBLdRsocwtjKPgPa868sb6Ot+0o/kE
lxXWRYI+aXb8z8yrsnU/Ef7TTLQlvcZbQXDb69R8VIFq1+XjgI0fRy3grgoqimMuFY/SXnTTDxsj
wMnyg34jK7EZtMWgCCHgykX2v4uaiMzu6N62/leKTvOYWoZ40b04dIqqKaOkpW5p/oikwh3siUtl
ixc+TrIr0vhrDNkS9a6zt8m4Zc/o5tswrF91RfYtnv6ejXLAUhMx3IrpKPbcwYpZsI5v6dBh2Fig
zhrWYe6oS1sb+3Kqn6Sd/o1Nu9pF0bQ1uVelYTY3nNCXXjMrg9z/O3Szo4PSeGuTOmzwkPEQYn5s
Rxzv/HCnJCFRqjDuvLqkOwkwDObV5NjFma+zVT6CrIQa6u2xavz0UL0e69i9zVFd3KsGuIM/dnLN
hBLeeFXRhSkGnCayLvRM3cXOOkX8rGuhZmo21mPVoT3SjZphFauyveYjBmtEVvGGHPTi+P0Fm+Yf
UvD440ZEA9Y84ELtKkz7/Jh0yuHtT4qRNbNTZLTO8lVCMor4TnZjPTpb/PH9snWd8vTPBpJx/Hwv
MmaFDiu5jvcyZi6m3fPcrRjococVAaR7trDrIMrHXTTjwkx8iwDyAHR1g3yuGtBuexUiSYt88ke+
UIt9KfsKAlehiegBWgQpmoEwknuIPEzgrHah4q76+X1X5uCRrv0QnVKTlPqKJSX2dQZHo1NtLGf8
RdSWv0zahjD3xrQ2g6LyRg+F2sCr3y26u+UQg5CkuibmOGa8ir1CfvLJ+HhAolYhNf2K/WoOA4qh
95hN0QY13AHIl71vfV2sw66qF4WV7ks1uLShFSLeIeC9hQMc6RBWwqJCYBehbAoTQBhG/otgan1J
uEc9lxPM309soNZ2Smmue/duY9Zds0U9hob6PXaWeZBN/CXj8hctrjyOugb4QVYfgn5/DbsmRd+R
ZChlB6JtIzv9GGaAApPjL0PmtbzkeJT5fXfbtOjAEG5h47CxTtVOpxAo7e2+B4jbWb+AA+2NUAJg
R/297tA/LOKClWERKxC/MdO5PsIrTNwtb1wfJBe712EB8iADUuDfAvlQaQ0q32rdByfnw+dkuwyF
uNsMIhAtAhQOinBjlv4een755pQx0lkQf6xtPftpHD+sNlvbt7J1/d2Ud/O2HK0Le3nidjETGxJH
B3qZTdxQfvCusA+/PTGal6wP2eup2iUvkLPdwuEAXplXhhv+rPGHPaet9dz607br6uwUToN3svlh
rWnwrZWVhCkXBoCBFyZQIqT8y1WJD3WVCkRzhDQgrpCzGLBxgJa1cIMj4cxvXZ28BXHpLq3HshF3
Gk+BIk5WCg4AlePOTNFNOR0Lew3GBOD9dGnR3RWYngekpmUEgRMIhEYYap0ho6VHPthnMM4echEr
33YzmtucNN+zSc29SWtqa2bZbZmqRaybaO3UPN52Hss3qtxnQptIH2/2Y9FeqAHSk+8MSM/00yTs
aBM56XQ1GeQIr84OVcyYKSowFnFv0v9nZ7Rg1XFwEFznasTsLx0U4FAov6s5SEseCobwnAUe/muX
zsFoGB6w41KEetmotyetTiaw6CHB6/X9ZY7XjWTtFkTCXDeJNa87Yux8rzR3DzDrNsFAllo8SUNP
wWhRW41OZNzBFZbHAVTOVj/GbnH1GHzNBGB/D28U1hMaCrE3yqk/Ng+SQeADrzZGNzrGbDiP3/9V
I2cK+jg7KNniBi7Jz4l8HMJUaD4SQvEUx2ZyZz5ZPDkdWJiEg2AJvg/2Eb+38sbu0ybE7MqzAu7G
jJoVhhjEuVa68UKreqrTITgFVisgJJCutZFGlB0p9dNjAXoUdVail5hXggMwFcWaptU+JXrye3YT
EMR4Bu4MQMVOTISsWS2rk3JYxnXuwQcIfgZdm59AwvFkFa5ayYftvntwZ3qvHtFsW8bLkBbvVLrd
FncWusS83pfckstMlQHaZ+CHIp+bdZgF8bKfa/bozB4Qc6V3oySPI7NThDQA9xeFEkdMZfnT8Bh6
GaMNnAoVWFcQUBl3YfwS4hU8FC2fxUBbhvS9mk/szv+cBhl7z2btec8ReAVK+cLdgwvCpe89JCXR
lNzKKWWFZvdHs8zoVKCb+bjTGOvWH+X80H06DrA7Aty2RpyzhPCD556OfWM7KtllEdi/aSyNfZr6
++9vOsHoU4YAcEjSO9t+I87f90orxJ5u+DZQC1+rCu7c9xCystz0ODPKwPhq/QncPl5QJ2e7OiDd
MVhPZjFc6b4W4ZzqAyE/IEcGHxF45xHAK0PKYG2eo/p19pr51DANOBNLeUfjNCAYFwtZGuZG1Eqe
6nPbfiVzVJ7igWPJkyYeZwPBIz7HZNtQeq2cOPaOuA+a5aT2naPCM4uPBVPC9ORZybhM/TRYjqz9
VqFP9FUV8i0RtzDiFuVKaV+/4G8ad82Ygs9q5ovrsbmJsmA458jxlxLF14V0S73MCns42ya2DlOj
wi7mIZf4VtEc9sEd95h/SqVsdjDxFG9bc9xGs/gqclUdNQB3HBu0SVkvjG3Q2asiUfkxG1usn9YU
LYas9Y7fXyTON8R8w7PTW96xH1Dr9/nY7b4LEN8gfjhEYaY1AiRM5fzjM6siCxW/LlCKg3zjvLCY
xCRihYDhq1LFffTq41AY9pIT9TMEHkP1UIVrizfURmHhWqYYoxl6LGRv+3vDYfZjJiM2NLbvG2k7
9S5ILp1O9ZvK6teGRXwnBvVa5GfLjfC0iiS85ESYnh2DdN7R8Ha8MjDVs3NcIKHzr/M3L4J8ks5T
MwbzOT2pGaWyH2Nsayr27055HGv9w64Ez7cazm7sZUsc+HLvyPkgnfKF8MzNdyNZalTmjNV/tP6D
NKFpbo283PkS+kSY8u3riUlq6ZafsZ6/ysgHPqXfMTUuZtf1EPSDHAyhz0w+5U6ejTNiVnfezqUB
rprw1N1cghkEvc9FNpY2NjIy5u0TPr9bi4Hz7ITFjyg2BipP9ek8WjxUSLiLxcvI8pefcc5Ggbgp
N1gFvOUPBerUgZlCQq8ua4t5U8BNSxzvkpaXYZ5UzoaDBhQCx/iCUjo8yhjhpOdYNRmctbXxK6ge
A0kJHZXya9Ik0B1dBBalbb6EThUiosOx2lQluY2P60/pNq0CY1Zke1bvaKBJE7UAUZI6jW3ebaib
7bcppwib8uzSMwU9Yfqnuw+t0wxCliQqWHNVpu3zVCCq7AZcvJBmaCoYZGKuYmYCk/ZkSBaMvCuf
omk9pBYacJeZDZXgeNUFD7rRVEi7XSSm7vR3sNz6rDmZdPcgJTLpBKVrhKvIHJwDqJy19PMEBbZK
kE9yEDYdnpyHqrlrimZlOIXPjKB/JFQzqKxi+8UdaGfGyitWiRFFS5RZhA5A5VoA5KJNAAGBgn7p
pEmziyc+HKE9nal6NAcPeEDIFJNKJz6sbWBk+6G3fyC+mS+NdO/st7EFmOGbg2mDS6uwvRlM99oS
lJPUwZ80gaD1GBYRRdzsxhjYonJq7AAFYy7ocHhZU7TFW0YWNBlMhv96hahPRhYaz4Q8bdxyUv8c
pnRB/YO1x70a03499xnCJ3ANSY5La3KL5JC/uRHT8JCfEl4ESivpln/sJj5MKKM3yGzaVWEY3sFB
0r8SUbVTs0k34BUmUeNBQoklrlOtopWb+5T/sSTWjGgEz2Vs40rmO8zfwYjWkV51OAWQMH2kg0aY
UXLuDJZXIH9Ce1uhPxK+RLyU9Guzz4fl9ygowb61HuoY2uFnBEnsQ7XOC1no5CiziEqCsz31xc2c
wxXUFuBPaY33sBXVTx9YDaPMAld2JuJV3xODhhSwrYTah7KFodPBbgiG2T1wn/4YGWfFTEG/J/c2
97Un6/pit/FduzTaas6vZUubq0rrwRQI1Bsai0uTzvQOGDJ5WQwGMCoN0ObRmnY2Z7iXUG35yYzj
Ap3SbmD/FYbvSazdHUDNbOFLktf9uZoXpqfiXY/PDewnhR/HFzMuN3ouQkGAXm2HtDEh2R022b96
kuVyGEhW+8ZSeQ9UlBOTqmsiH/0uWiJrvHmlNjYKrNzR4tZphY9gAHZ8vgmFTvjcfn1Mqnj9mAmA
jlRuukdJsDYUAjn1+FK4xpuL0XnRNlG4FGowiRrGbh1xVLetuKUijVba/usbrb3D9fVhh43PNEPS
PUEPXA8txpiM9BkwSAiqB1kcCCqsTwiVFuZUhYc5cT9MI8QzU1aIxx4iVz3E77z/f5V1q55BE6M1
bnHOSCrKXTpLvWRqk724ZHcZLUBfAqUf4yMszxV7UxAmfNDmYTKK5vZ3qmm+qYrEwUpclOYNMUhj
2g1rNcKM9AlNyVuheY+7MM2AY6ySscxf8DGAu/ThyBngFNqxY/8bsGJNq9J5pQTakSpTrYe+D9aQ
eINz0oFItizixbvBJubcn1+0T9H/n5Sd2W7jSLZFv4gAySCD5KtEzbItDzn5hcisrOQ8RXD++ruo
wgW6nReVuGjAcLmqLZkiI+Kcs/faWcDYIPCGIzYE/4ZX4J2U1n3im/Zb6/zUZPbBp/HM25K112DE
b9ECEtjnK4/CGemCiaX7JN0q2gvV0OywRnGx7PqT6XM7BwIroe4jfxNPy1ciujFduV9FnaM6z4Cn
kAqDn3NEYlvOHFBgKBxKhoFnUzfbjL6msM1Q1h3jSKa01yVwbujUGD9AwPmC1PtXlC+Ug3Tdrv4w
7U2W0q9VY7/EGb2bHCHWbhnZWPiIjEPapPqGqJMjinvl6bAeCGDpwwin5T6pONUu2I9JCweTWSX+
yxQHEu2VCfot95t9Ns1AhHH4GN2MsW1AOWMVBZG+WhjnAWsozThWyaDjhCnJB9/DnEb/C2rjEkQL
orD137JnMhc1t7Qxq6s06jysGT5um4V6wuk3oy/mJ0gl+pr1eAjd+Rb1yXCKjcTG4Jmwnczjjecw
PfCokxgC49rx0bxFyffWwAdoW5FzinyaJtREKmSE1TxgvaBPHXCWByuiUaHr7Itb/5yTGCMGYttd
FjnAHNM2ucR90rL3l9NlGqkYjdZ/pnyjCcsIcFFzvwPz4TxUstsXY5TNmz6DSezAhw8nVV6x3OWM
bGBfpAvGPCTZ+mksS3E1rV92gNlnHWtjIXfPQd6/wf9Tr/74xZQ20kdwFZplJJyBKg5FR/c7RbeT
KNG9TrLF/lBON2Nefo491iU8SzTwg9B12hFtHw5ckIa/JhaqULXie2WbbzKWwcaFNLBHsBNjtAyM
djvHc7wF8vHkQLLtisQ8pFn8BAX41bGHEzy6iiAezLABt7mUxs8oJo8ay2HOSJhSoiWNuzb0Q0dt
y7XUe8s4moTenifN45OY1oX6JuWyGRxEnJUSUBKANB6BbD97+eqiWW1M81D+tEwrZvawXUcp0lrG
vVWBxrVK870zOJozfPe3oKN46NOB8YFRlPTE+2ZDQQLt8t1ARMUjw9EFP0XWAESVY3s1yzx6SJAk
P9y/i2PjmusxOHVy6s1QFGI4ou/4Osb+pzGmS+AKUHeyBQXgrF/u392/GIs2z4NtHKtJxcQXlMlx
6pKfrRBghHTRJo9khp50PcwIVNaf9evPRj10h85ZpdRCZ1sppbUbaw9ajeAE9nj/Ai4i3vfocf75
WYT9aa86JiQezspHM/YzZK/Jcorj8pZPVQaT6H9/fv/OwkrPmUBhp/T2eFtpp/SNn51dWcM+9anQ
6vZvNnKW2BZDN2dIdHtGZYTZMJl7fj9OoqEvjoKGcIiZB05Fn+NnCpx3G0cRSiS08KZZwLTNM45f
FS6spVVwTDj8mum87Awfo5NpR+NrTmvyOkDesczgRcoFPaKTgmJgRYg6+n304m8lV3ZrsAhqv3hM
KzpkIpLvWGyaDcbbTxjzf1Vj+lmMyZHKH18Nrck2mCmeW1o53SwOSmBUMJRzsYigCEvRbcguOXt1
yXh6/FlV33AjfLcY/sFxtI5je7Attc0K7wsEbsZqid6rWF6xMdk7ajtObRJMSVLFL5o5au56Pdb+
FmYRnbMN0FFNZmBf4+eCdTdg0CXJITeRcgd6k7z31g+PeRGVlHOux8nDNmEytRnickfWyaOwK3/r
DNLcVH0BiCVzS3QmtrWZhiPZJ9OToyyTpvS3xSrOs+eXeHFLJBW+91wgDWYrJqt+GfaUrf1qSTXp
rTlRyTg6ME5RRMJPv3aiE7d/jmiJb9FFo7ks+kd8MMWUfBFu46Fb4XyQcWg0OgT0aJ6vXsIvRMPw
rfIRXc6VZtltd2waW1rHoNc1v9Ms1qpQH3NQuPB3fxQDMvLMFXU4LBV4sGg1xu14Hy6WmRzb2nyb
gh9ERJaYz5L1IA0WP7BwbcH3o22zZ2rFebhEH2vDXrKZ51HkiJ/LGH3inIfnf3Bfg8YLsSH8nCxQ
MetzoRD9ZmCtNk7j/bWkwHzqIi8OiT++gKB+rMvomdlxu7U7EO9mPrV7qaKLDaiSwQfFmePPGKBQ
ALSt++YzJsI7SYsnIV4Z7MHfQf4z7yG3k7e4NvREtaF3nIKHkMcyFnMoouogm6rbzqOud2bfnfmv
V+QaBivoKXaG3UVXGmxj4bwmNrJqS2pz12QDLVDToZ2mvtg1Li93TLfsHX+7nnnk2L6HQ1tuxi4/
scLTjMfwUVV8ApVF+NXSvtjKbfeAlfY+FqGDMLznwINllcZeQ/+328SgPqGvJz+tSdx6RffRiaoQ
S0i3M90O4VX6N05fPsi0x66p8VNOWdgHOg67yOzYJNXBdqsnTYNHyAl1clL6+y433xlKfuO6YjIX
k8ENLrmp8A1znO8Y0PewxKZ1j6lpozTaQfAwcqo3+HwiJBFI2dGv2rk+JZ0GIAONFEY9Q5iGpn2O
RXOpRnb7utgDmr7hhaQmzV3QF20QhHTQ2HBsHDvQQ9SrtDk2a/SzGT73Ia2ZGzo6rLByhDCtQth3
oRpjxYAeA3szsVXEXottJc137ZKBsKHZZBbbspVWiKZulyJv2mV+s7WM/Bk/hbMFYblsAV7BmWCs
M2P4ZSHEvC8r+luBJR4Zh1aUsEu7GWUDuDIwf3RFvkmtlqN9rgoGwiYo6ObnnK0YrIamPTwka1tG
n+rAPhZ4HbbKAgvFwP21t4B3rJZo568SR+tSzt9RNn3PWdE2ngvtFwoauToASqCtvoPNjfZ0MDbt
JD7joUs23hsS+W6/VPsIZPzRWxMCSka1kaQR58zwIICMuOt50xldzEKgt2BPLjvTH/PD0LwrJC8A
lxOfy6Nf5zEFt1qhpKzL+OymfKjSlHtH5ycKuy9ZBm80AUjvshhXaoaSC1WVdLW3ebq0IvpmsxKF
HeOoPbFfLybt+sSnuez4VL5p/hViZIIZzf6rqePPPU9dBsJsk2Ew3zn18l4G5d/eoIGp1IDq/FPc
qG+l7ONwEQOjhuVaK0HrNLFpRqgpREbs7gcw/JYuE8r4KH0w+SxKDF9h4TA3b7L6Sr/0J+qA97ge
xpPs/F/DEvwduWy4bWEAcfLNP4XN/C5O8zzB/3AGBIEIPqamt3Up/KxoonMPECCd/S+NbDpAzkiv
kjGGRS8AHvWKtOeqx9KxuvZz4wGzaR/irE53Tr5mXvOEHWJOR/+unbM+JNHYvoPc2kXXKxH5ejDO
/1s550RL4iXMEs6Z9sVJre0vSY7E3kucHS16+vlF8BCINYBt5f9hyiKpF4CAZDBrWJzLRpwMG11a
8D1Qotrzyx/e4Ie4ovsblB5vD9YIS6H5Qdo3JLUEpRJHZ4cyj9wWcJ47uB/5khqHljcOE2WcMLMz
cST7BH0T8Vsr8ejf38ZvGmMuk2cSp+UhNvaDj+lwltMThYD08IyaZkWW5ts6lbhR3Pdacugs1g+z
ARkY1UXxB3njh2A6LoBvBj6fjC9MC7H0B7VlGwdegzpYnsU6kiZQi30uhV01AtVY1r84hsSNQubP
6XTrZ/+P3HKVjrvrK1su6yd3rikdMn/++96wiLmvq6J0GUGl7ROyr3OHCTGItHUkLu8wjyXLlp7e
qsX/VXuLCokxIK6a017Z+3QM01/lVOThjAXnqqoJTszSX4pMDQ+uW5NdyyEercOf5Kkf81PXt03M
tul7tnC4ZT7KU+eSlk/AyfgsekV/xVjO49qmqRk6hLlwhpuwtkwK1BGBnrNAHonspcC3wwg9aod5
jyoxG+36GufM3A2ydVWv52Nuq+ema7pLb0KsUuj3PGEcmBsjIl9+Ys7pD6POGDgwmtiQj9RfGztB
K+fJLa3oDPVEZh8YTT9w8Lbe/r93p094IHeJ6ZHGjO7jvz+ounJakystzz19443mAd6Yot21Q/9V
C06CqaIBbHnZFyVzc//vr/376sZre5ZLmhmzTyTB//3aBWxJ1O9ani1Tgiuc9B6RZr8j9TH01rbp
v7/a78sVlpg1E9CVQcCy9eHVZCdsvEn8pTDn/x7rhhTXcnPv7udW+Wtqor///fXsdXn58Ay4gSNM
4SMtxrLw4dLizG/pfNSA86PIIxcs23IkPlgaDHjdr82OdUSQ1rT9YyiFjaqQeRHmFdU+TcB1PNoq
zzmJuHm5i0bLBtdgJaiqyMMwatfZ5yxYGIDcp1i34J3p5P7hL/h9AfWly/LFBXME3324ZFU6RPNY
SOecZIYHPIP2fabVzer9+DzBkThalvEVzzbrPm8XQVWPN3+ix7bKEUcfhQhYEh31ALudOWCcIXGN
N5/ttInflupT5LbL4d/f8u+L7RoYymiXy85+//Ga41lLzaVx7TOtBhr8oBSZ7bQV0JHhZEW1RegX
Rgda4XFpXv79pa3/Y83jTobiRQPac+TH/dCjectrl/Z5Wt0DLYycjeWj3MHNe4FeGGwiNcwPVuc3
GyeDSJevmlo1mdMGjd/wh7vdWu+uD3cfBhmWYYfsTel+DHsczBToTiCtcyFb1qtVPbSsmp8b9x9w
v+YTVTkPHOdDwzPqPzzZ3u+PNiF53pqF6TGw+X1ZYdblY1M3z41pfqMnCGcqEfNX1z+UonhZUkbQ
wi1pgUbrCMfMoD2AywdnIN+91D5GBcApZXnHpa8x3IsznfttaqkmJCXI2sYyG2DzZsHT5Fi3hdS0
QxM5Z+IZ4H0N7XB23WXT24N56EhK3HQJI7cGTe1jnMYY3Re9wTDi7gHQsPvNMtildQEa1IGpKbpj
T/rKhaHEOviDj0gIHCvYEWIKZNg5TraSNOCwIBl3EyiLvcyq3rGjvUDY0+AkGBSOVnSMISxwo4Sp
FwPNyWx5GKe22cSNcSV4c36fRnE0MlRJRpm/KIODG4faq4bSyFwsYNipqaiyHjLmCqy7Eqn22sX5
rdeJRXUGofXfb17795s3MDFCAXEXNgXEfTH7j5zfCgxaOhs4FWNSxS5L7h5QGvzIEu0/D5158WNk
GDnQpz6zKGS0222qrHoD8uGezEUxXKbJGkMR7OyeBCsCErY+WkaGJY069a2L07YyNjgU7D+8cff3
J54ESFZZjseEnvv3O/E/3nhcDMhWOAOe7zJRF43JYsy/+jh2f5SlesdIeS4wUT7kyxJhfSqYSVf9
rQscEIskO70hoSFGkUEeyodrVKR4bGHeji04IIad4pTHNX3F7HPMtGo3MOU7OJHCctQwa9CMtazg
q8hG5PUWgT0XUTDJl8jUz9bU3O4nq466/1recEyxMAYTlACwishZgvHilOJ5MpiFFOovBd/qQkhG
yqSQJfPYrrzpcQ72xrsvGkwpZSpCdFj8fZzuIWIlT2Ce7ngmfaw7dF6uPX7797vi/7DrkDUJ38Fn
QeUh/hjda7Y6WQafLazwjwHNnkftde0OORv+ooBwqRhiFY04RoJ57dTnovUIFUoQReRBEx9U/ofV
3fptS5WCq+9YWIhY25yP76dNNYNLNS9nPt7x5JFQ73vebqpN9Zg6dBK657xbQ0AbdI8TYRPJglK9
8hi8pUmtr31KEtsfLtFvDw5vCVeTMKXELf3bSucvNppsmodnO0kFMtMVNhAxMGTekCcW7RkbeR0I
xPmBfv98kpD3S3OwL8Rsij9Eg1q/nffX94LW2DLFenj9GKVb4s7BY2zOZ8AD+AJxJ5BY2x5SxoCb
sedDi2wb6Stzz7CThhV6Pe/NGJunOCcibW7LG3P9iP8PDP2WapdikjyRheyUP1y033cnyYFiLUow
N1EgfCzN4Jikk2y88WwoO9jgnTRPZWxeUccG1Gm5f6QBC1ECzT9UweBoBIe25tEOiHy6GukLsbcl
7D4X6IBSJ0U6HvFLfnkt5vEh2U8IfV+adiq3LHePHcy4V1aI8sLEEsPRSN5SzzJ8TxmanVztljr4
FlXd3yZMxUM9CzijZleis2oqMPEVgnAX+Mr+LqwGBljuB99FWSiJmEap72jPPbktDC01l+QV2uDi
GsxCFxeoJOHmpMH0xPj1ulhVZMCXaBYI5EEy2C91lYZ9tqwIPXTc6TKe6Y1GyBsNf1s7bgUhi7Hw
/UvTzd1+mGv4NmsBUjPQQ/0quuuCWxJ3SCWflhkJwrAre8/+ZM0c5+EAfyrt5luhKXHjtNgZTodT
O/J/KRM9yCCI3KT38hAnBA7Ivg+e7otoRtPwYvrDK5ET30xI8Mo0diNKq2tKeqS2O4w4E1oKz4kf
4uYLA/8Mz0EQnKWaj/dKOo3Ur6lCwZ4FA1eDnQBkYGw9WkXKHlcSS+C40x/OHL/f/K5FpY/fOHCF
+Vuxm1Y4ZFBzadD0gmoNbMJ6hib/FXS0gETFAGGc//9Pv2vx2Duew5DCEx/Pm11s2t0wJers53m3
B5gJR3MILplRFQQAS9LYfXHoupQuDaosKJm0/VbrittL//rvD5X9ocBxOKZ7vs1OiBkMjNTHZ6rC
+mG1ynUYTRtvredXVx4itmCXhi2y3wP2Deckk+jBcPo5XP0ai8ed6NbkbWa5sU8UqXCVPz6kafWD
gwiNY9K5GoSOk1FydgoY5S8J4RTgGmuU2dulVns3J/Vumuw/rfT+x/YSCeW2FFIK/hZ7DbhfQ4n/
Y2N3CiaVDqLtczK1aegbiXVeStc8l4QEkKS1/jOWRet8/y4nmEETQkJMb7Sc4eMwR71/6wMSKDeF
X8LiFsbnacqX8/1LyikeifvEwVO54f1HrlHTPKR1sYnbbjnDk2Kg0HWARpGi9wAUwzzHQPHUzyfV
LgxTMinOqZsZ5SYhCOx/vzVRphgxjWec4+KcJf68c6X+VQazQTjuAmZQ636rgNu423KqExIwBmRL
hShhLeXHzGiYa2dOdC6Qa8OY488m0RoGIt/OmIUYSJwJK4zO9+8CnVJQmpXJV9zJHFaF+Vy5HWYZ
lb12EWzoImrjI7VocZykQ1y1icxmSl7bnk2LVQzFXPtWkkXntga7QGIvBy/5lJSxSwgCdjZmCejF
DUlKoEre7s7Mf+xX6AWx3IEDdSf8QP3MWKaBG3Mz0u9Wp86RKNvHxUk4gKt02gtsWhtT12QxR0Qi
TGhJbIYbL5k1rETWPtRoWXagJRkVFAxYrdlRlwBP0KFgld7Ope9fvVKE9J6jPUi1/f14No/Nzcni
YgPfyt8XDqjFDqPY/V0yA3+omL2f+lSt4QeV+9rldhoGOXcD5QuTeSRCoSyM7mqIur9miJ8oLhok
9zaEZdXRa+qq4RZFrfmWxWZwiNEOKyeIXvH8b/OWZ8g0WsG+pBsjTIgMQu3nPMRVXDy1GYJZYjWN
rRylPN3tOmxbxiYeGV0ZakBM0VXY22fs8ri14GbQpJyqBPGqMKpDMinqBU05Hbhxvdf6L7yzsFBH
6210cpL+2tjAA0pLfq7dkhRk0g6Xyr26OcqzGB/FoUPkesC5ZW1SSDzboNXMHiP5hmAMdjzqmkNd
4ofM+xq7ZWow/4k/0yN6wmpFG8oirrhIrJNdOseYYh+N+mLvukjBJx63jD7yqrW+VqX72anKr76O
EZb2Cb5SXPEnu1d7Y/Dco4gtrHxxfZImFn9Q8WWoBvsLwlnOzlXh7EYoZEed7EZeNOshqPE2N51c
uer3DqWZIzv01UvdolLHSPZyN6bOqyx3aoM3G30XQxh6mS5Hv2tFiFBtwRSqjKza+SPyqgHEIkrY
9jAAkMLXi2gvQmF7cwYmTMStpX+p5LsZL/IQaLh9Y4K+bzYLe0voUI2tlXIdlwH362I/E1BVvY1o
xDd5WiSIk/jHou0fMPJYrLamRDdCd8HrR0QtoPluqeLUD8Be78vUz46acITANaqjGPA9ZwXmxQnD
344k3AQXdiRe0Avw8ot6ne3CC03X3GVGjtlLQm3N2Hm3fs7Isz4BQW1eITPE20YRDBWkTrEV0NuR
sa36I6y3IfSdAsb+DgFBcST6L0A0FK9b7wwGuDORQCpIqI2bnJyMVUibPBCV6IklEbkOO1Qj4cAA
60HammaOx/kJgPADtwLhFytb3MBZcBmJB/m7yZGKou1rriY0IZQpGE4KhJXXoHqmUumutHqLHQ3I
YNt6mdj7NQFxhVHHJ3/QnDJl3L5xrt3WfuU8c2LCsgLDqep66zEQZNLm7QvGHdKJVc8aozVR1EMX
0FCBtnfh70/OsoJNR/7TLXOr+YaCirhMLFfD6LV710n8mxFr2Hc8TC3l7DZGjHlO8cGvDdzxPLTG
dcUIRzFDst78WjcTPblqfMtBhrJTznPYNfETAmL/Nc//YmNgwqqJputKqh4qyTa2sW0i5gVMicli
iAaEULdgsvQbbXlrb7az2OZJVZynIr6UE8TU1MNa0n0v5kod0lLE2xioIvlmJOMQiPWizcnlkn5P
+vgU4JM55wEiuBnx+z5lrL2RxRo4oYbyU5l/6rXYTritLilq8uMwNGemjNnFcNniVOBGeEAadI2e
w7GyYUl5MXLQrwb6D6sOnurO9PaTMsnFzLNnh1iobdfw4NdNRfCBiSetR2F+SsvKPMVz+Yktn4UK
jSpX26TRF+geQxL6ti1n4gAL0gQ0kmHwIe7lZorhcq3T1KxBReT4msjMlmq5D8CgNTzNpvtIysOv
nMzYWRAPgy4Al7Q7ubsU1VQVM+9GOAtYvOS4TAKcrJz3qJ2Bi/WQXzvf5dxc5E+o7vkYsoZ8WEgP
TIBHnF/GIS4wCuAWWx4ZSdJoM5eAkAeAjAm25R2umPIQLS1eicDKL8p8sHtTkBvlo1WDT0OYAykb
EbJWtEm22Pn07A9Tp8Las/0rAjoYkG6d7JFumQeuK8kXRATXbT6dXNHiOV9/NUNh0gVWWgvSnTXD
cHodWYV2Hkuozxr02tpxthVxPyGeuDmucF9blsrS0xXxbXV1GMnT2C5KYjgZciw+Ue9v28i0dlzJ
bAfAGC/lrFfLSHrtwHwxfZ2y72bwWeaPTtp73yS8DQ0yDr8W4eTZNA6vqNS2d+1vnRPyNCfu99KT
qAqJPz0Rdr9rI8N5KCtn3qlB3Sgpf9ppe/SHYDlZZIxxlKIwmn4i58B9WOpnz7MI0qkt9whr/bHI
Y2Biff9k6/nb7DRRWMTF1dZmcLRVaRIvi9Q2xp647ePROqysp54E3qPGPEGGrJnSi6PqSJx0K2fa
DJ0mJqY0Jdz3FpBb67zexzJ9J/KTNMAnk638ToL8BvenvHZVe3FWsfUUC2A2+bXOHHWycyClHXlE
6wrgIMwbp6PgVayyGS+yIj8iTqyrO8jL4hc/W0JuHiNkQYIGz6Fb1K2dRM6fEc1bMkPJvyJvkLyM
ag6aR/RlSIqdxjgxeQbyYqpgR3yXmQJpoBUEQWDOXmqQmw8u9gkL9vS1VTL0F0FmdzR+vzvLuxSN
UVsmO7Xoa+t3ZIAFEGSCrtvehyFdI4xNTx5wC1U9nJC27iYyyzhwED69pqcqzxxPedYkoV9azw3d
kaz/yySPETGCo6Dgp2hKNklEEKdrYrh3Kqz3ssH6Pq4WRhyi+ISVYFCX/EBaPB2bTtxQtFbhnIHu
jGQfnSny0Mljjd5aQKWvEfbMQ2q739NIiAd30atRKTvZZvE1msgwZR5qbaBXE6iE1yc1q+5CquVr
UDTgwDLjHJVti2aPCjRvxtdKaHheThwyRJ233exUNIv10cL2a3M0f6G391bOtnkpFvQqY5SfQJC7
jLeHYTd7InlETgLPDXszgBLvavUdxpNxSM/0H8m06Vh9aQuWFMzuTRrpZ5ZxdR5pHj3BiuUBlDXM
8oQFpMsf+8UNnmidyBQBZcpEEIElVXerh3e6f82zfL4DTuLcm273cyii6X0RiOTKeV+wjCPpNtoO
GihPPjmHi4m6MEZT2HNzLk7oOF1/QuShw1iQDGQE48mcYvOh6w2yHMhFou6S+aFKvKfMdNTBKAnb
iBaEdzALEKro9Ic35MtpGnscq0H5oqycDa00Xs3YaQ4w3wKWe2jjiztiBk+jUzC1zUu1AEqwyA1h
54yPUcNrTUP+ZRD6tS2nz9Iaoxe6Reihmtx+GjBZ0x4CMDNnGjFf7pdHnVO14G3Cmge+M9Xm8mT3
gAdUORrvAB6fcCL10vB+RUnGX6vM79TDRqjs7poqpqPtQheUhJWTykmvMh3ujWI1VeEA0w3Oo0Fq
sNf4Q4+y9X9AB7BxjpE5xZRsiebynNdts3PIocK4Ad3pHxGwBk6AeJRxKuaijWzn8QzH51Pr2rsk
aKpn1Nj1KU38iVFA/+yL0vs+8oAFC7agviALPEYc+UIENppPJU9p7GM/nvoMg3q07hmUWlOZnDPn
q2wNzoOVRpLc6MYKOyRrZ9205G+W8y1ul3rvOEv0laSnTTJJckOz4RYPDs9cpsWjt7ArK6Tfc5rY
t0g4T4E74QEZRXEl1wZqRxG8+QKPI/K+h7516F/M6tnVjX4eBhSRsIcJNqV+uN+3I5rw7ahguOge
5W/viellGpX1mPUi+MzuE+zcGT08Rp/9DPh3N6CPDZXXqzAY59MCbvUTFfZnJxidi1GaGCzX+B4+
mS+TqlxmdKy2UWZuG6KJT5Uq4+cVKdMQEQdae3IANInpteyAFoz5cJQFxm7ahv5r4X+LFhcAihW8
juBX/uGK8FirrV7SNSKHcUFvY3vibsO8WEeMEckwS7TT7LIqB369NuiJdzmVJoHlvnJA1AzDBA5g
2JH6WF+KVgC4KPLlEBQjdAPAuVe2mhk+hI0AqSGr3OfnTFXsrVZlvzXsaSYtC1dENLliT1CW90Bs
wB4xTw6c2PJOoIOv9pS0ZKAD5XbVjV+H+JfkISAueXPoAqQak9kZBzXP3aGOzNeKGQCZJ3ir1vbW
opO/iD3Bg4PzdVOSgHbFYs3SbMs3RvBvYzU/KgNXl8MJbibaEceji1FUJzT0FF5P62AUpt52K8tI
Z+7ndI1MbTWBKdHqasKqr5+adtCHKg7wWVn+hYVkOOCv9vc2za8wXcHuXS9Akg2knhYodzZDvK5h
1Wx8MpEvxy6VgZyB+RNFybBs+la4WFAIgSoKydEWdnE0Im8n55t6C/Ty2HX52eqic9kV9cUnJjru
WuNQxBOODocpWC2Yh90RSR362R2yrWTT5cE2pQX1CBNnX7laPYuMgySJTj/mJJg5aqPL8tNhQ6Y4
3k+buYtc8xUBpHTQPjtxLlOXhlnt9meOwykZSZcmWuKHqU1GQrvaALhkaiABB3MiGbK6CdewQkW1
pW+B3WwaT72n5DGNpscYweVxsu1fnppd6O7+dfbxRWgHT0o7Z+MxQZYZmoZ4d1Ac7yQVBUXTQG4y
1+/oqc+jz9JgC7b1fhxf7iAozkYmDz7p8pDZ7pgJpObWYzSnm6FN1IPh9m8tqsUt4MVy10CypmBP
+90QW8UDLeRorKfr6E5nnxoCVjGrJsq6HYrfHKqWVBcvs5+s0dcv1OfcnqtBtkwfB788+3ngPOHL
vdR9MSG6deIb/ftwyALIyjFB7p2HrHI2kvaq2gZ4vmqfrKafv/TwUhl0kSLwpBGiO7jWvGHRj17v
XmLyB3cSPMQ+cuv3UfEf3q2H7rhU4dRXTzlWIQD+qC9bXBWb3O8+t714I5BwxmY0AzshhzCLwITB
INqy8v8ojQQPWmG3DyOveQpG97NRB++cVTYtuSAHbLUcc2lqHApVYaApsodWQ2lfq0xVkU28NkqL
RopT5Vl7bTF6XVz2LnPtWgbkbrV2woG3L14j8bcFjAt7eDtzrHKPQKPtL370HYriD+Luy73jjdEu
sQv8kRZl/2QLf4fN0goj3cV7nG3HGHdMvgi9c0hu1UmQPOAc/On0HOQ8GgMbabXuJupwBCGYxq1m
v+WClphl9fLnspXVu7GImOyhimrHt96CQpK5LL+JwR2eiJs8KdMrLllbvsSKwssRDtyXaHoeZ3jf
2jNygrEkQS5p45/Szr7oPp53ehTu98FK3Z0xuyeZE2JJLXrllq+lnk7oAezQSPEY309wNaurlTK9
SFEd8ycFCNqAMHpDhaakiw+L6f1KLPpRuDIxevfIAsaZZ1WjWE086td6ZNkJtPiqudc3STx3J7EM
E84qA4yrOe9YJtJ92o0Xe2YEOljt4z8gyFVABvxpCrMIsx4NyBgbhUPOpkvnnbS9cBhIBEPWj50F
LrVZZq+BXO2VGuEgat+D3zpGiP6NpEoj6jg5k0rvwWTHNTaShLcQbgM+eLMs09+eBM63mFlAR3BK
Vq/guqDrn02WqiMsEaznw/LDOMDlwfETPI52P57laI/bSSRDeMd3QRWAnTQh24/trjmPNs3au2iS
QXF+ljQvN7kL0MWNp4PjKbqwlHV+1eiDQ6LHFBSUU2xBckDPW2Es33RDDta2rs5Dl3/vO5k+cJRv
N0rCTCfkyj8ldfc8dmTgCu2xpczmvWlKJ2/9manmq1VacSjcatjH4/BtdFS3H7uCwKRc0vv0PLUL
/JFCb1otKt2I0CbR5vG+4/cdJIm6HvaKaqsV+MK4J7GhArWbCBH5KrV9Sh0oP575iInWdKeGFBFG
ZjPAIaArW+CmE3GuZGR5ikmpSRJKT/ZrxCLb+2D4F9N8XvzcehwVgJBeGTi2x5Fnh0LUX4udoot+
qBFqgq967uYWyIYPUJrE0TE7O6C/tosvD8U6TCRnoqCMGpHT1+2B+Yk4NdiDyIOp0D8tGKusqH3n
32F+sftdl5K3rcf20R4nUoZnDOD00m/BuX4iDMyVdIsaulM4XcjuMnWorYZMJ6lfm8LWL4XKiJx2
OlqJRnlTj3J0nWc3j6/Kr/8i7NXfNYPTHnzECTQqCCqg40vQEFvVqWLqUav6Vriw3EZy0khAXECa
ZSckzfNLWoC3yGd/1W+kD9lL0fruRfaFFbJ83Dw5gwsY23hrZyzRSzLLKyfRYX6ihxwKBcMjg3b6
jGaVId3/sHdeu41j67Z+l3PPBnPYONgXpLKTnMu+Icp2mTmTk+HpzzfpXu3uOlhY2PcbhRIUbEmW
yBn+f4xvNPZM/OnYcTZm842Byw3jMLkc+CCNW8VlsDX1zj2EQGaCesDRyF7ZohUhj9wGKgxWXxJA
2dSidyojGuGdGVRMufiwx3hbTLqzy7SBeY00DL6SxH4Z5w83xp2l1CFbTH3Kr9W2+Bl65etgUTSZ
84eu0PVHXRAgJvWPYD3qC90SH+z54w2mqYKeBUHPzFYb09bLyw5Qyc7Ate1T1oapEJl3rWVtFwbO
+4rBaI7dk8WiaRdP5lvdzMkTeoMfrlZvwfy2vyzqnVH26JYu6UqDGl+ZDMgamrJLfaB94FJuOVjl
8mtMqhhrQ07nyhDmUxi+sCN6KKgY3VVRZmySOLvph1ylk5HMuyWOMZiOSXZgQX85lpTTlTSc79sa
br7XzzJlqxn8MBytoFmoScXw/W/xeD3pLIGujPpS0RN1r5HESsRRnA10g5qnzBq6TZO1zYsrrQjh
WE83TUOsw6iVP/DT1ee56j4Je4BLNKb5PiPU4HmZdUmoW5Trasb7kY0LuaJsvQ7d4MkgCqW7jqbz
AAWp2jt5uDGcFFEwJbYAAgljlS1BBVbfZJct6ulTmCwUAGf9tGCRwc+DTPaIkpNCl5erfqyX92M6
EYSpTLsYhO5lqI0XhiyN2LMQrLbZzBVVO1+jo5uvdYayDZR8qrrD/Ag+3jyLmSf2CWLzm2ZktZv3
NKGHRtzHWDYPtlA5OeTNuQ6He5V8PTtXb/Iq3ldOpT1GRKU5ulq8tHRXiGFN611baf2j0xRHFv4b
YeN297chXmWORwg1oCKVn1o9v4xAT55iDxu4SySzKDZW3pOBuSAj8wrr6PTQp9jFu3ZPUM8AfJjX
xgGS+bIlneJ3AF832Nv9Hf9+/ToLn6TsIOMf8/UWreUebtWFda2f3Yf82f6gGqzXfkcArYHBH5IL
baNNzwoi2SSBiUVn6zEKQweYD+CN28vRvUnGe3TsNazidoNqdm9uttvr7fXLNc4y/6frE5LrT1tA
5zvr1ByTc3IWT+4P4xPsDave2gYsSDknwCPKzfSu6beDRetjmxU7922iXXVQj/kFYUpn4mheWkTr
+EzwRDmwnwIK12G3wQmm9Lth3FPLx72KEgQHiXodz8UM5j1+iAcywACi4ZaiUTnUbk18ZyH2YTqY
WPFbL0iNWTm6Y3mN7a66dof4ZayKiRPV3tK3Nt4yFgLkRlAgxazrHKKyuswzMf6samAAw6RUVzOS
u/Mwqk+EnO26UeTPXElRJlURa8wkf6aSHFgtEoTMihu85ab5bAhCgpaU5WZaXhgYPkrexP1zu7V9
PDbz7tyPGxyZp3MGuCq8P5OVEF419WhvLDITT+tFY9bNqQH3+XXTiVPqiDWun1RP25MDtY0Iw649
rTfXa1nHoTEUxaVGO+1E5+tSiS8LKre7Rp+qk1fbFf1yrv12s6U7clgssUldozxVhQPJI44aLjX6
Zbspd+/WR5bQtoLEaqkQawVBUKlx6dAg3K0PhpUoT42IqpN8B+OoK3+7n3w1inB4cMpRK07rRZSG
BSc3F9/3rdfA2shhnzk7x7WsydfsSJEH9xg2S7C+ddLk2FfS0w0ijcgnUHensCPdbCbhp7tQa33Y
V+DdFsv689m7Lim/Xue3+9IGgJPW5m1An/SRQG+iUolOgHASJ/2GCQ0iFDHBJ3Y+5anD1pmX6bJH
x6gz9OgxDiEa1YQc//1ivS9yWnKxqDUq8lNfL+jHUjtNiEoiYcImYS1WkEgYKqO+sBIoW21fnTL5
QiPt/S/t4P+S/f8T2R9nBmqKf0/2P/8qKWHl4meZ/PwH3f/rF/+k+zsmMH7prkFwZiAT9FDr/Un3
d9U/0MUQIKDbqEktQ2ql/0X31//gLttFTWhongHl6S+6v+H94WAEwBKAJMdDdWj+n//+v+/Tf0W/
qvOXtLn77fbf2d6arv6uiEGGbRq4p1TddDQNxeA/JSQ55eOlqNUZo2rNlDgu25CthznPbBliaodI
sCJFuyFIZ9npKvQr4sPo1LII7QhLO3iNk9/V9MK7tCRpA/aMt1DSJQI82hZ2NPjORM/BzsV0WTnd
7ejhASyUnsBVevcbNyZTE8mPTQ5GWEDvGvjPGmkbrVW6qdp52jNxSemG6XwNAJPPRYPHNZRrPY/7
k3nd5IQEVW/4XhIKphWEIwyRy+jFhySObMDWrPOzkkS5riHf1cwGdz87ZhnQoHv2DNCBkHUHoJo5
VKzRTi+Grn9MY/wE8HBYNOxjABmHSHdeaCphTQDiRIbU50g8VWdobJipfOVz7V2alSb9jhMbhjw/
UbClciClqIXI1aCxjW7XTaxJoEA2fpTQi81TU/UhEM4ohhB0qMqUHR29fTPm5DMOYVax5nm0qeOA
FlGFP8yQqkTuHgvIg5sEvyE54czvKboS1rNXmXE1Tr3jZ2Z0LGORBEYJ2T60F5x7CImOUwZuxfEG
uu66Om5bLyN9K55DP0WVVtniKsHYc6HZb13cZZesHa8MxSAU0MmJgUtxbbZ1nbHOGbNAtRt9IyYn
2xkdyYBkLgXO3ODOrVlaAZlIA6ECR6R7ouyNNHk2dTgAYGL7gNS8xk8IRiTcBC7N4nRASGoMyCM0
yNo9AKjKXOTuqtKTlln9bCcrwddk3wyeU9xYJnBpNg4Eo6oD8M2uv1ryXDnmVXTD7s45OJSMr5Fv
+1Nlvjha0d/AermcaqheBDFtPM/RDuChAEQu7t4gl/cBhgXLG2qyaTZ6F/NiOf6YtUegu04QDuHj
5GHDsisUtB0L7q3stO3KvkQSSjCPDzKIVK0I2UVmm9CAXH06kLMu2X6jtW/ijxZCRZuEtV8UYPw0
p9hZpfKrySCwZBNC7xYUDdhO4653dzGr4GO6CBoBKRE9XdSxcp7qnUof+5JfaQKP+kcQsl8NME4N
G5uq1iAiFvBsA4lQFNhwhfPax3F2UCemAgpD0bZrQLUvvQqXJ6kDoes44afmSnWaD6xF/MrUUWmg
OhF14WuhjJeFWt4vscYRVyZXWElNfwQ9XrLL3qJ+Vjca9CVye+67hc2kHs1EmXcITEOirWj7dKhD
7StwXgtbNjHJKrh+DzmY6lE53noKm2utOQy2rm86vGT7HEx4NCq/3IRQo4x6g29YhFHg5nKa7J7a
C8DnnnpvrZWfRZtJgwYz4BIaHC9UyWjLu1rUXlpuj2m81YyAXMQ4oHB8wZslpmxa3pJ0PKEi1QJY
fgPScuetcSp0PV5zg2D+odXaS3RVKMdJu8WmU/QXffboZSxmsVyapFyhtVmKW7IBJ/GRsQOFYT30
m5laVAwSmcoSgm/SWSg0IlSlArOkPwg7sJBQoNdAWECG0gBFA8UUbg7bvAjpaQPNwV0/ZaDp58Z8
M+x8OZH/vSsn0exHR3D4hcSiWbr3UEqmveYk5IVnGnAJEzYvWRBDRmcwIY9rMyQIzJZcgBO1blsj
Etf1xO4Q5is0ctPZjwvyoYbEgHlP8K5XPrLx944Im/a1d5ENzT4GgEhbA9i6t0dXrh9aAupJDyvY
ZTQ4UkZ0RbkBYKjs/EY1nqsc/Vc/D8luEHN8GA3IWZZm0a+YsifWYQhCOjhTdpmOW9Ed54ac3Km3
uqfFZKAb+4fesueAsib53wvDxVLEF6LRwsA2iptZN28dAZ+2ophTR7XDAn9+rHPKXInTu3c/FvQ/
VMeHhSzrI5t6KQQgthPErjNlxGYaRC8QBWykuXpZUvY2jdM4Zun1gpvbH4aousps7KW99c6qUGFL
Z7DTYNPlFc674lkHvSzCvaIXHL9wcrddb4aQ8RR4KONJARS3ONaHWWh3quXArQ3ZA7SOhu8AM1NT
JW+QFqWUtXzuKc0A1iNMljgqTUaatnTXbfcYHpxBfVNF0mx7I94rC5b6utYOUUWN2wuHo4ILjm4Y
ZQ2d9npkfDZ2ya6aAWNuPQ22WEIyTk9TzA01iuIqhACPkvmS3ZFIyqHQoyIKW+OeXPErC1AFunVC
FoBtOlQeCUdBbk63I9rQGkw3EvSNPkKdjQLdQM8urcB/i8Z7m/bXvQhvG1pjZqE3geFxENX2vvK0
lybOqYF1IIBhkqW+AjSgV8f5FOtav8VtBSTRvUftgJTf0Zed1SvYiFVxXFxX3xk1AAUzN4cg3KBI
roOk5DOmu7xvMhYedhjdthrdNJ286ri+nfLlWKUcclQZcHWHyatQLesqUlB+DRl/isXWtM0dOL64
PSLPuC688qB02RJIG5y/eHDDYSeOFM7HdzgVKdzCvZ6GP6PZefRmT5LBcLpbqI5IyKULMb9nigul
wYgSvp5xr3nmBm/R++g5x8EugDZZz3jN3zEAaVT7njpXob3XnzVzfCZLc96kTXdDfjWDQog11Lvo
7fSGTDq/L2HlmwP6YrP1Fdu4asgzOiY5k6xDiEjJWBAQOoaco58REmKHYrVBlG14TMTRaik3RgDc
fXfu3sgILzDwYdeMTzrEMK0m9j42oXXA8b0seuOmEuIpmwuEOpN7FfUcXD0ahCqMo32K1yZQU/0Y
VdVzO6DKbBndAqdy9uSGPJKdEvrGnH3oE0HNk0JRvRSPZJxBMNGItPasfgNmRZcp2HsO7i21MsVv
anbv48B6pck3dZ7flUn8WDbNhyLsXVaUE+5me48FrUVt/IBQPcUL6eyRzmztGPA7gDx8f1m7Sya/
Zm1VGzSfC6vkdLLZ/ICzO8HtwpWn4gxjZo+2ldwXrhdjj/htyIuKIJaeCXekCwKvLz8StjmdWtqk
f7tY77Mn0q3XBzgAWHLaAiYivKBT/tcF1oyaqGZOWYU44459VmplACcdTFJ8Mdzm5MyPBNCDzSi6
Uyh314uQaZJ1jIYyqeZjWt8XGcnwImkVv9Sn/tRF9Z8XWWf/eW19wJI7+fUPUXqdsKJQbpc9uUGO
5a537vGqmFq3X+931730XxfrT3RD826lLLHXn1jv+n6Or+f8fjqtDpkl6zmrj2nzBkTOOFXiPkoo
GEEMyPa1QkhyVFowNcLElJQ54+QsM2QqNzzia6Qzpcj35i4lV9fnXW+HQzogBYX6kcm6QCv39u1a
HFivrnd+X/x23/oMv92H/5lQUGoNv93/fdMN2RGnKdhXQBrZJo7RNdayDtLKiwgG/qm2Rwe5srxt
OtZTXmMFHuU3+P21ppGOP0ut+G7XrzmHGb+w2ueH6JU+FVkeEsYt71OdqEIk6m2+f3m99tsTtmTX
UpeMk61RlvXp+0J10B/q8mK9L0G4ieRAlrzlW1ifihwq3sf6hF9Xo9B+1jMgUxO56qdBVhfWa9ki
Cap5j0y5N4YPIUsWHqJkdD2QQ4BxO6B3ZEUDNN1RIgstKnOy57J+bRTB+O2v6+tnn9qM5pXVh/Dq
J94BaT/VqZbVn/WaLUso68XYo0gq1KO+mFnuq7J09HU1AmuKGS7ao5WXSor+eT2N1gvHSfkWanlG
ob+XZUQ2NRppT8GCJIxPg5OIgHNOInlzvabKm3QMGsh08ioUl4ydKCHrpLcdjLp6UTx3uKgSYokm
7pmBnJ65O+iUun2wNEyPDCU6mZRdE5JVskx3WneJzCK7cxMsnG34o0WvRGVsJJ6GpfQuQ0OAMjJM
t0l/Gkuzfihl2h3SntvSqKMApmy6j6uZ6XIgOp7xks2cnczbapErD13JSBclci0eWKA1bo6meUE2
oGnpQSCwM+hS+9riGCcrVa/JSdbQtBj0NVsvPWoTqwjQCMdVEtnZXXYxAg71NREW10DamSHthbWL
w9a6NuzsFDozeKOoJtRu2uC90y+GSbwIvcQfW+f9hmpmt01z3dg00UzjbiyJcfAeTCb6I7pXWJ1K
Eh8GyGI7olQw7Y6oFvvu3HcqA5htR8dZmc0rz0WxwaxAgU8k17rBilBrW2g8sQ3wK9P7hlAMtppo
5cpTIUdlktgYskTL1LJe/b7zt59ZH/VkRe/756rOfsGtVgetAR9FPgad0WaUkVexWw47cPhnotGq
0+Im9UmTF+vNrwu2JYGXU2BtB7M+gaTWFjRUDWBudU9mOpR7b/DgL3MGKsI7Typwr/WJOqRCX0/Z
ZlTnsnaZjvZ0/n4sBBC1gcFGCIh8zUZu8dXZhhrNLw7y4vspvm+WnQVQfU5gQSeympeFWBjmqINH
Q92uzmER+evV74sccvp+tMdjmjfoxa3S2BDezfHvDpwjeUn+IebJr/u+H1ivrRd2642535ZRvR9K
QIDyd9eLKJt/6hiEGEj+dRc6LRO5InN+LT+v9XNJa4eGQYi8Cmk/R7RtXuI4B2Elv4L1e7DdhAfW
7zUqCF8L1qu6nJJUw3rGUjYFrarozKBcyPBTDKCQRUWLp054ICxoLlV+a0X6CReCfnBZOK012u9q
7Vp8/u0+fGZuoI9wGwlvD8mn588o5fRLgrL8kzOSQxyb4Ihwua2KJDkSYAWEmEXkOF8B+GKgEvyV
6zVRFDNd1xFtg87MYNfzHpT3gY1rtG05NQBSJQm+YTnsLeuAWP1VCW9H4uarUo0366tP9gzIqca1
3yrNKc2VDun+K9qZ4TQO876uVX2/Vrt1O4Ff67q3hnzWbp0fsSH2F+ttgHEVdeTQS7fphCGRJJqC
Zkq0zCczb6ejm/1aS8vrBSRRszgMckZQC4UidpTO1d5T89Mo71sv0GoiM3T4uNdq9Pp76wMDtixm
jnX+wGDJPDBkLVk+eJ2+qtdfPyWf6PsV19daH/i397ldzHN9v856bf297/u+b34/zffb+74vbThZ
aYM1CEAImfh+5vWHnQKonf/13r9/J85duOD4d77v+voRRXeomlgwZ4baEKdlHsSpFpG9I1/mZq3G
V7OTbAemXrb4nMpr/Z3iVVwdTKonp/VO7GmPCL7inZmm9gGEa+CQf3yqoirZmK2h4WmTh8xvbZP1
kJ4cQMdhou9ANNTqdrxNDXoyrpOLU+Iy/Y+LA1etxPRDx1pJ/V7Ow3XqMJmsvZn1TaituB91u8Ty
M5O9iSUOLWl3QqjvbFy3xvdXkNnBn1C1fX/CYIbw0mzhKCiAUY+FXIEms3bW8t5LiLdhU6BlPT5B
noNZfGHRsVj9voWEWKMb3id98dn2pAit1fL/bSz8p8YClU9q8P++sXD1s53zn+XHP5oKX7/0r6aC
9YdqwsuybRysqgE96q+mguP9YXqqZQDvUbG46tZfPQXZOKCboGEZdQ3oFSYgmz8Tgw3nD9eFvOXY
liOJuKrxP+op/N5R8FSWbyqIKFrLsvfxW0ehVIcUaVy2HOplGDeDoIoxmExZDp36mSg5Zu5sw1oa
RUHDwk+QEHTKM8dF2o9fZ7Y/vLi4NMve8Gnx/wdcj/YbrocPR4UV56qSpWS4WML+2e7oc49QWEqT
VAcGVuCmieRAK6FxjjdzD63XLNqnmZKZ7AZrhSPLHUb3dej/owvz966L/Bb+zp2RbwJ3APws05Jc
OP036hGFMFU0VjwdZgiRe1XMqP1qZi60AhbQ6Yca1wHcS+Ls7F9vQMLqrSUMaizPKipQ2puoXTxE
Iw74zrRnG+/i9K/V/DXvX030KriNeM9K7Ob/AZ6gg677/966ZhMcB5eFPg9fME2rvzuOWSGiSJ2d
/mAZzib0hmfh5MACDOOQh1ERpBNtV8oSF7Sd1U2kYhtWG1/Yy0ui8leC4DiPeGuC9bNeMkEBl+AR
3SapgNc7ZBZ1aGMsHoWmPkw6nvE1R0iEL3xIxiGlNOuUvEwfJ7e9Rx5WTQfUn5psH+HBon2kz4He
uMkhQUjnLweNPrNPHoe+VQ2Y0HOVkh2JHpqQhjvdNPQgJE5hZ2M2QIo/4pBQeiSV+cZQ0SCgInfL
7GpK2m2oFiO1Cwh9GgSzztVZWM4hGbPQI8yhvgdofFYmWKArxS8H3+djutzmGQVgJ9EPTKsq35vr
+nTZXp0aM+lkNRsHoDi2KDZZi5VtLA8RHpRrJG7yk5Q/3aJcsdMzyg5q0AsIn1QhIjKrW3rbJjYb
LYsuasfYagqaqbiz3a2R/4hKJznExKYFeUiRSejRJzLR9DgWggqJa8V7PRxeYdj8qFwqirI15QOz
5MBKZF/DMwRs3PoVIRGfXYYztX7PVTTxRupig1IgtMbgtHAX+bFpCTrrzbhxEFZMC5tw26iXnZTL
D1GzSRxiGb2Zs6qi5Q85nfii+tzYMbuODmS4mxLo6zHjhF6dBt2r1m2wt92YyD2bppv3/VjTTxpd
NBsa6+MeOVZX679sR3E5lEhjA8oSzEixv85SRaifSsqLuLwIp0PkWg+IJpHAO+NzZ6evVgkfGuuq
4mWvrSoCg0DBICy8h8HAmtXEeCUcs8O8jPI8Ug8zT0LBNboYKV8lXUoB00ifJyt7XR9BjVgEYhx3
k2WCgeA79wZiXxcUmlQe9W2GGlPEglwd/Fd+OXaPptpR7U/NJyUCj2qH+U6U4pCZsJxd7DU9Hryd
U3NaN0v86dTR5ZTmjzqdNFsBdxzLRFnbRahetQm7URIIdR3lLelso4K7xGHwaBMFxH7cXIcaB2sJ
K2/UbGJwzciAoqgejbScMFxQsxSIANe/IAK/xCp2vjdHCoCRx5GathYnpkjOwF6zzSLMz9EGlNzi
OknHh5FIukDRwLFGfHXA8oOlK/dUkyQOvMtI1KZEO2G/ip1jOY5A7IkrxzSrklFbn7sGvI/jkHFq
hVci4Rlm1yzpy8LMIQcMtaUTbb3FhGQcFSLI2irfILB+ScmDDHSsF8BziC1KqNl2Ez8fbVlKwpZ2
rHoXNvBnPWW+EUv+lNKQOOmj8aZrCMsaiGY7dimPLVY4Ro5f0dDWpKYgk07H8amcLVpMmEFpLVm+
oVZYLGS5tjI4eulMgchPise+GPMgyfnFopwPrdIT4dN5fKVuQwVEDuOVanXgOpF5qqQFBv1YXdLn
7/xEcCjxNTsxBqd18AOHIwIl1G8i5Qnq+DuxVpyBposeHXQ0YbyO7P54w9OgMbK5KYkc63dTDxwf
lZe/zosK487dV0a6bzpEWvXASYJVBVZMxDQRS66vVmtXqma+tQVTRIYcjjA9QlrmGhL3xOmc3ghn
7AkFZPo1M07t9RsZegZmLE7bZVJ+WVN8106MEXPJ0G7yrqecxOXkgDQR4XzEX1eGpF6S/cboxrPH
kG6LAutfyXdU6elnVa+HKU1+u5cgzwr/k9NupupxGeMPU/bTRpprBq6l9YVYpXBGTydrwFm6Mm1y
NaHETrsuZXpZDxPmBn0bjdHdoncSnMKpIUgF17yf6Rifqib6sR4iy8hoRpzHZ1e5QQFWH/5/RMcQ
Xo2T3MUj79Cpy1cvb7PdqGWfOoF81DCYPIZ0wgurA74SWn6D76CigmttuyijaydXCsRd8H5J9fVu
CGUkUZN9oV+oG0/OFQrMp17T3yNDVf0lgXUnj33CxBkIzLzib+ADdVUyTZd+QFxnPne5hvVqCo/r
gUlWPUdalH0qIW47XOTbmcyyXbV0b71sJ3t6u4E/eb8eRYbHsGJGy08DbSdVk60TMkuoOl/nytEB
7pwH5kIKgq4hkWqwRuFrBbG9cMC2HNttykim2NWrnkM9naJs1wr7peSr83QGlUIO0VW7bIrC1nw4
5ey2Laxh8rG6oEgSNe+48DCup8hOtaQLEd1uCQjii8W0onp8pkovn0jQzyDc2ZavPFe4LIfspjDK
15pp1Qek6KcifBDYgHxSDmufzbRgbmBIVmFVMshzvnuiIR8Byw+Vy5E2S7rRlOWGaBuaSClmhJCf
EXXz2PHZhi62KmfIIOtZ3Oz16LJi6rNjGHngIQJ16tQg8ZzNOmNrJoPd4MW/ILrtqMiOm7xKkOgV
xs4MrUcqBfYGb8nrug5QJo578FmvI9+JvxSERJJhPRNEB9Ub0oIxPfcNk0qa0bacu+wzq4eX2nTO
hQW8rCI9vhJBqjG6LGn2WU4PlPYaUKbhqzJxcM0OeZsDEP9qqmQwL9OgvSerlv4lBfudviATVWU+
bMpnwGeGneAnDQZg10xDSr3NiNyAHsAstKgspJvWfa+CKfHoDcqRcxn5TBOdHjujDS49PtyvJYiW
ZHhzCoLBGcfqjsOiR4c51/D/nPSmNsK9rRs76utEpozNveiXJ88+TZzQWWReG1m5Tch48k3YQ4Ez
kcckvOZA/M5mTf6idE4QTahsK4RzUA2vWuN6bpQPNiWCs5NTZUA8u8d1dQHFm3PQnJ6jnCynWg6r
WszfltV8Om1Vv3qYhPzG4Bf1a7uroJWTDr5+Ft1AJ7gucC9VWpgGioM9omB9ZVjQl9MJVo4jgvWU
1aGQRanVBH3GuaxEPJnpzB/0lwbfNhlIe7YiYOiwWPaW8sszKdxmeNBXKqWQCkM3gLqYE12fT9vI
VJ6qMf90XKZWKF3jpkqUgsXGJ/uNnYU/cNMyBc+l/qNvD84M+pM+wq2U2wSslOc9BUWkNlJd1ecP
tZIvO2PmjyzBwcTIVDudUZm8N3uTqdUO7+/BK/g8s5gBVMyAxKkh3VQ2kc60rkk66Ir3bhju9AaN
SpNwmoM2vKhT6xmhhgvX6lofXqBjcYymGgnMlYMuhDrVMD5lg2H7jfgMc06dxQT4YEzDBacgzVe9
v+lZ6PlhHn+68vULkYH6cHxbHcdtbsNHa/PXNC3PtfKWk7ZFSCX8hHSdR6tzH8XqAdMb9cTslUab
uykr5iGl7U9FGitBWtFxLwbzYk6cQCX0mZQljtXOKMj3qFgiZtXrevh5wqw2q0hbEKvc/CyWaMtJ
eeXIQXVdz1VTcV6XQYn+ksObDNbBONXch3UNsg7i6JoaX0vVW6xR/FpGCoSata96FNJazD+HgVZo
WzDDaZwiRuk+1EUCprB7TWt2NfpeONP1FD8a2FyjhWUG+d0dkwBUx7DL3te1r2NjKg0V5nBDuSgE
a/DabEhhqglNcZP8UwX/iYqrfs277MVje0OtnyWkrYanZEg+Ey17RQ3AeGkXt02Is5VAzco8aXN7
dpeQlJCZ+c9lp52mXY2gBI+DXKIucvhfsuxAOwY6fiFXG25Lh0R7Ccnb8ttWHOLOes1AF23N2b7P
vey2TPmsCQt9dTqST+w2MFB9mx3i89F9GBKP0Dwc/kNvX2ANeF1nx0Vh46rbw3UxEhTLEpwNhZTA
WmfTzF+TjlUN8OoPFigkG3M050X4oEf8yfJvn0b4J5E4C7lu8AqT9WfHSVWln6wS2YYw71lmFvsz
f5AmpwAvqy6pfLAIwLjXSRQSi/8osX7q5a8hYZCAn3sB3uW8ti9/rcf+qsJLQhpN60/kskrnhMEa
T1YO3T2I0yunlPMLuetxmfyQ6wXamw+5y6ZbJKyHabRsCvnZuONyleCS9a1JvFX9KxlpJB/KLQ7U
r2yY4c6k0bJrrfgcae5BMfPLMWbsgRT4qne8V7Rd+wT5w74jlnpXd+8q7ukZbVKupJ9yi4RITQ5o
96SpEU4n9yVyHkYcflBn3pZEfxdZcRYjdg3tdlYn6Z4C+zfrwy+Wmq+mbQ+7Thi7wso/e4O0EgE5
a8b7viODD/crLkafLd8pUaY7XNKgWPvLWsWhg7wP1TFfhFm5O7pMykFRmhcjsR571f0Ze961k2P2
sTm/Kg1HAMkoH6XliH3Kkbu7yYgRZU3ygPAL91Y8CpwEivxkVLlLSSo8viGKv3GjA1ubFiDaBNZJ
uUsAWjnDhsWiUtYAtI7temVNQ2BKu5fcdKKYtwtIgeXCghDlNlKY8IdTzZeDUQuwZywtsKM82jLM
HanHxP6LSXLBelIV8KMb0wiqRqcEj1FqqL0BjBDIr0ZTPMT+BtpW71PIPlo25jj4rWznveGuIqha
cNYMUbib4G1g5ygvmawvI5eVGHydox6RwUdOAic7KT8IaqaZT2b+qbZ8SfI4dxxxbETq+KqNC9Yt
+vu1N2rJUnLvIJBgwVyFm0qWetW16kvicYWcnlKwJ4vCmSwPj+cyjyt1K/BM7jzFvv7uwa7X1ubs
V7N21BcNyheFaIaG6qRSmzbRRh2qBKa/2YhHQ770+iZCncUKOi8au+udQ6hTMXa0ZKvLyncukhtU
+fZOlUVyIcvljiycRwYl9K+W89qCXi9Uau2JLLp/3/X1I+5an9dlj2t9CBc3nQFVT9gBU9LPZHH/
+3fWa98//P0AXps/m93rfevN9dp3K9xbn/n7zu+f+bf3/fassHuoVMkGyNd7L9aOiFh7JN+vs769
TjZTsHyn/vrAehHSc4ll80Vb+zDrk2df3RnZql/fReZ9AAWcjkbVzADdKz82bAVylVqY6VZrjRKB
guwGGWIMu4tv9UTk2LeYVJrdl5gj7PT9mE/7psd0pRJ+hCkf/tM0nsIhqoOpCyeSZHJ49Y5ZlZQM
ehuvgQuhVt65XjRNHiMsS+ENR0TEUQWL2MVly5aoWucU5eQsr9cYTp0TCJWAroF2sDT6wlCkd9VM
y47AUP0UU5A5hbO4JaRK7BSbHWbXNu8Z41YdsuE4RsKDwYkLsnCKrU1kORgCnP2jmu45b5GHqGxF
kJ0WNJvLQ+WJQxgbCyl1GZHJZl3iLDYfc8X2PgaSzGbj1MqIwSh1uyBCd6zpNVA+FFlbM02uRMVW
/uhZoERcNcz2RNn4M2Q61iBKvfMMH/bdNehgiikk7DJH6yfOVYOTPmEBASWNeuJDmonbWpDXqHXl
teLSgCtbQDdqtXWSx0iNTmPek9eDzIUBzaWjq0FNNlxlh50cZeF4mXTwgnLHfu/C7Fwbpg3jXBuC
XixsaXLKnVlUwgdZWIeH0Q36+FtjiM6LUncw6wd43vr9ACvzYsyTiInOJWjQcH/ps/nulo4ZKA30
KTEWH0ClgAM0/XtT7MUk8FQ1uckKsQZ20J+tdLjuatJ78C1dRtCPMI8w8JIUt6HJ6x5pE4APGzei
q9iUGuO0GYePXJvFXdd1pNiZIWBLYK1S6EcR0j25uXOoQi0/ThYJjT16/zY3qpupcBqGalaAc+Tg
PExQhtZadiC5cd/bXQlc3iGSqEIFCRvxbipsW0abmReqBfxvzouEKPdh8GMcBMHo3lv4XVgLzD/0
WBCnI4yaPkHkExxUIxIx0mCMTGq+xXwtCgX0QDojTm20XTPASjIRwFsuUfeNgGvRiQvPw6hTCWM+
irzddPXoq1RvffLVXjWIP1RgxGb07nXk/sAw9Qt9FBp12/Gy7rG/97UL0Lz8f4Sdx3LjQJau32XW
FxFwCbOYDT1FSqIkynGDkKpK8N7n08+XqO6Ivt0RM4uKchQIEkDmOf/5TX2oLPScuUOTWQXdb86A
fsUI/H1qIZZLQyzzHbqROID9O0ZkgM97W4/wI9OhVUdNx2kk2zxOjzKMuyspPNjTSPc8kAcbVFT4
afkFHqevExtJn96JI7KKjTV0wbpvq1+0hoewMm9Qv3q0kt61qEedkKcUx6EUDDFpeKs63gKnYn2F
mWCke97DAHbNDQR1pNFrvsIY0sxwEI7cuGNp7wSux1BHjZsnshAeuv2oj+isWq3jvjdymILjm9NF
F2CEVyfw9r3FYgEb+4KZ0n1uuNeA/FxolAH1avzYauN81Vr9m8YVSEXJKLTy3cDscO27/aVqJ7As
wr4yuxrIdhmg//j1dzYmBwOlBupMYhGAUB/cjgCHdBx4WppRbELG3YP1DTT0jSzufjCsk5Y53AzF
g/NgRwlqZMjzD4iP2YyrvdcGxPZiUIpPxqqYtKc2T7+MvgKQbUNuWyiNjvFQTOEAoxu4KnRGuSoQ
+nvU5Yemdt/nyc0eTeHtFDpXOLI91sT2EZS0JZmG59Wcz2kBipDLaRv4BJvCeWk2CNwujVXhfdRb
u9mMrl2V3/sJvqlzr7BH33gk6PR+oQJIFm4rxnoX4JsHFQWHSDzYPuFWBuhoerjaijy4bgcb81hO
IBIQ/lIdKnOWRPcmnjTJpMXHLk8veBAjH9DIAymdqDk9IdoQLxrWtNC+CKuLgove+YBNOLxtu9l5
E7Z4nYq1F9C9YH6y1fpq3ZnjG7yqC5UcAVnwdmMh5lXh7fGg+QrkvcgTTDrsPUvdFSOa9SDB/srg
3WW4t3aF+d4R+xbV4tBBD/SH8o4B89oaNGU3QnOK5hj7pvqlyvHEYRQUzIcuLnF6hK8X0CPmzPqi
2Fyb1XC1PWcjTfeiB7Q4KZuYJ6YnfJl/kSqzjYPygXRhUKt5Bd85g+m7ro1skxrxGo7VfqypVez+
VxJNYBN4W6y73D/3tfiGZwomAsIItM6kBEPQdMuUDCca874qq2vnGLciNx+ZbeFH0R2DIf/2mRAK
dUsbYbI7D/jnnrvS2motzPYwYJfOz11Vslt+GkG2nVztgon/o2db91GdXmeNZcMvy3uSp+3B/CYM
gR4JL4lCN97G0HxyHWKaIaMLK1SKV4Fxj0FZjnjwYWrrU5qEzAH6gz0wquc7z5vyEEvzQ/nlG1l4
NuPxEelJvhIuQDv67rvS7rD4y59cPTs3IbVaxxaboNVN4WUpU9k0AqbC7GrTZu6zRc+1GnguMznh
+j5tk6Z5Qxdzwn/rqbDtN3Vp1KFidzzUrGy4grJ43yfeh43emo4dv89m+Aw859dUu1cU7j4BJtPk
vhIQjfy1+px5hkYpMZZ+FUH0LQhqhmS7CTLBxAtWpJG5R/xE7yoNMpHRb4wU62/HHjGFMVY2zrVo
OThQd9Sm24TzKyZzijRMNl9EBPEUkuXuP8/Pc5jRM+qJvQHxtAOMRLMh3EfSf8aOGc6INnb7LKtp
VU9SK+Rm5IufM1Y2rCVbL//CkuiuKy8eoA6hb0eR1Dct6SVgkvbVspJ1CciS7eX2RkLfWzG5RxUl
9s19N5nnUcOoo0n0amXU6fMk5j9gYu+UKhuI0L+a+OQl3IYF2xWpcCgVSiPd2vlpynPEdhO4KLYR
sg52jpEiLE+9J1TxN4RDOHZ044E4QWtbpAnyMsO92DNuCz2tJKBofg5cKOy6jZ0C8JqiP2k8zPhT
dYlH9CWuL9jkbmYVIibi4FZP9Z9qwvKta30MkUJngzFinWviNM36IakKVoMCry9Hw/Pem77btP52
WnZ9qI/9QU8ZsQpA5eqcG9PWAOX2IlhCpXue2vEnGvCHLAwMpATqlqBAdpSK8HPUuNdGiQEGSuQ1
KqrtqA3hJsdHYqP3HW5XbtSuuBxHzU1eLQR0qzo39/lk015gxYnanpYKH4M3e7Tck2OAHCfaMwj3
k6NZlsoRxRBiAqM1U648bmZGYjzPFEkKeUk38B8AlGkHI3eNJGLEMlo/JVNq71n9fhlG8CZCLd53
1fDZFyRcgi9hTj/1t5IBajRxSeNLWcpPfSrI8SVyeVXNw9ke873Q2LFte69BnB9M7pExyd97H+AU
sxskOvEI5xe4jc313pzJGw/G/nOOol2v43Ph4tqxlhAf1kWsvYYYE6kMxVdtmO8dyPI4eW1c08Ws
XkJ9x8PklJgCFqBKoDYf0wDcxNXRjI1lvGVahpujHH58H1xlI5h1rUovumIMexlz79UGk7PSb1tS
X1PrOSQPruacXhiTpKdkQmUU2AcUdZ9D/4hMQ3jGdy2ZvPJrhhdBvb7uR5MJ3LhzxPCiM31feWRv
G51YMeMFFauRA+XCBoa1V/qYbtWPeezd5j/+LyY526a8x41izS7H8DlXDuQrnbdwOLw6GnYVkB/Q
pERfzaBt/vmjuHuwGkEWUS/xmV1N+fJ2pfAP6hDkRUOiVE7K/RYnBixRVYTU2rSI34xfpbyo44Y1
pEt+Vy8OeI+eQFdI9ZjRqLOarOJNpv06Tq8e0rUSYA7sDFuyncGGhA3zBtuEHd662+XP6v/4VcGB
9blzrAoCrnoNRaqBu3AD6d3Wv4lUJgvFsqLld0QTB7oK6Dh78mv4OYyq+Xn1kgoll/qzehx9jpMU
/n0ztBipk2tzMm3UI/3aALEbOv1HnVjRzQR6c4QkHp+qBCdZMoI7fsJITjivrofcB8LBSHHaV7ZY
qVeo96ui6i7CoFKdq2jrbCvz4GbF/kG9edUQJaY+AINrC0dWZslTXWzU4dR5qbfV1MchxHf57Byj
FvuQbkv9NBbCjw2TbCMHMeGlDTmY6utRH099hf/8qNgLbsyJag7crJY0ExYVHIO1crK3rN+7GmtC
VL+rlgnY7OZECYfLa0rm/brzrdO22CVoBi9t078vj0N9jwMSdo8qRyVAlNytDXAsEAqsD3bqn0L+
u1SeMLyk6kgZ6OlQdCy9jOyXOpROHExucDaA7nPTfI9lcVGHVK/xy4dMPqpXqHMqyj/Rwz9PKuQf
1QmHpTiqt+It7om7ZqWW24ToPvV26nDO2B84jIVkkRbl2ZeHMYKa1ycEm5bnvPkgNEKuvKK4TCbA
YhPKu85iqlckCUGVDRxjk0lHaMU/LsW2xVNFgg7eUJpT7aNQ19ju58sywK+65Ift9qpN3K45gbUy
yrGgN/2TnmN/xMQcrizj4ETnXgKL1gtuRS/qCFsJpj10hJ/Kb3FWZ5otSz1GZIhybxT1QTQ449XJ
uQ6/EgA9NhvziW7hOx+mnIG7+7jQIOyaG3XIH9gkAcvUUMSur3aJk7CZuy1udQi60CcXx0IeIjOP
SGsrXtCNXHEygq3TGfRN4wjckN215fCkfqHMNHHuVWAo5WELachMWrkbdoZLKgDeYQJ/x+hHD4Zy
FyvNXlevGzG/Y7yOKlgAUWOknpKlZm2FBd3AatxXSyafVoGviEMQYUbDMEbsENVtFt1LGlIPSQHI
7iCk2lgze4Y90MbpR3cqxHFWG1aTEP8a1qCUEMhZu0L9usDdHuJ/npIYUfKmwcJCU/NKQ01gAOwy
FCfMY2LrMGt4uPtNSeh2xepnAQrjRnLpesQTSVbehxmFraNGZjquSIjr01+YFRMcAS/YN0fOv/hT
ehhFN1b2CX9ii0Saionh/hE3y4OeM0DCigdxdrCF2/9eIJg9Y4KPdJ7Q3Mayd9IASu28HgvjXsf8
CUybYdotwCIPy5XCW6khRRkG8QFvfQ+dF0UrtTOOgWAHBQLDNcbEERkL1l4GHZNY7FYTIllX8zjv
yVAvyBMacNHI7GPV6KfGB4yYx9gihIZhpiDycYHws2NecpoL86qEKrbSqxH+H2FlUwtSGoBlG2oM
jVdQtc3KF6zN8NVXXBvPjdCyEwfQGL7Y2lPQ73I6mdkd4j0W9+mmyHFrJeABUFHd8pXmYiYz4lIm
amx9BD5qGle1xx5sTKkbNc87YFQ13rtUS4xVxKPuIrfS3mQw/Yo9aWxjP9ktb42zMdwbon62k1lE
68EOi6NOfS2Keg2dARLJZJUPv2kFVV/pwmPkYYXmpkJdi+I+kfG4aUPvlMfcF6PuvGWT16yrEeC0
z0jV9albZPwYILvcQ85FiJeINWIOnsQ+ulqKmTGyRifxrps0oo1hMuwLUV/zAqg5GpE3mnNwR2An
0vbhiMEPUbjvIii9VQ264UDr3RVGhE/29IuKs9zOyWzu4TSculZi9W9+6AbDiWjMzvSBYj1PMt31
Y3GxovIX8+5oBfPGR1yIxCGoLySsnQ0n+fGye9+nNKoJJ1rPGqizehaCnntbyyeCh8Z+XTmsAQZW
n3DuKcv07owvrhGCE04R7K28EMiEubh/x6lqoLiwpPKS86HIU16oN2e07hEJPbsZFJFupDzqEqrB
llspYRvyIx3xBKWRjbplzQjqlGQ4GnvJWo2LlqEB4lCmKQzvUwomDO2ZGKi/6XZ5EVI85zAIGfYw
uOEB7isCkXrrTSQ0cAUueYwc06E8Dw4qb2Pa6YnDzGfs013gMhEoe3JHyl0aoCLpAXC9YSMxxSEm
gKpMvcnIJLoIjPesKm9tJl7SCB6QYnmxdVA9MiyTHXHjMQ9w7nCbZV62C3L9j5qfLcQcObAO86Yn
YcGbACu+D+eAOS09mh2laKjO9B6gSKrPRTGAPnjwTnWS3pBioITiXij86FMjtWHVMtQ2+8TdZSPJ
fea0jbpe34iADb+Tfn/GCehh0qf3KGw/IwUDCZKI8AwTuNUpjgwklKshwYgKPmEzkQHQR1a6TqKQ
LTuEWOmH8W8IYhZDVaPAlhALe4SVaypwko+b8TAi0VzZdUbcG1YAlTDPdjo8S0bfQIfcIM7Ah4jV
RSJJnTIib7ZlXbZbr7ReqtYnwxONUqy09o4B06NMRHbEJuXRKsUtcUi67ttvPWGGbElqgIKQ9Xjg
Evg2/UWIEhcPIrVPYSJ+FwVmA6luGDdwejqiRrGSGjzF01Jjpr6he7B79C7MpHKGc03YvqX4MCaC
b65xmWm73U+ReNe/5Kmx/SqqH218istjYfenFKfG7TLyy2LnXprGna5ona1ieqYR/rLkl6+jaoBQ
0zaQRsLipiZ2jhqyTwxvyDyJf9RQ0PGqt9YcX1LDB6yh3yC4QqwBguN1XDlP3DfPBcpSXbMpXNXs
DMkxSY7+B54aH+PEAlQmzD6JnmARNqqQsI/k/0giWjJ//yVIEyKw4RiIQqFWux6G5f/GCm5MHjQ4
sB122XAoZsxUGIoy+fW8BGdUMmXIR+MCt8CINq5piSQCQT3qyG0rPK6Yuit6lN6x8E1s7IqrVMfc
DcpdUFNMRjekLAoQXy9/E8GkbvfsxndS3+HysjejzrmfLTocRFtJ1tO/DYwjsRPkWve4Ffvjswz5
3v6Fmf8PP51/ZXKL/6ST//3YRGESXu36KuPz19cz2vn2v//L+H/QuMq8wgzqQJt2yFg4JmnckxGj
HzS25pVUru0/5TxhuGgIgRjQwPvTUJyLMuGBoJODFUC5UsK/mxXNJ4IJgM1p8kMR8lW3qgCT/rdX
Dzjoerte8O0tuygA2zqFUDBkbGtmlL/gX82DAAVZBUOrsilS92mq+ECTxfX4y7VXBIeiAAoiHoIU
GRM7OVZstcLlDklFUCuPnl7HhzQ6VX/qWD42Wmb/H1+a9W9xlMvdwgc1LccjFdT/9y/Nc73UHTRs
6zXlyyqr4IqjwsFVJdEyy52al85kLLaQKRd6BFOXY2kDx6mthYbl7Ja+wxqkvQ6F9hDW5m4hxyy0
Juw32D6duaSNy05pR6DP4HALRXr0BEz6+ZfNZluvg8kcV9IiKXJDOMYHmTZP3TCxqUbHpsTXAFBa
PYH/+z3j/uc9YwkWDVQYHkzG/5AghH1NZArGwQddb81dnG20wENDhOUPWG7IfAvvnoVMr5uJcp6N
TwtJT7O4lHGuSOCKTR7MwaOo5Nmq3S2L30E6LHX5cGwrKJZLwTDV89ME06BUm0po57fZ45spcDwh
dZw3NIBb+oQWq9VOQT4yI/JxcFaFq0giKHO0FVmlhwj82u3olne4f8KkSiYYHtl0cPXigKpq4SEl
o63c5qqj4+G16ai9zY7IhBCxjcsIn4toVOIQMsZAFvBRTAu+9xvYn+lND+AehfNrCjUBNyCci9Xu
yriqoiBPa/jkXHEz8TfwuAHA7GMNE2vzv18RTLDUc/r/L2CuZSJasRBmWI777zHbotesimDE5pCU
OSskxeq+85JpY9pwdorxwZEOERudy1Za93eO8j9qhuiHPbnCjBOXjvB1Vpy6SvGsiro4RX5+74nQ
IRGaH8Kw7b0xaf4L5ld/F6XWwBKyX7UD+SSaYX7po/ztxuEN7tkO85Qr6sYfL2XhIK8AnIUNtcEw
UbHK0oaYk7Z07xO7v+HdVW3nGkcR3fmsFY/TDsCGtAHReTRn29zVXoMukqu86sdH3522nexOWt3p
u3QwN15TiFNhjOIkoLumKWKyhjFJxKHPA24YgT8guxeFcQxGcxPn9WMLVnewiEOn8GqNgCJGh00O
d3ZTjcCNmZ5vWdoQb5Q3xcF3awewkwVPMcMWOpvVwUAX1m+14jcZNZIq0pwm+8n8kKwa1iZhszUs
TKrl/00KOSSVT/oQ/hR5hqGKBSem/b0UlCFmoo7GBLMpegyK1ZOhiFuNizN/0JxVXxxW8QdelEe/
DF5ZKW+qNaWLttazwoairPsYffER6NUG31IovUOAdMRv9sCQ51pScfkaNYLEWSyU5aciBlHxr20t
okwT6Y89TE91np9MPXJoEuHQx4vBlP97LsK3sMkOC1O1i77KsP/GJ4VjRfQQPl7gBZIIkecT7aa2
HVLuFBkxsSMUb6uldKJxTUCh415TDQavYnWpihOre1IKVG8JqfzskUbjhdhu48xpUQP3qu8oyMTD
Qho3eYbxhxgOKdmCV4wIgHpY6+2IsVOqsmBwG1qbbS53zJ7g3iN17w34/GR4wMXhBKhkty3EyF3b
W09eUH4EahVyJW+ud/VbXJsfywMeNWSqiGJ6ipIBBgABSsw7zEuVTMEdMkSDuYqia4tN7DXvXjhe
BBHTtAQ4fIoxwSmgIQu5oZTLKf9wzYPm4+rPU10+kw5/mZVuomOU3NEe+y2bvx6gU4/t4Io/eboJ
DAOhON4oS9vdaQAngwEUICnvCRBh4qjxg8l0JJnh3IdfIP2atty2UXQyjIbdg5kRrkInXCII5Oys
+NTwJduygiRRFB9jLre1h5AtHRlcMxl/7dPSOPXQ04RW4u2expfEHI/z7I2H0iSAiywwrFDkEOwQ
pAFZ9OlzWQzsJ7qPo6WMLoLe8oh3C0Ypgc4A0BvPqGq/RYpdVirBktMBG060YBIRS+e+elHNctSQ
DOR2IE4xfE89Uq4RVQe8VQDIEgW5KyK8CEbTGrZ06CTZIazoCZt2Ok0w/u9xLPAxpDEt8pmkzeCO
xJzhDpJmcXBbsV2IQR2yHhz6E67EdhJRcAer7M7CaHmHBdKdlDgnNZNurSZN3pug5vto0CCyFMUx
75Tdri/vo8JOt0hgLlpvVByukutcpntpSx1C10eFGxGbdx3uRtH+qPDfjdDAGErTwKkpSq07123/
8SfGhkaK4Fwz8dc2HHMHfe1Q6aSXRo51dfxS3vnd21jHDvgSVJRxrvGBWf7YMQzqcTYto3SCr1hr
J9NtTlAepgP2/NopxovirpE/y19a9S/Ln1DUMQRtbGi2xZxs2ccFBEDvXkJeP9hkuZ9wnkr2XmG9
x7jzn6dwIp5S4i5n5ILR1Kyfwra8JwQcOssoH0I8Lw5ZkhkoR3ro5lmdnzKt0NblgB8bMKI4RYN5
gUQn9stZLmdhudj8k/bzUwZwWPC1biA/xIxUvBn/XNrQdYnx/T73hj1eBxGZyRnzHcyPswDbdxHz
dnoZnwpd7w5VBk5vMDzcWgY83haG4MnL3+oeep0pwmNKCATJERQhWO7Bp5vaaY/Y7MkOCfYchbd3
DSCVlLqTQcv05if6TsbzZjLN39aYpNukN5sThhLNiVAQPLVkvsunsj9F1dSvYMiEu9KZt+k0GEeM
FxnmgBKeRpN8uyRkbMha/BKE3lsaD+ROBjp0Fjy2BkyW+oIe0rJI0JufcAt5KFoel8g3LqZGawFi
An9Qa5PD9BIWkpTT+A6jh1+9MtzNk8DYQ3Ia9gQWkl1DFomeO3TJNYFCd0KJnfvAWg2SIco6QQ69
GPBAsE+OSRnAPUa5AEaolNG0hSkikzuPlVqRMd3NcowQKi925HgcmC7+P1kcPcQwxClWgEBpxuJV
QWlWtMbdwgBOW5QoZdnBzMJJrGlDYHUXmboiR5ZdBwKcDj+hA18Hqth5WbUKpc2AXv07i5xXO5ev
S3WRE3C8YU62HzFxW4dd+zFg7LHzGPfB5M5u3swyJcke1pWeQZQA7YlNikywXajR2TTF+whB1SzK
3dik33MYnhZ6dmFmztqlkGZcR9CBiWhtdLQH+FG75SwXwrSCiGRAVDtZjA6+GxGBxTauYAxV1rL3
GX+116VOama2jzHM97gQRdSzPkGSPd0ZW5QB4L3Gq/xJbZ8LhxzxC6z+hrWfT5GAUjzLAPQ3b9Pb
qKjBOrRzyvTmKuv8pviwin3uWDDQETYxSpw2LZKAGBFkUOLfpVDzkawudn1KaYcjVSPUnDI7twHV
ZYcI0UqZw1U1+aTZXQKuuOp73qeD+kxiaaGSH2it+JdFJCPDSl/dFm7/ENG5u/HOzcAI8hRnsH68
yg5zLmy701VsRfdYZJY7vd0tmq2FIDw1yAganV50gGe/dfFMVUTKH8xk4JS04Jy5RX9bT9JbxU5+
Z3QoX5NSaVB98zBp9UOj+9dQSGaV5oXuFm2IM14FzN08i39knfGsMoLqtSsOiqDYmAnumvk2eDBU
Or3emnN9qV37UMwOQhNxWBpoV7GN+9Z9hC3xOGKwtBuwsl51bnPMFjRN6QF9DWfH5rKkh+bhjCQC
F5Ye1wq/2uDD95IpQLNS6hotAY/Ra/80Rj1Fi3UWJrwpOv2hRfnC7/EIVkn8dkAW6bRO9Drd1QEo
mjndWYGVMpBBRRUGf4aI6IbljiAeFCySMhLv6uqBIhqXb6VUmwL6ExdHbdfv9mRafCBNO4bMV9AV
46eoJyNKIk66PeY9dBV7onoqQuoiB8GA1Uu8YPL81mrars209+UNQhFA6GF9sAq8mxPRXpVox2Z9
YLWt31XtueAHgU0lUotwo+rztm5eUkbXiGSofXNAmyShrY+0kiAvrVp7o/uczdZDrXX3scuDHjQw
nfH5uephDKmW+a3j89X5eoVwJnnA99eDIA8u2YvrKDICKqZ33QDTMV0ekG7k8oQCT8Fm5oXEFBW4
9rm/Abfg849KBIYNC1fI+UMKYbklW9s/d0qKikskb65bnJrNnG5pETUO4bvRvTeEvzVSWdCcg1a/
6lbwU2kyhTeZKjdsAjJItaFKk5ex4FzJyiXYMsKEk3DYx4x5K6sPUhfCS2Mt/CYJADkvVSob9han
1psc69uhnP1PPc9/DBOxgHpuOyN6crycMMjqT0pKnaEAkBzkF12vfkzn5vcAcmqpc5yofyu3TzYJ
zsKcog9zSKVf5bIM7mRTHXPLhC7m2DqNxmHUeHT8wBYbTcPJaCDxhlAley8i2LrWlPwsiIgH0yHU
gnbtAgRubIbuyz9r0bwKBuPFS70vb/IfwKAIfyMadOi3+kAkGVwrvgGl9ivDW0Fo6lb26QCodyIX
lQGFwrTakAtNptnNn9IvL4z+FJFTg0ZXKKkJsA/coNhNxm7GHn4PSZzlsEU3QWTiZI0U1da+Knsa
HKW5azUojUPt7pRoRfXjqiURM+01NRlvkkbrGv7MXM60Ckpfn1hfMcEpGzyNvL+AexWxa4cRHrdl
l63cwb8uwqlFgWGom6om86owoSYhp14AuAW3NlXVTCQclgIj6hsMFeCVhkh+KfxyhTPbY5GuLR7U
FCAS208DmT3Z58sAYNHn6OgcMW4B8ncHqLSq67Cxno3b3agfG0dQ91LZD4Zmo31+cnziBLt9XmLU
b8A9OcatARnL8ZjixBl+JVHB1vLa2w4XQ5wSPI4N2xRromKyXeI49GMQ/xHpag+DdJ67qgjWQqnK
tG4A9bZ+zWqVTelBxw6XI62BeE6/hp7MqXiIioM97aoISqseO+4WL1iz4youilg9ntmJCn+LnHbK
jHZtFDT6OcZX6+UU7IQVdwzqTzvS0afzcGuT/dhOBbsrK1KS0yzWNqp9F4BWbykO0tEmPHS+kHIJ
AQPVRS/94mhVOk6nM0IixBp3i0B0DEk772mNug1ST614XAacS5NrDuj2LPfcayQ3+KDvTV5+Wp22
C0v50I48qIvqNnCZV4p66nfWd+9PV19rp01nI1BbUokSfUS36PwukUHsutw9VwUE2tkFyK9mYmfK
4NsuI7AHHYczshQWm46517BRst+yUJDYOA4ISxTiI0KyBt3WI2Date9cH+3BxBLazONPmZKyIVzs
t/EhILn8ksSwhDyqplJJDBfN8qI8iWR9ZEW7+nb9uYzc5pm9zuvmT+kb50SXT0MuybzzqDhan9Q6
Iyw2tZ98LrDVAjmHUf/tBvJxgrc9lu61q6c3Oyu2bupcyae5b0qx91T/SgZKDmsMzZbydQhCrdzm
SuWlxs1OjViWk1/6SU3Hr2HUCOKIyhTIJy4hnNcrFAf+350vqZpL2zM9Zpq5U2rM5elKrXln1+3J
K0yoS+kraXEsk0l99Hs4dCQ4keiFYKZjeV4euVxNZJahhhoU9cO365BbXkLeJdz9LbPp3TtuLiu5
xEL/XfQ8l5oW7QaHldPPcTtQyLHnwnXVfWgfakv20vBbS0qoynzLf0fSRjOuoEQ5yrasl9o50MTL
MuldriFUC2b1CaBzw5CkqZpj7zKbaN0rgyZ2FlUjlTorU+8hl4N/fZymPMEELvrRdO3PYA8fXTA+
AYcxcEixbceE3eHxqAAwlrtBa1RMkHouFgxBY8DCyIcDgk/uZ919VjUzpM10s0wulgFWJ74Cr3tZ
tESYhoX4ntUrQUrGZvJwNEaA8xZNGpSGAPdk6mGwR87VBjRcZRkmzKSE46gHBFWTf8hTj2PYAmJ2
VAULqDrJc6huyKqnd1a1dG/hp0APetSa4uLjhwzrsDgbGYtvS80UhxqMB9jeFEIE5Kodz4PyiZSb
pF/qMaucNjnWNUoviDeEwr5UpWVQei7fchLZ7yN1p4eD+maReBmvrnQSzlJnLtlq7GI41FHtGEF/
mu3wR8364gh+iqwfqiHZL8cSaqorKyapSVNfafx/Cg1J9KS5dx5Xfr0Ii3O1jrPqA9vtM3JsFwxo
gnWy4M0TgYxTy0xCTV3gn2HOTLXHBLfaJWgP67GTOzXChGrGzMvjsuTNBXnzR0tzK2v/FekDgwuw
DBj15n2aRR/LM1QbBgmEU4NgxS23YTlvvQ6FifKoUZI4Zyq5/b3wsghpPSXAV2peV/udAVKscHbb
oy2hzFBPpjdkN4AjXdIHLytFz0DbmCfyYPLbhE84X8bbMuKQOaYElfMyR6/9HzGXJGvb7D2B+4Au
51bQUq98oAv8GRgvFdmP5Ra3OB8vMdZ1Dia2y/zbdne1Bfd40U9qHpuqWbFz5m1xnpWZQO6mxa4i
8ww9QGnTN6ibdY6p7TuFTqmyhRlZrJxBd4uqUNVzsbJCsHLkr0qjuNBGhJXvMjsBMq4ZakOfQq2p
HSwX92NUQVviaIGNE+5a9WAx9rkTk/1khszLdG0edzZi57GyD1ZY/iyEASj2zEwLbHmtsNvcGoJl
YJTnl1j2FCihc0MLc1BfGSvdh+4TwQ1MGittrd3ml8ilOlbDb7XqJVW/he1PsFodWqtxyn4rDHLs
qSEXBTf7x1uIlw5ODtzXXoo0WEfro+r0Cui3RycqA3Ec8QdcLx8hGjDY9wtiOktCS0T0skwwCnVv
Th7278pzJEVmzR4J+7cLDyWeAGlFAFwqzJs/0y5lPFdxCZ7uhfJ50hic1bgX8f94C9CGVCZ61bDV
HMjAaFrsFjprmxG0YNTPc+bgcE7f2vZcFr9CH9uL1aAhJOa2WIoVlFCXovDQ0UY/6htV7xZZDR2Z
UnS0JiMRhUnntrlhelathEjPBQiyFEW2W2B+ncbU2BD/+rvP4ntVOcmUEo3adpclMarignuHscqb
TqCXFaARzY0Re2/5XvcIcF2ADkcVEsK0SaQI5WlZM1qlS08SCE0p+skVOpZT0Ew7YPEtp0ujxzD9
ryyeymbqXVpnDyzXwGGpcYBJS9xE11QbuMwPdLthjnk/rnIEYWwX54i86f7oDDw0bEzW5sBCkv9A
HQXcDfC5NnzwFDowWwluRTds4JIlaEBSCRtj+OUkyV7d7suamCYxb9cnu2Ue4uio/jOXkRIl2FJm
6pEHlV/88sr+Tvb5ObGjiKDaIrhjprkea83By1HbLpYF2LISF+89LFYFOHvm62gG5S0FYqmcGnJ5
fiLLRcABzLvKyTAhETw8q9rLdpmHVqF8mMY0WLdxA4vPfZ3rFmNp73UBExYcQ2uJkOsH82Uxx2iy
GbZt2sL2RA80pCyjHnG+u8Zy76KsfLIi7hzJZuOYXrhrr9Jm605TlFm51yPX+JltDJBSDelpLcRL
xAR8VWjyMHXcA0XBxq77g7Er00OvbF5yt7zXesJ7GVN+eeOfRaUe1Cn0ErI4JHlrW48mVVTxOUKp
S54vW4FE1+WPuLArYkBHRwQMX62zgYeoDIAhI9YhK6jZrklJx3o1MnrmaMVGTd91F/RxoNydxuqt
Y0lWyEpegscY1aGmM3J9SH+Qh3+WBrqT7Ytl9W/DONlrcsVJWMzi/eKEFjAu0ZjajpjmT+NE0kIN
+XakwXCd9A9R6Mc50ykBCYO1XUX1VUA97LJPvE+/zIglguncsB6lzloHZct0IWeQbNbjhW9XELnG
zDnFOIJDqbOfcsX4yMbhoSaQgHlN/GB7cLAaCQ8uV+Qp3Hj1QvBUAs5uB7aWcHZsLC1B32pQ0o3u
B5uFctE5Hp2nCM8ORcqajHZ4SvKPS2ELNwfVS+HiMv536irzj7xGjUHmG9Mgl+NNCfG/RgGxiwyM
hTwUOXDp5pD2tA1YlOws+yAweWExtMbwlZAS08ecstvcLJOBrICSu1Y7uZqJLc47scMApBYcVLO1
H83WtwuAwqWuqUreF3OVOK3vMWV+UftmDQcd4L4/4VCFjFy18AnTIdfgMW/D7FfZvy9L6LKeFckt
dmgKrAoupf2e+fEeE+2RUmuqVzhY/w97Z7bcNrJF2S/CDUyZAF45zxI1WLZfEPJQmOcZX98r4Yqy
y/d2VUQ/d1QES5RImSKBxMlz9l776jB73bHN/6yFYmtk5T2svkPVfS8r5upuzGeWmpRsZJcn69HB
gGkll8ZW4iQWmgUVQjFerqD50X/9rHZ3pC0f3GhY9Qh1rJwoXz3YV/PF7EOFB2jo16Bf3tkETmia
v88MIpIVlCPTWOEy1ZrGQ7Cqlegj8N0Xr6UC8y0qMJflXHW/HKAAi6ZjmMPT4EYfURzS3BtXS5uz
ZNRDmJq793onOixgqEXpNRAnEnAdWIQDaviXSES0bpB8R/JEZUTEy8quku8LWEhIriheQRBIaL11
sf09btJXBTBSl02dlHJ0wfU3t2iuiCi/LeM61H77qSnfZhWWDHWnhO2iuA10OZVmqG9RWzZMdkN1
8pHT9YJFk1xeqgXDYWJHgwaJpfcIC/DBR+5HNBIvQQRo3lv/WW2fxpHyvgDIxEiSZl7vKIIV1WGm
JH6dnV1l4pnrmVCZpTlsSmUnHnvaU92aCQlCVsHnbjQo4fPaRWOt4Dp9gE6G+Rymom7XI35bLwcp
g9F+LXq5zhqDYNJYPnUh6ln17nNwo+thAJm15YU24UVplXAvHJbab9m7FdotynwiOZhpQsMWeEYc
/F81wkeE2RaAJiS60X60k30byzfDZElGbfolVJLa0CC8tTEZkVKHWLX75LKnPUV9+dYaJCEx3ll7
sr2hNUMIr1Biapc2KiQSfj97ZUefVM+3z1LQARrNT9VeL5oXldnzQ8jaKtLYMkbtOvObsPN804lv
JJfiKFQ4CbWzUd3RiCtg3sBjsEYHWyJbtpQfO8o+q6QgNtKQuHcfpk6/hsWMVMBif2aL6gStk2U0
d97VCRFnSNNMfDWqil4EcElDpeXM0afqIa7ZUGTqDw1VBdB2D9pB1lm+9UcXSojR3Bd+VzJzuY7c
Hbp50p8nE3Yf49atRBreFFbIuexru3zCOG0yslqXHcZNU76o7vhcON9yrX5XRCu1Z2Tw8Yqn5VCl
1aNiihSRuMw0PWgiUzOONtNT7xls6UdchPgwWclZ7lhXHomVfFnYh6l6+Z52GXUyN6oED3GjaHSQ
RLK9byHTbc40Md+XLosxsnKEDQxjvX4t6PNjPCVFA1LtRr2F05yUvOT+yVVinqLwLQYoiGDYallp
/iHVl6n6IqFUG8/lzJ0VXU/twZbeEz2Kk8UplNrZV0v1T9W77JbzNSvdk1MyrgO3ng0VNhkkunr2
x6SYR479zYzGu/p4LCGTXch4k20xwwDJccinodFkYmZTkSPZ8Zna1RMWPi7ojPHUj01KtBGXxqpS
lZV6m5eKWLXTl/316HDSL7Qi9egJOhxqcUrmZQfYglfAeZycl1R1dQXHc5RAcV91Y4xIooyBsmnK
t0ln29K2ImM/zK7hM77kT6Jh4dVqScENp4Z3Ylaltqva97AuH+SIX02pPOcOxXVduU/LlaRH5QPu
SKeUZ74fl1QiHKKfJMDCbM5Oth/AbGOJ6q5J3n1Sa81y7Rf+fLMQHm3RidrTTqHYOuQ4KzOI/vDh
YKyEHp2NErZhlJcf2+J5ssTLQpBSRa+05s9p7p1x4Cn8IDEDcxC8tTe9CT+VmvWtvNu7xC7Epi75
QFVVsVxsNBc3KNG3SCJdX5Wqqnth3hpgCSu7749xPhyxST0g0f/QDN64wl3/kg9PYcYkGUvES2Wa
FoPEmKUr+bzUt1puawRXrMhWeC3qavjRjTMMmgFC4Gw0A+uHCvL/E43/hWhsCVfBhP/vROO3d4yr
dF6K/Fem8Z9P+5NpTPTgfzyDE08KFFhC2FCF/wxKZBz4H8eS6LOMX3jGtvcfXUdF5xiuKdlCuJB8
/+QZ2+I/OJmJR7QM08Eryqv7LRPxHzMS/64Ns5VG0UVyYuvS0KVp2L8hgzFhVx20YHmnOxOxxUtA
cbXBkVzuYR10rNuZ2iO59CtaD2GbHAo1di/YYJOCgIm02nm1d0CUql+1NPkXNaFJKOUvyrXl1eHv
81hcPFvyBv0mvQ1oC6RO2Np3uoVoRQv7mnr4OFpXE8QKGXcI+U/CoBeSF3G3WQwJNBaNQxc0CJAy
N9omhIJQDCs/l4gvPlNcGH+Qjy1jCB86P9plGSAdjA1ri37wLwfC/xDQmurN+ym8+/Plo0uCSCAd
xHzqzf9FQFsHDOzqwrDvs4drmMI+vlXEB60TB9c+VZ0J3j/0HkPF9Bo+QWVtH+EqnjNSVS5WaEcX
WiKnqnXzm1PQK9KSbeu2xqtH6zIqNOhimZ/tIrOqj33fPJkM4c4+nZ6CkMuN6rgjQ0/v//I3qbf8
73+TY9qmgZTQxf5i/P43mVYU5F6cWncO9HxfNwiAiMEIduB4jmyh2biFhriQIGzsygQPil9U2kkY
4XQZbX8gXqd6dcepOjuQB724Mtj0vJgE25KUnthPMiWEKcihUHpB+y94bHXS/PdL59yxOaM4q6zf
jqacuQkIGXxerPBrXWrx02TsBwhZjCXxxjmob875TPedoci179LxM9HyTD936KD6QxwZ3ha5F1Ve
MI87q8NTOSR0moeQPRd/wlmLzSs+YELanAYnQp2HD65mbVvcHufQ9poNXVeC4aLEO/kFox2ODYXi
Q79ouazw4LAQMGZYUdAmK1AEtlrSZqguhrJAQfwgAlSiqQ0xbyZ8/U52+6by2xJNBa6TaiL5PZTe
dbnBGeX0Ej+vDLs1YR/XaYSULyKCow38q7avE3xI6/KzV0iMr0P0Rsuou8Y0MLcsFeO+0RGQuLER
7xgg9g/LV0PSPyYxgAHd0poni8CWm175xwIxrItm1BvI7hpkQuiljaNsTAy0n8yGJjq4R2CU9WbQ
ym+THL1jFjUfzTwgZmR07XvIPl1kTX34fzhU2QUIIU1h6Jb9G4ncHVyrG53QvGsmgk+nY/zs1vXe
byiWqSaOrmPeBgtaTDE1r2EkLLquLkqKoKC/bPoGRTDxIp6GrLCeL2ln3AcNO0U9riyPYMi5Jr1F
5N7bv7xs9bJ+P8PIzPWYbbAk8/+/rxpS0514xJ54n2lOsHCHT6SoPVhOkm1MmUEvo7Lhg2cKgdg8
v9qhwp0lz433rnsk5EidejEo6sMAseHYUKxrKtzTqiAELHPZf365i/3ht5drGfgiHKl7LAu/r9G9
h6m4Skbjjha6etSnZu1OyeeIliRM5061wSr8vxB2cvtizHlygTrxGjEgO/7zC7EUev+/XoinO7ar
82oA5v39ffMnh+hSnU+py/vnKjHsS/2WhrG8FJG1CnWt+5D1n5Iit5+jObni10XaMJjmw/JWqo52
NA3prc5beAjkDAZrTUXIlRU7nboxUHfG2oUPhxFTnh9wiTpHM+qfeiq+Ww7yavAN0oR9Zqi1U+kX
TcunkxanH3GXav9iMjD/xyFiWTqpy8Kg5fdfKxnC7cKrdF+/N2P01e4GRGQuzZ6Zlt4mjcWTanTL
wr3DuMPg7Y+0ZSQus6mXW+yazD/jttujmK+PocICtZnOFhxvNaNabcMsNlj982cj//tC7jgUF1wz
+A9wym+xCUYZ65Fm9ea9buCUmlmk8mKN/ex0X8updR5cciwZYZH4R1qfIKREL85ZHdvHBjFkl4hH
I8SxaBfjV+H2pAGGUBCEy9hdZzvCBXhgCbWSY2jGD8NsYRiUvXV07TfZBu5Bp9t9SgraeDn/wqFD
fhliq9pgqAx3tW7ReSC89tJlU3bRS07uoDg75viU6KaLxATYEhBCsnVHB0Jqv8tnl56dS2IhhsuH
eJxRo6FcItNW/KF87XlUGnetYxsXd8GpiI1nwwus12xEc2aY0C1FUyjX+Xj1JXiyLKzRYfJHmTWe
939+3221Vvx2Tjj0HHkbbHIzWFD+fk7EzLU7d/KMu+eVBLg7c/80hXNxnp26JllFjk8avPB1RH1x
mSaasyEIHomiZdtrWX3IAH3vusYmNMrY27hRug7NibDHColTwNalCtnAF9O5DF67vln7luvtyqor
N9JC/OizP0eWZaNgJGm7j+MHVLbyxXU1eO3mebY68+oWyM8qOPdXM8HGOySH0i3S576aLSKB7V0W
dkhKuA6y33XoponEO5oFO/l/fqeMv2c/qFrNcSzbdm2djr8t9N/eKcDEXS/x7eIqyd+gwkKe7MKP
OC+Lc1MZ6DikatoNdUULGkG8mJASdwh4E3ssz5OfNmxTpytzuOlfDBxLasevn6HUcdK4bBx0Q+iu
8fsry9rAjPVkau4DjaZzPCTNIwkpOdaCV7/SYKo7tC40nNhaGdUbBrH53q8Avbuy1ID/cviW6K0P
YqoFlGjNutYuGQBR1+uXyfdw7xUayjSZ7sFlaDu7TeDvN0zg2i6cmN4fgs7WnwbrbZBcFzWwJ7ia
JHEWTvuu5elwxCfBOIAs8FRU28LOkUak5X7C2rUKqxLLKxxq0aiD3wLWqoNbXGcRGel+2KFJ9EKM
7wXEKDuhsRJ45U7RSjaDsIiUNaZbkuDPn7pLBMwhZWmm9iio1c0PSWYYu95lkNWXZYY3c8Dw6NkB
80ATBWZhz1uLodoGMsi/RoUgMvvtxGK7pHNCWaxqaHml+9uCNruJ51TRFNwJSytumUbEmq3h6BWw
wlHkX4SovkX+yJh0ntxjG0cnz8phZ81afRxEgmPL+eKOdXITU4dqzXTmeUN8I2WjgS/fqd1wPbRT
u0N40qxj+SWlDY5vuve3kzfot6IhnbhNkkfd+NS2lfEEUeq17aV+7YrH2Ese9F4jATdtdSSq9deo
k/tshfd15QoRPg29KZ+zVgPBGXS0qxiO5fZ27KMRXSf1r1VE3TWf+JN626BWjSH1eYEOWVSHfRbH
AUDTJ4dcVxwdVEm99A4SgXXswtYsQxeXlDvle70udaXlhZ6TO6QryGS8/PjK7O5jhozGHy0ynnz/
AlZ9qydj8iCqYZsVSCAsrXb2TgraIwBi3Ag935buSIpwYoKbGPz7tLYkQeJyAFZZxW/G4OBvIl9y
rBEHzolPswjwGmbyudmHID7SyokegtClxRWX/d6JGzC1AsVX0CC2aAefzVhng+0UY4xlcWKUQNF7
q9KPKJaMY0dsIFEQerCVo3nq0bRdvNLItuQPNh71QE2a+d13GdkY5GTfJjC/KDk9ubXG7Cs6uumQ
1/jKI2HfoABdIF1HD+k664L6wYrCaq0nDHR6a0Ct4Mh8BSqn2I4kwWWi/475Ij3rQ3PL+lTfSxcs
Vt0x1Z+17m4PHD18vOkenOE3I2b8UIeTdkWZuBa+3t/i3rMe+zb+3Fjze+6CSo2TVN6nfCI9WxjH
3pWPsAI/1nGouDIM30mVw9TOARHb2g5uY8EQTRLXUDTf7NQ0j6ODSqnGTPxCz/+IRWo+87ExDXcV
bXUyDhbkrzXY3BsUXrghpWKBJ2l5TicJE01NDkuvvZYb9j/+3svDC3PT764BmNerm/gKphH3DBTf
Xeg3zc2fouaW1t4Gn0l9dA0XN5I3bWlnAI/yud56THuZYw/Z1S+baxc5DKRtd7xjuOuAQGjrPufP
klE7PbipSZCOG5a7CMXJrhAFo70hQws+kV3Z++zCgvno6EZyQ0BQpJxgY+p4B0OvbsAWrz4lVxE0
I25cP6DHjo8iMnMMWhUVOAsyqnBEN+dW9t0e8ylQnKSuH8I5aB7sFIEn3mveVgaFZ8LkCfgVdrkJ
cWSMpCV8sHnWRdP1nNaA5r6NGn9/T9BU46Gvm239MW1b/XGap+ExPoocaVLU8iY1MK5WHTpRtIvI
/UhlDZDR+JC/bHHJQvkOSzHaCmc+RO0oH4y0R3NV4DfyBa3swGXOKh0LO3ftfZ1Cm6Gr9Xn0iXzu
48ZHcdNC0HA48rfjmMwni8b9jpip704bjzdP3TglVPbKpSnE3s45Q+ZL9j26iikLAH+2Q3vUTP+x
IGNTq2b7hZj1a137wTWSFvneXt0fjLD+wKDGfJaBeQ61ab5FOr4MIVe9xcBF47D9Es3zt8nXcHzO
WbIyWq+/zIRmU4yFa1xO47kUr2HJXiiZw2SdITSwvdl5XGqZIAbiCFfw5jv1LQj9EOIkKehBAs2f
Vgb1XU8yNQuB3IYNlL/BcdYk2DiPSKA+V6QYA+QLn+3E3sJCbra9NX8U4VTtssrBltVVtKqZXb0M
9gNxdoTGVMYD6xSks5J0VEwo9EQaf+ck/YZcDbryUvK0fqwPuIu+h61hHTHkP1oFjr3G6+xXGrmv
WgiFEQEJaT2RqBGlsaU7/fIlu3fu70eTQEp2s9Wpj7CCsy0qf9w1m5EZxvITN/YeWJXnna0AySJ3
Z53wE9bqH/eRihLm3Lhrr5TFqforARLd2dV0GmdH2A2GkkrUv9zU3kmPSnGEcs3xMbLKbgln++br
8Npsi7pIOj7CY+FMp0jdLBGPPnH3mkSqUymuIZe7EyRtPD5mdowDbdrCcX//8e0QcQC6sj3mr+5U
q5vM8ttTF2UKpCfiDUaj5pQRkOmwpccEOKJTmzQVHqpuQlzoJ5h/zalNw68yG+odHiIVxdRMW7PQ
p92Qp6+BHbzWsqv3bg/rzsN+uY1dQp3TiaGqFYYelFIjIpSLk2WumQ6U8/RsYgzdZGaGvG445d0o
jr3KUI6W6Gx189vdeYASMGsVwcReExN3UY6rvsk/mNqQUxwAsl5uZqcvf3y13K0h6hz6BmFRTLwz
Iw/iO3sAJcvd5atgsAhSXO7HY7GrDa1Zo/l6qEfjOYa8dtRaZbxOHbLbWew3JmOOOjQ9zBXJjG26
eDFs+qB90DVoQqZHnWHMhoH0ua4KbesY3/VSXocB54alC7yfTm8QeS3hxVVYN2ySlTejLfVtWw06
uboDfoAYsJT30rYEOAWOD4fSTN8Hr9nPgxqY2hI9WZ9IkHHlzpE+vjrS3KD+TSsoSjaKJtCeQ5Xx
RtGvOA01eVeIJzylSdQgAyO3MYnJSo81YWY1OiqmOpAR+2HrUOJc3GTKj6LAL0qOAFlDBtbQ/D3X
ot3g5t0G1Qf6ZRF0eJb7izmmy16dyLNUe5YCpHHot7Qzg1IQHIWGY7KaM62hQ67w3ulC+o4UqJuI
ZSJtvfboBXUDzYZ7sUJgL49bvlq+9/OxP577f/3xz98gQpqDba+F69//zWzBf//8Z8qKkaM3jedf
fneyPMas+nRvEIhbTirx9OcvL1VV5KODqEFaz9vlBwXL07xO4PT6w8xeb/kNy09+Pm95KcvdJCiJ
enOCDXgbbSPqGLtnPiJl4gwpXOQhk8YGyS3ab3Hs77URGQ112sys3mfAJ/0IZ7m6wW0FHzHWLaB5
LQv+ZOzMqW8VRFKhFGEtosRke4nA/azLBJsn4qIVvXKaYaX5NYwxQ0Z6KE6oYsQpAYDEXFN4+k5r
w+cBbWi+Wn683HTsg04u+p+1WRECjEM9stfLT7gKitMUx+eaZPX98rjlW8vNcjcTuX1AsbBp1C9Z
vi8Wzrh6Zpmq5D8d6/7PJ1DJp1yJmTxk5eRiQ2I672rtMUva+SRqLp6+BhSBqGZNmSnEIf4YDP6z
yOBP0n4qTn4g2j8j2fNMUzPmkhwJAnb42XIzSCxm2yVGvSgpwrrKwhSmIol/sNNVYP3Pu3jTMi4I
Ksr+5zfdvx7983tLuv3y6N9+zRg0KcoF3LmnQSdHsHNMmgimOiUS23JnVbO/BO0AfXmJwvayEeDp
Xzf5j1Trv+5PKjT7549/u7v8oF0C3v96BuZPl6zrv+7/r6dQDvRAqZJqE3b0On48OsMr9OeXszXi
6vr5TPjl7V5wyRF2xypv+gd/iXpe/pWfD/v5j2pLJvRfr+F/PW6Zhv187i9/+PKT354yeJW2na2r
pyABtE9b4Ivq16NxtIwSJQpvU+nPTfusqy99IjGyw/LOlEmfZwcUb8h8oYosn9nPT3S567UmG7Cs
SLn98fXy7Z8PXb5aPuio6IOZJot6Qo9ZZQK8k817K44OvW5S9w+zV27RQmwqNuIL5B/Dg5i3yxEw
znDrPi7xAD/yCWTN7sioBjY+DY6JPM+OSUPxtJhPl5u6cZlQ/7zvgylFYxUCdDQkIqpZsMPg4Fp+
KZK/4iRMI6Av4WMqBqYmtHoX6e6APZjp4/K51BS+O7MqXkp2dUdfVTCm+oDn9jWN2u3yBv729i/f
++UjKpfD9Me7/vNLAOQcNlHXfXa74KujRUyxRFScJxKSVzOOpxUY8/wOj+g8+rix0lmMT0WSKCU4
Oy7d3bla45IWCaRE+n63HtUM08ZjT0BgF26hOTb73uvydUEpiQcQnA4jiOtYmdWbeNSkb13c/O4b
ysPsTcdAD/DtAiJadaHxZTYa+1YVOjbJHjx4e8N2UZ+hP90rtzYPNFq+RKQ6iulmO0mK5wedGv6e
Y4Wrb1uYlbxGoNfmGti+k9ov8VDFe1m5XwoWq1WXxkTJDX241SKu9SRrfa7q3LgV3eAQ4WT52Fi0
c+qXtMak/hlImtz1ZjwfWtf4BDB+3kLGg1KXYQNHNfaAEH5Xd/mw9nV/3OUDG3rNnt6jefyca31x
jmI6ULquLLVgO6gNPLmrSTmB9OKYAH6K8egZiu02Y+rNNG/vB02AAXILaarJ7foeB9MHQkoc4qfQ
BvnZhBWp8w6+QILk6N5TlQfRk9OQpIi/4LXP7HbLcDjdGBPEKGsq3G2cDcTs9DTMLGMO9k0QHQdO
hoegoFsVhYrjGRVQz/U3MdmCS6yP5TMbA9Kq6ls+uYBW6/yrluv5tS9Bo6d5fKAP+siCVJ3tWYbH
NEpvRGrDr5PJHYpQ9tL1CNCFbX8ZzUn/AEqDXPniXGgO7FRNJ8aKUJdOwkZq5z4+4mDfDlPCpTCu
vFNj0TPg8/g6O9at90qBrJTroI9mTOleMkQh6wRP+FpvcgOPVJCuThlzoAsRO/kHF/WwZr2MTe2+
p0GkrQKzMw9GEaR7eMZlO3aXBA3oSiCtezSbqVuJxsBhYXiXqsA23GojdbYPNqLoH/qpqw4oqqan
KKwPAvkamrMOm4xSY1oTM8oMaRBeJAyJacxGjwud5jq3GZHOMQfTyXQoIJoy3Xftve1ilH89SZFp
jw6/dwDJFBE5M8SJoiGqV7rA3lX7+L7dfoLxPGifO5xb9n0aE++Shhmy3yzsz5HxRcMkCTCPccLU
QCK359Zb+7ISR0uKvffY40kwXY3lorx5NLG3AAWbbxmMt1vsGR+Y31DBskPfYffYcnYXN5hDOx1N
2hpcd342auc5LC3zkr3PjJw/tOTqlEC7o9y/G5H92ars8RHPvTgV03RlhJfdhBOziHl6D4Fp1AEo
Nh/qsRbPZkWagVnHl0Yfv6JkJPizC0F+aQBxcMdMJw8T58xw/cXV0u2gx+MWQza2xqb4MFhueWR/
ekQUoZO+NF56e2J+gWm7ZG4CubI+98bsbU0z5tXxBq9q39YO6TS/xmVaY6pexb45PibWLpBBc8fn
ta4LyfIqUlrFTEXBmVMipeYaJNK4R8aq7xnaIB7rCVcIAahc3FAW+yJlflDlU3D2UDTmwElpayZY
/1sBisEA4D17b2Nvphe7QQDem92M8YUe4YTpCnW3bZ0pvMY1uHqSEyrQmiUBtkbercH0f5wGXjm7
fUJdalTaxeDgAU39q+bk36c2/xiWzo6HECdigkrW9K48V2PXPSE9eDZrk34Cdzf+XFpMWzRA1M4X
L50JTCjdWxcmzZF8ZIDYdXlrAequphBKsiWjU5LCa2Ps+tXUixdvBAAQTO4uKIkLEfM1zsqPhVbf
pKjHve4za/XGT3qbGHjbEiJdvJoEJMaPhvVdJ6QYmvm78dH08/mqhdq2ro+l0xkv0fQ5ciwcib39
eTA7eehQELYi/kMkcY3xl7mJKOjmYuft2cu+NEyoASxM9TGbnrDB69t+lAi1ZT4/Dz0dRjTKIBpl
s3fYtaYy1l4Nk2Q652KmsfkSWu5mZBxwEZXZwZrwnHWmgQqb3F4/T4F+LMJ614OcJR2vQYXetDfR
5/G2KCpv6znP+mDXlyBvafTDLB2RjJJ2ww5w0pxgH9OPWsmRxB1wNLmealfRbey2K5/NhhiZ0Cof
wm7IADsa3SWbvxTDVN9d2nVQTZ8p5eR2YHowpsP00WqSq2VhbbHi8NkLZLg3wrg6VY3S1+VD+KpZ
fk8qAI0w8I54GGR376evkWnXX7SGZOCyIr6qTTho6UbmbKMHE+fbOK3rPhjoASXlfYK4uXZT4lfw
OjMpSekmdPO9b+3utHzHt4L6bI359yT20oO0u3WG+WoPOv3i2kI7zA01lEkK6qbxOWHKggi0kn/H
jvvyihcP4JUYOC+6LKE1nMSvUysBIoPKndwsxvTagaKfMyYe2LcwBubYQER6qqO03nJMrBtpnruG
C4MjidAp2+mbFO0N3L6xCqboXdNrsgZytWxn9KKnHONFTVFJ6VV7u7Qdad1DbGZtPczUUI+ObPcn
IoDFcXQ1B+N31XLptbXnFIqpa9t/5NAsP5QiPiW6hKHkp9FTkwbFqomCPTLx+TH0ErJYp+La9CRq
N8ypT+1dI7DsLCt7F7PQ7xm7sJUnaL6CEkW/O+MaRlfUlMe+kNB+w5DDVwPbUQvCy6zAPrlSqlpp
eKc5r+/TmC28C9z1Sk4l4iGCvPGbj7d6uAflJ/7JGf+VaHeTMX8MJSnokx6WOFR6MGuTNYHfpWXq
886sy9x5bXHornVN1Pj7fOXWTsjdbH0mengYwsFsdrWcaM3pzHZLH5ms3kCxp1L9aNvpaz/YVLC0
WD2/avHCDZJ6YHxJRI5xMsD1PAzBw1jT/VTy1nWsIUuPXLz61uTuaQvTXCH0SpfvDO+Mm+50e95I
K8sGgM2NscW18T2omcwVzJnu46hRVrbhxfEeCXKRGzNPnzGGAcyOQK820CK3lDAcFROxsLMVnzz2
ykPrNA+zAdJIBuOHiF0zHeQ5evFldw0UF7IS07yfJw/9Kaa62PsWVWO61wmj3rcIiLax09y0BGzS
OFnbuLGdN93+g6ouPQBndjDZQKAYu/I7w5wn0Zn6N0uLaCR78o2rF87zydkYNrqqMnVewzmb36FW
4h+NZ+VOr6gZ+8Q924mEVW5W2t5zjBDH/eAdm+DEJVT/oFf5FwfWm4eP4+RHxgwvctZos/ndZQbd
dyll9gCskroe9QhxbB0+iISdRk0tfWEr3nmJc8f+TeXlp4cO8sY+Mdw73pz60Kp2iT5HTNmMstiR
mFHuhlFuQpKZaAtLMGnZgAAiBnHiJ7H85AWAZkJ4OCKVFUGEhCgNY3DW2wksfzLohxbwCWZa69HN
M/dR5MPeBxnBLDQ6MxI80Mqmr2LPnyovK84Vi0HDOGZjdLThCgvIAto2/1R11lOMZmadCtkeKq2h
WpZJemRYxbNHBnYpxX6YwuDRPZMkSSQ9oY10OH4tHUiZrd4SfOPoCJE897EcvemUmPqnMUvLTWpw
QXEYqoJAu1AqtCqb3jqUzvitEsbDOO3KQbJWZ45/rhLvERXog2nQbDGq/JjMTkK+DGmKmXAeq7j4
ROLVOepKaMEYG1ba7EA5Zfq2X6z4lFUxmoi2P4ZG9hRDoT56bkfmoeb+QcGDBaFu/FXt2fNxNIaj
5NpGvot3RLZMVdG7OS3c8V02DGBsrYtehU5sst2cxtGnbCLmYxfVuMfQk9NdsgQnvd2u21Te8tAC
RZZ8FuXkfM8b/90uPsHcHJ+AwT+knfWpQFr64Hjgwr3EOLWmnW3NspmoN4nGrWIhDqQLnYtkKLdh
hNQvzA0sJxU7YC4syC3hvqPFOoXqd2aiBSkMX90zXvoUSKDmZ0zaZvfUhhCRXN19Slh/06kT57SA
qA52KWa3QnqZXvbm3rBHd4va9g96409hmPNmFQ4fH0AgWZLHMwfGp2IgNN5M8cRZck9s9XwjmNGP
6vGxTy5OkH2q7MF4NEMPACy+WvBHBSgAPolVadW46jT6+FA9CwPOhj+1jxM89CNpkqfCfpakp10N
XLxrbNHF1Qz7expLLCwyunp+OmGxyPtdapSnwDPCteO64X6RZwYRtpOFB8j6uqZf0jDkEDXTIIHF
JexJm1bFeKKNty+9xfymA6GyyEuysCCoTnduw9R8NVzI7AyoiRsaDrrbzMdOFgXWGOzTQTTn/Gb4
WOoYRya7SSAfHodo+AMZ4j40Kp6bEJvTM6xZQeYiMInEBQRS56pLv1dBO+MFALTWMzo+SdSj0s+M
J4D2H0JXuzClKW7B+FkrEWq6NCEfEUTHm0ClqC03CWLXa5VNbyBougOVX3aZM4wPbsX+LMfOb8co
kVK3XQOPyw5sb14at6Cw+NjUNlJJDyK6L0t/h62CTdrAHmQZOxVmf4oH3yKLoPrwZ2sg1axjkGjn
gm+OyYXH9bsJuSkGSO+Ssx/B72Fmm4SLzSHx3G9M/A8sBt25apJ7lSTGOYilvfPj6TxZEOB9XWhX
2xvmtV+ZcoM95ckepu/sr5uDNokv5pgT+6nlIQkNhbFiT3ROhfjIgA8sXxJ6CHL1b8VcDmiDco2Q
KdGcuy7EDeiVB4ICEyZiGuQqrfM3OjkUZmzjnyY7ZwtzBYJHnXprewCMmnoZcTcaoYgVFgV6+6ON
jmDST5oDCaiwEwKl8gKbMIMPGIFcCzJOrjVtm/ScF3q8nbL5EcuvtlFCm65mdpNHVbEyvBExEhzl
0dk2fXdgEGG9ieKbPlMfTcVwadmNHanD3zhmmnNjPbV0Ne5J4t20ki5Nq+vZrgv18ZHsslXbggHg
MCWWL7Dtu/C0M/2FVWPH+TVtLRALmXX4P+ydx3LdStplnwgVQMLm9HjLQy8zQVAO3iVMAnj6XqAq
+tdldZei5z1RXMalKBwQ5jN7r006ccozOogBEEhKhBA4vWDyehLpwkbIW+p5ZF27qCy6Teskn1pm
ildXLVgWqHLLgCvZ5rEv9/GExRAdpt4bPnVmjer3zA+bCHJf+1MzHbzWQ+2mQOEby4Ak79ofdTKE
17GO7kU03OIklK9jhxE4J17rzHsXftPidknoFk2EgafSwQpb4BY6SISCW9vHPg1XZUnQa+6KvGr2
XQaX1ZiIkjRsqK+Ew3ikKzw6U/qz0uxYo7Yc91no9hdZZPLgsihbl531i8Q7G7N3AQZINTetdbvx
Eih0XKXrUQX9ofRYn+Pkam9xmFt3RnHI2iq+1Ky8EELCi2E/NJ4qaCn3BNydPOYzRqxvuvVe6tq4
evaU7Bzfgv8izSPijunapdJZdUXUX/0ovxmNwkW4NCRR46Z3xdx/mvt45w+Z+KFhHxSFFKvQ6cWL
5pEoOy95HhQ4TrgId00rmq+yGHbKyb8LISP6cfHUuAb45xAVhZDYdwq7Lx56j4qkG6JdSG7atpJz
S2UO9grxyT3yS/sYKu6GvI63FGNQ6DovBc81uVjOZbpBS7m0DLpPCFuBL4eAzh+ugqx7PAlY30Mv
POBndRZqcYHiG05AZ05060tRkhK7dYpqegTWl2zaa0L2YsSXc4LYsbb1s+1OfELW/CwMQkIFyE1A
n3UKx7jdiTDYOKIP92lv9WwwsDC0nQPbszHfJBWU2yjOcVZ/HrLMwIgu0kfLZhkCR8VRE/A1LAkB
wIG16eQe9yuwmSGKvjluNrBmfIx4XNxB8/tFNtPaxTR1CDISj1rYv9tpQHDZ9iXP/Tk314pWb80e
xdgNRBNEKZHvfqnTSzDdFtsZfeNE1ENszWQYvhi4zLZZkBhHVvA2aqYZKlsoulNQsbNvC8c/ZR18
6zzrxa6rEouFk7Pjji4RSnKjKnZ5oXET5cjqSpGxk5r92cwCyAuom/L7qBvjY708ZjWJTevOjwki
HJqnLPcDROBXmxU+qIiA0J/S2f2er5ntYyqpqFUtpxsWPmMNGTzdzWX4aapVvY0wxq+cvG5vtoa5
WiUXo/U/v49gcl87azcW1iH7gg0UHiIxs8QSEpJIuPzIEnEwN22U9XtD/UzUQrpNtHNfDsMPt/DO
Mg/1tk1NlPq5xoo5uk9uCz6zqVxkE81EdVDJh0Fa0zGrFT2rPRLSB3adj/1gN8lLUUZi0zIyXdsu
oVpl7VIcDUxRCGYw9nFofu2sNN1gCjaR3XZL/tDItROX3k30JuwpZzfOpJKQBtVsvBk/I1zW5iB8
ouFYwbEHt+v8UVj5SzAkj3KMnGMUJeMWvioiT3ModqYkcLMqXFgrfn+uWSKYd04VTie3tn/2SCwu
Czp0tNKO9G/UE4mpuNykp6FHAbaJMt5wCZXKZk7Ivmh6K1vj1aHAGNA4trV7jbOhOKdZeNOluQv8
yn3T9VXMcXCxC+ZIRYr7xE3nH5mhonVh9lxPCtRSnyQhNXf1810Mj/30W0lcxyfwbnhZAYeFe5MP
uYUL3t48PW1c8eKOo/412xW+f5dq2naGw2B9o+BKbpCMmPupkYi8ALLXAp/Lq9zepSRk4HVsgB65
ZBnqXl0r0svdyCofmdsCcYK5taGaeunSZgl/MVAPJG5wQXD0xalrdW4iPBI9oLGtykOiMNq8g3nd
ongIALEI5V280CO4qUCTlFbncOhNNtuS3b6M4ueJlQRSXfQhZWWt08ZzN6iKe4K5rMuc184V+OBx
xKniTE9THtdHN1aYM1Plrt9Hj2nUzCujuxfZyJTeWFzsXfq5oRm+pJ7xOoTsXwI0n+coq28QJxAv
SoLMbHagpbaIC5aPtZ/65/c/ctz++7gtHnM/tFFuOj9jelSEw6jnVtoo36b0jiqZ2JLMGz9lgEij
MN6S3YK9oczkc+3Ip5wbAcas3HowsLirM4ZxY86IK4u7G0q49iZqnPAkUvOM35oBY1cDk40PsbCR
g0mS38yLrK2vdlaYZ5Ys3ZG4OQqSKu7AzEjMHMalyfv8JRnT7EF9E22zL5Mqe+HtbF3KifxGhUPW
EOmTibIebtbEysZypqu0wHzOWbsf2xyfeavm/ftswVKPtCjGwdR1QrIoCsOY/YcZqORg/hhjIz43
A097Eg2eyo6vRO9ups6S16nIju/hSo2hmhMGuK9J0wdbckG4o4IG9lTAlJeguZWmqAUvC5m+K5lh
xYKgO2gZDGySw5QW4AFiKzygEEEuRJDoeiqCYD14GMFpRjwg/M2T2drjXlvxroMu8lj6xBqRem1X
gXVXlPhK50VBM9TtYwmIsdS6Qnbap+e6cgMsqgwKraTqzo0R76tRmLe4rF45BTUcaUrwybbu7ZiP
X7KhXCNuL3ZNkC6QW9/Z2FTEezS66hQwYYnHCsmeJy5Tbnwz9ODtS+zNO58cgF2dvHZRMR7iEMhl
V3oDg9XkGpawAMlS6y5glWoSffriDrarJPgtCUTxlvI0XdnIV3D8RNc66/S2FDbBSFbK08hLqo07
YuIwtGV/dgeGw1n3KSOc9pS3xrNdd/VdG/Hc8h0r3DfK2sSjnB/UOJT34firZClPPi7dBSOf6d6L
w/Q2AhUx/fKzMuv2VGEZQ5pnIqNJ5gGNbNld+7KGYu7SP8DetvTgXjEduVdPZt+LCEhCBVLrxrL/
SeasPhjXKZAuK1K9cRQr9cQ7R5IYXPhnON1hC2TCwKV5GOQjc+/syTB+5VNX7dkZ4nBfWh1dw0hh
MnLNYZlCEUq42tIkvniZfUuJl7tJyy/u8vbl9xdi4LpAkr02EgR73oItNmwEq0YJTidxgLnx2qme
E6G5SKxouNid262GntwCrWb/8G64IJExWYmWjpJVUbUPTOSNqRdcmoGVlYA4d9FT+qnXTPJMy7yv
WFi1ce9t87Ex1n5tKSZR4vDeKfIRUP2mxsFvO36/Kc/7wCVLqfZ8Yr/mfu2bU0iPzvBuTMd7N6Lj
jMIHFVvjjSOgQg8mQn9Evs3Catyi+d1jzaenxUkIQW/yr97cvM1FOuwIa3dPTWR5O0dlX6LleULe
fbluOuMhageCR4dpPKBjNDaUkf5hmJotTfVDToj4lb2BsW8Aw7DmYO1Yt7z2tUSz5wBDKJeKtaQs
RhIDxa/n5cCwi/Q0/BfkG5K0Shj52TQ8hk+8h3HPo8nyy20atufG7SVgeWRzw4DfjM+EJrEb9uQB
o5AerdcBBkHf6O8MMLPD5EzxLtRFsLZq5cOHQM5vi86+1No61+ac3uiTcdr7ibsOYpddRFlXmEUj
Bq6daz0z0B+YdDNjPbi+np6d1EkfyAhhoDwhavGnJ926fIcJoAHt83qol/IssbbhLC4MFzAapQYr
koXMGaoeXQ4WmsmKxbMP27NDwgtLCnuNzZhXB/VPgjqdo0FdfFdqYs4TZ0PWmPfVxqPoe+Pa7+2O
B1MfnK3l4Vn4Jrms/N6MRqxVPXkUfwCSFCjcg6gId8qL84CaDxcteJcRY9AKBbW8sMQ6VUTY3Q/M
M9beyKi37dLuVCO3YKfp3dUwGTczDRcAX/Ep9L6Okde98st6SXSg2VdAD3TtHnUBCLeVZcbOLnbE
y2BX3xzR6DtywkVBrG3u0gDVoaT+8IrHOcaQPCoCy/r6i/CNrS6Sp0Locmv0Xnc/V8WREEFIJTGR
BstmLsu51WtLB4fOmvjtCWD3qhHWnXDSsz899w4C9KkiRGrK8+lWxdCuQ09/cQObDwnyR1T2waBT
uuTONwM57j6Cdc5SouG12fsbNpjRGixYfO4qSAoGhPnXIu62QYx7pLS6BQMx622iEqYhEQrmfCan
tZ3sek/EHLA2fe6nQd8/R4iVzmBgV0X6SunUbBAzp7yQFfHs3nwIQptVieGR0FMWL0ilx7N0Rn2e
2BSNrWufeg3hRyFY2ctg/uaTNXA2hV2c3/+rcuvyrDPrNWpUvQttUPeRwx/v/zXONs5QY2KWlLdX
32CwvSAdOxedgLJCghUFsrEgiVBO99Wjxj7EJplfczkAQBxTCU3ML/ErZLP1PKlIrRsfG7uKwKqP
ZTxeFev7d3sZpMnyaU6/I8S6NU7ofWnpV4Cwf6lHv3+08wSwrW4wv+uaKGvDP9vZYipIGAa2FREB
Q6cf7PQrskT3qQP+4kySiAwTFH5xruqW6OdKkDLbQSUpPsdU/nvWD0x1Ua/zUp4J8xyKEysz6q8i
OSXR+NkxCx5zcTBuZGDTRBbp27s+YowmxtM6aa6zo5c8MvJGpYY33QQB4fDx8Ey6kiBVgSclY6i3
ngNJ0eqtUFP8sjoXqqTLbaxMb9GrdOeBJOzCGh+R50mYkdX3NJmLvRUam0m41onguKsTEh3bdrh3
JcHFYE1pDIPhrFgXnWVYXOoeAq6usfE6FVW33UEArmUFS95+ifC9nyiTvE3HlpvpKW+Hzp9X7zrZ
QYm7pJ7sXbIIl0sjqFkH5tDj+6Jd1/jotui7g11bMD1JtG2sJzJuhV8/90tIdhTwlCiBuBGrl8O3
L6dunfUF+J+RgbmSFmNF3YXY0rN02xY9wZ1Z5T4kiZejT3WP6RUNZPhitw3LeJ72wHdQpCQ+OM2x
nN6QhjcH0z1FhuFdGWVR9gtjCyxKvAS5/7No0EXx3twXbF6KviVyGxQgrktmurMLnqWcqgPCKtLg
kCCUMYPnZjjY2iQ1q/iG0aXaD1VyixnIrnCWtIe29batp/dZn/rf9aGt1FbPun+sBJnrsVYb5RoE
H/bMPwFLkN6QDaCuM1J3Y94/t2Yg69TBtlxUnwtGaivsRD7PlxoOTe13Ox3S5fmIJiZZNtuDzDt8
L54/7sZIEjjpF/l1LPvvY2oxlwRWTTTXS2OxImn8zIAxCcTR6Qq97WqXgSrrSippsfECaV1pUB5U
aKlT7SoQReadqKAtdq7Y2YmOrm1g3U99PDOozck8qIqJNDMM9WZpsg9j/0T/t2ge9Z3h+GCT5/bx
3U/QOdYzAs/q2HXURY6TPqWqGg5z6b12DrQ58HDAZyvjh6t5UxRx1myNSUrsNhqbHluntZdb9qXs
urdINd05GaZFQOr+fyLKz7LDBfMXIoolRYC99/9ORLlUfdImb+Xbn0CUf/+tfwNRguBfgeUJKVGJ
cs1i0P/fQBTp/At3DuwTgZsci8cfVBTb/heOW2GCLPGEL4UEo/JvKorgB0qM39Jnlrc48/7fqCjm
goL4H8+la1kWcaK2Y5EHigz+P/zKyaR0z+xJHYmCZBEWtyAO1PTckByaTZA/PeEZ25K7cD+pce2O
hd4hiqyRxGzMuCEkJhM7MCMWLPPsEljutC+b69j1LjdM8WKl+UbSPkOFDIwttyQGtC4I9mFNx1Ay
v4Igh2+y2zc46E/E9n7JnabYtQqqW1IbzaZXBViHT8GtjZts76t2YHJGVE71GTgZaagpQLOyt6B5
kaQ3ur1eGaF/maVm0jg766Bmu5fRanK7mPugrMi7VRxEU7yxJupROahn1bQdOgU+a2UinEKSBWSS
VLVoII6pQatnlUb/s0NgcgSqccixHW2p5FZ5bUw7FovYY8v8rYbBshRxJ7RTxW5qmIxBohjPFtnf
SDVrGeibYlVhWqAtRgkcKhmIs/fGH23wBW5avYF8HrGA8dBMV8LeZRWysiKhtaSbi5D/xyvQMQrg
6ODjvMYtFBnBfOg99mERTNw0cL5OmWv/hS3xgXqwXCCO4wnH5SrhmvsPtEs6BWqoMJ4ea1s+m93i
Ql/+yIO2XOMRqqmle0nOSn8zew7KyckCJFrj98n84+66/31V/pnT+E8r6u9DwRyMedn0AqCOH7gH
Amz/GGUZCzND2aukLr/Y1tpRh8ro7yNRvBAq8DNx8r+dgX/iFt7/WfYLlo/jzkWW/x6b+QfcZu49
a25jLz+2RsIKPptWXNjhHK1xY2yJ4lb7yUiTTapnFLGKYYbRapzJuuPhH3jHpppf//t5EB+yB5ff
iQ8J37Q8blg2i4vF+48jIhi11UUJX9+JORFpaThrvHOCnOZuP1YVDK2eAtZj3L310uyMBYhpZ56d
4pQWc7Q9sY60/DmMDP89b7b2ssITvfwoDzPLaFPItWH69N8P2v6n7/z3aXQdCwexFTggPz789iLu
gIQij4OG9Y1kdzp0aTBtMYL4K5V6UD59wEy2br5gSQY0E3EfghD1sLeZ1VaJH42H19aGKbnqjerB
gwoWJ81Lzmy9GUm9rOINaTNynTfpt64CxZaLNjsNYQNh3Ji+yb69a9zlRIjkB6DxDkBdRR8Ui0cR
NN22x9Hzl0/8TybB+yeWvssn9W2wTv+BnBqzCJkmAW1H0qqONhGctD8JXYx+iQMaTFsGW0bzTFho
iE4WsVprw8Bjns/okWrNsLdGWagGRs++h1nZVC51pA3zXwAcHOXz0HhUheEdG7Bh69U8BGQNkaDM
wzdZW2hZ+yY7uZll7ujZ3howwgdFPBvs95LkAtQ7kcN4O/zb/cLL6cMrBahA4MNi8EEN8Nb759VJ
uII/Fb2dHhdoYSV7zSln5RDm39it9vsG5RVNurAMuqepJUyAGTgrTuRlO9kqLNcoqEBdw7vHQ/yX
X8n/6dgsyxUiAJtCVMUH+IFqiDvvYPBBETqYKvNPc159rgLFK6H1nmuDvn423O3760AMJqnWgKZL
xBkrO6e+1sMWNRe3eS++tn78zZkZmXaR98Bl2SLnbYJ1hZxxbc3ql+uYwCjF84xexS3PQeDeM45R
B0Nok3BFhTIwL+7bdHA2UBXXFLLFKUmTr+Thedf//rGt/3yEuebCA5MWjkvfMz+Y+GH4a3rIOj3O
XsiQME/vUaZK0FBdwzo8eSgbewN1fK87m4aHL+ZJJWgvYoQ7LFzLBEnqXw7pQ+HhSJfDgHlmUsoA
LXI+HJKTMKUcWDgc41Byr5rzDXums4egeSxz3znGXZAdInSaQgbupsPPmvjaWLeF9bcjWR48f5RA
70fiWoLLIfBZ+1sfrte06DxDGdymHWws1/nRxqMBpzDqF52eXgueQ9kURxi6GM6i4sW9Wh+6okYa
DuZ4bXf+Sx4Ixnb97O1c4W4rT/zlGO1/cnCwLnG2XJtmA3ng8jRZzuYfT3xs763yqpFHSetiRrbk
CXzsxpHVqyGClpXvZgaRiRiaDNE6/uYPM3hzLcw7NynuKCh/ZGkL6KP+kbkyfRqtJSKAGVwaFPfC
yKNNCElxXUmnBFldDOdUkI3YL8r7SbRXBpnkyal0YzDN/Msn+4Ajef9kFg0+gD+Spz3z4x1Jy5Il
jdslR9OZjFXTdZu4GaZzwsZ2Q1gkUU7dyG0EvL+zGsqKvE+ZU07FApcBf+Prkyb2MEuNv9wz7odq
YznlcAc54QB1qMU/gi8GAs+rOfTxR6RyD/Z4CTRD8zoZ07NrgiRlqQJPJpsfmQ9ZywlEXsefjFt3
IFZQ1pB9imyvxFfHHOLoymSDx8I/Oox0kKi2bF2ttefrHIRF0bDs9+DQJgFcY8M7JHnSP9ujiW+c
EeQb8dRH2L3tmnH4jzFDlOLMqCGQBFy0w9Kkclnvg+XfTRXw5vddTYMPFgyyVpc46H6EJK6cs76/
I6vUupUDv8cuOzRu3b0Fc3odxYlTva26GCUk9mEgGES+Z3PKUAMGeLgYw0IO5C+MPX+5bD/cei4X
s5Q+HZI0vQ+PY8pVHJm+YRwcyo8DDh/e3kW8Iq4VfH7vevd2MTwAl0CkFg7lrmmCfDcX9OyeBRnY
isS+VSilZIY72Sfvx42L9H4KUNoPVY33oPxZ2U6z85zoU5jL9sD9HKwjqdyNoMxcaamTY9CBUgmz
UO4as77VrNq/kGXtQxync7oQqJXv1Cw/p1HsbYD+JhCNwvA4MS09za1D2QHSP8dSRu20PB9Ghn0m
IjP9S7d+t3E1C4WIco4dMtM6jXIY4Zt6wwN7m9F+r1VAv0BgBOoUGSG4ZMKcGDFB9qGKDzbiKARl
8zKSQ5yZy68YycRDWU03jrgj4KUi+7pKT848noLalX/hb1kf3pfcBAGMMRsaj0ut6n38BZl49qoW
uecRPQ7xXGV7y8LSPKDkYG9jTfuUnVG15Jw0QUchM5bPHgPSlR9UD8zjQQr75IkYMB2ZjCNlb9u/
sQ7fn87/vIQCk/c49YZAe+h/bAoSQ3ARGW3yuxZu9PBUhBHECfSMcxBwxrnNVkmCEZ5QwR0SFmJk
muor62R75WN+XlU16q7ZJypmpgH7y1uOecGHCzwwCQoRtA7uQgT7cIFPQeu2jLm5ypRw9gnZhsBG
9dc89bNdKICo1KOezobTTeeySBar8IFoJLH6/dKLm2jz3w/I/t3RfzhhSNVxg7m0Uhzahzo8V7Uh
hgY36GjnYuPiPXgsRsouKziWQ2l85n+xOU1K0nSSeF/UP2Uu6je7+mKlJFtUtq2+98FSqsYEZwKl
ODvVT8qZ/hz6mj0lfKVdnNj3YQHWQccN6Gsei8A2uCuw59jIyl6jHhrAwKh+yMboXvnE9hTc1Ud+
ldd0bH9UmAuuXlrVh7ab70NRcZ9HkD58zuQujqIAUc9g7z2VfIPmEl9G/B0LpHzYShTeGI88kGRA
LagwAKBxnIMiycUJvhNIwEpw5SxICHuUB/xy5x4OyD6VVbtMHfEnmtGj9GZYiXC910VE0IMIGVnX
aajBMc1LUm77i193u27SgdXXFPywFcl/OUTP01CkgDTJZC7jeTiYtrkWReCeqwh5jx876bMIvnCy
46sN9xg2JbAMzeAQfmq29migeckF1sWrO3cb5pF+DaFn9m3rHGWpNsmeYThuObQUvFC/orSbH+zR
JaKBkYTLWhtZBn7xfJlcRFOKCKPKv/iWMZ7RkcfE7oAcoG0i/ndwvhSl41LrJdjO/Q3JTt4VROV4
JgmDNDnevgfZe7yxgIOuJCCRfaVC7/Ms9pkjkAMP07ErxEIBF4+4KN+AP2nmQJOB8smZSPtb3iFe
sPe07Ww+8xC8KyxDXq3UPbaMrO9yuFLsvYeZPGfNb5J9uWCqf7DDAp0tiIJtjZpuO+KtWyOQj+9r
UTQb2ykPoXCsPd2N2HeCu3oue+M4OykRz0ZobuLKf42WncNUl0uAmrEDvpKuG3MEqO96X4JuJnEh
KvGZJzhpPB18j9E77eA2ZRdmQASxNDmKzXRUz7TNxc5D2MPfnAi0M+D2hAPXMoqA7ugp/YNNX7+P
CK/Gyl8rKuiJ/VJV3xheXNGXRpvERxc1ZkgWJ/3izGCuKaoi5Ef9ZmgsxOq0+ttB+O4mr70z5FTG
QqgGNwpmE+aeq5nm8TVjmw67ikArD2ihZXXZOnIJu3BqBARe4jwQFL2kFI3Uqf0IIajqDWTCoCjy
sIhOY9Hcz/3yT3j+xc8r88FsLMKKaRtJ8/5ddKPo3KUSm1pjwR2B8Qvzv7T2tDjiWOV1wfbT2kYG
YJ+aGPlt4BNmqXxkFtAvsLM4+Sfsa8hW2zBDrCaT+zzvXFBFvL7s4BVVWvIAtwOnRJZbu7AyByQm
k/VqLwkhsXgRBnYO0WKZdkgxZ9eO9suIYyyxQyR2FfYughlDUvJI2qzx4OZ2Q187Pg2w/q/UQDX2
goM03HnvEdonDS+6msV3tHse4/AQTVYmoysGCiI0W4mfww/WiP5I3PBZ+rITYdZpExE6xBG7P4Ku
eSrvG5a6d2KCqWJtSLq2rtkwG5idKjJgHRYqyPvci1nCxq17pEMoIp6dQhziKk0vw2g7W9PgVS7N
GEM71ofSMy+DtZAQdYe+MjYfDFx61vLBK1UQQDsE0BHTfnwNasCzYTq/ZJYAeVcah7go2ZAIDi4D
IvYp7uZXYzYlSVvsJuagISMCp2UvEpKkgUK+IlGKoX9gDh1sulzehkkMiI3bale3bnnxbPRjfpI5
n0oReRuimcvzBEkdnFtrfoEqgvQ28+5bOTt7WnfOU8B8gpCpQ5KhawPao9fWGHwnu3rYlJFjcDI6
E1ee/6giSz557/GkUyrOlpt+hc0W7anUOkrJu8lPthQatP7N/NlRPHqaftjkucVoIvxZDEwN6Bp/
iKppdw076qPdGsMtmRWnsEAfmLFDCnx0CbTZdDhldCAPkcSmyWm4Ldnyx8+FHokLqqpu4yQ2pvOO
fW+mr35441eZHy2tvvlydBlQWvhJ+wUJYAyIuCzzs0UhwwavJb48ia9FmZ/zROznvHlwMYOtKmUT
PCvdkWd9SzZT2rbE2oxYovu9rfRbWTmvncYZnaW12ACKaHa105wSRDQ1k/G795+KeBDtRRKERGlr
ha7LjneO9dUZFc8qTRZsvIh2J9WucJ3V17kVR9sunM2iRjAEscK1kKfc4YI2h7ElaAK6Th2f5zRV
Dw00tlUA9XO2yM3u+uFJFV66yyObDZ5UHpYSdNFz5T3WbORuMeNwYMGga4WTn/SMTy2xlXm0ZGUe
omjAAWPqraFzym9PhmQw5+eJtHNwYArctSNRPTXTVVfqJSexMMzs4XPevyFr9tZ0LPZKBdndGIPK
hioKlYvUe12A2GEGpXY8L/RKkapFVZneKuWCuPPSC/G/inJNC1blxIRWGWqCgpdgU1T2E7FeuCPO
ZAhupQkMPCXtUeNMurTDobRs/+A0VUgaV37MY/F5xn51iQGsggo7mX7XoDejBLQl72i2t90id+kO
sszONVE1Md2DnLoTPBKE1QmvW9P02HKmZCTQgvrbAXcLhuheQWspyXxRBpwZAZhrwnBktdhKcVVY
OzkHL9kof4A+KK/SiU9zwZCrJ41t3WNmZfU4nWfdqr0xpGBFQEMOqevRx/TIMaLxljul3Evdrovh
V9uZKel6xmPuqJgNLzuUKYubTQ4yoEYdflKtCw1tBKLtp/PRyWW199nhkGiIfDzAJIK6Q9dHiRs9
SPRXbXwai8WymniMiKd1E4TuU7YsPHiOH7kLCK4msujgqvAFowQKMaNEGtTafK+IHOsiim0QJE/A
IuoNt1zLSxfLw0TECWsd7ES63ntZ92Ym4Al5E49Tgbad9oXOj7GT2pHqwho5wLSLGWE9td5rpOdq
2+AoZWYWPviNPGUF+1evM4x1OIL2mcZo16Ncs32iUVByRih1HLLQ3SdK6o1IPH3pS4z9CcDoaZh7
xjD5t2kblv23OsIYOTCMmVr7S+TX9Ox45gIne1aMRlaAkj+j2pLE8VjWUSO5Ww1dU1ISl4geiDBf
Gzj0NiJDCFAnm2L291kCRA7dUbNSExkiY9aHW7YC7sEmHGXtW1tznEFNmcOm/qSHGlwa0w38zLya
k0g86/mz6LsCOyUZdo5dDXg0HZtopqLbou34UWt7ZHzr/bCc+jXVKmbh1pJobaQ7I6CcCHusoPhL
8sD8ksT2rslaHPuqJT0bvTUTVmRreJFiMV5MORrrWRufnQ4EKgFl9PYYaZuAZTrtdj4eSTQdVuCF
801fCtIibdDgNHCUFT5uoWA3AErfRHH9zfJsPLkF3hhecgxg4usAGJ+Qk31q41BrG6DbCvtqKb0z
++t1MqO/SkfjlpVbOWNtN5Bx+D5u+wxe9MqEcrwei/Be4yLvADau046kKhQsMSE/2BN5e93saE9y
TzihZx1pnPrYv+TLMEjW4g2D3pW8Y/bjWXVBv/5dlNNZRhcyw5D8TDjxLbOkUuizuy5SHa9r3BVx
+C0L8kfPL55qDyLwUL90zBtWAOZhjEuadKdEawnFtSzMgyQVYisZy6zCnNtFN+n3rBOElcFHm/uX
GLk+vA3Hwsyf0ZoY8uiRv7D52lZF+VAE8hDzKNh4Gdj7dJkGmoMY9qqOETxirZxCV8HE4fS6zYgM
ZVZfKY54ZQ9E6XixfPESk1enVe7fUTTtgt0aFl4QQXsTNI6SUmX58v1/vH/L+5e//1hAXYnP8HQ1
vP8nabnbLnDf3r8PQBzvsfdvlKwP//09719Pi0+Dp9D5/avf32hJU+6I5gELsPy9P/6p5UfrbDFV
NHEYHixj4Jmj033dFPwq/vmTRbeQuP78sVMLRJ/Q8d9H8n6cfxzT73/sj58SSfFUzmm+w2eWzOv3
wyDEw6SQB9j6P3/9w/H98SM/fM+HE/fx1Pz+OctHjPryRaIwX03RNXJp153OhKfUtsONrfBhSFEH
aH98k3l/oFbt92RaEuIUxPMJrCvk8SUkYQayyqqUVOe0dfJ1ZKE5g+u+F7BYPkN93sVZ8gaY75qT
uXBsaxdNVbdTTmZvVBe/6m70uNSRS4Nb6FYJLsCtNQ6fSAWUV1Qtm8bU4bHtwHzabIhXCVbMVZnV
LSyGgaxZhNUqNIqjCuNTG9TlpWL37vn1xQuK4t6WxxFZK/hjWjAakBj5XIivUJi/cMBEj6n5TWlC
5UWWwIhTCDDJZx53wXEuqc/Bnr5h4H/IxngbkfhjmUD/0CGvG6Z9GzvgaZrm4zV3U33McUCulDbP
qbIf1LTsIcIKhv546eJ4RT64iZpohkc55bRSAdx2z1f72PGeQ66VK16ite+mmOucId4Hxn0v+mbD
p96QyZmvQGiwIIfh7BrGY7RVdGzriNQUYiZ9n20XJ60NyRUZ+4lKNb/PzaeEUfcGle/3YCAyuLNx
lrT4AT2su1w6K1/8yKnZBOzO/0XZme1GjmxZ9lca9c7bZpzZqLoPPo+aQ0O8EKEIBefRaJy+vhc9
E511E+hCFZDpkFwekg+k8dg5e6/tdvGwk07dYCDPwf+G3RXhhLX2TCPZIypqrzQmqHt6GBiFcVeM
TXBv+MemGK70NX6Abt9XQpOo4I9E0LIPigdggF73LbVC/4LRCOcv7x5M2Y9akiPHNAlbrKSTW2A1
GjpNSGPbbkOdJvRos8fagpbpRYF3wDr8YOcsqHYenWOzIki6vRtKJz+W4cAcy3ozewMqXU8hgs6p
4tnSTrdSdWnZUd/78GKj5s4TYXKxJ8tZQaQlHwtJ/j4s7PEUKezN85Tyb4GRs4DuknoM19YkvmWE
deOKwmY2F9UuLkndYH6jwYjA26X3QHypvy9bZLAu+A4Q41crZpKJOAtQNYbcQi85robuUU0b6epW
L8Jp71fGhGA4N6tw48xRcqhl8isj6nhXCOtXOKXxfpwGeZCd6y9BcmvZ84zRmQDg88hynnT9wEtT
14JpQslc+c5Iwa4n3pfKEbiA7+BYTjQOEsfRBx2n2xwRPVkpm9DQvDNNc5TJeC4DDiy/idJnnOS2
UIIIBFoo3VgQdqir7VS53/u+Gc6t95nOz+0854dm9mngW+o6oZrtk3Y7R2hQbXP+ARLSWTAh93kZ
vsBS+MUUyW49HJcedicHcVhMEHdT5DgbPJjxJOIQwhvhfgxCwBHlQifjYvc+6pJD30p8amaXAOyu
uUdarpfOEdb+LLuEstrGLRMBSOtciJEIoq5vz6ZdyW06f/qC1lkpt1aBiKE1iUAWufdmKlVAMqeR
xJjuRWG/XcYD0DFGrtpugsZNvWQqgvT9Kaw4pGtqPLQzupa4iHB3WjgO8qkkk1uM3TbBy9nmAB5z
eK18tLU8NI3zvdQI8Xwb2SKYr2LlJWhGzKHAYVt37zJDwuuRxaKt+RfMnxUl87NZk6HzWxPzsx5H
99TrAHGsJ39zAA5r0oypIVL7VXrDLqTO34cdpndtIJgLLCwc3TwdyLLmAESKEi8+T4sGP9tkFO2T
pD1n5sU2/6TGGLsIrmNun2Y3N9ZJF2zGZfgcme1TUKYVulti2x1inrPkNYCiXRMIeMKtDf0kldfK
G/f9bJ5MO6CLavdHwhFfQKi1a2aKINkb6J++QQpc+8tJhi1RFRShDo2WEoT32igsctKL/iWlbWE1
4KwM/9HvBAdaaBNePWNSeFJF0+zyBv98NeWPIPKuk2OKLcMCy5O/Ossyt6rrLtgt3oKpqFYpRrOt
HoqXesZTnhYpqObFVROEnbsdZ5AQnpHjQpmpZ6CltTbNBNltXZz2SL5U9YBiLboaAjRx+lrXiumE
NfwIkU2szBzP2qQnRtdz9EqM0ZeJInmnltbTPLuntKSkULnpPVkd9lVrLcah2Tpoki+o0Vdxa3yq
lPVh8N4JCmTD0prVtQfrjmT31ZP6JJrvkxANQtSwZ/EDBqeMB9EkzZ64gBOwc1pzMwiY0GN2FiPJ
32NEeI2jMTk3ovhwKfSaTsDJ08gnVUi7DP7FyzwPB0nkHmwIKJszSAsikdZVUtnrOECorwvmpFU6
HkTab9wcyXOiwx+xHZNnbXX9QecVFDnnu6aBuwu6jNGHt6cp+t7LLjmT3PnljjxWW9BUKjaJWJkh
WhJ/NQ/0hf2EIzMOnGnrm2WzQpBXHwpz55bsN/xkEsCcVLnrvVMXNuV6DuNqQ5nf+OhasySbLkM4
D1hrqmiLVf4JXDgeDjt/UXpnuAZhSqyebFUTTYu9PUI9kuc2XrZ4SpmgsbsXGK4zEQ/ZuNY1ZgfL
7aFn2VT8XKpOQsHuRvDMfrBNEqRE3sYQfX5wuuh36M1HhCrenlKEZXlgsj2rlk0EyKC1oJu4WjpU
A76cXYDnbCXi6TymBTmLELnKfmXjxmPhdHOAF2WGEM/Jkm8hjUwSC0dScJPxwbSnl7LsaQojpN1V
gm4ey/eAw9doesy1kXWCmpiv+rE6tG7QbUlUdIgmAQ+1nKTkAkMyLg5TmBZ75q0J/TbM2H50yNIY
EzKUrLWWBjUNocNbIdFbFw4dEJoVLWMYTKR6uDTRF8EJROG0Hng8s0629ISeUl36ey3raeONzzNJ
5r/oi+dNjE9bwo6YGdC+RVn0pm0oR2mqKI5kcyZcgzzG+hhCUVs3bb53wmC+zztWnUVTz0n0y6ki
n7lIZp2mkpiCxjLvjKGItyGODvgx5nskk51/iubCPrDboVFHIGOhxnFrVvVdEuAPbzwXNnDUr6jK
h53yRHl0G2vnp4cOZs5pw8bN3fiF8M6BmV6nuAgOk5iexgUEnhlbBSXJTdue7UzMReK7mUAJKbbo
1Hl7pAZ2YTASgju+aS1NNnVtvzbB8DQhb8e07Wya2H3T9WjujPle26GFfqm7ipiSxC66q20HZwEx
xlCYEdrBWw1dfL+4/9cM3O9Sp4c248BU9pd+p1JvoQaXXAHWsUcSTFlJxKZhP8YxIsd1B1bfUYsv
Spb9SUaXauxemBOka98Iig19/6dZPnRtsUg2UTw1XYB/GRRfn/J0NOyy2Wgv6APtbT/2lFzBvJTi
zV0o6vjqQCjRsqf3SQRBw+RdGvdjFzwXyu1gMqT6ROt24XiSwrxNa7opf9ype3zLLeIgzMMMlhab
C1ixmktsjR/AZEal0dSvlEpNJjKLwW/Gwaexp7GBZTN/cGNvW82BON1uvIhAIjumdEq74Y8bN4QN
EnsW5nYt9MlbbhSZD94srAO2aZL8tH5H6ReuAD+ZpyE3KBa7WpLvoJLz4H7rkpg5ASG6H6hzt5ml
vYPMgvFUjy0KNKu6gOhtF05vCz4clPntKy5XJAzSEAIrx30Z8rixAZBlpi30F49W5vJV2A0MUeUQ
dftKOkdbTc0poi11Gm6v8K/vgQ54mynymbgWnqXPjk7DVV9j8r9Bft2FCY4ZiVrHGroUgYcfvZlZ
TvowBVZah8fb3yytmByzv/58QvdNFSFZjIU7nGhZp4vDfW53ejaebT0OJ/XBoLk9xcvPbw8aRxRv
o2mgLACkRq2vlqjSjNBdt8TVV7P/iDxRb3Pw+myyIWO1Nt2ItscmRrR2hu+qXJdNam/KxaRXCjDO
ODUQSpgeNHOx3GSqyE/znb+8KHDtvJw5oPNSh8kxCPGg0g46/PHDZf/OB8mgcPycfatmBrYQYJuO
jGsuerwSht2PNzTs7SblUrEZaVutzNZoGFzp5lRgdUfte5e6BRrUuks3VHESyDms/HG5yQyFZIZx
eXdo03lTdJOJB55qezB88yNz5u7oJ9kBLbdz8rLoR+OC6rVKjt+uAyMyZTDolxv62XjLocXoAb7V
lBOQnVbdnz+8fYXvFreNXzNJ6QKY3pqhZ2xMXMSX3prXj68qrxnlNCus4pwAZlxTXH6rXPhlYu4+
uMZ9sAL+LIm2cn1ENH0OGd2Dv7T4c41e/I6ItF/N/fCY++csFK92jleLvgZdXvE6s6/FFGg+mKP1
Jk356vQAOLuwh4/sPoUJ1Jl5hMJl6iM18RdZ1Zvoe+To96ZgHGrl/GoIvveeMTyiwHxV/YC/wvg2
ulQgXv9D9AF/W0JEM5pPz7Z/IL58HFtYWkEtxjWapWPhl2eDJj9geFrmRNgWZ6tDwE5pNjPQYtRX
UDKyKlUgQqZLFs9s6pa7/rpR9KMYOuj4iMdndbs/95pmDw//dPvZ3x6a5MvBd/uVtx8L3XnbdrTf
/va4PujR19/uvD1uVo6/E419rbKCqVBZlIdosvDrleJ34wxXGyTKrgmSdyKhyUah2wTh2/jmUQGs
vCLoTn0rNr5xLtLQP7faQHaai+sYwl9lLgiXzL8PgR4gsgAF1lh44SM+kALHJayXJ9taJmGOsYuy
gD2sYHWz+JHyGW30CdnmgEG8Z045KX7rvuru63GdlOOwdar2Klk8Lq53sock3wD0webTp08Wbloq
eoqbssogr4zpeVTFeOfEnFbt0ruL8pI5Rt19AnRt9xWSz8YsDjQSzINRNS9s+6HQds3ecWyWu07s
TDTKkAvKeetq+SzTZjzYOqLoJmrZw3GMyrqI95Z7Z5H5NcaNehjnfN8o0Z3i0Dy2DrBe0nHbferj
72bLQqmI4jq2PWtPJ5K9PsgZ4Iyco/a0URmTpNRK3+uxokVDlpPHNX8a3oT0+xPchh8yybud6bo/
Ve5fPVc9dk3+4HbRL9spIcfHJDVGGGLj/tuQmXvidTB++TBFBcXvpPASEuDGdvZb0fr4WSsGdbKY
flXKf21M4qubZRCgKg9ma/+NkCr0BjLqIMb4O7+LP1M1vLPa8xKro22Z7CXi+MUOxgfy1GtAtUzH
RtAUGecZ1sFdXzUDM5dZw74Lvoxf7LOGS+q7L9KNhi0iVG+Dd+IFxwmMAnua1wa5FWs38n7XQMH2
asYDr5CttdaJOWYRENCg2nDnZPPzgnYuwGTvZfFmufZPrwQgQy55umauNm0XLXTHNHb0eD5WmCxa
qjpZa4ZIug/rfdIWD7R6qXLZnFvxdjDMg1YEK43Alh38a6CaMZmL5MGw5HfPih+GqH9IEQM4ORvK
wSYlIwwjEnSChtY1qXxkqBtAfGb+duaep9q9nyE0oUMBO+Jo9skmzHjJEJhApF+GNZt0F4xz2SiE
Sfo6FuOHnVGuxqBWssp7bF16FZ3zJIb+DQ7zexnHV88ZDyk9eyfFJ59OxXffQ38292T3GZwW9lBd
qrL8wacPA92OHt0lBES585LOdTSn7MJCL5gr/XJVddHu8DVK+0szkmeB/jHmCNqUMzA70Q9zWbRr
CUSCtCnz4hXTZ6H83zVC8xohQdC2grNTPljqFxqYz166382XTpPbgaKYSMWm+jkJl3c//hr9jObZ
AgmJxvQuLqyPbF5aASYzC9W/ToE5sifCsKiI7WhzYlMby1shcP/guEy2KbwBDlPrDhzSa+e78SZF
J0wfXuya5fegFyFWAQQAk6HsbPnts/RxPSimibROCrKgFOTAcFhkgKSUuWIdCEgSDNlR1pvzBXYU
Q3qeeKZEvRH28JI2HY7guWTU35xj3X10uSgZ/b8lfpZtNZfVQhY0+/owOLeQgbIW2Jbh3Mej1QDI
NmmDwg4f0ZDLcgg2gxzvrN6lC5bzkcFn7Nvm4o4MNthc38eRCfX9HsPiKrabby1NXjdyLt1E7wqi
x7o1HbUCFnLElb1ymUnRWrN/DgIZjpk2m8mXMcwBTe0rgCSr9GlQw6qh8zrWjE90xQTEoPWLk4fV
igMwlRSwvLCD0foHztJFJ3xMB/WoLeMH1u4n3mHSOEau7f3DtBiqsUYbk7vRcXgydHevM7B6kXOo
iCcpBnNbFcMrDSbLE78RP5c6YELgZU+gj577bn6rh5pyTOak9BSXNmcAQtTKvnfQP0oaWDL5iTAk
I1XZWjzWHlATsgDVOul1jJnV2ikCkSLDITy+TNS+tAhWDRVSkh/AiGmH9eH3GYTlVvI8cs7K2Hhw
QrLMgEP2DfNKbX3SmjjPDhYlO6x/dt34ZtPXSWvlssv4qsHHr1s4M/vUc/ZGp17jBEhXg8vM1XSQ
k3z46iocqz1QTQHAVDcfC8x9zS7rThTGNZXzT2y5r2PEKJRJIYK4bdg5M0VD+Wq0XG2roP4ZxSmt
wBrYGYagXe+Hcqdo7K+ngO2prd4ZJtnrIfWJAzZNbF59j67NFFQP43Q0zf5X2LF/yfT80LrgJsK4
EBtkMzTLy9+CtigX1/4xakNOStQEUwrQRkG5Vz+NBNuRzkjuNbvuLHvQB0zu6R8Vz0UrMY41iNqq
ONdYGSiBi/7HFHnJNQnaNxASauUqEdxHdFNXzJI/JUOBA+6nZJsU2Pthg6whV/pbhAnFxsDptpkN
3s80XDimkhbobFqXaqbPKoC+bfpYABxHRi/q8BT5zp0/uvZzMz1bfYZSr0JeIVHjOWGXMqcgkqoQ
6H6W9pL23J8hRc25mYkkIgTBAPM27GcdNQeLjdjWy0hQza1IrsIa+Xrlsr8E1iEZP6vfmRwOC6Xv
ISFPAn2RWW88tIyruUVaVeqiO4FhAgfl10THyeAl9PP6uUszWii26veUm8k20HAAHSIiz6UzPTbM
8y6B3XkXN2nMHd6SGKGYU0F8Cmqyzc1rYOafUe/NlxAfxXFkJjaQm3jRy41fEdAwSj5evHvuyVx8
J9OYn6uRFrmo5/KcWGwQiVSgs4Ra8tTmOtgtNswpL+SB/tk9ZOsARSQ3vgZjBDixaJxg/0fslLLQ
BNHWj9zBobTmIiptvWR2K/pjXErubjdyQrlnBCjN7fnBZ3DvYqtfXImIPpeYsUtIyNwud0echWkR
H3pUv+RN2JeRiyEYCPDNxNJO61Er8Uyt2j97xzoW87PvEEWTC4dEZl1BceuYfvULvbuTY7HDFUGV
mKbm3oefvY46x3i0qm+RrjwQZnzjRnLagYxF0G1Uq952AKmYnF4w31B0Z0rNd/Ecc111qWZqYS1p
H7w9rknMctyXX8oGxGwt+Kh8xlklgRG5TOggmBIsAy55ny2MpsAbkc3p0Ni6wGPvcjrBaxuk2XYe
zG5vmmz3unQm1rtvbUpLg+F60fHbegbDc8WUf8K4nXbB3ejvB6uenvktGzPtDhMX9fssbSQYFVkh
w+vHtTsAnzb3YZLISzRxiVNmhpjRNGo+ZMjHzEnYMsTzkfhlcQhJ8DUCLEYx5UQOpuOsx54LlnuA
9ABbywLGm8hdvPgsMdExxJiNKzxivYF0AQAE9NAWeQzhvOD3WFJDAnzTmYO0mRCMklvFlSkhJmJt
iWjn8pbta5dGvAG+kB4FKcVDj/oC8QAmShsoMYJKZQH4m71TlNsPFZkMksYfFZShcC+9+oK9x83Q
q2s7WQus7sPMzm+wNP48LqBb20+30o6mI/aDazQ23jVO4TDPXXtfz/ZlVgVJt177kfXGr8AebLSk
xUpHi7ylytkQEODA60A8SP7BOQeYxWA6BIE7ssLM+tOepru5L5+rss+YeY7hqlKRv4mp4ayKy2aJ
qSUBUOK0UbL1iyla5b39OwsHEMl085A4keWXhufl/9nh6pt6RHY0QfMWIxJjrBm35FD6oflSTwlZ
ioPB7pP136r91TjFH0ZePVUKZoCMQoQsGQovkFJcXGN6npW/SRKWahvO9QYBFEDKcmZurO1N70ef
eaoQ1BLFsUoIWLmmyc+8dALIXYDDhKsUi9RUAxJDhpkQ17M2XOealUuoWoslOwpogrXZicYrZEwr
7ZZes2QFFczI3DdcMulDFw3vTUj5QUrQoYzYsIGpvAQpfEsCQc7TqBfLNEiEgJLJlV11iDIroprp
4oM1srNOyeRkKhFB9RnCk+XmnJUi754saR5S+1eYBfDpCxTXI6PVc5jGD9rpjWPITLqLJPCjpMSn
FMuzSkd/U0GlW2d5X2wLeoTLMQ5VxaI1PEP0Pk+dJOadC8Y0+sdY1+1RYL5KHZthTz8/5jJ/iJvC
PZSBWoIAZHIpndpYZaN3z/XwmxjrD04hcYwNtJ7EfAdHD0Yt4k7AiWb1ajKF2ru6+yzTdDhph3CU
YFjcJuNlSu2rqxOfXTD1hSqH1zZrV7M7oDph5jFC9IQ9UvO7un7tpkxI5vl707eatqJDfgX2Abtm
R2Vqzm+myMBI6L1yfCX08uoHp53XYwP/TC1ICiLhj3pGShM9lnVv4x93zj4ZLA6iZaYSzluOIsJy
4EnRl8XQXdqfcpbGrsx8euhMJOAA15sw6D5v1vjbO1aUwI0yABsYk0KFLXT+VjsQq+ja1b53Vry1
m7Kt1KayKREBHkerjMoKhTnuTxQi9IFpUvg2YRyB8wjziopp8QDfzH5i6JyzywEO7W/UK89x5oOD
ov+utp9uj2q7FoVmgKcVTMEC5aMG6WM471ABAj70EORIhxDB9Pfe4AZ7bBhUBal/Jy1VbYLGXjV2
mV49wdykcRGOZL5cB4jjrlUAdtZhNYu7Bjgci5eIjM9oKl7Y6zMzm+MDs5dzJjOKTdw0VfYZD5E4
SJdmsIInmjnJZ2kjYkXSEv/htZe9Db6eAS7I8X4dcgaQIM2+cyYKL96yOsTQFUEJYADHpIlMz7Ad
PAvfrXrA5o1sdFtN2Yo6ELpQiXku8j6IMTHW7DBfUptfCYaqX0dNeMwt3nF0UacCo9VK4YDV7sKC
zF/sZuRPZ1iN6Zkc7Lp/0BYVV67453GIWjKEMaeCUK9uj/QyNrS3JTVzGihgdvgBIpkQMlhUpD7W
yNfY7WpwqkNg/LbAaa2LBlBpPzOhyTBQt1hD0Fmt4QvRuzJ/sZ4uFrbsQdb04uA2Aff1+RtZk27i
GCnEYFabJO0vhDP98CTr0RL5U8VU1NDfNpHJOh8zP0bOyLng3BuDzYdkOk8NB8nEs/KBzBGIHYA6
nj46zV7MrZn6GAkftk2cWzylFEYGKjOlNss7wzAyXfG5M5Igs3Q9ovCgwbn3EBdaRe5vtIw/b9eT
ufGOeVQeJ5hXpvMzrtk61AH/5Na+ay00QTwUjh3Qo/49nvnsZGUYODVL7NCIUBI+vjszvbelVe7d
egSzGaTy0GIgULobd0XMJtc3Kef9fDC+uXE3ngZpHxoh7mblkuPa6O5aMXMvmJkevawcj0sN7OYD
SDyLRRO+6IeOBhuCOcOx0Wwx/OVwiM3+IeuWCQ8RMArtA4D99FBq90NFbX6+3Ri9/h6TLkPSUO1s
8wW6GmkRrunM9RvJJuRczt5bPBjIZ8HkXqdRJIdwxgnOOvrEsL3fz6Z4qp3O3bGWOGdLh2fEKNRD
I0EabPEPjQ8jOCdysFHyMdYcot0EwMvlIrkcVGIhOsTafjc8holpt7x/tNdOzoQzzQ5Ps00TlFd5
GYMjw56AnC92s2PnwVFkO9n5B6/Jgz1NfneFFoHBXbNEZYr2OGU4nm6yW6l7ay1N6AiaT4/CoF8F
lAnDslMzWzPaQtHBucjojxMxOlYieU97lKCQyo0N9eOjk9V33hhhKZthpHkPqvBQm7YJx9JgkBPO
UZnOFE3ETj3bnVMiw/nCYedvoLKlXA1H/F5oh3huIBCJjdo2A5yd2odgX1AuRah7StW8tlTG62Zk
DbotRLRXKuAKVrCqFZfjMCdKOLc+53LZjWqPvX8CM7Xh7CfNes3snuK2WTVjwubWKo+Fx9Sfzlq/
JWOrECBLhnCCugQlgkoRvYhpo+gAOMVfYzXWqn+T4KXLkLLMhgtDqc/IuKvJAYA+JDVq256L6u19
ct13Y0CbZks88yaOodsTrudxXkVUW2KIvs0UghtKV671MFAk9NSEIfou5hBAmCK/pikeyadngaiI
Cus1Ygl/CClaRxqZuOroKHCuJsLBnlim9AxYsEzJUpMh9+m6XlP1MHSIa2am3rFa8jGSOj61Xvy5
mP87lX8WJUcTQlrE3hKe6rTYzv3+OZLd68RhhUcJksqfh6BoGXqneL4JrHghJTxjxSKHlHpl15bN
HelwXB/9YyLjd1z0alMOGNGgQlCW8KAK4NNUOGx9wxZWeya+BAZ2umX+RrQs+SFgbQBJIKiutK7B
YIKDWScoP50IkQn6ALVa2t5rH6sLAQ/s4++MCIOgJxHMLetVr3Y9ogg0+6zkamLDl/Fwu6XkwyBC
q9JMP8ndvd5a6thIrFXBLh6ZREULLp02hu1evKVPydI+78J6oVxkxQPJSNeERWYFNquTELrikFdT
C7jKpc2sfz4UoYo3Du3zlbF8jn+siXo4gbwbdsGQfpIlGK8bQgkINiCou7fOeYqAwhmCdT5ytgOo
Zk8S3zVMoVYFfdu3vo8b3CJVtMu9aHor8ByKwV/aGforoaFzaEZHPPiV+BrH5yiozO80KlA8l/N8
SWw3PTjW3K4jzOobgwZVJUR+qprqmDimvlpjfyx6Nn+BtM1rT40DqRKdNXjsfeAGnCchhJQS+Sba
fg7nGuTBqvFyfuGQb5JWAXw1yk+nlAA8cs7H5Qhppf7ZBdM30yyvMAXuhgocSNj2hCJx3RWtfaT3
zSZHS8Z69JmH5ehxRMMiRZUILpQhWpBxmWVRscBmc0pxxtmR/33WxDbn+JxdO3tb1kPOE1QH3raO
k8/YC1+qrHksZ/udXJRfee4e4qFkVUsdvaKrsUY00/ORes8N5bU10CEkfJXOfk65ay8nUTPyh1RF
Y292FitkUd9HdbzG6svhXVN24LuFGjfRfBOsyEHeglnzDrcLdsjeVphnTHMpJH+HiAMGHtBq+7PZ
+p+18I+ZHeAONI+xBJlfd/XPUPkcsxxcQjsvo8+c3C7W+JnLoJhWxEGu3Akx71xy8fV7Dm2bQQoX
v/TTxUxNLHxwWM5dMyWQpODpEG/yMnYsd61IiSg3iGAU1Ip6KSdGiyyIBreyX92HNSeDKHFLK1rd
TmTfVejwVrdn3va4tFN3um9841n3tsE4HvsbVUQ9B3fm4g2eZi4Elod9swtY5GK8ViN0e9JlDjcQ
1e10idKAxOPyaqCdprfI5xthQtA6TddOzbIUIo7HsPHqLndzPpBA3VobjCWsDvhrNwXgj0oG62my
74wm512wvZYFTIS/E3su98v9YkJqRenqb0i8hWy0pPABuaegPPrT1R5Cvbn9reWxigUOPNKqimqY
Oct2p/aEuTYtziSdXHFELV16LjpxqbKVb4F4NmmHEAa561wW21pzUPh4mnIX9j7V0rLxyj/Nwjq1
mY99bOFkpUl5yIl+3oTRIrCDVczeKZ3IkTg7PnyqeNnbF8Z8Bf7306nZqYQF1+eYFjRM+GCfG8Ld
Uvm89kG4NVo2dxz9qxz+NDBljke/Cxmgm0uncCy3IdTGRrEVL3JKBM8PNh7wI4Y7GDKMwXpuTAdu
NIcsV3HCGlIaJ+R/7prlssnBUeFJn/dYNAh+bXCfZbg2yuZ7xSe3TbPgm8JYIxPjMVEAlJIiYGpq
a7aMS2RhS96ebBJeqFLP9qBfu2WXlbfeueutCQcFl2lfMC6Ph4cUbzdAz+RzMDnpW9vd64C8Ujej
rCWXA99X0R4iJP5oLEEaN3NAy3g5HocbH4kAOp7t79vajZeORoNEwT5Wh75bsosqPrLRsp79pk7v
vMn+yotPMGbjO2NQMXkXXHQI8XM0vTiZj1aWTKdGtuR3E8i1IQuoXiNryO5Teg/rPK1pwgD4xXhE
3qGs/GfGOetyiM0Nv2KHURh5EO47yRl0tFNyD4PxW6aneBO0GSKcSTHiF12ypnk4bJD0bMUgyQOc
WbFMOKq+hSaKkx+3Rs9opQlmAtXVg+Q5nlMPIdvktEc7Gcgmne4VHa8Z3ZKfhq9BKcnlw5aDDsfd
9xGuwbmGpwEzQiYkhcOTaXedpbnGRhRAmBvIuYkh549N9wD2CFPLlOVP0kJ5U7F8Y6TpEfWZGvAk
O/i1RROvNET5MLJbfJoRcGr0JH8gff73z/H/RF/Vwx/OdfXPf+f7nxW2tCSKu799+8+XquC/f1/+
zf97zL/+i39ek5/sdavf3X/5qP1Xdfej+FJ/f9C//Gb++p/PbvOj+/Ev32xvXMFH/dVOT1+Knf/t
WfA6lkf+d3/4v/57dEIo6XDB/v90wvOPUv1Q/4Im/OOf/IkmhD/IGNrzHOGzBAWmBIAyfKnuP/6N
+br5DwHxDT6Z7cN/c8AalBVmg//4N1v8gz66EJ5rUvTyE57Dn2hCy/1HEECK8IHbulAP7f8hmvBG
JfpPpALBHwBU4FtgziyfCfff4AkNRXCeRuCgJMANK80FYkMtLl43jIxQ53UkEpjqtMvkpBuSUBfG
qq1GVFae49cn7fmx3M4JqTduwqZtuS9bHnP7ql9kNH99W5F60Hetc7j9sAy/cyoDmltMIHJJar59
xXazPLVaW8e+Ofx1918/u92Xz0sk/V8/7iqV7WsLG9ktVTz2m2GX2BG62HxbGMkHYU5yl1MehQ1W
9iUIOxPZModtiR1RMb9LL24f7FqYX9Iq3s5uUx9a2i4YRcRLGY3jgfV2wzAsPufIKreAPH73nWYr
zejUvrSFOviavjZhT6holxuFgpYYzPxNFoJUQWtJDhe830dygm/vI6jwndH5xl6OwBLMXCBzWm7+
9u1YW98JhhRbNY/3eCO4IseoHQlIveaLik6q8FS7Uu2buhxPt5vcWWxafuEvl9RLHnr0NgMnWKPq
a0+3m0WPzOx0+d4RGuQir7kqIrUJ+6Rf/fU0bs9lXp7f7avbDc+j2ykxPMJUR1Nljv/55nYf4z3s
FHl3oGUVHhrEsU5SV6cUR4Zb5c3RX7tOHpMEBiDG8sl9IUXIU6fbjbAGQMdpfxi7uUWrxco+d7mx
Ywl/HoOEDKDRIThI7CBqjic3QTJHtTkhzjiF5JutzAaJnp6tHCE2clvb6bO9H6iLSAd9SgoLbbZV
Hcb7yOiDU9CQfG/JlHpBMyG3KiwzQvW3aecpaWL21QkBBouO0K7ZWBNaWm7LMLFpXTh6XTeS5AAf
9YVVnsKq//MGNJEgl4zt0HJXUgE18DFnMI1Dux2lgH5uNzfkz+2ranL6o8yfwtl+86aJzThnVUIq
CZwI6fqEDB/zQO+wDSUH4jnrQ5DqbYC1h4IvnxaLB35q/LYII5jnGMJSp9hfyIlm8DtoGKynSYTH
d57lCVPp8ui6YGiC95hH2uprVB/hiJwZ5WOfLs0IoR9tHRJX7HliK3vzp6GsiUOUVNFKejjuFhll
40oavmz4NnWNAKioIUQUIcyreHk7XNCmWNeQy/3xzgDJq3eirp/+9tq55vN+hF6878KW6dQgfUb/
2PHoU5Wn21e3cxOJ0+KPW07T0DGwOJbOQRM2a/Vc0RPjV/t/2TuPJceRNsu+ylivB2XQYtEbkgDJ
YOjIkBtYpIJ0aP30c+BRWcw/LGvRs26zTBgAgiJIwOH++b3nDnUcKMTrtgv+5M4lVLH1GuIzPG/X
ElFJzRmF4oJnZouSkzobaaUYGGMyTvrqC6omQBfr1KHTDI+5Ys9B1nvxarrZZ1lyIGMZ5FQooKWM
6sXohMsF1OFWrW2I5ejMllWfaBMQjV4xKvWtO7dMGyFrwUeBgdMtSB8L53A1GGF2StK42dWDNR4c
FX8UfvkLQHoKCANaim7dhDuh0fuM3oU+If2Lqo45TS8PlCmiTssJWg7e4ufEVB0AWh2yIbF3rZUU
iPlaa9/l015bhYzGukgM/e81uc8dNYradvpNXv1ujYyzroGOowhhwn2w1+J+hfw7tABDIicpNrWh
4aLXzMF3V/bmx0cCPX+oh24n2yC5y/FQo5mK1uyG/F1bVaLGusDSNFxkm8xMyaIsqrakkmVhPCJI
8eNi+Fg10T6WvT0cPE1wQ8jKN69IDGS1YXeRebfzHOnwFxakFpMHmxk9AFDqVW6LSvs6JqQp0FUG
matHNDHcW08jNUN+lejqBuZlTyOmWeZ+o0dbv1sEFBBqKbQvaI7UvAFa80/TCzniNDH+/miX3Vjp
tiExukwPMUpQNaIrs2i8UwCZoAlazbzVVVJqwMaT3tyKMMm2dAnmrdGUGZnUSbRrJqfeWWlzqej2
SGEv6REEN8B41zUj1aiTKN1B9ASPmSU/h+YhGY5V2ma5Ger991otsV3HVUXQN2+F9JhmzzF+zJlB
pzsR+WmMVVz2QdlzwVkRN94pzRFZyFW5cNadH2t6C+DNptkkOxiTD6LSTQx1ALkjWZVMSNLfXiWW
i0o8wqz14tSPduUzd1xsBBUP3yavGRswjQfzL8TJC+bborVB6cIYI5u6RaXlXagqLWzEWRSYmbgv
UGnWnYET3XXvCuYJmyXX98ypdnwFbXl06NxCi+ZeIPfNNnwHLyc0imnuCVcl+l5NBUGGov/Cqkmx
2nZc8fvQq24IS3WOENmvhkmdDpR/lwt0k5sR0QZ3fJNQeCJucV9bke9m2tHVHTwgZgQRWYHDV+nD
yaPuUk8+PpMdKp8wsKOSUrD8fUSDMFyuyUVMR2hvONMFaAbRLSPW5P5+mteW2LzukgFaRm3GAqW4
kV94uOxqLgG5IJkmDYyqeOrJL0QoTLcnXzs7clGsa27F4BmlLNIuFUzGxwOeTbNAhGr+o5nGGwqy
46UO+X0bE5mdUaihbKbdpyXBsBNaWh2VGpU3rG358JxE5fvc0nkzxoboQKXHRzCre0wAuDWcB1HB
fddGg0yx2blIwsoPpxEjVozigxHwNhufGXu0PkI7PODVsKnixne99ZJGTa/FhnJorPpZDPaXLETS
ECstqWzx/NXKmWVBozRyMVJzSa460qz3Ov6V3kUgkTMxtLUQ+AjmGrsRG5ltGEE1Gz9b3b4u58U6
9mtA3UBiQKcly1NDxi2AtyEwlhRCVVM/2QNxJEn+5OAWJJjQF8ZqRUyoNlhpTE1wca7bTL0EkjAE
jHbenBID1ML42KD/5A8LKhCUuYfUIWQH3RhEELc+5DUWtNwBj1hO+Y6RznofeK+Y+N4qVW0dO/RZ
2xVxcZiyTr/Fo0Fi2syUAjUA6k3UX+Fidevdh9hlprPR+YcTgiIAiAHd1R5FDbOwzjjGoPAFiThe
tquSkbHeMmlPLfckFyW2bYLn8XLlW6cadjDk9a5p8HKGC7WGJaT3N8EuYCAJRqL7oml5ven6AfoL
rmBgT9ouXbFP3oTWRyAqgtGyhzLCRadFpwnXDFDUTR7ZxSZRxRsl+Jd5HrW7ISbnCQV5j2AHYzJG
13l6Q3xDvpTVHD2SqmnT2pIUN4eQHIru5ILy9Xrhu1taF6R8xcjJKV2VAuWwcWuLPr3PEkEl24D8
hEfhaLiws6h3otIhMs223E01AUW0RYq8KK0CxQI2M3fRo17XAONmGFIthlcMC+mRu2pQmJgKysI2
gnwyd/HikAweF69DCdIlSbnlpYR/OVinGocKnojVfGcqw5vbd2bgxeoTUWMQE+z70arEwSzd1wyA
LoMYk+hfj9rzla0P/dZkHsN3pnK86skoKeDmOBX1bNVwu0BbvNfcHa8Uj086fOmjO2rMp9juSmRR
4MCauEGzN8ePJtJg8v1UUgYoRqFUuO0MTH0ltfWNOXL4hK1yZyXtm8P/Ma1wOjS+VZE5uKTOI56N
alct6WVn5XRJ2yreVXjpjNFYUAgOd/OqfHOgZUFKtDaT5X1niouG0ASYaZZOtreHUN0r6mTvyhH3
sn0zpKXHVYwbKxer8SQj8NkhQK7qJzgmXrYNNWufzyX8Y2wUZFmHt9FIVR2mxCiGB/L4vuO92QPY
YUq0dQMjT33q1c/RVHyNYiy9ywjhpl4UD5Qm6lmduQlcmyri/v4Vw2v+Vevs96EemIpyUV1p/Qu2
WcZQDhxf0DTBHFnOTvPyeK7EkZQTElPFBIanthkzzetwbZjSNDC5bTDEsqowDOQB54U86LxJCZZn
ImoTF3Lnp4f/P/eJBKaEUiUIVHAe0DuK1lGNsd5xtSmsGS2v23KR/LMmN0cj+/WwTZ8xYNqJ3JgC
ffpCZ0+udbZaHSM12jSZfaUIxgxyt1yI9ajzoed9co3Jb3pv//rw+WXS0vr7zdBWDXw35xdSFSs6
zjgs5a7zgb+9wfl1BriYdBdNG2Gi/GjyoZKe8z7Mu+OSEoa8VPVzut7jkrUb34ctFDyKj8zFr6Nt
uVMuzsec95XzOro/b386BpUw7mKle83hF/522KfXy+SA4dNz4/UjnfcVfUXEx8eRf/xkPdGu28xd
A0LPLwcbpgtIjL+rTCbGgXM6t5objUGh0dEeWsof54W99rrkZj3PNZYa8qUT2dcasCMw8P3n8Y/t
Pz9m/nOUPD5rCJLuppKxrAk3DldjJmwVA4hKbqMcCucF3qsbuUr9nUHFRFDa1Hb0DVf3lFw7LwDn
/L5PhUWc05gezkfItUKJQCi2mMOz/3yCfP6f9nHFYD07v/z5GNXDn1LBilLxAuAjG1g0xQ/FFrPf
V4q7l3W5v4uE/1vC/I5bBoVh1yDu/r0euWYqUHT89xLmVVl0n+JV/n7O3zVM2ue/1mqjY6pQ58hB
h1/7q4ap2dQwNc1RDZPUBk3lnX7VML21humpqm672HrsNYrg7xqmaf5l2KblEfigWpb9P6xh6ob2
CaCrYjCwNYN/huWCGHc/Yc6rpcz0MJyxwM7tHRFC9HKzsjiQTAYKRFGPS0HSGyl2J9GjhsiH5M1t
XUYdk61tgJ9trTo+9SqJ9doSpZCaftJRZ8K8s151t7s3UcJgTKDWPg+kEWlAkZDUF3TznafWKu/E
aN14sY7yi7Aq9Us2d18hVfgltDBfS+J5kzXGa5xN3wodXYwpuhvQYupdTPJp0ZqbTCGYNA970knJ
QdNyc/KHzjSArUA+ym7rBRChhRtnBoNS/uS27I9zs4dojDq6N4sgbrJlX+cQ8qIwJ/cArIQWr1C1
JHrJc7o0iTN/R3JImctyt25jRgdm6zeqieFzBpsfDe/TomZ3oiv93muQvS9NeunopDhS1zz0CzGy
eQ90c8F6Sp8z+V4TrlcMeRl4FtYa5DN6q+5VtyTK02Oy3+t9YZLazBHTXkefX1uZfYHSLNnHRGMj
peAO7vKXm1PfX6bEMEDaDGwlT3zSslAkjZmv0/Pcpfp8i1WqgJpxg+pqp1cZkHomk7eJ4T2gCcHD
0qi3HX6oTa8U3XbJ4hJ45UPLOeArGoYBmHsvWtNOfq2vFQkbzFwSRwEOb4pUFR4ekusDRp+vXoqb
ziatlzog0eweUfAV5SRSNvxUcyLm1qFAJzYwhIhvAP1sj9bYedPy4d5eTBRyCDq3BXJcpnsJtp8X
UJfkct7UY9zAWc9/phlu5Um45s6cj3HnmYd54DUgBz05VSE2AuvfLs71dwbk08EAIjClMe7LDEaK
mpfhIbcQqcT2dA3yEv3OMu6mhJukUahWUEyutk8cEXClXIkFv0eUgvbJnLcC9R1ehMiiBNI1G/U6
hreC5K16F50JbL4jWVBtsbuvM2t2BVx/Mi4N3b5QInxJXpMSJJqDhM/1n2A2q2Ms+hc1yRe/mQiy
w5zhTyW5LEajd5vOjk6dTebYt0zpCKIDg76x47LYmySPXzLdEW+TWL/zyqzYxSji7+P4KYy9/ATk
jsF8Yo18nninpMQP4AjCtw82YUruV6ysDUSmNr9ZpOvGoHrUZjWTFkGkIRfuwFQIrm9oYJbjMt2/
Cq1wUx4hNT57BqzzCuYXOcnhtoFEiETEeRdN+L2jAcMdqxEDOOtBQuGhnScKxrP1A9DrlaEWvHY6
gqus+34zJSOnOggpuGBaQa0n7cEVYST1quoAgG9NWUTAwxS+ZlzEGrHHljsdncrAX0LeH1iZbkeJ
MvJN4fpNgqIYCgX8mkIwwZlDpMa2Qk5gtAe6yHy1q74lCQNROYVgBLTAADms79IOk3cAKLLxFtrn
sdFcfluSkwIlUjFMm0dczH4DuCSEiVaopX7KkvE9t2G8tv10sHpUU4sNjcZWDez7iciAWpTjMdXj
l8qLr1XkoLvYBW0zlJxySbZydHKEcG6x7EjnjplsxTpOekigkiG8rzyxJXMEjYziMW7LX6JS4wwr
JoPyCjmIKmWB1O+bdj5OGqIQYtTRTeC2NJV31xD3WR6/W0VyUwgDvaMDjG4M225XR/Nd2s9X8WOS
gALV5h2Z3912UsWWYsC+HtsyUO3EpaqApG3uw0NjztuxmjC3HHsrb9Ds6tlFt5a2GMYBlihQgIGX
WHvSydoPzr2YorkFQMKL1NN5lzwCmZJKX+7jOR+PrU/8bVuPKeHOC6Pu1FWoby4lRvh1jYLK7aLY
340MMkxsaPtzYdFap8fkplxkjS18RBw/yVgfKZU77bSfV3iuidoXFpG6aSeLa8Edo5t2aY+2DiNk
CBEc1cw4ocNtmCdwqDWTFHodr3SQBUXKOvLYyhqq2+lrKWAtp8pFW1EFWvgatnIGTC5k9b1di+rn
fVq34l5jqC2wx5w7jdsoSTktklhaQvR/9wbsyQr9QxDpy5cSHYaRle71gn45bpOcSFmCqtZenVxU
FnY8M4qPfSuYSmzQG9XWifOKrCTLvsUm8dyF4o68xQ6XD86NMrpyKd8fDUcFJNVUkTg02d+13MTS
mGLvoofJLgt1K+u7bb3+ms08HsfuUeBHBi+Ae5nwo0jgU9GLKJgm972jI9qlRn3KR+snIwzLV1xq
vMDMb85dYtk/VZ1rSvrMshtKUR5ked/Rv3mDHR6cuQwiOwLi3MUAwJm8v5ALb4U8EDjJB5arWkfz
SHG182syEDEG5n7NAG/jTB438IxUzsqkOmxLjJ+c05ATHQb+pAvzDkvqg6mK4UKUF7ibmZmx4xza
l3oZZfZw5OJ8IwW5DERnH9EcCBBT2kEUFEjE2BIJb0boBMKMKp88Awy1B/NhDihO1yqjfKfz4tM+
jI8Nak/suGLshApsiqGBQHeDbqGEnrIOIZqkqnyR1D/kd3NeyEmQ8+bHWiqagAny+8Gk4i0XSzdj
RkhQp6ZLiUjQBLdHMUPjOxntqdoLj9iU9X1kvqdcYDa2fEfTX4oMg8p6OiwKl29kEk1cq/pPfUb+
NeM9UotwP7pzEn+N8ekqU+yCYF1P72mtIrhryMZ5U2QEyh7kI1iamwVIKkcKWTtYYAujRAEF+vcR
8rFGMQNzaOMUbSLS5X9eeCgGlMo6WVLy1Yz1mpNrHy/z8RbrJ5Brv72N3O5F/+iONefpP4fINfky
Hx/n/FbnY+S+MrR8c1bcaC9S5+3Tg/+6KR/49JofH/Xj7eTjHzvkd/bbn/HbqjwqdHtCAqcpmy5z
5u8+vs7zS/92+B//kj8//sdD//ShHWFSxXP7AAdqjjyzjZm6SeNTOWtAbWvcimGzNAf5QDhrlf1x
jIiSDEnZerh8yBKPXCRc8rH14DCADyLmuC9cModWtd6fVtuKLp5Sg58pNFJCKF6NO2Oi6L9xSibl
FT131K18qtyWCy0uhlUGtZu0gZSqKne7XdXi/TDrEzpb/giTSa2qxfamchv1zWHw6k1ug8hfy0kz
aY5M0XAj2lFUunFETdocJ7Qsc7nrKSc3p0TlzD1vy53KeubLtU9PKddp+qGjW7TOVctFs87ZyjU9
S6edmdIPkBUz+SIolLx5K1eHMAZfId9eyL1y9be9o2u8FBYdEnsF2JCravhuuYbPwXbaxNiN+lTJ
j92wFmFSFxLBlOmPeLzeI91mHLReXnLRrWspnWFsWF7q6+iCC2ArXkrBXl2mE2k9wDC8/gBIZq3F
QeVCqVi5FUlHK9Rr/W6M7rsYYXTKF2RgSk1xfdUQnT6xokc7Gb8vI9YUAX5F/h1hZj+E9ZgFn4uJ
tL3OkeedP5++3jGHuSw352+xEgCfsV4wFS5cwSyzhQGvWcUS9JTAmqmGjzCTaR55iLn+wI2Rw6jQ
LF/FcbB8EHxUPMD7GeX3HBr3U5Pu6RJMuy4huw3s50HSa6B04n9LtAidt6Nru486aNZdN0ZGyuX6
EeTnCu1kOnY6DIWio/dm3H0cuJZa5e8pN4u+/5Yac7Ih5ZDia5lmuKzWqlm/FvIk5RUjNH+a3M4+
hDjigGN4RoDaErymCWT6s9UVVNFVxzzkqyCIsDjwK6sgiHPhZxULpprX71/+Eq186X825QOJa/zI
Byrms9cQOsSMDTPEKBlUrNWMssJ6F3MvrfjK5K8lT+tIxQBhMbyAnP5xysrH5EKWgM+bv53Q/1SJ
P87vfzblwecv5vzcTy/FtMtE3+NKXnLyXJMfRm4Kqfk4b8u1j50LlsaNGjnEt66/QETE+0FdQPit
17R8W8aaXMlydZKX2seqvL7lp6Hn9+sCzOQbnT9yVBXudqKfqHj9F3O970sCUqyEyuLLy4SySUnJ
ejbfyqao9l48ZIeyjWPVl4d/rIbrhYInw+rpU3RrwyDPVLl2Xpz3zYswQeDrPkxRVP6/2iT5N8lF
N2jc8uUqcZr0T+Xqx6fHV3FjMSlUdnkwsN4yDRTYk4duoM6ZIrbNr678IGZzoQO7OMov25O6m/Wt
zt/9eZ9Toq0sQNZuzgfLtzxvyrXz4vwznvedX+/Tc5PisYcDRRvGVyMbThAHTXGQ2/LK4xvPOtS1
PP7x4ZcKP0aCrWQnX0v+pudzywPDoCj4sOQXr2Py51LiN8BpSldGnil/XpUv8dFUTSUpuG6V7/K1
85auCwxlJak1v9bkvvOmfFSywv5Hx8mDx/DbqDUFPuRfky0YODht5UeVO/HYsv1xMsu9nl70a9n8
1xN+O0quft6WT/p41Y/X+ven/vY4QhRwNWBxFjhgspmRtxG5Jl/xT/vOh8hHddkLlKvnhfw9zpty
TT7vX1+10ly+gfNT5IGf3upP+z696qd3itYGf1L9po97xuhr155KgjHUy15e6+fFIhFo43oOnHfK
tfO+RQgucbmNTIPVjyNlcytf/Hzob4/IVbQUYPZRGX2c0baU9pwvlN+2P1bldfXbXrktj5fX2d/P
9JztlOTbHmo9JT06x/U3Fcuyrpq3+ZLZDJ66wAIrvMdIAIFmfARhDA617QEnl2uk0lQ5d9SFwTgv
ff1YZe3RrA2ikzV7fi2IObIR1D/qWujheESwCA/1gVSRJCibyfMxYsRHQEYTCRX3xYR3RzPgx5PU
Vl0iaYCwHHXpkeTOS2Y8KTdSJ9nGM1IBdxD1fiTlShsmG33n2sZ9/oM/mpOlmDE6M6haxARLcpW3
ydurvLGeFwDDf91tf7vlytU/Hf5pn7x1y30f7/Cn5328w5h5iOf2KmhcsV6ackEUBWfuedtb+5GT
1LLKnXJ7XBuoj51/fPzT022rA/kJHn2jdGujJp8uXIeMEnnkkJFMo0/1nXxglpfgn1dRNUZbKy+/
aUlj40dNJmp46PvAeXPbJHMwHWMgVqQaVfzQ5dOYms4hKV4ykZvEI+NeKFrnYlRBPDCOuhjcznxq
q+RWg3ThTt61UQzviZtWb65i+HorrFert+4RdXyrdOI0EppnP6Hrf0C0iIVxgW5DrMmI8WfBMqPF
KrGzypp725NkZsGRFykMkZo6475T+lPzZkexFegRPcMahg9vcRvlanQg2DrzmZAnpmVBjkLgBGnO
eXvwAC9tNSs7wRAXB27xL5mtM59YEj2lKOGT3fevUUwqRZSLNXdOx7RIdFCfDFTBKIRvanetwJP5
sCHClgtjwrE5hPM1sUxUKXBxUjIENY5BBRoJRYu5Ys1CN2QSIrKPWmw7ZgsQtjDL74rm3Zj47VC6
dHu7Un4KZZpRW4OBRSgE5sd6ym2CyhwKc3UFimSIU4wSKKQcIuooDvhtGT6js7hzRbpz06Qm/YZv
dciTrf7VIBbxup+7ZevVamClVuCQjubnovg+uyR1KrjsyniaAgbJvT9nxW1dqt4N475vjhdD3S0d
LLNluV106tfamJvHfIirrQNYoy2qoGYuul1I7tFDHN0ANPGaKrnPsI3KeYtbBK3JIW/MCyUd7EBM
ahOMZUb3k0kEj1ThQKviagd7FYvpKgikbKGZzc7oqHgqhfEwlrV7subaBMVe7Jq6ffSW0Ng5IOVh
d3gP6dTN20xtk7sUUGIcp/tMTApZzjVCJVf7gtbOgy7lmRsaKHAluFEAcBZgT+EiVsa4nWMSLIrG
WnxUP9aWlBVkzvU77swS9Uim76rJdDczoSKXjtYiO1SK1969LhCEbfW8Q7CWKRTKNedRzNo7o09G
lSbRYQVBP1MIEG4sJ4rOBWUmssBJih6+2gS4bD2TCD6EUZe1MWJdrjL8fTihjLXVo960mwr0atDB
57y4bPqIdAGtP3ZjB0/tyOyi4iOgeDWnaAoyCqx13xzEjQlQg3EucxWe1rwuENCEZ7WwQu0vZsg0
T1t8dyrs57Ohfk2rqXhoBkiEhQWQxS5J0NET7bqbqZUz34JZdDx5S+I+jLl26YCR22AzCMoxupya
oj2MFvcVZNKbXi+j/dz/AM5U3GZj9p2cp0NCfIOfNiWTcx1RWgAMkGw+6L36dbEL/YqWIqOCgJKG
29BrNs39Cm8jW7uuX3KQGj6UJ8JYMBcOLVK+mZMt6+P3pbMriCQIAkukMyAIX0qgCgi+yPp6s0em
EtL5JRoJyFw6/dIe9TfF7T0Elwn9qMFX2/u5+gahJL5LVfB3yK2nIGobik2xsh2Mprl0XFJYNHt8
1fFIBz014jlJIk5p55sW4i0bFJHdoEemlGgQBF5qFaga58scmWKngb31y3DK4ajoW6+lxdBVztkU
4/OwziXmlai3VeV9F5TaxDTuq3BeLvO4uHNqLBddNPmOc8zQZmVa/uwl3A2JHCgaTj9Snx9cPEpU
ShEvUfcsLGuPyupOd3Mglsk1tz/bggpiwx+I+B39uX4o1Ub/FhWbaiifxyIOiaqIYXiTkdXmfJGK
hto1hQHU8Ha7aH7SreHZG8lxyOcZBBCNPx3MW2GJ0zjRkBrKghW7grfkriRpreaq7U3D4ENbT4NV
qhd1+Iw2ntBuB25/+2TS30HEB7slXPSTK2Og0/BOD9HTNQCcEJW1u3GpTk2+FsnRahLKo4GNSg7E
Xk7X5qSEu8RsuUPM3JfAxi/A45r5kv7MBr7JT7M0bcTTMchdskvCyt0PRiYYwZvUaZeCVHeiwcXY
F0esyQRK6mbPhCZXeYSzEsTePO47ftQZ0thVWCFtdJlkDqo1j8CrmkPSQ2NNwcusLT9XYD8yn01h
N2hKFLELuAHm1iBLuN5r1TFnqjdMBSE9+qlE3bdoITGyM+6GkSBl8pMEF5QeTCbpmTFImcKKoytA
i4+WWoFdnLPs1CuQJOf3uq2Ua/B/nC5xfjUqCnI6kYLrdyioWAN5VKm5z2saS5oGUKdDuB0GgcKv
aU9uhEWlp97/TPt4sj0R4TziRCV0DuY7jZWuKZVvAMGjMr/rRJnsoVSJXWZ46d7I4rdUK69Tt9Q2
xDWRetkQiEUt/0pXhtulS09eQ/PWh/ZXRsz7tqZY62EdZYpoa6XoKpnWYyI0jK50W4dVX7vAq1f0
RUPSVD9ozFbZ052VWPG+yrFSmuVyMIrCO11oFXPBE5fjSVUec0CmcAU1FQK1bW6N5FltR9fP30OS
Bnxl6fNgSulYJ1F/SOanQbWr7aDc4ZFNLnTLvptmY8/EXBZHBq7g0MAwPF96WI4IEfOgY62zN1P/
xuw2F2jIC5WmUA5hrm0toT2Sn97dkWiMA4YsVzcej33ON1TQuDQezFZNReOshH5TXY5T691HSTQe
G8KVE7H4uk2akwMSaxRlCQRnPKQqWnpmlHPAjmlk3c52MtCMGxlgmfpCB1S7HXP64+Qp+YVOHE3V
icknzIumb0keeh2x0yyItihrUNokeUFLUtrI1xVY5G1dP4barbPk19k4IK94M7yF2ANjoLSl174R
E2yr2tNa+LEs5qJSggiTeT1tcYj0CZzrQScBOjuZystMJhy47ZGrPicUAjTxK/xCPLLG8mUiRyNp
a76GAmYPJwmZgbmyL/RVnexar8hM/UlUp1HJNT+fMJIbk8gPyTA+YQs7aE5RH7u0ATfmZAs3uWPo
oKOCldwfPXveWV5EhzmJibhQbuO+2KDJpp2MdoZWLfepEVAZzlfkGETIa0cJp+sQi6iXMfmkp3T3
m/mdShvAbiv+XhXL5WTAOGK+lm9ipZEdS4eYrzIZbhbghJXxgErC3bSJpewmSOTcMRs4NNB76mq5
4K7ETHBfcwkm8yYU7cuA+mIXWdWri7sIkAY61tbdeV78U8zZK0oTgsKoS1w2BZkHs0F2hzVYhyly
vxJ08sUSYUa8SqqiFUX92uZwbiLNeoidZxiiBdPRyLMbMlV9rUouhXXlKG9OBPEg6Rk7zMpJGZfx
clznqmYFakpJvyXCYUsA5K4ssvg+GdoTERnO0VlVzVmM73qmUa71Ot/NmsOsL85ibK9ZDmuMAM0j
dKEnd3Z/NhiPtpWwja2HEWaI56sBGUDWYNey3W7eNxa4WsBrXtZXx0S59XS73s4292IXZowO+4ai
U0+e3YR5BzDTJYMLxgxioLp8MfFTHXK3NAPlpRh1OuqlV570hMl0AT7LtsyHhNbBcY+06I8C67pN
meqkNrfZRJJXLsZvS2/+DAvs4QkSoCRFPiTMKxi86W6phkOK7yyo03JnrzL9kkDE4xiG17jOdLLj
js46V5isE1xJP+7xzxGSGCur1FRNkLmvLRCNn9GOt/00XcCeTulVwX2DRbXji+S8J9NXgIzcE346
bIxOPRAYYd4Bx0H0wkQoaCclfi3m5rq1ouYaLzZSEmJDbvJICwhZBl9XVdc4iDa4UIvrLJkCs1uH
JmO9TWf3TQidCUID92Rlk2FEzOZjjFZ6pgcwhdV9ik+j1My9OXSk3hkgteKwTQnGHS9zeM8R05K7
1Naf5lr77ixRvqswxmwSJ8yDyjIE5IZ0z7DhpS7RTvdoDnKQbUiWRwdsCrdPbanJk2z2U4+SwHP8
ic9/oS/944ho4aJIb3vVWHvodozpSrwXwrl0AIpsLa/Gl7PCQXvNguwwlTZQAsJJOQvBEy7XHvzO
qXe/Wa41vpSu90y2RLNpjfx7kio2JjENtY1THSaD8ys3CbKz9CeM888tyh4mSDW/i2zw9IUOJY8A
EcCnY0DYH+ahOjpoBUEv5Oc84B+zdiInDWhB7JQmymORzgl2ShCk5SwAn1BFL7Tl2Y7h56gTSd8u
v6VNanmqgBmJmnnBp0H2pE1/oJnLCvIIcMGSGh/c2kExrkdjhFeL8H5fzcOwQbvqKEO5HfVc20eO
h90C02OfTyD4bRiWiUlHR59QdeLVcXdOk4KOiO7IR80C8q+Zh8m55WZovjQL250TI1bRyKLRo6C0
QGklEXCDCZ7BJmoHuhyxk/kj1c6cu/9FM86HMauwb3QVWO+O4nPuXmZqDc6p76xnwXCJrGgAyqjS
thZU822IhG0ZMAGgshUHI7EQJTMtNjUjgYNpS6ZGhHqMfvANSH57yhl80JLlWYsharaCmIgnhokE
VDTLiEo5hjhpkxAFGrDdi4RWU4j5AIDiTtgOUU7edOSihmkRJnyUzrkpQDsE7mQoKzNk61TNcJcK
rA8h4q3YMZk5aVCnkf2ewoPruOA4AwMtofWPCgsVq0fabDjnT2pq0Mxz0xpjW4HVjS+lxcF50ZT3
09gSFnofm91T2pUEqEQZAD/yIEntOvJrNBEo3TDdKl7Ej2e6C4xO7B3EKHNBOwTSlGoOJsB7iivS
5Jj3vtNIGd6jKCv2jknUj5ZmO9zIaAQXTbvRdIGcLqQzozW6vhsjn8CKn2ASgeMos7evkuxHMtpf
mb/frx/xmNr9m0WVCx9Q/thAh1fTuVsDa/YEuwKJRLm+G/sXPYTW43iXiRdEBAnvAK9Zp591rWRY
cSP+Ase91xmCbIwIh4cZCXpHEeC5hZ+0soaAcQXAlTa+BlSKRXgaUiwXBFMUTc9toH9c9P5FaJF+
XfLt3WAHvlYnqD42uadUQYrWx1teBF5jPKTuOgdrO9FO69YaxHzT12UTtBrmpqSeqk1haBFIwBTm
pNZt/ldbLCELX+bqx3//1/u/aYs103PR4v67tpia//vvYuS/n/ALjqD+pVmOoyHYNRzrH1GxZ//F
5Whrtu5onqPbln0WFRt/WUh9Xcc0XM/meSh9f4mKVUTFeNhdFamx6azP+sWF+A9x+Jl38X+gEN+W
SdG1//1fmuOtouH/BCMY0J6QbJCiqDuGAZ6h+vZ+nxTRevz/nQXorcJJXPpV2fPUITJrYssnF4bh
gYfjJ0yf6J4nl4BZLttkaU8xZ/TWmfV3JTUYAROxuA+r8gqgynBZuW9xjUDJwIlIQFOycBeq8p/z
zIhxnr3vSEm7RtFOZu5sgUQqB9jL+hdDXfypco1TpTaXyTCr1/34GDZqdhRFRhbLmH/RVdW4mwma
VNrpYq5G7BYRRWtC7Cn4FCFJv6P7YFaAHBrajV0m9nrUuJdRQ/Brw6ylRX0vMCiP0rzRskWN4Sul
I7aV5sAXzRz8i7n9HHupesPoHSUwtvoqjRaSDNbbeMgIuWIeuS7sH46dE8kVDz/AfeX+Qtg0BrXp
aLrtY02nKnDyFvltiBzTLA3lZJozeSfd65gYynXC6GwYdaTYBBSEhQabBcdTZZhXjHwFtUD7VLbJ
ISqX+Q4IOPHZPaQgI6+3jsgWsN16ug9n90LrBjUAEV1uGss5QpZhCkyB4P3/2DuvNUeRLmvfytwA
3xNA4E7lbaZSacqc8FSWwXsIzNXPC9VfV3X///TMnM9BUZIyU0ISEBF7r/UuvXzsqZNFMl5X3sAK
Bba0OVrRuS4h3bk9fHm4KNMZVDy5vUdsaJuhgqgwWHAwnWaLanjrAaKEBjy+Mwk3LoCCxdbpcVKZ
Q/4gVafvBxuDW51/lnXzShZWB05b7iFUZXvdt76hYIbBk9rNCbtbymA8OpR2nGzP8sUG63ZrYYWe
Otvst/p07zK9OjUMSvZI48FymRNFzplIBcNQ9DqAWm8dpu4opuQP08zPJhXjc04OE5nAUKZ7d2e/
JW0e7CePaNBBw/Cahu+yx9hRG7AMVIJEIrAepFVkO+hxwyEqvmvsHkORSHbJkGl7EXefctyKjHLM
S1Tbw973rSMc53NfkYfVOAHJYGad02ZO281kNSYSaeq3yvmWFxY+Omn0NLj9bzriioOZNBLfiIsP
CI/LbOxkBqk5T1auCJjtq5kRZ+k711afcxEOh1S21ySYirPvkyFT9O0x0wqKCdQHJsPejkitC+rH
BaD/oCGWIabz5W30sC5OCQfYvpp15qX70SIW4jzCcFKa4R8zo3yqa2Ve0byqS6z/kPWQXkMUrFvy
HODWaxAgGmS8pSPrM4CD/MwZN8DEE+dMlt2x9Op807YRhWv4YjJhoR86mX0RBWozCM4kGn8KxnZO
SpjzMmszPAFPophkPQhj8dHGqHfmcK5+/GSC6NinqBjXmqU99hk6FJCzSK5XhHAKUm/EBpLXcz7z
uAhIQHFt2z2gXvTyJTwvAlipvrqts5spyV4CFhNpncVAXcF+RiNjKyouHT2SqE8Zu+PkYwtN1nfU
QzCArxg/E7HmkS1IlTF073XPhUsfRyr6zMoMNzpb5LmuKp+jJs4/6zA/Dz2wmFWYmZvMMNKtKJon
Kj4/pE9kTZKdg4hYRA9EF5O2764dHO0ClqPhsw6dkYwsRL6y3y4prXDNC5apJHVgKYYnZVGqBxQ9
oSYaYUx0Tbhvo0+Dba4SvwFems0gx8ndDoKUFS7aANZagijSgrrxPLOsG4iT97pg8jP5HckhMNYf
SKmtWnDhsJKNMn2UTa92nWV/VbBY11RrUAbZVb6zoA2vxqQzjjRIqX2lRshE81YT5wMoLim3sg/2
lIOrTYaForc19xDLR9uj4honOkHRBdLrzsc5OmrhDqSIj137Yzkxf2agqhDqYFUQFFdkNV0aI+/h
qk0TCRDfrMAm/DVBcWQEwS6TEF5Hm67QwPEjB95l1Trl3Ff6kH2HepDuk7yejnVL4UuwiAW5evEi
eCldlH/FfXHBvpk8JIAXEcW32kYgxVr53TEK2eVCYecExuUdAV87KxhjGHO17xOr411Exs6qoMex
MfvviTNXjwfU3E1kBm+Mubt2iG6An6ONaKE7xON4iWM6FmmevUtbe9WEf9Z7sjkCPBd2gBSz1dSH
aqBoCZq01jFtpzUr+twzzmHaBM9epu6Vyq3dxGpqC1srAYxJvN4QKgcEufM8+qLZuQWkVKcRxuOs
UX8bTdc/dczQ143hDATvUApuSn3c+43MHoRD98A0oLtC2kJ55zA9LKDw+0ndkjRQXXSYfVsMyOZs
sh1vCcRUDvaacyOeLm0BQ81ncXRyJVyHpCYFemA9ujEgBYIz1fS19CpjHxrtAY3eoYi6ozZS1xYe
k/OqUfUqD7ua4nlMgBMWP1tZ04NplyQ02LTiyqI7R37PmOAOJVL59JVCBvV2Vb0KMeobl1nw1lFA
g+kNqk0nZlScAdSxnfjc6om1p6WK9EFSauiBNu16uyYvs7xkdgAQsa7BOhoN7VtOEwtLxiOqvj1E
sYep9Fge04NswoglXEQklQEyxHdm5E6rbwePvDBGdnARrB0k0XWM6Hiq6YVshri3GZGndm0X4ROi
jnzTSDIUtKo6OyzNvAri6BB1MVgQx9tDTt1rM0kS5hlHbly2RytkACbXAkI0uITa7UlkMdwrTHvj
UGPhKbVDaJr4vqPgBQIMMQ/FVAHIKBUVHEhxNQZsN4SEYNn6hRCSnMJNbBFgqSRf/a4qtYHKU8rq
j3zLDjbf1u4JXWQvs8cmYhrgYRkCdxwEKW0IrD9H0boAXzU7AP0ypZeuGfdjFQSU/smsrsDo/5Qz
LhIEN03j7pllByGZpXEIJkef6E5SYYV1gaCvtMElhcCNallWp652vxkt7B5lHJeovuXR5Zac1Y8O
IcIO9YAtMOHnYQbIuN1IM7hweo4yzT6VFJ+hBZLdmXGYnWywT3FCpzZGXrYySxPxYJkeBAUdawad
LJsp7XToh94X3KnNNrDUV22ajciL3Eig6KChKfC0zOrCzJq6A+gc1sx6uZEhRCAn8ijpd0l+jg23
3P+MYqzkrGJNHMaBhKA3ai8tAQTauNXb9r1lDk7NsdB+7uSAI5vT0W7pnwNFGjoLGrhKxMpsXuvM
3vlBI1C21a9ooJJd/KcQUAfIFBdjsF9kgUHpXoxJEd4+k2rGWSS43AL//cet5e6yIfePDyPyDt2M
yVk2zZ+3RsPUjlGwrXEIn0MXrWXh3U1fxOfK95Oj4nqSd0DQrZwoOdbawbaYPWywDO2dTizqsrvw
odx9mASUSXDKLiKpZWPCB8VAMmuolg29e4d6lv1hkVgsEhlVEoV28OfTfpj17fWi+/FqdYxralaL
zFEueoblZjNr8hNyh37q4YT+AV0wdKxZy6YWndxyM7UAW1ZTBZN4VpEtqrKfUrKf2+UBXRa3yaYs
QPDrp6ACzMXxiRl9vvVrY3pReVpEqPgLEKzTGJumnobwjC8ylSxP1rxZ7tZj8h0qOeHCfz6U4CCB
Zdoxz5qhR8vHYC0fy/JZNYZ1sYzI3xkved1O+Dvon8O0mmMDYtI5IwOj5bxplo37o4JpvwqhzDKe
SbJ4A9YoRV6p00B3z2Wyc6DSqk6/NtAa+xOB2sUu8abXTCu1E8mS2int52Mu4vysqOFPM+Fq2bjK
gVxkN99TQU9gPfVoo8IGqcNMPfoVz+nO9o3lLrEAeIXEZEigrMRUheDFls1Ma8dQYcPL7xXXvq6p
uKrPTAnwZmDIugdaLwFslYmSmt/Ud9qH4275oZpPdrMagAaAqaVdPuG9pP6GYafImJDPV49FIF3P
r7bc0tE44H2Z76s2eIuwAO2WL2X5LpYvSiWIn+3ceW7MGJguGRHVqbK9nRPp9v7nAfrX47fpAUSU
s5Pj14HtoJKeAVo/FcTLgTwsOjA5Vs2hZkLw8wNhHP/980JahZcqiwlTZDnx8yNY3uXyfmVkTKdf
75zLdk7STnjMRrUpVQ0Kn5h55Kpz4S6XB6fV8RgRWC7dbGMZqFRK04NBN0kA7uipDGVv2xZIxFi8
ankXoRQnatuYsCV5bvtd8K24TbMa0n78WCcJF1g3QO6S05lLas8E7tkm11+bwav1NSkX5wYanYe1
bWsTk7Gqi4NwioHIZOuuQjfcdN610qoHAxgGPq1uTZbMppId6DY9AhluE8oq70VbPFdyx4jZsRaD
yetAu1rpWbKbvPw6qGuc5191R38TAfDTVEtY+fXRh0y8xSHq39QtPwYq/4iM14bJzimgZ/FDHebp
oZDDkwCTU1Txrh+yC906UEjCIMtMmR+6hpUn1nou7U2z6xxq5UiHCS9JuwP0c6Y+jnqBbFSeg7q9
tmbvHoI0fK106OHzRFXIRF+LJHKOumB8DUR7hC6e7xHxgaUfbl7mviCup/xJOpP7rlEngEZGCjRm
tLsFH7sfiU5spLym9dfBeHKne5mm0c4PafZVWXIJreGdBQk9bU170Khv4sUF9RJIVuuuW1GJyKqV
7TsBNQeNb6x+pskIyOk2usk3f4ymVTmGXEDT4EtD0PhKG0kCBXt/cS1yrQdHES9Z3l3YNPNSDw3P
Wnftgo+rvSUOEXbhMAeDQgby++zaFVXHrE9dxfDmO8TCUam/jkwy6LNzSugUOhtMj8yZwb2Ur27K
WGeiG4HAVa+J2jtObZFtZg9V8qWx1Etju58VH8IUItbpelJMPNt6rtPk5GbiXqU05M3R3Jb19DUx
WFOr2IPW0jdP0ndg0NAIq1OPbk8avXWDuRmU8Tr6YMwDjySuzPpe1ybdarOCd0ZrcWzQMpRqGxa7
SQ7nlo43J/wPeL45MU0edJhmlRiDdang2uJIh6IWYrIkf2QbW9RVS+QjWUkLaTwYMURgSn/vk5Hc
Y2801wOwkRTDHgqC/OL4WI8hGpEKj6Wi2yUKULGSWNc7nZTB+nWqnedE9z55duevDc6jqQDWRCe+
WJWVe6Oeu89F+tAnNCCYk+7pL5CgnN3ZS+SQ3ohjLnax8LLwIgYVrzH9nVH4Kyol+M1oYSRONOEC
RlzZ3wY4ZOzfltgRRenaVLazi/p6ZUpFwLRExgNk7BYNzUc8CCfHQgkP1PhjHcAE75sEowONo8yF
TDPVgbNqh4S2TwT2Jp+0T3WekDWpFwwFx45Fj1M0zs536U2HFYm0RsfFT+u2lkF2eztxObA7uPxO
2t66xnXX4PzDBJJ3CCdsh3X9bOf6S+PmxJtU4NXDOMO+XrsoCFTNy6MGHSjL1Znqz13TjBu3DQ4j
3IFVI1t0LL2o9q7S14Sp/0grYP7KLj+6Ei1CCUql0PXv7QhLLCzUAzhrUtaET6pJ6qGOLZHJBqra
EJ6Jniy6jwkR8V2molWgUEaQzorwxQMSDfLJcbRT3FfaRRjBJRRkOQW9iG8E9qEsrxEfWM7dC2nB
FMqAfASoUKYD6ITR/sHMItianarWnKOOEeinIXsbUa+xLp4uuowuhYe6R7O7H2bnVYj2KEjU5pfB
qsUem/4nYr0LsMjyTKCDvo4r3PBuiEjS/CZpom2nmI4/DBXCu8r1AL00Mt0rqCYy/8BhyQn/skRd
4RHXBbafIDPgqViDx1uTU43NElPtRSv1E4atN0YNsEY+hcAxvzRBz1LN6S/4AO5ePL3je86vBorV
9eRoNo1O65FeTsTFGdpUlMFxatVBJfQGMyyeVBnA2fvujxi3zZZliLVutKjbxA7S5MzSsVKUH4HT
yQuXtU008G3SVf1B2WPc1TQ/TZmUB+H7zxXXoFPuVT/CtEde4zN8ZvX3kCoKorUfbjwWQP4v5H61
W2R4TxFujE2ibAB+mbi0dfcoq/QbQ8yl4UK2y5gH2lH7sVPud4Z0qO4zk8iz5AnY7DGOvyWWPW77
qetRkzE2xszJkDytjcbF79Tu4kYylWVI40QCja4lAwUvIF44QpCGKoJSMn9DE/Smqy7aWBpXGWa1
5KKKnmhv6UbMR7V3p6utTTmCu0IVyfUgutMUzR7svFcrO7P9NcgpZ80r6alzS1lYr1u3LDHg9+aG
hKa6u6I6W+tSfq4HJ2eeSccb2BQumO+1yymf6QRfEoYJobW11kRPrQiKgtRI/Ry4Z3eqivBTIQCR
Ty2qFAukZ58/mrTCn3yLtAPsv9PWHCDnTtEACtd8lN1Elkbl8IaNbFUIHZ+JYd+buHSQgyTxobIO
pkm8rmYjgvCsq8YqbGPLjAaSfMmTKWLVkCAhLrigBZ26kSu37ury0Ed06wxCkcdAyavJUR2BBpzi
frxIs7cYvoxuFyKoSevN0KTniKsEuWOolAC4ke1aBB8wuGZtI88UvNdBiSfQ0u+oP2ZJppk6O8vp
vyZm8lJ01yafPf90EjZpF3pr1RmsmbxuPWQTFbjZ9u+2+8jXotuo9gP2hxNlspyAMa+cfRAe6Q/2
UxQZtzAbu00qPyTUt1f0bovTsnHQalVJ7tO0Ll8kF7Yenesso29BW8QUh0qIV1BwrWgf1/52jBIG
/wBhoF+e/R7AvOMbatV09nwxHA6amV4Z5tA1dd4D6A17Rev5OVbvUXv2jcratkyJVk6J9Nc3zde6
JZiuHAGDOckXz4f8Ty+iPoyp+jTpwzvzpq0epJ/nDK4+Sd0nHymFqZi31NGTmbI/xNR+w/h0pFJ5
0SBubDN0RmhAv1jWWJ7aHMVKYB0ngQ0patPvnXTuBWlfqxbsgGXG76UhEXvS4i1byJ+DZKnZcdS5
rnY1IhVv28Ini7YrEEY7nFtpgn7YCSp4tR3iwpRwPI04tn6EY0vJ9G5W4JnqCqd/ZgIk9Y6+XfQ7
IyXMa5rmUlKfvdU6CszOaWhOt+bRNtGDp1YHgy+3MYDLR0cPq23mxpjjMw/Qa1SUj22a7ERSY75X
5HA5KmWGUifVJbQ9UqUyosycsNlF1pdcKRgi4mtVtv7G43vMytDYdTYAtlJ4X/oy38YxgQTZmqoT
uc6ip8M7F8w7fSRL5aGfKFp4dfGSpU49N4w7VMOgP1H4wikoZzTtcl9g46bUxNLrLZ251PVSR8gA
ZZyW+7825NdwuSBsaK3lDlG9erkPwSassPSTOT4/wwImjpY1GyBfMkJQEswvlA/5Ez0RtMN/YnGX
x5eN6qEo0HOO18X8ovFgIZlfHOcivsZT9smllLEtISmfXAcmLepddcrbHGZW7k4WkGTFuFIk9Knb
IABtTNfh1M8bduAy6UG+Xx4X9qfYkOMxyuw/ELduN6u2R0unt17UJ8QQHQ03OiPLXQcIxVorSnsu
lv2B4w1FlZWHkulMQBrDkXYXYYM5VBdn9kn+DRSx0CLSVkSbyUB6oc0Lezmv5Ac8oXC8makRfmb1
Rr2zBr8/LZsFBD4pJOuRjUpwXjgv1OZwRjcvt349VghoIjPfp3Z0ivLzCjzwR3XybMwNP+//epCo
7U1hQRxYiNrp1G4h1sFAsVgcTUMZMrr7NItqKyayoAbvms7lrCp3yS2t4phSW2wZZD4XWy3m7xbo
d0kI7U/8t/wTBD7/RgWB6WB6UM6aVkIDD2+u6cQnq+3AEptd7J6EAVoxtmu5ZsJmnDLbME7lfEvF
VXB06HyqxtVPftLLbGWR44aPIHlcHosDrpzLLX0gbll0NgXOvPsOaGrY5lbFbEIL9ZP0lX5Mqvfl
zvKwbMmfTfjGWpGL07Kp/7z1t7tMeNEplCY4iHmvNET1HMpornnDoivMn5vl4bFt/eNQPJEua5Gv
Y4cg7dP4QceUPjM72dlljxMmCSRhmWjg5n0k4V0/2fNmubtsbIJjNlV9T0pG4iztuxPa+OX1f9uJ
eXeAdzkZebbsx/KTkQOBTEzO8D6xtr5Lol796KkRUWxYBqy5IKCLD1nAYmUij2wVhbUNpIeF1+jY
9DhM/+AGK7Mu5cOUwbjJCkramqKa3fjtRTfgPQ5u/AWIwztzIFK+xn41GpkN8T36bln5a9FylCQj
QNaCmMspER2dng7TFvIeiqfFmWk+awmN5iFCz2yrU6jYmaM8t6xo2iG39oni6Wot3PwQm4H15h7U
L4aSOjhT9K155FhH+muhq+/azEe2kQWBodb4FJxZxkk1tlaksrbwIx0lnjVNj1cVGWjr/xON/E9E
Ix6Sm3/SjPwbYvcfxY//WBcp3f3oLxqSn3//h4TEIQ5DkGblStc2DZfj508ZieP8CzAd4RvCNG0y
sMQvGYnpEqIhPc/1TH0Ri/CjP2Qk/MglE8Pgh7blGIb9v5KRzC//u4gE6YiwhDR1y5CWaZvzO/+L
iETP6Q+SJXjQWO6Tu5YFP6zp3NHrE01GrYf2OBSumJWDr3+3cB3RGujw34npm0EhpRE+oaQBE9kY
qvWtZyUREYT3UafL2Ua33z7mPzQwv2teDPf/t7emPXP0+HgMTwfZ9/veFpZtl66L/FUbxEkPOS+a
rLwJB0m/Lz+OXnlpCBUPKNVZLJupdDhYG8vpgVLQodLadwPer6Kzg1h5G0Bxk6kPGN3d9cQXjFKu
eiYWEZDZjoWn9wi8nJ4tMbPEh/tkVD1UdN0TH/54Xt7mp8O6hP2Ix/iNpO53siq+zr+jAOa1ZbyZ
Xw757KH3fDBeGk9NozKgDmdeXLh380Pzr8xPWZX6ft4Dt+x381P1VglRvNuK8qvk2f+9U8SlbuZ9
mndw2WFSRApBUwlFzPw7M9A4qBBX9+hBS363wFVOxgDqYLLH6JRzu+n9tc8U1qAG2ATJNnLF4/w7
YWZva2sPNHoz/5gO1SogZbeafzXgMawIIymabvsok4F6bEZ0Av9Qws1/LWl4iMz/bDcEmszPERFm
XoUlRWtmbvxtRT5RMO4Z9Dd95l3npzNwjanmIE2F3NigNtA/Vfx20Y5YmHjZvhU/DJcJCLIBUz5a
zVkWu4a/SHKegNdY9osXr3QH+fbPtzq/XqMNKwd0+KJ9VADfyBEzw+V/AGPivYmZ3VVI+OY3wPMg
m1ixGtnPH8/83ucXXx4HDFblyW6+PX+E/nybnxGCtPKKTZy8EG2FFD5/k5TYjDrEBpJKh89L7DMG
1E5yahgEUnFbFbfYePFtOrIRhwPx856/wmi6ne/OvzwD5YrGPYwCDB7C6woJrmQl3cUZy9T8PD/u
s8JUClz89DniNebnbRIA4pQxE55ufgqD2x6hnHMdet4rm2LGv//UZXlUxSAd+3gbRegsuD3/rJqf
dotUZ3m2RJIhF+nts0hZx/Pn8x7Mf9anO9v7pJvaNoE0papxp7xcktVYfMlinRKjuZY2gRfYONry
gmBgLcxw84UMwHXdJXc8Ry9eoGE4MMvPCUMj7rkVJb6bn6VvfWmjVrVQFrsWNs45uti5VjUFvADN
CC1HJzRYpFHYyN1OJ9V337cgfg3XfUkoTzcpmaIRy54kdkfeU/8V1iGQbbo35DePOLLCW6qbW5aP
HGfdllbZE3EKKMTJo5q9q4n5yEUs+L8x9H+WS2Uuqsj/Wnh5+NJ/iaK/SC9//sm/ma6WZJyjWIVS
5nftpW6LfxkSIquEbGkxdJI89QfQ1TD+NaNXDc8C2SJtY6bK/jFo6oynlMhcmg8CBpfr/e9Cqcy/
Si8RlZqkZVEHMGzB8CyXceo36aWwvXSKocY9izLWDulIT4M4+JFGuH5NokT7gJEAcyDSLL3t5Ks7
MWIaXj37laABKH16axpN36R+3m9lJHRCOOTAND1DxV5pZ8G0m8NWr/fKawiXb/VsW7btse9M7G2V
Fdx7kjEv6NVeotLdiTY6OLLVTlRW/ZPw4Txp+E9aQOBbx/BJE9QD1lcKL1TQN4dRH+zPrhcS0ER4
zjr1yoHSQW8eohbJzpj3DiV2nwW1aqYbwUoog2xsrFiZkd253VMV4IeaRMsKvSfOoG1i99p2ZCA1
9muVh0gFGmqJw0GikgCChuA6YKY+dGBdYwDxXuA0qxy83GAWZ52kux0HRr3mKkjNHaIZVQEFklH2
8rFR/demxk45lnJfx2W3z8q+2/ea/d5a4wcaf/VDHzhPBp7GR9XWYGpH4HXEqT4B90mPboNnr4hx
KGPVsO49QzKEnvZD4/o/qhLviZ14hLybNmE9kkSIiIJQlekbrLbNwfC6cSv0JkcUFu1i1XcPlgyu
1JDolZOWouMBORXF8KMo+uSx77SPWiRuTWFMd+JnR6gQyIjyiOw8x6Z9XsnyquqAtiAGvWOcix89
7/EcheJr3Hr2Q+2kVDAHAopodbUHqLovFbBNTGthvsebXt2yIPljiv+X1LzfZ1S28Zfp33Ig27br
cHKAQia0jbPp9wlVBhk21vzGfs5nQrfwuwMqeWsbDjSYfEv5R0svW/xe8EvT+LMAXETFu0D+J1ni
hkbzqDzsHRqJSxu7L/Z9ovQn0KQE3k/KvKHYsr3gRS8oXk6jG5ycUj1FiSCqOiS6EiTwztDzaN/T
vEn1pDyW0lp7M5p1TgGnnejs3RoBgF45EFy1croor9c5y7ZCa5qHImv24ahB6U8Z6+w2/YrX+wvp
g82HBpavNzlvKoWGEJY6gRr9ZyPLA1zPHKpegIy0MYtHkm3ujXTbtdnR4qenY7zUKbTe3BQ0/9rM
e/5vprDzpP63CTefuBTOfBGCjyrI1JN/m8KWru0GvijzZ4zJ3SYcW4fuPYVwFZpXohLXnm99yIMw
eEwvQ1IS/oI/kF7251YQZZ5E4EOrkVG/7OqvVpfXNHxUfoAwUF9QpRi02a4YHONd7BJRAByOhmYV
YGkL8OQ0Za9Tc+ox5fh0i7vYvOlxcezCxj1Fw3uQy+SUlupDk2joB9PoVoVoFkTkhJvJpQSI2KsP
hujVKAv9zKeUkxZk7t0ucBDP9QQ9VsPNcv23QA7Gvq7yCIUQwtGEYjs6HspCk1N+6kVzSdMy32fd
pO2lewFT14KmRQOH8DleK7f8FOECvNm9pLrjZtTazW+53V362tAPDhe30WyiPTj2al3lcfE2Bv1F
Ai6gDeFsW0lvzpy5sbOMDVcmPbhYIIMNCu88jsykekFCZ1gQKZqFkqg50naE/YD6IlrpI6Vns7UQ
0fVHYtXWuipsHGeKmVXsfXSs7msxRZckNP1LKV+zpoieLamOSYueL22YPQRmsg+L8E5mnrueiCVb
az2ZLgLN8iHzun08z9/bvL7kgn5unGpwLRpUAPFknUtbf7Xz6bFDBM3qKxk241AhaG8i0LWhmxwi
fKLIYB2kzhN+vqlmBh3R5C3L6oBFVz50Ad6osT9rITqFVnFKT6oczxW2IbNEFOTYWLH6oDtKcAm+
5/ZoxcSwqxzNPeUmId7QimlD07l8pil5KBUiLlKtrkpZ2Z4T/RslBwORF0XIziDn13eTr3nYNAea
BsYpIoq1bcWV42rtwjM2jCm5VBZt61iUTPT9o1FO+bXvxxz+lr7DdBbsqmZKHofxyQwzefNRia6p
2u+HCGhEN1pEu3tOeV02Tg54sKI6OfLOMDLRtcoziwaz1V5Zx40bIj4+m0bEyrVD1wpI8cBJkBw6
wNzeaDV7zWeuOhsmcQ6bNCXiIDmZOOB7IzD3cpIQPyeH4Smh89gzOqI3u7V287Wrw/7wz5cBRAl/
uQxYQrgGpUlW/jrxlgYpmn+98BqBwn+kHO0ep7WF/4qZsJEzb/ac2NugzDxOnqyfkso9jUjpN7XT
EUJM0UvD9cDJ0mwFWS1nvEYWKBdOL9iqbwESY7QR+nBUwfANl6j1HGUnBLZl1w2k1fqU7CvQs5q9
12pkqFlJvVprO4RyZvtQofRABJlsqmnojr3FkawFY7Tu29G4eCgBWGTuw0fROs4Wi8aar1y/oDKl
4NaQWMw6QdtKM/9u+2Z3DgNw8aGBkakofYUc3rDXtUFcbpBfqnBAolRj35Rz8HA/RPHWEsYmpx9r
+O8Da6EDeZTZuW7kpiPoiPIqVVS4gddKce3vNTRp1kzsRqDdkWekGduRE+tiloQ6t4LojbhjaVDY
qQRi42SbbmizXUtwDjByzTpXo3hTWfhZlRFWicDbGywKPAEcPNNBV6hA33bWaJ1p05BhZcMO9Src
DNICPQE750S09TomEQjBRqqBAsCbESjWsBFF5XndJK99jmTUHakyZN7IvMxKgnMUzMsiFKuzIzDm
ApDsm5pv1MB50Hhlcm0H29jUBVFaBbWJixsk3woHpVQ13iPamzvpWBoLKq25G7HoLmllv2Di9GWR
XfTc3RdVmV0Itwluy+YwqO7HPx+19nxQ/u44EqSwGq4jkLXRfnadOebgt2lvj+FEC6bavzf+4G08
hdGBnituh9ZoDkIab2WdHTRtGu7K+hpP3niVFnEERgFpYKq+CN/ca3maoLlOmQUbQ7OJIAHsQlol
l4yk9pU23TV8j6ehxY+Y1O6Thur1k5s35BNCd79DrMwBSIhoL6EERRVrSAIXFGXm2lt7LsJaqhbD
tSq4lplOPe1oq6YsRDtvRSfE37Mb7zg99HNrJTiXmmnbNiaZbE85TZkLQUQNxqQOkUArxd3yEVa3
Hl+aXYs3D8jH5Ez6gZCjlp50YF+ImWs5c24xcMRN4afO3rFwukedtvvnD17+re7F1cKU89oGy5kw
HcP629Uip7Zc6wCQ7uTTE08V68NDVXL1/Ei72L/lgzftBXJZ+uHWjmUxUBX4sk3UXUoLYMcotfie
FcRIWRqQ53Tc0RC1N11SvglfWGeY7xDmpfIetJb4pIl4isLVrYe8FtSswvSsMzM4+gVyXJrj7dpA
iQIqBUcN0IzynI40fXVhkRrholoJixNBqCEqTz+/2FTCXIbz5zYARzoh0dgxSz5qIJpO//wZkTD4
/x6d5MQ4RIAYjjeXM/92dGZ1VE+yt+7MERkx48R4jPSnZiIcrw6V2POaH22DSoKtho6mxjSwXEGY
UCldHjPFpY7crHyfNB3Z6RZm49HPmNbCfibPvay26HH0TRvrVOm96So8EEKYxait5bl9dMsIxHob
XZ0q/oCQQx6K5kJmzEU4JTUrek7H3oBD7sI4ae3M23uN8z6GSAm4Kk4vDl6GejC9Y2mK8+Q20QXw
yIbsgJGmCIHnJTPGjeFCYdMRYjykkotcQpjOWYuanSZGVjiQ709Vm7uXTBSoxZDyH0d8v8imHuIg
Cj8SN2Ed8uiD0jq8eh0MzC4Jr3Rpgk03hvJF6PRQzGSyz1mDlJuJBBeSU4Bhhv4c4XHKAJmDfqHf
G/jtNUElqdG1tVfGFDsr66Pdc1r2rHW26PTRqLi0mQmHDA59ZuPEy239XBwNnYZs4NHuo9FJOrns
MSJ6dY2iKs2ufY3ONwwjypY2api0u0ek6GotmrSqreyHqfAdDOkivCCH+diZDZeNZlibRfKOO7z9
4iYGDXN3ItDDdw8Zc8KeqfgsgfimCEcZUN21o59u8mzOSu9qGADzCCTD/EYSbHVBqfGA4v8xBZb2
WFdavXPDtNhKYzPlaYMVrT9WAh18QbRj4RQ68uJ1YWnEicXolsrQPoq8Dt7AvkDEGaPxiXzeU00y
BBHp9KRaV3/tB++YpAAx8gEPDLApinNGBKRE5c2u1Vx07v/J3nk0uY10WfQXoQPebAkSdOWdStog
pJIE7z1+/ZxMdosaRX8zMftZNBoAQYpFgkDme/ee6zoPfY2FqEjvCZq7q/Q+DnTLm/2y48oTFftE
H41zhzm+aMbhPFF59bMcgZg2OFu1sqMA3pMqmlbZi5Gc4kSJbxo3qoK6Q40pNzFz7J0i/TBAJR+X
mVEcPymmvXrH+Bugs5vxsZuYCBktkWY69c+GsRRBvEwhGgu0qwualVs+XPdiVP6PE1IuZn/+ij3h
Z6W0j8xDFGz+mJEinC2Qjo7Nk0WYJYIRL4W/MDinjorKHTelp9Xm0m+1JZqDTHnWY7x3OmCfXT4J
DHEoEpFTmxEFs7vZsNqzkYImSsIHpSgfTT0tX1BS2Xq/Pqp6Gh8SY/EoNsT6q0fii5/QxQHdq5b7
Sq9f+pRapNpx35bXWQNbE9C4bjoCleabiIbp3s3C76M7Pqm54b1EURlUfM13xI+lG11L2yCkgAJk
u3VJz6tqXx/dec8IV91SnYEAWKHv6ZACbhF6hYcQYhtWRZt0RUVwWSYnaJXFPSurC++nqUjuLBpC
OLCE8Q9H5b01GGcFPAtTJ3TeVhkNnx1iAVKIyC+2RppdHqnxDkm3Razt41j2FgWZKn411qY5ZInQ
5yhz+lKEz7YnjqYjcTuHbn70CN85Dgk9oSbk6qY60SNpbOpt6KnrtlCNmxRSM4IkGtWMFD91tpbD
ltSzG7thnE8sTwH1Sk2xNTkfRRWVT9Gg2nhvk+jsGCL7szqUnjGdqSV3xC3D4MsXz0F7TTMW3ojy
1COU76kh7DsPFXpicedKyuFoZEzoEAwxmidLLSA+aA8+qN8UThHe6U0FP0jF4BmraQ9giCDJvlfK
u27OqGtMylsyVuRoh7W6bxeNaxwOm93AoKOqdOtc6i+QJZuzVY0WgroBpUaVWrvBjonrjVFPFBNA
jsGLgrBMXOg8dsup0zT9zkWfeMg9eGBxlH6KU+QZzawaiJ86ZN4RMpsq95jDduHNiDbkkc9ha3XZ
x4RG4RkWe7a3KiM6JWRU3wsIDFmgiIumpvjQzHvuuOFXuBoLXRl+kRGgwGNWJQYFxfAcmkV2l7jJ
iT5l/ppr1jcKNtptI7b6xjt70frUNLlxwp+kv+QlrLEINRu09reiU/T7Tu0ov8eG4+ObyAO3U0ty
RcDIjLGXPYGimhHcMf02s5/EZn+zG9d+TN90A/ld3Ilc0AOBFdUj4dZJH7tCrezin7PoejilsYf6
4W6JgXBfzTUv9lQRGxQVebXPJuZd3AbeFBI3kDVzr8wigx5TqW6NmPvv3BWo6NYieckXNKa0zdNj
RPO9jqphPwglQ62+gJVjyFMZyWeIpoemve3XqLpZI2EHrPrvmpG65wUWTOD0C2mnWUIaT5zcqTSJ
H6cI75cCNzEylZLLa728ZSGnHYMjckrW92ZeOHlIX8BRSZgOkLT4psjL7GCWn+u5QDNoO85BT60b
rCfVA4GcKyqCOX+ozfZ56N0oyL1GAT/i5bewXUeAW5Qnx2RmTKZ0hFoN6acy0S1o85jyB9cr9kUJ
E6qMYK5ZuhaDlXAapPij85BaNTWH9jt1Cv0ujmoP6w7YPQhFa+A5uQ3JxhSByxpBsr37cigZGz0x
Wjkq5arduGb8itxF2aGOyNO+PWDzTymDwZ6z64VhIPMnSOlmeCgUtwu0NsJjmWrjE2HohWpVO7Xv
YsL2YhTvhBI9YMvFJzqW+bGICNdGsxmezKxo+aDA+TkaSrkS9wxXHeKI+mZ6jqo8v9VdiKLGuJyK
QuTBimHzYn3t87o9Mnl/XkNafnAG0n2JEPEuSba5t+zrIf3IU7pOKnmGNzqW31XBPki2OZjbqvMj
ewlvFBwzd5PQgXt1AyvUNBnMqpp7WDXjs1M6B63rPuOL02lPLvPR0xgkZH1q0wZypjuAaF+QRdGF
w0uwGfEO0EPw+NC8B34s7SlVh+kur0l4akoD5XO07rJZWz6ZS3lPpqm+wRrDNc3MkLK0duB5bxjH
yneX2vkW4a66meOhO9iM3S93yv+PC/xfkB4MSCmp/ufGEoqMqv36vfq9tXR5zj+dJVX/C8WD63kI
HijMiJr3P2mBKpmAtkqB1rWYZDHl/9VcMrW/VA3pAc+kVg65ndnFP4oMJB5kC6LHcCzLcDQyBv8P
YA/exh8jINdxqch7nuPqBl2mPyvEahHXKgh85Zy3ZGjKTPRJJHbKYHS5dtknwzkhM2HDIlWKbK9/
f2wWeZ6tTPYUr3J9PXm4XFQapkYdbXsQkS/RZ4NJsXjKH/E696Tbge3OJOG56xhtFwASkNizM5Hh
qWJRyzjUy0Et+mOiHsRueZTMCL8e+tvLXY+5PizXZsJlN+0wfR4HOXbmpf7t2IneBSGsv97Fvx1z
eWed4qibQnA1rseUWvdJTTEvKATC1g7JsJ2Iu0Xh2J5UGRwLO4MyktwrF44tUmyv27h525PcXGMI
HiKfVj5b7soZL51wXMgI3V8HXp98PfJyuPhnf/sH/u3hP/ZFJXKSDndMTCTvYJPNe30luYYq8dZR
yfKNhbl2NkTAr1yVi1TsvG7qMh7YFEnBcudgqFAWmKVevsrrt/jHlyo3S/n9u4RtQQdwaiomIrqw
NRGKLuKkS01wJtXsJLsUPwoDnIg6boXKF+s9VHJ5oNwn1y7Pk6e0Dhsj0HrtTp6ni9wnHy407dwY
6A/lVj7Zrj8koFN/e65c1SfzwR6cKZBb15Nfbl5eVLxBg8BzTbmbTBKgMAdiapCrckG9aIRU+RV/
yHBaohY/RNGhHs7EAi9rT/gUayYMQn9RjMpPhPbYqfK4PchVMfqoaMMctbiAzOGWDKpcEk/kYhDp
OsiI261G+fvguMtO7idc5O8jVGLadGoxe+mKlZ5ZyIwYfa/bRlsZu9wuP+tzizdWLGyh0pVrBjqH
kyYWcjNfl0/rUrs7aWx2CVusEXEQiiR+TDhMWeJDH/dggg8S5y+zTiKnR0r126qRPM7QgwUNAK/c
NUPkkhwiXcFTM8NWLR6ol1hBY6m38g8rr5EyF3MwtLPJrzzsCcxC9YKIvch30pTyPcEq6u769h0t
dbaMApBEinO3Fkk10m8sN+VC2sjlWlY0twAy3cASMmQgFYyr9dXMsM6Kj6cogAmtpLHKT+Fq+5b/
mgqf4jCbjp9qLdAiL5lP6VpGm7hcGqobDvwFc5gncrQbVi2LbKI6o+aRZ7pzclcs+jVlBAgpHXDw
y/u65AmlnKEVpBVYf7wp+Z2YAEHJntYPcpf8hq7fVRjAYyxPebhykYcy+VZ3ZMVdNhni0wtJ8bm3
IkumU/VNQQ/9GImzjyTGN48AzGAymQ42FR1XBdG6fEyumZq+03G4HaSn+Gqevfhmpfm4iZUOl+Hw
3e0njGTSY2yAVvjb9Su3yzV91tysDqTrVxkNWA1yVZp95ZrbFfRi2+hGOn6lKzuDx8wHI8y/rljg
AEXvMHFKgyt9V0VuGpwS5LS/FnLTXT1IJ2v8U+4fhohx/2zjOhw4JRyhynZzwHhGtN6CQuxPclcc
9fo+sUn9ytxPtZlzvf/lFP7TOTyrCfqpWam30td8tVaXRowhWvqe617Tj2pBzh1u5utfKTfl31sz
IgRfNAaz24b7hGBIX5XJdsKPLv9cWIechsw+WModlO7Bt076QYaeDLT96a+lhMxez1d5dlRZR3/S
XsA8duKGf/kFix+6Nyh7ujjahVYg95sgRxocQsG/MQqiFYS9YyVAZgQtoMIGEzTqyFSDdKpJpHBI
WoDcvOQZyW2qycjzViwml0CGQSani4Xq4kACuwEyL+loxo+Gt631vt464py3hea/cEAIphgMfRie
80nuC8vli5jt4v2y0rNc2Dkc2x7nE6EChbk1ViJMJURhFsYFuea4EeZuCGPzsXWeNZy+G6d0bb8S
Gv26KKhZcd/rTp5YjDP6VE+di12k4kSgQ562J3mCX7bNpg/90ov5eUcaCbMtPzX59bfii5QLtAvs
ZN7kUmrymLlKzobuCCKB+FZ7RcXfXqWYXavkEmQjT+5FfJByITf71tZ2GBmGnYtB21kQxMtFFGmf
wFgQeilyglTBVpALRyRZXPfJzWotsYLLVXmMfPi6KfcZaRTv9cU+yy2TO3SGf4uXvqzKvb+9zmUV
nIpv91z37AXMRds1N3pZdAgxsNXr3YyHtnusdBvyy4DXwdQyDHIKCj9muOpmKgv6vTUsjFwMJXsx
6CGDlquGKXZeVuXjXFTu8UumGzVHl89EsTzBti0wHCi8S7kqd8pFLR6Wa4oq4mm4+Py9LQ+Um+Mj
gpXk8iLyULlXPr7Y4p6Vwe3Y1B2t78s2dSNurL9eKQ4xbWKpJxODAUpE7BEPE76JuVquxnJ4KXam
Yk1ugjLhS7huywOvm5eHCzlulkfKJ+VyCH19TXn8dfPy8B//Wnp9juWl1b4f6ss7kM/77V1eDry8
htO0IRhLF78ZDKZTBRid2/TETU9uh7o5bqMQYrncJxeDePS6ubrcneTBcu36XLk5rFS1c/rO4iiT
dDAQpmKVFPR19eXBiilut3L1svf6Otd/ioQ9KEh5HvvyUfnvyaf828G/veL14T/eonzyb68v3pTc
B+lkProJrRZ+rJr42cqFDAP9t01q3Z7PDZ4mgThYF3SRRow2rgvTKlq6RMt3uUsdEsC/nnA9XQ/5
Y1M+8B/3VVWMLGVAbyOPM+R44Y/Xuvwr//r4MJId3dgNWRzyHf/6Q+V7l/s6eZG6/rnyw5APtxLP
cf1Tr8dY8LKOY3PwauSBU9KITBQ+D7GQH96k9Hzl1HyKQCGLsKaAuUFyNW4rOcgrxvE2jgq02cK5
aYlBGxoasPBy+7q47GyJqdyAbte5Mf33gwzxzMtLyheR2/Lpl51yW12wP2vlSlXaUTaxq0x+PamA
2abWO1HXqxBVU+dp2gT9WgtZzbTgr++aGg0kObr4VeVtDzzK9KzRmnYEX2Q01RSXIe0UVQygpaVt
kGNJ6vp8EmDaVt8VWQgLdc5dOHiIllYVpoxYi5vCuqyZyejsmeofYnH36QQ1xZOjKvpitY9CpPWX
PEpUXzmDwiWPUY74pBkP1IawMRlcVyOxkDttpSNWQ+/o+znakx57bUAqz6z6SYxUYgYxDv3BOkGL
tk6DWQEZh4AsLYipmKvItWLs6BQwZmh/OcOorK2nrjW0HSHv38yB1ql0J14Xcp/NCGGLsmXhs0a9
pKzNtKs6Q+FGQeQoySsWcIf0na6Huyvk7dgVd2K5wDk2Hqvqk8olmBNBfBKWgE/JD0auyYV8IK8j
CBgj6AxpZLws9Bwh/+oGobw29vLKLCMeJ3F9TuWq3KuWyd1ipl6wTPE/RsE84e+NWojPfxx8zRiW
j8gXAGNQG3wZ0iJ4XRQtjsHrplyT+5KG2DzFQ/0orYihhz/RRpjC9xtPvtx3fUCuzeKj8mY0BnCC
//5+5dp1MSZMleV3LvfJTciUYj4gniK3L2vr8BivC07Ly2xBPCofkE+WxyWRc9ejrQ5kkrYMdYZf
9XewttxU5C0zlpM9mbndSD7U9dA4QUQVqovn/3ZQbiR7suB3EAFCZJdV2JH6iXNVelg9Hc7khjgX
Zr120m0RM8b+5DjVdjTq4UYuhmbyHZK2DuDHBBpPY9AhF4MMrDZN0IrqUF8u4M0oQmsulytxJSo0
FZ8wFABcMe5yyg1QE8ISa4gpmiYW181hNWM6N78elmvyGHm03KxDNb/ovf6/WPu/FGs1EMj/o5fu
jJtg+MiW36u1fz/p73Ktq/3lYdWhwS2Qyb/Z51zvL/xvDhYBw7JR0v7mBDC8vzQTe5iqqpRs0RRc
nQCG/RcaXM/wmKrgJdD+bxTmP2V8JoVgNDmu5eFIsxGe/GGfw1EXw4EIoxMQ+lReqLOm1raDPStH
lG/0SyOY7yvp7475UtQ5bSi3jA/qTMssP6XKNB/LvqU71MK/UB3R9PUqFBQ97Vx7aiERG8yB+hrO
UQ60NM7S5wxF/Q7eUr5V7R4LgVptJjLtjlMz/SAGJ9GG9etvBfR/892Z6h9def5OPinY+iqEP1NT
9T9UyzMkKivTXftIVjXaB6sPZjxHh7ARkDIxn6ZcRb8Mbf9WpstffsGVa0KmJIY4W/NDqalvZWic
QKuD/W8xDK9ZmpxT0US1CX3xjOE0eEhge6cjVKN6LhX1G79W80EuUOsyj/QIkwy9MDBt+MeIdBOl
CHLEOX5fogws7JFouGXNkMDmCBuodBwgcTTA5KFGqqFO7FYHTnpOzK+ZAQKvzRZRD2hfpHPaFl5q
j0s/4SDoCP8xTpOHoGKtqJzjqjxed3vEENATjmAT9Ma28/SVJACwYnIRJ+SshJoHU+LXdVhego0w
fJyTCvWr1cNc1ewiDarQ+Fwdakf/MTIKRK4Fi0reVaKlea/UxKNqij89HvjMSs8hMYUexqlm9rUv
bYAVFdlAG3mrNwYYI5GVrzSOiwUOxGOezdlpJXkiSIr8yc7H8FRXBR07m1x6JvtMo8Xm2qvebwu5
T6mdbWcuzqEuynifGN3DLI7qOP0Esuagz7GChJmBVcUNgHnWQmyXxsEbgpajY0bMmBwFNaAvL6Og
hQirU/eJO/8Y9Fx1fdsCFBqVOdjp5lBHKzcKebOWt86On8N2UqDSuglh0qaxepjzmq96BlFSohwk
1GExtEe1Z9eq6kGBCf3Gsx1UWfFY7+SitgEoGlGVnEcFoPZQdcAZ6uFN7pKLCFX7eSxWJaBn9IhZ
B2drPgxA+8Sidn9qgoKXl4i0IvNLneWMYMDWWJxUjTo74KdX6xTXa7tFfkbAU4QkpV3PieENu7Ex
iN5qb3JGl9QC9S+u/VlF4bKbwRuRPvYPSqJO0J5ChX6rSOPFOmSnx742scYjkdzUJUDIFcLEeJbD
k8iB81KNghPZeW+enRZoElL11IER6YvVPgJ5jc/lEtmB4SUvUdoafm7lAFge4HYnpzbJbjE2C8Nj
tEWO6+J2sSbMfyQfpqCLlHzGCat6/NOgGVAGiRElEq2bXBXlSqUxSJCDFl+GXwZzYDwRIlRLrDHb
0z9oTwajitOsIoPQGh05K8QASYSoPWK1YuKVdnb1iec7R8kMWO05BYc+zLu4ITC8XyyywwAFpTR0
t8UYa1AIm+WkN8SapWZgIoVCqXnOmiqh6NC/tUn/1V5zheHuYSaZ8Bi6iKUGZzwPU5zv46R5xgI4
noHlgmWtA2UqXxuRi1PX6rqR2AZb1DQKRDo0wDZ2Xn82ptgIxEjcaZCOh1Hcor2mto86/MBZjGaY
8a/4+8o3+FKYiLJ8RXb9UdH/ODVikXtPXDiWY2atjPBz2tXyQskNszmYxbgLG6vZr3Px2DnotgpA
KRuT9suuKLGgIPTvYvhhfbWMxG7UCFHn2fItjdqMASha6YyFqp1uHL3oNcZKdZpBpKIk+Yl+HeUi
WejIGXaZPv5IK4LpSEkKXD29AUQaQwPz3mPH9EsNFb4a5W8Mh6pjPCFoRj+1pTtpbBYLK5mbKCva
NvsrKlnS1GtjZEqj6LCxspcpQuHcGK+lTqLM4irUJpq7amgE0Cz8sTjPZlR+CXsuvnV0IaaQqXbK
k7bbY+oAoK7auyaPUBh6JhQ9MO7Yb0Cxdq39rtgr71Ifd6lj9pwPQ8HkLA+3Q0ytsos2qMk70gX1
tzBR2gPXiSfHeOtQLojorA4gE6NjTogn4cNGLGqhP18aPM+46OC37HodgKYCH57MtQO0HnXrwe/c
rs1g3WkQ1k2aSwgW1Wq75NuZL2eyMuuQQADxB2vY5YphUzBcqa8s+qFx2v5oEolwLo2nfDbnbWmr
t9RiP5vgzLHvdkn9w17iO9PF8Rd1KeiHuUGGUFq3tlX7SzE0fkdhZ5u5+BpqnmFgCrpDGRVD9Udk
G2bMMfWWok6Fg8/Q0WW4MySIMNMJN1q8b3NaBYmShY9r1NJLilQgOtZ4XzvR2SCKodEzL0jtfGeJ
Wjtl6/IA4vvQLkiF6+WQFjRbNS+8z8Oc3Kuk+YT6BDGZR+SVEMe1CcOXeGy/OW2MTypi1qdQIifC
JCUPKx9X0DD0aqIaUPK07FzimAVpWjtU4XpLJA7ixCYjJq3ZdsaIG6fuZkRoHtejlfyJntl45NUJ
NkTmAB6y1HGlllgtyqsDPBxzg6I82lSUcy+1cXzpJ0wkvqvkWBw/sFDw/5o5VKeD0rc5XutrRChj
shycpt4NBC7vcgtZo+Nx3WIi4k9Nib+Ikdn0NPNj3tiV0fixGz5Mtt4823V+azrDrgdd57euSW6m
oQTiUhYYPYJC3S5eS1IS9OyT7QGeyWzwJch47N3Ytg9rtTTbKjvFKw7GMotuVxyHk6MV/M6HR1Vt
871CnDJemC9Wb70lOQTIyMycjYWmdaeZGUD0HiVdjZ67inDqE7C1q0SJpU5SY0d/cwhwWG5M1QPL
vHTYaxixfcqreyt+Cvt+up8i9zMEAuKvVpE526LeIvnHc95xefa+Sf4CWBvDpDoMdsZxnfdU97Bd
DrjqsP9rD3Rr9YcinvZmFb7HCez/up5emgkoDhCnnzlF2GpJUGu5apB6jMiYnQ64t8iyQny2bDsH
tWBaF9G2+4nCF5YebbO0D/e9a2nHaDB2ZQlWc03M6isVgxaL/4g61k69w1yBL7SyEBZ23kGYVhgC
DyF1yCjqbxyv4RbyYuqFfrDxOWgz3T0Aq6DRG4wx3dGdtIMGgN7v1Gj6sqi35uQub25VHF1yuHb9
oGxbu+M8tYhZsmvnjCz7BDroe+fWftGt5btpjYDFM7A2ZkUWGoDwUulKwGwuXarMWHYk/NhfnU3b
1MR1RwjgTbq/YF1BWs0+9sGb2gkzLAb4/UnxgZLJQsERceuQ6dGDmWyLb67nkvrF2D3tvvOlP1fG
+JhZmI28vHgwFSy5xAcHHQYPf/RMkXLyiuWCcV6UHvJc284LaV1Io76t45pttCzel5YRNKAM7ch8
dFb9fi0d7VCUquZnGa3cbPbuo7A8VKuxG4eZmLPQDX2HSGCfBvOPud5pTWQ/rrOLEoz4WMWdbl2b
7JYKO63fxx7pw8OXOXcZS2XvS06Tx0m/2iSH+bFpHEelD1Bug1y3iXKKCiTdFXG4+hRZ29wdoIfU
6rAPlWM5hA05gToi+zam+ZGTgKC31ad++b6UeIiikixb8Av7sSTbIB2aV12f3+bZeS/r8BmzgU5z
ZfyGL8QJnLVoD978Vpc4LmaKasZCo40QSqSgsQ8g0HfaI0Hznp8YmMZ0rdjSLyM4EQEEfX3L3TDQ
T/g5kc6+6Olu0mZAPF1/Bxz7EPEtB6VLalNGQjaeHRGSUvsW8Aljzd+apr5zDHMXRjpRYxpyMHp7
NyaOTX8udfze8Mliz/1RDV+nTn/lfrM3PDSOtjX8rPXxiLmK85UoK6Kd1/bImPOnM+QIbwoiUiZw
K4rt3XpVdFayx5Vh9hN5PgwLW3tbJuuTpidPaVvAjVCjfhtbHytqxIGwBaxHb+2IyWpgYBpZ9VOc
lozi1FciEmHPu+VR1fOIbyP91Kh4ou1xwmDurkcMENlmCaF/9EUbDCqAYEBhCwGfR2zqZ+779WOY
3WnWsYmy9AbY4LdJy55a24BwAcdhX1vJLcE2S2Bl9oPem9NumgCQaI2hc0mhk7UiCET7MKdlc1ht
bwgmR2Hi1GTzHg82RSGrAr6hpWRswmQlbvaoZyiul7zRMBhSzDFUrdom0bizR6TpepTyUasMJCM3
fW3y6tGwJmJCtYcpYzze8jdT13X2Zuncea0J/qGyzkqtf1+b0Q8jSneRNQ6nua6IDkvivdN5BjmL
O3LGV5qNhOTVcffuVNH9LJK3KxI9AQHv2pg/ei7MQK24FvYqqZxe7n0x8VXedpEPopz2O7DtbZ7f
l3PzphcRyA9LAZ0aWVzJqeFyx/wxKIfF8JALkHy0H0ai7+gn4z0zZ2Z2ylMcEuI9N4u7xxRRBKuT
137bmi9ZIz5SroU22qsuhGeBKprYbuTFEIzx8pb2faUY6OWJXtwOXXvnDpiX5oHCNNySrxGA/p2h
6fflytXLzdDOKNZrbhu3aut+hNH06AinrJ1zlUD2n++y7CPViGwfEwLlTYgqKoGbDKww8Gn0QUrG
u6CfcWmWBwLODpERQbBRcRybdhUwNwMwaI53XBzXiJEjCuitm/R3eWkwFMRmosw/hyUhWQlEYqRr
bzhARijCpyGePmpEoSRXHPAJoBuYcC1mZeTv+jQhaGcSgxIEzBBM8g8iWG68wvuosDgaA1NEpIEI
gofjIDjiHj1ePibvXteMszOkR636OeXd8qIojDkwHsB5OhpRz4i7sAEB59WHFWLpyuzlQQHBSgXA
2mF46zaxZTSBttp7e8Zu6XJ9XwY92dYhCZ7tAEalDcHvJmlyxH6aIj4nDSFEZ7qhaAUkPmMI7xRN
tTGsLNlla7bv+7jf05fGYu61j0Q9vJZG4vqpV+26DFRlWf8w7OGHzlzELFp9p+L9W76MlEbxITv8
6Kcv+eA+Jy3p10p2p6eETRAFCW8OGY2v2F8cRvDqRDpLOTuEMYXKe96th85k4pDjoDPb5pkXZthE
UNauc7N3tZt2NeoCX5vbeYsdjXyWKouDHlPiueo/J/lUovddTtqC25KfcclUlzF0hMMLP2gZLiLz
JLobmMv56YSLuMwJeY9X7v5IbRc4MHTne3zYXN2VkcmlnS8QW6Kp9FVG2JZXjxvddtNtNVPIhTr5
okZlGtiFvou1lPD4GIs/wpc78V9xzL3E2wxzlqHJqbOgtz5TQeR0nRO/X8BYIdr3l2E9xmr8Xik5
91elOudugxuNe2ydFxsEFBkjBn4ODAsIg88hy2Av5OcvPsis1j+5N2O98mE4NrBsXJkWYYIQyWuS
OruZS4BhU+zXv5gr7dUww1ozVQgxJrURAMefeZw910lA0PQPhVpAg75qkxp6uI1N68FSvWpTjr27
sa0V5y9EXMb2b2kF8MAKXz00HuSeuC9kAke+0YYk6VTho0JKsDGHGVRPE0PkkN83q/sdbhGxAU/e
SMsyBSO4kFfeTKXtqymguzLrQhrZ5eqbuYmV8aDqBG12FB65OX6ACgCiqxvOxnQAkHeZzlye+0Q0
zzMhEXxu4aTyY6vgSXdQqqbFXKi7NczI65lklcYmIGcwksBMDcefCN4m6sbb0TUhYdquv2GNDbdK
nDyF4hcZjfg18Yud43DAHBDGlE90bkjkjkbmG4LJbD97zU09KR/T1HGP7b8kIO2TGrdhP962Fulc
yy3XkHFQni0MgrAJCgLi72ubLISiTzfh6HHYdNCH8K6dQwp2UxCiOvuSZYxfgzVbpp8MLWIFe1E6
EFZloUMijcTwQwI6m8z1tp1iMA85t5gbFoMPkFH+66yVpw7hEbGSLRUZflcpfRL6aUa+7bmIrlC9
NwkzgbwBleFWxOVMEEYie7wjVfoJgQnS+yzMToXnbbGVkcTS4fmtbnST0XxejfPB09ZXAhiewy65
711T3cZ2/AMgE6YJojWmxXqy8ubNjM3HtPMNa3irLPgoSDSHAgI1Ywpnzs+mkz33Br+WkVF/XOhP
qPKzkAjRsghhiUfO2SPdoV39oky5MeTh55DZjTIklKrms0VyYBL3P7QWf8CkQk4yiuNQDaTx9veq
+K0Z1Y+mLT9VDnOJdWbGNfYfa6VA5NAASzErf+gHnFij17+0pU5+9rNiIxgyK+Vn1y+3LsphzsXB
9Dl75i26P+687fyRwZh1MC77o0Zfp1W+zrgLN46AeOmF8Y0Bmz8lgLaHLnpvbPzvQ+IwiR7IfR6T
h27Y2qn9Ux+zO8io1Mq06GtseA8hM84ECq1dmj8VpXiuxN+sTP2rXaXbYuBC7pI7g+dW33R8U0gO
TRSCOR380r3VvY02x1MAuPa7Zs7HnE/xrlZv5yjRj0ZaHzOGqX7ZumHQlp4W0LeCK0WIdF5Da5hb
CmfU95mB5DNdxGUl8WdJKCGm7oog6AzAGQGYtpB01I9U9XvlGCnec8JcwWhU7tLpmxJq6yFnyLFJ
IGe0TTj6NjDk49yuLnKWOojUTL2HROePhLuBv6u2Vg//yk0Wf9ZRUOYMmTGJ8SstUNqEQ98F+ap9
rhYVHWedNfusprXpFHjg9Ixqutph5oZaxBCbEuY6fRRY3/E7ZcKiImBGzM3twm0pEaSMXlXmdOhl
mzeBWkhaJt6aHqiJ+eZajGiUEbvXXOd3TeYReqWs3/BQKDsiEpDVjLQQNaYSgTvWmyQhnYJo9U9d
CtAXN1gT5gCtizh/hvHHhcgmjgjHmKg+HZqq+lL1xSus3wo3YvXdZKzrK4+5Hd9qNXTwpWwT/ETj
fIP763sfR55vJqa2r5Y5JnA4c25DBvmMtdavWAvnY5iSk2yunAiNuzyAw1nP3hRtlUJPb+sauFFL
gpa+cA/hCoqz7z6OM6YYQx9vHKyl+6q2k11uRJMfrtpyaA95Mfd3hO5SS9OMTTw4NsA89aBOBEVi
uN5r+U8jJqrB60vTzxcKlaR2ZvzdEAg7jI1DPaeMpyk3e6up+1NFgOaA89zMyf8hjmpTjOnDongh
M5D5ZaJ9vq20xKJPROYy/Y8d1ziXwF+eV0/TNgLk5K/2WBOV5c3bwrWePaJ2gREYJPqkp5pw7TOj
ZC5fy0AWpNN+S4r5e01ZBiCrdULq8JCX8EXHdawDOqPW3iHgbxemzrfWanadA++ldI07lNXfZmo/
54YETJ++WBfMk7LxOjRgoT4OXO6NFN1Fl95CE/ZthK4nKvFfyY8iXF6fB5+JI+h4t/iRLhahGAZV
Kd1lRmCGruUrdf4IMcu8tTPqc5SvgyzV8j1/yqGf8/ppavlxz7ZxTMZmukMf+haWSnJy6/lrnzbN
TVu6jHsj0O7mbBVbBzWEoajqfTwt+F9FsdKEx6iRXayD1tBjMvsIH90YKVbAZTHuk4bokVJPPX61
znwYHMAshBbszInMrDQ1l6elulfGGIGjWg+PSanu1FY/cptotpZ6jLFkHcv2Jyo3yO1e+H1q0nqf
VivNDHi/iabcOOqYnB33HRhWuO8yhviO0iBk7azXScfL6tV3paFvTSbOAWYxVaWdABFq3E0VrSaC
CmAtjy2/0PvGzftTmONApXF6Q2m2CwwXoFinNt+dYXmKlvSJ6BLccvY7AVwbcjTeM2WG/DjxjTrM
QUlFJZst+dH0hflf7J1Jb+NYl23/SuHN+YF9M6iJRKqxZNlWuI0JEeFwsu97/vpa9zq/cL5EFgo1
LyRAULLlDElszj1n77Ufan14Yrkc3hAxMK4MKGdIgFadEC7Ekn6Gck581lABWScGQVmHq1lF97SO
JkKbJ1SuvfutHJVwZ63uY+iVMfiAanropuQjycpDzxoJPAu3+CmrnqckpuHFKYmJ6keZkXIlpoV+
Ms1WkKjeKzreRw208V04EymSoywdjCV6jUDJbNTMfFhhyzBkiUeGYBB9wyR5qZkS7KLlJVqzUx/R
RF1r523QjGuXxj5J2Aq13RIG02AZt1QQAxJimhEO5PWyeUhBjbMGKsR9YjzoLkjtcTo7PX3MHL38
tnYnEzYoav8si4NWJ+HA0eLbmUhxy4qQ2BNOBZdzzYLcCbFCFuuhyqxd3cMUaPPpMmGYKNzmYt0o
SIs2adgQHgK9faM7zrm+zRhLXDt4kp5DC9wWq8kYLNAa1SaEHccF3NJ9mAr/TkBHu2pMQx8D0y2s
dtMf3fUdQBEqETc+GGF1AmLyak6Gu8HDnQ4kn1VKZnFN7OKDOdj31rRUDJdIv9HxTzPIw9ufAqCi
wMYQYIBhrCwBBSDhJ/wjrCDSOczstMFc6Ndll3At3llcxfsUAI9jez/mmiAgSFE6rUTCKCIQ4k77
kU8kaCvCvajqXs85aDoXi/iiwjDPxCRcs4wFXrYYnJ7peOd6w/dIMKG6RcVa4b40xfijAs5zzph2
+17KtFOvsp3BpzUWDRqqsqa506sj/fLqLmPZHDRdiBPYxleK9nc0+uVYW1W1GYmm5cubHx3rOz7K
S1KY+Y7x23CjWWC4uZXoWdnsyKLX4c1b9gEZG4UXUUbKHE3HfoXHkNfVt0FJnuthOngmDAYai7k/
1kLlTHsmHUTffkWCii7TRJbDuN6ey8x/g2NbvcSjyau7IWhVTEjJUESXQq2nU9+bftoCl4gxtXDb
bYIwq86FSK9ck6o74jjWgJFO1ymL7GP2CGV/DVKCWuzJKE6k5827Xo3h4gBeeViAT9mL95TlJpqc
pNX9RsWrpCzVXtdVJjdq8k7ZgFfRTaqt7hgghwB1JLSbIdlQgdREh25Sp7hmChGjoUW4ybQSI8lY
DJl0lf2KiF8gsEdYZ3uHzwX+jAONICAshmZjCggif1gL075bk1rflqtztQruBl6yXlBeY7uxh+1o
Og7+Gf29nCjU59mt/FDXo5esv2uHP0Jq84dVL71LpxCRbIQ9/+yKOFSVWHp94HB7qJz5G+bS5tCH
tOWmyOjuBlX7WSxLHiSZctcN4Hap+M+Kxu15zPv4tqmzAz56XzWn5rnFrURkg76fSo2IJ1xFunPO
ceImg/eRxT8mh0RrlbOpNhsjiGqClSvzAC0u3g7aZO4X/DkbrrQU/2nh7DVyuGOT+J6+Sl3fxEt/
clVtN7yka/0H0fGUyH0OQMl486yq/GXYxY1VwLtqq9s0dlL0ScMe1EyzbxUuL3Wbn1aohERJxii3
HBZFIaX3tGz4pFxOgBD7O0QKZVVtf6yAIreJAjxguiLEQhkxowa2MLAuHToJ8lJ/OgsQlH7UCP1M
19tM6WjDL162S5bxbJEZuEtJ8xqGjMglFg6MN+bWXyLlmNfDeNKydT8MVnYe5te27LqjSm1EmmoS
zHasnjPc/tuioK9HoCjgFNh6p2lUYpakJGk5i/KdlrF5MxXrgz1liz9O60+qDYUwph/5YAvbu5gK
kSoRqdiJWXeTPTmb+8xMufktWvFgiPrG7tFzdG0S1FPqXGza5eHCDS8djfxuDlcIPmO/b8xAz+wD
s7X3FIdJ4LRaCvkf6HLC8kMLSZryXP3G6cwjmSBMG+y029Vlfk06wJcE7NzhA0pZGvN1ps36k3Hl
rUM2wMfqqEfWeNzMomAhJc2nwOmuyxKfSSMEV2E5P9MOEcDgZkdbrSLAkQP3PuLgWDJqQZoZO5VW
0S13jQ2ztv7Otlu+Po1TOmtu24T/p861olNdnyaBtSn0obrXY1onTqJg9GrQMo9hfWDqztBYp6td
EkJEn6fzFa1881LIEJA9/E4nm7NPz/msZd8c9UbSkORGUdLibDkhK4tR9+OaY6FDw0ER2zGVzHLf
9OgQSMdbW7GYTwo9YXLkkoDskKuVO+POqe3vSeUwu41X4x6rBVdN5oqoBphEdI166mfrNerLk5fH
pDNDNCyttHgpcr7rnuF7aSfjJuoB4Mxi0gn2I9BHW3/CuGMsdy0jwhvPpeBaPDfjytzN/OWqPA02
zOCkeTSGxYFo6Ck+nbpi8G6UjqYXvt59Y8EhnsaqJ1Na2aI+cWBBZfM9RgBCiHqSuar5znYFhqBT
SMEzpqChDKSI+5gxzB8q+pjTMIyB4TE9sMnuJtQaH3ytrWEAAiWoWjpEpjad0KWse68s9pE+phcc
DFdiTehar6NCmezRuOtNml92j7pnHqddIiaHAs5TZwtcCf0I3bW5yI3qCCKzFYyWkRzNGiBGZcTq
viYhhJVoa6ILS9uXmIoKf0a5V0mdgVxtCMljeBkExWHOB/0co3bMDFquhkQwCSCZ6wCTs/C0I2Xd
rmXZ3hPGJYrlm8qmdpp7JiBLdHDLUt9p6AmWaD31af4cNZZ11iF2QGPWyRFT8x+uZRLyktdgQ9wI
HsXi6b4+wTtisLnkmQpPWz/PMxemqm6OynNqot2olWLc0XeeDknHzV03Qk4yCFH7XMNM3NXhPbpl
jZyvkTQab1yvRt67W201ztGQOQQxr+/uxht087k2KGtrGGhlTSaDPRTntHcJpOf7MTIPk1dRYN50
7iPWCK3uNoFnFM0WmbFysOb6DwCHv5xGdTE6AX3G8WsGVkLG/VAA+InXqiaKXqEbZv3MCw+hDeGR
G0hB96rinLsWKUoZOUc3swkKS+gu9d7tUKzRt5TBY0rADmUxV8b8CUjadEH8pZMmplvRHZMQVnSl
e2Ttz12GCz9jWAKTo5IQJdEsrJZd5ejztoOhX+t86R2rBfKCGagBtEJzELk7fbZ30C3uBwZktO+W
Ttl3DfLAksRC7mKXdrIXVpvdKVp1Ig65JQzqGGNjo4dS961JUefnhqvvlcXJMVvN/EtBnOvFcmQM
yLCa8kBhsrtrq2uUhHAlwIMfVFL1fGUp32z3EUcCASRjdq7I/dmEJd0N+upeerSMsvhe5DqrbXpA
Xr9cWfKHxz5lGqN5CBzaUN/WRI8C41dZK3VHui3Ei6QTn5lu3UzQlPyEcQRrZHB4mbrcrXHubdL8
oepKVkpzfBMj50M+b9DhnrqRKSiLXhu9nztvVltzt3mqLgB5+zc7cxVcq9QPQ6LcNRZxzqHFdXct
aJuprh1UZh0/jjahX269PphzlwSGEaLCrATU0uoo3VbvVAxJeBAt77lOkTb35i9vYW2fe+VhnCpt
D3j4BrHacgPw+TnTYBizgF9uPLGRe6bIP+5tQaBZ1ZF4s5CBqXAVZMJuJzdSjYE0YcSDp84MoWM0
Rp9WjC/TBmYFCtaY9RTqsLJvRKwKqUy/LSwsS+qbThg9YUc98U9n5JsK57BH7vEu1Lr7WDyST0W0
oxsAuodUqNoSE+GQiKk185UhFdcMGvFZv6PqDNYKxIjwXq5ig6YQAUgKsyiZDFZ8QtktI4rk5pk8
qAWoJOqzUkkfnXYgu220yY4WTwFOmLZSjfp/Wur/QUvNWEvkXfz35ItvJMDH/+H/yKoege8npv34
6z//358v/FNP7SGANl0N+7dnWJZpu/zN3/gLE/yFCWvQ8qi2JcH9T7a6af3LM01MdhREQMGZcP/G
X5j6vwCg6zaQDe9/r6jWDOfvHD8PVbauqppma56u0k+Bj/EXyqSndmUfhmDQU4D+zJCgiJcugT+D
Dp5x7rJjJ/IzAUC/MivBXEu0ZjoTsVko96zkMW036sIMispI5HHqIplTOyykw4q0TiAX9xGRciLF
k7n+DVQeiLcEfBLiQK4njuhdRVXHzMllGGGRtEGOHorZK0OiV4L79hEDbaZ+5SWey31DpKgmskVV
kTJqtNz7Re5oTgCp2nLv8qqndIVOQ0CpW6OEyYksHYrlZBJh6oZ0/Yk0tTKNZNHYuQXoSkyhnhHZ
m/w0RA7qeihrUlEbtbtmIidVF4mptchO7QlRbQlTzUWqqib8jSBz3EJk6CklAY45PMj5lFS7kljW
tRvuhzknliLvjiO2ZD9kFBrzy8TzAmswzadhMv1pyJ7x3pPAYPCeLaB72dQ9EPwnmgiNvfUi/X3V
zGDpp2aTNToxssTJ2ta3flJpldHUoK/g+W6rfO+JoK2b8kfvjyPqhG5h+pqSVMvNH0lKtQbK3D5p
Qr9Of6VfccNaA1B5O5m429m3ikMCrjY/g+e4HUUyrkJErkVUbp7xKXRKjXC6HO/rHIxxLZJ16yQ+
ZOrRJnC3L+eDu+pUEEN2BtLPAHYKEeLoyY9miUeWvnCMWJQT73yPUPcOqso3ZJc7m7+xy4aauNwk
af1JV33dqBGmjKixUyKCQ5kVbM0/W8KDFZkiLPKEvfWaJ9fafldn+3aq8+mm50NY6mq+Eo53SBcC
abyfRPQiQmjVbT2Ejwyd7mO+az1MQKYnMBJUFgLu3JB1LFKPFeKPW5GDHOfx02CQjBy3/S0jyfpU
E5qMqr4LYiIHyO7LdiBa+PToS3Qia3kUqctLqlFmE9tLFxZSsguVrSKjWWu3NZHNnchuJsnnYoxa
TWVMrnM8lq8F+N9MJD6X6jNzpJc6q/NtNqLN1AmHRmH+vowCenkLVnDnigzpxqQi0GxngAZIS6v6
Vk32dS3cYxWb+OFqQLmR6ncimdogotq2uoteXhwlSnw61tdVZFk31cES2daWQYyM2q+MmGjTzZO2
NeD13n5tOjsxCV7nLRZu5DGpJEV7EXnaYPu6jaaRBNZ/DJkh0Bpkb695k5BWUzzV3PQ81hUBuXgU
leZbI5K7+5h7cunEpV8jJClH4yHvRxb0qoKaj+jvRmSAl4SBe4SCo9Qvd9IjJ6X90iMn976eU5iI
EgkjISlyM5j46OVeJ/bExThAqfT65w8FaoN4F5yQg/m1r6y1xWSKmuHzZ3/5cwXsTbNWezz1JuKV
qdcOHJifj7KWjykA+r74hl71AAyY3KJaQSJaWuT6mR32N3dI3h0V5XU9qA2a2Wjd6QtOOqT9sNlD
7xCnFdM3DxrdTe1VqGRWwCZybzLq+2XJtN3XU/L5tAXUNSfO7uv3E/Ei+WsL9xJ/tWgvKxWuWN3F
i1sb675YHdjwiY42Tj6nih/IX5GbMgqtI8E2X898/VbiCOgJBRHLH3J05Ss//1Iv/558YkzSa+TR
CHchy2yssfrWDVa4y8rEfJwKBQT8vp6y9Ad9QidHF0pxbbxN1VO4EirjNYm7b0TWgsbCDG3ibJ7w
sO4HwuroYlSP07K0twMr8YOtlRdp6h/o5W4AGiRHKsxy1DEeRAyX4vGaZD6mEEjEtVLvWIlsrLlJ
CZ0LzfO8jI9FojCYBTC/CZ1V8fU1d29aR28OelQ9dcK+yoTprNQ1alTEOUEOJpsS+zSsr7NGWre7
wNAN11dKNwpX5W01XMFHa9f9PKf9BVbEMdNVMClr9wNSK3lYpdEdiqX6ac4s9XuriQ9xN7pP5BBt
C9vJDrRh7KBW3OKouNFbswwf6Hi7q62GdB+EdNcdAwde+ONKthBggvJ+CGcFuENfvdjEYBdLfC3S
OKQYtltkVFA4O0d9Hft43WcRKPPM44bbacQe/GLO1V70+KHl6NqRB7WiK8UiqpVL6iMIbJhWQ1Vx
mBdvuZJsxqiIjubcxHtbD0+SRZEKVEUMqKA8yMcunFpj9I7g0tXiIEk1crMm4d04QgCimiBYIlHR
sPboF9fANQcD3DfOabPrOCMdhxjFPIVMwaIT1T2F84qsyLdmlL4StiM3/0jgWWpV39fDso9nEkC2
kuMiNz0XYGp0jtD2RgJEZkLUbEUpCbuALyG5Ie3vPfnc10NnrZ8VSLGBKup8yZpYSu7uzDknBiLQ
7cktFvoOjS618ELCIky3iY7sqOgTA8YKmtq6XJKjpMXIjaUZaH/l7ic/xLBebDIGGeDgNLWoCgAE
lEdkofRZxUYyjL4eajELN7QEI0J/GwzHLCwsn7ux8G3Kx8pkot7PCC+LVkFOQfEn1iAckXwMxN7g
/M8XBxvuKkSmeIArAdfw0pGMU/G9roW4OMZil8ARGOi2x0IF5licrj6fcH0YhYH361uWJJJOmFnl
nvxBvmQf1oIt2wPQfVNNALnkRh4IXw/lHuJ/PF/1zHBXfO+KwGXIzReHCXUQ1UvYAtgt7OZJHgum
9OnLXU0yACKlew3LzgocByCXmvzsIiD7oRqaLP1KMinlxyo+Monh6R0jC4YSAZt8KDfy847STttb
c//J55GQnr+Rev723Gq/NVXaH/8C65GHm/x0wTPaxMzRLZbH29fm6xj8OhAd8mlUTqz9KIkBUe7e
ZSURWRJVIzeSGfMXfg3qDPi7SfOBL/zf393nOYoZAAaIhMWxej3oouP7+4tzJPPjn75Dg7SDdHIG
oof50kZ5zn6euZ/7Vlq/OymjWvllfX1F8hv723NO6cH4Bt1JTwjpojx7JZPJlt+dfCx/oisxIN1Y
ff7iL/VtB9hFPkZ4x3mXILY4UvaRhCtc+fKUkadSLKz5cu/rOS3SkJfq5l6Sa7rQoI5GRuZ08x4f
TntjSpuUMEx9/oJ4ropgDI8WkjgJr2GSzXBRmOfl3t+eU1rmiAq1+8Z03VXcG/tk5+T0zed4bU/M
WPafkBoBsJB7cG4wynnt9y8Y09c3WpjIIT6JRHVS2ocuhaMgTkF5SlZdHJOaGGlcKa3MxVsxRodW
2sM/r7MXj6n25ylp2PRipzUNUZpxStodvSyty+NAnpy2hKLIF9WY98oU5bH8osvGJtNUnq1yE7rc
84X2hYN3yFiBiLOSCHkKRvlN/+Vx59oKw3GEHEs5c8x9fsO/MWGqfLIYe2IFoA2pEt4gNpKrJB/K
PbmR1235XMjMMySW4/B1ufyEb8kr5+cuGLK30oti8pM6lCziJlOIoxZMU1UcXPkWZmMWb0z+jOyM
NZC/MWvURwe5K38kMT5fDyNdZQyt28rPsa7j+GfYZ3SaxVsahQZX7n1t/uk5vDNcRb9+JyrER/NP
f4K8JdppoLXkn8nl68JIPVm0o/d/edk/vfZvzzFNtf21Mzgcxb9V/pTwjh/OhLhWPqrmfmt35EZp
LeoqRtIrVjROH1NQAeUGt1dz8/UcZDBONl1VdogqnP085adCGYq9YQsumnxFtAgkgnyJfPE//Rn5
g7+8xmOCYKXGuRRvPm6NFy3W3UD+1uef+/zdUVIHXT4NzcDhKH8uN7b4937+dFzNjUru4eEvnJoa
fzoQ67iZjtCHFuwXVdkeUDn2nznSAtWRwFLZf7XzZnlzr42Uq05faTh3v9GwbG6UNG5uGlklxDae
3SgsXlvVJP9YnBFL3Ic7gkPPjcCshLVebFpQcOV5UdArcpEpIVT9eyMfuvLKK59MvULjcpGCxhSn
+udGXrblbt0bHELu0j9gXOx3TCZ/FWbdBpIBo4qSwxGuMvnQlESztHzCQEhYMQs83xRXnhEpLx9b
eCPfi3xKviG5iVIiTsYi3/ceTfpDJ4oByQJJxK3R9Wqh3VX/xEEo3BhY6gnDuZrm2XaYiZSJYfdT
Kwjs3SJurHKv64uY0YAvO5hWrr5Z02oGspXZiX6m3NMsAkOSbjj04tIrO55yr7XJ6mY+eJBuVole
gY3PIYg48c909MkkXnzRESP1llodEuHydgSJrdAtk6tk+NoTObYiXGL1I1kxn3uqBTlb2UyFsTII
FNWQ2+Chl3sNb2yXrsMtuoYYPN8tJhNOoN8wDBsRNCk5tN9lpD0mH963NEJjI9JU5kHYNd0hLHAX
sYybYmWHjdber/kUqcw6OBsXJbpvrGreyQPHE6gxNPxcT+Vu2OuoFczwjC1YDI3gcqn0s5btFy+k
1NVlj2HnYIibujQjyz2+I+4LX08yfVD8oW1Qc/zueMu9wk2d/do5u6/nZSe8j1D5911IiwQwz27G
9if/mqTyyL2vTSSO1F7rXhBNuIH8QyRicO+Su/Zc8MGbzLiNdrQOvcli7BSO0YBBETWWgM3ITSMP
NSuGdo3r+JNHI3+gVIjpXJzmX3gD+Nx4RuVjqzTZjXsD20Vt/NBH/VSijKcYEAef3CT0CFVEttEf
NPuaQKfNidwTTelaNslRxt570TTfqKqJ3+zrcRExJctqspZbVFVp2k94fEeAJVqDoIrSk2cTZo6B
a5XvXyiZKAQ08ze8zJ/PpcyVvQlP7nQe9bK6I/B2ugwh88ROD6hraBSNycbLTEiTxYR43la+oRxK
CfMKnV2s2zbBO1W5dxACBDUohd1CUFrQqu56rxXXRYWvbXo1UpjmWw2V50TS+uNqhuGhS6DA94b9
pmvMxSdiGdpqVe+HQasgQR7qkNBIoXUc8AacZq3ZAPfkhIhi7FgLxlJya3KXuTLd3Gc3IX8mG0We
8ehc07lZbyanh/WtOjdAeglFT8fw0IbrQxYuyaHpnP5UTyNsGUIViIOkWpgs4Ogq2ilbuR0clh9L
lzYH24mjrTIZqNXnzjgi1LiUITlWCgzvvblwRNuNPeAlQwQdJcVWzEQvmO/PKSE/tIKXl8mA8TA5
07LFwWwAAZ6rnW6p2rHXpzs6W82pTY3mJPeGrPnoDKahFnkVZzj3osgtQEQg7PAj+pzbtYYW2Qzt
uC2tRrth4Ij0MQzNrZWbyUV4Azcaq/FdQbKbkPOrhlmR1BdHh7JtL+vo3HE5m5iNJ+5u0ckP1hwP
MUGpToi0puIuW3CnwYOkDRJ1vpWqzbZ1ZoTuUBNIp8F0iMTDJ4sIKGyVVL7iurdG2ZY7p9FECLZ1
NNNtTqvwwaqVx9wz+r0L1FfraaQWxvBu4dExPJ2BOkqwIV+7DcEZHdSGWDgXkEuG469KAzmxaFt3
nWq/CY1HS0Q2hThcD6a1PM2oL4MmLftPogUWEjdgYPW9MpknDiXu2JbO+pKqP+2OJm45/qojZAz1
qtLh9w7rDNMS88xt2ZnkIBmTvmsxQZ/XPL02NomqRhP3sKPI5yotdEUdYq92KnOyiUrdL5YOyAB3
CjzL82bsI+L3PIbyNMG32LKsvYX7xVT0wXcs/O+Vuhg7FC/rOVqI9SbyZdjBjpuONYbzbQF3EvPb
rzFH5YjWjRL2vCrpB65BEsap8xCckoPaxfWmc4rq1jCUlFYT/+PaQpaYL1p8wWi9UMvixEID6vr9
wDAjcZuP3hL1phH3m4wFJjP+ijgndDytTsLo3BPOo88ExRh9f4hKTei2AIdWue6HiRYYDRhR5v4w
qTr3jriHk6fYGV7i/qDmdXFEhPKznhmWVJrR+/83vSMvol/+h+mdxkSLmdl/P73bf1RtlPx/g7s/
X/NvEJL6L3wfGpM5vGmmC8H+9+DOtf5lq57JekCQ7h2yRX9z6w3o8v/m1Kv/MnAG2Z6IbtPIRfvf
YOp1RzJ//pIGZ4JlsvnPIqXZNLG4C479X+d0eoX2pHLzQ1fUH1WK/mcVJOvmD8+yKaZ0sK1e9pQU
zVk1ov1CrhMyZayXuBBu8a5vnDgfg8iF51DMKDZyWACY61QCo5SUcXjoEAdMAI3WeTFUSe3BHZSL
O3V4RiqDKsE1/mgXxMGG6XysdkOlongnOoDJDr0RbrPUvCgUpCBssFlqs0ZN4RD10cbNhSTALsgR
sgSTBRRiRbcaGIN7KfTXCYlYj8YLaxwyZ7yj97XClGnIrFSMU26VYnEJ5aHw4pUjmsIUkX5oHPOx
YLGc6b8Iv42IZ4cIlB1ilYFWm+mXsjK/a+1S8gdX0BKrveMC9sPM43t02uOm6yD+eQXAoqknwHxw
EYW4BBp3W3LaHCTFZeAuEw1hx9L2iWk2yKnib2MxPjQhtAXu0A2aP/fdKxhaWXMcqCNFYN+ZJFo0
1sq/0rqmGf5Xq34aehTMaKGrcl2PJhEdRSdsmsWCrqw2iyBZJpNR3zD5GJ7wJi4fZq6c08gW4ez7
rIh2ernuk1nbTaDtNnFeT0djKLk0bxgoPGS2erTW5kiMMtLmxb1nMvrsxl6KMa25IW+nRWhJCE/b
o0Ga1L6mNUPAfBvPKBvgCRQwVhZYJ5tZd39Rm1zaTMHbE/rEWyPM2ht6vLdW652kyENelkTluhwP
9j4arPeM/N6t0td3C28rXNt7Z+hfwsI813hQACBGPvGlmMvdrt02s42RZXhYFRgfaeFep958UwZh
Lqj2iJH1fvhVI8XM+uFlCNPzAouZiZF7sDsDCAfarqIzzyZ9zqCBbBcuLdKa5EPkx7gOyWcxPk7m
h79wpO1NMwEDVGBSXdB/V8UN3o8U8WYOGAWZ62nywGa4GnJRkPGYYhjSEo16svPumxVqW1Nd3g3r
YxlC3Qca5AWGiKqNTDXIQj71nNS5naP1tx3NvONicsqEU35bu5WgKofarigtfddZtrfBmXZFKl7s
ki6Mbwc1PZrZMnzLOzwqWXPgwlI8TM2p1+f+1Cfz4zxG+UFJ8XN0Cmz7yCIP2gtf1z5Xtu5i6ZsZ
T1EDOdlNFfOEMfZ2HA1rC5SL2qKL/NVhRG1EmJurBImnG+snVRlC6kLlpgljZ98NgxcQdo7jPOwe
O3eIj3HcLH45TN8JRguBa2V9gzOWmyK+/Oq2y9TvJZGdx2XRntLZ0DaJQ0Kvkd4000pZpiTnquLY
nTV73Wvj+haPXgGXkMDd3lx25FZubYVijZn3XZW56JinicUP4KAQlkwQcpXaDU73MLqJetB+4VX2
jj1jYl9DgcVkmCCfii6ht2T2CdEzb7qe71G6ANlYRnJ8kgaheBMeFNvdW3ns7Sd09L6KcnKrx1O0
NcHD0eww1kcj5qPx4p8JQoZtPTff5sXN7gB7oePyciZBVv3gaGPDz4zOJ9HrNPWWskmrsNnZDoYN
T7tYNUoGOxWMJ+vcWtF7R2LRPqz056lNbJqnfLAxFQX++8GErIVF1AD87rvd5O4KuCdLUbmbYWzw
3UeIrme9fssHx9qZijmcckxDbaXj9Hs3RRKTNWf+qrVpAPMEz6GGrcmc7YYETg3zb+GcJ4XkSHtV
eD9R1jPGPikO4ZJ1sSvWX6HTtkGj4VCqMWmmWCh4NfHULNvaw6RScY3ENLeZ/dybBjwkLjRjoy+s
U7Ld3MfttYoAiGTeHKh1jrF7snOfe+GJ+U/OQixu7uxWY65ZPuFoCHekidEemqtTtXRHM06+cwMt
gMeH1wTzMRqX+UFtQCishofje27Pk9kRUr4mmHrXsnjuy/KHo8636WxOdxqLMNZB4XuRkjautpnv
li2Os/inkpZE5nVrHZBhb21dTXvSu/S5aImt6EpgYxz8QQcRfe+pEwQAtb5zOQzgaJdHmMuQQS3t
YCXj4jOD14OOQTFz2eHkzlG+G0LoaEqjYpKL3xRX1++X1IX/rNJmHFFFeJ5LQ7Cb32JnqC6aEz2P
C8t+L3GwVRJnTjJjvLU0N/F7XblaawdlK1LvNK+5xhNaVM/uplcTZuvFbJ3riMuP4FX+qVpMQW04
U+xrxK8fSdtenypFvXebYj6B0c/8aG6KPZQav0rX2O+TcX5FQ3zLDa076C2hg0t9z8ggD5bM1A4K
loKTPfCJ6DHzedyye5e4w7uYPMiwZG7Yod4sw+qCXeAHiv7kWLh5MBh9S9emxVAPOtAHRVQE5Fme
h6iL78JouehRTX6rNQ5+Z1Vo/V37ZXXMp4WcMwyApOckZVDq3rexRKCju+0LFML30Qg9Ak7IkeRY
OqzuurMxkuDSoM1UWPtWdX51lZD32vYr1D1soHV6mTy1vplubALp9lhLl81iKtk5Ii+wqpf1xISW
cLnxWo4pjtXcu3PjmlUUaeZ7T2sKlD4FZtchu7ipeRvTJbzhUs26JF7IIvNcf1Ba5VHlhCYBq39L
HSfbmQ0RhNgrEMi4i8EHG0Xcj3G4e7lDE34FduJkBgsiErxIFiw9H4YBDa807rhlHZfU0gV7Cfew
giPbco/tyj1wVPLkQsDcAX0DJBKPMoPbie46NknSYFvst6KKBwgq9Zvq5cNFF5tFbX64RJBq4Q5o
Ru2TAwo5kJO2LjB02GaLo6slxlINu3QLKL9HQ1rwyXhIWteaxl6upd8zhSj0ldYl9yUE4LM72FCO
nCwwCDa7SW07UMKVqyVEzz3vIX6J2uchxjX8fYGp76teN+5bp3mMHN27pv3Ji402mFun2FcVhYQe
a1HQAmzBoZ73h9qOsjuz2INhc49lGVHIzSz4QkoRVe0uSI0YXi4zvGKWXZoJUKp1+vYE4vEHAX5Y
EWPxHWd5fWpSKAv5KYygqJi6PR/1iEOT0Z4W4PX5oByCLR01pq9mLqCKlg8DhAg3zVV/Ie96DHrD
ApWsKKS+9pwqKI3btteZNFpHVtg3atmMf+AC95nPj10Zv5rFrO3tAqhEPa7UWBUxi2E4KlRfIDyo
K8NDYlJn6+FU7wa9xuBddu/MVqODUVs1zncSgIvlkExkpg7WdIvLDDXgclLDwn0Qhwz4QuthHq9T
oxRBs4LmAvqrByTP4zQKEbFysG1N5t43nt5yYx7z62DYwH2pbnfAmG5nh1Ifkcl+qu0c/4uj7Bl1
JCC3kYIsZXnflikws+5Bdfrunvy9Ckc7CQTaYB2K1Xh0jeEREjCqiaXutthcGhJYMVVqORwCMPdI
AfLeCzQHaGHPv21v25Wx7Qbix1un/tlHSIRmG4DClPBrlqGrgRlnoN10/c6zvxdx7/g0wfODUzTl
Nu7m16iqzwQBvpFpXm36KS63UG9GTpRi66qRu1UWbtLjANnUJSM+qGtuBbNKfJM731W0WZlZOt9H
mMfQLbP9uqZ3UY/RS0PtYbWDsfUQClO6KEUalIl3zcrxB7b9I/PEdDss4S2CtQ+1MA9N89xo3k8H
nLhTDvv/Yu9MluNWsi37K2U1RxoadzRl9ibRB6NlL3ECE0USfefo8fW1EMq6uqX3LPPVvCYhMkiK
QQTg8HPO3mu3prlPevfd74vPsBmggH333PZCcOyOiI2V/aI8sgGLH0BY9lrQMEbE3yq9E3vTi6aL
vY90q/ObyzD0OxXqqwCmFZmF2sliE9HCFoPJulRjvRkBejUARiqN3MxJoRVutpi7X3AF0RrDWAOe
YzZueCtjmnbCkg/WrH8hAPxdttPKDZrjUJePfKOWLrtwgxLt3s3sJ+60ZHNGnx0bb/oV9St9lY1q
0YGHrX9IKqKCG9fhiMNZQ0p+KvHGVC/zN5ll8uxKoF8jjdy4f6hoOrsECK5yYTwWhjowNqXTYXiS
lG/utJZHzLR9X4yMTHrnq5UePfZILkmeYTaGsQ+0SKe3m5LRbDUJ1D/lY1MEr726hy635Yx9aoIr
Da+NZrjraQoOlSU+bXGtZ7PE/AsxQu4MLL+DNx0Gvi47vDUgAV4qkezm30tBvUiwx/QO93htBDQj
HtWo4b838k2v0bB3B9tZ6D2kAgcDo+b6jPkw9uSVPl8gJ9vL5k7hijbRwYkiIOgeBTE2gLGMdmOD
vUkV+wCHCoLPwlhOwttKHK4TRqFM1M1PQn4i15UgPbyXbjDXTW58H1DB9qo+Du2GHuqPWnXP2rKt
kwesPeZ5Fh6NcvipeeN+ct9w2b36IdrZMntCwfMAG+StFsNZY3eNefcYqnJLs3xX1sW7NerXzjRP
tmLD0iocMCSxmc74mA/ukz0S7qkF5jcnSE72aO1io91n3WPWYGthi8OGfoYGMAK2RhBmTNny9EnS
Bwsv5eydmXwgnJk1rjRFXhBSGCqydBlgSmJ/i+s+KhH2y5g+nbpqZnatfc4UrBFLpWPebxwJHROw
D6459pQO8T8LKr2DCAxvCQRI4jvXHrpyviDNa9Wad7ahLwKWiLZITiRs4OS5zU0e6gwvbNkMj5k7
PrlTdnTq6M5O2k3cmBsJDbLPmzsxlRe9wpFkOtkyLbRd41bnyqFhTRlmI7u1NXmkNfDaSWxnNtSr
XuacORaxYNF3Eh3uQXE5ONdWDkOZWIoHW2u/EXF8YBFadl39SRf3QArpybOjZTwNZ/7S4xzNNKMj
dCN7Gx3rTAwwLrLqMxmelJFdK5C2dW2itXtu9HqrejZ6c7fVdWmHgsyyjKsHVohMpH3kxCsv8+4K
tAdjh9FmqDZxhiRW554Kg+OqBheAk4AVkIB5EeP3LoxvS2aeik2d1t9Jjniw3fAH8kPbz0DotT+L
IFrrtvWYFfVh7It33ZIbRh8r1dVPuEzCJL14ZKBCtF6ImnIrg8MnovsiT+aC8ZnX+mVI/57h0pte
LTx3eHOa6iVggZsSTBqNDQPVxlFCsh1a3ucuE8+6UX8AZ34PmvEup99Z+Pqq8LxjDB3M7n8GJqb4
uKFg4GQJZPy9iMsfjcvmLRTnrGEgmYXfpP+U14CZLB3gUyf2GCdOpCMcyg6n2NB7ajFJLvsxI+tm
hr8Y45fZc8lhG3rNB/pTiZx3wJCNHONb0+C4SIAha955YDORl/Jbz4SJNW0ZlN0ZNSokoO+tFv/I
eU98L3lsi3Ade/pxFAWwQS/ftvhzNKyhmWwfWTAg7wAJ1coBTA76I3u4guLDThlua6va6UB4YwoL
Kzbm8N/HOA5xrZFnYI4nHJmnEHmnbK8D4kC07CVSaQdzUm1q87K4c7pqHSLbxtlRHzTx5pxpNF5c
k90IzTEitaMefkb0ElVoI8u0pbXchh80lDGNiEuU+IKyHeYLRJPFyG4JY93OcHObFn8C4ia4Zlnd
EGxm4tQePrIUqk+o4m3geuBEYjLv/P4ePAerW6I9KW6bCz8rT6My7yrd2hSG8zKVnNVjmW3zSN+o
Mdxj8jk33n0ZV0ASLQJryvx7bRUbJ1YUbXg0AYGZMF77UX/oPZpOcLoiW716AIcrS1U0vnIqU8x0
VqrKhRhxVmp9vwu0HR25iYqYhYPuBDrzbjGUfQPjuH4zCvveSLDKGec8Si9Zk+1tTd8aTX8BZHDJ
ZLYcDZLREkojsu9k8iz64pkcj8PodMfWQsBoBMu4zr954/QUZ8ajKAc8q+OpnDTCB3xcmVYFryKL
KYkKuR6HdpXNG73Kh/tJGSgwrbKY2Pj5TbvY0s5ZoV628CRXWfMttFB4Kmow8SCt/qqc/FtIal5E
dLzgjkv1Bx70buyTnZqhp9Y3I23ZJotDzTlCquOmkjgmQvVN7+InyFJKbAPWiG5wTrQez8TycNkX
9UvD9lxF9ZtrB0yiE3ZafbKsCbfo7Hup/GY9/1+5Ph5DuhT5CPgLAem9aa8yp/hQQbuOrduJ7/TB
jo0T70qKrl6KT52KNvDbr5q0vLy2VsmEU84bXxOjv+/461puFEZ+GAAAA0v+DBIcfqNp5As5vaoq
P0HqW6cTFjeru9o2GtHqNiUZsiUuU0BIw3F+v6q2+N7Z3YtnNm8Zg72mkltSibagKkgJfDDLOFu4
MOG5H6tTPn6kIviKYrShGB19B0vCpAQKXqt98BNKYTEhkSCnr5/3iEsjtlYhQaeoHDDYi5YdveVf
As15zHv/3oDW7saxs5hHleywisdGEXG8lM1oLBDXcCNtc2zN9S4hkmtnRBsAB0yBAjvGCAF5Ki9p
TyqCknkiKKZqQ0MlWlayPflGr6+9vJcrCvTHWLzVsr9QubJhSsm1ccZ7ONSOlz+CjWK56tAHd1ZB
oni51YNgLe38omv29wZsAnOibjVa2UdSj6CzP4MqnxdwQFy2WFmpBglyTLcMOLk2DPqmVTtB242Z
aPr0FdpZZq+o6sE2eytBMnULEc5ouuJa1N2p4FwmJIoCPRkqFOadeyckxLgsmtGsqOyrYlz3lQ34
ie52AYutQImCxNj9SpucHlhj7mpv6lCM+TqZ3tXKxrpPxH29EVboXRsBxogQ3RyOJqPxihIeqHtA
gJD0ibMeERMQ07ynAliQHdKQLe9hK2WYUD8iH1Xr3mXSLOtg19qIL+sweKIieJ9w7W8qSET7tqNl
HqTWEuqxubDcMDqZ4YhduxJPsQ1dyqigBQjravdwuBSaHA92e+WRi1UHwdOkDVfh5y++dGCHNknN
+BMEbdhUYheXoC9TUIWL1DTYN+feIopjCCNeuGZC6S6x3by0Seqt9NF5xd5vbaJ8gHCJFE7Y30hE
ZftDqRexl0MTEGhrAc5M09ulKuNmZbadgsSqNlmgMyytqadcRv+LrFQQKV0P01LNEYrGDW325gzz
1vFWXljtld9Zz0X6kyHDD9WfmdwuW+E8qxIgH4H3uxxGg0QGoJuathSsaONMu5X20SNIkAqbGU6A
gh64EpptvUqWDNf7fVDEP8Iy4wrO2j3aY5P9Wyn2CbhgvJbV3sLNvgo0fd34IHTjsZ0notBqvNrt
aQ76bxIH6KxZgxxbK7kNHWrOgVPJSoQ5g0wFeyhUgpJpKz6P7CCL5BG53mfcQa9IPXDgNi9P2Q03
NfsaquErc11ud69ZUVABQItNrWctFi9FiJwnkhqOAc5kpRiLQMXgnmiIAkiba65bl6l0gDioQHqz
UAgkEk42NfWoBLk9ZW24olINiRrsU3UlW+lpMIqXcFwH4qqmEuZwfilzFCvGHBvaYe2u/f77aLgf
E6A3N9tB3KsWBACguBH7qUg/W50OL2l5LUAcmOyzFWvIX8oebYUmx31rigO+q3ducSe9H4eloVPh
CtUTVFCrU2GYbMF/GlvPFNfJLd8zs161rlataCxzWgTxNvHrB+prNKdN+tI6c+sQn/vCC70VYaEf
ack8LLUg9paABzAaRXKXuhjyMmdFTMJWYBdreAsyLuDMM/cDQwehadt+cJ7wDn33a2QD4DanMtkL
W+7twHj2ofgsTM3Yc8uWs+fi3LuYLxgY7kxyQP1++KCsYnRF5q6dgBYuIMj2KQIEPcm/YxHfIx1Y
9brx0MfRh44anZyMxyC23k01nmI/Ya+VD/ix5C5x+xcroiiBUUl3aLYYfyIe+6kVr+CssfZw560b
bIWCK5mWtLZoaNhtOBvDJqAvSwCcS3VRJfEdCoxN7MN8jE3t3Qn0uxqzmVR4zzDbhN1wZsj1atMt
xJE8fOLlvY/o+vXuAzMUoCv+huQExKmTegyG9MnM2ovh++w8wvuiTQ8wWMpj3+h7OswdVWJUcRPP
8rUZNEssgHdjgUQxsdWe5vSH3fi7ZAgIphhwSOQL5WFzLmzzVHXpD7Is6Kf48r5P+u3QVXDiev4z
Yz/Y/WdqJ9+J3Pim6/LSaFiuwix9DKJlYsdgmD+DmIZGzr5RNLTTHXlwMuOkefbaRI9gWcA8Mf+e
lUFe1TiNM53uhyHw/tUj8drGDNBElUf2p/tYR6A+nfKHNVBqeTpQIdr1zGOG+eQ84fVHHqHqA1bQ
YZuV5acWqbuRmaKazLMowvuocb5DtHzGyQQCKk1g6+JU1Hs2I6peD1p2dTUBi1E1cAoYKcbdtnpG
p3qJHcjWuLZ28P9xVw3FZ5pXe2PIr10+oipqmMqCJHRQj3GEa3Iskiii21uHKzIAOpT6PHiz0Or3
p9r86R/P/fHpHz92+4lf/0FUb+EZMXrKXLai9mMUE/6iTxxCVeGp8WcJ3k3HnDMrYMQ8PeSxT77w
LK8z54fbR78f/hvPDTfzhE9bxIGwu79FJI+zKhdZABrGWbT5W8t/+9TDcLl3pmelt11zuKXQpjcN
KEEDwUqGGdZ/v0zBrf9ljhBD5uLjnPWnv4wRtw+nxrj4wkVfeNM9/5Zy3zwXt081gKSF7dsoCL1m
qwOKcG9xf7eX+evDm4L/9nlJdDYNO3/hlApmzazcvGnloe6g4Zwfbs/dPrp94Vc07O8v34T2Tpqk
S+4XxEwLt9BnZo+6K/MXMXQNE00caEzQiHEVJjc2HRnXzQzxhzfi93OZVml7r313y+7qa/1HSjTg
3lbFKvTxWroB7TjHit4nxjdnyCMAR/BtraM+AJq7w+VLKUrzLdVZ4lwk467ZfyaN21Ol8uBS96R1
UR2Qgo0rzwOaOLFMWjL3V9mAhzZJDH8fuPmli8rxTolxRzwhi+vYnRMFz92RDuQWrp9BorAOuAlS
LZNtKl91gtPuOoqAeJLF2cnGeAl+YJzt/skWlpSWJl868ltrcEkxbPvx7A7Tgxv3yZ0p/OYQFsGd
PlbvCjXyrsvBglMxxnWfn+uqbM+NqDxWVJvsJVZ8mvPrgqg/p+p8XNuwLifAb1xuvJlFRupRwOSS
PanDrQpE3bkYM6iPdUbnw9T3Wq/fW71RnzupTkaBamQq7H1pTsWeffji2fbT9KQHAGTyxjp3pmWd
xybg6reGO18DNmWVX04Gbpkfac+ZTFZZDhiNHKEtJ/Y1agZ37xiWf0xMnx2QtfK14c3waKO4pflZ
m012ygv27xPDlzZky8K/sTv4dAtGjmri0f4Nken1cOr6gSAokuNyUlmmHM7VV9FK4iQV1E/AJECJ
kKY1Nu+KrKH0WNhc4WtnOMgdJ4NV+MR0aThJwjsA8aSMVGi3waEZNp2h+gX1uXNK6Uif6JHugyh/
MIPKoZVVjUd757n6l0WLYGLEhlYRlHluTkT6qLIh7jaFU4uVbZVUlBL0AbK1UVJuhtl4NgYGwsBp
j9H8Spg9aUzn2N4YupNjSHTb7WAHvCstWn2vJOvUDLz0nHTmN+53+o423RMbkLU+v4lMlFCaMFDJ
mMnxXSEmPgR0toUjkOd+ffn2FZk5IYkqBQfmMEW423EJZH32annuR2tPxwKI2yKIi0ehBlpo6uyH
Nilp/vMAHkUbftiV9am38dOYBacEuyF19KEfjCfStkgfE8ZLYSUVVObyzSGCgA4dXdlqeuinrj3A
7V0JTT/Khp2iYffHggHMTnOWVZViTY2OYFeKRVxtWmzX5G0qtXDg1UQ6njQwR6+iMHdd0tSrVDcx
zfv12gtDa2n77FMdzXuognRYFhHm/NztmKAY3ZPHvUob3Ps+Cpgn9eMVNgxgUBOJOiSToWAL1siX
3u9P7ph874F9KZvCEzwN4lqkMwZeuR2jbbYliCd9CeStj8n8lFZ5yZwT4kv0FqvOM5mlJBG4aX8F
F5xdvlOhN8wTvIde+bOv2IQ5mf7WluU2czIPZKTVQYo6uG7Cmz1ZX5LablEZItvIYHjwI24d44Cy
VAb1khC9vWFfEVA7S09G5PIUw6FPMO4NWfetta0HMT1MIadNqIJrq5npMfbQbKQDoCiTKKuuOED8
Q9WonfWsGVgIBd2VCn5Rp736JZNXM8yZ7SbFTsnph+9zOSWdenBhDfTxw6y4LdQTwFS6w07+PKoM
Jo11BIMHM03a964R7ssm/imMa9+FI01yZhaF27zlKD4SIEebkTxL9gKfeVl4e8WE5KoNobNC68o0
3zQPRrGxbAJspsBPVpI6Dw1IfJkmXayyfhbYjttBmkc9ZkdZm/uWQdiQQ22oGw/oNwheY3B5Qyly
rMjgpCwmpBl4P8A1nYhycNjFAZsHV5dmCYTNAQgzfuBPJxDvjuPDCWNWqbcWPcnYexzraNiFcjZx
5BJQf/CDBCzztSW71pI4LR0n2Ect7v4x0V4N7VyxP8P12W+gun8QmsAy3d0VZfhlGKz7jl6wQUyv
HpuzzoQvOwZoxbTIWDi+DsCPAlojcy5Vs92ynuCXN4va0g+jZGRnEsGztlVrLNVAJyIa4bW6AIyC
ksA5X1KWeUzIgw+3tvODk+dI1Sh+FoENr3SgnbAgZmbn2FO1o9rNH1RdPqOYeu9E/Bm3H2BI5KYz
R6CVxKmw7oprxsHKJE293ESuR8XPPGB4dstoXBF64tA7I7Pjhy5zcnBoLze2mNakhhRLOPUXIxza
dWUzfMRIQZxSYsmj/EFq17SRVJS83ZcyMOR3XxqfVThdbKBm+9xW6Iuh4+VM6Bcq9PQ12n2u7YZe
oW2ybabpEY5kWCXoDxdZg5EztEoPGZBoeT2Q4LOJs8sOqvuU0nOtmYrbr898Rjlkxmj1TxNeV6Cl
05M2xXtWpBBLR36WePVQkBuPITkxS5LG4OYXQJ6dttqFDShqPyWeRUtIZYtHymFWNlq69imWSHQK
/6i7gIuDEuXbHKomaxhP+az9kqG7dkz1hq7e25Jmf09b1ttZrnGJGEopgoIgkUeQN21z7enBAzPr
HZ0hF1k7MQ91U+r7mCg7IJxtRu4zGxdXgl8mWiFb1tDFLKv9sqvpBdZIx/9t3xHaecQjEr+k7SUU
9UcwdE8V2gM2amrV9TrRjr6+bWP/SpcF+FZQ0X2GwsZqI7Yde+OFHxjvShv6RWbM1UJlfxZ0gIGe
Ov16MIma1L0PvUGT2bW44pNE/wkdhj/BKXciF+4iatA4ZintCZ+SOrIrnZQkVMxsllTjqfXoGv5B
Cz7z2kFeR5YPKMXSPETcdzfJwLwpCTX3FLq6expTbWX0wlnqky/WRRYl0KSckVGxBVfKgTUeuHha
GhT18JHp1ZS8iU59MhEm3cVBd6b7km5li05H7xV20ip5v4UIihoTYy2QcnV41nIcxLECQ8yrT7Qo
RnoQZJCwXoc5ofDXM/PTk5qrgPDJsvgLc71tlz7isIOtKm5VQUmQIRab11+fojnZKmH0u9HvxYYi
m+HivPkbAyYWSXi4fWTTRN51EuLbnO8WpR4SztuHk6LhTHoiOn2QVmA6GyaHfMvtwenwHMR5+43P
0Ij3UF5DPT3UAdIITKHpIXIpXZrM2o/0U7kEiZspp/xQ1jXJLZryFrk/Udo3NlEKpmMTzNiCS3Uk
c2FnmN7GLMxZtqr8wOJ+CHNYeLxBx5K//qDmh0rzAdpL7fX2VEJc1xJlSU6sksQZ0tcZrhpNru3a
9HZuUG9QM9eH20PX4ygaSsIXHI/ISrvWVo6yWb1mOlWfzqA12iCrdCBMNCCKKkfkH/COowfUkGHN
JLY4zmZITVAeUix8B7QlMGJYAjmvs3cjUBq3rmSH5eLcqoHhYkaUgKhiDN96Uh+QO+oYoZAKZDjN
gEGjxIvmvMlb8qTpxD8pWzkfUJEeesqTZT4wuIiVu4CPR8PEdhhPibE80FsoD43eougoza1hWQVb
idlg0kGRW9FdgIqCIfFgAkDYwoQ+NrPxBIeUOuSyNpdGTZi20wYMQm5PEvS44pSiCR6R5lHqjlq7
OSklzhgeElfQ27n9woiOWyXvisEqDt18EIKBgUFbR6cq8Nq9ivTV7bXHtJ8Ot4+aiHtriyuFvoC6
5H4W3Svg4YmhfprQk/YeM9/UjNS26ADGFvqw0av+EAr8LFXJfgaG9KXJeAGRPnwzGcGvKlcdiZZ3
Z5aaPd+23wieYLGq4N+ogO3caNo/ONCbqW/TE2PtcuW6G9zwh0CTKKVcukn2AHPOD4gY6/sBqUS/
ipQebcS9ePB79nqjV5EhZb9ZHTkcGUJoTa83WYnkssO1tTBrGuZOHH/9fzvEf8cOITGc/Cs3xPJH
Spmk8v/bEPHrp/7phzAM8Q9QFaQQeTaSFCnghP0fkJkp/iF0QlRwKBAEDQn7Lz8EtDLdcE24c7rp
uJapW7/9EeY/pGW5wmGhdy2HueT/k0GCv6f8mz1C52UZpmG7WN0Z4JviD3tEM3GBVm07nHNGKGuD
FE6UBuLYUextgzLsnnE05ftWRO6qiiTRB4qcKKOJym3kt4+suNlTpqesDsWxG7xw41v5ObLDVRWu
UPfll0z3tDvG9W+R5pbbUBFKO3iCoUn53LsIl/J4HC5e49qbv70R/0UatMS28ucfJoh+dRxH6ARD
2wZf/5vvQ+RjmXhh250D08q2vUcXoRE/J6EkG5cgPxYORR4413ibK81ftoifj4oq7VyG4hMWTEkK
SXcpbIpe0yA8ymoJkXPp3Z8UykJum+3VmcsoTzDCNAaKfGI20hO5dR9d0kc7fcgfCqc1npysoPVH
C4M4grLjJpSjFdPzrwZE+EHZ6HVG0ay1HAN20OXxwWp77rRNTQyuUztbmEbB2h7YG1hhTyNHc1f1
PAJpSd5h8yHCAxMixOb7HLLzoz2V1o6KArR8oKJ/c0ztmWn3x8kiIOi57Jelo+Ny+eOYRk7o2t7Y
nINpbDZdG0Kt6kS7DhqHyVSg49yYQEvirDxYkRZt8zJ+a4r+wxVBvY28yjywc9ukhL3BummtXVM0
7Tq3uetU8VYNSj4SAJo8cLeahyTmM9JhygAfQC9a2bsutUHslF3O4o66VLjEgPTMjdiF9U8JviUS
uuPHIQ2Z9qdJEG1T1L4LB/XkWQxGuGWgrFZcdDTx8QNdIOogee8aNuKIklmce+PJmkVA3nQFxZ69
4CRYdQQNrBpZhqfEKC4jHR6njJJlNE7NLjTlQxK5E+GsTfZiNmcmn9XRslISUmwssH89dF7EpHuM
o1+MyZ/D/wo+mT+mY1Dk/yNvs2sR5U39H//T+M8XryMs3eEsZ4/Ppmi+Bv52jsOpDnoyJ+pzLt+T
YCoOLpQtDl2sobRrAej7JonRQtqnoSOmLFGM7vx8XZnhoalUjB9enltmlMeoydcWgxKvWXkVVtZ/
fS3af5w2juFgynCwm7DG8PAHKlGSOiNKNO9nZnL1XZzIU25nci2Rd6/a0fb+za/70/Klz7/P0/GZ
CdcmNdT949IvOf8nsLPFmZgkI7xoFFINyDhNM4lKU4agCQeXDfCQ91hxQS10Ua+I/Cto9NOLaIX+
4Dwg5A5eGkvP9nRaWc5gZaNlT9EOMIFLkcUQd7VF3JOva0q+U0HYI4LDmfun+/bp3xy/+QX//brj
6Jm6KU1hCdue7yZ/vM/0aVHgZRHaKuvNScPw4ISc/INrKJaroFoGNlhjfFfduu5K7WixEh3U1Jqb
2K4eosgkcnhOFDb4IZyf274u6ULMD4nwPg3asHsr4hIcjSlhZIWucJhI8Kzx+ZitYmU3+OucfOo3
PftC8h/6OzY72TLKOgNCkAXmbM7HqZWTnhFTVXRrYufVQ6a9DMO70fDDsxG3jkF+mYuIpGECO9Us
ASX5yCVEJV8mw0nrU7jDVLbgMYY7wymZetTtV1Pr4VlTeEXRCooV+CLj6Lqzl3ZMpl2A/ejgF3m/
KEWTn//1cZfcgP887s58e7RsRo/cSObr72/Xl263MpfS104j/CeKZYzTsr93pfoGtYCFt5ttdcqF
/R6OH4nhxp8WBHyQyv2PKnHoRyQkCoRarO8TlPdbeqT+Q4zuCMko39vBCbW08aNFcy8Saz+YdvwW
Fy7hFbTXL0k40oqjF0M5nLIS5bb4IQxs5F75ICqX5FJVe+uxm5ylWY3XuMQ9PyUTm3fhEdSUG4+9
mQgM1gzzsSd3NLP0fKdJvdrkYhA72DlrAF/9bpiiCjFPnp4D2Sw6X33vqDcvxGaqF+HcK7MeXt1a
NifdWP/rA2x6zn86tS1hsSIQQ+wZgrsKG52/H2L6GpGuwBScmsxHO2KkxgF1sXHQ6wHJXRAZ23Sy
3d3tC7eHwaXmWWrz9yhNG6vN758xfO1nOZXqb0/97VskMrNZxMcP/v7fyHqjYHfolv/6f29f9lPw
+0D3//pO7PjEts7lI2eKRQuSV6n1CgKdmW7+9oO3L/z6lbcXGJJCsoFY+/LrOev2Cn7/ctIMeDN8
p9X3SJSxsf8Xf9Pv7/7n/2t8QJMY7369hr9e4t9e7Pzifr2m2/f8+qVtmV1iY2UoMo5k4+oHMIr/
PA6+UC4A+vnz21duD+Pt8N8+FFyySXVGrx7gVTMIcKqDo2b5h8igjpWkl9XtqTNY+jpvsNaxVvqb
pqMJ0LOPfenk9DWlTbIZm+dR67+6Qhi0Jq0jHPIvfWjIghijp4b0inRoJkLGhvcy0yWxJJBWe8dN
lsNwaOmBPPutc47xWZFTYgfbiYQ3M2K7WsjplLf6mpjJYNvmGX3MjNrRSDt6AdqaLEMCrnz4hWWD
ppcxbABizDybZo+Fc7jvNW7nAb3ciCCyprdbMvGiaDk1BDAkjmDqQ+KK6StUS/rw2M/B7ChXAtq3
TrHU4092ZxOKdRJJs+iONNdl3Zv2a+2aZzv6qOLu3CVOfIosjVxKt9kwHL8iyL+0AW7KJMb+oDd0
ZjO7GVcOsAZkfP4Kt020Na3iIbTQN8Ih33D5von0zc0Y38k5ORKl0hKtoSA9IiyXsSAsDZUpr4rc
x8ym4aNRLCZJeSyYcKyZc3sLTxjfpmHC4GgB33fOAQ6lAyk0AEEROSFzb3cKIGKdK/Mo6X/xdPIt
of0a1iiAjXT4iGX5aArVrpjiIztSJ69q3NXkZQ9TIDjAdbmtvBpkfnen5T5REqWP/i9aFnq/ztvu
Jy1l5GI5yaJA0NdDUVkXS7wluGv9orS2zQg1P4SNOjtfB83Ot25gG4dCZ2U0Vtwvo70qsWnZBxXa
9h137EOCKWnFJCTaxPCCYRRzHBzevXj4GVXpQ+bk2sl0WSULYe1KGBJwwQjFcCoiKAZOsNxVZKI1
x4wAwUXeyf0QwikgHDlSQQMwX3J7D6tjJcctk0t/31YEAKtk1kI104hfGymCScNwNbUxu5uMpThx
ng3yfpmfBKTUIZ9MB+gmJgk6zsSszrV0OOaduVcO0rWs1xDRmMOXw/QyHV6EjD/sot0Ug+rWUsQP
OUOFIyFKuIqZ0BZ9RWuyR7Nodu+WEx5TTWIrjB4a7vOLLjGOeZU8kuruxiR8RIJMJKMfTcb0APqM
Q5PKl4Gp6KUnmakMGeCVdXdVla1WoGafiat5pGlsks6M04kOzFmTZrsuYhIwIibUJyR0uB1FcOf5
xrqL8yerQ6/nRsSoFyUuL510vyZiiAepSjLoYmmNpxTVEJkJZtnQJiWQsdSDJbNeya4b8XHWQPLp
9WOAD6RUGkDo0T5Lk3xh28HVhhcX7Isb3PXGuMlJc+u0gMm9AutfJy9jqyVUduW4y03rbvTHfC0T
/S4LTImsg4DQyA7uiYhHf9LG69D/kdlasyLflvNgcDdU6w2TYgL+bHx63RM24IvVY0tnQWQOlvvk
JTNewO/br+UQn9tamMusRdARy/qJsVBD3K5x1JyiXwwOl/KQM5xhf7nA9vPMZmsTx95zbwfxhpjZ
o6HX2b4xq++cQxVzL9fdWUkGbzXDLYAvGC9FJTFQcvwGCY6ZYD9zI4qI3Jw21RcDM3u7wEiQZsai
aMWjyQ4VSUgO7F8nsNxk3L+KyfTua4ZWvMKcBCvnQDn0LkGsFPORRgZHErirvWjRbGC3g9fOobvd
tcOynGYG77SVUXwaKrdfMkgDPzNgO8dKjMZvFERvsk6mVEVTLOL71I3WzEXqa63HREGJfUu6HW8A
AyLbJnyj9Fs4lI3nbaY5WqCJ4RM0yVvSEerNgayB6C3T5jUElT4Q/4VQDa2zGnB6eW1zHuW1qDSk
WnNoaVwShdFPg0He6H2D1H5tjRSNTeYdcGfNFlMHLV9KokeqW3QEW6TwkNm7C2kd5iErl47XyMdI
T7e4sqplqMirFT5BcKbKHnM/ZQfakOpAXbSDdJBvDfnWet0RXzpd99x6kub/puw8liRHsiz7KyO9
Rw04EemuhXHi5uacbSDuEZHgUACqoF8/B4iczsyomqqeDcTN3CgMUKi+d++5/o0X8gtPKj7isvUx
fROPjeP00axpXw0KNZMp5ma49ckJhmOhTZ4zBk5yJZAxZma9J2T4DGYXJVZvG5shiwgmx14f6OVm
JGtpBScd46tXvdSZ/gDLfQLXh/xutqyVQQpu23Lfmnq4jRk6q4IMj9Bsd55X7Wpho3MtyIunIZrt
EFThZki0/ZDSUEUwMLK89MutngTH3jKYQVvWo0HYMAUcwQgAT3IzCvXUaqinagPVHcIRbxeo4Iza
y9lTmLjz0uFxFioKEV+ANvxoy+yHQa71CisSZOwJgo8xvOkl/WJjNkMkNmKupIqpSg/tBdV9s7F7
1JIRYk3llLQC0ElOHOQwJLuN27Bqip36GBc3Mmh2DDBJZdnf+iQ4jGNovJlAPOkC2f25iwLttpSI
Y5ZHLJvlZjaV0VV344FoMeS4y9Pm5xvsmG9+xHt300T619AOh6rLvX1EhBsNef235TVkP15QBrWv
NdfTnV3oJgZlT7uOGuX7aX6N0r8H/6a+3DRLNsKZoTdKyJu8tUI8tI323qE+WF7Lg1KBcS7w700w
S0eWYsUejo44pzERJoSlf3ow1r+bhXF2E6neNHsGZ5iauKHs0l80PR42ARXvDxK3d8tD2fWIxPD3
P6ZxN7J667NjPE3NfYPgavXz1bpLOsr8m+nRe0Kzo1/10kfeHWvdzqDU8hxWAZpc3pf4jEsXevHb
SB7PdtAjsFetci5RNodC2cH4MUX5tjfc+jsWSgLM2rp9ZMpzHlg1b0dIEYeuM4x7vcVqsTxMt18t
soC+iHvR11ZSNtcxGoyTI1W96/UmeQHa8rI80pns27SIaRNHPh12bwBcrcnoNt5k2uwuDTrtoyQR
SqCg+u5HCelZrpU+kruu7c1xNA+ecrV7uzaN1fJdbNxe4M3l1yACWHjYo6+tJwKgliHIeR3ZnbL8
p2UHGXl9x+Wqfs0daW05D/pzndXNreMRIyx0s/kUgN6XhxKW2q5sIZyHKgvzgyvs7oARrX7ILYw7
y0MCZrt+7IefNMKwxxmafUsaNiQBLde2NaaylzCIH5eHRm00K0ApG9S6v22I9TsXHHe3jVVoTNVa
+1MRI/NzR/paj6am7B6g+klaRHF1MJBbPoDB636+MUwD4Pw+qeIRr+Eg1du0xljdkJpp36pxgDOo
F+Jbb78CfzE/uxDDJTZqnTwcoW5NqoM/H1Bq58ay8680Ue1G05rwptO0+HbkM5JRZpXfAsH6siec
zo1JI8U6chnt3iLnwCCPcn4LYnHAS34Du0NfylfTJXTpMPatW2zqdPS+0Jv8/CgNUROt8oKLr5qE
/NtWYiOZNaHAN2/C7rA8iimfsyaJproVg2bdLA/Qg9T/HLWH5fO4odSxbyT6LSGB6iaQjrWBpSE/
54jEnx8onrChEi1/OyIHJqcRwXipHP/D48daHkEdoln7flFfGTydczySKaXEqD4knfXlXZxg1ukS
KXiFMNWfEeRX25gR7z3mqFxeQ4JHWrOD4rvId4pzMQ9N8+L+3UWEsDyCPnswG58kwQ2Wf5oQ4mxH
mAPv5djulncJLcxapnAPCSQQ1gaA4rqkDLYcTOMbKIf98jpKc4xV7bnZPWYvENxcc3cuiOq3LiqP
y+vEA6WEOG2Ge1RT0Wn0sWA44ABemR4AsuFXzCLVwh4Rwf1UI2cnwX3YpcIlpMQTLwL/DyEPw2fi
EwLo6Bg+gS6aD06tf+u1jEzamdXehW54xQDaXPSYkgaN0OFTRz1DXdJ5zonKOOguC5swNoGhyPPy
RNNJh62irnHieg5ARI/lzvXL5+WfQINiCqiVe9s7vrql61n8fNU0QwPV6+1T2kj36NQ5re0sGT/d
nsmNG32qoSl2rQ6PIcj1+tmkwLd8fN1V/ZqylnWBy4/AIkcQvXzMrhvI+PCyxxb/7CkRfoqqhY9f
wjLLperfq1EwOylTdehRzrzAZYDqxBcXxLVu+mg0iO5KrDsnign6np9JcBOZZF7u3yepa567kbH6
5z9ILjfzNn7zB0Xw0sy31wM3eyNqerO8ZDfE48afEgoHehPeq7EEaOiySNN8GdxVpYHjTNbGHREp
1s2kMPot333AH0qZZ3oRpcP6zBi8XYr3973CV2K043RHmwOkmx1m26HCpJakdvGIdv7956cyOdCI
7+iveuLYF1+jL7D8Q5IlmkXIlLrJrY4qyFjjDm32qfTV8mlbzALbGjjiMZ4dIMLE3ZKY4uHn3pF4
NBv6+ozlIcGogBB+vmpjtM89hdFHz+jz02CRr7l8iVw7m1zoP/yohjxnlRwyg3Cf/QYMzvwDawZg
huUQa6M+vC6H3Uj+z4eJ9NKMvw0dl+7IyAZc/5hiLKYEKsSxLfD/rVSbV8cmdT80I60OheXUF6Jx
mJqUVrfHOOFdqsx1wB2NEyNhx1W1fQjI3jqiwlSwnVisEmkE0wEndxO02DaCzr+manrAPmhfRCC3
ul9B/mAFyyXmC2CydmdCN9havUuGvSSTJhjccUP75YMeLu0ZA91S0fviWfjBMUn7YVWEtUXwsX9o
Zr1m4imPCHVW1dHsyQoSGm+T2T1quf1BGeNA/rrz0pLQgDKt6/D+4PONPc5R/DTDjAlCZ6poqYc1
XfdlE5EETks8yOYfrTx5i6x5+XNwwKO2nXlu5lgCf2Y7/3H/r49bHrxsCDoEszI/d2jteB+V03l5
2vICy/1T1+BnWf78406G8QAZItqon4khS6xIhrdgZVfeutMk5QJfjhdeS6wHV8u3XVa+lB6gKYCh
xjrWFN5CX70k8VtBh4sJcZFvGneOD2vt6lTPm6zVmetWyNLHEsm7QWjZqQcccGh0beP4k7Py2UW7
3P30lD4eUY2qk2hytZpsQaZpm7dcBIaU7NerZ7cIiucHdCPAYzKr1KmYN8tf2RktcnKwBvORrFh0
sbE8Kf2HWLjT8QyqXTb05DHkEkZEN8bcIU3bxgBVt1CY3hIZCVz0LABwMktP9lvbqRFFWjdeBLp+
2T2cZZIE0D5diYzgZ1djwZDW3fPy5aiOVifiSUDyzCVHMSH//sqAS5w1Viq70kuejQ6ktJTqCZcG
+tOMJ6i+YV8tYOdUGTeJIbTdct/y31IyRXetahO3Y7YBOb6OPRAaCOM2TBSiSoGxmONgYisNNqJi
FSeWEJgp1bCruXumY08STOQK3tZdXITdVpjdrY3xsGhZWnqEyBhlIU++D2m2GgEei4gLL26kbgme
OoUk+GyoXmFCm9/n56s7DVD+5XYBUGGdDgCEY1sdjTA9SFqGB8gc5TZiqKLFgmVsomu9cR1KDmkC
q8WZPA1PB+kmnWruWxtwhR7TSE3bfNib0sNsiWpnlWR4velC0xAhlHM3Nf1LYgMmE7V/EFEQnFgs
2spJTrEO9NgIQDo33UARskOp5PiDsUrntl5VobMwUnPcGrHlnrQh/NZL+T31UE77bUM4UG3dkk9R
QcdxrzlxCvgo+5cFJq/PZ9UCnF/+ahY2faP15U7FxFEoLMNwUq2XKQncS5jfuH7r3Wmijs+TmTM/
TCv/2PLUi+xheeUysHdNrbFOT0E6p16SbhJMLntIVgdoJOiLQ9Ndm0jY9o5BhLPVGe2tliDyi6bu
RUHOIEfTys+QSKuHaayzTTJG7oXsZ2uXWpA0xjZ21jQhPWjMoXXqWoOAS0yOAYbgVTKELI25NKyD
UbP2qAnKqw/cpawpEEcZM+sKr50+PkV2H95lIki3FqbCraPn04OG4RzWoFWdmpaabQbe+2SQjUZ9
Bd9XDpQMek+ODtkOLqOqvN0SZZN5DsLfthb5XlrZeaH+L5tiAMQrdYPlrHnjzwNYjEflT5uM2Nl1
L7Ab6572Da/qsx745K9adUiKRvvixtpWZgPNBgoif8QZeN0HMlNjNw7mXWyZELQJzqggRB9ii4XO
tmbmz3kNobiPM3aQCb8Vof0NnAnz9MdGuGgEJjIcsJeKrzAu0JuRErSOXf9ndMESSzF0OUE5FamY
oGbb07Kh5NSeEu8FA85wlJygJ6XSK9kOzo5kNXVa7ir/+68uSNFheM7LNKOec5JOQbHP3PFk3pij
NQe1gJvJ6IlTrbkrDGSMEpUmsuwQuzE54KTLL8c5aToNoyFkju6Eo3Otokk/9n42np1iuMlSAdzX
DJkceVxG6zxof26Wm0g/PXSS8390yueu6MWxn7/JsikszcEAh2YJfkR4muZNFXXAx0q41YaOZr2c
xK3odPTpjPLxTI9eNv7sfVr+WqxLy1+8GJ4C8o82WQqOWrkGAbPzX/YQ/vnm8g+9AtyWutUhql3A
5fNmMdZkBHFFQIV3S0DMsilqxrElwuSP+/xMo7MeR/Zaq2GihxbpMtAK5QqyED51y30mHG6aBevj
ymeyd1rSZGJrEmunqIc1YfLDcepYSc7KNSPw82o1FEga6bpRGvUZ2029pwxNC9REKyZe7G6iUGPr
9yROW8wlKnHuDYRramS8iOYerKaQ6ebN3ChlXy0bl9n6SujY+5Yd0RYZYKA8oEo5HxXL18kwBO9D
lus6pAHLB86SZJ9666RgZaJNPaLS/COmpp3h+4Ka4WxHv6O8Rt7dZOXbKAYR7tj2cELoEtIN6MuV
mAIdMDhhSBnYQJZIDNqFx6lmlnrx++2gxTQetvnR7JH46TO7zoYyDXesOrVNuc3nBHVqBRzsrYkB
I/eicheH7dOSCTJKrhbLcLD89ct9kcuBGKiajivHRasEDDHUBjiKYB9BryQ+R5BpSK8Qv6rhC8Tl
/izbi4Y9DgRFd5fFmCnsp6zM6p0+pP51cM0dxtrpkx5MsSkCFJdBRhJcEYb9sa81uMShcWmHpKUE
HHE/qCvXm7IbCxXPKazlLhni+iMozEtCi/WpcJrh7HdWvsnQVgfDQymn4LZEYyAsrTulAQ1Bi4wu
rkYBssDIkPsRf8a1r6tx7Sqt3IS+i/oefVe9lWZPm4YkeGqxJkmLjtgXmRvfFX1W+MzeCxCCBWyE
Kp2XK55zi+Klvzep8G4HvwYcRQz7vec4LKMAdx9izAjmpJV3BcbR0XWtu9CHUWUGtG4arMYexZc3
EMBqBUSS0TrFKeBkhO4a6MSgkcC+cM08u/GqaKI745ubDgLZU96l3xsMepflFrV4poCCQSVPA4gN
gWO/DqUNlsMzPlqbjC/LNlBfmEXyOhDovNzvgUBBbB0bRxc/0UtTIM8UqfMQ9OK9GSNzE2RQaopa
uQf4hOHKnJynSneaV5s+/7FKjHzTRqV8FcbkbIaopCk0/9fHFF6DDFkhmS/xQEbIfnMj1kiNZ47r
dWPz6rkEQ/hB8FXbYHowQG4hamd7XVcxpZxdUvTDg7rFoSqvy8aSRPqRYBwc0zpDKVEJ4xMvK+KB
wnmK2rBlYcDEQzr5eNfSbmft8VIrzX+xcFYcyj670EhpcS7G5l00/zUmE4jQBL9LY+MxoVWfnWRm
j/dx3mhrwMfjGrcrWRZjp9jVsl4PeTquulRH5lZNIQkYjEB5OzbEJjlgC8r8R9FgG27LqnoJuoze
RiIpttlzzJuF6Mz37W7HvEGtdK6VX130GGTdIaos/WXwk5Mcsnid4ih48swhP5ZDh5DdeaSerN9K
qTl8CI/LiAFxI7DlhOxvUBdSwYatm+XhKk8zLoWBkvdNXbSw9UX4w4J1tpUSKdHWkC3oybp6aWhw
EHCRX0FbIPoarFs3KB/oTJlPSWypJ4AkOSJhbB8qPTZDK68l38L1xuKgLFXeLGd64vrWOQEQP9Lq
GnkOvxqXuvIhL/P2YpnNZbkFb5OX1ms6Nx4GLSuK11Y4xdeDNuT2qzfk+2YSxVcfUGcLuzS67fLh
vR6q8Ya2KLVvx/KOnu+Y9868mbrpBjwUOc0EKLBi8Rj/ag6yIM3VHdqndYu0grCOBpFv6I73qOer
YxfTbQtxUYQCsUg50tAmgNPl7UrrzaRYuYoHfe1VRvzlEzY/R6fQ127f0V25GzhbzikMIvEUBJQt
3Nr/iOZSAqXK6oYGUbvGV+XuqszRaX2M4zc/d7f+FE/vQdChiMoB4Ee+NTukhdxp9qgeVVEzgtZT
8m0gEdPH2/EDuMaQ7bSuj/ZMz3xcPGrLQBa/I4AkdMyP8Qi0enDfjrjMneHVCCLruXb0hAYiFwIz
1s1nJ6x/v7n8lw4nTVKHqaIA6fboDgzOw2i/4USY9nUYIVmZb9bN8NY1Boo7s/9NOvp028XAiLog
v46IAc5+GjDBtakAO24BW7HHDeI2Eb1SOBLpXN7VXfDTtO+ReMRPdkgjgC7JeIh033uYDOgmTQqN
1ram/qncO05k/6ar7kvQTH4t56RNxDvFNY+YJSFHx2jTEDxfjFn61ifNDm1i+mwnwzt4gxT2V+Z/
mtK/r32TzDFX0JoJ5wg1caD4g7lFZoAEK4dhWeSUSB0yUTMCD06j57pP4dRHRNMN0V7zJhMluAYR
f+j6a5Ib72RnQcWepLrYk7cxCJR9qRjZi9R+7ly3fyw450vLVtdEA9wGlMsAYQqscXJ8sW30rNi0
slWnEdbBuerUo6jzJ6O2FCyc6SM3RWwB42BdI1XyIDVpbJq20w7RVHWvPOcta6ARqZoTo6FVvK7J
1oGGTX1rhAfFOWr7r5OAvGHLdSYt982iw18AH6x14wrVf59HMd4XO8TYr8cHi1LSgTJTsnaglBzK
DpIh11ex1RTYqngm7FlhLq90hVkwdvA67QysDwQiD7IdcnwpSveUZxY9PUd4J5W10ZHq0bS3cueS
Znr8Di4TsmOufcWGRo8uHVi7RqO2GRmRv8nhuz309GDJeLxYGoECZdMZtzJtX8DDh+CoC+cmbeVH
0xjNYx5VpEPO9U3Xb5xP/30QVbSXyjGeesPMz4EqjIeSi+dspMiZ+ZbW8zR5n2kFMSsm99R1sTRN
oRkdDdOF+5Sm6V5OFOZ8Uatj51j+Km0IrI+Un+9pi3AR06PxBqkMdYVEQKMWurjYLVmUjq1dUkTa
W/rF1UPVWPiGFCjk339BZcIejswn/MrDxg8y+SmTdIcaWds7fZwffTHvFd16rLPEOuozSLQic+Vo
GHBgOmd4iKdBu4WVs19uOW4X0mBN5YXkayQgUwnTPcw3jpdY34EjfW8cw94V/PrbCHMgywjvs0cS
i0mLqdjaK+P6VikaGXU9PcsB4QXMXxt+wnMZp7iEe39EUClnLqRdEP0hZymRfpbF9H83MM89rf1B
J+OuT0OEhZrF1II017MGlCUnDfs50UbvrCGfW8E9Cq5j1gZXzkoCypQh5ArN1o/BIVclje3pQJsq
fcyLIxAVQk3BsJ4iHa4KKPBDKeENZ6453QKDu5QOSzFJ7NV6IiSE/OWcXNq4hrgzL6ZlAdYvzM1j
38vgMTc0BDBJctcWyB4ggMpbhihP+Ld5z7Kqmr8h+iftUodMsOp+m/bPhT62F4oX/q1U4Pu0unNe
mjjeF6C5VkNoVEeaxtVmqqXYJiXPJRY1wBdUPGd6/5qwqHoxwW4CJSm3Q1hX73Pn8TOJa6z8ae9u
RzkyQytoIPBt8otdgTZS1BdOQMbVHjDvNyq8V5UnJjwO3G8Z5bFNJVMMcT4OFqfHVqlceSrtWr64
OrX0qIhBY3CagIMFk5LUw302Ol86KZjzEr6/R2JfnG2m9njBjITcGLlXXTN/8/A5AkjGRTuPv8FV
3jfacHARwG5FArLGv7es2ls1XddBLlBbt4U3RL2I5K3RSO6mbu7fh8DKzal91sIULLNIuNTNltg5
/8Ri/NvFZZbeONJ6tD26LG6iTVdTS/INwbjpIQqGcJfT+6CFLz+LniZQ2xS/UaOhq2Z4xU0PduJk
uslDjaVzk9sp6c9+RwyJxYA9uU5+tgsxo0sj76jpuThIgNrs+xa52KT10yoxB+tgxzZOSJG/OlB4
cERlq1JBx6KYG3zpXCz0OCoeKwy8jSf1jd25wTUxSaqpPHKgRpFE58KI3L1BGtvVbOllud17ISAB
EpqQnwfP2MtAcQ1LojcHnxAfOET1rW2EUclLkpKTgCUQnpvVlXcmMMQ1H4H+k8FSiK/Nh7KeIzWB
zyuj+yrNyFtEgLulgGU8FHWqP3ACN2CwFZ1Rm0zr0W5uFqk4UczNVktkhh+2MxhX4nAfVzpkEwuf
cdKazdmqVXOuEq7yohmPEQL8PTOOcGUEZr7Vyxw6BP85N/7QgB53bzUXTVao+uehyS911lpH5ibY
vmyTMl8aW2emWVzd5DtgqvRuaJ36rGfaJY9NYNVZDsN9tOMLla9ileV6fJPBT7MLJc9GEh4NvdDu
wmgicAbE9iWnGvYKGp3snvZFRTviyItb5Vs5fNGJPCQnvlvuKjIDOW1hrs0qH2FdZk9RontPna4M
5KXBa5c07n1Sv3bDfqB08pAmRFxoLritbhByW9mkwgnqJJ5xUDGBdVDAN53VzB5bpjowvE3aFR8W
mH/Mw86H47b1Q1ox2kvcql96TbS4iKLHbPRwYStsNFHykbZdABbPLQ8qUsOrQpcEsTCAvGjnR02z
5WMGmzan/XHwg0i6K+FElP5mhD6Ur0f2BkWpRsVnlDCraPxS7bzctT6GyIhQahCH1U8YRJMkuxk7
5jmi8bGY4qz4VMiK4UOUSOw889zGw4Txgz0BCGt4xXgyrVL0FDSYvOGVOQtCyrB5aG1rY4KEu2cN
UW76soFBJ9zm4FDAmGsH0WXZJIPF65YGMeZghBpbeU/LJqO0O5oN/ORieO0LxFB1CgoqsWK8LW6A
BUfTT2GMlU6GXI7tEgUM8LXskAPkPGVhT1BSIasPKlV3YO/e8NgdWIt3TK0YCtKW5avf+kRpfZgj
w13aRjNhxxc7STsHQUquIdvCJjsWhFORMJI9KSh6RsBKoIN1wFXKuA0rUImuZrNWT4onLcjEWada
m0ZItxULmiDTxlPSSnB8VVOdTQ2SAQFfaMiBsh0Vor1SGXPODMtMkXs1cxPSlRDZOhyTrNvIkLxv
XVtd0i64idwhZkkpEJkVNJw1RC2ehzZbVdDbdQrfgeREyzrrZEMLung+PSqdEKUHH+JlkEcf0vKC
l1Z41SlnOoJGVIQv0+CUuxcW+SXulry8IjDZdmApbuK9oYvoGsV19uzECRxpvb/U5twNLKRxbSLb
O9Z++WY0MaZtqQiaSOCktW757JWEgpEiTkOmjrbJOFQUK9LkaxihKO973wyf6n7sn4gdZxmSfaeF
pS4aFId7VsAF/b0g3AyhRnkB+Blmn7S+eD2NV132FtqslhaErjxiobzkkImZhBqq/KAwUTPBYEPk
FsUxazjjDCpunKxJD8yBUEUPA+UzAfXE63XnKVbqGpV28RmYvoX4C0FKEz0S/w49us3Ee1lFNHA8
54dFm90tcZmvLIdZvBPs69JPT4UjjAtlKv1S0Gq5IMcj1qDRblRZb0vKUu9eh7C2VnFyFlH4qqgJ
H+jgUe5j+U7N+Q5r5zaqreKJRMP23tL8lQP/5WgyDy30Rv9sNR+9HRSEc2vAyh7omh4JTaJkVBfW
i+5byS4ZNcr/mWO+mC5ygWH08se+MCjV+/I7gZPPXoVMp2uTieWrJMOc0saOul5jmOGNNGBgFV51
ibNiS9HKOQ2CItnYAGZ3GOlWFD2YvekRJGyqOteBiEzWBPLVlcK+LnfFsfS3peiqg1MJaoZcNXNC
+bZcVgEhVT1VTWSW5NI432xKWmvRaq9FPYG/aev+LrGj4c5wqmgXYAGkc9MiIqKbnDo+uv9BB2vd
DCAxm3rTJC02u0CH043w8kD33aLyEbk3qVlfPSQQyjcjqNdF/6CoZ+Bo1J69Vu0m6dg7rGnEj2iW
d3Hb5IzAuXpwCSDalZrYmJrtUNrKaYqMFCdLiqoHWB3BHm/jTBIXz2Tec/JN4IxxpmwxADPG+sYz
UGViVKKMCYMh0DKMxIJmLWLEJgm3IpyiC9l3v2+SoAlOWUleOONU9VkUmnteNpoECZ7gC6TkAq0H
OTZlBFE/IvY37r0WXp2eQAirotyFtME6FAFEwqwd9tE9+JrYbdR9Om+A3deajQLJq92Noqu6MWBs
9Hr2bpAESWSD0W3dcTJOitnKKavhv9LPI0XKbaOVVaTlgV60sc392lk3UKyvSWPla9x+6tBplA3H
Xuv3chy8LXCGHgNP6Z/KPvZ3RlI/tiQYnClp++c5YXgDzLHeai64vimT4ibRyulRpk/2PO5GRuLv
u6JvnpCGsJCXgH3B2X4vXGQmNvyvTdUPBB7niDVcXxYHVOqnoJpVMOUnYKLoMnaLGHRsr33CiRnq
z1bXqkuYIb0CHKwdNSN6GCfNux1E6z6NivM9wSj2c10NemUixIVRbEIDp5qPoO6mdyhCHMGhle6W
mwhEbsjAQiNOiWAFmyQ+mYNhXytrrJGXTsBznOrNksq66/vvfW+0dxNY1E0nUAO1lGAvrCWxknsC
O9WYszoNarBm9sGx4/A1Bei1y3pdP5pJe8eJRiff1MmCatGLuk3o7Y35UI1xztPTIUSyq+U27OYG
dhLacwYGm+GWqk99gh4fi1WMnIesyhYquKnfkpCpNqQFvhRmX68RGlvvoDDmUAP3vgZ7h0gKqrvl
frejCF1xmw4PvVffMDsIDn2iI7cVWfpMOzC4TWY5uW81IMyZW/t2YD+UYYBSm5oeuX6ngnJUk8I9
C1O0kFbV7kkppsdvlt+TGlpHnkjiUnp7xXHRHQ0KKiev7VaWTT4Guul0bWSxfVhuIvbqNh7WXBCQ
xs1QlWjWOrIVMp9zxdL0C2pmsaVSSprAmOsXoXc6kAGTER3M08GwIvk4tO+FZiYPpiflo2CKDP39
vXR1/Tlx2RWRVv7+13Kf1vmQtAtr7ykN+SSmq0dgbxfKKN37NFLiqsYOYZMBG39oAhfELUOGgQYJ
M2pLCzEaPyiMPlp9Mzwmtewpo2cYAFwEy21fNFdwBskqzSdrPcnOebZ9xJqjcNUbX4nGGIi9zxY4
N2EV9wmn+j52JuqLurprJ+wntFlYtqvQJRgtHvyv2SVrph4K7TjKj7mO5kmH5nykGhc+2RLttAmF
irS64dbSMZvFiZydAyI/YrJtTqZuhCew5pbd36R5V5Kl1Yafirw4r63cty51vJ1Q7vfeo/JrtDnK
FxMBVp3r2gMl5ArUSJm9I1x8BRoen8uJl+hZjR8BahQrEWjRPeMncvsMGx8B5w41SloFeT3Ej8tG
G0H8RFPgncy+qAndIpenr7zkZtkkLQ2OOrY+lwpujM7S0AiTqdr2h8kQeayjO8Xodcg0QrBS6q/0
0zt/G7q0mckt2Qo6bcirDVyQGBlRsxvFHiUWmVJhQVO3gyFcI9xhgWdT2FYeSL9Uo/5ka87epfd1
cCj7rrOGNl4dByyB6Ewe/C88aMG9osC1ljkpRrQD5JYhzVoLh4KyYZ2duTxc2725Wpxx//sv3l75
9//k9jfSdygTxuqXm39/wjsviv+cn/Pfj/nrM/5+Sb41Qorf1L98FKGNt5/FD/nrg/7yyrz7759u
86k+/3Jju7AS7tsfzfjwQ7a5Wj4FHuX5kf/Tf/6vH/8T4gI1PBsL4P87gPLyKeXnt7iVP5SS//H7
ix6//9d//P7M37ELbvA3Ct4+GZN0dmD7gDX4nbrgWX9zdHpWHl5D0zb/nEIJdcH3iQvxwSE4JsZE
/KBStCr+r/+wjb+ZFu0dHRqDi1NRd/9/qAu/+OhtHx4E2AdSsxzbN6AU/NX0GFijq2XQfQ46BGNh
6yQpw5mJK2un+SLkaqX3P4+nvxxOf7aK/7N3NMn2tHTPtTC0/vKOeQmCCP9Edei3ko71Cszus+kS
J4YZo2cR9W+c6b84vpcvyBsFLII8k4rfL1SJSJGT1FQZw3K+s3NBDdobX6op++RC9G/c3v/krXzL
NwFp8IY67/bXfdl5uRGIZqoOhHX+lsGGDLXkt8Ta+ln09acD7e4f7fbzh/6TC3v+UryT49uGxzHw
D78a6uQJmwLp79A0gy1oAmiFMdlCGU3ff7P/DI75f3gvvOu27+GJpXw0f+s/OY+jiiAeAYQCi1Bj
rjtLf/HrZlP5RGAh4F8BjyLizz8aYOJWAhOs13m3VlRDryz/jfn8F8bA8q1dk/Bvfk3DJdH1r5/E
6wpfU0FfHYB87vQsZAo9PlA5fTG08WWohgdJsmmYRP9uD/yz39WlWsfU0cQd7PyyBzSa2JZnzFd2
LTumujqaXsfMpH+o1fDQtJC1yugmLaeX1K9hdWrJZ2NjwR9xv1AQtTDHuyDQs6d/fQwsO/7Xg2AG
uVhwvWwXX/hfdwf81NaEMFEdlC3xJ+cOXX7eTZE6sNJ99b3VL8CuuCMN8zXK5LUS+f04+7wAAj36
DoTFqd1hCvv81x/sn/5MDk4Ky/V0neHlr58L/2E7JqLAH9nWhJ51ppibNpuRQNZVb3NG0H30TPVe
mfS3/vVbG794uH8eIn9671/wBL4f2J2GDJcoGOva61Di2ygDTzsQIdAMLwMpbVhlh0Pvul9J8lyS
yvBvjpZ/erD86RP88qv0WQFOsOQTAK6bgYDD/2HvTLobVdY1/V9qzlkQQACDGpRQZ1l2us9mwlI6
0/R9z6+/T+B9y3ly77N33XkNrIWQjBAKIr7mbV7klFyWEvhawpTw99+X0OjPV9tz+dqMSwfIMfIb
/361ywC6VV5W+RF8296pnWtZpm8IJ+C0oA/G3sJ3kNr7kMXPfYdy4gyu1c/c8cFuED2h1w5Xcr6m
Pvg2Z/O1FzB2TM07Ye2yr1r9pYJiQKv9NtT7B8vsH1Arn2xU15jgiBov0sBduB2mlyXbe0V5pv/U
yzz3l5LjqPf3FKs2g+lDcT6Us/kIGwqjdEEQ455XJC8CpZCDeZPdAQAw+9tiAQCKoj5jBRnRAL6e
uqFoNz5YlrwaABBGRnTMlCB8ZA4+v2hx40RYzUNeKomsLmM73cU1kKgQcGA5XQGbBpClS39Ji7vO
QTVPjwr4LnmP92aU4ngQogCHsUiyvHQ1Fp3tj7RPLtgGXtPIM6ll7WMrRQx/HDDdSN5yO3srRfKm
xpPwGMIGCMNNXNA0b19dNRWrK6Ono/Aj0e6rsQKwL141NOE2+hC9yQhGtePc4CIcbEa+lzHJ4zgN
TxkKNLbd4igxvayTRyen66jpaP830JGnOb8YfKbVcIHw03oZPTC69BEeyGP5sfvLqCQBXeqjIsFK
GocvdGkZB2PnUe0w6DTmcHsRNi52c16e+oAJTF1+WohvY5ruRKk92ejC+lqZvxF+7lEFf4Nqf4No
QrSxZkhCqNhdB0P1Sv1kY018VQ2KJ4BX/WWIh9vE+zm5lbmx3fGFfP/FFcu46WAMJJV3qqnNVWWP
RYHFmQTucj+ZLgN2efHc4cHzyAox5YioGQIkQk3inuCW1aUKL57NJSiCeltAYx+mawu/EfURiIBg
y6kGGi7y6vPiuf7WJuHG07KLSavOVleK4Adih7x1Uv2FtsJWs7Q3gBgXI8kvg4P8oTm91DXGNgM9
xDK8N0sxbubGeFA0bkvHS7EG4OIHYX8PzIaDmy12Nh7jE4XCfAebli4xcpNudG3JDCV9wouFM/KL
qNvXVaz5bZ1cEhQTfVbHTyAvf7pYRm+EyY/VIGF0qNPb8mdu7Iw72+kCv6OFzH11Xs/eSfl+kzE8
qHU3oem2iS+iAiBW15cx5x6ZrbPX4fCAbHzhW6SgWaS/qKEMe0XZNtHS6A1yS2VDZfDbxEQWB6sG
zx8ML2aTVEil4LyXJvOzAV/ubE2cW59FPQ+0MNI3GTQQO/VgYnyYgmph8mkdjrUdviXqxl1yxgF8
6S+mCO+drhA+MhJYjaipxI2zt1FOLx6EclGCJQ6wWRhfzIh1ytCYi+sAMwttmfdhGSAf6kWXblA8
7LTk5kRke54f24WYcJ22BrXUR9AUxokhVAF7xBIaf4FufjHUD+WXIUqXiD/Ezr2+TCBznf4BJ/Lo
zSkr2nw6U1/XhDsHLz2nSS8aciR13H0DYz3M3AMDw8UI04urVQCN9Okge5YsbyQEngDxbsDWUfRV
b/D6Q1iP3GTO8OKqL9ppnNYkOXXT5KMMPgU5RPgCmnnburVyf1asRXB+mxIOGARjC8T3dA0nUdum
XnCj91wbD5gs9I+j7Q075MAFyIl42o8Z87bmhfEeoN4Ngu80IybxIjN1d8my4kBgl7se2fSKO31q
IkwMDdL2qqPFho03JEaa48HNYof2mbSVIh6GHrtuYMBbIMhFW/gg1FEqra8cmtPbtlLLZDnhyUez
Zy+R3Obeig+J1DAt07Bm7tqbetZamIcFLLXKeowG0E/aVHm7rEqe0SADD0hBe+cpG4qMZDjRuK+y
iGslx/lFx+hhuw7INXiRffKmlgM9z95oFB01nUvDFNdRwMY7S/+BQC2MUwxZdeN+DLzruU/22TiU
2wDGl//+E83d594j187h6KvB38N03bon1NLcjRYzoIqkuBhGOu+MrAS6P6MEUo+FbzOso2kod+Xc
/+xhle7sUj7WaH1fjUFyZXhmAahu0TFsrCRFqqDdm2HzXPdcEeAFe1x+z52nQVmoje+yx/ApWHA/
NQBl4pUhal8mmIgh02YC9dAOgHxjfkAoPLbQdq6Tc1NWi8C2WkL7MSlLjZy8rXEfoiG/hbEC6ilZ
kOPFS1ZgiJ4gdc7wbGd0CxAgXwqYPQVoXFqSaOs6kc+NLPwG8++ikuizD4Tt7vyzhuEmeuatmTVz
Eww/pY5fBm3/Erhvj9cL3azenao94C92MZnX6GFyCyP/kCKPvf52ZcY9NCzdW2G9tE2PkybDpcsb
B+axuKAT5CLiiXP5sNRb0biZH2X87GhyXfjHW2G1KLE549GyQg30ETGRJaZXL7FJkjwoHrMmwbKa
WHgoD5eS+hLyvOQX0YgUed7h1Khi2QAAsN//nPR88kdqiAVfKrHKh6KTLzQhMdNED3Apxnuh5nJb
3i66DaSn5RYNR/OLU3SIfaspyO5zymKoYkcV5li0N2PWtqpFmsJxf2YTty20w2f0FPQt1Dw8BZCM
QLHcg+swssWvkm07dzrXpAd7q8pPJJr036xQ+Gk47qEdnkNX2FsQCE+drGJ62nBcZQI/Gyztsl1m
WaKhfW4daMSaR2DQcy9vi3qyz31Bzap4FJ07PBa15EKVqOYu7uucj/eG447fE4xYo1SewnCW30KK
vc6+7bTxKSkRTRxMrG0NM94mY/zFbQf9mt7heNZc+zqNs+Bglsm1QB2gDqr4JqwnfYuZYuV3Ak8N
GKI42Efla+zN8InqJD0gX6PHxouHvruc4RkDswTgYgF+gLEyLfXVXAOs95A1ALJYwz7H6rGbiviA
i0e5qRtN38oYn/oZnkqZyqsmMm/0VmD+JfGi/Lbm5NjibUbcrbveObhtYOzReW3w0jkXMSD2xhZ3
9tTQTChLcK2AzG3NPVZQgmEEFDsk6HP6e+6LEc/lVZdW2xpMtB/mParwA28GRZmLNgQwUV/XVk/3
QqKdjNjNsIMgT9O57n5oo7ztC/yMlYhybMbeYarwR/KsmpsiffAyRlH+gh854BkVMtCdIHrVW82v
AuqoUSl3cJBcfFuiN9t57SaWD70fDRhPaY8V5qfGNM6BYxU+Gr8lJiyAzYm3hgl4oaZhrxcyk2th
SqAVkpgAY+DWl9z/MzqVQw5ycyqjg2PygTgBeZulAkwR4z69H8D30p52Mep1GJfzzvaalvHluQdn
VkYweM2ETYqwLiKI5Hw2LZxER39yavajM9fnyGhP5Rz2rEhoJM84Xbpe8ykdYQbaVA2hL1tbo0ud
XevMNnHs8LWNudOWBfxONjSEUW62Ldw4xTqpOEI+1LeoWmJUPyS7Vk99itKYtyMEeRhxNcaxKcCb
tKSqDGliKyvd2tBmoiFN5GdowfehxZbJ46L6EOV4Q4f/LpjMnS2jN7NxTtyD2WFd6QqzJMm0YtpH
reEH6PtdLc2CPQd1AqYz7wCz4wHhMXFY8ugUu6F57D286FgVDpMWogokIoxEe5B94XMWYGY0D+33
DAHl/Qy0aJuL9Ntqr2xmXxBqRqJP0DLBlmBfdyAuLTTA3U4+uU4a78neJELSAxav7bPnIjMy50ON
n1NUbh20X/BB4H7q3SNu9QSIsH1hzsIuMRgEiwopXUMMh6H3rm3Shw2Cqy+FAIvpzoTpGmGyHZvM
3xU2TyyY79UlgP9h6acx8U9SMny41y1kBDFXFZggCeh1KihInWXA3UG7LrWa9V0QZ0lwQAMq/PqI
712CLNNhDVvTyNyFykXGaD9nHSjugGwmGRDLbPIRq0y8n2BgHTRj4kwVKWtEnYoYz1+vyYLIQVmU
d8xJn0s3vF1D3Q7fVlCcHb5HcfIiXII32OAPuOGV4idYKm4kLNNxHVaRchmIlwKRGQu8hi8h6qFq
DKA51r7azB1MgiD/grDYLaZ9VH+e4EvTV39bYPcTxCfAPrPgE6oiaJIW7KrG0t3m0H0FkVtTEGgo
dxOjdvGy2Jpu05wRgLdITPdV3KBfBQlRCYkuJtGFi2sIvAptB0eKG7dF+9+od5nGz5ioZKtXtZZe
XYXIbfClj51nTN2/L6X+Yidg4UMzvQiL6z8uLRkneZomveRU84t1SmQlIyM5iIKLW2Z3Dp5Yi2Pj
rStvPSqH2OkwLQFoduvbMlC3mI0DNes0Gur1FrfWFkJc/ag8UnbjlMIuoFGg1Vm2N9x22dIZvwZx
hSgQLhVhjcpFEBdfZwtNI/JLB6euFIqgmnlDl9TUVFdWS3l4D6m64t4BxVQVJF9oMcwINAW+t7Cg
qrQU6Ng37Mc0SBZtbBnvIzTERxnywHKdwJR1q2DaNDm/tTrt3pXVRrH8B9zLN4OeHYWpf5LgELYS
GIEv4xkcuHQeUVg/phUrtZEPD2buoXEfGbjtjg/mOF8DUzjavcOFJ7InQdvncfymeR5G7/3wkNbE
PUiyn5AAvpFlT2baDlAVxcv6G/QxXnxmsRyjXp2DmleLUuUWKj/Wo/mzJedLj/4WTUUs0NwAeVbH
BNOxZslmtoDZwZHDJtSSOsXqhfvQGDIGlzoJ9K63nkptERS9UcEU14lAXCWrVbJc9/azk3hw7EvM
eIU4y5p7orXn+1orzo4zX2dp9wmBuD3Clydt5j8xRSdj59Cq/mGHw/exfLZk41f9DGaIMVKY0Z1H
Sc8U8lj27rdqwLavMqazsRDszk58AdxYb0acGPTg81p+W0/eUGtOhbLUVuQUKhIWKSMWb52kjUYz
lkEA1mxAqpzKs8p3ERBrGfBpLG+DnFqKAVsoN+4nI5aUYKYbM2HF1OxP2gBkPy+xq0suMDm+gG1F
VJCZbzKksodhkHJ5tJpEx83aM4EGQTC5HsBObGke12oyYm8mS/03zZUUzwTpJbwS2MbyVnQhQNHi
J7KB1FFI6oeSkJ0mGtFl6Z0toBOdBMGgXBE3NHx3hBjeriMTZgTzH6EZ73JkA9E8W+/aRVXHaj37
UXWdDRmYNMJF/h3YsbrR9u50KgBaYx6IhKi6GT8X8fCjqQcgif1e/arR0iPIYl+QtbokxmtSwKFv
lZBUVjDNINhjihvdK+ftEvO1VQliaLl7wml6sJ2ntI9eawPFB6oqjRQhq/pV0DNlLOqaDMH9tCBj
xNeUmqopMylWHXJkLsVMR+O3V4XLHnp2SdTKQvIsuDtqSaFitMD7YWiGPZvqDZi0DJGUAuUaBIDv
NGN5wdT+baqyB2xA9gvS7l6k0NQE6lh+K2h8qfmqgZEYc7hBMuqU6BS9huLLLBM4YBl5hyr4oETx
BtYRpjNAIz9qtStaPQf0Bl4cNbTXh5guHvY8cY6kXa3HGMjN+MxlEvdnhiDiYHxu3O/kON05Mpt3
a2EhesoAsEAVdlu/Hhl4oB1VGSlv/YoBjvoa7eCMsD5663vDIDKjzp5S9ciz5r3iYXr5pWh6KDFi
P1A7kbbKrRmVYsoPrSYPMcqI/rSWz0DxeVhOIaBzM8INQGySjJ+Lkwi+Jl8RcPh3ioe7uhl3cFJz
2rYEfrmRf+kG42a9H3A44SdEOaqMSahmVLFlLn/YiK+Ajpr55LTbhyjo2+5nU4ojzD2G+Hr7tc6T
GQzkhirVDrAwRKgCpneCNCU5G4pn+JwwoFV6z3o/1OGbDJm47WzZ9SNpkXTTq2bsH7JxOsyVMOEp
qPiAxrKPwSI8TZVIUoVdM61QlcoyYGdzAUu/63J366r1kYYLTXPu61xj1Y0puhX2edRIj5KI2UCG
RG8FmkYDZrF+F/GD2BlDsl4EEymVuxwHIcQHjqSnGsK4I3aaEwrXCD34DdJdm3qOH1uctg4Jol9R
AURMWYaQIOtmeR9JoskCHNUmaG8FYnR2zfQKdwVdgXYDSR39bDv7sdIg1tyzWOQuTgAkZi2XCIj6
c9PN5zEZWaWCXkPGLUcZxnYujpETMdyGJq4vU/62Vmk0jS/dZPG2Vh6UUnddROaQCo9Y2gpKk+ti
R6iIdgX8n9gmNfZs4e2ShPB0dn6gOd7yc3Id88Bi0CTuTwjIHDIHe1nBE14r2VVFNboxuXa4nlF2
IkZGN+2uTHJ460wls8p7K48eEq5Wn61JvvV4i3muh+kcVQRQpW9JdZfPLCEJ4hrkyV/apftUaaTe
AUDe7ZzZTKgsb4o5siHJu15z5sJkVK9rG/7PTH3wo+oWUK8qVi+qNCVsbswVOh6Wn6gybGhWgxnF
ZKNBTlFrCUiQy2HN6vNLM8QUDfb4vPQ3673caoIctVo+rdHc+kUJveZtZVvMzSR5VGZzT/3oZsdB
caMYQhHfh0b90LrVd48G4yGrb4xZx0+IcBufOYqq2TcnRqfEjNAuGxLjvSYgLQUPrK/KIgT/yKif
0oc6Ba+KIiF3ZV0c2mL+qgXEKqA2bhfvfnRCVJgjLPfwLVe2KaI49Tcta6kSERYIDOcQ25McEvaV
7iKhEjTzj8B0PqP1Ve1Jzw+2EoRDcgzpPS//UtXdKayA1zR8LZehZRfZPi8GP6pfq0yTWKt8CoYS
zH31dQmBJs8OuW7QtWdFXr8qUkfbMF0OW3vOrkcRi5tJH/pHUH3PeTrAurenIw6LdqUh+gO9pfLg
+zuU7/xY15CMnSvb70uteWmXPbDYE2QUd1suZn02zCz5FJQwS6k99BPCe/pQo+yKHIOWKdMQMbh7
2bvmrgp7W1m1tTAMCBuSfvrUxqZ+FlhRRUO07FHVp6gUoHsVJuNT05vyCqKQj05aQXp0KUbTAiz7
jGHM3s7bjdNWGhL6KIwYYZgclwoxU7R/wFCm1mGEM3Y2ADofLLu4K0Y3REbH1h9kDfBx1QPIW4mW
iXqwFwT2EqxjQjHBc1EPAWpCp/5rWUAgZyzIPx5sxaECBEqS4uHpCknW2Q9zdZ/VCsimHmTWY6jE
nTOGYfkuSGADHc5iGaJHDQoP+81tZMCEaCLqxTJipjFqhY7Vme2C1MPNvMS3pM2y11bXxKnPddC2
NBSyJDZ22OxEm3I08tP6EKfBV6+ZvZ0wcXiZ3OjXh3VfUhF5gFP+HgMxmlGzveJqWqcuHy1FwPrj
4eOpGfUm9jnNKVZmPpbVQ+byKiqpym3n46Ea0a0xvCrZDXVACaee4vYqKRoCg2oHqb0/mloK3Sqq
R9CXDrMA9nxofj3mChc5evDpzQnrtij+RQqij5CIaFp1X1Hw333IQyQBH5SlVDRA/xmn9YFyv3jf
6vEJA06pXnFGVZvUhcXdGtd3HqJ7rAL6Qwv66aEEI79PC0qDUSCvIjRd8I6Mn03Z1Ger6xoSxzg/
ahlAXn6lBwx4fIyAqkddNmdenm6l0UN6TbMEka2hpxBZxD6GEIXvoklybxuauI8jvdrJJIp3nlcU
286wcTsnImDSmb2W5q/bMaDUUwrt9d3IZ6zPptE2dlT4te0IevTQ95xOOM6ojph59TBblkNpnDrF
ug/uOOFHL+8s7dOU6uX9Ut9SFJv3zhJ/tXT4wDF012IjkQaIBqr7i5VaLERIbrS9Blh23bSL6Afe
HGKHNp1JCoB0ybo1qF/hl326bAEJW1/ccUEbYAxQgRbOV03HX2pS5kUIO8PHsZHrxMlhtXNYt6Yh
eqRwhnyl0oOBxzOdEKR/S2i0457dIImgdq0PegqzYt2qmg6tpqzKdkx6yB/QZxDUJE929I0TvE8H
Rrkou4oV37qd770uGOg28eBC2GU5Ql4WwuXjLA7l2DzawORRp56PrmXuhLqLHXV3drMHectKzghY
hAy/YOdqRben4n62Z4M9IoS9Bil31023jlKssU3K4WaDOErMVLONMETdTLiSdUZ4gqGJykjcaJTu
kA4GJGpcWfF9rhRKhlS6up8r9RGEuVFaCspDDO3uYFo1sqVhGiBlAjRxo5NTAuoWtxHQXlqJ4hh0
+8pJXTxj2mveKwnoBg+tJA4lEbjZA8n81CfwVbBhR5J5mUqq4DCuAOO/1jWfPR+sXucULFRFSnUy
oUiJMdZN5EeGTeuGCT6SrvK6iy0o8Lp1WrfWB4SE/3ga20ht5Eh2hkaPPHQ1H/BjRmVEWnzIGP2x
te6zw+cxDJYrqsce69xEeTyK8VWA7w8RLnC7ndDQv2qN9ttscFlRubzO5+GuiuIv+Ka3vjkpB1Uw
9kbYPSMXzS+Pit886zhno6cxUOk8B7F7Er05+ZhoV+fKA8EcyvDKIuUpIM5v40r/HrjWIXGuYekd
o3ICx1y9LHan6DeBD1r/OBKXkvmK5AT6PobvYz7byUh/LkbFd9EiFEKpYbSaRt3D+oYCJnWCof2B
jsVN12Q9LF1R7d7MSsOtwOaeHV3U4GYhd+iSHEcj3brSqbZlCgPdc9oviZ1/b6X7ncRkYxsODlZ9
+H2qgwvMMR/eDVLWNtM6zBaqpvtQw9acL6CL8UBc5nJLTBH6QSmxXjIT3PYomRMlO09dNEJHRzZ3
gKzFhNwARo+CGjETNMyziNmukd/izPzaLBykWaI3F2XvzdjHfhxRajTsHMhqWCrLwSfhhehmd99x
j6PudR+nEppbSASHJpPw8fD4gsLdeTFPSw33TBf0eyXWF/ZSkMzOnUCYMv7CLHQDq7gBaE57yqmr
g+j7O1FXaD9N/XxE7h5iuGbtzAG7W0DqAlvg2KcXh0fQPdLY445otjkvkgo4rai3RAzgqVWVx9L6
bVHqeHdEb5FKBLLkaXDQrQKQSESdrf26wAMzDykxD5p7Qx+ueof0aa3oJV74pkpB05pQ6VRY3Lzw
O4G80YAIRWKPLw2CwxsbonsC3ELv4MeZpo8T4JvQyFssxCrQKWvuUoippkwvuA8+mgSL1A7Jmd0c
tSQsVN2BuoBiovgKz9dTFsri7CJqV9scLZipf4+3sRTE7N8wV55OVgCsyaMriDTrb/iidkFevm8p
X5mlfUQSwaTggg6/gSrORI/EqXKAukxXSEaynGG3upa7PBpqPQopXpTYu5aomwKFEuZTmcF6KUPK
jJa7zUyMlwTpLCGPKgu3t1Mi6TLbJJd9QL5d2SBG5jeJcCE9QWJC3TnGpV1tRqo9ZSKNfVt/xcfp
MtmJ5mujKh1kSPbPM0XiRImiQW4e/sE6w1CArj9dFDCkhmPBCRfrRfsFIeiEIpxdSiLHJjdeeuBE
TUrKqk4pntwbw7leRqiuzXaaenf79z+I+IvPNnRAgZaFvQ6gWOWb8stnt9Zg55T6cf1VHe88oGLE
BxnRi02ZAZed21LMDxK0yDwZL64jrrwRp3qyMNqiD+hTzKTiOnLVGLjC3Ggy72qyKPn8/VnKP4HC
PB0faNtzXd0zsUz7DRJXNFOB/0rKsHE5y6gjQXTbdtwwDZNMzqq8VhipX8ked1gPXBWQsXpM3xSY
A24PX6ygO9JnePSREYM1uJgql3MzKjxOWVySJr9klAoZE3uoqgDekuhb2cYEtzCbSOVDXeXtqhzY
oc5bf0EWF/mlkKRwxWmQJrzRCJZbmNCYNpHICzj4h4QFN4TTnqqzdM0IqfSBVpzixk6JdRxnJP9z
e3jAjvJnXIyfvnoye1AJG3Wei2zGB3xhBt+aPgtVZIxlfYWLgQJ5lAutx8acH7MpOv79tTbMP4Fj
udi2IUxbOo4u/wRYraa41FxKH8dYpraPWPcOjCrZr8KbYMVkAtxRqKi8uqJGM8A6xkg9yaS4NQZr
Lye9ZDmgouw6MZExRuKKTjge2wEyvVq555F6zoJ7KnpuqOdQ8B4erIAGcGWU56X1cuSel7d80QYm
tw79oXrer8VmlAcJaxByyaNL2GL0VhnUq2N+OtVQLGKKZMnI3N+Qo+hgVDZmTtQlKIiaiTjCz158
ygwlCtQ+LgHYm3R3Y9R5hHcj3g5l9sVZyIjpaV9yAa01Xnq/mpl5oPF8yzqHqFC9HmU8rP3WXvsJ
IabaU3PQjK6CwNu9ogSnyvV5jlY9H5GNuFnqxaVHWc3PTf3gRh0tLx3z6XBAusB0VGskDve4kTwT
6FGvouJjUZpLRXPWKHKBYeBb2173sNbaIXreWg6a4ZX2sxQMn6IIMdQI7K/GQLgX4HfRJSkJlg6u
rMVMu6Hduyna8aDlQuLNVld72iWwYBOUCC7CTObTCGzKTzGUsHmRDsEpLMfv1hg1BGf7wEJUp3Ku
kLUdNzJmnYA/czQb7VuYc5+rU62vwjL6qaGaBNVy+IQLPOzdHl33oZ9ezMAGrFEjCTh2mIuX7fM/
DNe/WFEMG09AHSaA7dnubxNY2IMxsbQ2PZrqK6vVwGEfMZz3Q4PJ6iQkrRHVJZrPm6BUzTvVMCsV
ks5SGIa6y/4Bv/tnxLdneiwSNvcR0ipiNTX7ZU7tZjlKBKriY2aHX6s8uSN8vlKl72zEugwefaAQ
Z+U4vCjoVe5ml0CvP5uu/Q/X5i8mdxMzJq6O6VhAIn+Hnvdxj+Rzgel8FyFLNfXcVf1GT9rKB9mC
hJEnXhtStWGxX2VD/yUEct6q+oZU+DHwFH47L8U2D9wnvY+f0G+Zd1TCAjSwpn9A4np/gsl7ls6c
A0LeMwzT+h2HS4Bt0QYfo+OUJsFWo4sOsmKrD23iu4FQzWzS+iWT2Prxs10X+nUkEAR0sPjYCf6R
AvV5TuNx18duvgM/AX9LVaPiPGPqtVA0jXB+1luAeWXvvWxaWpIQz3OSx6LUMI332qsxnZ7zOSm3
+gIqVqzqQimawJrtodh4iIX+IJpHLc2a3VoTD3EcItZYjgKLZyp93m4YKaxlnyskvY5ZXfS7qo9R
GSkHvwNZ+SxzsZe5dyuhLt54A/oSM30LzRy3oVXJU4KIl2/WFQJtBp4jsad9bqo228bAdxnB+pc5
A6yrmUdVc1yhogU1NdfTnqDuvemsEZGI7gbJhLwUxaMXgY0KzXze5qZ2hVLyXdGHb3ap9wdpHoMk
a45l61LQLqdkX0u09OSCQ45XVQ/ZXJCcpsxW+dxNxyaOf3ZjXL5HH/+fGvU0Vz//9/+6/MjjYhu3
iOG/dr8SnGCDsOj+Z2bU/2nihajjz//y3060uvcv3dINi8Bc3TUqYvyDE2UY1r9cwyKpdgzskAjt
/q8Tren8i+BbJ4eHSWVgugOz6A9OlGn8yxQquHJM17A9w/2fUKIM+XsIgdYqlCz0LvE65IQs8zdQ
fV7D2pxSOZ5R4+iRT4b6uj7QwFxONEuXk1AlAGj5g0/VC+nNVX9T9/57Sz2F8/4ZSBqLY0cjABsf
kvdAyZeuW2SgeQsipdNqatVMU+9b69NRPV33QSL3FLqU92jIkQCuia4QgUzAy85PEA1QZfSUvCyG
J2HzBSWas4i6YJ9Q9jx9PBhtq6Wb9Xm+eGwOVv7ZEouz65VGd6MOHzmdCzYz1Hi0Abqg06qJLQzz
6rQ+iLqbFn+ZkHO2PjZF5r3GqWjRWULOZ7O+PAzL+Mc70bWD45yBLt4mAyZPkhaP/n7F3DmrjykU
SFrZyJauV/H9ZUqY1y2S3/p+zAv413NQIqOK7vbH0yxDvW9TaJHCUmzSEmHYYkHYBTFNNsMReeL3
vevzVVXbnWpL9wP82WAnoPBJdFycPh4Mqb5+uCogp+ryo4BH/TNHoLU3JhSoK7RZnSGp9J3bxjH9
RwzBiuO6e33Dx7vGRrzYI9K2C4Q+IKbUImcGhqmEqNetVZJ63Yp7s8Ha6N9f1lEyRmHNTPK9NhlP
gdKuxpmMi7S+cX2OsSoX8peXPo7+yzELU13auSPsz2bsIH/79Or9ZfXp6ymtx3j/pHXz4zzXf8yr
QzUz1lItFTjgKu6+2kJyRFBjzVBMXTfXnetDveATZyHB8LFr3crVv61bdq3hmFUm7+/42P/xD3ar
iu/VIdeM8jQBMAO4C4osI91W2+vujwdHjZX319edf/n8l0Otm3E9JvvUNp8+/mXdej/O74f45XP/
tJl4P0xAx1e/f8IvR8rkLDfGIBz/l//+5fW/Oflf/uGXzY+T/uVf//L19Z2/n9rv74xlQgM3M/cO
fk++cLn9P4b3uvUf973fF7+/TD2sOP62Uyu5mdZbB5EQ+m6/fULVlsiRaAsiDRurQeZdMKV9/M/H
u3877PqCXO7pRttXKGeVp1WMd90yCqaSj6e/7SstoonNKuL7p831retL69b6sB5oPeTH03dt4fV5
vh5u3bRHgF5QhP7u09c3rg/rx6DM8KT1Y7ZfdwlcE4cv6+aA5xJA+nYxDvrooCmoVydpu9Vpxvgw
o4yW1ad15/rgZoJs6v2l9V3rXlJZe/GdpW43oO3GrdVpyUDXlEMteiIXdAfY1G2APJ9+OYwABgCG
hVJrnqKAunk/lmZiwXvdoDKyTylD0Zg2bjytAYUkp+9xY30NFpgUOfyTIiKxnZr+O5Y52BZ2NKOG
7Mc8Uq4vI3pPmiLVVKTDiOtcVxnmCBno4Q1ib31+Mp3w1VyGgcxvWjZjauQ+mAhn98tZvn+N2XKj
zRzjLd2rJW1Q8/gqdL8+/Y/7VgX8X96iVob1f9//4y+eYi0ZsIqqVz7+7//hMORI/QGS8ruYtbcu
tusnvW+ux1oP467r/voB//FMch1vgGQuD7+eTTuV+4qSV7WuZLQu8pOXT4gyqa1OnfDHvt/f8/Hy
x3s+9lW1lIQi/36I3w4rVieOdefHIf5nH7Oe7cenfBxm3ecl6Vdw0MWJplJzmtTSJdS6um6t+9an
rOB3RqLP+4/9Q9TScVjf8r65vpSs6+r6P78dcX2aryvk+vL7O9d/Alb9x2e/v/7x/P2YSDnAZLCz
7QJieuOUGpDLyr429G/YJOXX0ZKfSwXfMXIQVlMPeKfVR6o8RKQKWbwtXYDaS2ACGbcklqpR9T2l
7rZ1Zy/2WZ+RIoycCd3l1Ds0uXKq88ojGmgHD/E7MCjuNygIuB7G9Nu/SQ1udlrlaOXXAkKlQNzc
eaByTUlY1xCKa+vXZBksXCiQvI/NWywol7uwDg5tNbmntMmMTRbXT/gUWIeobL9ksfaKxnyMRTcJ
o+qihCNWXQl4jtD+3HqFd8BGxtvZo4MUd0RfDLfFDAgXml5Alrp519bRa4qDAyExpZgWWIsdjAhg
pPu8mtrdMGUjdiLWsUrrO1WqTQvFpAZUu0mkPJMiQGwcPYTR0vQyIxNE/T8trlVTTjWCTpnQP+dm
Ot3mcXXWEe9Eq6jboqn5OIxlgpvT3iMD9+uy9na5p6HX1s2pP4zxgwQhvZVhlm4uQ1HmoCBKHAk1
HXIHjbxzPC5fyiy+OCC4dsb4VW8f+7C6q4EehvWxzCmLVY6a5+wIU2ATjMtMkTaNdQQhXQUdC+CQ
OAviv/dQBY+1VGIoQhUFO3QJerf8Vo70T9wuhJ6KwQVkXfNemD+ywTNPeYAvakbV1oVl85B3ElpE
/dW2gZX3Lt2A+T6E+JSI6jqhuFHlhsoYwL3ZFYrd9ljhENpR+YPagSFAEcVX3cyr6dzcFHN6Gjsm
1VqH6WQhk5/3WA25uUCkufZeEwM9QdFiPDmbOTQRHERAXMRXkSO+DtF90DTASWMYj7UCtVVV91/s
nWdy62qWZafSE0AFvPkLSytShpKu/iDkLrz3GH0t6L7M97I7omoCHZHJdwmSEkUCnzln770CKRQD
NdIMT3H0vGTtryW1PyT8Wfo67efJ/FXGcnoZh3q9H17NRxEhaGBsrkitE74F0JcNspyt+F1ZaxW0
9PUI6iWhdlWuCiGLVelHWk0B20Ix02uz6gAWRKAWr7ZaEhTfm8jBSlUhfTPv9k1KUTtB4e425qZG
aEZwpInhhmHkTXAQdorV/4qy4XdNYpBLYuRgk9g8igSAE/2qXTTSq2j34tK7q5VeP5p0NSl1Js5c
fwEDC9FX5H5egEJuKE04/SAdrK7+XTbqVRuwsdQ1p4MXt1HnkTtVB1Z2hcaM/aulsad3KfstKBcO
ygOLUlWSgLBlisZLGlGeLNBWR1RPxlV6qNeps1WJzCk1hAuYTr/6db7X+w2VDEXFHuTh8POKpY43
NN5yLqvuWoZR/cvU8l0iEf5pGH7B9dFlRetuGjZCf+8HVvs2dRrzqEu0OEOT8EpxKK6Q6A9NtUhH
OU0RyIHb9dRI+py1NvfCSUW/FC31dS71/TJby47miejW5Nfhyhzua64qB8k1pKq+ih0Nw/Z1IdYb
WzhiwmIxb1hHmMPbDcI70H83lEgKGk19oilLFSftH1slNnfreihWAuqpU4EbkCqNDRlL6CaLurNo
gmWItQDZ5BVJh8iXpOIvqrRbLAwoDddlN05ZRUsHHdiAPQT8J4GYMOLWdHxXMb7a81RGdseF7yC3
qnwltYsesJcmhMGgRbMvZ5QTOVFvoCoMTOqKegobcM3AKRUWI7qCd1I1atDHZsXo1vIDkrHVvCii
5Y9vSDKPGWfj/qeFB2F02fo22gYdJS7ypRIxWk2b4nwDkyoqrsrJonA1IroXY9TX6wYyFSGa9j24
RZrmu5ovlxZN/L1CP6WmDsNh3elQUcOyuXYbJtUk5z3fwKn1hlDtBUXANtQ/VTJ4VfDjkCw35GoP
e3Wkw4k82doDlC89hsKFNGNQrQrM1nGDt8YbxrUnYcCuN7QrXXa/32CvFdTXCPprAwU2JFYbb5lE
FjaA2AJSbAUx1l1K+aEx6meuPhrqG1Z22gCzOfd6K/SrDT1LvbN0Imi0JOfh5kHOLC4UBHFw3kgM
HoNBeZcwrlNAmRtH2vC2FJ4e5w14a4wb+pY4pjHtDXRKOnIn6UnaMLk9vFxRe7M2fC5yj53VkzpX
bGhdErMelQ22ixUqcgSIGiAo84BkOe0xr51xQ/QOFx2iyHHiAuNKU4ImTYCnQPVtNrxdB+dXXsi/
ohBMuLR+PxJlgwZiy4Hb8MBlIwAK1q4m3GCi6Vu32VDCuL9MjM/ZPutfWlZR0OQdMWS466EQs0HA
J0TOAWJZy682VLG2QYvVDV/ct4CMWUnvW8jGg7x0V7B/3gKA8R4Iq8toh4BiAyKT+UpSJYzkIQKW
PDVgk1X4yQoMsxWc8kAvwyEVOAAd/rzqS0VXznpeZBEIc06jPYc21y/heztox5EKukuOBfWtTP8u
WuS6xrwkDldKuSOzlgzpGufeTAc7C5PWy42jrMdohxvy2PrZwu6GAs5LiePD7iL/asxBcqy2iGwg
b1jFa9HcLQBJ2cJXv6ioFSBoWBENeuILmn6bx8XXpeJWrqhie7Pc5RHfsNFRIo+tFbiJCrte657K
Afz1sEmFLCW+y8xq8sZFy+yGcFniJUpM8uTWKyWxxg9iL893BJL74IPRBXFtGKSy4nPTexIK3wml
9CJyCdxED6/Khutmgwe4OxMPuAhLr6VegUuKLMpBzYIuTZ7DIs0PpBYiWFI/1HH2Y2mNDuIGCdeg
hasy2HCUVHcVxvhATdCG68sp3D7pGtZ4tUHHl5qRb+odqQZHDv3dxEKXfNVSkjqLykKhg7ph9xvI
vK1AmpuCRVd2rIMB2jmAF29gPD7oCHfjDYhebmj0UAOSrk7l3RAjWY82gPoiVo8dK4eG+rjb9/3V
UpoWTgGsk16uL5ouP8uteKzCYNYHmfEsY8WKtcgljQNl5+MAyZ0n8bUp97MmkYJcRPAXx48a9rsq
pqZfbjh4FNfQyUL0qXL8QBML7nHa+1Maf2UEoECUXyDL5xtivtlg8zT99l05zY6iZgbe3WLwCr1D
nPNbWRhAxI1aLxvqjUhnuE8ihIzRxGRg0gRvjHGxcTyQkF0KCGuyMtw3LKEBO53qeqW/LKrdjoZF
biBKptmwH2LYjAMMGH4j9oo2RVaWd67aKOK+MWZ/rVRlxxjnFRJGfL1MH9BrfQ5GwgkgQSonB6KP
88RPB6Fl5TMcm1jXqfjqx6belfmS7AmfciNCFLRJAtS6ok8mwS1PUeDLeDmtqlYCtg+OrL5NVaNc
OmkbOnMCx/V5RpQxfpbixGBCZ7jJ4BZF5hM7tpptXVB1dbBEqs7GpXhAmUBYQlmfI4VGzlQMriKW
j9owfEUdPk2xFtFDx69AbGrbnGOZBmyDbVcednExe2szMzTHaXxEqXCXUYaeV8EmYuoVkA4AMOoM
UB7qE/Mgyy0dbzG6J1TIFlHaLBRqleQ9VenUoNkUT1pXU0BAIB+Jb2O/vAna6EfKgG1QqR6Qr8GA
6ovQLbVoR0T94iLqIrgvXA1EXylhwKN8SfX2mkdMxjHdnSEz0nOdjnda8tWa8l07yfqLUhpOnhxq
wpk9MOUUldPvBbCbQ347iyNLiz1TWzlHR1KcDZWKSa7aLNEEezJDWIKVNLjNJHHxJfZIr4uVyb1E
FI2ThvIdBGqiNyGWwH6qSJEQ9M14EHq9lFNpmFJk2GJ2BEqMN6ddPeJqz2ELLQJR+ks8rFFQYjO1
h01FRr3i1ldHVVYz2l+cYJY0aG4+Ue4gNdMlA/idSKQnMUJhUYbTbwgAJ8Mapb20jFg6bpTjoaV3
y+8JcNyzFkNHyYR6W1jOijdJqDrTqiOW300l2dpFangEVX2q+3H1rEGMAlM445T7sLDtnKkc+Ymm
qAdp7s5dljSQQqN9RFWY/NLyXau6hUSYVcOEt9fjcA0Ma/iuTUy2eQgEI/kc5QzLG04zTAsJvoRp
gLzaf7VFSOL3jPcLx0bSyIkr4QR3asP61IUCOyIQrtY6a0YXqK3OjIn0rAuje7PNnon0R6Zn3tQO
UeXIJtlWjOWpDRu+1eEmRTM/jFgZ2xCzu1HsTozSidOA1TJbhMgyfGBVfo8r7OuVQbdvhASIcbXO
EpgIQt4RDU8k0Cjj8W0tvjJBuieMTLiKqRZe67XJr014VAUo6jSPOTTNI3iePDv/OSYZUY3xYIK+
8O9XRTJa0aIlZbPejv08MK4K6ePG7DZEOCoxQbLNY5er03WSpqA3WhkpyRTb05qNNpiClDcS3QTE
gphbWMWmzWB444gLdk6OmspVRYngbkQTfN9vN0se3kOiMKGOH41o0q4/N5QjVyddVlaiwEz/HCt1
sl9X5NtkdPzr2LAS0CyriRxs0rfK1MJLsd0MnIy10Vy5KKBxoKv250KWr8TJy6TLExJgLsZChgt3
CbdUrmlrJJdp6P4c+vt4p6svCcvfw88hU2jka17Pq1tMgCB+jv3cKHIoI8OH1PDzlH88AMcFntSf
X/xzWJNJ5cWsX+5/fvHPsTBGpGH1isvmFMjEv99VkonlUdOXxz+vLOrkzjAQghLxe0+tEDQWIeeS
lNxPzfx7RjC1nyQCBpY0P82zpl5/bkw4nQ7Bopr/97Gc7IAgBP+NVVFIaaNTdjkpwnDItEy7JtvN
z5OHRKedA9p4ITwT0Qo0e8A9kW6vWm0C5N3ut6iafDh2qlP/3I9rTWZlNF8R6l1WizGEVAxkUM2g
Xi3i2C9acgRDrF4Vtjd/btha/RrSeIWHk/MT82jt3BlfD9nc/3renIG9z1ex+fODDLHSj1GRXIu6
GO5q7IZ/zqi1JgdvJqbJyouO+PyCPFTBjO7ltHqsw2g+/jzt50ZvKplAJoLkfu7+PFcyAatozSR6
P6/6OSYvUFyEKjvnw4xIVIysa14q1jXKeMOKMrxFYWtdf47LRjHi7k3tMDVF/o7taeGw7GtjM9tv
r2QXeBUTYkuTlfOvWhLMxJGlX5u6MmBQx40nxebqsscyrj8PSH3a7cWawKafuz8PRJmImC0nWTjN
eoGFP5FLXYGKdEwWVm6jdvr7uXGDERLMhhHkcpP65pJG7iqE8X1NWr87q0vmKUZYRo6BXdQngXDA
oNgk98N2o/Zdv6emhHNmnsU/6sD/ryL431QEKp38/0lGsM/zBHVP9x86gj8v+ktIYBr/pVq6ohg/
SgE0CX+pCCxpS1bVcIOI5l8Zqf+nrOBJEJ8qbw9xnEKJwQ9T/6Ei0P/LQjO4henpf2kP/hUve/2j
d/2Ti0vc7F/3/5lzShD8/6MJkmRDsTTUwqqhQTTYolD/IaRK9ERNc4nUcHW4dSyk9gvsNOSea+q8
okWHk1CoGJAQ0bCsbVV4WOwjoSCaPtiEL32uf69NL+wQDOHcpa/BJoW9XWJdyecoDpiorWAgy2Yk
sG+p1eJkymhKi2SzQUbHWkq1Z9EhueoT+7zxODfaaRVmk/KksT5M3QqOscC6L8NZpFC1OBZJGEHR
5D2SRYIT23aZGGj60Ve6rQb8OhGitZ9mkgBG+cT0KXplmwfSlL5YCz6qzIxYQ+TsXIFuN16ERVqg
wmVL6AMDoSZ6v0vzZ3OJiHlS9kZZyv4c7aYe6A0TWvQ6AS8mUgl7atleZcTii6ZYWOPXfQGQxcZr
RBq/glc3moFs54N86sVOufalSV0uVog4G8GabuN5lExYL9P2RZwJs62gLOF6jMVAqVXU/JpC6TLR
vNWAuw3i7e7nBsvg3iQHzstwCtFodyyCi/xlkKpdBqjOIXle8YpUEQLcR9Q6EuGB9Wd6p/H7urYm
C1uajnW7JVUsk9dIa+hZulahCI+o2VnlJl8bRgxzKX/glh6tLt/thD3MYnTPO8E3zLwK9Gq+qDOF
s5xqOjrJ+dqCLqTSR/zfWJEIMwKp7FIVd4JArmiqWAeWl0Seeq2sGl5dd0/FZNhkfGEmY39lY7DI
/RhihK1MFWxb60LbXkZdfluRknmoRhNP1fRdWhXQsPoVDToE6wKr5EsSRxczj0e3iurjLBivYigd
s6lT74VJYyBUsXmOVKmvOlFydmmYbyFx/D5MKEce8vqYWEbiNVTFOSPxwygW2z1dr3MyrITuvGHp
esSHbjkw28+JbINIKE7lrOd/bvjTtCXOH8ckP2V1Z+P3xa0Y1RdEfr/CkC7JTHyFJoNnBrIFmyWs
d8UW6mEmguKhVSY9CULJtRp7iu6daLqaTB5XQjEqy5pzJEoPBrZIOcZaa7Lpxb2enLG2+V2kSN7m
eEF2Mz01xhLdwd7dC1mm2blSmR8ZUyO7xFNB1ecB7fbixlYBXIQMrEbej42UfutmfC5D6UONK80L
Qwm9ajmOl6aVrgLIHruCIeiu4kBIhEgJm9JH6IozjRTdOpRFci91mIXmASgLbZ1Pc0PyCp0IAEcL
z9Wc74i8aF0izxcXXDDZMeqJItrcOZVaSc4U5uMe2WaFgnXNvLUnYkZNWz9bdA0YdUZHlnAUKKMV
CTe4UMmamKyRbP/EW1f5U2uzp2roBZ9yHa9uWWkstfmSjmbH1xlmTqyae5NFCgWf9aVKKVCqJdXL
pa6uIkoKq1QadyYly6lIOZcqVcPwYxhBVNSHWfbITXKpBfshS3xdLfjeWQnFOgsdMi9vY0XCztpu
9dSOP1EnkcWUJxfERu0a0vQhK9WznNd4J5p+pzUkOIUqumldmMkFnRsAZ0J7pxT3c5MjMGD1ohG2
NKHkojavFGxpP9r4l6Hqs/+NlpF2s/xVCgXaqMVWr6TNXfK5nkAFNq+QhNh7mNig8zWriACVyCSo
4tkGM6b68YBxrIzXKwyp3000PTZbSVrVCZpBr9ysoWuG4IuUAfE8G8L9oMQf+awSTaZmH22O5Lie
R1vup98tvRgXstFnn9fknrWhyMg7H3ByRa6Cxt0eG3aVa1IGg2XgxEeOS1bijDmf6IsofCyi/Ddp
X7xKXTQ3kQiRW6v2Wq5rgP/jmltPMQ0lm0T/F0ulflLnobtgiW4435ZuuNPr7kal6Y163hW4fe9E
ugAvGIAQi+GOoDhzeMNWwS6cmhQsUQrWNPKITyF/HnwOJpzISWY26mq8im45Hvp1cYqosYe2/iq/
4ym6ItaaD/Ii3um9xoU8KwTEmGcZ9jSqANqRC+WRWJNdM6fGLVMWCwyK3zag1Bc5zN9yZPcOiIOv
OhGhzy2/lhqkRTMqcMNrGUND8jKL0l0cD1ogvdbkGZHWAIC3UxcqKonY201iiBRVu5eE1LOQ4FNn
iuiXNCKSXKVbyYobfw8lAf2IdZUwxFu65VHJVJzk39VK86efLLLGKNRerC4yPKIXD9IUG+yzXuVc
T0+VEfERV5rlz5vBwIqni2hRcIQko8vJeBGW0hvr9ms1Vfx/adp6Pb/LJvA1kbOR5ar5nsBJGiUo
FlKIK4+x5Sa03aM8MbOGaf+tau2R3bBwh+QeIyg0JPCqzbx6dcnInSZaeIyFdQfaKnJRdIOVI/Jt
FfA3pFwfdVaMe4iekU38cqe9k7mC0S9Rb42MgSuDErZZ9/ddgQjfek1FlVjtRj0PiALtcanAGyaP
DD1mx0/v9AaUCPNGn4M1stbbYuA8tmb6uot+sSbzHSXMsy5WXqioZJ22qQ+BmU4bUMxichJ5+dWg
jnNreo8uoQL7XF8RdSnSG8uIaj+kL+DT+M4AFXhlY2TuQp+RWLUauiE1AlFZXMtg4kCgdDIUcd4n
kllTKGYMn4blpnJhuBA2CLL94lJd90I8MRerA6541l6FzFKmMQKrncrdjGac1RIJb2mBk6z8npR8
bzUL5cJk1AhCEl+7UHsQgeXhO1U/QQuGjaK7q15iXizwViasoqJOi4+Dgcpl1Y1TTWmIBo8jxZdl
xVrUR+DmMHZ9yKn0PRRMpbWOlcdyFCn24FIw8AwYtpviA/LPpdfYtrblh9xrb1H3PI/hUU4kMhNl
T4M6jBfxKcyQw2u3MV90b7BSp9SNAJ4fyQHUxVl/rFlxNlrkn1P7vi4yVbr5CinsAdv7WTarL7nR
912zHChCHdgFOYNWv0gLgQFIwo8igjzoPTvORr8W1zgYRWUMVtbpMIvNj3L43cfdQFlShio64QaM
8upzDg9L9qkMaxBThnelyHjtyvBMGeBLN2QZgJbxneR39TSCi1w34E1KKTLXrF9IUkOKmHxiFDPq
ttZ2kyZEW3XnumBZcQSsK0lZHxEyDtBB+nPEntozM8t0+JQqx7DkCzh7bEkVLXiV+vjHSjN2RQQG
QOsjGvubngoHc1tXig226y9Via54Qns76Qq/iZML/Gibv6n1I4OJNJXpJXfCvmIErwRiV4WY7M9X
oc6u6zqcijL0SB2sxoUAMa8Mu4QG4nrUuvzRSLWKZARsMNICWJkShT0X4tMA5Lox9X02pbMDKQ9j
57AtTkMy4Lb6tCHvqNQSBqtrkpP0VkD8C0RP0PVOkwEjp/SKnKqiNrnibUZHNm0UyxdA24RYjJLX
WOonJYGgV+U3gmaAsAofRmw+aNK6ecqgNU9E/QHUwlyo7seaRIuuoquaPVKanmxF156ktqydKe1d
wrbPcpdKAfjNBM9Su4PVsG8zBjo1KRcAhR0NAubBok6BN4g4UtIuCjhlsKaU2yQjpi2CKL05xM1E
jtLPPzV8BS4RLAjUtofNiIiyP4/83E+aJiZnbQsS2F74c/PzgMxnT8bmvw/+/cjfxygnQMVZkt3P
K/4+/o9f/3Pw5439X8/JsvSoyEMZZAPkOxRj/HZm2O6vfzLud3+9z5+HGk3amcoUs1gPD1o1APXJ
av/nB//cAARrD3/f/fmXXiED//vYQEP7gGxXC8OFwq35Xvz8jp9nqf/51D/HiItgnco2GcFTR3v1
QPupogI3SFiZKFBqoYiY++fgz3N+bjT67YdZR5TR6U+AGyISqf7j9X/fHTOJHn1PZGyTs46w/35E
qvSMYOr0+KOQnjfxWEw/EyFjQhDJpgEjrY4+Zt4TegMGyu+WjkDvrFkd1JeIO4s5Jg1h++cgRNey
L+hzBM0Un4RzRwRdeFy1M/uJNL2ZXqqjarJDj5n6YKbO/Gu6Vx4JlLlUBEA5JLi9WPTob0VQ4pl7
WV9Ykcqkw36WNltHRgsXdf6T1KS2WjyaJ10gp/iAUIaLx06+04sFX91eX4bzXBv3+ZN53Rr3n0rq
yJXfLieJ9bCTuxioxxrilz98c/2yV6EPK1dO8dZiND7SIBCw2r4TN4vKRywCPSgAmFVECQT9Z6k5
2WIXC+mBbjW+zaFDmGfM1OIqH905rJzO6QLlhaHELiefblTnQAt7rp+yIxBiKXaB0/WJvZXXHkkW
HJjSzjl9fF96UtUDWQWzNLvYGM3xroica34xryujBZlsQU8AjERGFpvZ+IJS+iHq/epBoFOeUy23
tVMZk9+2xntZfiUaYBYTsvrsWThzKyEmEuzuGzjwqg8+QqponPfse/RDEhQBIYydsLOIL0ao5TAl
l212YBztsWALO+zRbK0PMn3CjFndUZ9CrJ5PM4imm/B+7SqUAu6600gZOOaPxRsDdH4lvmtXOflj
+djcxw7ufH+DmplutDNsTO+JbdgwEP1XA14y8hrAuAQcCeGB8J0B5dGhx5UXxTYAzpglqOqwxXRr
3Jvvql3uSIh4VS+198nGNDpZ535yl9fSdIQ3zAAnQia0+5fZkS+5nZx6/NqH2qOLABmU7aEN9vxK
cbbdme4VMRiHbbXebrFNC456Db/MPXnZbr9D1fpk7qlwB/o1Oet7/av84L8Udr/bF32ffyQ3qQnC
L2Hw+xc1JYzfDq+RRyyIzfKLD0DZWUis3mIi2A+EY+vut3gtX8DDX7cGHQXwveDNdsVm1E3ewl+f
1s28mldxi2F2Cm9W92F0sCo3k0lrulJEMoCe+eTg5jZaO9ugPe9Vt+Y7eyMvGUyKq7hv1d0lengl
NAR+eu5AgrWlC2qKvGpcbUd2J8IN5HgqkaOyKzmzg5MjkB4WtCy38KTdfSsPD8m4F5xvbKLtB5pe
g7TRS+IJ/HbJGW5PiBM0VzquhDDZ21rkngiw/FeruAXXUgly3QE8ilWVRl0jfEf3ID69/lRfKvJQ
d9kN59d4JDuWtsYxmfmkqnPuzkch8ffVraeY9CaRlvzXUQoafnQoTG/sqaU8DBVXgN9AEez4eKPD
urrNjZ+bXpqg+YZ2wrns9GAknXJyZ6d+7k7sUGTrGTEE3UV7cdZPTrbPc3qa/dYdfez5yd1wbi/9
Y68whCwX8zyrnOPPyW7eIxnxv9Fj7PDl5pYL387w/pwp35kTWE7OHtU2Frd9+QQovSOp4ImaD/N3
ST8s5a1g/UaNqLq06u5CV0WcQyI6Q9AmjegczrIjLMTosH2Y3fcekKY93TIvQ1tRXuryHEZ7gxoH
GZdH8aB94ggmenW/3teFHe4GGhL6bm72yV18RW+BbKU6oxR9o0iSOusLMgc797O3xMsODdWhA/uc
6p4FE59cFZCtMBb3ZPnYxgftvMwTz+s+jo9+pfstCNu7t6q+yvfD75LU4eXSCv7grM2OvrVeeC0N
rbvKcpr37i4Begh4xQndqX2TvzJSkKVnVrqUsprRSwLqk6srwX3lQq71YF5PAgoR9X38An9R9uem
9xFjWPbbipPRMX8n4iVV7A/J3hjCqouetvGzG3qXl2ZwIbe7AvAGrdzTXaYS1dvxhfDXyuGaKL6R
DwqozxzlY/outf0qE53nMYQhq7GbMycLvkgv8qKDxtl0i1+H+ykYjQufznpsHJJ1Vbv9MF16sOyN
5JJEcKB7FBK2Mz1eTur4qzpLfEWdk75mIw3vYAW7YBcHrsLIqQj1WE9cIwm06Qdl1wX0O12mT9U8
9bIH0I56jeTHsT33Ns8vgrXyZr766Tt1WV5tM8aj8sFkyRTYOPMRbCWDwxTtqzcUI5nGXT6DJgDc
x0Tvzx8LK1XRnYlDYfqrZmf77inVVO/FAef+TsKU/qW4bJZW/Rz7407dzj2iZIXhuQA0un3tCUu8
VH6gcJk/vXXMgu/Rff5IE/rywFsUv9tH/uDtjz4z9MzhPol3XG/71LTDfQfX1V3vQHXaf/4fTfv1
I7KlY+T53Y2c8QRyuUud9Y6wASe8L6/VrbpFJBaqu3BCcYa4w6ZFTz8G50f+KQ5EP32vKjJMrwnA
xkdOtgYWQoPG6ypHBGpsI35IhUAm4eRWfDMzMIy8EI8nkctN2DX6wgvnOdNbeEBW50G63XFapV/m
b7KWNJmtJnOUzynUca00AROUz0zKHzjbxb30UfqdyqcifcjfxcFgOMfzZhRkhDsh9TlkSeljv8W4
XZLDXmUi8n2ccBqerdw+6E3gFr2dOmApdOMujbweVV94v+6Tb+jBDl5mupd3tZHTj3+On6yewTJY
77InNt4f/Yt440L9jl1SpqODcmzeUrdxGDwZM8iVxlj/YRwnwLiR7UfH4V0/ED63X1+j9/BNOCr7
5hj5cNj5BJ3RZ4rF8HZtOvbjdn6V36NjwkKHCgjEDu9nYHIZnNzZ8LHS5s9XqNRkptuNvGUc3PHl
dDcTiaaNY83bvkSFKQMDiPu0naZNMFI1susjhtwk9RgdO1BBhMHs83ckwCtjXcRn0wVm6nLlm9f6
iMrZYdMgSBQrWA6t1VvJGk49cCsWu6W4qiOAe+YvIcPf7+rhacT0rfhSsTOGR8MM6ukxpvSbYPUH
YRrx1erou9VjmvjSQ+YYzndg6o6wO7pioNmsPR8Rsywt8kWvt2zSV/nKFT9CRvbWXmI/ta71zvCC
0Kea5YZ+b+sOZ/mD4iYkrXnT/XwJp0vUfOSGU3w2wlNLyMv8pbCbBFl2Fo6QQg/IlEHSu0Z0lQY8
NU3hCc/QG+50h3O52JnvUYrqNJ8DYdcb77nJyTHsa6LLOlQCTypZXKiSSG8gk3YirOiREqcWnkrN
VjHJBUL5KT+1i9PrpMf4coN7WpepfZ/DnTW+qS6VhJgzhWFH2uV+eQGtq+6UD8Y25hMW0pIBnHeG
uMSuwU6Le1RyreWzXGluGdMvPIVoz0KVC+/CyBPbU3wYvhunua0kKTl1zcDhsgRlQV2PDB4Pnepq
D41+oh5fagcM6tHofa5HEnBWUn7JniJpWwvGDlcCQLibwqXNdAV8nRU3CdNyxNK4fQQuV/vqt/oN
h7Bz9O8pUEyWEb/qC9e58QISYC+SBrqnYiKj+uT9rDbVFbt4kIiTmpyYpKvJbfsDpZKspQJtz5Sg
I1dfGCtwevpEz9JQSclIdPTHARUAi+3piENDphJUeWm5J+/ElufDrF4oqaz5uUWM+BCmd9Hs0Kx4
M15D1TXVO3C5fHzjlyC5fz4Pxr6cKSXzVN5zwJxQA8YGlnER2HiQiLWvH1m6UH4Up30D/hrZyojq
je/S4/IfsufsgJuX63khT4q/pbGf1GmnRSc0t7Kjn5eD6I3Y8NdTlV3nI9IlICGW3zeHIj/G4reg
nlCIFqX7RpCpQKgdyyLZC2Gu2mR9Mj+/Eug53LXX5YZAcpJ9sXoYG6/JgiFzKaqIt44cdDKGeAc6
i7S9op+V7nERnsP5l5mA1NkGF0S7xVsv2qwIX4i1tlmCE6DVOfLDepkT2/INy89B/r0kSxANFxao
67EIKs557UKhkWxHZgGRJQYZRGzqzuH26XEqVbecOIInmjqHhej6aa99dMwE0zX3kagSZEeguDxg
TXGlHWDvtrjX4wPYQyV8ylPsYGzhnBKFxLZ8QUpgo1PsyT+rPlqLrIT8aLDbUq6DdGE5w/zY1wcG
u+nb/J5mt6Mk27rE+FlG0Kh+NlCSqp7iiNaW4JO/2YQo6vCG2MOFJm00bglniNvJt1Vav8xwxuyM
4ogZokgJsv7NPoFEVfORWoiKHaO0ZdGmR6dozkSIHgAFYA91gJw6tMgIPpUdK3mvM9wyCi7b6bez
LiXdMCvYor8LV/us44d0Xxo7CTXsoU5PZDhtizDmEc2l04Pfo8EicaIcXVrsW09gPQjR3Sg1D3j0
XPJBEgH2DI4g1oj8L83ve5qZN76A9YPVICGT+iHLmJeb7FqAWhpc1PmjQLvkGDMOqu+mcW1FMrIP
TNkSgBr1Y3pTqW191Iga2ct8Myshk/1G3aVU3jLsxKvm6TS/TmrEXM4iFnw2le/lm8FGJGU29Sf4
7ei1GKk3WexuYb0s3DQk5n5s7fTaLl/aLXXzKxRs1u4EQpIutk/mJ940Yw4SbqU+AH5nYLmxYGKs
W/N7UhyBp7ksoju7v3DdwPyhhe1fJB7ex4Bo6DSLbv9Y7KhfOYB476L37L0/vdX7yn6rv5Td/PK5
shP7hcS2/yJWEKSjxKaUACsGpuXMl/BisKbhFH2mLNDZCBevyS45F/fIBAVq7FRm2d69C4+oSuZH
otysd8UdLzOSyk+WXYhYmcaM01Pt14Kbg8O4mfv2Y3xhLC1d0t8496BfoJMPOhJoPLpJdJFZpXJb
XopzduAPsvtHbbcVD4J28reJl6r7Ryr4DDfs9LJDeUHCMz3MX0PrsKRBpIvDixAk+Gw2iyIkNUX3
hnpFqL2w8i2ZuofpIeEKOTNxg97oH273UKWr+8Q8ZfRzr3hmpvM2kcyPXFv/zd55LDnPJUf7ijAB
b7YkDEHbbLLtBtEW3ntc/f+gZ35NSAsptFfEzPu1IwkcHFOVlZXJJ5G5e/UT21h57T0WXMr14SZm
smcdixuLlxWZudTKwQvY0yf2IGhpQAS7aNtQBPelY5Sss2z+iZ3qG1I4QuUGxjh2DmNnTWS39a/4
JF1Z7nxKTtLw0Nl9+o0fSP6D0OPVOJQewgVoYp/+riccLsmX6CxHyPNr2kyQX1W77BL0lyJ5W4x9
K7vcFFYKvF1um8kZo/I1JVoLpv2TQkBlvSSv5OSGK6HZtJN/AJiEz9QJ8i9kBfur7BDpsEEWrsme
Caw6PTC1uguZqvRCeKlvuzcYwCpwgXsRfZ644eGdskdcBVLeErsFNFwiWgYnpiC1lb4AjmK6BUTs
sVwq+llA4hLB/3ZLKO/Ikb3rb0ggs2rCVbdqk54ImjTr/mNAsnXkp2lEpworVqfEPPut9CQbm5fS
J80QYTGll0a/xPmvtLFe+PBudGm4ETiO4STTatFBvrWj0BHvgluKK3qwaMfuIYSZ+zgiY+jKPjzX
DdGsqjyUwU5808E+9AeT9fXDBPIDj3tACgxnyAsnjLz4g42zxhECZHWn9U34CmhaVLY5xIXBCV3r
YaCIo24DkJfaDo+oMr3UX5o3Hsd7dAhemqeRA5OkEzu7dhuam+i6DbvtrTFeShG7n+3HhLLMBjhx
k7v2ynAjhLALZCVsDnvY7OlH8DvcMAHA7VHCeLPYpPENxbJat1mJpX6PLdvoQO2P1fA6fnCe8THv
uacRC3VvL9VvTkelBt5EzoY7YNVSVN2m79ntXqLXdWyvRCP9u85xTUe8fOgAXtHrKncwLoAZO+JY
0IH2Z2432A+Ym1GzMVsRf5SDZz0Smx8wJiK/hAjcg2HKb/JbgkkuyMw5PM+j38vuLB9SKrrLEaqI
7JJMcDwXN2KB/F2evbtBNYyZWm9BQAAwQHrYpze01EXuCnb8JI1HA5rdnubU46eifEDbOJ58gYIG
TVIrSdhJjm2KEOYuN56qwBnVhxKs5gXMF20sYoWJONRsD5gbdZcJYbydeEIyreoPKUZuxcVqiASy
z5KDoAaDSyDMoouWG7RXvoLQ4VgoGsegQJ3yk/+ByFhQcNb/nDFFzxVUC6sny7hOLR1mxKF6/DBs
FBTjd3dacMzoO8vtQTjwGahz9F7wW1yY9V9gI5bqTUiv+abhNCiEg+uR46/4CD1Su8CNdTbWAGe0
XftoBAdT43ltaJwM3sDpCOELMA8iXrIlAMtqj+aaz0BjjFk/Ya2moWf/0r3wnxVx22kv1mNdPNLq
dwi0rf7WCzsSrzPzviNY8QYUZJ3uZWD7WRBLi1hdyYVMwyw+xHHYcFThvlSia5Sd2FH5GOBrsjYW
c8SuTvgbu80ucZPKjjXbGp95s0+Sy3S7MsT7C5YwK6ArH7Rkm5NtbqYX4cwxhOAXOwyMEwo/BFGV
I4e7HNTGk9NznGIW6k67dUDeuaJ2ZCOlEAbtcs2iORFhh8VgGNjTrztgfmK7vZGrV7ecrEZPztMn
ozW8EGuxrWGAmdBjw+xj0yMuDd76p+iL1IW4GCyXDTJ22ZaMnZwcSCwOP1llB2+xeiPETAD9qAkh
g7x8srtNr7nkDfwNSu/LYaTodKpmEmVADZYWJP9NBk34NM+gMTuJU/pFohX6k05LPNcqoBn6JlPP
J7WHLQ1XxBNpUH4RaWoiCzuktNgkd5EyZeoI8aU1HeHMIMN1T8AK4axTwzmNT6oDC7TeEFe7LDLl
s7vBJTsCeNSgNQSg5hvRPbYXfAn6TypESCGBWREj6DyD55BcEVYHTo6wg3ZSculhTW3yTfubWS4R
VapvgdzV/Tg6WgAGQ1gCMyIZaNa0y59Re0HBAKYVXbn+q3ADE2XL8NJoD6TEZfGAVG8Yf0LgnF+V
Q7GePSoSJSp/4WZMPEYUYkpKipTuSZKCt3k8KS/FJXU4294YNjF5CYizyL9NEJoUJV9bED+njfkW
v6ehz9bA1eRP0yfvxLaikbCj4bAQpl4y2FN3GP7l1ixdszwqn+pKVd7279FtPMfTOgPT5yAhSXCC
U5JeDA0ZYjhYN3YtmZEht7gpu+GWP1NJ1uZjvR2fIyYhf1/RmcCk/qTDzrpNBxYyYDVMsLN5YoKD
NJkcPliWNbLDgLB35YRYqUOivqYjcDdGxzI3iUVJyRPTZ615yWePUhvFUPLX9M7fAuwg9YfPiay5
PHeexqBRXHImICHSavznjIeIiK92eN3Y2wTou5K/RkubYWrowN1ahR8CjmovVGdMv7DeSuG3gx2D
XwcIU7wHa5/098Jy9XBXqT6Rc6sccu1FYOvnmgVaWxo6c3ZZ402YIzF54jXzYMsmtYb8AkWCWVlQ
+3V4DupW7C7LQNrmRAJ+pzZHe3YjMMGpQwGsKHdcPdfKO/OFIjGfwdN5ujUAab2ODffbKU98IDsZ
41GxpUx3fps321azC9kBTeRrUq7yCYsbVbonqCuqw47Cesnyjr6r6ZtB7cc3Xs7nrOmKzUB3pOfF
RjkwrNwR91UR7gw8ERudNi5Jol5PCYxfL9Br1nqOMTxwFjLijJcq7BijRLRNOpbJr7A0sg1EH3Gb
25AXVzxFIMp3ZifvqU9Xzr1AwKr6lbvOABvr9BnYn2+4fJB1jMHpWOdXKBWc2Ck5+UippYoDd71N
UpRynSU8M+6VbBBCPpEjD5VznlGVuWgADYkGVpfx4124AZ56N2y5K+YWvfZWYHP1XCOPiF2BqRRo
7HBXob3RPOnV71a+5Y6+Ihd+wlDuROFXBbY/meFOAkPD+y31gCp701knreno0itzhW+BXLF6XKOE
v0/mE6zO5xJU0mqYbhvujDlJelJh/8JEHR0ulHudYQShX5niNegz/Hw8B39xm+kYEddboDK+PtBw
y4u49wRLRwuJD4dJrzhcFYuI3/AnPI7RmyJKw+ttc7fyhADDllY3ho4h4BpjDR1Ce6ls3o4750Vc
L5NgfUj0p6H4DLONNs2NSg66oV+Y8g0KCscAYQHqd5w9REkALVuzt+fT+M4HDzeqBGgNxy6fy+3w
v6W98YY6MI925vGAC6dkzap6M7QLq0JTfZZ8rhw6jd68GUAa7WOHm4X/xkPkzdaFQYM0i0Gz+5pi
3d04qOQ/psuDZYHwGfwhj5075DbVDXc06F59DeWdwN6w0JFyraFJrvUDaKBEvzY23jo3be3yarsE
7kRV17Klu54dAE+EFDDhxpznwwNYzxjD1c5sPCR4pYs2HQncD0qp5DbKzliOPAb+FgPPdS5CTAF+
ltcptVJfQdwJd5ir0Dqfxh+t8eCNMspcBX/HY5DMPY9hAVIwNo1ximBMKk+8IBKPo3WkXsf84FFO
wzbAul3y+CRq7lFGwL1PBJY6RUDrQMeRRHfj3wTnspcjhQ2WRYqFZ39gknUP/SMF0rDBzcUOk213
z6B4ToyxE9WELbB0PEpsJmC2Gxa0M32IhcfVsY7pqiNynHq3TRzR2iIlsTUK/3GxbLYTq78O3VsC
TQwv6jLzc/UEpU2UXRM9DvnU8faLOxdeKfqUxi3FgTGWSk6ouaL2wjPmMofgztoz2hvfcrsrgwvj
pXhHXB5IOwNlcvyB6N9sKXOtAxseLCg6skPyBMNxqfy/4d8gGF84CHAzJ836CWOXf44we6nQ7eBU
Mj5pYZMLp1hNFI75PPlw3bizGVsQ0GDRZny01mPBFWvVads8qM9geIxGu2BSupOQv6Ound8wYsap
lwErWjopXR4dA0XVWokcuDoZhE8Glh2I79fOfxKpwqH1llHn9WmxZ0wlDCHkdXKwINsNUhEumNw3
98dzZVoG1O3UFZ8cs4P1WV8D7onEickY7xlY0jwuiftfCUF0sUBk1Z0AMB9V7zU3hR+JMHGTPy3L
gY9fJ8EAlLlFZAK/AdBzLfBUUE6ysg2VC7lw8MU0GiA1bOJpB7TqrcfuiUkneD9coMdYf2UxWofo
C5Zq/rjOV8wMSVJNf9bdpHgne2CSkeCSA6tkbeV4Ty16yo/iFDi18CLC8fxbdiaSysM60gojgKIJ
B+SVM5PQAqcF9hKcRsTCjzU08GFUOOuA67ZKRcraas8RuQN7OfQuKoywp+yZRTEfBtw/SCXv4Gww
OSzzIAkF1CgQoquBtS3LYF0/6na1FpdxuKHYsboy9PSO2zzquj40NUmFbVE4h8NyDp4ZUVE+wexK
QO5lmxVQsofIG6vd0S6mtLvG/FzntXLlWQK0ihREKXvWuI4C1EN6ETIaBVFTdCFcguSyAxXApNC5
cmsdt3k2saQAiLLY/Unx67MBv1+2LWsbUCMfdprq5Z2dhg7bc6numYbcxRB6JNACgToLtHESkpJ3
0l3EeK3o3IUQwN1QZPE4XeLRSsFKg5FpJn45fghfMFbYxtSfei9Yu8l8zEunZUwJb6xXo7lWdHhb
23Um9T7McrymNIIU1LvsluFZDkp4prIX1ochOsyFrQ2vQ3dfq15ACZGD4YrCCm327FUykBMKPlCT
Vy/crfoBjIBBsOJV9Y6JyaNgysL4B5LCI2k+swI1sD6CLAOZ8m0RPnEYmSWqkGsRb0SEhLZ4Ehti
jshvr8In35tYNMTbMLrr3ELl89Q4yQuR034vpI8ZNbN5vQv+sqy267e6jVhDAzEyOkSQrVepmN0a
SbPuBbifbyAifLzR4h++rh4qTpzbGcfptpSZjRT953UDWc/sDCTNZyeBoLzEdlG4TJteu7IsIacH
7TPd0Dz3atjLvNXidLHTdl9MeGoggXJl6XYxmx3uTU6UPE7cEGQHVoWAPW9t66IndXt6SzbLwAOD
A9MfMDUNx50wuyLQeWhXwpWnM2ZONRzUZQeQw3ALxZW+UJ2N5W8zYrFWD9kbc4YlxZWxEy0IzHAF
f9s5mxE7B48oFD0x83lo7Dw5pBV9y/nIn7Fdth8QQtigOO8EzefPcaInbyZeRuMdzlq+LaUL21gf
nxoTnjGxOb3feL8zd9bYh7MPsIxvGUOCs9VfaiJHfaCCo1nA9muRgcfKq/KQxhw44ycLObm1JSeZ
MEhTnzEJoZ65xnu8FSFI6rGFZEtLfwcEYVrTN8XA7A/Hrdj7rBnwtEz5eIQTQEmGSIy7N77Y5B/A
RknWyVfX43tVDeL+sLnZ0g6IBEwL68+HaQGYzOHcgDAh17w0206QTBfD4Bw6qaoWmFmzeWgWAogh
lu17dIEmBnP9XmhWrdNB0xPeng22rpd23zfIazVhQoSkj+fFzBI6hTpjr6mATQpWYHkKkxPFu9ir
dPWKArWyl/pS2Vu1BI0sgURVqLlPw9p70tFG8WfHlOKHjrZ26otjRKFboKkl1psCo8QUFwPRGPYo
0CMeP8oyK2lUUMAR2cQnC+Cs0aVxPzfppYp1wZUWnkg7qk+jPmbbMGgNGismdq4Os54huteqSSIV
yvRcr8KJxqLR8R1+jAGHTKVwOqNa5tHAnBDXhKFZIHZgYW3SWZmTGtJtMhWU7tdX/r080PXZDVLz
8vejJlVyghzx9ve7PE/n3QRyU6xtQf/2BsNCiiHrB9QloImm//GPTBMsBK71+y4yYIjKlYkYDAu3
Uat6T/fp//9HaT1NKzlKxrkm3BAf//0HiZ58mbPeoweCEuPfP80woyH77+//vhpapl9e5P7cwqKM
DZSZ6Nfjy0ws+VIoq4Ru3+UgrAK/Qor/3aROdMobBmskhu9v4wb5r6s1BRihDQIiCHivX/7dwj9f
uL4aZie/+fcPqzTwh4YcrGvBehoDJuTfJ//9k6xPJv27nL8v/36ItNeLJVJJnBS6lcJcrMkrOemq
dWD//hnXb//Lz/5+8fczuY92SqLHnmKMx9zIJLcYwhqqS105Y0IiF4XYLKX1cyPKeOHUkWF31Dfk
sB0RNte0rYzkNzFrj4Svo2VG6bVC9TSCzCyQxTRzhbcTkIFi+m0zBFECjL0RrcuICGrMmazOGWuN
wghCL34ChJYYwypkXoSXQoAoo6CcI9GQ7VhRC+ZZ4dU0Gy2dTdi+zDXeS+ncY6g8jw9Vx4E8iHjm
FVkFp3kmJcrOzbR2E5pqareDueysyfzM21ujAQhqjVTcRUohMem6GOejG5p14iHTRyEEkAQFg+ss
Sw+1iLyisrr61mOAtg3hyQzn0NMaHUV3GrRICcDnytlVoixxYpUjrRz6xxZeJf7HnplmwYnGbF8b
/LXbmSJcU9vB1FM1NMm1LG3YIWwDDlWpjkVzn5NPjHQ4u23RdXbTFxD28E0LpYaMvP6eeoEDOiQM
0kHbwopieiKkVOs5hOg9NLZUFSJbSsgKBaoyC+4Vbm3mDCqu9OMAPmqJiosjNhJnGHijMhc/l2Ln
w6eP9ZECbUL+XBpG7EsLHCQUrWITgBABl4AyUf8+lAxaU48qyOuzYpE7FBPRpogYH82K9pDT0Ta9
0x/YQ80cYPwrOARHr7igCiSWEc3Vfal6WZl8IorialKq7SYF/b8qI3iMCgowPWCVHlCPWsB2xBjn
mF5P0MEq++KU1/JNXrMuWiF8EwgRqhcdtAbMI+syYeyyWmcYnhiNb2XPFQtCCilQMI99N2lnkbPL
6KN9MYULgT1kzypK34yOaFTUPq3E0o5hzwGXazSa0j3/IulkhvCYe1+Q50OPo6pdi0VxsJSBRgkR
a0hDK+1MWsN7qQyccCyyE+1gI84Ix7YZlFMhV9dl7GFIUeilBWU5SIb2WssKVALsRKo+LllAJrp0
NKWH4XUsLq2iWy9I+eBp4FijYh7yqfCTuOz8HvOfNKjKgyY0J8PQxl1ad+96qEnuONZwVVi821ow
rr0Uc+7Fc2xnoRmvk4g8JzYG0Bzju0BEDmEketsSVf2uBcK5MFdc5CFaWHQF5nqxAZkhbwu/j/Eo
MCTNH2HSJsucw1Qaad5L+rc0Rh8tX7rUxSJGR6/o2wiNcTc2NPbR9nFWBhSTFLTS0Yol+kdYSlN0
2jnS8dQOYejNdyTW3QFPn2NT1dhPFd2BvpVDFkgoALU00FQAZ2z51BogJHXaQdOkxEOqFokwOo9y
qd6Ly2On0zzbYgS7LyBH0Obnm4MBi02eSZKqBK+PTG/3dEj1SM9o32Je5l5e6l4goequNO3T2BTv
o57R0tZL3qJk53Wm06lriSjAZfLRiOZPM8XHQY6RmoloeRtpUaml1puIv1VrhwvibowrWpp1Wm0K
C65Hs4zxIeEcsbohRsaTZu+RrHglLUIDMWo6YGvN8IWeeAsNDBFfemOfVwMHixHMNsbQ9ZamYV8S
hQXH3GK+qlG0SyrtwBTJP7NAPpkF5PWunJ6knDyup81NH6msjS2wYdS8qe20U81OOCwxNA1hbZBE
qiN0FbN9msVs8hVROeJBz9Fdwf4OIwsjeeVHG8lv6LgawQSIiiRpPk/Ud8cwIRGKteWiqcpLYyFQ
aiHN7DexQkxYAkQ1c0dOSBOWXqXwzZph8ktJhzcYUUUWXBphFbtUaNMRa/020/+6R9Jo9OLAiraz
XBT7hUBGz8pjH1cKggvJPZCs2mUzTn05edLDUjyv5nNWuCiHVbJMT2P53uHvuVOgYrWNIB1G4x1d
me9p7uNdPmKyGyFjJyvREwpFtJz6pfkuxAv2hVV5Cuo58xKajukeED+ylSIhBtSzzKo5ilUVH1P8
owodgxuRSsYqaiyhQORW5jC6Qmpg95VXz8zSbVUL1UnPO9LzYSRutjQUVFuBKmCo3VQBabRF01Ey
rn6SKTgmraxAp83R0KoIO8sx7o4IvEIHoOxSq5SBzFTSD30w3LtEbv2QDh0KDytEQu9wiBLcKU5r
V8WmrTUk+gOkr4AmdZpAx9FvlTh1NF1+6bDDQktVm7xxqHQ3Nwa/1maOWlXWXXRAt5nRqG4uZs/S
oMDRaOerYIQUxRTUhHITgc8SMdJItrqjPKGSWrO19Oogu6Mo90e5yh/GcXlDUPDS5C0YQTopu0Uc
jmpchV4XRwMY9HhTQQ0vCb64mVR6gpwjDNiFhm3oWgHUOUNxERQ6o+XAlyfkfEpJILrTaEhqdUCF
upOzO+0/l3GejvjFnYVEx+hqyemCIKCvqxpBRZolN1ICgpIIxXeRlE6GuRrxu4obDb3PTPbHQpWA
yg3Tj4nQdzl2Jxs96o/CbD3i4m2HRWNRMkH6UK0QNmmTXTW0T5YusbULoIqSTrKFGtdXvBBtlmYP
VUYHp2rk0NdFIM0UHTcf9bYZ3d6J5BBdd8q3EUzTsgObM2vWjCih+GyUsMyT4UTX45QWvzTub3rG
4qNaXutmMLdhHBRkN9y/TsfLsljxaY4upoaKCrvtrE6QWWck8+XDvCSHrm6mYyNgkBBF36GmE5iH
TfccCY+jBh89tdraDZLhO57VABMV2JQl6qwqwhcnZCm/wtYIPMFXtGqHVYtOI+AEDLCUfo2M4wZ1
7UPU5OpVS9svqcOmC71DoBRA8MZcXuMAIkZNl3A1zyzjd4wyEAVdOkeTBsrNUsARtKRnaTrNShwd
+4oSqpko7ihZFAgNkhzS8K7USHjTCKnQEm1QKTLemtjyR7l/48B5xJsoxbUaRYnKG1mnDibFGtaT
2WGSlo5u8xVjQtcO49PST+DBzdnETco0+GoA9OiLUh5EulEY9drBbVbDsONixH19QpgAWH8mYAEh
MKOhdaSpuigSarpYAR+0iUacNEKRdUwWRF7l9NMsg+TYBD3soAS9Nl0Dcp00FB5GsdyNqMnKNjkS
4s6T0LrGLGHxnl6WftRPUtY807bOOWnC3kxoSJdltpxpBtybC+sh1XmUCEXAapKVDVoH1DnFsbJ1
6Qpi1iHbQ0JR44QjFqdCbRMQ8A6sTq80JwvbPQqy9XMLbdGtqK+j7vCo6w3whVrxyDICukGkSl9L
BdBwoxY075W3LulJhzUa7ujo8uNeln3Vsh7aWox3WMetcWIBcma0A0qamC60tGFDB+ZbTJ46LIG1
d3ToEjtSG1ytUR1eVOm9UetLXiro8S1Lt10Xj57ODskjg6vp6srJJSQVcrfQp9lVuwb3w5gwQmBn
yvrGHpFNIrhU30tiX0fJRSQn0aOd8DaCEtJEh7jeGRaLtJJDtjGFCR5QrkVdTfKDITe3SpnT78Y2
WYx0WigmvbJBe1fEzDzVA8huKZe7Ml7bECB8FhJyvlOwnEVxkHYy4hA78mllXNaoAOp6GooucrHQ
GSGEkVDvpbRJr31sJV7UU1xHiBvXodLAy0mflaMYpJ6UDzqoGaqTljb5+kj7kWn0JH2oIeyzbIg4
r1IwKaRJVWlRCE88U8lmWr/n8NnUEJNd8KCD6Ca9hq+ZQQt+QlBvY62bHlsLOKUeC848WQzOs5Gu
/QKUTwItexJFcBFdlaSHyqQZViW02ahhvjhTa9Ipr6AFoRpYlQqkNlWw4FaCSB19jD/1bMR7lJUR
WZva916v/EUoWiAHhLeXUtoHDcxtC73EfQOMVoTcrGiGl07h4a7eebW4kBhqaHqPpgiNDCVpW0hE
zS2L9lUQEExVZFSqkipp/GaGjk4WAeQUw/rvlm6/0P/SdrgzDuHJFJOLrI7CnXRX4ez8Wpq23qrt
YdBjEBuTWmMvPCKY6QcFiYLRU9UUA47vrKOKXhhnkiG7SJWvMY10eM0xIuFqjmRnuMDf6l6xxX0G
dtBIn0x2OQ1pSKOpaaCwqmPQY1yFVYyfktzvjaphb6mjfUulX2jEwEuRkKInksdJS7MnLHmx6UZt
zUJF1BNbBeJkSM2wJ3QuMpihkkL3iYSOnJF3yoM6Dv4APDKEQXyKZgFqu1XXZ+Yn22miLKhii+yd
Zke4rQvfMp0FB1OKX7H27rZixGpktrCgCWFpH5qQM5ZKfMoTt5XYRmcd8bEqVE3+oHkrlVFx0Ex7
F0etoagYs0SrikrO8irF4lOUUCpcBsrypjUG0P8p9QfzvFCgrt+juJYcZQopUsI1R/QdDl5N9SOK
BtKuPD1PsXITjHHwRGtGt9ZcNuYnaogL8uQVVI3V4bpTkIRuoitKj8/LMtNCZgEA92V+Ltr2aYmK
nZCF4S3TXtph+JoSDNsR5EGuEpjD5nKrjQx2K7fivp1yukNgkEglWtyiuR/M9BQ1R0US35sFSYZc
sQ4GagMbS9NNuLfDI5aLwzUVxx8FE/itqdEVMsQWAqpGmt60OHvVx+cKUejvRb0VcXrNp6b2+2Kh
DJRMa9GZSlBrAbem6mniQMKhtfsdamvYdRa1PHRrVpPIxfJQUML0QYLRiH7Lh7BQWZD0VXWW3jMB
Dp8jpS9sWIPbJwFMyYL9vRrir7jMvisDhfgQPY5GCvpjAZdy4FQ1FvPbakXJ0VdpkLhbnj96U5rO
Yi84Vs4goVtRerUSwANwmiyWH6Rm2Bkp4qDF2LkFO/gW05PjMISKL4cKAX90WvJyAEswKF1Uy25C
XWM7zTNtBz3CEbHu5/KKuayNiWMDiDF3KJI3fW1H40IwhSYsPb6ULmrWblSrr4Vl/Si5ULpJ334W
Ok9cjgNESRcdfxAJRDox3FYgKjLI7SqTVhpVoBuwL2pa9CGMTypKIBZ9Wzx1lo8a2e1kwPVIMcDC
tBzrb5bnRkjn4DxY1XdMmbLr8l8cAUIY8vSgNhCY2WkCS/wQcuhEUrjMDrL/VIEpxgloo1pt81lI
dEEFpju3dek3asn2qpLKBUP00rft6zQsyyXTHqycTuO0R5QXzQ9s6hZElQSBiLkFS0e1k+fYXru0
idxoxGrvT73s/4Te/gehN4Pj+b/TeUOvv/j56uKv/j+5zP3zZf9SejOkf6wib2i2yYquyKaEL9y/
xN4M5R+GrOHJrBiIuhmWbv2HZRxibyLIgGLoioqBpKJiNPcvyzhV/IdlIsFlKto/reak/41nnGkg
NvefTZANRbFkUVZNMBxRlP+LxS/COKjKlfEA8ogLekeQ14c1WREywtFSULbqutdO+E0b5dEUcQWv
0OV2in6ytmnCDl+s0rWx0BK3mcULausX+qzvJrvfPiyq4DDUv1OfHQdTbSn762c2FboqYz8ThWJj
JMOawq/c/JDmF4NDj14G1Stm6jyFHgBQL0+x1dPILS1nKRKulYV2cqUYH9jcPaGicc1INDdiOKKJ
iqqH8QAAEoydLVe07iGSjDMaF7majYyjGyjSB7JPFO3LtXz/FCCVBLVZvVrz44DgUAObQViK+591
eKOfdS357Efr0urRaWyC49RhIiY251SiSFV1tDT0vS5iq968LlF1R6P+ESnptxZkbhYnhCa6HmME
41lVoofeSH+HhovXteo1K+PfMuxQQiMg2yIKcyU6PjSadJSJmGlc4ZpDo3lVy1VpxVVy2UM5zElQ
yO6sxsGg0DM1lX0nec2GwAsl7NfTpUXMufhW6sRpGlJHkWEL2pLIkpckgVZtBguwr6M0baBrA9p8
IlGnVKbzVNV0Z1J+SqOc7a/mGrKBapuYZDtRLfAnHfGW101k4ExfhV8WGN1X0PA6lLoqumyELTK0
KK3k2jYKwNyBJpgpWLTgTfUuYQGTqE3lphHbYjqRhJKOrp4H18XIFh4nLsG8caIGlObXpx20wrcK
y3dmHKpMQXR6QsgLGXk6kSe67svs2ob1XqtXKJiOEH1tJUQP09eAk8Zh2rQqYUjcjue+sOqNgrp2
XzetrVTUBVFteUpbCyEDozdBDYrfVlkssvCCaDs8xyjfbfi/15mtRra7ui+UxkvTmcPBykKgC0Ha
dI11TxCrgRWKqHW5aTPMUaIeGEBMkm2UQ69QO9NEqWB+EAbpS26+JLDHR7kNbCmzoPH3lQgPw64t
PaDeuVcXMXUbAGzg/v1oNtAHWq51BHAbApjO7Pl/iyWwLFgr0YAqNpDvIv5WxgDmBQCWD6yZRrTu
9RS+YOF4TmOeL3yUXNSuQ0zdWZbCa90VMYJqQQZXYS2NwJ0xKzdMMEmYg2ry5QzmBGoVVTFQvZcf
LZR3N+GjOPbEdpZxRvt2BB9AYCSzfgLgwTh/rGRcZYrZy1TxVw/gkyzyuvCo/mXRBHlX087TnP5O
VkrRHTdM2oHKF2DgCLF0rDxYCSKYNYhyoNGiBifCVhvYrkwRY6Asnuc8KyCPEvg3fJVK3OO7Ugf6
quEFNG3zOiYIEwl+TnWPtlaWmMCi25qiV1f5MVCYDrFyN6yG9o0q3YXSsl/Sz7QO3TWylmvGGiWS
X1EKf9VGov/Ixe3kjiuPK6XSgxkhH24aLJpmqKhr59D2y9yv1Ungm+DQKcDOWcTvdTP5VCQkGdgb
IdPXwWvRRPOu5xEaqnGXGyrNptpTOwIzqbAa2sQok9ioSHVU9/5oAhDoNArmZDCvRsrn6kZN/30/
eVE7H012z1THV3msHkDDebCtiX4AakarTNanwEZG4biGo8bGUhgQOIAoMrnVYLbW4kYWlU0lRhBA
MumxJ5GDDV/3u7xNINBVSN6ODZGdJa9rtq/QzouN85SwWWLc/SGX1q+MdCbqdvD1o3qywSI3ZQpK
UKrCwWyFyetC5WFV1G0iBSZmzQ1Z0XPbsh2lq9DWPCoYEdHLUvQlXJaWigsGFy7oYMFhkJ4UBmKj
oa8WBgcxRlXEWsN3tXOmDrDfXOhSkVIcgpP0l8Q52EZCUdL7rJ1HgSc4qBA8i5Awi1qAQYO7+ST2
2q40JWAaEveTmDe4T/eYBIp5DxJslGxv+YjEYtg7IV7h3hh06nZKB4dImcgaRajtqFoPkgKpT7kI
OY9CCAqQxOArxQYxlGABRFXyTe3uhr5OBUnjlYpDvlmMdHHLqrE8rDc+KySgMQLX7gOH71an3gYW
aOJHDZ6kqEyXdS8JW/lKyTuxQwzH8bK/iU1P0Wx6anR43uixsVno4YOR0njELIcU0qU0kSUN3eq6
N2Iazmygg68yyksM19DMYf2lhYqGk2LSNrseWFrEI1kELrQU2mA7tHVBcAodBpejT2WoLtPcfRh9
8Rup/4+989qRG9nS9asM9j3nMGiC5AD74pRJn+WNSjdEyWx67/n052OkWinV7unGzPUBhEA4Mktp
GBFr/SZbx3P3VhCvvBAi/aZr/BYzEzuOwCARYRn2ddQj59EQgMYEGXlJPdxXsVfBTPLX9gimmaf9
5JOACjhTY71xMw/OccA1z4+XsLDfg9kKfSyj7Ws2RzzwZ/27LltOvJzZw3S6n00YVHNevUUdxIky
YDHSRMKjfCSEgv4l9KS+rlmc0hsEF/l/5S77iziD0pC84tSxE7BpopF1Eu3jUte/Y064GFqPn/GB
gRpqwYCWwbtlWajYlQd7eCPGkF7VNUJ/voCmW4/wRQbJw8YjPeN1XO2gs7gSTb5BthqYAugxDoeL
wp8AQUUk42JwtKcGtfWL2g3gcnTGPd6xlxWq06t5eUDKEWxV37AS60R5LtN+X40+wJB4Zr/Pf4LI
EM9klAfXEwnZVKCZx+eaoo9GkhuK8rIc8uNB24UdR7rsvmJOoKMGYyHigagF2tM8tZ/w+k12Y9FZ
l3nNw9a27lFbQmFRD1dex0oZmhDQULxIYrYNml0+guxpLkMP/qzAWasASROSMDygKBUUWnizbF2i
0jgSMtUuHEPcTLP+SX1zPLMAhe6hdalNEMg1ee2MiPd0LHErKwdIm8xWDSyyuR16/zWKs01q2aj1
3OCHnPBFQuPSHp32agz9O2MeQtL0BKhChOdiUYJlI25YR/l3dyBtFmEuA6fTf28720aPHjAXvmQI
7+CK8pIhIAo1mW2WTAiUgo8rWqBRJKdWrbAeeMvx8pSy3bfG+KOopqLd10MPuWgiklZjLT723s4k
R+a2pQA/576FFS7ISYD8apOpzfGwq0kkXQ9F+prq41WoNcvdHuzQeQ8cG3XusjTQM6lnsQuwu9yd
2nozE8DrY1JLwAJ2YZHexjFCId0CLVlccsvJbE5WtoWzal00VKMOSp9CQdid/iso4oyM8FFBbbqd
hN2KNurO0ZwG2YYWoPmEjXEXGeE+ydxbS072KiE0sPPc2ruoY4GyABhGz6jdlYZmsjsYmxnJ2xF9
K5Eh2qRHErhZgk6XZVXofMRJBx7QQC/Yak0kiX/CX9BGe7ZrqIAkgRjA59kCV1iT/KmCJVomYEcv
LtQgyki3BvySfPQj0OZ0uxqubn4zJS1izAYSR3ISwcGRSOt0YUf600dUJsMrwm8XOSgDDeTQlChH
d3LnAfwJpTXCKGgvauzWffu7HHP/EZc1NmBe/7Uo6v4QEuw6zPdpKG/KCvVlM3Uh+gu84MPPpRvI
nekDlwv6dJvidIryJl8Yt9HHXdv7wK1UNXEMtjgy/ZdqRSUGe13ngO6YYQRlctjFoobjt9RSTLZy
J9g7eE3tY/IWq9Fw3nJt5njPlxV8nPzk6Oh2FIYwd0OYmDupmx7CST/bxhgY1zIPvykIFW7KAD5O
VSuxLgmhsnf0eR2tLo2d0HziV2no7XEyiK7Y5iyYVhfbpMw4VAWstDq2gICRt1ItY4g4TnmBzFHW
hpfeu6m2V0WzTD41h/LFjHx/JUkDAYJHCrDI2gFrGHTmjAFfad2R/T7Te86GDpuAJI+Gg/RDh7ip
vTidITk86yQVXM/eV1kuTzXfwr7OajXzQvWpKV3l7/IGOVIZW9eqx1wuknnOj7cukTFr9KMwEVsb
4v57yR9bjnr9ltQ+1FFblzeDjzNh73X9fqjIWkyadohnduGzNTxGLRnlNrP3+WCgjGKCTq6cTjxp
DZRzo5Bo/y1New7R3A3Lawddz8uSROFTGsXi0MywEYY+hfq6hKxJSgSAIc3hc4l7ijM6yX1iG0A5
k/Et65zspew8chs5G4Qkt9meg7A1O97t0JFPv8QX/kSbXSyn8ZOE+/bbP/9hWy6xAGm6ppR8WVzP
JJrwqzJ76mnGbBV1t2lBOqwN/3o5q0bJBKg7d5+6ml2NiVtZ1E8QFyJWr//N61vCJSnl6o6pf4gW
eJNlTF5bdpvGGZ/tubqpHTaTHPZI435js280yMN2iB34Yl7/9WsTevn3/7ojhTSAV+B0/+Gl2fxr
GFLl3SadOCcuB8am857GdEJeySJNaekbos/BpXrV/x/7+pvYF0rBvMH/5w8fgav39v0/vudt1E43
79n3f/7j/6bvTfL+m8OBuuJH2EsY3n96juFKj2+sbkmXT/MU9hKO8Z+WpQvdM2zDM36NehErMy2X
6Y7l2qZNlu1n1MtmyMaOwDUxTbB0w7T+J1Ev0/n9d7T8PcIQNlYKfJUtnd/T778jchlTlnW69X1u
2n/V4xQcwtmObvouTa+8WszvEat1gnfHtyrvWJ5CYd7XMbIownH6dVEDWA6H8T4IAR90HS5VHgjO
x7ruG3JuiytJWj6qIuha4H1pZq9DTCcfg6q0jp3t3jmO4ODV9sCMm4S0zGkyivDAHoHSzXOQXrpl
WsIcIttEkMVvUhAgPwun7IujG7Yh+ieR5qGAQsr1PKxqao6q9b2joXVzuonqzg3/pXayDiafNixH
OkEKT4D1qbvvIhn3k+hI4NdjDmvdljcpguvEvsxsHdhtBEyin7F+MHrADbm8yPWiPmaGXx0t8C4b
LHKfz12qXxXnvspNcdO1vZ3q1yLZHIbuXjMLoiFpVaLPvBRNgt+LavJNSzdY8f1bPxl3kmJFCQ1f
zVbFqV0sevkX6kYRCi01ideNo+bbp6vyHO6Njd2tUzeQd4qmuQ+WTIw1gYTJUivba32HOG4Il3yP
CDXQyY9VP8qyvVVqqC9fLoGAOncHnNiy8ahq81Cgr+nyTNwvo2qgrQoIOTacMD3GxrhOag45s49a
NtmQneUF7ifyXUHmlW+eTxhqJBuK1dV4E44ciYbJKd8wDPLY25NsdOPOehHQu5yhrN5GQ+Ybx6yD
lZo2RPp9gUfcgxOD7D5fXgWg/DUzCIGYEJ24yjUBW8et7k5NP0qsG+lrMF582a9lDp4cotutxC+B
H0gJLm6stKvK8txbRxQeAmcUoE/2ITDE/bm/C3Mf3TGCTstUVZBq926tFL05sKs/7hECj4K7OoLA
y+Ph0C0FmFg2bxnGzjhCQND6fUBNOfc1EZFYM8TPqXTQumlMK1yLpnpVrW4mc8+5mIGP7VBLGerQ
a96TLHUITFjm1XlmXiPyDoHE+HGlGuH5eO1X0Ih7HpUPqtDTdl2z+77J8q596ErBsSKP7hdQyrde
NDeTHmbvZhmh3116wfPUZOhyFY5xa+D7y5kQ3IofD+XeiYJxbRf49AV6qQ3PYcseAqhRBke8IYag
VZPYjP0U3Z0KfPgOeSp2v3Qtg5pb2VAmAu/6PBBxurz7Zoxj+OPaZWIWNz7cKji+MVE9sDEgF2Ph
EadI+Z8thWXwObOYW9fnvshHsCTWzGPWjS1A9bTD2Fo7XeRHMSKPEenmqTCsg9fN+SHJ1qqBeR7o
0F+q4dRYh8krcSOtyT+rkWG5LMbvFR3T0B+vJ+JpFzVojhvsVzDkQNo97njudWkFkWjptwNBv+9a
aLRNCcd9Na+b/R/jWYNqIIq3Ux+2a6219IemRmjIuVL1UzEY5Ro4GU6pVSIeVN/s8HRM/PpQLF1j
kOWH1kk+nS9qw9rG/PS3mwIhWmYXCLtUAQ5RgR7mdwv+ZAaBdvTJJt+duhJ4N/FAOl01MdrJ77zJ
yM5zz/32tOAbNA3tLX7TOApDzZ+t3j8OseFdhqOdfUW5XNPS+YveyupK6zJEV7BkOw72j1Xh7yfY
8VVRIgz7y37gT/eqHxdZdmmmIUA9CZDNgBY/LLJFI0XRNjPHM89hx8q7fxjNmiSH7fVy5aQ21Nes
fUZLXwfXbZXopeGWDv+Kd7Fz8aIfDfs26PjQRG8XWzx20bRcBlVfSNzlwhnzcAdw1T5iQQCps04g
xcfxFwCM6PTq9Zot+3ti8A1Ne1TwyylfqZYqADqkssueTg3wk3o4R3dtOGhPdgtTT/e87qAGS8CJ
l/j71FvV1AmdNbLwiDi5WG+ktrYzZ+iZZYq2wZxWdwEpgG9Cjz4lSSeesXE0SXonzmoS7iELe8lh
I9bvothCcCc1o53f9OJoZahkgCHPn8lRlRchKa71lCLGTOYj2RnDIhDa99aD1lE4LgECnlo+Htbx
0uxTzl7BQbXUNLdJK9gHvPTUOBgjqGlbQNbJRWiY2V3h4ok5IjOPKGXkPJOovAWI1X/xg0Sg0eTN
d3MFoa7zAkxBsrH44t8MjugAkQIKB6HP9qdN5M1ff2lgDv62zbf4KjiesB3Ldm0OOp748KVxYmPM
0BQPvg2OLq7Svk4eemL292YA7MFAMbPqyQfMbXUn3SkjytgQPkeX/0kvs/bg5B0iFEE87s0KOLw2
4znJ8wSrBAMJRT9D/47jMD6UPwdUTfWpear5oe987YeBP5t87mOHaVz0o7MFAAEKLLLsY2kl2lbY
Lhid3urvMq3CrtTSrE+T0z165mD9qx6Ci7Ixg69dmInF49O0DypaYDsNcYNahxWh2iFbBBKeS++p
eooptDCDjTA6nKYvYQbV7xkDYeCITCzZkhhYhg4hxc8QKozNFIqX6X1ygcZO8AG+R1q+Fn1VbvGP
ymCeD/pNanQ4icboIWLgRZPcp3GhqmMKK5u02k7NU12TL4trG8+pK77yGUuD/WXEE+DQmvzWQOaE
6J+C61lCwfc44SX3OjwY+tgVAIBI7s1eS+5dK8zWSeRgA7r0qXmWhsND5vYt8lJ/XDu4lbbr4glP
lT+6rLHHSWI2tyZv+ZVRE99iDJJymZjPCXau2Sgl/AQKy4SV76fAw/Jlh3AeUDXV10QdvrJ/NkwQ
y7gYDYQxPlzXwjQCTdiY73M61AfpBd+tdBQ3o9vZLw6UkcAMEH6fgwEZ0OI6i23todQ1fIA9E6p/
G4ovWMBt/MA1XgEPoxXSB+kW00j9kcXlq5oAgPJ7advNo2dH1daaLB2FNlN7rTt3bZWD+OL5kFRN
DBluJXjUA6sP7JFlIIUpnqyD2YA/bpnobvhzcEymPDxO0iA1Y4fGdmiM4IatcfhY+e0dHt36sbJk
+CgKSLmxQzxLDaqi1xBprIV+VK3zjAoc7aO66uc91AyA8/7pHpCyLCiAGRIafkW83k18d3eqAip0
dxoQG3RpztXxbh4mDeYA1M3K7tB67EM0SXTL3piYLL/oJkKdlstqoEZlPV5pjqs9hkkOxhghf3uZ
1edz9TexCWOJu5zjMpajs9DhfUpUwhaY8Hkf4jJ+mIyRlqT598Tw+rvCgKE+xH5D9ifc99DtEJ68
wT0KfbI+6A9YvxvPLpSiXRtrhzB1Z2S0zVG/8su0WKnVDQaWuWswEttFfV4g7NEO04rMEsBJ3Fqv
//qpu5zGP/z5WDJZWBLawuWh+zG2MqVZ5c1yRPx9iI+Vlxcv45RzbHXNT41Zdtt8CNwr/AytT7HO
iRUILwcKDsxP+KRtZ7+0PhGzQliwMJGNWZp+V3xLzaa+M11Nu3fs4PF0dQlXymrDcK3uXXnFPWE+
K4JPOXyORuioQQahQQe7XUIMpHpqt86PWmKT1F3Z5dTs2wK0WTGRqC6KIu5vQw/nSxswZdxhkudb
3TYBpIpePqm8fZQ6zqmIx4aMqWoPsVuhy2AI2Fg4fKvVz/JxRIMP+ckSIULABtJsUL7qR35D39SE
ml83hr+a+zDPKejOok5Wzeg1b6ntopvgJe9Q2RJw9Tzi7Lk1nmdPx3y5KU306+SvTQss5EVsao+Z
YwVHbOfDo6qpIiw5brpkB2Aq/TYQzUG2++uPX4Im+vjxc+Y1dVYeIEeeGv/F71GYwaR7Yyy/9Y0L
7sWOOvRwZX3ECOa2Af76YHotheNZVyF5BTIsNNVAqrXXsSGn07SgGfxtGKD1CFkXNSt9C/W0Ndx7
cMH+Peg0b6932UtfuP69NQ/+/STKZG0Hnrgk2kpqW4cLfJnIOFqrK9TEOQheeVbbQPa4QvUDnVvu
qjrywHLVXVVLXaHumglkps93QW/ZJNNZRWs1L8KPpAqalWlWNlDplgD7qbq0VU0Vgxvau0Gy/wcx
TLWLUWapTXvTgYxe/fWnIIx//xgIfBHcJO1ruCbhMz6mXz4GI8pTOFu28Q36IzqYfpXcZnX64LlR
Cso3QM1qKfpJJAih4ANSYH+9Un1qrqrVrWNeQ1oApLlMPg+M1dBu+3D69KF/GusEwuPjh+5keXUj
iA9tMQFlX1pqhiqahfhvpCbujz//rFONNMR1gwnf6dXPo42WzxsDjs8Crfn1VnkTJMeA8825//xi
mijXbi60vRpU/ZHVYuniYuCZ5VXP1j+kaBMvvTi1P1bVBF8KJnys/nJZaBYVzPuPN1varYbyqSw1
76qrR+coF3i+qi2CJFY3Hu24e4zG4NEMapfMC/gJd0BC0A4hep24ZGpEEoY8KGrZRHwKdcsI1bzY
TS48jL6eG0O8zl4TPBCBGm+cwiHLrc36W5qh7ynwu8Eo0c2fytTYq34O04jSgt3ZZGEk3gz5MBkk
hSVRqm0pEKJRs/7kriKv5r9JChD6/7fnhwcMAsta22AN4Xn2+xc3LgqRDL2RfSPowScsfeRNus5w
j8lQY6dCsk+1itiAlxEaWQqbBKVM1fnLyBBvRj+tjqqrnXSy7BZ+t2xBrQFkLvdTBZRA71RrAL4c
phiGc+h3a33guWUkyLuKsb0R8+Dee2Q3b6XjwOrNvXvVlbd5s7PsBMxb7rr3xlKUs6xXWYwdvOpT
85LWhX0pJSyoZcqABCkQi3Dr1jl5JTHYe1U7F6pPhiGUFR5ZF2rAMSqMqz7MOTd/GbaTYcIek8Ns
5Fsf7//fvtz5VhVGRvtJwhP5978MEJezS3mP9rM+apj+5dpB1aKoeekTW1t/6B+Xaec+s2YH7JFi
Z2tCHPl8/Yd5g4WMRj2g8/xhoCgqrFbVDZsgx/qCvxYK5s9OdUdJiGzjEUfDD9Ha+8lg7QlRxfvZ
2wdNUjckq+lXg+6YoGyfmZF9mne+gujbve/rE6SXP25yvkzdM7QgcD4S3dUPLn/Lta61w0tr2G/m
EvpORomHe269A4rsLwkiLBLzoIBGRMRq6VafXfw1r9Kp5oTRVc4hbBwwo5aPBDOBGnXsl2mItnKo
p4+jMSQbp4rbTQ6VaEgr/9bw503pOuWL1jTBbZm2OAQW1UscJOWhq9A0Us0uCp1tBl/v8jQ364x1
3cF9TpbJQ73VnEMWFXAA8m7AFgrI+6TLeV3a+B0OBSHt3Emdb/piVIdYcFoJUhLQSB9g9mHUErto
zCTmsqJ380NpOc6FjGtto/rsuJnvpghPjOUC1UWwv1vlYYUgF1iVBzXgB+Y9nNTwqGb0Y8F/kBAX
Ts8QAaWHbkhPOrgm2wqZdhptuAgOgMvNJCqO8jwpVaFGz0/G80DC2mIbxKXPXYO6ibpCdZ5f6dyn
BsTP2/sbsVXrdjDPrOOtBxhIreun9rKiT8ImpyH847nrvPyLP9kNqHnnzcGH252v5S1AeVK1LTw3
/2azYIqPj1zblK4tbNMR5GHtJVn3615BE4HmFKljfg1MbS/rAlWYMkp6TJ8XPrNqe1EYwpEDzDvG
6ECeOt3KLY/jXF87LcwilMjBJs/6LK+midiIuqRNYEPWBcJenJ1xI7IymErsyJHKkZCelj5VyNST
6ybSUa5YBuylcOCYrlGt8Kfhb8KJKrX92xEL4Q1bLv8M1yazuCxCv+yOYOo0tRdD7rTqYGvIqDyk
pW+soF1/H2tv1ld21ZSHUzXwXttSc3asDfrXQPOfCtatFxGa+rU/2vgbALE8sqW3rrIawmadVOEe
RAAAnUb2x3k0vSdsdldRqLufcswLNz3eu9ejE3qfWqt7L/1G3qVFkN4HXvBGWP/+r7eCC/L/9w25
7QrbW5itloA78DFyKrwEkRtDz7/KGOGqOh7lgw8rBOqpvFMtXXcNbOVSgQ79VC3CUcV9IPho1Wg2
yHqXGmBVfc/BIqCKw0uwN/5+nCp/r2qlOdz2+kwgaukn44mqqqqqwp6aKzlP+m4IkGCzScvtKg31
iBbAzrov2vY2jJCvd4hCPLkhih2dVy58mTy8DNEQ4XXtKDgEkoJIqrZXNdU3WwauwhB5z13naWpu
l/Q4+KhOrV7uFUU9bLkI8VsttvEbj/LVHFfaSzuhXZNafrNTTcsUrxpU9lvV0o2rapzbF2/Uzbuu
mu/Zgcabv/6YxMc0sqPbHl/IBQvBbt4QH4OVAIX0saxt7UsEjm7d5dpnM+3ze1WAZsYSPI3v+DM9
wjpRph8jPd90k8zvIzvO7+suyG4TFKo8rYJ3AfcCZzaIFFEP47Dr3u1B8yErcUOxFAt4eNat+ub8
GnbEZ+ryhFX3U/1aVD8HAvWuxJjvuzLo+Ph9D3Y+/NEibtH986XxkMZZCK+5H96HVmwySBf/ctNh
nafSfTcG6V0Ethc8TvHcroDDgshNnPYaxKV7Zcni5pwOsmas5ztTJL+miGr54Hm2eVAposnLu2Mq
qj+9KOpagJARFzjLBeq+mjt2x+VV2jAV6WU5wco9v4KtVXeRPQxoGBTtQ5ZVGJ5FNYrSevuguvhR
4EMQmgj6LjNE72EXHqbBWFxBH5UHy6+/5wme34MZefej6T4uDMxPtWzmVTey3uc+UK0q7I49/IrH
MQvT23oA3Vku/X0GFdqa3HSbQ0RE3CvFBFsrir01IQ/UDtrxXIS6/NGsW8gmSU+M/TE0+kVi8I/C
8C1zn3Y2LAU/aKxtuni7LH1qygRZYx82YPISnVhBjSXyq/G1dnrzVW+rCWEZncT10tS0EhM4E5FD
ib7Fa82W4GJAkejmxzUFLrMPIsAgJxxCJI3NCllD/htfG3mc9VL/HGWoQUqtP/R1VzzKifCGjl5i
NdkTREfN2jlDOz0DfkCJfcw/m2RfUPhLsm3RRdGnGBiCmg9+0OHXWVpsKbkcNuNy8VuOSNWGQG53
Qud8Hf8r+I7FfToFRf4feUcyIsrb5p//EMLQP66E/OogLi1roOfCr/p4+LCDoawzkE9f3IYznFm6
8lYsRTWHaMtmerxSfUMHafOi1o1N7bJOnOeFbjns/dQ/4O7c7l2CP7A+RrEOps577aHYId4yv8de
1lwNsIkPVuFPO3NCh1kz8Cu3JQtSLrdOGDV3qqu1Ym/d2w0yfD/71IA9S37AaX/0fa6sauRB66wQ
K1s3OAxmJrAL0gXDXoQu9kQ9OBLVDIIyBpRfT8P+VFW9Uja4mP8yQVXLkpxPHI9b1WqXu51mL1d7
dY0Zmp/IfW/BvrI0v3y0xjDaNInLzmHK9YegljBAZwdhxNiZVnFThOh/UPhMPEwl7EgSGfnVuU/V
3GX0v+0zE6xZfPl0nqWmkiOboGn0HjB6uEtFiUybplU68qOpgxS19I2tvZy9/OXwJst21fgCiMrS
NTlpASYfafClpbqaPk93JCawyTT8+M5wBpZ9DqJm0eDcjeXVxgrMatWVcnoLoxBVGr968tPEIu1n
VrDxmcYHY0NpS6KbIffNh762HlQ/aBhkjycn2KqmwZkunrM3O0aCGJUaLy6SfWw3eD1NYYjCC0Uv
SMB77eOpJ4QgEiCosgtlbd8mOX7aod3ujbGr+QgoNIvPJg1h3s9C1o9NGOg7sLoYKyyj4dyDbtAn
lJbZOFxNcRDdAFOpoR2nxbrNk+7BmHXvgiO6/wVRJTi5lv9dyuqVlHT9OjQw2/TlogrIMsB3Ga+A
ri9mP3XC0VBVnUX171SAuLXQzqVt6r6/hg4/XhDDrswrYJ4uWShvE1htoq/LIG8uXC3bqNxO3pNx
tME5rVXiR89y9GuSaeeCynllE5Hi0+LhMhC68yMh3Jt8CV0Efm5fJ62GRMrsxjt7nNFAt1rvIGxt
q1pViZCxqrm4kXh6IW/cNCIr4Y6rRJ8Wh7rlwetGE8xnI3pTz107970fA6qdzePVPJXG/sPzObLN
h6FDNiADS88alfnXoVcM904Ro8BTG9Fz6pHobZMsfLMK+c1J9PLrWEy73s38AJL1vZZArkC2C2sH
oMM3qnArmR1iX17rTo9kiOrTNNu/KXLxKZpNktlqQOs8A3hyv/ZyTz/400zhZuKgmm6bzh3YBtp1
I5tN5ZR3p3lL12lUtfl56KdL1Dy+YnfqVmODG1qd4mwexpDFYr1/VIVgow/s60EWZKB8FD6wDkjq
tRoLirA4lqJ/Vq3Oz/vHqo6/oC2Gi7dJ0LN0bf9WFV6F6qwLDOX63Af+XrsdfLSZs0Yezv1O4iyn
1v47r6TdGnrFmZNnOaLG46IDtnSqyTow+W0d5zdwhtotQJD002R6m9bOyH0RVL7ruviL6o4jhDaT
DB9h1ez5oiPIiTG6zH0XP0Lk6perW9cpdmTR0dwWbvopGUOBJnw0rFwBQv9OFuJzoSHaW5Q8CHKk
mO6Q3QJSJrz63U9IwwPfCe7BPgFbMAe0VUbElKwJhazR11oUOSgSQ5rwMH62R0ikl8GAxRZQ8naf
qeEgXlxJpNHuBa6J2y5FmrlCAujO8VCWRQsq+tbOl87Yjl/J8SKc7kfdbRE3ksxqxxqWpM7LmI33
amZk6C8oGLrPtpimFRz+dOfBYfr9XgESggTTyztnmBGaSoVTrVQVXUCzulBVlAHXZdkFWx1+8F72
XzuHT6bxZL91Alk9V5nAwiMdok3PofFZ9yOkTFhBVmxb6+dicnkjQ4giatTLBtZ939av1Kjj1sm2
kai4qWaT8Uiz0JvB/ZNrw17PD13PPkU1cz4wB1Wph2CuQkJzffjd80Bn+QOqarpPsMZ1nc+xj292
JNz8cYaMAtVX+Pw2+mKnYc6wGQRS8JciTZwbmFfh9eAVxpOFSfpF65TTe9Pqe6zMtc+JYW3J6AVP
sglxpDanaxJ8MWLQWvLmyyY7GlocPhV61F/bHSK/xWInTwp22hc2K8yUHVQhyPedaqrZ4VF4GJbi
PAWQ/ngt7JzgV4s4oshRjQbeuVcFke92Dy2JVFfrShJamYtRYm11G5OAAeo+FIWXRds+b9/PXao2
a7VAa74QGy1DgDmyzOlzZni3AHGSp9aJqr3qD5b+WNdu0Sl4HPva3A9Adq7qIIFAN4XFDQHl4kbV
dKcubtJ++jE6LU3Vp0aRTOwOA8SWT1YDg8yYdMTy5Ngca1Jel1rZVF9gNyMQJrO3KejqVWNk/dYu
UT4szeDdmNkBAxfdhF5b3xRTXN+omkG8DwF5V+JKykEExVyG1YgrY9J5gV3zOKbvPKAunhADujAd
9NrVgOo73cE2okeHLdraMpqDxzIGQje6BV9HzrpyzVMTDTQYc0vTJ1SPyU55GOoRYfK5nvZtOWBL
Kxz8aMt+IAINU9zhuAwtcuzumtbBJEcgtYweqfmcu3ZFTDKzISr91tRqCeF8IqyXvftuwZe4yswn
3Siitx5hTpylQRRbbSpXY9Vae0hXUHK6KVqnrl7eA9cwsSiWBMCjEJ8sp0pve896yaNc35pLS3VF
eZDepk4XYy4RY+4HV8jibWE4CxPsN8TyxtbV0S1l+CCGfl638ApWQJoRrMpS4GSyexJR7xxKHbaD
kVX9W+ukWDt3yBxHhpwfW8M6epnbvRl5kaHDYQAeWS4Hv4OBXB7fVxrqt0vingCFu1PJelU4Ye6d
mmqgUBn+8xwrhV+U2xWeKJ31aFjxqk/79jXl97nPgFtd+lbYvsYmPMYh1NzTKB+lwKtkwLNpGdVz
OJ9m5j5ZbeXf5RW4vnjSj4Xux0CxCv+OtGx8LCT566WlulSR52/TKM1blC39u1nzym2Senc6dJar
ysiKrV81zYuRQWlps9rZq2ZqjO/tNNg3qpX7xkbXq/hBtVztOnDG7lHPIErGVXUF0VwemmmQhyVH
11+g5PejrTqjYeH91U16fZ6oBj40kVo0wYYhUv3zfmran839s3u2FTlQuNsh+xAcLTsjiDZmHeGt
RGAF2jL7ZgT44wyLkddJdvJb2/OzsswIIcuqua2iVHtrPLu+nE0zeBiWb2s/6BO6ZcgV+AUG0GLS
k42PhOVmFHm2h2cHiIenyOfAjm/rQCufVH8URj/6c5He2uyTHoz+vc2i8K4aCbuV5Vh/aW3k5eMx
eLH9hs16zhmsmdzppSb+oCZoEtZmJKzxNpqg6ci5wxAkCpB3wZdpBJv2OdMQ7qpjt9iJMB0e5IjB
obrUjeNvkFfLR/SCzK3VOemq4Tv+NhcoOSwvbtaYbI3tXJKMtDA2NgFV58vAkFqbsMAWjNRmjIUX
WHCFAleFwn8rqLiqnQc+zPvQVJOrCIsbV2L3er6Vqn243/k1YDBiD2/MOHEhG7ayi2ncNNXUvrlY
A/dd8rlBTmTtpnxMsXAxgsPfCvWAiVioOYPhqKprNS0r2gPCmMOTL9Nol5uL6xoiTPtxcOp9pCfN
/tzsl77E1To2OEtVtU8Tf15y7isLJNELSFpXfzY5bOtoU9sRoDK8J6LE5FtgeOKpa7CtKe38aC2t
ekLuF82zedNqaPhqEUsWpq1thnnxgjnm7bGvbBn5v4Sc3DHaV5EMT0Em1yPyFjfR6ymCdL7g1I61
YN8sk/UZEQZ+0uFOQzOTDB+cdCT3ftSWPs2Kq39ZZnkJCMI7IAXLsWQpVPNcFAHA91Z8P/d8mDVb
o305I1MGzA1R07poHpIFGzeBJQLO13YYmtIUrWaxuUw8fNby/P/xdV5NbutAFv5FrGIOr8o5zWiC
X1iOzDnz1+9HyNe617W7D0YRjQY0kiUS6D59zqtZ2im4K+kz7AjvF7BUzKFPUY6SEkHamTnpZ1yU
Oyo1zR9Db71RId69UQNvLPWyUvdhYsnHJijkRUWcBSW7RNqpVgJC21UmfS9TOpuw+T6aXtcnzgIo
GSHT8i5ioJa6+iw3K9EZYOewZtaAhCdBu12F2nBae+VM8+ToJ1IAue/Ev9rA/xnINtktCd1k4O3j
0ScZtyvHDnFwu8tvQBOpheQB/S3uUQaYJrFHutS5Y37IFeROTmoM54k6eav1+lIJypXvOhWVtmP9
rWhXAvEcFLY175MiOJkTqk+hLGfIxuyqS3DLqHqqfqtH6ezXkXtX6kBfGzKSreTQy7tuu7cKMqgv
vWXcR3h1b1bUpjcZgp45x9t4LbpiQCph3qQm4yRMkpWQvScRWGvvnJbBPSj5DyWq3svEpdjFquqV
5ng95L7ReOZoCL910Kff9Wxvj/BfJ21BkhrdgGvsSlA0FAH6LSTMX/06DGbCpRrMtVYr3SelHCbc
r5Z7GB3VPlDdaC2adqw/jRb98Ol1CYjzRWWPesuN0lxWqdudenP83WTAu/aJ11JO8Y/dsXu4cNsQ
hH/BsQmm/3+cnz5DR7ogG6gAbyLjGsBFuoZlzH9jq4fCUe8nm0fXhuon9nkTojsqkzqLGyP6NDkb
EWw8bSU7e4JpdGvwDQVMhEcxGtTuBwFpa6JZDt44Bp8gbWsuj4VItHuJF93EREVDPwBCwmuDytTj
uZ2QwuoiuFfEQ1vYmi4ka1qax6dJ2AHJdQXR5Nr0thz4QioZysZfA9f8CjEo8FF4dIttFo/fAQ6P
m0auknNW8EMpMq14awYFNlEYYn4MJJnVIQO0UmjVqSGS/CVIKaiVx6K5ue50EJSA2ppuB7k2wYt1
rqT1lag6BLwAThfxaCPa5Q5geQqw1rljhDfROE28lUFCnR69oCJOa0pbc4yjh4MtGeMa8YVmbkEp
5zXqTjKi/igaV61j6COm/uB8tGOIbpXnvmWu5e+7ic1Dj0bnLaBOc6WmFrKoUxf6PLR8a8XZitFS
g9ot1e2TmGogY9/IhMsIfOQ3LTYeTqadq4ccNmzYgVgi88x4kyYpCqy1t3R1tiYj1eiHLhscZTXk
VoEuHmrAWjjxktiEPg/w2VKVJoYyJ1Nmwl8T/wXJkKNUHCfosbIROisUke5CLbmKXmZ49fm/dlnt
BqjxJl81jqm8xlfz1erhBmb1X2sIuzD1wdAdCFXdMzlBYJHDEFkslJwacugW7L7v/Rg/7IncU3xN
5fjWmez/9Rf2tsyy19LjyGEiDtq0DSjy6UpNgJerMbU6UkSwvB+kcZMVsJU/vrfTztPQSW6MXbEX
JhvCsIv4ypburibDty0gZC5Jr3Tv/+f2TgyotfEzrxSffdF/9pPP7WETdbBBGLB4VuYHQZPukwg4
iqNGCA/x1PWD7kx8lI1QHKpHryLVI+xa5PDFLkeebbKZvrbs80vOG56q3SU/CShy06kuSWTpM1Kl
L6XbGlfN0ZDydOCYEHbTZiPH0TwnoOW0SzVrzV0nO+6Orx6B7j91G5WCpEkcDfXGm0o72G9IFxdi
QdETtR95iOjC2Kn9QtgSy1CXIzR+S6VooT8v1UvZl8ZLGCPcYjhlsebjNV4Imsv7wqTU38sl/UW4
/JnQA+fkqBwC0XTk5LVXK2SSrOCqTr2o5J6YJeFrKEGPUVXWrjVHwnZp3bunxEpcyoySS28gZQHO
YZfGcb1vobFk/1AjBQocTzTqdPCKDOvD7dpqK0zhdEDzpwbKknQO4jMiQUMKTxoR5xwlb3DgeW0U
yAh61OimrogV6lF+DHJT3YleOarcUG3omckTrtkEuS+iAdL5rvVmQVmB476MsLws2byjODt1G5cd
i55LX/Sotkp4j5GBc5ThInyzwHHmcLxIj9U0iHkgMw8NakkL6QUSVPVl/N53slnOpSGTIWsN2l1f
d8bKgRNxq4dvKficX7JLrYpj1B+enyPrlJo/zKDSF2qYcLwOIpRqW908yUpYXUvIaK6K3zxMaTpx
IkwedV9bJzEo3CaT7So7ajvyDWc8IHSUA9tQQ2R+CYdJADMOBMZsaEbAdRPQQww/PCElHhdoilTz
f80UTobnQaPbSPOesNqtrKDL0vXhY5Q56hM+aleiS73Al5ib16UKxoeXUhNTs2tg5wEHxalhT8OX
cWwBDv+xpV7qb8mQFpQx1oj/yvE4g8WYcGTItrSrgr0L88tedEUzZl5KWgn+qyKD4fPhqMSS76/E
eAQGx5yLSzGzXpHfzDd1ZRabGPbnm1f41N/qVvsDaBQXavtNjmXAAKVWnWu36XaewuPJRTTnXrXS
F1IT7Q81VDmkK1cYZeRd4iWNt25agxR6QLbfhqzqSKyODVXbjBetk7ulWqIC21LBkMSGfDFSWbv3
9KKpJ8Y6Km7EmDx5TmN5CWfW/zFPjCkTBvrPPN2JQZP7kT+voPSfwxZLRm0iDgJl3q15DOQvMDRX
SHsAZzLRl9WJCYYmfDtJAO8JuKjZ0CTqBR2kbN9FRYbaHQG+gr1ZPmrfGm/6L4dJg1xugGy1BO+Q
GFA0pAcUTkxlx4+mrHwNfpmaL2iBjJ9YOw67cw/x+puvEDZRO+T5lDqSDoCY4BLxdGMXFomxq+L2
91VvZhtX6lCmyZIJ+DO5PEfF1XMaLLcy9WRueGK7PusLzfzwLBXO9yjq170Tux99osz8VE++8piq
l6qSRPCFlOMrH9PF5MY383wXypVwbF9RPQecFjXyyhmk9lUKIyS0/Qrij2m0lSvqEQlHaMg01AS9
KniGtOhmUF77Sp08gWBZH6Fv+melygKvnk1d/GeUp5X70o2aQ+I42txr4frLRbey+M+fmtY2NciU
p8uH43QVSeGbwjdpLezPphi9K2g7Su3z8o3bfvWrnGIOVDb8YMuLfkjgxK+5Cf2z4Tf5oeoDea8H
kOrlUn+KSqu/opQxXHs03CQDoIAwicaAE1f1q+YsekSw++tjVEzwS3YIrYxg6Z81Sofbd1z0u+ca
gW4Pe8cv34Qp4VZyUvIOkNBUCgxA3dq3U7lwPTXPbiLBuCfXwdoTFcViAFw/vE36VD0s+qKpIjcC
Q17MxQJ/r/qvfhh4t0LVbQrSjWSjgKFbKJYkv0EWiuR7rbRr16uVt1YpEFh3emNXjEq8HabguqeC
VPLTIFvFqZ/cfcsZ19DmKAvfTON7mBbq1vSREUPRK763RuSja69BeCu6PlVKqpPdRa+QQO86EOPM
RydCXC/Uir24ejZSYJMiEf2QXJb98Ky8ptiHNYQ6Qd5AEiw1r66D/nDi1d09qMJqV/Y2KtFTNzSN
eJ+qMM0XctLfMx8qBlfXqQedRqGTsg9tj95VbBrdvQts4wilxPd06qWEO05hOLyJsbqItbMT5Bcx
MfJc7TJ4/l6MxXpgXAtkB8VYlufWzfVgGphWcVKeeHX6Uwz1uh/doYyrvDCA2TzawKOnvwq/dGjg
WyMiKl7b6vQFaXb0TRuUxbXGTO9uNyAuRqqSaoEM7mjik5lTncSYjX7STA376CAG+Zkn8wRGwp0Y
lawgW+jsqDeim7XECdIemQQ9VMj75/Y+dfPgmP+3QemvlTvlIMxjU+ZEqGEufLiFCvVTUDgsGi9Q
K7QkmS+HEj5jPY6bWC2vv7tiohgXs8MmlFeuryczIjLOLjc7ecd2gJgTj2wgPUasHbRmUuckmY5o
mObwXzUZuwK1AbQgJic7AEktjwQXO3U8Ppux9+SjGurxDoTfVpl6YlDYo4H4N3XgTrnuRt2fCWOK
2tMwezoRP0ensIRWjU3erzYH3UbKF6QuHFiLrDfjg2h8D2A4DHcT9lG0dlMnj6GkSG/BgC74v3zE
pSSFycHiw86soT9HFmyIauDlu0IPq7eg4OneO4ZHPIZuqRa3MZLDi+jpTbwYtXZ4YffCUSND9wp2
xK4ssoWrkiAPRkmb7lj6FYLyYTUEiYcWcigI6UBqaW2WrSKd79w8sci0ezJ5s0dfKZ2zn9jjAdI9
tPemdeycB3iqXcZpvSwM6pMxuEDOGRImCq7G3RDVv4TpYR9jOEt8BP3EHyFsLQIRC7uF/NBv4WdX
nE5n18Q9Mhq96uyNVIvqrnZEsqM6l1Mj7BIUFL4ia0fhqhcdBIp8Ug/b003M+uMr7Ik9FAdF5Xvf
5MHwxYUDU1LQ0+4Dq94gXIQSD7V9wu655vhhl2O9MeSiWTk6cmhsVPwDbGTdvC4Kfd0kbXsbrKS7
+crGt2v9KizsUNQNcU5o6kbHheEynbTSbKOCiNBqbzogvovC+f8xCiCI4qMAFSEx2U+iny1QYsSR
h+it6YttnybqVWviiMJChMI4pL0oSWDf/a/CWAV281K2FskXJqQ94YoMijkxZrLfPzvS8C7GPMK1
R1Wt0llTB+rNbo03byx/qG7WvoaFZ74geFNJ0GzNWe4uOa501KcxM57kDqOs3gjX1tbGNWQlFTcL
RpPRdQ5/1lGHSqwTRuxXu4DS4UpRz9p0Miqm01Keai9K2GlH0fPkmlhQ3XdLKeOw5EAOdpr8xWA2
+cuV8bc/8dtuKQZdbSxP1qCfrcQHtBRDxDfavb2Dxjia5V2u33hI6TfoClAQGZxsW5e+cUsV1TsP
ebARg8LNV3odYTjC8c9ZRveSUax2FXPUXGvWYzSgITutKLx6pbzZrhoeRc+VMhuiPV5Ynzz+emHR
9cLwEJXB3TRb5VwaMAHLke++QZfyyym18aevvWaSFlN5TeWxYqvjZx14DWgVDfARj5lVURrjPspc
AmsSh6AMhOQ1sIZ63lm28ebmycZLUUco+uSlmprS66g5kUDIpFmcvDg2Gwk1MA6iJzysokLry9Hr
rZjltAlyLYPzDapYA+JRK+PIHBUNSC2r21INjNJA5Een1u7VbWK1ZxARPRzzokWQyjsq8qfweJgo
vYxOol+QZbKrQt4rk0nYzZHDSRpC4CZnTXvONCSxwzgqPsdKK9GKQ7KnqjQXTYBXG13lz7GT3U3X
1g3U9RGiJnlMUQx809xCJXleOHl+y6ZGd2t55o9+vhU2TVEI+HIMamzvRgFgdnMJwoLuQJ5PjAmv
HKIHCjOKo9G12lmbGiM12nln1OFK2Col0s6QSWhny7euHFxUpC7+MRVao58C5apW7AuQk2F6DlSc
HzyqGUlESc2PEc5+pNpoJNsh1CUus7bgMtO9YZFwOpo/naq++e1OvtdgB/pP1/eaLfoQ3VZ3w+/c
N372kPUQ90TEXHFRwamkrH2h4NcinQ9PZWpaa0XVpF8GEu6SJxffBtPUZkmdGC+DHznLUbLMQ6hV
yi6AT2mCVXtXKBd2oeGB0zIWWl9Zn36c2CslRBZLmboSyTtYkox3W4MWOmwVD8VvkuyZDyVFPLra
xogl7d3x0jslhsZF7dPwdSS7KswVGkF7yU+R8568PM11Fkmb6P/vJC1HBMYYS9BbBKdzxf9m+mgK
53Wt8WsYvLOXejM60JrL8qcO2eWl1Q3jVhTuQZhLhbqEoSwr+F7j4iONoIjO+84kwdwHb2RiHrN7
VSWMaCXNJbYRxiEZ80koBgYPcEKrOB+8T23wL24HJk/iNnomjF9AqYMdthtlwQ9jCm56/mcxrroQ
lnU/VaCMNEZ0f7Le5eiiK0vwlmjfEEBpOTEeWwVtcmnKbpcdIaCh1cIjyNnolcfLXqS5S4TBVqNd
G2uRHKe+bd6R5XmrQb3vhxzpauGmUf0z0dKmZx0mj+swGB9i2SKLkiUUSECZpldplnYjCOLho4Ls
MkQsA2s7uvwLOmKfVcUddSwQiCHFPuZSsDBAB2yr4ZvRyuEwU7ThJUR/apOTm8zWvmr7m5Sap8No
kEeIGoS75drXKWuo2/pUo34W9GG3J7iqKHzzhC0LjrUXk1CjZ+htC1VxHm0lc4AyMs/g0eoS5zUo
BulsOPFB9CIkTV8nzpNpyG67Zp9BDDmFLagmokTvkJXk6YOG+kVX0RFdjjP/I7Gd73lrSD+grp+T
rJjEOdjo2F05fIdnBBnUoDPe4I4JJoARfJ9y3y67oC9fRqlHiIlCxUe3pTL54sj+YlCUmvC2Bloz
pWBh6Wuue8pVu33xgFZxI78FfUenS4pFpEFyIMZgPO6Pvl5QpMmgX0V4RMqPyBmiQ0RJAXrPhErI
RiLn2XK+GItEP+eNrDxAYGpf/ErlIYE/gKSaxQZ3IcBhStuvUg7970pZ5RtNN8C89Zr5WWaEXKvq
K7/iHmJwysm5tf5SXX+gLgbidLgcSm1RaQN3YISVJaW3dqKhfANAprjEkctsMK1dMTV/j//L9Tlf
q5v293xhFNMfw2VNvKBI1avdEDfq86j9asnAQlBpmYgJ7AJuCYDa/jlwJP+r6qXqrGh157UsqPgG
CSOfCY8ra4eKWRjYymovTTqRmmzGuzIx3CuUU+3ad9DQg17XvQpb16SI3oyFtmpTmcBw3PI9jOHf
gbu8WDdAnj+G0vxqZ0V0KSlheEkTbe1zg+C02ozIGZggkbnvmcumJ0gEiqE5IC3Q2cchB8bg+N3C
GEhApmA/bjUgCdgfEcwCdyPdkIQpYPvI6rsWKbDwa1VCbs0t38e875HsMaKjMXUlR5oVdhbcofwB
YtpaN2Gu097ZRnniL1z2Cu88411A+Rpq99MkaEp/UZbrnMSgMIlunXV7nYr/e993qPZ2kb3Uu0b5
JCJ2bFrXeFFTxTtafvUa9Ta0xUgkTCAHXlxVwlWT9c5Snbpg7MoNNKcRxah0KUyQdpJLJhyCq+Cu
IVeIEgZxfcn4TDP/XTYG47WqUnUFVgwNID6AV82dkLRW6cPyLRmvNsmJk56H97iDfFetu34lldqh
MazmpZ0QnikENQB8w2g/TCBR2KS87QgpO+gBRoVfWKMuwAbwKnrdoMIHkQC5tAvnCkg434GzMy8+
UAC+t1X/XUGZx27T5Iurh/6SvT3bG9WWT01uqHPhkcMqJ2Xh95qo1byyyccjOaocrNJCsN6Btqlq
rFknjSezCA5uWaUfVqj4oMWiZmdobvLRISLV8Ri6I0nYnrrcJ4fAB/HRxoa7ZCeqrrVygIXVIz4C
6RdivAoQlwzm6Ljgax6olLlZuiadQpCduz7nMcPv33hVPcWbaUWeX/XYDzeJJklHp1N+N3Jc3Aw4
ObZPew3yMtb7ejvAN0sFQt9/SmN2bsA4/3KTaFGacvw9DYjomSVgJ6ouo1XbcE6UEYvbmyMvLKuJ
eatz1Z2pELd8s3J1FarG8Evz3N1ANOZLpWblXB4852AY6ApLUdnMZMqr3wItDXdQ8yAOOHVL34QQ
PtbJ0k1dNYKRA50CYwU+rXwjcZstLMWyN8M0aqoEjEy9ILgzjbIZom655n9CIjjxNoJ5hQM+uoqV
8oYahKzqXoHpDK8Dohdijqqp6QZ1X/MMzflXAF3NL9fe6nJd/SQZjBxepOR3k3KaZTXoSCErBPcN
P0nXA3Heqwxccj74RvY1sssNNXr1r6RAuJdAy5fQ98p5GpTjNVIDirqlpN6luT8cdTnKIPho1Ls2
pWptilV/ms2c/V/9i1vAj8SM5Lc6jpEuTp2Mbxw18THFt+se5oaL4YAAVhF/Mio+R2D87U5KXwGN
KsG2sOpyD1tNRUxrsEJSJHpU7kUjhp5dcxLWlW14y/41J42pqlAKR9rw+MhO5dRUYE4WStm1C5gq
sxPxJSBsYlip7OhfIwFnOnbs+IhRqlruDieJGk1am2fxozEyj90RElpFF4NXnQaQkwCYkVbqJ4RZ
7hZeZbplGNqwEAJYnVxkA/UEYo8tyRcl2JMRR0xDXA6eMl2OabXO3Pb0GIGvO9i3KNn4K3H5L3/f
Pg8EWK6OXq0CoiPvo6ylR3KKQMqmblB71UZDBgmm6tZ7lxskowmajBsxypO6mBSxu6MYJakOc5ck
vxhDUbxMS/a1Ir2JJaH9r2eiK5bsyH4tRNdje/NYUnRhh1gbemFt+A3Ku6omWuVRjgVJmRzMnjZx
1VnuuDO6skf3bfJ+NmLesyuunjY2LJvKqY9keHTIBO51nlAQrrX2pfEs+2JTyxWb2Xh42vW+V2cJ
qiAb4cH51r7EEyqxJhJLhuqfqSpqfxvVbLuZ8Ot3ukZSlvtztO78xj6W05Vih7+vhI2j0u/Rv/z+
t1FACfZjvSz2ji5srhHaFbu6p54QJiIqZG1H1/W5uNT1kV2HuHw4CF+SeerMtxGkFF3RlGK+uPzX
JNIl1i5XDFQSfSuhUEAqN0ELUDeJS+8yJp5HzYbCtrIEplOkDsnHPwNDZHknyufnwu1pdyI4Zrlf
ALcnVG3PxHCtq0dQxd3+6SeFarCrguGjN9BbqRFdW1kTmbsaoafTGjrCnKI/2vGwC+TM1ZfPcT1P
GReuwvjwf/RV3VPBBQIChfVpFsrn1E7Hr15mlksZHfedHwTdi6rUH8LuljlyAkNfqZTms80T6uhJ
pUiX1IZBjS97vSgrU2Lb4WvVhtSjDFtdD+nsWNTmHpTlVXiLhs2lc47yV9Eh98eszpBWDimu49NL
i8EWA+HlriL77qy1qyl4OlXJzroq1QnyoKu76lNp13YRpanecHe1pL7mslpc4zx6Q3Bx+IAzAXbC
VeHn8r2+l67V3iu31bhWo7a9C6zz72tTg3gy8cYzZdr2PDQzJJa1XOV8BVEUkKWfpdZYBzWI+9eg
BKHpy5yegtDtX9nqepuGHfhCjEpVFh+r0fkmBuNCU9gi7cElxM08GMuVonlnbWhBNOqFcxRN0pDk
nhnuUK9bCdHfR/85Lq6sotkgDKLumiaSm3UtBe4iT4muOmHe7o2WWMXMdaVmL/rWZBRXf9nsWKWU
nsgkGzENChHUPlfwUweHurW8c2N3vxvDgi64D8di9dcABQPwXBW2PHsOEN/zzomehke+L/O/7GJN
189eBrg6tqLXm2pHVo1A8lQbJKp9RqXLtoaeUav1T9mPsBsc0ihFexYS4bPV8HuaHlc21UPP5YRN
rPnHV5j+Wl31vb1iFtVG78dIopoZsg7DbTZOlIQ5lQjNQJquy7Itym/TJX1xlcKUivZCcFD9nLuP
5WonKLz0k66OaKRAKqC0Un4yBxciYiVIlUUohQhAiVGd/UPXOki38kUBq8y7K4fgfVD5GqV6m0wK
7sF76hoZepog0sANh++aEv5ERc0+icHIuPFTse74uBcSjJdCkYJ3sIzOzmyhMxROXl+U3K4KFXQD
C/KzjufgIau9cEac5FiSjr7apkk+je+EMFeJUUJLayJUNE1Sdc5y0pcH9CFPP4vIjC4C0sAepbpi
oYInvjyRDmDQ/7JkymcYtdEFsHD1wEv83+s8XqcyPp5rdD3FYpQr75p0AFNAoNnfowY7mHMA9EDD
pobKxnqRjjH3iTRvKFeUmvCQULB6EFe1MI6jyeFcrX1ObpOTGA8qtf7t//ASE6KEjDpUZ0Bz/1pE
DD8mhZYfHZpdxoloHzlNtW7h7SfAK+19vTfKo7gMutSjwgrjwA+SmwZFDaD9kMXWJQod+R4ELtGQ
0JXQVRZKpqfe+VHbbriYwoj5TCQdRSbyf09KiiEAAcVeeEqav6q7Mt3pCKrFBQWqhTqhSUvO5w8a
tkf/z3Ald1J3+tPtAzipkTWBm02B/6haxFE/7wojQus7rL31k8mt1obHC4QGWZbTn+5jBRiMeuhy
ko6izrG7Kp+mYWhX0ZSm2hxRZgNu73P3av1K2gYWKodt2mjXtIr1KypmVIxIrjx/2hzuwYsqski8
TkuJgcwq3dmgkmF82mTZ/HCisd6LlYSd++qiAj9OGREzNSULL5KFqPz0esJU2npKera5iTmhRcFt
W6vbgDMWxft5f9Bq7let67TsUItwlkLY0fDCXUgrlwbJrskBKfGFlIf9zpsm5sJJXLoeiUcltKvl
czdW/nev9tfm7On33LD9/y5VVNUzAF0otLQcfEbwDR469GcXODNsw1NjdhdvMPpdw2PeAJiGrcis
NyKw+lb0rKgsz6mmFGfLKX70RgGq+o9JeAwqijgNjL6bwYCKOGpz6QjLajBz/XZ4j0fKKfvGrW8o
t5vLOJfco1Mj7K0rFXrrEDgfKrSw1lpWlxdJN7pFmATJfRwLDs2tYb/FTd/upUYGH0WCxAamSeMl
fXLIiz1CuM5BdT0GoQr+PSg8VHUID7rqz2QOxnJshJdsSiyGQWidbLNdip5oJO4Cu1irf7SDF03a
V0G3zp2iomLBRTXcjPVd5VFs7gW+tNaH0X5tpZJDa6ruawNMISntixOcLMOIoH+kiXgaX2uoexPb
qs+i97B7zo6zoHQgATHJRqfVF9cMjJ3wkOM4vtqQL89IXRsbVMFlb06BBpCEqvTXz9XlBCLQLiVx
/rRlVSwtRy1OFmIZsWBTNMOatDrvaPqjjKnp06je5r6fzR5/giNr7A1M5VWvxgGZMJgpjn7drp9/
c2Nq6SUjfPrfd9eh7qxWCaD56c8W7vCwP97d0/TnHT7/glC3SYmEnrl5vGTKcQOgCtuH52uGlgUD
T0oG7vmqbSC5S0rhfr9DsSCCWb/f4ePTCnwbqt/p3T3WVg2P/Q7vTniL9cU7rCBOe/6R3fQOk/rx
//f4WDrkD5G8+f3uxGzZMnaSZ4OKmj4IMTtL0i+hWhq75/IWacdZX6KuDAyveAF3NNW7yvkxNxv7
RqrspVIt55PiGzj2UheApeIW75mSznNTSk6Z6uhLB90sq0bdjhuT8ZKqROT80eUuE0RkPWNdPUiK
9lUMiqYAjKEZzvDwL1uK5msCoCuRD+1CvznYefTj6e8oxA955rPhtGWEuST2esVE0570/aIKbeXm
e5l6gxLrYPe1dAyn3lBY3c4P+WjFoHAzXSjr2W378GDi4tY+dBQ2lMfTGqJR67xfJq2V/8vmRtXK
Ma3q/HiVIayI+bvqTLyMmFWj5kPmKk92otsrQ3UC3PzoiVl9DZ1RYRbQkf75e32EW4NRsS/CFEL4
sIFMIps//144w39lclzthQdSWP7RUqvHXypMcLsTB+0jn2wfb0jYtM/Ia5vHRwLYP1/LYQKMX/vS
O0fNTdNTJSkUsA5ecBZXRpxQOtWV+UZ0LSOGyb1QQSAEeh0u/vJ2IrnfllQ7PhcQHqLhFdx0+P0K
T7MZ5SHF+P+8wnMgLprfr5JRhAJ/PPshuYUjWfaTJVBmQttsOlaqIWmU1HvRlu08ZNaj0+/JOtuk
28vi5DhIJfSyX1810AUL8jnmq+Tb3rzV0v7DqDp/pvTa8C3M6mNpt+4vZyRXk/o9e8KWrDJbM28W
2yrwKdn/bunKz9rypA8/QShU05r0rlLXs0jgV71SusTRVNNkJBMTZW36rbW3pNbeOqldbnuJb66W
WUKGhZ2X4n7nxzUcgGrlzawSrcKWv9baZCtGes2ZKo5ScskztU2Gw8Nqac6s50GApjB1POGi5n85
nQdVTbxfUuIV6uwBAMJ0Smcr1zSq9FsB/9A6qPJtUCoBMVPHO8sOeBDwxRIElG08j9SkPo6VKd9C
uboLu+1F2iIcy3rH3V2hplJbpLklfYJnVVaO6pokkpned8dMbSDdRWd9y09DWQozJ8R9V/Tya3hF
q8umDMyMa8hfHeosV2wTCUKS8Y33Xa/H+6rKa2qUp8tRhbXCNpRdp3iIePn+IrDbfDkOaXJ3TNJn
TY84gm2Z8T2XkFUwM/Adots2lFyFmfxL9Eapts9O6BzFTDhfjBss6XO4kXkWT42dbkCW1Mgu0umi
fA1ze30Vc9EAvuteIJ9Ej3cCE7HrhwfhGneAABtC9VvCB9Jrwvlzy08hl2d6XgXE6mmQugzmspVq
yzEIftvGhHouGK4rgMIGcT7hGPbqP8OTo9mM+c4dMvDGf+y5MQUaWjniRjq+RaitAKsu4vdWGlTo
/3nyi66WE/PUQt3beYC03tkDvMlGEV4oVx/fGmMhnJTUic9a3vI9ZgVbDalnMhV2AtMURPZI50su
KIFpdFC4OXbWiKrrNDqS/waH5N0H0FVXQ6tPZR0n77piB/sR5UDC8UzK2jFDgq4zJ13i+N3IZQmU
b8DhAYWVPez97sqLKMMUTSh0eZwAHZ54kuwRRg0sIdFRqGBGryxfQsJaQ4QcZxNpJWzLQbTM+IRX
YrAbbPdM2vHRE6ay6bx5Gg/8hKbpDintvVIbZLz6nAQkRKh3qfFCjgmsRCDY2YYUF4Bg/qUY1TeY
HYD9BFOZuG7ll0gvjLXpjlPNXA/tocQj22nM6qVWdWcGtXf+tbIon1KmNLrSIBYFdOm76Rb5LEoy
+Z77JqkWXVUJZOvOpoMhautI44QnyYMlXLLZvYo5mvGl7L4TX1s8VirSaJt3rf410qlUMCkMf2lq
ol51HCRHTc7I3KHEvQlkyz37lpYtbCVK3gNT+pFYlvEz7q+PdRC9ukpIrXw2RlcDvvof1s5ryXEd
6dZPxAh6cytfMiWV7+obRlt6b0Dy6f+PUO9WT529558559wgiEQCVKkkEchcuVavoJbuipU/Tag0
DenLhKwVaslp+dw3KEElTv4oTXFjTguqNkBWz4NVl1WbgnD6Wo7y25gcexPZYTlawqf83B5ua5GP
m6NaSXuU446XZevO4UOmvOde1z+PfbaqIHB+6yxXA34RoS04d43ScjZ22FVQd7fNGycxpJySgfIJ
OZohmglT7ZPmZ/UjpVVX82Bn4SEvZnT07JUWfOcoHxlQce+sg1DadGFaijjN/BQrtQnF0rSn4SRt
sgGKMJzSuZni1l4h6YTLPENA3TuCXWVE9nUVitbbsLTJUejgQE8hmKg2abxEpdW/b+zAObWFMyxH
Y3K/EILbB4M/vZYTAg6F31RbajKjT4E5oS2Rul8UCppXOfKAx6jX4ktO+oayXt35ksfjm4b4REBm
YxH6uQDXKKLLrXFa/9Sw0TlQzFi5i8T1krtJQatWuqSR88s5iGBdNtX8lNhUNS1sQnWLymobvv+y
z+liU2W8PZGVj5cGQrP9JIDyyOqAfky/1RPMSrI6oKUHpCeEzYmqgtGLvql2F93L6oB5rJ09/y/m
yVVMa7hztTo6qxOlAkpDIt63Eu8xtIT36DbAR1z7QVpGlaAPNDntSo5Jm+22m8Frp7PspVaS7BoB
c1mICFy+tP3mAk3vcIrnxQpfdzcTKlKRbtmPIRorUGhmHEyM1n7Ui8l9SB1gLoxJS2Nbytqnnn2V
FsgvAzCO1wYFICcNVLZb1/EyjpP6VSvyX1fSRplV9zQO5RIMRfTZEz8Nu6g/OaWd3zkUuK2l2Q+i
g+d0Jslefq2QjoHKIBPR53hSv1Gy3z+ESVfcj8booDDMMk1uQBVROOLeM9TswdfNH9JueaXPPqCy
oa3he+a51VHa+W1t4c7MurvYyoJPsUlyfl5HEUq6TaFg28our876/eqEcIc1gvHRZxhmDlXn/Hp1
PVuppdD9TQOVSlyJ4kflaGcissWnKS6slZ0M6slvvepQwQu3ESJKXqYeiAJxmuIH1eDLpB3Mc2fo
2aozDR+qywARkPnq1mSdguJynxw9u/vTLn1N1XwNTDd86XvzoKW2/skfKnjI8iQ8VVpHebzqF2sd
Hfm3QU/PfuRq32OjeAQVl70ZAX+WqAvlEBuTOMFOQeWoGTbvYOXvAvbe3zW//Iw0l/mi1kqOKDDB
dyNq1XsRTNFMmul/TpRgLV1hPkLRySub54Lq701vdsFepZT9DHvUsNS1kS/xaPaQj48+qLbJdO6M
2NtxwEgkWdDblNftQkxj+tkqo69l1vhfiSTcFxB0/Kj0aa3ys4/Uen+C9KSYtTmhv6FiZEHpx8Ys
svqHF6oXxNS6r0Yf/ZhQVN8ptic2KsojTwj3dkX5BF1E8dTXFQfQ0dc20tZPZn2mcGyXF6K4ekBX
GCy91CSMgcLcWESPYR575zKyQDHPV1TiN6suLaJ160Insg5hGOM/4B1qnaQ0j1fOjVaVPF5HW5+6
pNhtIwTkIS8i3d2xzl9Trjbe1esUuX6oFdo6HqJ2k7q9soiVVDn7rtAPiIQiHxQU9Zc+fgV/7HxN
685fQjaunfiH2ScTouVlPQ9047eMOuQvsS3idVBzDrBHICqlKqBXS2Ln62SWVGR04adSJP0mcmP1
Tikt9dGNQySjZo+ht58NajBfotwMdvCDuoD37Pqly7Qn6QAlUbaA1A/IWdPUW12JdN4C8kVAMYHX
NZ8cMNk7JUV8tkYIxumS8BXGf/0uNT2xdgfV+myP3Spy8vHNrwdz5+rohkh7rX5thyh975Bz23bA
j7aaF9mf0yyzPhsuEYUhVZ1t1Yn0fUy/yrGEGucNx2pjh2TL9IYW9UraNYuDatxkOjGvIXwloLyT
tyC+46wiJdoadqosaytE6oyzxEFelXP3ZpMDZlj/Hy7C9EzqKTpz9WHuANJ+D489ipZQ/MmmjsEp
V1Fp/GHLM4HUvRLFW/IIaBH9dk7nAfQJXHi2re8f7HpLyW0YtKcPdh8eylMH4r9P7HHZULW8FEK8
5VZTP1Rz5aILh8/ht4mq9+YBcZqriSxbTRCJqliFY21ojtqqRFHvISgsY92aA4QnvedtSsMsTx4n
vR1VscNBbfl/khb37wLbKw9ZEfa7BpbPk+XDqNMmJRkMBRU/pIbdSxg3cAL4dfCUaT0MsTGb0VhX
74EBFOfaNtSNraGyneeWz8H6+l6o4w6OBE6mtp2fpU1e+aln7akMupc9w4sDqIyysDo1JKSiVOTn
qy2uMyQEMzVdheOoPlEMHuzbqQbA6ptjxVkvXAKAFg9y1ErbauVEyIPKrpG44liOxdeiztSnxqy7
e8gWj2ngw9qrxxEZXSvZya5pamKRl7F/HY3EtDXRCX8kexo8t3q3kl7uxP6lNtnHq1QrAvyCa2a0
JvKEwo+PYW22r5FZL5PRgI7ZIVI4mX23lt2uTb5TGz9e3KxPHnLOnlabAhKdZcRL9NLhvWRShlpV
QcZkpxbouzq21TzWLlFgM41OnYoWYtJa0ann4S/HZBOItl53elivbVubUoDQ3cW0bHUbgCC5yyM/
O8tGM6tkpVY2gnZGkV9tUTtlVCsFISqgNnDG2Vna5BUVnPVO7Uhw3my+Evor2F60BcjDclr36UBu
ZObgybwu28cUNW1T+hfmQWfXdx0/UN6Lpxv+zyjd88Bwf8SV/1PvBvU1q5UJWFITntuicXcwwkdw
LdrmvdCo3y2NsnrVYuS/Ywqof4DltQzD+2nU8XP8nNeqyRNqtK9Nmzkw1PXZQ5UUSJr+q72fBz/Y
iG2guNItUiv8WVlBo9974JkpyVCntQmw4FRMhgY2Mv4BwfkIq8s4HuTVrXEsLdtqSUcVNfJu3tyE
7EOoepwvY6N+7nUyxDehN2nXFer0pe3q/NtPjt6ch1qr1qlq+juFarQtYqsjaCObFJ+mKHAHqtZd
3ATRW5hkXyLba848uKM3c86Cp81r4DsDoeHsSU6ZqkbfkzIUS+mUcoIF+UW1B1FYnikjj41JUFlk
DY7xYsemtsqSsTmnmp7uNLXKwC8Y9rGK03QT1oP26FAkthSUk7yLyXkkyD4D+dl+kbRa+FSyRz7b
kNA06iXlju2j2fAEySpNPWpw1e5zVwl2U6VO5zLMx9WIkOmrEJySy0/85mRH0ypJAcSNWBDgUpMV
8Nb0GMylVF5HKeRC9mUDJC8G4dBNaDQmf43INaS79LnOkX1dgbFV9O9jY2YP4Ux9rQ2iOA55dZam
eDaBQLBOsWi30iQbYerdmVjBQs652eWVPnNiX214XF1/rw812Pa6oJoRp8uS5uyGeXGU/uoUKRvf
mhqAWIa3tQhsHaYqrvZtITxC8F14chvD2ICJSy7w4rsrDi7jUzFaLQljo5qfuSXiTEawcjvqzszE
1A4wtkBikM1sIVrdJhtpjLXcra6XbgBDs080bTyoow4ETeM8XQRd89SLFCS46ROsztRsq3YCYsSh
NO/GrK7u8jkyGcPIuJm8Or2Uigxl68GzqRbZ0lab6hM6wiE8oYQWe4hJqebM2SqPW38+RC0AFq57
UUE15hfO1nHHhTUDPvpKifYcwNF7m7tO2PkL6iWUY5xm/etvt84BXegOVMwUofHLzW9sH9Ey3DxW
k3a5mj27gWv5041diA1OYEqPSdvWWyV1Se4no/4U2Xb9EPILbrehVS19naKAHkaCfe2l+pNj5/qu
CCwq+WdnF3Gbp5zSntnVLLNiqYF120lXTW3TfacA15Zd02kRvPQqfSccUkLQBqlPWQizpuVZyWsZ
cOrpJt3+1MZshvn3a1+SCSqJsNW+K3nPniuFaJtYxcIlzBUvgnrLMQPRVfA06ybJqgdFacxl01Fq
Xsc9HE1dRuiQJMAXishPRdgRt4jdXVAX7k/ycy/+EFfvZWaVS0epzEcDlNymhUf1ZMeJcdeNmbFD
gqG/lytC9ZNDyuXDmt0P4Ze6YHfKs2uOHV9XrDLQO/OKZu+Vy3EmKTSBRd3JM87fnYI+2MiIVfsw
I7Q9WbuQIsW4MIcchZ0xW2fwD8HSrRhl9hC1ZfFSddVLIQz9fvT7/IVXWQButIjIzIOTUkB15xr1
Xo46XRPD32n1OzlK1qOC3cm30edkLmFYa9MQ6x6a7h4MTQX+3Ujf3Ug9WrPqiu1wPAl871Nu2jPd
aNTde3EDMLPXfI7nLQVhSdUvGsNpf0wbP1DKH3WaDgvTgBJLLcU7pR3e0VfqX03bNeM6LVJj8WHg
Q9euG05bFEdK+xQVcId4SAhmk+kdw5YwNOTrHFpjixN+FQ3f2ZFByDyInzAfviIoHn7yMniCqSsS
5zgdrF1DXQ61Lm55zkgIr6DZtre2OXpLHm+87XPTUWBwsDUXHrnBQF5cGgtUURGWHhMy05bP82uK
FpEZmEfRNP6zH4j5i6K3CDPSzXqvXtedheTF7IxKgL2dDBO6jbkbdh48zoghX5dySq+7D5XuRU6d
OBU/Qni0dGZXu+3Ekq1PtEk5T1AXGUzJqkw5eBaGMhhvXcbPT7Pi3DCECyDJA8oPEaQD1qpMRvFD
LbWnnCzjF7+3m4Xu2N4rCmbjEs3d7Ent1GgN8fTByxx4AsMRztZ4Ku4GkDgwn2hKsWzrfs9WwwXP
zqjmmOlWsdx0VSR+/pTNzUhmgUzDg7SofnD0nOlOZegUhrZ30rXCmtDtpnxatf1sBURIqCs5Xo9E
hIsevuKm808xcfllZQ7uIg/V58Sh+sqGkmE7kn7a2H5eLyWzkCQOiucC2LYoZ+l4YK3q1KCvkuqv
jsmf5yb6WfZUQuggr5/RVG0uGpzD+7rI61WQO9b72BffnczKHkqvUe6hhybpbQm+R+g8zNHIB7LJ
zdcs7L5bvGfvPFw6tC+BBcRGFy1hbL6gNi/uC4qY1pHrgiT2HCQzNdHc1QHl1j58kyNqQQgMqdOR
b8tnbeIHEh0QFO/aPtjYHghL+N6i7x7/GKNWtF2ixcqOAODXsYbYPDMhIK/gQ/9VywJDZK6Xzps5
mv4WqZN8a1dl9xDa5Sn1Rx0ZMoOjf519U1uYXQg6hxcnrh6EEsZ3wxDZB0i8YYScGys9B+WXogrb
YBEI6kWLqP8p9I1qqNshqrxPYeGLdWuo9cHlAHEOeInLuGOTZcDgsEF12zzXUxcsBbFIqoWqGKZo
L0wWbZc4lH2qZ0Prpi/aLLEKeUq+8J2y5BM1bgrVfQvh2v3quhHMKoKCMx4o8dauYUbxVUu8eTZw
rdoM+2+BNW7roCJx1xnPfW56VOkpD4Gd71oTsoXRgXRkTPRl2yIyLbLQ3SZwkh+KoRl2tqvs/anI
19roHaa06RcqQQ8CMd2w6SPD3hR+9yl08haFdzdaNPkYfYWX6eJalfOj5MsDlTMasNCgbzylbfdQ
v+496pvvcZjFzKlQuM9HcOkJMJAhCOMH2UBQph2UBFb62ZQoCrRimWutye1oJ+GM2kkV5afBLS+V
nRONL+pnysfTM8TO6kuhaBB4ac69HpfNabTqi4iB8pRZHB8i70esdvlRhXTCi4fxLnBgVwHeX5hH
5d7vqFQM7exdgMrYgk2HmmnuKqN9niNbj7bei/vObilcVwC1mUocrWq1Cw+61520tnPhrJ8RhzMw
MfS4YovwPSlDMFIj9AXSLhuKscDTSxfZ98LmM5v+HBbt8WVATelcpfFLqxXNPYFWvkmTIMMnmv5V
dfN4QZFFtq2j/rtLJuQBmWDjNAwOpY1mGC3ZbRRHrh7kIKTx4qEfHODKU/KVsD4eQrPGOy9KysW1
H+nOsBgbPQVUl/frcnCr18qIuzUymOVWdm3D5vHjafDLBhP1b145LkVLGShRNiM/XC8dTq0H36TS
bzmDKg5JYD6SClaWoUB2MfT2eTNeqjG2zm4GqlW0a9MzvnOuqxZq3H4VptVfpjYj7VRA81lH71PN
9zBW9OXYxc1PYT4J14HlJwm9Y0WaaQELVb8aEopnuhgp8kjp/B3SeASc+DpfMpg8L/l8RRr6kulp
RREnJjnYFxRKCcFvpeyqupndK1r9NQHVU6B09lwnas8zCFoo2XWiYDqNLsEynnPPYD7FY9YVS8og
7OeyULNFBEyAxPnwp5rcNHfTxOCpG9pf/k5MTnrIAY/Hw50xcvffmnUOTNljlP6s/NLdDxXcj26H
vg1VN9kuMqmwoj6TyuQabjKO3OPGKI3qPLm1Q7Gl2hHDCS5eWxW7gq36IXfJy4V8/Xc8Q0jOFVAp
QHg4nSFlLtZ+FKmP3ZQ4qAwJ9blMH+qaDegs1/vQ93G8600U4ePAa89jNCdfvLR+1/38pFZ805N0
QG0dOBNRLmNpO0iuG51l7jp/UndgpVEyL/R0rVlOdafZrAa4e35kiIrMNPtSCpbXulrbP9wye9JG
ZIKaQlWRrVHWworLn5zy7kN+C9+DnlcowqSAoinqdvXY3rt8lbaJ7ortYLnjRXXcYAUHtP6mkqDU
7Sz+mdsnMllAx/kyX+yhdd6dEJ7TqteaRxJM3aZK2wKsSw02mjAWe67mUjRmt8wbJ/laFcMyLOr0
hxrWiCDkUfpiAw3c9FCfHKbJgKXFAssbekIjpz+e9NZ0n13P0/jJ3hDlqr5EoUV5p6tWe98UDnhC
8UMLEn4oXQcovtXYAOG7+AAVcbwmcjPeZ55dLnrL+hprZfBMKeK40yBO3UJ66r1wRocqMg++QWMB
gDDPxscxMwVlP7W6qfO+e4MXdS89IrudqFojPqeLpth2Q7NTnSC9gxPCvtPIPxz5Xyak/lr7DPWE
t4og8l93A0H3UY/GY07YdzFEnv9smSbhoHrYz9gTYcAQXA2gBYc2PUUA9aioqdt1bSFTHfBermwU
P+94uCivXTyFC7d3SX/Po03nojhjmc+qOnOR+gWbopYHaQ2kwjB7cdd1RK8nV8vfvdT5IUCaXiov
Ni+FEX5HrD2nANpblOCol9TxwbDgqfYdIlLjduiT/DHQ58h10TXfbMizsqjTfnDK+VGpkfNSQf20
1rTk3R3rckXe07tkcwNmGSZVckc731Z0BX6PRltNNZil0K+9i3T0PBtofkwS+2YrlcEm+ssPy7yK
dEuJK13c69rXxVIbcZ3uPPSCYLMShGu3KPOTEjQIEEwpxE+9kR5BXXx2AEyeIsNaF2HzBAV1tNQn
/Tg13sHMiOM6nqudSkTdl9MYaiurbYedlzb6HTok47mcm2iXj4RcQBlEuzLwopVpd/qbPcKnXw/D
T4rhplBwYofW6qUm3r5oWq9YCwiS+LlMg2lPBmEZmoqFUFRp7NQREFta2RqxmsDZ+YmSL/nI833V
0k+hp0MD4yICY6jleJwoVl1mBuno2DaGlbASIvTq6FBS13X9Imm7J8iCsp203Rqqwv5yaVxdrIUj
jAW7kZNJquDNbQRhGMeMXmc2ylWfWcYl8UJvE1Kc7WfWlozUdKTAKN8FFoo3Qq9g/Inak6iN7AlG
BfbVqOyBvTKHO2nTMqAvsMsCB1XcC0cB54emE4aaZjky9zEw2CWjNvFFVZRxH5rFtAePzbvjk8GI
KOo/dmCP2Agmn5SGtIOgCHfdQ8C8y6rBfVARNFUdvefQg9I8da/ESiPOOGHULdMgi45ghvO7aCJg
4QLzWFXOpK+M0PMhdxGPAdFwz7JJ4U+xYp9aEIo+9WoPShEUD+yl52pnZCMmm11TAHr3xUYIAHHD
kE1e2tYvqHwRRE/MZz4/NhidJQzv+cXtZgHi7sWhGPlC5DO7NhV56VUFQ9h6nL3kQFw1/n1bfpMd
pF3VNQnTZOU49XSBYcpbGFo7kGUxpsvVplr2Vk9dE/wrLnKA04J5toBIzpZSxMlStRBwb5WuPg6e
Ux27Lv11lUK1AEM3NIyQXgNSlj7XS36J+Fylar9JeRKeags9Y0W1ym2meT5VlTR8DLy7rnWI3+fT
yaptHgBZ/NBWSsLXn59FdrAOGrgwdCNsQglJbTkP0ta6BYHGBtrS2NU5JjU+STqiuqD+tpOa56ui
Gu876IAuKswGS8MPg4eQV70lNJeSLRSw5gfTxQVMdORL1whtBa+gyWPaNw9eqWfbNjbf+7BPTmH/
nSB4fZ92Y7nxXB+2mAgFosaHdFNewakMTY68vDWtcz9Uw0joFPmRwVZthCYc+KqV9N2HFeWzhbzF
wjKV9pXfe23Zxn7wVLk1Sm1x7Z9tlQ9FlEDaEyUHu0ONWO8sHi1zVzYCUg+qIL1iKBZySB+IW+di
pYhUvxjNYyTJmVQ7RZ6HN/jK3aQSjrujKoz0xURRCadefQ71IeAmCZZkU4Ua24LQ7jZaoBpXAqe6
7ZBfHXT4hWYKJ+kn0LWCL9o+JgU8AmUcpKvO0cx9G1Gv7wHmetZCu3nkOL1Qh6x4hvlxDUxSeZg3
6n7XaG9G6lXHOov8a9cqs2wZjyLeQOCCxkreD8oauVZlmwLTfWzM4hulE2DEciH2fNeihSBT9WAV
CXg5L522lucDuKqV1xBtq0cxZkuzq5vnYBzr5yJzLyVkwvdloNTPniGsZT+OHb+wdF1X87ekKOKV
3/r3VlGKU1+O/n2OvDz8nPFbkMX1XaSGJYUbQfJmJ8QmiUNGOzmaUEcNRp5UmRz1FYSr8kR5Ul1T
feT5sZPmwenzYxoWIJs4aAKQnELIG8hgWkaTrqiHsF+sNIHAW4c7nIoq+yVriH0DNFNX7ty1RlXb
lgWPdyVxrJeMKiUgoVq6lnN1rw+2MG136+vcDuQwT3sDhl+c2eE1m2LyA3jSWCrphwjSduq/ZFdH
pHINM7+6kc65AJNuQjt6HVWDJCd0E5bb69xh8FcQ/qhb6WxQTLGqQ9e/jqZ2060cyux30lmNBKCn
fk7DyvtOobI02zbZghvdWY7Xn/tgdDZZNJVHNzkUROieUfvqNVU8z5U0z1k9vJKf804FzAI7GB5g
1zcGce7a9I6Sdu/gGApsLNLWal+qicqsq6k3RHJvglTw1VKPoC7NzQPZkb0rXHGW/nkdpSvOzxGC
7aibOLlgixeRJ1bjFNk6cheZNnzLS6v/UpahjjC6YZ2pS493EbxRLemwS2clL52KVJjt5fqemHq/
jL0heKsJHW8MeA42clRrkP1oqxR1kXm0MIH0NUV/CSLXeO2+NFUW7PSwgLRcELaLM7teNUpVb0Eu
89xyg2nce8hUWOvYcv66TOdLU8sqffmHwx+XZqaVm2Su9gqsR8Rtg1ebP4+i5XGlQAP0avBpe/BT
hIjmnmIJ8xwH46PsxVNe3Feg82QPjJV1NFDoWUQzY/pUQ/LkDgN85/OqCHQam5ldaxXbinEeffVX
Yyp3jkLJ4c3Mhr/cpz5gytnpZk9NOBfDMbKXHwaKIFYXlZ+N25uzdCEewVnHhmv+9+38ngOjVWva
C8IEG+q7x3d3sv3V1HriOGq5elJ1wl2dDnAw5owcjpBNRLOikGyqWVZIXqWGNfNgIAw7OSgKSZv2
+yot5iRzjzzthwHpLEdh7UX0Y15ZTkPzN4BHASKL9QSI+rpqQ2wZ2BNJqW4BknmVjFO+L5roV0Nt
YL4n8p3v5dVt4OZ3G/jg9x+43JYHbgbhvVz/Nk92bz63O/0HLh+Wus39x1f5j3e7vYKby4flm0D5
6+X/451uy9xcPixzc/nv3o9/XObf30lOk++H1o/oO4bRozTdXsat+4+3+EeX28CHt/y/X+r2Z3xY
6u9e6QeXv7vbB9v/x1f6j0v9+1fqBmHN7tAoEO0d2dpF89dQNv+m/8dQ0oTMyskRXmdd+52ZFH/2
rxP+mPa3d5BGudR1lf/N/3bX26tWBSo069vInyv9b+v9b/fnMMPRW5gxu/PbHa+rfnwf/rT+v973
esc//xJ593acLlYl+s3tr729qg+2W/fjC/3HKXLgj5d+W0KOpPO//INNDvwHtv/A5b9fyvVqqHNr
48uoWNGhU/qZIRGw2SH93ciRZByrvW5cpFla5FUjJ9x8bb+OD3K4JoF056XIshkieCyMzlwGjUVt
VWspD0WUQqDWDs+cgiGynXtpSSVhD75lHpdzpsi092Tff8pxaffhidpMNYxY0iabZoAtwzYBgbWQ
7R+hiz5D6pGeK1dJ74TrIfgsqPN17eTawFCZnsocBtLZy0gSlOTkaOQowNkC9Xi1yWE9MX/0AKiI
nHVQy8ilynCgzrnU1fXV0YdVctVYkQtPskV9STEhscPJHhwmYqqbMEHL1YXvxqJ+XlRnk6ABefuY
6p65O0ZOda60tDprWmdsA7MCui5n90Yz7vwKZMMfs53BA5icd++QC7KinNjYJbJEVvtwW0suHQqj
IagZHK7rRVnVHeM8hZb3r1tKt3wQw0lnY3F1MyeOaI6+89R6oIgZvaBgVre/itVDj0yJ+h/C9Z1K
/dU0iq3F/+0AKDc4hs2sZe9bTJJGOf02XIET8RTP3GeiA1XhlhVFpzlMH4VzV1ZOeO14WuSBhpnt
JXBcCK4IXl1nSONtmuJMyZKkR7v+Y87VsxnrtUiz/PBx4qSN4V0XKw8f1pJdq7BPRLqtO62x0KpP
EVqbVBHcR10W3MsrwF4Buq11sPWBzJLXZvQ2IP2ENyWnicrS2fU287qQ0T+6bpISN43MvWwmQmd7
lJHNvbxCMG28y5RsIQez326y65tmkFNwwoyC4mjEZpVF76nAy1AbCyEe6yr9vlcU7V5ae8Tk1mBq
jaUcuI7O7vJKTCohbz04St+bBxkne6OUUHqA1/jlextNtPAJkSGdgO2/DBpTYe5M3f1ys9vgCXX4
tPKCLI+vbuXI7WYeGoag6gQUJvOr/v26rt2cUj1KDd21fBGWE+i8I3UGw5br72VjFQWK9df2ZhWJ
jbWgJoRo4eybgWxB+HpE+W5KhfLHAmZVEjBIRapcF7xO+mPBeoDrVYGhYaXDjH4w5yaOy+4gu/Lq
1nywUacHbSwHseVt4L9a4Dbteg998DYF1HY5B596OGYcEVFA1rNLqIb5JbZyTlcxghJygHhbggY1
IrUFHOnw0rp7SgGmfCH7YE9/GR0rfEZoQd1IO+gxb3+bcfOtpbClXEbOvfl86JbBQDWG195NavKu
dDmZjNKCyc2Mk6cIgNqd6xA0UPmEvVW9sZMeFHB5nLm98OLMMPa8oLqutNMaSJUDhf8MJ+lnOEk3
Auopp9Im9ThfSmM7j8irm4+c0gwbZ0C+6eYqzX/XjSRE5bZSqk73ft+OD5NnXcw2E88VB+59aer1
eqzT/EtgWqSUAFgROhsheZtTUGrif6osgKtJBf1a3Lb+QmnHOwk2lihk2bSN6y8ty8vWN5uELedU
1a0z8FtLOXCFJ/ueH28Nl4/+H6DnoO2TO5gXv14dO6q4mwjGXASu/L1Xed6ek6uZL+SlbOBit4AQ
NGjaX601ZdpDpVsb4+YJ2amPDOfsQ94Imdi5kdPdqo0AWBIWKO1mgDE0h1BdnYIW2Zyoua9LeJ/l
lWzKMaPaNjdBdfjNr4Hk91UaAHKAydncSmfVMJCDTkI4UVunOQ95+hr7ngP5cArkVElRw/pti0ll
neVAOF/9kz0b8tf09xpJ/0zYsjy2Xpmc4P5PTl3trBqP0CekXr9McnCqxASepNHKO0hoj+rkjmIh
fRoBgpq8J8rwuZdQHzivlfVtE23lZdpZP9xIL7Z/2OSt4p8lvOBHea0QMh0GI4PozvT22dwMtgYj
5a0vr9AJRpfEbnYf7Urv7f/ONlihv1cQfULTffa5riqtsi/nyKYfKT1ZypGqGtUdWeXesrWLaYbl
a0u8OVQBsttpaL4Q9WjtrnwNglxFQV2A61eLVw0J+bMl7Cc5Iy7d9FSXbBpLk2it3fFDY1JyfQjz
0D/Iq0yUn8fAtTeyJ8bKPwQNkGQe7n+5xL+vbjYBzBQ1HB/1iXn0NnCdLNeRK364XUu1zipvs5kT
/1/m3Zx/zY1UVCicaKOGUbGtJjN4UNQaFvrKSz8RvXu3BlP7ibi2Z5mkft0gfkqdpH33+oSUTtyH
j2Hs8ptpxcrBbu308GGdDtKvQyhq+G74EB81tXHuhFISf4J2YNEinnOMkJcYTx2sgJs+BnoJFsGu
3+JE8dYpbF0Lh0A5CdMsWQuj7I7d3JCs+7O52aSLpmrrpHaVu5tdTrh1pZu05aVh76bEQ6vtX5a0
yunPO9zmGzHpiDbLLr5lUQiVIu7gwEq+ld1ULbN7L0vvAdgm5bLLUbMIQtS2QqOF52tAgUszomEB
qZYgcf4vTYFeL3qvFtzeCzkUCw0ea3lZBhkqsBVhtT+MflXYa0PEoNy8pttEWqLNJQfhk2w6EwIJ
tO4fZC+oIMC5eYjZTeAROdNfHuyawD9qyHtrVd6sSDsGp1qSJFVtyrbdL/6HtPPYcluH1vQTcS3m
MFXOqlxlT7hsH5s5Zz59f4Bsy8f33O5Be4BFbGxAskoiEf4wrmUQ6czwPElBpFQkyeD/nnPvc89p
hOySbIhjI9ipYPVQECqNV7RCEl8rX/sGJ7pflV8tlVIpmxx2FGQYcd8zgmIdI+WwlLfB+12xmFDG
DUXDPXa7j4oGc/LZSBe3VVnch7o33Lvdh7onFxg2sV+b5dzX2/kZrv+4cDlxP8wJfjF65gSctUIp
Sh2/q5YNWiVhpz+NohFhDHfZaSCzZe6o2NYxaoTfbWH0Fccq0dGt9egqW6OSv0ieIWMuqw4n8xcz
GI8YB6nP9bTu4cc0IOmALAi7c7cwVn5nh/sco4tT5qDCxZqoTFbyEmHxqVm4BchOaKj1pp3ysVlU
hvoz9dZ+7yqvhkhoMEysVWSVXXbYTCMgvEQpnlzYxhe/NbSXiUPPpZE45h7UlPYS1o6L2n3g4zhd
IhWmmsPSFqevFpave8uovlWz6rJcFTEwjQEgsK7ez+IcVhZmoJn7qG2/yVonzmxlbgR15z9zxZj3
7vJKjqsVSr1HpSs9jslQwV9nPqXxOVzNGsCMjPUabM3W873tXBXKpYSnu57aHre5MSiXY5Nph1kW
aQPAqRB2ggsZ+KNJtBdofRyCrP95JVP+yDaS6CMv1HoHeqc+6CrCkr/dBqXloKwWUXHkWCQ8ylAr
XQmbjKMzW82FBP8vf0KZXNsw55RRB3qMZeEfPUatPFq2ExxvA8iW+yhzjtz16vfbmPqGg/I5SJdW
VH7nKLV85gSqelaU9DNn/f3JFDVNtcYdkEmsrERGWenVcxF1K6TP5weZr1UzRsQjFCnZqFh286i3
bN2L7rKT76cagCO8vm8v4KbZOcstuP1GWS4HtkoWduIVR5kMimDe6xNMIfn6OESo+8nlWBLhaqc3
3rumNs6OAjxWVp0AUeW5hZUjq5XnNAvVTJxzHijq+88+fa8ZZyVDZ9yvPOP93odJbPyg67j9hWha
Rk76NQODcy1EwRGmdg31zFqPwr30HpMNmVngk5Dg8iOrspApoRk9j6ATD/eQvIIzOtpsztzH4ezQ
Pfg5kr+/X+6WqcM190cPrKt4C7IYHRMF9TzcDr7SHi3WniVqA3p71Md6Zw/BtHO1tkWellCq2was
FVmXlzJ66yO72w2HiEBxq2YdzuCfu7b4jw6FCucziZSd1rGEkEXaBz6oK1FvVEW/BaG7/Gy+J/4V
m0WPzu68n51ls2mk+lYDl//30FbquRnenv8atoT6sjMm9BvRBUlXCY4zH1rnDTxpTUw67aD40NxX
RJGdN4TO6nMTYxnojGn+kftTuXYD6OUssRF6rtWFU6jayhPIfKyg86MlkJvySsZmgOjAikWLLIrf
V7KKTBrNnpUiyzOIB28x7FXmzCd0qbsHLcz6B12z/NUw4Hhzj9lqFZyb0t/K0ADpEpVZIelqTO64
l0FZxAhDbG0AHULnunu4F/Zz3PrFA+hMh6WiBYmzaGoPwD0vWMW2es4s0GxQTFcx8pq7ktPqt67h
E2piC8th4cQM/xd2td+1R1NUhxYEKwxh/yRbbTf8MkzedJFdQcBes1qvHmSba5bbzrTTJ9kWKe0C
BE76onma9zpgP4zCi2crLxFKeQ8ANptj4YNIFbUMaYPbVeelmBBofbOXDaMV1A9e7XY7lLSYj4jk
e0MXKntVMzsML0iTueDYgk0XAEy558rRMZGrkjC89b61hTVwDMXQ1koQ+BtvCNEhSIPiKgvVwhpq
bjHQlVUMjX82NGWDNI2qBpt7ci5asZwYVmFSIj33e5Rk1IprEOreeuhKDIJ+N8ge1sCuXaw4iDGZ
ysZGaXvP69j7XMM1RohTqsJqD1suvIKlrOW9fm/GuBDBS1mf2rbaNSbk5TCZtwXn/6g8Bf2Db+h8
38SVkZxjPACvnCn/jMR+MYhdH/5AMkE09GVbw2AATMpu8dpXUnj6sYdOIAK0+8FrnYdJFLBycQGu
2R1Ltch5CDPLebA039m2Y+Is7jFTU7QTDKejDMmuMhcZm0Wb6yEYRUaTjVoQRLeXucfuL+P1MI57
tGmOXuj0e4jZkNPTcn63mXKvMrNjP1JUXdSooO2bj2OvNM+J6WwDVZ/BmvTBMQVhuoxk1XSSddoF
zU62RtX4JfbFUT3onNeKb6/MQlsF4XsWhJhWMHTVaPkGWY5oK6tzXIGi1ELvLKtaDeJTyd9zI+wu
PKnSWyf8WVAeRqlhLbNKw1IWdQ2eX1ZzB8FOHcNts+Jra5cFTgvIAe2b0sm33HSNZw4buJMjJPBP
ZCO/jSD+VzQCx6WD1ff1r1wTnQC8WMjNU1zemT6uIO96q1adjWMvCnkliwgrqqNThX6FBjotCnCr
RW8kLYKbVJO6eTK8Nn4fktaLX8q8a99LtfuuddHGdarqsRxU/QVaOvDIumGmGIXGywjaYxVYg7+V
rZHJeh/XEgMABskTzt/HxAcmlYjkmj3EByjgB9ko+8fVt9RlNSQjYRl/CmoFhWuRrZQI+88Iy6uW
pa5SfmpPsoB8pVrh02D15RNkzpm9JBWxy9lP0qWbslzNTRNh1N/5bV9sjdCyLrqjf/czDMnGQUuv
Q8Gdkukk6vigEa+dKGTDmOf2Phiz19aufoVEhzx3y3Ntx8tbfmcHhzicz52UKBXi8/LqXrT/EZsy
6/+Vd+8Wx3z/C6UdV2YaJGClfRR3JhPGsOCc6k2ooxhEIa/6knOShaz/1QwWNNqFkX+S8dsIsstf
effYHzklWh0bfg/fNbXSmWTwwn+80r2LvPr73eQme0Mj07rF/5ooR7yPLfOMULHWFXcVlLrxCFgO
LqrSfGuTcmMJbWlZR9okAjwMoPEeG0YDD6M/6qJjJ4Oyz72oXSc+lOWgPAIctJ77Jv+mFNZwkjW2
XPUNazNr1fO9ecY4ZBclxXjKO1fDJQemxmTHOv6muX6VMVn0uYXIpasXa1ktlRnsbtXPe/Zs+f53
dfgGGjqCoaZ1eAUW+cb0pu6cJI0HTyUKDopQfmVQNq4BCIVzHYBBD8KrvLJ0njaF1qGO/O8GXMbY
Pfatdxm35yxGhkKkaOmPZuAgSY6RFW6IOMSoc5tTbBxk4YbeBpa59cSBgf8txZjkmLVpcXTG+DEy
rWwb/w7JeGXXYbn4+3KE0U6UD/rWW7b/kfR7NBn734csfe/X6G0ZbAE5uWtt8PJzk0Y9QgswDUo4
JovI7sPvOTBPSEQ/+Mt8GGhjvc9a0a58zU2vRYGSIOJ++m6yK+1qM0db2X1XLqHuexw+tPMpNIFn
b+oQKpHTOOPqj6C8lIURAFDvW8MHrgVmG2y3Pp/uzRMS992i8/mY8E3+cm+IkIfFYw3PSzUrnnja
cjtGjlTWYEqYx6aYP8maLIbSFF+aoV7rzVQ8yZgaIQRTzy4/bkI+ptkc1UZr2WaKEPIn+nZWjG55
j2VZ6y6mHrD6faAx+epreJffRoUOdoAmFy/kGDKWe2jL+ukYb2SMyVG0rPSo3aEzci3KCYsPbJae
es8ez+hmnmNRgyZfPU2o8G8QTZtXsioL9vC/A5SP2Z0kLW0s7+pz4i07yVAL23qLskG/rBGGhic8
TiDJfKwZx1K/pqDjzXKOLq2oybge2uaRucNB1lx1NkEp6lO1dbDcWsjgrWhU/errWIUZHUpzMhYO
qnExp3jRZHW8tj2lukSlxeks0ry71NGMC/9vF8Czo732Ngcoam+G/0yltswQQ4HM3ZuH3IyKL2EF
cdVFlQqxI0VZJ3PlnEwUSg5eo5pbh02Rhx4+5AoJFvXdKqKvnHDVP5x4i6NGsOE+U28d2HMPnafb
y6IKiNld5y0K5uanrvUOstVWEhTv04mvOF6j9k4FC7lPsbhZGXptn6DNf0dSIYRAoWHpLUL34h6z
0WjfFWoH35wMGVfGqezRsv7VDe7m/89w//WqMibeIesufR2AlK/F8WUrik6cvMoCstEqBvB7uodk
RqBP2qbTVf6gIlfGZH9ZhQj6BN7d2svafVxYMjlaINsCutShA1YubJazl6pPIYs6n5Gy964NJ2xT
k1e7QlejSz60sH8tw35kNwjnKc9HXAkf0gW2GNbn0eqeh4RvsDI2S2vgjJNV/vGmr/qH1Kq8nLxM
X9eVCVVGKKvqhkUhr0QhU2ahztqJXetozn7MejlduaMhcz2G/VfIKocKWuV7gLjRFn55v6siP8bG
Rv1q8R3b5a6D/E7hFG8jBKSt587TWlabse3XGDXlW1n15yFeqZYR72XV04X4FUYXx4lb5VuAkhV0
I6S3KlVVzvg/g2vOkV+rVFd/HbX8Z7UW+62y6iWejxRZ/7NVVrOH0lxPgfq9n2cP5VdbxXUoNcH6
tnkCOnpgBWNrOJbwn1llSq+eZU0WWZgJIQv9ezwYebYenb1us9HPtoEBHUY1bldisg4xpho4BIJo
JhtMrBxurfzUTChKIjutLX1d6gPas7+bvcoyypUc8TYszNrFlPvKusUqZtmnfXGwkgyfQOxiVzP4
86+qhQiD7n1W5sFaz1oYHbrazZ+NxPiKiWe2LYMAnE4XFGdZuP7Yngb3KitTU1Xd6t5oKIG2tGos
lsauGnYIGr75eQWZ0Kv1hac7yqUVhiGcBgTXPEVtydKMP+JllQfmYnARn4zajn0D0mQvFGj7/dzj
dMnxRfyp09GotC33SzsEPOiSEp34Hl5GN7Q9mhGF9wWZoC9a2dfPpjElB6ZK2hqJ5+FLwvQ4Nbwv
Jjt1nNSWKlhYXXsyZ/e77Mc6gMc3tJPHEcYj5xGdyXM3sm6SZOr4bGq29hlGKd6dQET2cukoi4yl
UOiUPKbEalIWUQXtU20rDMJzx0VpuJydc+nZK7kIdWNh15YHS81v1WuTxOq1aPxPdRRoe1mThWyM
E38xwI073+OGrpunrjTmCqtKtfHe7NmYz7YfTYtexVRwRmRu7emju5XVTLFee71Y4saKJ4aQrTG1
OORT08OTvErmMGsW8jII3KRZ3JtUt2XRUmsgw+nyR+LPS2z/FmZre6g5zuMpFkXALky+qo3hwyns
bisbcN/ysT6JinfbzGEclnXY8LceQA/Jy1DI7sTC1EI8cE63Qij53Oq3pI4jNw2vLwSxBGZaoqIb
9Nw0lp+hg8coutQKW8X4uc76rhXePQ1weZ7qsbFrM11/VXv/ZyvSd/FhGnCGY57gLuDSBV9nJ9nW
sWn+QGF/38Qdm3yINLB89Pd24xQPciM/1at5oQZ5eJTVQAvDdaUiTeYmzmszzvgjJfNn23fLTdqO
bD56Tv0h4kWlT5+hzCLLyleY451lBULqUKhj9GG6CWLGXvPSTahAZlH/XYbdbAi3pTEurGxns0Y7
oNyNUrO4Mv9dnZRxEPaFNN8ub+khcCuswxHP/d3nr3Fu2Rr2AvniPmbgOY8OPIhtnTvDSQmKAcN7
rKysQbt2eJmbmPkSk62JOg4nWRR1/qKMgbNNmtj2zzKGNAgYGr2sF7IHIJOI7WkxapXPyU7j/KfE
/BWvbzhJZTpskt9kLv6AzryQrVYUfyoatdvNrabDahA9orDlJKi0I1h6vxMlCwxJHxuA2ReWsUmC
tGXPhKZkElK3HGJslTqxNyV6Zqhd65q6CoL2R1myla+kFT6B8F5gVvwye+f/iu17N/xskAbwt5hQ
yPirwc0dyK/3YWS2dIm/Gcf/e/z/GuYeu9nH/+6RWyir8Nvl3UTi3UTCHlpm39+rFepPgZkbC01p
qhV7DMUDDmP5gyOuwBdAYLKvMiKLOcRFrh5s549UL20n1kO7W5ffI4zVlHEb87u17CmHNl21v0zs
ZcmQmfUhjheWyTZyFMabObYCb6HxXD2X7rDWZFX2y8q04DhTNTdqAG0cml/fnSIQofd3Jl8dvi8e
fu7cb+8NXtv1x4ZNx9vbMFVhAqasMHJ2HjO2nTqPjVLdqtzHtPHMM7iXg2xTRagYHIQ6jInZkajK
hrbshnWted5Kj5mHL1nB+YuGduEG7dxy+KNebcR7TnIU7grdI24293awf+0eVZez4yY7N+qsS2sV
Kc/XjCNQrVGB6KBscIln07rIKzeojX3Qts+3PNklGNJ/cj+fdxn/DDa+6eHwk9i1jREtbDGqzLsP
JXChk1MWh9tLamhlRLCyVoM4bRz6LoCCV5Y7WcXrHCNgCyqSrLoZUh9194xhgHvEX8K5FX9VZYOM
9V4cbcopjFEeBPtnxEO6wN+mfsRjrn6MYs68zFKH8TVMNR8zBTyTP2Mymadgu0oH1DpkVebJvm3M
3MNkg/nW96/xmiZst2UDF1vD9fxoFv3Pwuuc48CkAQo8SkuQqX41CMvyCiME5DituCnqDdrlaE4g
M1hpVbCSI/xxKYeV2bLFR0GEHxrWSLOKeRTmm1hilhme8G3snaBMs8k2WLill0Omrm51WKju6ZY1
eQEKFnb49Y8WS3YqRH9Uz1l+wxNkGp4yXzFrXznOsAqZX1FYSalgw8ypH4I+unZIxjI6RfBcUZ83
DnGWbgL2OHexA61qLivrwJmtvQvM4UkxBljWqCIvjLlvNyygps8JuwjwT6cPPUATgW9Iu6nT/hbP
7Xq+xYdM/yMu82fgJLd8M+2UM66KSLKMyCcNVXWphbtumrA8bsspOszCe3dwsBbQMNDbNMJs12Dh
suMXFa5ka4A068m3Ex5Qom+VT/aDqkS7TuRifeAe3MB/Q8J0fmzs3lg0Nao9aMEtUOw2vhhahz1G
0EfImZtQXPVGX6Sxl1z6qEyfcVy6VqiJfwJmlW/soFEQWPPKTx5MZvaPSsh+eLRz4I9rYnaGolmf
ka7GQKjCBGhw61sosEMEijjJr89arbCXlgHPlskyRzbIqixKBx67H+DIE4RC8+WeKK8UIelcDN/u
w8uwHOQeG8Loc+d8Ssdi3tRGE2ibarYhLSos11YYkVZL7qMN0yjRZMVJdRo7g7t45sXphg2kbPE/
eoGlig+GZ6xug8jxbklm0r9rilHvYiOOLvfCLkBRD9PyHkEeKbqgY4lXwhxZL2xJBnsZu6fIq6Z0
56Wvacrq3qBNLt3YNQ22Vp/BOxQvdgvKy6IG2YF608pIzT/fheGwFdeV3Re3ToZD4E/9wVOdn4WM
yapsuFf/SIkrJV38Uf89jDL75tLHVmspW++d/9exHPHCSluGOzyb90h7zNtodMJFLSS0WpT9kQJw
y1WpeMYxDz2kt6TUVoJo1DnhfGc5WRGbvX49qbhc0kct+KNMs36UKcgPRCgrYcAUBKW1G1PHYfZY
K5+GQdvDnEONWw1HDr+EdrmIV3P13UhQ6ojiUL+UrXlowm4zKP0hbqzia5i5DU9JQ3mNYrNajY0y
PNiqFW0dtDWOLtYTyy6dSqztdMTv2/ZL1jjxq1EqzkMBkThH7u3V5zzmpQgOskkWSD8AaVYbfAPJ
Zl7x2DTmAs/dbxVewS8J5rY4VyhLWbMwM3pxRn5kbtKtJubaK8dY2EqUPAdh1z8nYxav3Mxvt2lm
989qUcRn7oBvslEWY+B/dpktnmQNOQ5n25hwN2OVbaElg7liMM8Jfw42N2m3ZSP4PHUtB35zwRxG
iPj0KGSDORFVlE/WTqtvqxQ1oChSBh7Cv5x4pDGOljYIO1vgS+8NVVN+webFQWKZXQAlCzllGpMH
ibQCZXit2ix5kCAs0daImmwL4vjaqKm6mFpmHY7VlhwXJuoCrH755BRm8cRcGrJEPudbWZUNRgFP
OI6diww1Vl+f9NZ5ueWLToEi7FIDFj3p1MfpcjDbr7EXdEeZwkmGe21ne3nvoKntUuUmeWo0c5E4
TIKTMuotpIJTf+9lyjWuA4XFEsDPC5Zl/SUbGs7/1RTSio+U59Zw4CzgUVRvfV8z+BD9ZllZIUdk
4mGa6gnaxjG2P6ImC9lYiIx72v89NvW48I0N5N5EWRe2izoha2oXuZH1FGfucRzD6opHSbXEpTX7
9v/OyBhj/PcYnVbhSWIUwa5K0va5mZQPn/d4KkStzrtwNw+jtlQUs3k2irF9TtIP3UyTJxmx8BjB
ydAaNrItmjznYo7oJAVN+5jGOrDmyrywNsWZO+v7rwOP7NBS4o/W8YxN4xnRvkhU+9JxM7AH1z/W
POZq6LpcjrOnrN0SACSu7y5ymDNmS3Orv05IL92qem/rr13vO39U760y+b/65uz97dC8zWa9PcnC
U1E+4KFbIOX4Kyav1A7FC7aCfU5BcgHwnDJsdVWUJVe3YCfQpHHn7DLbmA9ziTq2FGXvcEDimeS8
9Nqs7Ka+A6qf69EntTKWiH6GXwFOAgeL3FfdibFILMHgJD3CrkZ0sQZFvyQoyEBu4mdyyoJyfWu0
49bZ24H6HkJp4KjHfysabhGePXfbHgObVeHNxksVms2R449+Ias64uAPUZNg0lMr3dIw3jW97J5l
W43AQqJU4UXWtHIql+5ljriVP6CB4x6nREmWAACwF5ns6dxXs7HEbin86hjOhpmS9d63JaoiOgpZ
9qSEb6UwBBMJsmcijEnqEUUn2ZOpdfR1rqxNPjnW+zAM5bZP1mGA9PcMYrj+J6rwOZxaTXmz++Fr
bdXJVdZU/a3pWvUVSF33yOHaOU0LnL87n5NMPQ2WsqrnQ7YFCmyvwel9ZPDj91Vt5zMoe2XelaCu
9ZStIVUUVjiiOfX7asxQymAxMGxkgyy0MrVveQ6CH0dEw5b3/mnDIQr2R12DAoQfbpwcF63R7VgZ
11Ny8TpV546Zak8oNQ/LpGxcPvQ5WDRObSLHZYzL0g2Ko91VlXu7zPyyOGquxRa0U6LIqHzrDNS5
2XArsBoagYFPPKUKY8AWp2uHZ90XnuGZGX9LfX/J1mP3I4v7BxMxqk/zxA/GNKryofWSctcPNnuE
WqZfjLhSV6HGgT2a3V9kp8ndl6gQfXesIVuEal6/5j1G67Xj94s6wAGc88EeRVF+c81k1rs2sbsX
9iSE1xjYdtlaF2HAIY/5TTY6ReA988HIJllgd/6Gf7d3ljXDbtyl4Q4gzsTQSBf/51iysVJm999j
RRiemIbmnU3RWY4V6y9Bmpkrue3WW12Ku1HU/tyv+6Pej4q7zDoUhxoxt251tD9m9GB2aEVYL6kW
O5uqz5N1K+bafVwjfatwB+5FVR2N+cKuNee+1BSt1J/H5FF2lIM5VrnHwWPgmUc7BkEVbK3MO8qx
VGP871cKXssg4tFjBP6tCPTWAjoaJtGm65tuIVu8vvrZLKu3HDVrtD04j/29c1yysgjQD1pok8Ft
tAbjdtRtvM2AsXIWmHJ/FSFfyJ6roTZF2DJxecvOIsC1ihYfZiTyVFf7ZKkhMOO28zdDUEyfjRnt
qV/hrkJpV4ZV5z/D/8qWg+RiT+9f2TIcxvE/XoG28ai6/Y6Vk7VNUKN/MafgW2/X0zdEQp4UBIje
TD22IFdZKszNmuVPN88LmYHM4mboPdicflgCaO/ejVgblwYn8GdmkyivqkpbnGW9Azc+CF0ob/jG
1BrbrsL8kQflBV8Z99Og17gdVexqO+ynbmt0dg5O0ymnvvf09VwMzQvC5gO6cs34ragNceMxf7Ax
tEV1eNHl3vzSA2xBn0QF4yU+NasG7vEfcTzUzq1Zqi+BixbsYFk/8yOMou7597jI70W+75Avx5cf
6L/z768bMM5f+fL9/Dv/P8aX778W79+ZivXIAcqL4VnfQ6MbvnWoQM9Jij+Mu4BJFyH4b+U7tgz0
b/in/zPGpnNA5LZnwmlZO9SD4o3v+tNn9NqQYquVd0dH87gSccyLp88o8izN3/Ecot0tLvJn1+x3
7J60iwzDlWNjJnW9SDPFPlaD4WDg0esr2SIL2XCvyqu6MejyV3MRd4cuHMfdPT5pg8VOWag+Y+uM
LlOW6J/Kvnl1OVX9gd5upjjojXXzsBvxqFmOyLBs0tKrkfajwE+rPsmqvJKFMnBcHphtgxIKjyQF
ilY5t2dZJKXXniNRyKpvjdYSiZd2dY/VZsc+tqwHyhxvDDOYF7Kf7CIbphJVWTidNfL+jvqpnw2s
3urgtXCt6NQPjnaLTzESJ2NqY6ep4kjC2sC89APyL0maHSqnw0U9Bc219XKMu9FuV05s9MKbc6Ai
z4bQv8vn5zFieeMVLLec6Rl3kPnZxbsASmmP+aKIQbuZMHZlwhHZ0Pxs/QFy2/Tcjh4SuMAyUD72
6moZjC6MglS/yFY7EjwrUGJrzQjn5w4hLrEaZjLZLg3V8D7icHrX0CX8kSYPDkqGwcK2wUfMgieI
rP66S5m36AWwg17tPusw3IYtznPhBQkoscQ0Bqx8UeIad6oTggzQEHZTq/IgayNbI1d5VV2bvhpv
1wrP2JWlp3xmI0AgOPywhrIA6nkFM/Fc5+VYbOt+YsqMoN6Sw8nxbEHbytGCQunH6L/6TbEcy8lE
77ZU1oGaRYdEG+anxoqRnEVYbjeqlrd227DZuCOOsZoSjG9tIgQf2zzc63E3vk1urC1YAOb4MNA6
VwlPFAzwzCwacSmpeGL8LjCB/FllfRQfFK9Cjx4toAs0qP61cbolcxFOTWKN20YS4IkjqvDsEb3r
81U8GvyXDEeoaxZgidmCX9tlo3+UivAQbxLvyoFbfTRBl+ANpfTwJcNww+DtomphR+Suqz/Kgsn9
1VA1pAwDtMtucWQHTKV8aEBuPxYpxJRIn5Hd/tXFjKqBfcPw4x6aEencqQYb2vdhOCfF2IYn461r
gzDlMp27fKX5GCHXgHHOyawb70jxV4HavheWHlxcxDwXMqwmOg4apv2hoWrJeb+7wYId3FTChuJK
0QVcWc33dVJ7yqqLa9ZIRW5u5l7Lrm4S5Lciw+oEY2gksG2gKJcCZOVWNfBhs5puumZBb8O+0ZzP
SDRvSjMovhdD+1HU2vhmOuqwVvS4OeHwNpyKtqhWg961L32V+SuOyKNdo0XzG/sLwGiCGvLFoE1v
odt9VsCaQBOkpgYW85tseDbz1nxRwU7x553fcpx5HsLZe5JJlfjKwHnQFk6E0rKed1tFHZNNZaLf
B/dlfDV676Tw3P1iu+hgGiPgnCjCdRJKJrp049B+qSYodIWTuo8jymLHQQMHMIHU/lKx+WZ4TvmO
8n66C5wg2jat1X4SR0YyAZdeNHCnvD/Uva4/61H11rHvug3YC9jVQvi19TTtRSCONkntRAdMfyFB
Ima1xOxL/zoqPypdmf4BUMrdD774U+g50c4oI2PnNr762AZoeyM8Nv8DfggBLeVbHbgpuJtGfwgc
bKub3sFyFqhDXjTx0RMK0rLwp1k9gf3JNpOAVtxjtysXkWm35Qt1a7FEYqjxETuGSdD5PQ6fjY0R
KvZqVZmPh2B22Fr8+1LWZaGb5nhQoZH8zyS1VVSOnYNhPFhxxSgAGEMwQkglqIDMjEjrL0EdWY9l
PfYPsfclNg1s1dMszE/B5D/JNsdrrcew7NVdnYNJHaAUxMvECs11X9gaZ1iiHqAyu+TWXCD7Rrpn
ovFYutusQuVvKnVtN9ccSUNmd5gHa5z4NDP4bwws++6haSJg/+pwkTUEb7uH0nbZYc4TfS1jshB6
CngVaBeMTBhKxlpf/8g0pT3cMqwPPQsO7FDMaIn2cLcKsBZ4xwj8Y6U7j5zex9dU9TCZCd3HzKic
xzyz2gOe2tFCVgNn1K+4KbKF17vzl0YbDqMO0kXxknnXKqa5YdKhfgKAiPypsm9G5ZGdp/5xdKrk
4Fq6twj84IdZJmLKJzysrWe7Ym7Scm62GFFQftWTOF01ftXw+ilGAKAEz07DhMVxoKyrWe0eu1Bt
OLEt+qsv7AqQiJ2euw6U4GQq2UcQYNvsOAjV2TbqAvC8H0u/Sb7i4hcs+szE2GNAUi1xGx0ziBho
htNnL8jF4oXVxc5jx8bfehqBH0Ib1zZt1cDGAHiws3PdOPZMevdBz8foquIeodrtzpyH5Az9m1uR
PSZXrBZ5LLIKeJyEmUkVlPMz9mYq2yMYso2Oa6G9Mmof+CckMA75UTsI2bahU/1jqtO+zIUIv2/B
GO5mLA6ycFrYvea8zjb2uFFXs6gOahjSerLymqD+AIGEM4RRID5sOPVHmS5YCwUfk2oXJ6RE0qXM
Sh0430bqYjsiOiH5snLTHFlUvekvVuPX/KbtGivUSnlzQw9SpMfuRKH3z1agLNXpFFqXPi0jPGvG
/KBjofTNKPN/LNWKP6ka8MUodvGV1WzOXdN0BihrI3WRBfVF2vXoiPY7tluVxkIdmv7qChqZZNJK
xi1YzB45/P7JFXRcGRqSAHWWtNcPnpuWzzPcxQMm0/2iqpN+N4KJ22CPpF6TNorQr9AusgZSFmCK
KFAubLcJ+sQ8IQMzXlfGoC+UMrOfkGPRF9No+5/7rrriAuEGCx61thC05VXPUZ7AHKnyaJMbBU/K
wUgUwFEpnq567EDMaJ0z21TGvAogXDFP7E63atX7+qa1EGRyOZbmzxDHGzfRVPWgJg0+W8iMLlLd
r86yyMThTc0nP96CSb5DvcY8yUY1M1EfYY9sXVmYeaQuqJDWDOJLamQbW0H6fgIHxs+4MB/i3jMe
wqKvLhAMUXX9FWrEVYvCpD9OzvEeHxPFXNpNX260KAnQicawc/d/CDuvJbeRtE3fyh9zvIiFS5iN
nT2gd0WyfJVOEFKrGt57XP0+SPaoJM1ETx+gkQ5UEUQi8/tec7scMyLYnVHcLiUvjOVoe6qr/k+t
ntDWH4L8Iz3XvdN8KLFoF6ZTjo9ONbn8pWZ/YGfrrvom/8YKwMJFgxRyp2YBmTAodrL42XArkryK
3Tq7+61+MFt1FaGrvZLdPg95TgjDzK6yxnTSwlkNo9YuddPN1oN3UHW/e5CHwOGr9fRO3csiSuUa
ir8o8Qx196DwK3xA5jLb+o6Du/w8Stahpgl7XYvcg+zXNxBf4snb3AbM3XI9yDb15I0rOaqvzO6h
qtQXLEnzk6waHLxmuzo6y0Fg93LcRoJdQYbirPUE4kYN50qj6gnGIsvP7Km/K37qb0zL8A+ElbUH
bULeVfYY7Pob0S31sVadal+Jut94DV7Bah7t67wQBiYvuncuG/j+rStOqJIg4YqXwEqYs0gV1oQr
ZGCrPXFL583i5RIWtvkShFp06sGgLQvPct6MoGYqVKuIXXYuXoSH/UnqBMsmBzGvaU68r1NDO4FP
C7dRFPWXvGmKNWqj6gPRemtp1nX0Upahhr5Mii69NX5RMIT4o+6ifREbBu82Z9yG3uTBK+HQBkzO
bjbq7G6IxlsewvrJ+O6JxFk2kzsdy7izn8PEWgfFRD36K1ttQjdVZMbwnulEpTtkXT0iEbiQG6RA
5uFjDiwsKIbi0hZTde8F/Vc5vHB0a5UKZNl1stdxmN4RbDb2rgvUvC2G7mzYdrYOcNt9EqUmoLBm
4dfawj1abnmqfh92vfUnIgfPworz9zDPy6Vaa/pDNoz+Rl6xZ+txu6KNbutZSXvMpwYrfyqHQQDt
18KvIuju9FhnE8UVM1AV3zUyXuMfs/eMoQfOuxUa3I/eMk5GGpiPQQ8Mo0/s994AyqKgPrA3UZF+
VP2EXSQCBVOhZhh6ZTcUnZ+Z7ZGZo11KFB2o1nY5Zt88pwwxoPKcZaVV+s53KfZdglhS3+OaTLwG
DHVjbkMFi3DZOsTs0AIg2UvZapSQ2m2ohXj7iaPi6s4KzWL/WxKseflr38pWazDtStWTCOvkMipm
NlPVhqcZYVbk+r6qrfGZvX5x8PUoWEtg2a/14VwvgWi/1hesF/5TveyvDEVFRjIVOzWJ/E3qagEW
9Eb0HHSGsm1j9A9sL4qfe10pDpaO+aVszbVEYd8x8kaaW11Xx019SO4mbU7iNPU3CfcwlS459D0y
BZ/oD1lHvpN0/A/0hzKYyUHWSYCIbKgFeYEacKhtIHTs4tB250wGaWQl0t9Lh5m91i0sT4r3Bsfr
l2oW0CcIiMLZ3DX5EPGmzUE1ykiBObbmWZ7p8xmC/pdBmZKDrPqszzOr2fY/RskGEuJ/DfUa8dMo
PZi+V1Nt7nRNiy5tGturHLrPShSorMs6efChNuz0wsXVChLPpa66lgUu3D94Xuaym+KOv/DHENzB
tm7ZOsdbP3ktz4M02czElZ8qFdWzVvYE3qEVdaisOjOvdhVCt4vErQMMN+dPiPkEeW15ndvo+RPM
orNXqacRdzJa996aNJh22lB9d42PIo+Gb6LIjCVfQ3ohtSwOAQZhGx273UugxQKPtNpeK6nLzlLr
shdL7WDnlHq7G+ZiJiqkl2OnOshWxBw6oExBfxrVMHsRbfrFjXrrDKc7ezEjtvI8VYcm4GejJnxq
PanFOxg+5I0CMzpHips+why6yHrh5DkIDUjDE45K73ZfrEbXyl6wfTePRR/+NdxLkRgLUVE/G1by
H4f7gFrerSm/DUeE3Tz6tqsv7dQAjWGE3jJ2ifbExshewGmj17p9cxE1em6qWrn6CYn01IleWyNw
DoR4Gjxtivh1YNe6Ue0atBT3ZOEqVr3VRw+HOaMKzkODO/uAPvSuHrFIUvyxWzVBIV6m0PqzSHCn
KJN7qMkssWcSBnyNRWTlZ8cwh5N02pV+vHMVv3fsOMS/LHp/VFUlnoV9GnlAWKt2XyXlQ4Q6tbqF
E9D8VMQ7pt1jFfVQtmp+DuIKhqHnpivDNFFAnA9p2n5JkEvZj12JceDYROlFQ3F8Gdl2u5FF2U+d
G9JRJ4lYGdntAtVQrVwjAYXXGePT4BFFiIz6DQfCkgz5KFagkeaAAoLbaHIndwMvtRfRJItYxM2b
aVjqwRscZSlH+b7eLlOBTbRsVd9G5P3eCLSEpzTBSQ2Od8PqPUpXY+0VhzpUrRVhzWDTJbzB0Rjo
LHiM7MBs83aaI9RdA8g9gR8iStKR/Y+DOt0bs0zOirW3s2j6ivc7GmVLoo/Rs9PEILPwSv1Ia5B6
nvU9AoZA2NieHo0MG9phMP2jKeCzIRURrhUbzr2ocvyKJsLNZNPRRxTfemZhUoM+0pbYJmwHr7D3
cLetcx265codE/2t0sVFfpAZBrsYLiTWcLxIC3UCapB70UWeWXX5XVECm0TgL/Vl1bgY2OMunhL6
3A0KG85OFd2ps+r+JM/aLPrrzO6FclRDoOJ0+Kz+rSvu6P2tte1mXRWrIDAZkzaL2yDduVhZ3dJm
PTfortSjN9lYzHCRPFyMiZM8yeSXrZhfWSpld7IJ/4BspeNvsZWNLEGS27XK0FUO6UA6OYh1/4qJ
nVhh1AS0KYTNLuu8+Yy4+1pRddLFuBTe6ktPr3cd2duF7PE5IAmRlnLtoQSl+a+LhCn/FCdE5Gf+
GFkvR8WdY67cGDty2fDT1flA8xJGanHPVqJ9rjPnLhw7kCBzydHSZ0UN3bMs2XX+3UtnTY4x7Z5t
HN3xmiymk5iLBXjmRWk6PdAJRqqI1ix13+0ObT11z3EXjMsUn7y9HEvEG2vJyJx2cuygMmGPfWBu
b/8GDYURr8M1QY51SHJtWkNNNrK1jz0B9HH21yux4KxSCwvFri9ePCvaTapuf7FMxVolgB8gDwXF
E/zB660eVY5VzH7+pA5Z8+CY+ldZL68TjjXqnG4zXa0M7nXXTM6XoTU1ZtumugRh7J4tXViEITQ0
BJt0WNUDtpKlE/RXWJj9VZnp+RWvyUl1gZz9qBe6CFYkLgUrNHrIBl9omFVkKLDMVX6hKi7CruMl
w6zkKOtSM44WzJhiVe6bCPC3xip+Xbr6uI9JbD71+XTfVD0+QQ2xwNGuuyfLhoyIQ8Cpn0u3qgA1
kwrNWVmK4KvhZZ70R1kcvShb+0kwbrwYDKLTttYmk8wdNfDaRTGfYh6/MasumJcw1LUzu0cD11us
migAhDPjcLUp3qbudMgKW3lvmFJFyoqcrfUOkVF+XSAi35vU3WGilj/zkqiPKMTODrvUoxH0x4jr
jao9ij7Lg9V4DcpSO4Yss48GPBmnJUKuM2kvRD9UD5mSubtgjIbtECXjU6oPfxD6t/6ILOYR9BJe
88JMNg7IiwPB9PCKBC5yMlZs/eFkD5Y6tN8aHYtf27OSs6sBCqhrUK+KnZpHtBHqhce6h2mOojx4
cW8e58AMcP+58qdTV9YabZluyA+j+Ti3N0KLl+681WR5v8SQwDsRvzadVW+r4SpUFHvVpo19xsG7
Zc8T8bQERbnrDMMGX0ODL2oAo50YICkyWe9kJRkt59YsggCyiWt1iwGlrlWroXeiGtb0gHeu2M7G
Ulh4jU3KbDx8YO5SYdMQTQ++y4YTkZWzLMkBZA/V1TBvVVWlaFMWtu2yTOrqKrt4vMP2U65ZCwM1
4AcxH3wd8Q0/i929LBqdn5wDdQfj+QrlnrB+9SJQX/AXEOcfVP7J74Efx9glhfmjCndlraZYDBSo
suxtbwr27Jb8c+KG+CERe3kM/FJZ8OA3X7oy+euKOjmQf12xRjdr606ZusYqVN+ZWoymRVV5bwgx
f1SWUV0DmATYPbovsno0VMIr6eRunblXYRtboYfaE7vtCdN3XXCvqe/Qx10NYLkPOFPVb1m6kv8P
k1M/WAZbXuh0dl7AxU6Gn4u4WyoLklDWMh0njJZ6szpFCoTTzTifdrMVkDzUWmnjHUKfAgGUZiEr
P/sYKPduRZGqyzAj7CidgTV93GUNiaqIZ3IhwGg+j3aikwea4AH7ub/uq8Z5aaz5F5S/Yizmnv0+
/PNWArS5q1ntrQKzzV/HMm2YWr1s73tKuHI8r9soJbhr3cWpK+14U3l9t+Unm79liJ60c+DWhAKz
iosY+0+EaO+Fb8cLrM2mry1IUt5gaXKvx3FC+tSHrfhDqlGeScHFmyrjrYWNNqtcb/PZr4v6dBla
qbHM8Obr26y/jvMhKR3i6H7x0aZogMiSrDf8EBZpObIWRX/51s1NqvJSiDfZ67O6GVngCD1Pd58N
ZUEAK7IBMMqryc+r1U4D72pk8dei99cmU8M5qQd8rtoxfMjA8ix1CxTqWAFg6IO8/KJpzQuml+FH
ZpAN1VtmXVfbZq1WsAU0/YPu1JhKKeLDGAPjzS3HgAhOOjzpfTyssqI0rx0SMBu9juq7VodRovfm
TOjsu9UnXr4LhnbpFC4UPRJmZFj6oL6TzTV8UJxh+o+aDeK2JByMFE8eYxOX30+thY+OBowrUwpi
77GO+RtGk9ztsDm04PHeYObJ7hFxln3c1cGyqvt8xyyF7GIdmatgnnDloWmiIriVY1Fl1cKoYZL/
43/+9//7v38M/8f/yK+EUvw8+5+sTa95mDX1P/9hOf/4n+JWvf/+z3+YtsZqk/ywa6iubgvNVGn/
4+tDCOjwn//Q/pfDyrj3cLT9lmisboaM+UkehIO0oq7Uez+vhjtFGGa/0nJtuNPy6Fy7WbP/7Cvr
1UJ/5odK7N7xuC+iVCGeDfYTnijJjgRyspLFVhP6scJ8h6+cVpAJ3sXwopMs9bVnP0F7B290azVY
WSJ5eZENuT5ArSpzdM0chLrMLlm3jVG8+U7o7J0paVayiNZgtqycNDoNZlG8tSsQ1elbbJAMSiYt
WcpOatx1K5dQ6N7MwufMyc5TM1RXzfSKnevn3UIzcujjsjIrHehqgXeSJUKq1bXSlHGd1W68csq0
uuZ29/Xv74v83n+/Lw4yn45jarpj2/qv92UsUEMhNNt8a1DOAVOX3xdj1d33Sv4sTeGNDExRNglr
Iy3mo059kb3YTSRsptkR+Fr2UcycGXkQndbi6RN/AM2r7rnl1Edxe/jRS8yRkh9Vqm+ZqPKq7bLw
o+ElQbdi8kgXyBLYYMgo4UvQJO1DNjmQeenjK159joRJVOT691+GZf/bj9TWHF13DUfTNcdQ5x/x
Tz9SHdDj1LFV/DZVdbPRzDbdmKwN94Qxk+eozy+OGalfMyclwdKKkHh2EF0CN1EWsqFwzGe0db1H
6MbRoUvdcR0PJTZ7VfOI+SiWlVMSPHRNlOxvxWBOHcj8gUpAdtsqEcYzQdLCwfzRInMMI3rucY9V
2WfGQZ7pimHffY6Voz4v+lNnxsvPlT0+670BOCvSgfzegXIci2z0jzZM8/xWDgxsLPm2trLVmrt8
9kMgL7iNcOWIz+YkSjNriem8/19mEV2fp4lff66uYWuG0O158+wY1q93qFa1Gj1zyN2dEpabPlVd
3IPQ/3FcCJWEGdiXYo12jryqOxWNC0m/y5s3u9bDo5F02X0oouxeS3D/THrX3Mu626GD+eEHBYak
cz9Zh7htSuyia7ey2I5Wdt8XukMQNWk2o/xwzytI6uZlt4YS4iGDAU05No2sWQyVgi6zEXNagqgn
ROrUy9jWipObFPBgfjptEBzeRZN39dQatHuU8Y33idjxbFqnaSjj7dAb4SWPEn0NbLS/j3giVhgx
xk9+R4iKXbr3ohQ9FLNhUt6TIPimqIDPFd05oTc9PcHFeqhMrdlNAKMIc7bxVSfWeZVncGW+cwGU
GX9U5Q0ih1GTvpjuNDi3AUXpw8xMwYV+jm86aIUeYbhQ4WnMZ8G3ycrL+CthFYjJNiJLvlraS1P0
+PzqAtrvfBbbE1Lt8rSeQvdWKYsAzc1D86eIyf36S7Da8RwOTNZuEwBhlgc/3pnOqOxJbsYoWCu1
sdScAAsASPQnJPC9U6I03ZF4MwR4SrLe8ivW0D+dAmpeo8Y+HT775C6LtpUsW7r1LTL9euvlzT5U
i+A5UNtiJYi9n/LJdM4u+eGlMQe723Q2lEzEG6+YfEP20NxjyE1+1GvJV1bWeIPpS2T+4PlY9DlQ
OWcg/9i5xFlr4EayEfBtdOkr+P7Cm4qlWaXjYlQj7K/mzkbjkmbNwi9gvJvT5PbqGbTkX4csw4CG
va69ZZ866Yu6S9VzpAHLQ7Z9I/tZ2oc6NsHFbmLnbsywZh88K/ji9rA+4lGw3ehqcbUHdNzc3Ai/
VF0O8chzEvAxpvJImulsdp73TEymW7jRgRzReFa8SvXXHd6RpDWBkbllcTEUeANI0mKdnU7lUdZl
YDnRutSKC5GK575AO6JiB+qv2eIR2AHbuRsRKfbXhWDRpmTgIuQ4OUSeuUEEkSbhr/m81uQgCJ/w
sKyTIOGLjcCWrc3JC1Y2y+W11ui8uVGNP8NyyI/Cq6xLbevWZYxA0/39m8M0fp+XDENXNdPVVMPU
YHCbv85LQ+Wljd/b4uvgeWtj9lHQ5gORt5ZtP2cCcTsPbNq/KktnCFYV6fGf6mTvFnTYMc4VE7WR
ebQsy7NgQFZenVKST5OBtGDTboh+J2whrfhcBUx78tANWYRfhjxHVkFVEeKhlyz7lQuryO+Ocoys
v3UBQvSMnpWPok6tqYtcZPDZDIyu//57ksuJX+Zvw7IN1xGW42q66chl4k9vWFFGuBsrVvFVMaNs
aRMV2uZlgbcoQKb3TqBgh67dS+447ZF4MvoFc70ToZSoFmK6JJPiXX1hfu8La8Snlv0Ly4n6IPRB
fY3KYiHrA88Id0RDi40sahkWoSA4nojaGSczGKrbZUutYEHeqOl5EkG6SXStx3ghCTe64zvMvbH9
2iNvFM+g2N/qU39pFm3+xR9jZ91jDLRP0F18DdX8BjCO0Cq91eNm3r4mxJMl0Pe3/hn1EjDshkqE
jsMxrJz8cc5LroosNDeyqIxNfoGVuouJdxUIL+swvIMu30dtXjxikE2Gpak/xlHR1n9/t5x/Ww/x
rrVJhAnul9BJY/z6q67K2nDIYgZfu6DFCVrLXyer9u6jtLTPfV71i0a0/fvQBuAHfNeCrexoz2jk
bLDE7t9FNyRbp9XDrTDTZl0HIF0M8CVHbT44ZNaOsijPZF0gdHI1tn2I9Di7st5B0kXlsSnxQr4i
Fohd7MDk0pdqcfK0sT8VmGU8N6O4BFU0XRAlyp9dXXyQ72juZCmYg5RNEdRHWUzbsF9Wrt3vq3lk
6bNV8yfD3srWENz42kireuO7enoIZsgZGMj21M18ImvWjm+XTd3XJ1B7QC1ljWz77FX2OjLiDruF
rEZpqo3670z61pzfS3WL/BixzQfeY8UujmqCKYlKCCNW6WrE3dy1bvyd7UHOrN3RvrORcpsWwszt
u7wyz1Uuxn05N8hWWa81lv1fbry8sT8/pjoxSqGptqGabNa03xfCPVLUXe/6xpdR96tVbhUgaoXS
3w4xP3jUSNyXvIqsDVuK6M4qHes+nRDetRFYlCXy4MlFdCZwULbAs6lUt849M1xkNbiasUfKTB7Q
isrOjs3c7zemwmIUz3EH1SlCLcO5Y0m8//sf9b9N1bowVH7OhgoT1jAM7bclZGyK0jG0SPtia95r
Dan5rmGW+ekw9KjzwXfUWMhN9iJFXPoO1Ei/MjPPvZapnm9itvcYKaFBKrLcO5ROaB1UIDS7Lpmm
O68bqk2BNfMV+lm/6I2xORahRizeLOodoGtQQsm0drzU25vg9w7yrFCj7naW/Tj7T62fdZ/9SKzF
/+WV9m8Pvy5cS3c00zGEO2/ef3ulsYCb2LOP1ZcoTT+y7EJ43rsbosg6hzOWR+JzhJ7GKxSPxOqz
Tp7FraOfNAy2bgNKNGoW8jSaZhCxUY4beQHZWTagZDNHP7zjSNJ6/Avq3aEwUAZjgNaK09/d4N/y
VB3qWappTNY9MVBwBxBGdQA9cMP0+mJLHZO5zg5b7e7WBdTXrWjMXXw0VxZozY7IwNbZtarTJ90R
5kGaDeFEnF19VTQ7gYguBCyK8iD75ml865uC93cWogzana8Mmz7Sa+i+Tqst2qG8AynvfAnUBHt6
BzAeERKbTax4Mxvf/WL1drOEuYC6iNY71ypBjFWfGxAbIhycB9kFZI1/KSYP0c25IRtZ4zXeiBm4
CPK7dlDn8BAN0VS8mgAi//4xseVz8MscYLGmcQG22rYDCNH4PTKAZGWioWX7xRpAjpd1SPALd4F1
pPT2S2l6/UrUtbUL5qLSg+FWjSa7k628unHvJSo8FkI8ZSwxZfVogZ3i5fYNNVD7pdXAfzi5qS5l
o6tjw+LxqHCYW538Puj7J9yJyrMohX0n/FBftigrfwPmDqPKGN+mugD1h2vKPgv94qlSqlfZoVOy
emG1Y3OP3GN8DPwpWSfeoHxtwoXskOuZuyrcYDx6RebiE+/x6p8vjZ/eE/sA64lVjLEbDAU3Mkm8
dFKLsJ/fc3+ROdqqWlTfj/MB+s9fdVVmVvfygFTKz3Wy8+dYJerqW7/POj1CKYk1xS/X+v36pQ0q
iO2kTvb80bbVcwAn5D0xsBeKyyHb57Viv/URuvG1/d41cOiSTq1Qa/Ksd7vEDhzKIgv4DlwJBiOI
nFEPvRJqQp1Z1y4b0LxOoIa6brnvChJ/CIUkPCaGj100dP8I+lw19kcWHn3w4ubNo6ODfdHz+sWF
IHA3mY3zCJzNWPcu4m4hbsSPo1912NzhexQhXbFk4QLCfGgvsu8w4eCVVIoHa5W+vkYyrMqnZCFb
b4e8WZpuNN0nbBxPYtCMrf5DKEXqnfwmf/IpsoKR9rTFivn6WSUH/Db+t+Jvl2th9K1KoVsLOVbK
rHxeL8Vy7KAWWBrldrPu+ty4ikJrSHDwscZ8Nsx1slUtXP129vf9cjTDN65Kjs2bMe6WhLvLUz/3
no3WMm8NxKa1kysR8rLVmXvLs2LwAafQLyZHNBmQICbWYqCo1eheHnKvQczAC9PljKa51TXCnPZ2
NsOF537tfFCbFn5LrF8+h0Z2q5z1qV320aivUTd6Nh13vLfVqV5qfVdvZVEehkxrF33npPuuKaZ7
WaelwIMVSE+yJOuL0d3nTjHefVa1IkI/v42umSGaq8g+PI1UcZ3gaESodXzD1uuDfKN/dRXNfBi0
4NyM9vAmSssATYN6Ew4pP/fqY2YaqJXnMS3A5cMYXEajkZbLxD97SJs9uKoyPNZ+RLSBlOHW76bh
US9H4zTzDx23y0rik3hAgXMBKUjfLlccyCi8nLT4UecdgS7/eM92uXhUh7RdW1qvr2VxdOPwPhvL
pSzdeoyltjR9XdnCWCbE6BNLQNjLrjaGZxrHUO9Y/fXZDptIeydMq6/3skEekh7Y58YVxqxl1VcL
2Vu2NLZ6FyRF+aC5iGeXjejvYtvRzl4LIAkQafktQYAsRdbxNU/TbJuhp7gTal48Y/11Lzt8CXXf
PgR2rYSo0cHrcBvzbnCcgdjTOFygwKZnyACLWw+NlcxRic3TZw/ZzS8yXNSsBmSyqTosliuHKEKA
Nfkghvk7S6qj5iMiH6QUE6vx9lnWG2vUGkqUNQno2IOXfjMQ0Clja/iOURHAYiw1H7rJRx4nbayd
F6kjc69j37okPHOuZf9hkVSW7IprlqXjnvdximLFawvTC5O+AQHAOv/r4M7Fz7oiNbmNM9FyA8LN
XQTkct+w6ltK5YC0stHdUwFiRmVuXwKV17JUDJjG5MFOS/1U9HzLU9Gj+Ixq45fJmSlLmjKcU5WQ
nomZiG6ySQX5vSwarfwCbwj0UeDmcGna9h1qrpVk5ZcJkP/Wq6diK4uJfigGD3jYMJa7aTTrjRyM
JOQyh+f22isK8k5ePK5lfVCHuybSxHMxqd0h6U2xkpfRKvusJoQLvaxHOqBFdzIRlglb0BveTWyM
F6UtDYqm8R4j9y+yXvPBboPvlsYGw1s8HIO5u94o6s7FsG8texWquJi1RcoXBPSdYRUKip398D6K
BgmAchHjt7bsY0c8W2prL4amnt4av45xewrHryLy4a1X+ncjynakSXxAmMqfOdzIiIDOpWTHHixI
c2/6PK0+Yj+9V4bOuJ/8MIMxLYZrBmx+CWHC28SxPmv7Kq23G/UmZ603BPXai5JFhX7ixRVK5i0M
DYZgxVe6iTMflfzoXQ9Ulx1WWSl3Xq8pd4ONDlisl0dZ9Vkvz9Te6/mjWHD+1mAGhrKe+LBtNVg4
dE3xxUlCZHtMxXseMyMB0ewqVzcv/Ht2OM7CgMJBJpY6y++zs9CDe1KUp0g1+qMxaOZFbXxxwS8k
nmXZ1rJKHlKANti0DO2BVCQR7JYlg6tqwXMfA7gF+hKDImnDZ5Q67EvclcxXNFpePDz6xkdehuFz
oerVyhlTPI/cobkb5kOhR8g7ZNVO9bLmTnVsDvOZbJTdStMolgIS31rW/davTAZsL60nSDvaqdLV
6di7aYmBTh09TQNpcB/wxUeIb0Zjeh+dCMKFh/QU+VZ/Wvsgxm6DIPCVmyjRFgKo9NHWEY7VYKR1
CFYa3U4xm+utiKq8eRpr1GEW9tqEb/fcZBgYVAWPSSTS6rmEKLjGGCzYOr5VPmcGcpbM6jZuMRT1
0sRI1MkRvZyLoW3buwAt6aUsOm1XHlhgRrciioruEV4i+KO5czpZ6p1e+N8T/cmLJ/UrUPA/IiCa
70Ndegu/EvZTUun1Knes4B72X76J+kG9G5RyIMg/qodk5CYlVoHECn4+S0vV2ysM23in8t/e0sbm
DClPrPxq1Nhkd981Lej/5NFQqiT5M2Jlt4ixRngpwzFYVwUQ4T+dTE9XsZXwBKiR5Z76Ut9hs8gD
UJjWS1ZmxqHwxvE6l8qm4Jvyg+wZFHCyUDRjQsRUTZ9t3wQS7SvVQba6WobmIrr2QOJp1buhR+XO
nTaySNY42vYE9NbTmKXP6FGZi7RV4pOb18FF17U/mQy71zBI810Bz2ZtIUz56ueuRtivUFFlodXt
gpMeNPlDkzGDCB9hm7naLs3qCJtZTqjda4Pe7boYanUrW/mxoHKfVAn4LC7Z96sKmNKLiYzexe7N
nz4XUmC6lmOMdtjo2DNaalc/4DiWA00useyKrfDsI7W4cqq0fkUu/RVmEr/PqF+S8Xa/OZMHUGse
JOCebIdAYBU+DwockFoGtsavU5DcBllOv3Sqwvnm9ykCFXZUP/jzJ6V68PMnAYKrX7PKf7UUX/lI
y+6nT4LVu5sUa8FcKkCJzsl4maKXhyptNv9lkzfHOnKZrL9l5Umj6aZqETgDgPTvcZ4284pAUeFT
2FFgIPzZxke9yvSXVI/eJz+qLwj/6S+BEYNgraunoWTp04/eSnaCi42tMVDr25CgGQ+RCapIFmfA
5BYVOoMbxyWcQelXaJMYO3lFJCJBWRQxSbq5dQyjS4wFzVVjV34g+hOe89zLdkGCzwKrNYQ/xBSe
fDfJF0HEljIPB9il6YAzVmI9yR7+8IrmW/co2wNsR/js5ixLocarKB3V5DC6wYtTuxaCKQa7cdXa
epWhzEBC5wS3FHrQXKyVLNrFcRSBN6LoJuWAvKZr72TRbCyYoUWjHwNnfGQiftEdK3uw4y57iNly
gMQkk9EVPAtLP+LhDbP0KFtBjLR3f38HNeP3zMOcCXVdVRCrsWAJid/CWZHNbFLWTs8Obxi3BAgn
g+ztxMTopYhjNZhpR3etUM2jVWX8qPhbIdp5JJqtUVy97JuuOtFDUeXxQ4mJ9d6JRUMaMYJY7qIl
qiJMvK3VUFmPedG9qR0v5jY1motfO6itFNM+UfTuber6aTcJYJwB4nBvpYHyxkQI7GyZOOSAD78N
hx7S7J2aR6efr1a0MGRdxyrveuxJXkbg2XJ4XUz5oSCLjgEX3coZTpGZaXVKQZ++On99puvW8dFx
M3Mpe/kCQT+N2fEor4EmEknNcaU40bAciARedRTmrgXmCz7T2/mzyhVgYowB0TZZJw8eVjwbE3Xd
21DknLWTWVqvKia6Jx9/xV1upOi9zWefdf/p7O/72ZH71/XcH2e/XSUOXbEFOk2uVb2vO8XbRkEY
LtmgTfMubbrX0iDZiLbLV591vtZOq67VjLUcJhs6Uy+XZmp32886WzgIpo16uRH99B0cOPKYtSZ4
8nx1LwzCWJPoUaquQ+cB/fd8aWVB+67/f87Oa0duLduyv3Jx3llNt2mArgs0Gd6mT2W+EDKZ9N7z
63uQUpVKqQudRgNCIGgiMhRmc++15hyzEw/oxwJEONKaHRiYZKu8aGVXv/75+/1bw1/TWCPQVjNw
oVO2XY7/R8MoM1jkhGoTvACqCeODYe5qLXvA4NW8GVa7FWOtvMq+JdxANbVrCVN/XwWTscXsn59y
6PdOjnDQQWHFl3y+kcD6r4wYJeiyqdbN5c8vWfvYNdFMW5gaxU1Ds3RLFx8KZ4Yi+2FAV+p1GodV
ZE81EhFu9KQg89k0mx3L5NjpZe/HPnkwifgmz85RU717MbP6iLUPubmCxYo2AuapNO1ffPT6TipS
+dzDDLuXxvRqpHL/UlR8QCqRMrs0WGGbLvxMPY9NRWlz0MnXzhMu8oZtKcQmcmS5t9wsJ6JU6Mmt
CvO/kWpo1oeBif+4ZRpAlA1TpytKn/HX5hEuepQY2Rw/YDBgiqTMT/Rn/DnIm7vmfJOqfn7yCjzn
FLD3H/Yvm8sZP89d9iUih9Wa6GT9zU/y4byfmz8fm9sYd3A1RTBh9f5OA25+DIT9gnGAGkitjwQ0
mL7YWHrN0fkUnKDugHP+ZtmFWmvYM5JOsGk5uDxJLxPjVFuhvgNHN9zJRdkD07gRUc5TSh3fTb9q
obbMD1ieRPLKwEE+4R+XJ8FhNl5iouOWg6Ju47VX9PrSKDkm1AiZciJjiOeb5V5T67kDZrldfziQ
pbDaneVEg5+KqyqAZKu2MMHpxZMbaGH3YCbGeOENuWvTDrrXfFMOLzim4vvvxw1Ko0yS69NyDBGL
mmXNKU/IvDHKBparHyhkNmjyKVHKH/eWfctNPB/9cPKybzlaN7q5Fz50mn7yi6NstxQfxuRWKEVB
XfxfN8vByQJ4v8n1sTgu2z8PyxFIY5oGA01am7xdaZI22nzlVeYbGf1KpLTpxZqvw8ho4vPUZNf+
+2UYkfyGsNYWncJ8dE7zAcGZ0UlEVbE8SVem8q1oN8ux5awwnao91NWRicp8Lf+f/qrSjfvQ03/8
1SgdZNcaBJKNdJog6BLQmIDce6lR/OBKK+wrxk3rumz26ii9qD1VfA0Aw6kb1OyaZs1n8oW1C1R5
/bLcMzydFSApGUZZ6CwTJ0Q4y4GIdT4xEnW5XjZ/3iyPqOC6/twl03xwWiUGk9L00hkhEDA2NbM2
gWxI52Xfz5vA8APXL8LkQPU4PsLwIgFwvrfc1JI35s5yl65VsoGNeo3aIDlFfgYByyqytcXHsKqi
olqnYDagSsCDpsg1YHxr3/0yh5/Rd9l93VC37kdVXn/frNv21iY2SNV0L3dFVlF6KYuOPDpODuy+
vWTRdKL4k5x9enhgT4XleI2uPQ+DaqxbUU/bZTMnHNDRpzG+lkHtP1XMWBQ70Z+TaewwLP/yKKO7
STHJMN1sIuoCav2FX/NhRNz37Bl5tc17lj95HhQQLcO75QRIb6NjBp5xM4R2dxRFDkJ4sIsvqEHn
J7AKyVplCKeOgIXUm3bUJ2c5gFTslkpJ89h5fgFdBqBsnKFeDy31sJwgSpjUEkWXziJPtXDj1NO7
h95m0erBaGPlXG1mE87nYQU4EZFVjIGNKbO280JVf9JrpFnz4ciKUXMbrFfSvjLWViCGwywuxvcF
ek4KpGO5EOcGeZWZwLMWY4ZfxPugLlJ8uXZzHHL/h2FDHbpv9BOKWzLQxktVlrSnkGC+1Pq0VsJG
usJbGO9Gm7pSgYZ0F2fqcKdCWbxt9dNybNlTKWaBOikw3GWT2sWtruvGgUzFYF+HmraJZSX/NGb1
ZnkvjKHt3KCZ6kualLTwRiG+v72AmFdZlmcvisaPmlQeeT8EQ3kvCHxaHpkpMQi0QuBJqBEqSbpv
r+1hDF7xanz/IFQPyF5vwejUyOq4ykmZuUYFGEHqQF5mOmzTusQnh7m1tL/fGZc7JAl9v/PvQ6P8
/3PO73+C58nqtpqnBT//hOSr4m8uy+rvV2WSqTQZkatuaob98aoshN/YqdEOj7o+Wdc4aa/Ed5Qv
Sks+ZgejZbtsZmA7jEqlYFbRGXT7lhLk2K+83Je6mLfHLNwMIB4mQSlCEv+ve5Ju2swyxmi73Pt+
tDT+pjUJpuTXZes8s6ItaZgE5CIh0j6ueVg71GWBhvpBr3rAm1B35UpTdqYOjHO593Of/T/sW86z
8yupoc4opXSlYMYk+5Di9KGbSiqPie0dOrXYj9kUaVtl8MzN2HLl+b5NOs0GnjFMlCF56domWWl1
ZR5KG6CoqO8jU0qYlRnZPgzClOGZzWjsvpG+qNxgZdIw/YXflrOoAKRrzSLJbNmsvAcTSctzgaxy
09VWZVySISthzYXFs9oy/6iDhvzHeTMs8pWvedWDn076Lb8/5nyzQGc0SV7KbRI3A1Z6Vuwl2wCS
07Wny3syvWGzbI1xa1+Xe1VryVDGyNOLTfDTzrJTMtIXCFre/ufJy+OpUm3k+aHfz10em7RcjZed
3UDqeOhruGQ1xdv6oVwyV+mLZ0rAJkqAIjks/5PItu/oXOoUb8PusWsyKrz8jwzyClw85QPErcwU
L0Uafg6iKf0aTtGLXuU60/7B4wtqoQAlHPJhPiHkOvEYipKhrreRzM3Tpe93lzmUOsZ8ssrY1q6u
8SJ+TqwqpS089+dUCkIpmQu447ZTq6cbK5zKPfNx64E28a2mhdrnQngxxERfu2haUFz8suYiNB9o
g+lS8MN6tOXM35th1W3KngGnjr4ux2k9B+spIZJeb+Q5m8Hr1xrT/0uSMK/oFbv4rNrRMy6vDqyf
Kg40cqXVsp933Y2IB/40s1S3fWvWW7OwpU8B8JrlhIT8qLXaa9UBvnr0kIUUaOYnlH29cq1xss64
h7VrXXS0ZOYDrUfDF5KVdKt6tXec0rRcGamwb6Iehwtc0qe6ymvwZYX/KFgbFL4yPnemWZzGSoef
NGbjMzaPcNOEWoYin6NhAVhVIvrpshyt8DyZevYMZWm4VMQmsCThrDicpu3oS8CQ2nB6bqI2dmXi
b47Lg0zbX7eg2x6kupduzIwk2eUP43vZm3bQrZYHEbqYrBrPMvYgzepzFcFmmcYJYUc9r5rCSHv8
uUlO1I/NsvCqI6Wl/9xcjoYVJYflsc2crhSWPiXdlN6jrdP4F4F3CP1O/LjLpa+b86lL76Bg45bW
vx1bHiF5Yq3FhowmZB9nnic+lUNdgewAOIdQlZJ9TIOmU419ks9oOq+QyZUyo2MxeuI+nqy77/sT
26DqhpLYagbvltn027K/ZkripjVAAExLyU3aFI0TzFITaSSuJQ0s/WpMZX9BJ0seRARWt2sR1gDn
XZtZYx6+3yWvxjws2x7NmC2xmzByuMgCw9HP2QjGsi6J6vm+ryyNcyhP0uE/xDXzPl+5HZG0ewwW
TF9RuXVR+KXq/Tsz8sK3ri+3JBXngVOkX1ICwiOnaK+sjEXg5HEE0cKf3urRuxqV1X8hfefbVOXK
izrpA1QwAHcDZW8HSjyYXc80QQomrCAwsNlch2QPnmZnUeSa7y4nLfdqrSEryrJSd9knVVhmHCng
OdLlOegghFv4ne/L4Z+Ps3qix4Jgytedlw6ODeYcr2nsryWj1C+scWXcrIqyz+yoPaPbAhMngvpe
CpgrW1PVvUKKu3o+akVHWvlZ1313N4WzqWlxNi0uJt9PlWMwofyZ/U/NSDSFoaW501WDiQCNG4p9
2EQKMutsP2IigplV5elvIKh1Bz+oPylzPttyY89O4tZPzwTES8dl13KqEQCF9OCcrn6eawYkDyoi
2CVRJVaqOvpXNW0m0quMkWS6RD83kdytVTvPHsjFUvHeav4XbUACUzOHdrq4WMVgfb7mQzwT+BT9
0Q6BHy7PVPnKj2fK54BWzZDUrSFV4kxpKxdhcLbmjYRp6DntpwSwW1+Gm9qU5lwEjpiJHuFDJJ/T
RQlJ1SRqdtxJT8N8L1LK9OQXVbPLSSD8fi/4974PR3O/7tcyVn7UAfLBpjaK+2a+GxiyfJAEN8vm
ciM0KzPW30+CbChUgjY41YoNxc2VIrzpQG8mlpY8I/lRD5be1ivVwOoMLwMyWEB1ALtaemMlGjms
8wF4aMWqt1vrUPqB/VQlrZsY+kBGChaJrO/GzbKJ7mtPkpx4INsnol2MASyBvt2S58pbzew7D2vv
ldD20E3zGVAmadUmS8LsBJYXLTPY3W05+d2tYk+jGwS41+WE5oM2V5j8udbU9KG+t7Lq+eeu5Z5V
9voqnNMMZQJ/lDi1TiSSWyz68c1BmhOuOm8u+5abqWDm4uA5JCLSAs4HMei2ogDmKvTDAOkWoBSW
7WneHmofFdOyzVX8X9t+Wj3rcgbzK5M/yeiH00rO3lkgAu3MBOslhAZBrBt3aIWNTWAV4dEwU//c
WnPDSWqqxzbPoF9A9n1rvyRJnL9nKhrSqlKtR4lhD+FA0pz9vlIPuZnG26RsyztWnSA+0jL50hG4
uTxK6YqrPzJaIdzzXIbW7Z8rf6r41Z5El1C3TVWmLGwLocl8nX6teVGjDDpLLryvIp/xB5PmH1Nq
fXhg3tXar7+k8bT+JFow1xEB624cnkeVaDylxlYsCSW8tuqwJwmJyL/S05iR5Zcwqup9a680swi3
aZEHd0F2l8TNNdd8/SBLQjtQLSDQJS8SN+xaFDA6pgxWTfoql0eoX0MiM3TwdDhoYXxu2mdFl/RV
M8Jvo27XbLGfUE7WKiw1TUCshXIwZvGNKeOeAij9SVWAa2Xap+gN5ax2M+WPhNHZKH0gGKv0N0mO
srKTrHjKNq3aR8meCCryaWDitRc7uqmpi7FSOprRPUUPqN5qX1/FSBKX12FHCqFIHyXZpOUOIdXJ
yGndpChTV71HPpUVJK4nlHyD1U3e9F6ibSbxtdXVbN9Ralmb1MddAch0QwV8cM2qYO4t2r03hckO
Ly5amQndUCxyB0Qvhk4y1KSQl1zn9HhiAcM5LZ1BDqf7Hmh0JJHeOAZc87H3whRRY3ONjklaI7wr
NqNmqU4c9LTu46ZcyQDZSH6AJSP16uc4B9nXGVm5znwvcySpTFeprxZ3EWpAJAXqGYi1em7wgsVK
2JLIELgQboYDgmP7SIIh4PMaIxk9w+A+xjTpJoNKyZFcN0SIZbWHw7eCh0kzP2r2Exx7YA2FYwxU
DKKp/ZrKpXZCPvPFD7StGTBnMso8yhyvG8sD1XC/8dNTqulPQ2RoB7+RzVUswPcya/HdSLEbsiON
mh7LA6u69ISZPz2VDNJjAPS1xZFRRV5xH+jFgxBNehAhrWpPP1K+voLFMj4x9u4Di3B3csetIDvn
mhE9V1KyVcy+J9QqrN2cduStjpiuq3QnCUzUD0VAABwJejhlI6fruubcGocJGcR6pnluCPU9t4k1
nYMcgYpk0hXHwnYqPFJmZZxrG3PQxaEoo6c89fqzN1KUjWFmWErl7dpRvbVYjzoMydYebClQaHW4
V6KqvSw3qgk5cSgzIviCCtFVKWtHbayRymnmqaAbe+1RoqxGIwDfbxJDi9jW7b3JaeSzX1riCZum
YwXBsaSKfZBSadiPdveS4h8/6+qANlrjY9QQuLqqRrAwK3rEjegnV10FIMGbLHU7MJNdparphpL2
Ve7LtRqqXF7GYTjLWXrT4F0knR59LSZ58Bij1qzirCUIPQ3WFCzsbeKb+QqI8soY/M+GqnV/M6wp
v9YMGNWwAmhCEYjBsSj8ZrqksmbnMX60byl4rQMEQOOIfmRFqnlERFACnYnoEM/JcKk6FA89crgT
ArZVC7+gsNw/D7K28svif3k1pIQDbLVthdbnRyf5gORc7fh6f7OZE0PhaCvipPO3zgpmC83YrCbd
jh0jghtiDda7JsVf26YZTm1vT/tct7albDKDpoi1Y6YyHDwpQP7UhOZGCUoo5xNsw7YLPqFIki/1
FFzi2lSQGnThOW3VZNuSCyHWy2Kc4MRnKQ89Ry2ih7At7xlT7bVf9Cn5WonYVrL2HCbEDkY6DDHd
iGGYzeXuqLVb3i6QOG1pyGvF7/ZpWqtuIOTOHX2lIjnKxNQyb1aGkazr3jz6GJFIIUiddCCbEGzk
u92EwVaEzYuaTYD+ivwut3T7oPrKoQ+le0hV0VPMd8hRLPtLmoOu08ZWPqIS0XeZz3CWS0m0FZ5a
HSN/Xc0q27Z9F6N+5duJJ6tK1mMPzbTy4vakyk2DwtMmQkAujk3ZNuckJRzY8PPWhZ4bO7FshVQt
lBtQ/hLdhJDczHqc3v/8+Su/XWP5Js7fR9Tpumqa1odrbA630yyFn33LTHm46Sq7IOzJ03uXLsN9
HahM0gtqvOr87SzKPLgVVvQ3/hjl1wLU8h0UpsAoTh2NUKSP2njYfJlpV3b2DSGe+pyPKAxJUzI7
CYtaY0qUIbDxQ1VbFx7vrN6J4p0kGXMbMMcjOSg+KXIcH2J0J23Yjfjoudr9+W1Sf/uZzM1SRB38
VjR6kB8bp4pk1gM+2embkidfiUFrTsgdEnBsqY+sE7TK0s1V4+qMMmLLksXfB6MyrKkBoxfuc2sT
CvULJP/2PJAuC0tllI4JJvxozORV33fqaerJ0fzzy1Y+1PZ4a0F1yzgpLVWx5+bhBz2DErP+Qghk
fgsrfh9yLD7bba+uSOqDquH55T4zDTQlU/MkgjXV7j20ce01t4Y91zpcsAT3cdUu+ovUFQ7lSvtQ
m2PiRBYwf+j/rsLXirmjpTyEpSKvxyDfAVSSV03tHxULWINH5p9RpysCR4z94E/1ilKjte0timN9
kwAmSQnYJM1o5mInz540ZBuzB18c0Nw9lugt16XngS7xw+5kGiMNEPqueHzJ8GzzqHbKaPyS6TQD
AyyEbiyN7Xr0B3OTCytg4ZZ3qzrqSuyDo73xW20T5KK61fomxZSfmOuBoKuNp+sRl3Cb6Z3we8ph
U4NBTCtXle43rlcw07Ojzzjpgrr8Ium6OJcJEzJJIu9WsUjaLPG/O2YUjhSPvAe8Zfa+18P3lokS
Np9lsjmMe5i1xa6oG+S3lCm2XGKVA9DZEMruV1kjBxeihlZ1BFHlTbA35uaUzvqUuMiQSMZA39e9
P6x7mF+ubYjs3gZjvrO79k3AHkyZBajKTsFBdlPUTO2uKHZYEMkITQ/eeLLVIt4FZa84Y6eHE+WF
zBVl4o5khd9opkQOawn8sZftIHMo9Uu3YfYp0+n4E92gpEcCKplMZcrK79+hc6f3da4bO72rJ7eh
ZisL5QYi/JwLhP0un5r6b65UHxw037/KOjwJk3q1Dafug4OqlT2b36XpfTOqMGD60WVObEr2Jkay
s1HksKVL23UXwxDdRfcVAjEj/5gneOYZWzaD3t13c0IfVr+HlA/lz7809Vft1/LqKKDj8FFUmvem
/sHcqchqUqVlEb0NhCmSgkFMby/nt3xPcmLex36nmgSPFbRO3IJy6yZRakfrEScv5P1iAmQVjeRw
aMlGU4x6g0aBSl/YpLe5nNlreQrUzTQvT7K4D/n4E22tp4LYvDx4bhhy/ua/89t4Z9JcEDaCA8VQ
zd8AM5raT1M89PFbH7ZXZMPKvWIjd69QGLseV8rV2FbJTQMNDZ1E5yrqiCNNsRS3EQzYkkaqd10r
+etgtShoY1NDBBl192b/YOfWl9Efiwefnv/fiUXsj7MZ3nhNpROjaZatM5D8umI0lLBOayIL3iQf
8M0EUrHPzccmiZgqgC/dGIM6OIHk5Xs8O7SHkMXeQxu+MRP7kCmG2C+LqU7WzlI9oNfL9mpPWlbe
st5RyKdwfNSVZtPXZ00p9hGFw61i+TOwBGMNxDT7UPWT7GhevSUa6OuIUuxFiy2EK011jlKv2lIb
jh/SrqJsxmDatMPznz+5Dwq25Yto6SzeLFmoaF3tD3qZKW0hJwxx9Galar22Y8PnCu5h+66tWy0s
4qMxKMYar9TbKBEU1Q4HaazFMR2qNe4lAMR9cNYGuTqJNCjgWyufTILrbzRL2pNY2EmN/oTZlzRI
zBor1IuhU9ZJ51JUgX0S+eVlyrzXVm4Zoz0WVfhcHz18PceqhUX+5/8r35/fPm/0P0xaVIsvqaEY
H8aEqk9FbflZ9pYIIa9Q0vYX3MA2Qdudb+5DppnXNIxX6GSysz3593oTvHvlpLqxrIpNotv+ebnJ
bUq7kHuAPQiUlditoraNbxl5vX1h1S9EMA8niXKv1aTrUKouBCoPgCooj+JuvOi8thsd4FDId2tn
6z6Z9omk3wy0+y5x9hKae67TCWmW5DhANchszRGFhd1V1h5Lo1179Oi1WFeOhJKj5W86GdIuKWEt
upkMe3xhcmmk7rXz/ChwW0JDnNrP5uYHS6zpTqSZM+qGRKhJCioFg84V7EN2ambqkZ/aJRH2AMHR
0vDCRCs9SWNSrmhRXNEv5hd1eGiaKdyx5PSp0xuYutOsIGW4S1yE4Ko7aY9MCZF41v1ba7RHu6zI
8uHiAwzcoakYXxOm0c6EoHUdkXjipDOH3xAVUcVldmHObh8tIw+PNLFyp4l1sVMCbziM1vg+hK1K
1yFTDt6c6Oqp2VvQlqAuqGM6hAYMp4KUDq8kl7KB7Tcwsm8Esy4schQ8ZOA+cylUF3MFrutMh+iZ
49BVQMWi5MnQKzIt5wRe1aLmhmYIb4xyrIOxPuvdOw365powGXLAiOxhvfVb3aviJ4T+B6+iRpyP
X6xE8k+M4OVm8KF6V0jrnGiEHUFtXD6K+QaHtENCa3HyveILjKK3Ch/4TsnFBbCzfqe37bAzoan2
cGmvaoikchDp16ytzroBlb6x/JuenK0bYKluraR3JEfk76bPpd24UNs3nzNlMpyR1sMxk9XLIBT1
flSC7WgV8U3PGhPm2djsGJaob/dBT4RQgJMWvd7OCCn9gydlblGk9jpiZnJE8T6e/ZZS1WTZ9Y1P
/tnfzOjN31YVpqEITXAxNG0FveGHcbgjmZJvnd6+GcTHuHEwMotL8WVZdssYygzoalklX8h6o5Ll
XjiRD/DEUPxVQDDj1ginr+kQim0SA5yPBODxV6oepgMmy97H0VyhYuXE5fxEQiRmEFB4DHH+GW+G
ExtZT/qLZziqhk3a70drpfgj+P60H09y/Ron2U5D9HkHIiAnQDBrzzBIxCbKlfeFmoNrZEt2ibYX
Az0g8GXxS1p3yQrrGFeRNmAZwt/q01Bs8MSoW8wDeEP9MD/2QLXiOe8zq6v2vo1UxZ26h5TOF9y1
IVrLGQilYMreBgulkTF0zdb3aCjF81fYq8JLF3XjOTTETTMV1fc1zP/6hRpXLxS5rzlYMcRgzYfN
/37IU/797/kx/z7n10f89zn8Skcyf2/+eNb2Lb98Tt/qjyf98sz89R+vbvW5+fzLxjprwma8bd+q
8e6tbpPmX/S7+cz/14P/9bY8y8NYvP3zr8/f0jBbhXVThV+bv34cmnX5ii24bPwbrzf/gR9H5//B
P//6P1X8Oas/178/5u1z3fzzL8my/2HoQmfiDHpUnVXhf/0XoMD5kK3/g6uObRgqv2hB44ILUJZX
TfDPvzTjH0KeDf8KkxEBZ4tH1cSWzoe0f8gKOae2xW6bJDDrr3/993/A/75/bv8zDFCFpvbLZXBG
SvCPCjnCM0HsxMfLYBmWql6o7Sz6tMgdTXV75af1MQjFU6Kb4R5qCNBLQ/+qTRuzdg1mmHsCxvDB
8dMHVcTQb4z31ixTsJMAcrNVOWQwUHCS/Edb0c552od7bWqHtaoBZwjCBKvPuZVHxns17VZgsaBo
t+YzapVha4NfCRh3cMNah4ZVzCjM6bwK0I5vqOpZTqKMYsNKO0b0wU83Vr4wOuNBrE9yFiJUSuXB
acyI64ii4XDMzfe404z7GtxIr+ortBvBNRHeLqkbb0X1bp5YY5iJBhy6dJ4dPpYBIxDFIHMMbvTM
Vvfz0B2nr5BKgseimIyjVVojBaMelyLqQNxL000URsoqhie/qm8Do29OqN0JdKd7wrsR27scy0MY
R/swj8KbCTNjiEjCzdVouIr8aivE2NKHj9a2nCokphjkRKUeyVRt/pYJ880ztWTLlfMTuRjUnfoM
qNN0HKcJuXWeyaDWOs+5KB2F37w9FDbJv0FVn4nucwwV4YwZjU99qt4TEKmtsjR4tlHXrBmedOhp
EqIr1nubqX9nonBtKu8miWJvVcqxvNW7gCpKRymiStNd3JJlZfSzTU+2r6at1y7Wf6dvVbjNuvLs
EdK2bjK5cr3Y23h+uKFqVm4IEdqkJSox3e5YvPbiLBRrA7d8G9nWocu1ksg8Yr6GJMIZWA3+Vomt
FJxtiS9spIHjC/uhEJkgYwg8X9ijuDEKmNN99prL8V1eQ7ati9fKaplTQkS+eJLJPGfO6ZxsgLqj
XV9UvzzYEZU/wwjIm5Wz11LaAcryH+toa2bTSvWzrxGFR6pmdw2B1tYY7SjzMakSw2tgERSV0JDs
U9ApqaxceyBNo1Eou4aUFpm50SapGL8xjH2TCPKw6f3aoBASKz9wJZsdj+ZnfUBAY7EmN1o+3VLk
n01SrbnSxNnKs4j4mUHFO3oV5zQfY9eYPKJoI4CwHpmKOHBdEyO4M5T6i1yEb5NapSsKQ4ABCn3T
S0zqdPLekoIuBLyOaJQiXq7/uVN9sY+9GymiBmCn46dIU3dqamyxZ676UoQONRf7zky7nSa9CVgA
d/UgvnZhgnM983dRVn/zAiYHrJcD3lD1tu6t+4QL7vqJ8PFik/GqnRaXHe3P3h1a46YiP6/PXaW2
QxjPyPrKODp2oBepwQOd9oKvMb02R9ctxo+CgBtVe9XJO6Prj/Q6t42NUlDHU+J8VYl5oYCPtM/u
cqPvALzDzu1acJTUpTKDud7ADzpQk6dC1l/yxHTpCDNf9B27QNI0i6r6M/8n9BpnBftExC+OSRuZ
KOrFq0xaZ4KCRmYroTN0ZIEkrK1VJLoS65YuMW91yV7rfu+OZRvtBr0k/pLwKlr8oRPI6Ve1oy2E
h/OmZE6/Blv14Eu0fHy1B0wDwDHN5kyMcllZ0IPos/5d0uj4SUn5IlqUVpOy1qQqOpCE+lqDDLzo
ZAJ5L6UxkM01BMZBj2hdNGG7CweSyZRGvMMNpLCakHvt31mFR8yBV0r3unrAK/4tychwTKNIX5NE
w08HKHWOoXAt+yWIbJkSt5dAsIPMNtj+p9jS4NnpBV9z3aJE1lVIayaSbbLxbhg0ef5R9nssCk7U
e9o5sqSM/01Vr0gccrUOVYXaCHfEqo1AIvd2ZpCTzjnNEiYSNBjLQsQw4fDag02h1FPhczS/6OGZ
+PJvqNh8pAaxM5k4IfM6AVhF3XjLpzbYU7JJ2+iqxTCTx5j2meHX1Sr1Igl/su8otWzPUccHfI0o
w2N4edXcT2zoxGOy9XYxalInQexHk8Hvc4p/Fs4jI4f9CYCbZCcL7LbZuUXbIS6xia9DMINfWVrV
sdRtIk91MYx3hXQe5XFaaWFIW3dAGlEoxsFMUfuMRp1sB8E3Ix+QtdTnwPLJQZaDggi3KtwM9Ju2
zTiuFZsAPnDFFD0DZL5JH/ibpkyfPFZxXMwGl7zTcK15veYOnWGgD47UFdGtdPyqZKOmqvR5UBLi
F2ZOOzROGQwjHKCheAlD0zrZfXMZyrxcD/XwSWoThLjtJ6nJapd4MjpSmeQSXT65RRBYrlBig7L4
tfJ9nVibkUE50zQ3VMm0hcvt1gYjHvPraoipMIOpQxODSV0TT1buP5WGZK7LrkJpzUpqhcFBcyIv
LzbhaAHFbi8Jfa8tYFB/1RsSRhofzHPYP0Z5NT1N1q6m3rxqtRAocrzutJ72R9TuVIv3p8lgCRvd
zhrbwdGH8pp10GKEffC1ugT5ZJ6NXOKKaIQHz8K+mHETF+GuD/sQiZL91BnBIzqnDaA0JzTsrayT
bmUV3Ql1Gi+19flkJ6oxNABxczLsIvBPttAF+Kuq4N1JkMGXT6XF5QVDuLcqJk4sJskkeiZVSCyj
gjbeI5u+GlRfHImBhPl3KO1C6FqUNyrwW42TxN54O6bGq1/Sn6yGfj+FCtUMykpDTkOskkfXq/gh
5zId2aINzl5knMIxbU616NxGxqabeeiiw/LzSOM6Uo+ZZyq+U+jvtkaAjDJu8iCoHwN8s8AwGHNB
vw8Qg+lh2JQyEECpSInOLFZRpuFUGrSzRwIyrW6DQozmWqiqV2Fr73C3vtnNcxoJ3a0w87hyT6G3
wbBHeNNegS+2lszxRlzbkS9eDCzBkGMUhj0X6F5CfM9gtoqqgjYsWq24JYJMncl7EDcZW/QvFT/E
FayLTx1CbndMYCm0ibGaPply8zrmOnEQnnWTM3s7JulI5XkOPRGx/aqAENyUqskMqI8fIkmyXXO+
amMvLolfl+1D9H/ZO6/ltpU1bd/KfwNYhRxOERhAKlmyJOsE5YicM65+noa8l7xXTfjnfMrlLgAM
Akmg+wtv4Au0QOUHVtxHvlb2r5ukyUea4jcWpEme+dRifXGQy59qi2NTthpHBHfO0Vx8xXK09vuG
lbTKY2QuLSarPu2zE+IpsICcB5pNi2cURIKpvr6sIA19qwd1XG1t4cptjzqavCwEOv1KWU89Z53E
5TEqkRfRd/dV7FE9p13OG2l5kA1k1HodnW1rS70aIr63OcxdRIEj2tnnReNXz1eJSxSMhTuhH+9M
6XhtUGT1gcpD4cA5xEcD4jQ6joOsP16LClqABfgHL6+7A82gW9alJbBqbfVjyxy4IrlAiyp6UXXX
3ManaZkcL+pn+YbGRZRk1mGqstpH++TVsNomqEykQu0eL3gRc+Xo1a+zzVed9Vy1UYhjogC20EUu
YLehhdtoVnbGIg8DDBkNlQ2JvqCj+q8oWBVkBt7Y0Dd0P2oCKUrunHmKWcFWTqmVP21Fcxqi7lOS
oixrbApu6TjWYuvodv1whir50o/DelYQmzxkVVQInwVCidnypamlzTA606kYaIShbeSb/JheuZgO
aI24OMNhxCf2tSB2OcKQHXx1QfbI2qw3BdmVkbaV31Xxt3QbA3WKelfJ7Oq45BWrW7Fc1hHlgZWU
wyvV6ZfSo5AG7a8OAPBTRJnpd9EtEmGbTrhJqBkBKZvqWbudf81a83VNzENbazfoC9KPL2h7JqP2
2trVacwH3dezIWwAXzC52TgBpIDTascThUMgWId+xrtHVRCSmUYcFudk+wSRePGLssPj3KpDo1+e
ctjM/tJAhTAGvQq6xdbIOlpERuUJbqGVf+prpndDyh43azKoHUORcQZCcIjkX1NZvqsIVsRqSO8W
Y5+CauBitrJXna0fQvvPkBFNQ7WL+4QGgT2jglAg4Vv+2BJHco2poUFh2xcyV/lpnc9GioJeXXWH
tO6/Eyu9EelVC0zWutbHANKAj46sFXTr2AcoGYIzixW3VuPIHVAn9hIJWxfVbINJiDNwWUclvUKZ
tMW3cKOKV1lQycybMaqRsZ6j75s51wdUPNzRqrSgykrT6/tDMeCypERw0iGvJJN1sBWt9FYcO9yy
GO50vXWNbbKZ4uDWoeh6ybkBz52m3tEGNuCGDy9AR0oX4Mtb2c9046TmRtuwXi1RjXANo6ITOCK3
xcL4MK7ZjZQ4I65bQE5i+N7ySFtF67ZT12i/gMY+Ti1TqancgJgiRaQUh7yLExS5fBf3Bzm1BkqF
/bUyBXGg09AtBYI8rd01SqOzlMvp0W615xgCgtuOc43+DLptrKEbWZhrTRdTvZtiYolYVkOtWkwv
7nDbXQdsTw3pOzoH8kAoW/WTHvR52QQ1F/JBjyK/k7DnTaVv2ayAkzQwDsGlEX9ZjZiEZEcJRtAc
B1WOQz0YSOaHFUgQGAW3b6FtEtSyniuJ4iYEYl4OL4lSFObNVU6zkR67x3L6y7at26S3DtRynWOd
N4uHrNSXVFdfFDkaHh1L+iRXdFZpZ1I+R/gm/mxhOezmaTQfYlJ2nCdPavtJR1HEc7ZpY+LHlS5u
VleVm69KLswC09w5mD1RVrbh0a6PkDXr/MmxpiuCQd2pHvUnyQEK33Qryj4ujqVPWaa5/UKluR27
Gv/q5CKPaY6VJgpajt0+r6tGT37FOjNOjW9Sb3wG8s3Prr46Rpn5Sdax7hFGaQoIJaUK5jlLfaWp
1wPKSP5UmGGOL64/9nSzEkOH5KhA562/DPD0cAeWp4M6v81pUl9qpoIUnVLY4+qjsPcuZJBcOs1y
GXW31DQ1QoR7ubctf9poj465vxhDjh023hF19r2Kk5cM46QrAhM3m0Rbm/VyUX45UvcWj1FoD/JB
77b2SNUydVVwuGqpAalVxiv2WKhg42BsJjBuFM7RHdHYxUueFcVmiYr7+yp/m4cVtem5b4AfZLeW
PP8Yq1/q7Dh+DevelccRIGA+ecY8GwFqKt5i6pgv4Wbib4N1qGgT0Y7MJrevby1zjh4i+jeJtXRh
rmKc1Sq0+Ub7Rk6XgOxNCkoJiy3DBm8fCawYttqYoDfUB2TS03VEk3o0/boYrgPtdeZUalQ99jk0
d57UubXOtra9lLTtpTzyyozJpY6Um7wc1NNAxGNmSuZPs8Q6GtuCR9XcRiIuiSPyJqysbxRD0o+D
vSrMp/JzMzmfO407zRye0U/F1d1Uv891zIGMa1lvr7NoTI6wJm+gbwWGGt+UTfk0yUxRKeqRMlqp
XlxmjwstcwwHKct4WRE/FijUkYutN0NLaWhoVhyDZBmj0i19zVW5/6QkCAFl1fx1M45znzVntBJe
TW3xbgZneEy35Gmjf8wvygSWgmREPKAO+5Hf+n1z38/KHzmSjWcpHbJTK20BgG2WHTEopn00ueeO
+14Rq3XYKtVwtPXoHlCRt5aWfI6SCuAS8s4HUH93UwpECzUZPGZ15RwpJR9hhZHD1cTmXNjHgdrb
MVFSZrJ8PO3JpE2n4FDEmPYkKLEiHtnCpJt/VVoPsVExuyBWk/veUp/Hvov9BkQrRXVCh2laUSIb
je8zaMTEGL/NBY4PsC9cFNErujrwMOQRW96ymAHMppHNmS1MTC1Q9iHuvpvWcjaljYKFgQWarRgB
33QVKKVN1qzmd+J2dRMHjS7pUbZAEsryfK9F1o00m8SQULF81CvPiO1RBFIwA4zkE/oZ66dIoprf
9cEkF8MnyWi/MxVVbqyZSOWVYT4XyIjOt3Dy8KyUZK/L41vVunSp/nnW7Py4pSNK3gmiAQ2XdmOX
QeKomyfLb6nC1A6aEOnNwu7d1VY/FQBy/MFqvrA8XBQZk/cMqEqZwdnBgxuSPpxFE623Y9cojm8V
9m0+mF+cRn1tnPJT2zSAA5rp+7g4rTvXl7TG4Eg3lfGYteAvaUaoXPRMKxu6ki6hHhetfD863Y2y
Tviz15ZCfRYgXaU0oLb6W2uVtZNRVI+bFBCSPUyGlB/rYZAos06vpZZgcS7U9LGYw5V1PBcp2PlW
O2CgAmzawC3Rbjc4aEVOD1O71TX1ikI2MheT3oSzo9F0HJPRl62pCdW/B62qmlATT9mP0Qbp6RMv
FRyPqA7npYQjYUvfmxJdNtAudz2X0nHfi9ryc1/a39KJqgn95d6H8IXXqbhZTLh6oS7beAv3vWfj
IRWCTtfCIZSXrgkrZ6YqM9s+chuvWiFzfptTsuiJBxEUXv1eN5mpxGlJyzYf043cb7OUjUIIx4Zp
LQqSooRubqwhXpi/1fr2gCI2f8ywkT4UQ5nHNV/K3/sKPxRSUcl5P8V9WKuF7+39fsZwi3I6eMn4
MmiZc2hjv1OXWli7oKg2LaZ16KLuJu7VbPNSUcwh28S5zn7Zb0ZcxHz4Kd0JYl/NGfIt4OL6r3cX
fxs6PgXS2C7HS8sfKaSqPO6f2LBG0P7797DvV4kD7VldPxna+M2Z1MuYUD6ZMdw+GiNwlKRNS9ba
ZcbKQSecIh+DlMsZkYzFc6g7w3mG5neU8GCkHc6Z7rPIvgtkavNQhoy9TpzifuqdVry2rFYsMWMf
Onh24kinA7HSh1MV1YFtMf0mYBbIzMeHoY/0w2JkwoChLOPCXVYmXMlxqkNbOZ/oVFThtOr0nevp
SAzGnFA6TnOC2EhZyijDtVyko2b23ezR9bzIyAlclG4kI1uSOXDwuAjlGOzX0FlYVm8ryj0JfIxw
/ztb3JHLYDfExJEPoQXoLzQkNNSlXgXdqpuyR3FxbU4iwtjn3zxRh9CpehQz95+woeTfOkSjeUIH
OWPYt/Zhv+KQ/vm1oWkJkgqLASorFJhtuTi93yr7/SIG1VyZMBvL8tZ+qMOxsVNAd2Kyd3gxymm9
5TdpNnLlaxE4dyR3slET2G/8Auszum24sjXGzzIe1bAsjFubSsEB/sIU7gNuH3VgDNzyFprooda0
Nte8tlheBliKpbePqXcz2wxbmPaE6iRXtTcW0TFfsvSysLD5ykDWs9+M+9CI63nfSgBInAZEEaWu
wuXMcFKcqVuzfh82cWl8B0XAKquMNdD5ZtHC0fwsV+Dw999BLezq9y9CNcdWpe/SZJAKmum3Fp/Y
K6nedu11ZBcMtFuOsbx9XlTD8o20xB7b1m7QRNVu2hTbS0ld8ShMnmWDlG4B7v3+mNJJRyMz7bO1
1Ma1wMbexWs9sBsSppKKxBURieetSM3j/gQUGPuLikb9/phSztfejH7N+sCc0UpHeNPrEcQ9WsJz
POkuFJ3pqHGjQZCvyttJ11Ayd/pTTzVUmRBMdWE1JjetQQ3CWEYEgXLxqerGp3r1SG2BCq6QnFDF
ScsdPa5G2iavJNC4SRbSUmliV9K3bw5oxzbTxutg6Zepr045ZBHIgZQvKqUCv/+rHpXkakKXQY2L
uGNL1vycdtkJ8T2svgay53leEbfhElfA/bTqzdSNlo96d+rqeXFN8nY7jS3MWvw/DgMplmvZ0pc2
xth3zKhy1uXFjiq7xp0lav1mMR5kp0cjYinfmpVqjyEXr2O7zYHRcDEgz/097UpkIoQNLPb1xxHU
kSdfU7tB68tMrziNNZcRBWRXRe/aN5U+Iz1JYvqa9Lw9QLrl5WOwEKtwNRut/Cq6AmQXjCfngcIt
OBOIGsWlVND2xMONGCSevDFlqRPYVWNV4aD1kkooxJYO/EdSVPMky0WJooxdvA+WTZHTMQjORuvn
slqpnxgAgBDlc+s1VkMg9QogEbZaMexbHw8kfaOGS1QBN6Jj6u0PyOiZAnA3Sv/jefu77E/WlfS5
p75+aGXJDCcIBKEKyBUHerGJHYB0WnXsUCVjDjvZ249+DN1cW+8vqjp4wjWCcZ4yaYRoixVWwyCj
ZCZWEurkYRzJdohaXH7A9unUIe1VEBGu8GGRYIB3OXXDN4orOm+AJyfAGGeOMKhauWOcRgtYCvhd
mB5jTQplFs5zw6w6r0ybpaQXFOVn07PifL4owIX1bEYwuSSYVKL5LHDo3iDl9cFgFnDhSnw3Eqyo
zf4lHYqfVFe82hxetbrl9rIHqK39U4p8H2Va52XO7cgrNARguKsot6JjEiU/igb5oMUqMA2cG1pv
XaD2pbnXMEMtL96U+SZDccHIqaRNMGR9SS2+L3LbBhpfWdH13x2Lnrc9oG2hPWXOq75SGE8NPQMH
v35myVZdyxlUb52pdNXdo4X4nAtji8rJQJ5dWiUIoCNKBE+JXGwexQzDIz0Klrp8KfoMFXaAh5U2
ssgy4xlApPq+4VswKLdV2b3dg9EtEtFhS56m8i0tJ5t57U5bcbK25fKuViXZb8oIkUlxs9eBrBcB
82BzVqqF6lBLsLAlnpJZCLSiO31rC8RiZ3LXCw1AtUCEhLhARP2a1vyypIbml3Uy2+xeW9G1VZFF
pacyfGNlmA+2eldIS0gf/x4IzHHOktd2pcfmFE8DjVMuLO4Y0+3m6qmzEDCO0hzjsJorgJny6DiI
tpI6wOfHmRpSzt1EdbFaOr4j+MJ9U1MxLkCNBzLu6haTIsBKQxXE8AZZpVylsf/UD2nnT5p6vzEB
cgdHQUeC66ktduDyJt8ACv8yoIidpW1Qt+V5AWQpFAyQFXCtMjnUVXtb1HRzpHtJbeCp0vJ2ioc2
8ocRQdQhqm5NxXEVoHnJ4vyYrOq2jTJaClP6FeBGsIzB2GgTKxo61Hbu5b0WwOcFiqdoF8npPGmN
4YfXqHn4VCP80Z6OCiW/OpNc3WkCQ1evFAIBGNnyzRxNx3Em/NTkgC7ElfI5fKbb4hdifyfYqZ8j
o/uO+t+NDSE/n+MLbk7PnQno1rxGlvEDSZ0cgoFL/e9xAS5PcpOf28XJLqtkLr5hwrvfJk2Bt8yw
b+0D5Br1strMpWWSvTWbAkzQImTL9S05AEJ4UY2odjMBsl+cJKGznrilmALoObTc46N8tHvUy9uT
YxO9LavThTBg+hB9F8gK+37fW5uf1kTdszo4br6Mi5dRYRxnXYjHMvPOca59SYg93GJYmSmJ1ZDS
Gk/UKvgxB6qlYScGNQGcnjRrxt3Zd+gBYOorZX6qqW2IemEXKg55bGpW+AGLsHAfAMQ+9GhLHZqB
0rGbimButbVm8/rlGxoYeKWUJDGWyDimqTnZkbUekwalsNVBeQlJNwIf8eByl/VlEVJxbUJFDLDK
idBKeRq8klKzV7b4fKppBdWVe6VKVPS0UUl1rYp7OFc6gLSmzA9Pg84F5eBNFXblTMGONyXGrFIH
Q14BGbeKjq45h7EYSlKeUH7TRLw9bNKjXfFJKkksefuTupKGQWJWXqJmXdgj3xCSrPWoyotNNEAA
lnWBkhdRAA4W4VTcEGnUdkSLxv6h3qNHmkH6CCoDg11tvCxwPFx1LCnFiwhV6yE0YgtHPvOxXynG
WZ7j4ehgo1y4H38+EydCY49ON3MLhu2kQgAQzRbAnSPJXbgf27f2QVIRDuTWJz5ylpBQxTotFsSM
Yvui6f1A5lo943KZXlgLFEpwFJlqIKdhVWtw4MYRinNKSXgSzULCXxNkcUgpEAtMC9HTNTVoAiHt
F+5DvHHDxtJyrKgNh/tgJELvScpOw/4J+62u/IKQh0pApnpDLFHGUrL0kDbaZzzPGyVYigXnP6vu
/KaTmafHSeICINYm9yLdSM046FHrFN8zBwskqMJ5cB53CNr/gfX+B7AesYcKPey/Ruu9rDU4v/hP
sN7v1/xG6ymy/pdsCMFIQ5jjWhqQvN9oPUVReAjEnQaBBIw8iLzfYD3dAJGngcjin6yD8gM1/xus
p8t/0ZCzFBl/TBmsuaL+b8B6Avj6IREMIBAau+BZAtFFkMvROIU/PVGVTe3zzkFQRGtfk8GzkOJv
pUO1YEp1L5f/Az5+9+/87/7aP9hfWEzKDfIQ8210A9B6cs1nXM+5z6MHFtsO2eeXOr/EN9qxfqIH
pL82QfozPqZnHdAGLSHP9pLr/KxcF986gyFhsUvIk4KhDurLHz/ib1Djn47Giin/O3dDYCVt4PDQ
ZzTdMfjx/sFEXJVeKWjXKjdWT/zZtFsfVmJwZm0hhBTJOB0Ty0MrGMH36snqN9j95UpDY2yNLtwX
kn0rix0U0pcOW2bVwG9Er8ilaBRc9mFSNuIxXX6DrsScjbJmqCm4Q5dZU3v7sSqaTVcx18ZvEVdC
ToZidkT35LDZiEMMUos2nxiI2qgfVNuUBXBRYqos5K0g3CnM7OvQvj+JKXjfbeTpvrLb+ZCLRN40
iMWEMAZdJ4lZ+O9hX+qItsxDvNW3UADacB/KDkUAhJHA7/3rUKekOIxQu4LKoi2Or4galyxqXqPV
sHiNYwOWbUFQNhV/0rBm9VS1WD+KtUFHfIx24z7uB2RRedj0KfUSAJoe3IHoqE0T8pFNG+p7vUys
F/sWkUIb7stF313rQVHPhlhG/lic9hVKGG2HyiKh40Gj4I8Fwqr0sfhjv9YLmmtL9NIW7QlWg3ok
7SCXECXvzZBpMwzRYT/EMilTeYMEROUk/WLTyYe6l/+ypwxItdjbD+3Dx67SZq/GzOIoCRDa/nH3
BTIb4oUirvjk+69id/HV6ssUyCS1wP1T7luoHVFG2zdlQcovtwx2LB9u/4RqTvn6fU2GHMR6KWvj
D5BCFHdaFnh7wTLyjw+7L4yKXlD2UdRgFYUxSdb6cN9KURM8TrjH2EsbHxzLeN4fK9IoPvcA2ie1
F7XjXvIWONJhUhX8aUcd4oM91s/vu3QYqnA9quJKALZMPUls7VcHKhzqaQbyuR/fD/GL297gcM3H
ezmyFZWcNsI4GaQTJWK7n9Abi6G/DE5r0HMccl/a64R73DLPFiXDGFOWIN2QSVqcdKF8STw0IxGW
19UG+YFz2C9bMBG/L+dpGx9KIxoOf1yvDekLNQJxFfc1nNmemuh+NvV+Sn8PdKyphEFDCvdHo562
X1pvUAJEAhrZTBUl1W1KhezuA5i7P3f/8ZRCIOe6fpV8HRQqJTLCmrjMiU4RzkSdwqmP9MqJe8Sj
hBYiFP233SpaUYFx+hR8AB37HotKV9MipD72l5jKZgVNMb5+vP2+NVDPPI3UuPa9LkHwbV5WpDN1
vq+55zZfxbBv7cfWZmH6rmhKeOBi6IOJJ26gosDyOvDL94f/eOYg/5QmCT08MV3lImjetxY9a7rX
fXONIZfgQsbj+9DaxleaPXDNY4kw9+OB/dXtx8GPd9ufI/yTwKrYmb9/8/nfXz+S5Qq3nfpppJN2
hiQs0+ma+YVjQ0xRIDqc04zm2LyfuxVzfeyfdx+QX8iPTixf3h/VkWYhGF3FrPf+eKLaAbJjkMaX
KjAz7RqtVmCIN3l/7v6sfb9WSCM+dvet/dj72/3xmgrP3eM6FxSOVeuoydJhycRN9p+9zccxVONQ
TFe74QdaKI2vOXCWxWVqz8aMvrL1dd/D2aIOZXG9Fuhq+/uxWeF+27c+hn8eK0UvwQSSc5T4NkpJ
ItfZn1Ntya9VfPj/9LX7yz4eqffXfezvW//8U+IMP47Fo46lC1/DqqKeIKu/4IY3UIVZcLVECayl
KU4SSkR6lGJhI7KvfZjFqkfVD1FpVCEaOOQylyhy1flWS6u3oepHFos2yKx3IxMFg43GqJaV2DaJ
2fhj2JtKH7v7VpW2P/u0aYK9PI5WQ0YRHGX6vUReQe6Wg2FWR7zWRGouLu592AvLH7t/HBOrXoft
G/NVIS57K5KDSudLrmYcy8a1Vb3e2E7Z3JYHaCJn2k74VnaDoMpPZ0mRrzR/imNK99KtWGllyGOS
PD3qdzqyOO9/fe9eWPsd1Oo1gIC8RO5kceoAbQAZAaY8QJPGOlVpOgTq0ILsEAnVBJqFkE1sJnhR
vQ9QUFCXM+MNaH19WOBhnugX7t+Ngc1efaorzAR69XbvEO/fEjh0ejJWf5fBGz/GfW8E5Wz8GjPc
j0cSxnWxv7Y9oNZZUM/yfj05NH2UGiBJ/DnJuHl7kaUvIhN3rJGOJK52n9J6Esw4jonLATWAAk+K
jBPupQ0SvHqdFZaQHoEgn2DpgZrL80Csu64x1tzzpe6UPJyo1R1RKTgjREFNVaKmug+bPmI0ZOan
aVhP9DXs28auyEW3p7aMAPeuZTjNzadUIcBB/K/zDbLHLqqsh0zvGk8dFuW9K7S3hsRkGzrlUob7
7vuQrsD24Nthjh7hUSuG9ytg30zNnCA4nycvpYZCtiHdWgl8SLnH2rxL9CsGRoAaVSTx0dY9T/Yc
3w0LwrjYzxAvq8St5mihIFgsx0Y2wMEopfKrX+Qy2Jtx+0D3mFVaNEneG3TapBw3uvxVrf9oFuW+
KihD5bY0hftWiy62izlL5wslg7DkE4Ac3/hl/th3ZCa77P1w7iT9+2M2U8cEePv4cWh/4ft70MEm
JCOddeCW1gZC7qwtrRgKZNs2b98cgbFT7psG39JFY1HGl4gXiWc1OZ9jf9K+tYiVa9/6eGB/3vtL
tiX9UWQwlPdjVts6RyAHB7OpmAnEIG+VztcnNrnYFVfZqtInZhvC/ZiFDEMBNug6rZQq9kP7gwlV
q3DfAkmC4lbL6RVjR6MLwHU3R/a5Go173Np1Oq4Az3U1wW06mo+ziUqe935s6H7GtigiN0Tm+yGj
VCQEqpxMVA4pVf39wMfufAcZFhqUUgTT4k5zAJ6NC0ABYXtU7Om2OMbZYdAuSEcawMVeqp+2Ut4I
GWBWxyN6Q09Y8LjKJwnKCZJF/lR+Wks3WY5DhvWSq0aoYRCe+2v3qZ+vkAVFlpT5WRyu0/Oofp1g
MybItdlBruKa8qxnd0p2LHuvlC51dmdlx0HlnjlaysWeelpQ3N9XzM1bxHyW65a5CF+V0WWA5+14
pvEAqHaGR5ae8/Kcr/h8LYeIz3Uww+pqe8hw4945fN9ivw3KXyAqu+E4UmiT3rraNfj8jwMy9Vnm
yevdCggvf1E7F2k/OJ6fAa213wAQUV6f1CcYlTSaMQiGk5G5oJwG6UD7QofxJB/M8jwKONchHyi3
3dmAaz532X0vfytu5EPjXo2w+Qr49HZxAfODhvS2UAsNL3tbr72f/VoP2leEqnBL9qV7g5kIVsKb
c1w8+6z+UB7AgJ3zV0rrzy0aTMsJ87LkjnbdCeqQm95bAaRq856ks3Mxc/HLG+XUfEtJLIdbwNy0
gXOUt9JDJKHN4ZpXbfIbRMSJsAdAJG7kfwPIcVedjcP2ZG6eHuQP0m38c/2RPDe/UHq7oiOOEndQ
vkKLopJrYbzlG7fqU/+q+z+H03Y5j2/RmbNKj9sx9Thh4pCwvg81KMVH8HSrDiUkqKniWkiPuQgj
4g3VvoIbSpNPcxyoYGW7g9meogMENbcojzD9XcfyzMcNSuvgyT90vGETb/0SowonB3DLwEjQZKbG
PY8nUOk4dy0WGuABcf0Qg/MVZJdGGVy5e+suV+vB4WNVZ9OrHs0ltKfACdKzMvtS9IIPXx0fUQxk
hqQ9YX0eDxsCoyfQ2X51Ex+Wt8Hx+h/qNc4oPPtw7OKUHqK/PtLCNJ3DsJwG2qPRGfRMbX7CsqH6
quF5sB2+DKWfqQ9VfmrqW2SUvzdSQAcxSFhJxX+k79Zv1g+L1tns1Tj1WK4lXyJCYZQd76j858/t
6l3wQqIAeFEOjV+/GD9o07nYa2O341yjT7Hs4/xaeSsdpzeHfjbow8zTL7p+mt7WJ6e5qvhVXIm9
Hmgx/QR9RWVC/uZUXhFOX2WuyhYLOY/o51jlPsZy8bkgRjG9ZPFA/KUKKaOrvlQ4yICNdK1n89v0
gALma3tebkrZbWa3gcSfIUwG5N+fHyfThYM2/gBg8RMkr64A+faiGuIEKnEHXT9yhrx9MZP0e7Rz
Qw2vTA+Qu1OegAynP2lFfJW+F/d6UHskaU/qa/wjf2qhZtG/HT3TRe3mNn9pX+qL/EB1ID4kwYgo
vwsR/VSgDvxanPXbZ9Ajj9JJu89+Vq1rgQoHT+PLv+DnmuFyqAMIFEw03efhOD0AfbnICHS63bOa
+NNXsuP8jBytqwfSq3AbPNCScUd/fEpnoKyu4pEVZKsL4bpV/AH8EVM2CcTD9Faeu85VHT6iSxdK
vsY+c+qLroRoQj7WGMWbHuqVyN65Ktnv7KquerBP1YPzJfedZ3CK/nbK38qjEUgNKJs7DZdlJDI8
Jk0/DmHaIP2geyAPr9xu2YEiHcqpFMm4DtHedxWX0ldYUhyOXTU7brdIMdjLwTguD9+jU3wl8zxV
p40btcg9+344yWf6P1MHYdJFmBGSuuy4qt8+8p2e6cdhMgLxzwO2vsYnYKzxBM3Cz7it751X4Nwg
7evYA4VFaR0Xqkp121tcswyPPn5/jCjvHOMg99pj9mVGrugzuVcGaJF3dA7GC4DFmmuv9LSr7cfn
9hodytB8xpPOPkquclpy784qPTSWmkNz0lhTPJ1V3YspR0YeLNaf6x32c1/1+/xzfBMfk28VHuG3
cEpQ3/t7+bMr0Fki5iL+Y9oop2I4UTwKZd3qjokW3So2gc0gMhzg3xSdRG40zjPknh7dC1TtXnEL
I7Y+wa4H1NYAjdeogIWTeMm+FYuEZN+aDTyxT++bjpzKQQasPddhfqbiOZTvCdj/61dDQiOK6VWS
ksHI/HrEPWGo+4tt/YJ/a5FQgQgPEdf4PWQdbQZJAx+zb+0P0LV9k2oZ3EMLQN6ZOz2Mt+2QYJd5
7qlc2bMEkWLTmSn3Tdo9yMwbDVh4U+/BcicEnHOL3EdsT0uYIOwBFbhCbM/UBHtv348sHoIs7K95
vp7ee217223vwu1bcM2IsT/2O4qOqI8gRzfpaM8WHUhrge6UxWClhLX71scxxZnwbOzG+0ie/FTh
4jfR4KBlLypZLbhBHyy5dIziO4AiyPju4r9mpZwzOMlH4L2kVGIYcuO2XSXl8NGS27dikQp+HEOW
gm9pku/2KtsissN9q9uRTR8HdbNP8Rrt8KAXWaAJXkzWN/20l4MHURLctyCw9SGq2zLqQ6jn0ikt
ZC064LXBPLtMOVRGlolobNpLB3f+oGvMx+Pz0kJ3gGp2kIzFOX4UkGS7Gr01h6BSVelI703gnkCH
ZfBd6D6rAOwKgfQysS0Bxz1iGiN25Rl4u02o5ExYDcSoHWPBOxOzbcpT09ntgR7AEtIHoJWuLNpR
SyHKbuIX73TjBdlcO5iKBZOMTNTr9BzgvIX5kG8LbJ0jfrmP4ePYNMnrWY2u1ayUIXAieqL6iLEQ
qOYnuQfrSdajWZF5mkQhbi/RiS6IZ9D+9FJRO9Z7UUV6Lx5/FJNVdXoz0Ix1ZQm2AGBZtKbW4ULu
mzCztt+w2XS4R1A4ONS99oKhgkLmxiCXGVSqeQx6WtbBXlbdf+B9+NgFdpPyIUkMZQHHFD/v3meV
VoG9VARsDji1DX7fprzTiqLz+yDKrEbTcTCOFb90MErT2iHypE2hQrdXWPeu5Pu+LdB1/9eM+/9R
zgAUL5Rb/ptmHCoY/+857fAHTr/+e0tuf+Xvlpxl/WWpoiXnyDbyOLpMH+p3S85W/6JqpcOddXRT
5Qk89K+enPwX1ioKLTfLMXGNsj56cpr1F3KGzDsWnis6viXO/6YnR8+HFuOfbTmhwmqJjqGFggZd
OeUfjbJ41WcI11QgZsnIgL/UP8up7RHTSe/QehTuqVoRFE0twzwZvw4jLuyrdM1nZbydIKfo5nke
EdytaJ6NG7WoCuUFQy9JN+b40JjW1zSL7kbR+68RGCa/hqKW46NwLLIE3nMcIfoCuIqKIIa2qrbC
BYsdyRtVakLRvL3MX1EoaYJthDo3bohAN7Nvxc1plifVw2yyPWD5F0wDsTtIoM5e6rOuQ5aYVgkc
HWwEK0btXbfnQ2aCYVGi5TLFxXadt5X2UU6al7R35bQRGCAWVZAoJOibzgXyn1QPkmMVVTdSrfwH
e2e22ziTbtlX6RdggQySQfJWsyxZsmx5+H1D2Jn5cx4iOPPpz6LrnCp0AY1G3/eN4UxnehLJ+Ia9
18bBm/ZyC36oi4tkA42335lO/8jDd34aZYULZJLOVjW0ok2LmsYiMISFXR1sR5t+wsUdsXf8SlHY
0GrkCVHZ6EZfss71d26y0ah0SYVRuNC7Lz3lDnVeOzGwMpNNLjx8Bpj00Ups2c096mHsOCo8AzAz
1b1l0DxGORzpiFUdr1Oyg12X7uKYJlnUVLIECN4REjwXfrNuiFc74sgBveA2jzTiVERFLe512w9n
MzbuQFhwYzVvmGxuLuEf/YAtUForyclaaoWx+30WyYpQ+S1aPebTwVVW82PfBa+mV385hP309QTa
B9h8m016Y7T+cfmonePCb+MfU+LnkAZLOFcUrdsiYCJqORd0T7hzZEs2OeRnexytNcczktHYOmAS
eECUwayOkRAzmvzkm/2j6M0PrHvZeZ6Ej1cSundsA2NTZk+evRFu8mppjcGL7dMetjkJOR0EUNnu
UxLQqz5G1dAIOmQu8FXrMjEwlecuM0H1Qe6nbstT6zFd86Ko2igoaSA82ZcqAZJgEtE+Lwja8sdf
bRHdTVHUO4tx7gbVz6PQMWMF036uLUHshHsTeXCFnEtVO3wyXcVUaKUfqo71VeOhGJN5OBhkuq0y
ss3dZPS3XYFjw2iCXaItuRqNLF781TgCEfcOpbXPTJjeUakemh4DszMEDKq7aYOdK94iTRz2mI23
Rde9ixwzdBRW6Ra27IYnAbfZiFeaQoIpUngONR2GAAnuKX2NbdjXjd5bTY8ZxLHdVVVU27zw/K2V
QBNvHKrzOcDnDUNC1d6ldQr16CX9rm/b4TW+O3DKE/0Mgs/YVw69vVmTB9qCaSsr8ZuU0EsYTrug
hAlvOU2x78hfBnhbd6tp1gMBjm38MZAnm8v2EIyJgYkM/VkbQlzr19w2H2n6rFwaMlRlm56w+a1t
uRdPp2oHFmqtJ5Bh4wL4A5LbU6DJEUuuFjvPUjTD/rSbM6vaxGPPIHZxZFduue590a50BxSAtt/K
A7WXYXRj9rYLzPDW9NdQNDNcY/xrbn4hU8blASBtmgG4MeAk1bonQn4TEdGKZBZhZ5yYB7P5CiYA
N1bzNY4E2Xlg0qfI/DLn5QWKFsmicHZe2O29PuZRljbRwfBLbGlYgTph5puioK/N9XxUsA7P+YC/
iFLveVRB+Boj2FL5SxGratsm5dfUxWD67Th6QBHPD1PFf+oaIjQSgmsykLyR294V4HT/gBvgDRQx
I19nySuGsMOorh/8I6xh/9bbNGc1oP2xnwugZTicgqiqCZyJ3e1Qt8CI3T8y/Tsx5Fs+0xoWE+MB
1KV/ho4YRHJEwUpMiKpd8+7Bot4Oza8osWko3SpbV6ArcIiToSiktQm8b7+US6KyH28CmwcWai07
9WGC1zyZVDXvxwpTT5c70U1Cf+/0Y0tc6bpOal5dnRT70CVWstXYVI1lKqDMc+ZhWsvs01h37imG
6sGw+rWoTcZrMb1Ikx4n1O0PIXZtv8rF1jZaFnJM5IrEMncx6TMmnpNHVUSvyjw0vroOtAuQi/21
kZbRpueUxOYnbkVgrjMHH5WqC0RYrtGDk9i6LjtQA81sL0ZkhP3iIGZrpDKGGvC02FmUL5oeZZ2T
y7KfYQVIfJ+H4u8gbz9S38nWXq5uDevMI43qDP6fdOxrbl6cXMrFDd5tWhrF2BGsQFvb3yTmsnSP
NNYPOt4woGRN8uik3NB8IlGLxZTNtQNspk4VVCMz23tGZF362D72mmNtKNSTnTX+U2UB3zHAlDhe
+THCNj7J2FCckcmxa8t6k+u2OieyfmwOJdEsV2cZiMWyvzAO54TszRP5uy9JY9gPVW9kTwb5m0/Y
kYqjkUpsK83BTb2t1XZYu9Wr6wR3QBPwB7J3WlB/NfrDO7wt6vpR7Ya6m44V/nGCKe19Qc4OAPzg
qJJ6PiwQBBPi0mTQB83q6g9xf8v8Uz2gk1eevgRkQYLhJcrU9/h3eg52Ux/cZtuYbmEHdMIBZk0m
GYvzUfk7brXPWg/PePYZZUZc/wFR6kXNhUnNMRySULTrebIfYoYqUM62XL9Xd3A3gLFo6MsgxlZa
oyGq/1Su0+3UWP1R3SQRBi78PQQCuidvMXEHa1cN/kOTTTh5mvgvROF33fnZrnec54gCJMnxnMJI
6LZxuEQNVMShFVgaJ8ga0KvoyMpToo1p05vZmkMBMED/kYjkEM4jA1pFtmcRHVzsQ1dT+6xFRfSp
PK/ZJZZBunQPKbqa49e+YpAyFeIzDpM9DjEO+HTNBn98l3rJAFPF3cq8d5ekez7xGo8ZEcMHu7Zi
plsldqAA/iT5q+RZWla/G1ENG/Pwoc3oV4W1eK+xDEKqPUkIY9xA/MZM9lpMt4PXHuC8l/jyTDyA
2AXRYG2kx4g3csVbAQ9iBaP+K21NKCQoqj0FTdRVeOcNo38upvYt7/p5U2GJ2FRYQzyS1SYET2fy
qxYtUP+qAhs3MFFva8K/sscqtfks3lw/VqND7gHamfrbDBXBayX+E0ATmzEZ04d5ao9FEt8Sq2Zc
WrtfdZ+gLdXzLQFKlbgRJKvoA0YQT0QYItq4Z2RobmzioMBUi2oVjkZzmLz4kUSdBjbLfMuTRd9m
py4aauvvoqBzc/DiUz74R035tNbwTo91E2/hLKBMC9+z5ULVIt15vM5HqpX87FtgPEqedckQ6l3R
qGjbwlnY+pFbkThHDJCaGFdr7HOhl+9m7zvNmJyOGE9h2EByEd+GMfZsGuphbQjzu4nEJ3kx8tgY
CRi5PDlZBez4Yq5xh19LskDX5TADvZjKZ2RfV4uF/srt0ud0viwEfDJki20rE0pKhCOrMvAZzM+o
22voix4I1apxblOpBfgMvZ6UiY+ygVw19iV02mjtxZTogc85NtRIhcXycE8dtZ+XrqF7ds3BWo+V
vhHacPaL9jHMkEdU/dgdckNyvIRkKjoG3seAdPrNOPb4F2XdbWe2kn8Vjnqn5KW2Axe6tvsK5X3d
PHUlK6TBAsHiVPGxdmx1z9rWX5UYLB+tnJFpYxs+dze/b88jZIz/EwXjiA6qex09q6csRzCY+GO4
m/E/AwLGOr+webLRjvAejCyyUoEeFn+bjWpbqq74dPujpwC72t2bNpudkXoUqY649JGPIpmfeTXM
FQj1mjSWnt3JGLA+b1wd4sRgY2cF1GbGjA4IRTe6Oy+7pkS0U1h3CvXe6OKoqLvDHLK8so0o3spC
OWvgY29O4u1nr3xERpdiOiiGj7BOf/XAPMI0G69N3P/p7MZepwBYN6pwn0yajbNLhp5OUpYfEQrD
UFrHaPkQ119FgtpRDsl3Y/cn0+cazbgBsGuJb8J6jcLlSxFdsUM58z6500KreW5Ss14q1nLVjeIM
b9Zw96UqH0sL2FnVNM7GTYkobeAhemb8HWUdUPZUfRZw8Hw5ce496TTBGw6TJAtusof+Z+idaSyU
O3EikuizNQYIoqWlVskcPBd9BP0JHSK76thErD5HgJnnZ1kHzy5hJr4f8RvWW6Bdq1yA+NHRV2h0
x0Az2HWsXUR74znDo8iwF0MagGBTPSCHQFEIS7mI4RDAbHPxH8lGHmQYfwfW6zjP25nurYdjVbMd
gZb56ngjLB6sNMEd6v4vqs+/vJ5niBOaa6P+C6NZ4GQbLZnzc7T4Zk5vUD7NLY8/L3ya8SyUcf2W
GP22ZqE/+80ToGZW7Ln37GIeQDnD4N4qIbOkgIxGcjnR9DURPhc+VZoXt5pJdk8qj1VkzKRDaIvC
gNEo4zMGv6d0Fh+lrhBzDAzF2ocy5AlthFuS0E9ETl4ql7WMNYIz4LkALrzlcpSLyEHAYrfebKWh
XqBpijL3O+vZ31YQHHxWTiq7Bw50tVpfJ894ElBvGvlXV1dbzE5nuAVrrzFQlTvbua6T84dOynRn
2eY9Ls1Dl/JUxp5fYWibU+eKfPUTBAkjPUE4Tngh0VyQY+nX3jYas0+4OdR7yv3uiuBM/bt4zEZ/
Bbnn16jkbqLEycIYtwqGEjVyFFAI4AZSS7BgWl480W2LJv4VuOONQE0mAqz1TOE9ub7cYD2/J4lY
qyUibnlpSlwPblDsCn1YiBzQQFlZq5d0iTW2BhhOo8dmg8y02igexko8tIF9iO0aw7R49+dugJ0S
vg+cSMvv3Bj8u8YtFUTxPawfkXB8eeY+KTFUhAs4rcLKOU/BUyeGt4iZZd2wUgyxWk0wLh33lbLi
jelFThlF90wc4VMm+12UsvJDoOm+PNcy1qfSsLoFjlmT9JM9ZVDljvZAPcXE5RE+C45Dt9mbFbKN
tuehQXpUP8z0UVUBP5SXKTflMeqXZVNT0ygDyLCx+HD2Yz2w28cEd9YIV3XFwZWumrp4lIMBSx7s
eZzogxGSx9ouqDvBhQ/2YtxmU3gC5XWeM4/nblBsdaX+VJJvIGQnYHMPzTjYrkhl3gMS5Q8VXQQU
UgL+wFRwSRByMxvzZaFrZizvRVfTvprxl6asS3p2Z3lVbE04ynZU75lcUcYRrurGabfzLtJ/1Iqy
AFwJzXz8SO347fX2t4GqR1PGpQOnBdIPVr1KXuCosIunRYMbmBzmuvoG5OIfC6fu1wz4BmQswy6G
HV1HLP5bo3qXMj2NXu2vQjbz2himu5lclY/BOAhxDoete3ci/5Gj76kHqLeSprf3JuMue+Pa2cOb
aBjBENTKUrkOdkYirp6bcy5W86eVKfztdgxcDmJrWHUHrsud0KZiuxUALSgz8jR9/5JE1ikLRbzz
6xi3WBI/GBnRwkS6En0+MG7iunMBVmL/EZ92VVFE17+cnknyqOUmrXL3aMM5SoVtEjBWfVXhIjME
mzd75ywQFYKLpCUTNjuGAYDbhU+ZM/HcuGbMEmhvggxYJb2cV96i75PQ8/ApnkpSAfZj5NC3W8Pv
IgXIQobxsiTQh6bmsWEx6twW2XC2hx73iSdOwqXlqMaXFAIl5RY8lLL9tHyB+ITCZsg1qjljOrqg
MBYy5GmKGbC1XfgRORK4qpGsh8zclUEDNkGT5GxpuBYJOCHDZTiZzICNlPy76LlBO0/RSbr9h2wz
+oXhhRDdAhaRJuUUyi1BIHQlA7ahU6BnuWPxd+tyUW741xm7dhq/wvX2o91mByFCujtEuJyp3ir3
BQOBvqFLoDgLUg7bwWvzY+a6h2mUDzrOgcgU3tZxQoM5CuMNrLr989j9rmzcogNpjpzcA9Mq+1F1
jn+0InPYAKvdVqKjLijGc1svioa6uQypfsKovbcYxa6GsR+3mCog3f1yQ0aBqUx/zyAW1hkN3ZpK
9JcXYo33yOge8tBYdT5xsX1tvmg82qZRNxuni55aM7rZiXEJ/Z6rOmBV6kzAiOhyqAXHbm0Rt7PK
ovSpzp1fCYEpgIz6c1JFj7MV7jIBBEd0NrwaT6Xrilh7oADGsRT3EJrJ3Ht84rxZj1N+yU3Gl5jf
b3ll3wnfYjgwGZ+lIWy86Ca4B8+mG5MxrCjjMbSpTAxQjaZUawk1tjHtbO8W0Ee8vQ7bt6oh08CM
SPUJ0gIaQL92hN2sy4LJaIm8DohXPOjgt2GKVzkzkZJphMEXcdqegeoh7ItD6NF3GEmOckmPJer6
hGRiIKgeYt1t6VH8jh3WEGB0sziq8LxkmbRa/dKGI7Yhl/LSMt2CHLMfa0PxEC0+6DjN3R1u7id7
bK1DklprI0upLSrpPQxx89/v6UjPYJmQkQehYYBgYIae0OtsXJ/Z58+bIobTNP1YoyfsGjCH+Egb
JNMaoHS9bnhmYhckDgb9dXOEkguEobMuDGTcHU7R5qEuzXjDaOa/6QU/TA373ziNf3I77Cgg9x47
ACl11sGZEgQFi3a9nvsDmJRp/6O1/CGG/Lw3tBQ1/nTMaw6wHBBIV90Ki1hk8F36hEyQVuTnq/9o
OLErb2RZBShwfDr2H6LHDzvh570flMJ//B1V6Aa/nzg0i0ayX9ygQ+AhCtGzvxYL140xNLY5Kf77
TVzStrJZebeXReK4wDGArAbIQZZ3MbazN1TLBtdftsNJy/lTCvesfmBBjeOe+ipJ99x5rO8TzB5x
DZ0a+iSO8MUB+vOm464BfGZ+/fuvhOtj2ynrvRLdon7717+tJxwO//4j4k1rM7U82v/9gaFigcFq
D8wrRnMmgM2eVhI80r/eBHoxef78eRHJKiyBECu4C/wGy08hOmPvdQZSDugTbSSAmxXqxcvD4hF4
7mYmUYy+kAE2+tFT4ZVIuhCS5GY/b63OQizaw23UrV7nXeFv4uxYwVgjKJCoRSKmVmmAW7AuMmPP
SXArIPrjeO/MhXh1SerFGcpZiuxzFpynQ3L20miGosuQV4os3Ma9/DMLo4UM2h/pCdxzR3CYbv1i
WzOVMsYX6NaYTalumULixiAufeA23FgGU8UpKV4nSI57Z1oEDKl1Sh37VyI4WFCc9rtsSu/g8+qz
UbMDt/BY8ox+IAprOQTg6rpiENsq7J5w2jQoqOKtVU3YZssSW5NC9DLamCQZDa1rL3qYbThNPOYq
AgzI5wg6k/iMzDyU4EMeqrD/SxnFqzk2BKUwD0LY0Q3FjT4RXJQLAjEPO9olTeiCKW32QXsj7XhT
UcSJ6JveN3+qDSvZyTAPWNqsu9IZYDrWv5Woro15iRxxUDatij3tc4+5Z+G+ZVbbrzJt/4F//qJp
qnNVn/J8yo/2hMzGcMK1k6ePxMu9ZiqYIP4hOvSBSXaa5UlC7kQ/3pvJe0ize0/GH+in4Rp2znOg
6+MQpBczmTZE3L0xjKffL6eRVrJ8neA12DNL+r4jl7oInpYvW/sWqxLCKTxJ3nicpL9LeBY9E3wW
cdNHCFa/CG3yFM3ixXW8d8dgg9MzlM1j8wNg/cQMSv8etP3R8hO6KYMRbOloV0SDU5oZdiVedHuu
ugSlSURUmjM178tPtwZm7z9mUs77YG6/vD56CkC/uxW4XEa7DwP1RNtf0sinc3NwL7v3OqT+mbk9
8jov9wSPvap2RJA/0yUm3e9maCmv6HOZgHNWimNtOsapae9g7UNQkkXL8wyxpEr2iYAIG7OokarQ
qyEp/mSIcNmY9NWmnFYp+dzrONKclu64mkJN2qo13WsR/JKRO5+amhmU1Q0loNSmvRqTHFDQAB+s
WpfuPiaqJoCPwJjeJ5mUPBy/P0BUkJjmKKFd3NQmu4y8KsstvrBuXc78CCWbveVXx6LI/lJQwXrb
+LwUFV2qCFlCeJ37YchhE7XyxerSPVtK51EsIOy+NdY4dFBpWgx8Q/WoJaFdy+uhq6Tc6RgQDsRb
kFr+e6/NL56VYPcrG1iohgWL7K5UuBjyfvqV6aleGTlMNABW7ZAPfFjfoZoyQJgkhY19Ja2n3g2D
0jvmNbjYU/eMKag/SK8yH/I2/Z5Kn11Ic0tk87eXMQglgGs1FVXPXJDA0wSU9jpjEWHyKsK2inCg
259z7fPyBECwneA8B+o57OzfA/FSqyZk5lqhdoWejnGNd5YPQZpWyM5QXDbAzHznTSbcpOi5uR2r
N+1Z12Dqhx1cwGGrHWOfqzearGCNUsBfR7kj186g02MQRusmo6UsCvfORh25SMTwNxg8OjfbYNoI
WCPNUBw2PaVzkmwUgM1ZbdwCDHya8JL4mnzi6p3E5YsD4XzDGCGN53eooUfhDNfWinZJK/nKYKVJ
du6OxuBaB+jQ9zR21c6XeilTWd4BXN9HxE5wBSkenOlSu9NtBWI/NXC+EtHRvhMR0H8YsR3tQp/D
HDWoddZafipKMLB0NmcpIdG1/6wC+e17bG64bMB1/BHVfKvVkyeq7YR2bTWiz1k4Hn9wubAIVuHH
csHreN52SbA1nOhoO8bD2FQLNta5ZRkm+yn9avroEMhqx7dGNrtkFhcM5tME9mEpFgQ4mvE1roDl
p5nxXIDdqftvI4Jd6vdkE7sm2UREmEkdAem0WB4iILebbj27HQrf2kcu4wWb0DYOmZwuzKlu0pNP
EOJuZQfmuFzAi/b15+tOhKER9Uuat2zznfaq57iBlSNQJVgzJbdjokTExhKuKJCgM2TTrnPyVyLv
A7auUYOaYPpjkG5c+UA8R2YqgPsZsrlCkZn13HjcS73pYZvQRG6V4bO0so09DSSfOV8Bc1xcTO6v
mufWgF+00eo1Vem+0fHJLY2LHfQPScxTcQxgoizyKwZFURvzBHPQcecTYWXeJ9z/v/3826xw37I7
u5doHxqChc3Ss0DDsnXX5oGHK2YQ4j5Wo0nGhCZBiCfL4KPB99t9yYPWKNVXGhXPiCmuGvUREBni
ufowR3rvzVtqkHMMRtUMnLtrOu+Eha8luVgrastjMnn5JuB7mYhPWi3EuBopRc0aZmUwPqUmx9eJ
cNCVW9aBaM8YGXd5/Zqi7OuTZ9Ntf5kRNY7IMMM1+5z7hIN2n7f91eQwIDt3p53pWFeMia2ZuaRf
W8VaWWzbtUEbP7ETq1Ox1+bMiLkSj34CPdZ0PtRsLtur8ARcY1OiTujI66RLZJdiumtP1X+lXf/e
ZK25FklytWONozlNbkNb/vZJ+F1lTvfh52rbtM23mpzPQpVvZU5Z0CVElfV/OR6o/74cb9Qa5Y7+
0eMASACgDtlX3Nq7gO0ETGUWDaX+dnk9Q38U3AwwiiuSz3MrO/jTS5Qa7S2tzDNib2EqhWBvtJco
rhzECzpi+rZ57XIrkTSXeLyidYeMuRwSrgRXK/aU9QcDfRisicnCq2UvaWVfrUIREHJQsBazd7JV
j/iwJg5P00FOANykh3U6iOivxpDQ0NSpbKl8HJ+TEgnJickrFgETpEd8TEfna+hR96fTHaroF0Oz
HHx1v4dJy7S5KH8t93dYRQq1uFwzYqvhTQMEGx15d0zv2MfktiSSLdxgT2fXY9PmawmtUXhEoUDg
jlChXpsuowGFcFYpPotrvJU8Nc2GeApZULe42nlHGnBwSoibprSmY8zI+Kfc99rfQjKfAmGBnt+w
lqMZ2n5IoaJ4ZGL1RC35y3D4LhrD+gatuJ5BW8JC5PJZvJIQjYUmdtWLrGPG/zsYkEST10yU3S6q
MpA8/pOZQXsDv9rYxbI2m9nIVCxIq/AeJPLDjNkLROH4OGXhW2sCNW78bGupBuVlDK29rP9MquSR
IeZbmc57L8mKVVNkp4p2iKkCq5AWFa1n413ovC+7IZYU2uTGG1NI7A2a2Gw8lAUmWjb8a5xoKOcZ
g8Brtod9Zbjvak6wlDYFUzqL/aSXvCsxXzuKyH3oYwIIRHajBEKjMHmwIKODnjXhYUhY16EJU7iy
2XF3RDsATN/m3WViuNp3auSRIT9BQ+fbueK5wovrQGWJn5UCi2OFVbga0p2somsVNx9iBro8jPa8
MRAmNUT7CSDcewsLML/97iGIFicyEwOPjSvLoFPd0FVUjXuxQvQZtj++cimQU6eehDsMR2Q/N8NL
XwczL5lbc9QmJQeZCtttOpJqgDyMnOiRiFxybVBZmAQ8oh0KJ+Y+TZNzq3CvAGvNKPI8A8GUDLrd
kJbqUEfHeQYnHNEQmspmPT+wLrVaZ2BOIJ+CCWFI5SaPOXOrPTtnmFxW9uzW9jdJTunZdI9BdtE0
2bfOmk9jHNlHVmbk8/CStBg3Rw6sIu2RzEf+fHRq7J+43lZznaKVYppXdwV1ZIzVMRhfW8ZCgyif
22o4q17INTv8t7apio3tfgT1L9liGTQa4sAhKj9D4HkubcZ0mp3l1ETDM2ZCsixOMzMRaFZQY5je
E0wwANI3/tbzzEopwdJez2NARFN/dN3ubxEABcvDae+k5qtjfOaZ/IO8GAaNKE82TGYWZsl5tqIZ
ULNwKd/tbTKUFzHnb47LZV2S92QwbAMGuin8vNwZElx8V0cHDK8XNOvmxpkEw8G23YUAdbfMo8l4
QXi+mm2TZ+JUbmKbM4RXjdomPTbdtOwDsd/kIQStYC9H0nRQo+/98Y3xDDNCtM47v+2/S8FapqjD
l2H0PiwxvjGOeO1KrGJoYfTeKOSFKHNm0dNvSzORzWFOh5qtTZRLiLVdiF7dOM612e0zv8PFMESY
NioOEiNvnlJJjnNc6XLjZf0S43FUAbP6yE+/QP2Dzyg+IAVz8XefTRzsylazl69DYqH84ZGF+CP2
UbkxVSRv7GaBTP2RJbT2LGTrQf5hSsa12EZzAQTRu/oJHtti7q31xJF9kLO4upFDocWo0yWiuUn2
/SDIvx2t72EqWyyaCH+j9MDZF+0r67ULnGLNmhjxCXinnW3EpDkXT6kLe6m0+1tQipfe+92kxSYI
/HhNtf5dtx1egyXNuXjMXVAQCyuJ8C2kDlAHSD2fz7YJvKoQTYPZwlmQtIcskYRB4aRF3X2g6yP8
Be8ejZget7IqXpOkW8UFJKLa0UQ+mPO4WFZCUNsQ1att0KFY9hP57UxjvcqKlOTVxHqOHRPU5YB5
ppnkR/ftVyI+ZIptEiPGDhbNyp1yxj0tLRdBnHFIS5sNr76rHmMhk73v49SZy2njqtckbNQ+KOYX
KQwstdy/FHx5um1FTR46AYU7nXdii0pmL9qWzVp5sOyWgCcWOHMUCm7Wq6uZrFth8iV9kRx70V8b
gyxKPXZYUsYixck+TpvZcfdB2XvAk0nnkVieDXvYxoxXkFOW667SHdk6DnLF/MAyJ9xW09AfXOMg
6r67ZRHfmUh7FHpLamdUb21z/P2jPv7/1KT/GzXJcixwOf9nofbLEjz4v9ZfusqRwf1vSu1//tf/
UWr7/2DTi6yal89ypQBP9D9Cbfsftuv50rH/mVgIBul/hNq2+w9BvLcLc8VGscK/+hc8yRb/MB2Y
R4QjEggqbMf5fxJqo4b5D6E2vBMISo7HJ5U2q9H/gAR1ichKtuLVQVctZywH6DlR3b1w6E+98V0P
fQMlmHpSj32PQMxyzylihXmxzbmYqrE8BTjl/LC4eOoWeqhjgzmYqSasB7uKxo2DnGUbTpdJ1/rQ
m8GvNM09spwyJA3sENe2QxmZJA3SBTkS/XDxizx9CTJza+rSfkVQhQhptI0dVXu4GWW7dafM3rNN
ADoa+f461z5BDhqpbWMxdzSXdEG3LNODqPJgV4/Bzisj90QsCmU8zbqwLJ66nrFCickDBaLssQoT
mDLEimhzYC2JVHxf1gkLRpDtYQv3OxrkpXF6yLd1/uJZbFpY9siDyuYDW3VEvGh8TiZAKFshecT+
7e5FPL4Gsc/jM0/1GalCN/rJqQavup6CgWYJJfKq0QCx05QFXZ44l7AFUxdyvTzIofytUXShbm0R
ZlXC2jdouiGrjRj6JHHKTtJ85FVynnojfmtJYE3TJAb/rux9oIKj4Ko6dWDLH/LB/tZNQsPTqJKd
z9FLLPceKLxTVaLYn2ASJ/uwQO5EykAoIhis5NIg8q3G6Wvum3Nhv7IcD042gvVtGg7Ptpliy8s5
36SZs4OkZu0huQayeA7bxF1nRuNcgeAWxyZgupzFUE/DCLeo2wHpl1P+EGdtcuHRNW7NoH5lCNHu
bHwxG3aM0IN/gPRImLoeGXGDPhwqwMq34wF8uqNvc2W9A2NQZ1N7byOZ0ex6gdRPoek9DxnrRXKV
wEuh9ZMk463pn/B7D5QEsmX6moTuW9i1q1aE9pHx0jOrCHuniLX30U1vVVE+mSQhnGyJan4UhF0T
YEOqZDYjPmndm/bs7Jlf6MYIJG1wM9xrI8jXTWC2WwMlBfOrFF9kPdD5ZRXL+Syyd5H+bfHjroQn
vSeHwF0q5b/qwkKJQtECL7kvb0YfY9o2G6ggyELeGbBiMZ3cQ1mbpMCxyPZkju93rCOue0Rfvpoe
ixhZRNPfZWTWp3gsnv1SbJOufYHINj9MuL78OIIya8lz0IT2Q8LQ56A827uFCO1qUUTgTqND5yh9
TkYwfcwH7CN2qyOAlm7LXMBc4zrSK7hqDU72+QZMKTvMQaZO6K+NasYLhxCpLAqsyu1F5Ml0q6Lw
d4GjYyM80+R1ZeHZRF25i1EYrwinwfiZYKtVFM4+1M6NUZeo1C3TOmHJt4xPbwpw0Gp1Rb1VpMrd
80LFQ+djoPPPRkB0B9ktUJS6JnjIdPZqFg7xHUFwnvLy+kOe8u3uusAiruU+uniePGESYZ1O5Poa
mYG5hU780OGu2QZG0++DuGZCV2GoRN27J+4m3jaj0NeBfU/Qql1gl/FdizcYwOuCln5TmlZyiSLP
YlUi1qNleE94Me88grynYej+jhsbATcqmDU5AxUiqkmSwwrdtK9hnnakMMSmI4GBa8j98JzQ+KjL
GCUe4K8AC4v/X+ydx47sTJddX0XosdigCToBPUlvy9s7Iapu1aX3Jsh4ei3y/uhqfRAgaa5JIrMy
y2WSwTjn7L027ckJ2eaq73qNMIX+Ia9qeUpiJ9p4bN/WMuytrZbUhMaTMMj7Y9KMEeS91CkBbxE9
aCfdhZBKgNtk6SGx6FZ2ovl2+wnIrUyxAetatJWJl99tpgGZq2y0Z4QQ5i62UiYmVRmTIcmAu5xK
DPyhdqeiZNqqMRq2keX9EX7w0lgRk26DXh+qbbEvX6FtxTeTF1IOA5Pl7x5veWvZ6kwkMBTfhA71
zw1BSqgmiafx7YMO+2IrCqwipFWh1IUemQzHxjBz8rHYrUpbHzcDjj5KW6ZHHvkM7vRN1gPM2xph
W2Pggeza+jUhvm8dD1QzOq/xi+KtSelpUDUCoBPjc+EizppGkolaG7e80ZprqRe/GdOc+tLAh17I
37kREvadErXVJOSnTRFDZiQx5JOSM5EZewNG9qq3NOIOqWcDAz1dF047k0HmNo1ISJlGplpEYCMd
Q3IaMibd8acf4MAeay91L/iHxjvPiDQ0ekBGHR2mXMnlQbFwWEjItmMoc5Z5NnxK5NO21V5FHD5P
7RjDQPWtOa51NvR9Mv8f1xi8AAM7bU6KcP1uhuqTXKXgnoxMCp7hoaXDM6X2vaeL+C6MGcX5HYwK
4ST2Zir5J1oR31PLsMRNnJpNboX4oLRtkYqrFSAEHArX3xlpWK0RPBAykfqnjMIWHgcRrirLu42u
X73BVredmxTEP6K48orkk/0/IYeEx6wUfnRWun2pe8zX6omptV3cYD6o8ebks8mEcXo+j1ddBjhc
shN7O0UTplBVbwNXgMtJEa4rq3m1Oic6mB3+fgPl1DaROBOAPY7IayjA6ax0yCQ2po1eOeIAy3A2
rEq39Y9ldYeQJnwec+2Qj/WWRDZFwSS+JjSZV5VEGE8tm8Wn+zPlnvFUoFco8zfDldWs/nuFmP27
IMhjqzqOmXyKNwyG2ltmrJlmHZN4vwzVjb5595y0PoBER1FRkfgTzKAOt3Wdve+q/JFmClGz2jyH
HInwswPzLuAfsBrPuCcMe5sUWvw2pTTJ2uDgmUhBTIqWnShImSORqntNB/HoxeN9WxgRfTo0qHZt
0rDs7SdgrM8sS4x9o+6VRMSvSAyYjxlK3LgxkYM+O5h12JU6BZFTblKGO49iDgv20N5vap01j94F
SrKoDd5GZ/plTh0wjrgQGz+5OKEpPgY9BBHsSmAmjnHjMdI+RxGTsZaewocdeYhBg49IV/Koi1w8
FdTvGNIy9xI1SjwNbvM6COAqzCCGnefV4YPt0K9qSBc7qCkzsJpoginpCNfJHh8EYq2rNVA5m0qr
Dk6IxzeIvmuN4CDbaZLHFJTefvAMxH29Zd8mkvfDFqWz8xvKPqtGj5tK8afECkH41kWa03fk6RdI
QyTnkD9EJ97YKTKO9zJKJ4YhRrBvJoNcDMht9Ea7i1M8pDmj55oJoA+87snvOIgJJR9+jwjHK6d+
iL1WX9eB3hIOgdSxLB95q3AxQdE69p3VM4pV+cXKGiDhNSlzBBCuk9rr+VAQ+Td4JOwxjp6c5G7e
Zw252plZQDxCBOnYz+tnrr075hMpgt8YmINu01Zv70yJoLHxfnkBU9TWUD62B5Q+UamKa8x2lbWa
lmmmxFrEwbfJxR8IAeGtVTG30+YDJ228ZJtiF6SvDi6LWc0fhuA2ABbhHPJCv/NgcCuGo5IoWqv3
3wOziulMBt56oJ13J9HBpsqWO4sEaicsX0biEBHCVFCcqHG3bU6C4khc8ntwV1jxNXDl+B2S2hOJ
SL1PrfXILPITGVRJ/2k4Ttg8WI9YQTxiRzNRXxzpxbcGhyU6PdS4joQziSwJQU24LteQwEtlNN9B
x+fotrFz6w3irKJcww/wx6JPeiZasN8keoKU0cHaOLZOuzXcOdRbEwyMYToz6QziOweJehhrL14v
4NjJaCO9Sr8tAy0CtpJ+VR44iVYa06EMxte6bLd1BWkN9xX4i6G5Ivgfjonr6ge7ocEZ43vyPHqm
IN1kTiwm+x7wDzNZ2YpTGltD+UUu3SrFgn8mhs5EmMdE0TTjl4VjRulBNHo5wGSav2f5xgXjFgnU
oTB8QUKOwWMlNfQHhKevqLGSjCGwHr0gsXfXYhi/CJno0duVFWtg5zCcCV4cXUP/NJPXl7yZ5Yb1
+Rjp1b3WmQDWM5VAyyOIkyPOTACTGAO6zLi5jibTsKBCDL7k1yw3coFRDvLdQESEm5RsGku3fc4N
2JRTsx2cUkIiYNCYDfgZVUjPspjAquluBwihmb3nAc1T0rthb9Z0Mo1Jpbu+q2+01o33hk2cUZSG
dD3MBUrYn0MXvYgdzRMQmxhOekrTyfQYXUn2llsrBxCAQ/qzq0fssn3irv1MoR0Iuqca9uOm9WJq
OhXuQpNEvXxyhznC777GqLGDNugd2Z6o2n0oh37rRp9OOqSX7gsxVkj9kNzmdm+vu1gSFGq053LM
wmOg2eIyDqeJWckeC6l/DCsRXQ1CPXeMGw7It5Nbz2VulMChIPQMKh2e7CvJvS9lxHhrTEX8QEDW
3qgdZBA+G+QoTR6MHFSJXX/7eqQ/agnsFklwzzYrmAmmQTJtYjW8axI9oa2ISE5D760wY5SNnUT8
a+Nd5JRsE6IPkiJaddLqHlG5+mst9N6TsTxMzRAd9IL4kMx9F4mzR+93cWX0Gdk+GoJcvGrNNRKI
mjufQrSGeGImXLSYZdziY3qHV7BTNF11Jg2UH5pF3jzJevPKFulYi/ThSGFyTovkJFDhoRAJ8vJc
Zyb2UB25F1VxEyHELUZfHvqZ0TV5wWlJ8c2VzXaXGnDVpPi6epi6WeRou3DUb4UzuqfAvgy5FOAX
6o8hgR7fx/aD1gLh8XU0UzYquXMcvaTS+3BG645z967o09eAzLqT383+L8xuDmEdbOyXH1Sq0TjU
VXqoA7xbbcWFo7KMbaAzJHLVqxnm5jkoOY+jxqMsnFWtsqzStT0ffkwfJVUQ7YPIz86B75vHoEEA
MOvYptw6QLdEkSl9yHCpdjvIkWCKQhz9Cb2fO0vNQpP/qR1cBd3MhBfie+0GJdAjC8993FvscXI2
kSjt483QUI5sLakYkuS3sUD9NmsHJ+hoiYHXx9JOfR2G58YOCcrsvrSeorcBKEiLGunW1DQ33jh5
uzh14UDlY7da/v8cOTdVD4qo3rNP+FfsE2lq9smPegt2YHiuKjD0IrSztW4gryUahMZuLx+Fyt+x
0d7CfiYQTsoJMBf7KPYyT0Zd5ofCd8FHhTikgyj8zW6oYV8fEn4T2XvdtJ/lGMxZvtoDVJzE6B8M
z0i3aYfqfUAJSVLMja46RWu7oresty/of5gBO9E1dLMvZgQGM/xCQNbaazp7ZcwVPfUBM0RXpDMU
d7bYoBnU9eDZJVoS4uL0LYv3lqHTo2l+O8p/yUe8RmaKEHcACpn2VrqySJnbZ9FtPsmJ8FVXbkat
PPYEpQXRiDTM7T6N2jgUEVsmBcUUZvZdEhq/YOy3APCOIPTfO3qAJ6zGNJuVi/6oTw5EP6igBdGW
WHB4jA+fjsTKrrt91072NkypbZoJQ2JofoMA8q83/eT7v0w6ZXjqcfwwaKIzFnrhPAqET9NOOPHN
jqnSBJZrQoMXojbqU5RX3Qh0LNYTc2cH3n6M8+RistVf42MNt3oGbh959qkUWzvnw5gwhU+28SVH
Ml6yZq4B6IxwXDrnQENuHCdwx0rLwKjKq8j0ftYrwFnKIX41t9UG4omNKnpgTk2KxCzUiG7hPCP1
t2S6QeKGI54INdQDpbXW4qld+VTAsBbTQ5ONkMWyu7QgY2W2NVLrrhh+HWKXAYeWjbfVc+R2e0ng
SR41L74m8NdE2V3rZ+22jX+ZkUa+t53NI49Zqus+Rx0LWkkrRJk3nNdQ+UiUG/NvRhTj3oTHKQLg
ZHYjiS+BJZgTdDmaNOCJpsNhWXzoDHPr2nms9SQD1t1t0sDSV6bQZ458/4GC9TBYXOV8q70xuZYQ
/4Eox4F71amri7e/HEv2LIwtiIdaxeLLS6Iv+oaMth/HMO+3qWXxATVvqZO+S2duER9FwydnAIsS
Lik2ePlJi6bNOmQf+B2vw9ihxWKklwVyk0ba0e1AYuloChpgZiV8WsKe8RtjMkmiYivYKSNOc3Dl
dfpRdEF1oag664l2VzFdpdtzGzbJUzxUj15UgSfr/F3C/obN0QPnSBdW90U8fDsm6JnWcF6R9t2U
+IkELYomqR5oMJ1AH3zGASAEkYldlSYn3SPBUcxCwC48wHdtDWCuLGrayhLWXdM5OOpGVtxBROxa
X5Xf/FZSfDPre86Fs1XhuE08+dKC1vGL8XccpPXGaKarFuOjGJmmyHw9JPHXoBsPrpIb3R+OKi3e
hwxvQ1LSP7JTiKp99gEQneG0HL8MtK44azl9+BwoVG6ESduUMuHIfB0RYmg8W459nCqUZMRg+C0+
x6p7L2v7SVIFyDLZZSzmBOceWlwsFvogFWn7nGyPiJAg/tkDU27N4gNlEJhWRrJmpvnlRf6G7iiB
m/AzaNtkLzbDrFUStA8uVQgmWZ7ytBroRruZvOqTNvBddBT5V1lbKw2rpdVILqx6Wq6URCiZiela
dvVnZ4ozbvRjKW3aKmPxMtpk23ezkS9lX9bp9D3L7HsSx0ILOMKzubrxckKt9qPhfcHhfBeDjS9s
dgxjiN4C9rytVXXWrLuMnCWtfin435FR3fkcU6FHKkuMWAQ2pJJ8sNg/Vnaww47KP2DRxzUHzLNt
bG0d10W9JYgdqhvme03P3jqytUdyXPR1kIiX1GLG5p18m/5HybcretAdJiKaoeOfivn4ukoJldXI
Sss99R55OaHSgaWOFlPIJKXb4svoD1l5N52NwgOg6bH3+q3Z9Qke2YLEovJ7og/mFIAUrQhQY+9p
B6d/qFUujmQ/RPQ41jaOta2Q8yeCmMofs3XmDcGx8yNsoG1EVZ4x4A6KrYZ4J0efysmm857EOAI0
ll7DBpNhFXLfDLp1NKKhWatgxFwY/QL8v2ri6OxGMQ7egKYKLh4io5uTRvP0nDGaiA6iqqHP6wFJ
VEG4SXImsVpDW0pUnHVab65NHQAsalK19VpqzCbqy1U8oe5pg3K6aJxWZlZjyM9rerIGFFm3Ekdh
IDYYSaANKzSzWpF8OFEoj6Ne4zyATqBx6K/sEf6q585Twth2CPnbW8iREExrNMxzGvwusFuPPVAP
9mKwn0MyCoi2cGzjo8h+1xD6nz2ctUXT9sBS9eTcTgYsNteWR4xqBWG2esZy3eyMHn1kEJvsMQz6
kpbYRgU7Layw1q5Fa6CSHlioL7pjCEVmXYP1gACh4UdnutzY1aEZmv7GvlX9b72yxBoPq8dVbmLb
GBk7U5vKjRyGp8nUEZBqD6qy0Ai5tCR01wd1ilguLeBPmoZcpVlJNkOFVIProjiYI/gN0aXtxrfd
ivis4mWiC9eE4VPlZwCfk/g17UAd2FLcDixavlGb+9jx7/RaPBnRhDbIi+Kr02DTj8PMwllgP2DL
RAwRCcqWdPhsovCpw7yJJjRk3cE1K0t0vZDDHj1iy1gNfBRdm6zGaYzeqJvgBXl0gFZJxRWiolEP
TICz0yOUEyW+zl7Eivw7UbQ722C3NoU1R0qgXxpfDduwM6HWIA420ewVCd7xgrXKIYkKhjhAhLqc
tnHy2kxadSdC8LfICrKuCBHLxe0W8TGqeVzevv7CBrdZu5Wbnkx6IuxAst99qeFZMp/D1K2PqU8R
hknRutVD9au1c4fj2iphPGAaz+rnPIABYNlBtma2TpEHOEXLg4+qB4MqDVQUA+JDulLZ3gRZvkoH
6u16eKHbD8sGvWc7nUYr/5KwOluTICClOe/CKW5VGKIEQC8zwGiEr/NWtMAuHb94HF3+KP3ec6Gz
jnT1G1uyH/5lupKcJ1oYGOn0bWXTUAhTzoFCkaebrAjAQOUxkhDWS97qkLjHZsJJrMe7RBTZwRjb
AxAQTnzMCKKbDJTW67Z5xIb6CMoB91lCAaeDp8sJ7dYC97G1glu2BbT+lb+ljZmSVGttXM5xvzWh
oSqc3H5KQ4E5xMPUoLj0XXrprZ59YLBFEBj+yacve2qurh6Y5KUz9rPi6gHqjOEnbL7FPp+Smypv
fjWy44jN3lHR7Z1xvMTY3en/4gutEOQ77qyvHu7SuTaw1JbtzLXLX52RyWGUOuy59PpbEYfgRzlV
Cu0uC8BPf2+O8pXpIoZV3BmmSx5s/0fxlgy2+PZG7HB6xU+R4SHn2IutDytot2aaf+EwGUP/vpwc
DK4msSe+vJi6w/QVLVU+OPeNvYHbnQJmTbeuExIZ2v5q3RRnZvvCLk/s4t676UeypZ2EbGyqVnzH
2dPQd2/kzJ3mn9XY6RVS95kd676z3lDirJlYUGyNJ7Ll2FvJfRAX5zC/rSGK+OZ0J3Xnwe/bTRfs
HTW8maZ74ZPEH7QxpwIvQLBpbQT/MauPRUyssTdZIlfQczZNaW8zFqmmm+sTlJ9I8ih1qulqVSyV
cW48epN6IrD1baTRQdLwZnSHS+5UZ0uWz5l44l3bcJYe0VrBQUJCM/pQPPrb+fPqNRq6eXLLr7wB
rYEx6z7o2l+yoqulEggBTk+tPcoV4no146MDKQ/WFGMAyRCRNjlXRkFvvbIawuSn+h4F0mvtgT9t
Wq4A5oPpeCsNqX/iqDsnmc0d5Y5x9jtwFui+SX3f+veF4YCTjECYTbsZqF+wLSaQ0kbsZO4cWz8h
rbnWTW+tqlR7GosGsJW8TxI6VZrrM6yJmmSfZcnLqI1fTBVJf2s7CGThndWnD3AeUYRlw2GE6SYy
5gatBss5DcSqGsQt5uhd0kdfZcbANapxs44xKAE0vdJA6e+aBEA6unnr3ATiF42tczYNcIxJYPOH
5KD74b4gYKekSs5BtbA8iv4udMZtxzGiGdM1hsCFCvXYJxHuCjbemgVMYdqjpD8EgYbsHl2iw9Sl
IlW5GpkqGRv0U2CL7P4xoAncadS0frEfBbYAFsWLWcZb4rIe5wO/05KPMqPrwTWtHG4kyO7Bgv5s
uW9ARc6N5t9kqY2u13tm0P4m03KT2OOZCpvlqtZfiWaFUzX9KSyPEJe8vQdkAMHNQfNdDlJbS6M4
s/VArCeOpo6euyV2SARPJt2Hiv0LxumbMY5viqT6YHz93o7ewUi6CRxzvnfl70IUCJL9i4BjAzAW
bd908jrtUxntV5+LZ+Blzy26OFZA56vonKcpdbaaZh6drn5hjvlLsVfsg1+6HdwL1f5J6+gZ0N4u
tdN7Zs5HmSuMJQxa0Vf4RXKro9Ut6ycn6jcMqXaxn32iND4rx3oswpjMhR57KB39bjP16Uej6Q9N
1r7nnPVaUV36KHkDGPIuwU6sQ2FthtQ9pHl+pxjBWiWzb8weu3o2zeaI3XP/FLnJhmsM7Ibw2bSM
O6TBG8vzvvhbV7WM1hFAMRRjOpM0h+tnbaBXG5+YL30Hk3dTh+ZNm6W/MgTroZscsii8xGq88dDu
WVpxVZY4N1b1HQM3bdLhbGv9m8VJ5ThMoCYjRwmNWF+/z9r4vchNMk1N+nkUuD2LCSfYq63ZFxsn
hk6zsXJrvD/VTeT6B2tgmKJ38tZS1a00ydFS1o2WG7SfuV564akN0ktvyCeaS48N15SVYiJSzvyD
SREFxqHN6mmjWZs8Ts/cvOsr6qeHwpaky6/DnFak03dnp5yrr6bZZqD93Vtid2sWcMQvfjFFhDV6
BzgNd0F4Z0B5iSrSBWP6V6wzSFjdFjxaUNC0wssS5Baw06DalQ1EkvBWDNnB74onQ4BTtZBTljaw
kLLednp1S+LktncfrUQe7clCnECHPzTf7KmwAKHTAnKnR9eZuzFykVvfqkEQFWve+Vr9aY3RIWyq
fZSrS8AUtVWKeNL2V97HD6BeSMwMVpbrvk7er8CfwAmOv0usuU5gmDddmz4EBN2Pz9KoP2S/G5r2
Itv2LRLTu9sbOL79l4hEtFUBQV603e/JjK+CLjhjEcIi4LYQnNLRp4JT2JmbWEOM6OJCDtG6D+hi
4LydpU8vLmcYnZZX3DP7ANsxBucAmDAfk6zg/uB7xhsXmdseuzOg3mpdiEeD8FKwccYz0y1MGsh3
Q/dEjXOIBULXgdNeqpCfrs467YfKAnZlNBx+NJ7I7mDP+z3xfIAU0ven3WjcYgh7KjOiuK37UcWv
rWwesXlAnGerrve0y4HGVRF1XbXTtIgGte1vHUP8mX9vOjn3uuWfUcFeMcfaqwbs1mr+hbkwHt0c
LmQc+Zcx7B/8aA5d40iJ4mczN3fdUL64QKDUFbIkcSmjoA6Jhn1me2cNPsF6ftGY16+9G1Luxd9m
G3XEwzpPpYmIOdq5c2AwfMTi0UNSInq1SXP/02zRylqW/aArxZXcx9NExCfsQDrDY8sYUb1Yqt8n
NoxGDY8q8VmOoCkCnSVlKl91xM3RYG5T7SqNvFwRlbSRozw07nDrBxDbdXEMZEtWuXudEFGHEbge
ZR3F29DTxJ6eBgVmOJ4Ontffivg9nFuZsvxOpPdJt/XoFMxAkVHjs/+s/WdGNIcwyL4D4V2DKEjW
k1MfPch7KnAegjzZyj46egUdnN4i2Z5RjtbCllYskZhZ97Tw1j1OloJp2sZmQp5lJd4ByVuZ9qBK
uGqt3QLMpstYdZ10OdIFZANMoIq1sOgAjLmJl6a6hO345mAXWTP9gVbV3joeKDs/0Un8Kg++yfKI
auJqT9GhYz9xQsm9aBr/v/zz/yD/NEHgWstb9Xv8H+F3ufnoPv7b90L4vfnIv//j325Ttupl/r8I
P//1Tf8Sfvri34kqN1w0mobPoe3/l9RM3fp3XXcc13ZN3WQV5al/IXotd37GNVzHMzxPuA7c3Lbk
bP6Pf7Osf0fxaYOL4RfN3+v9Pyk/Df0fyk++gJLQ9H2DP8OAJTwna/7+eCALtP2PfzP+e4Pspxgd
g9TB2D1ngEfxXlcnd4bXZkH0gg9+XY1Ko0szmptee0w9zMi0N0f2d+RS5508T+CH18UcTz7OcXA1
lAMwScw5ZtSALojhE+JUgCCwtr2JhqvA+2KxFtvp2pqj0GXTfY41OxTV0ijHkgASRiH4N6Di+OlO
zLnqymIrQBbvsEmikZ7sjDeoHPulorOzblqfnLkl2r1loLLc+7lBVICAbzxN0G5JMdUOy1NmaCCH
Wu7Wc757modAW7X0ZeErVBM0gOVmgSzAZMw3qQ0wYnnIfoUGkkIL8vPi5YnlJp6xDMu9nx8wFTTH
sOltjTEkyq1BHCYV/Zkc95Ce5dgtuNGNPj83rC7ADM0tFifz5LfAB/7e68pNnrKwMicd1niXO2QP
IM6VglYLLpIupq/d93Xs7soAJLEi9beF+uNZYXH+uUkMErkcJ/XgsgezzjQmV2/wWb5N26zOsRNf
aPmobXuTOzYw2pZEBhT3uEubHNmB99upyK+gkYknR8/eMoXHlC3PL4+cyBXGvXumuhSOkeNRtXvF
GQU7geahu/E87b336PRYA/CYWkvXhj8SY+KgjmBevZJN73IZqKEydaZxHRGOTqu0C3jbIOXvkoZK
gEbMUfMsKoY25PrZG9FFm/5YhVFcB59kE/6aq2yJ/nPZ1DFqIbWOOXhnfoZSkTU1UvMXum5ea42H
RgPlD3Coda0am8ILSimQxOFxIklhTP3p4owQLhsbjWGo2RE44IajsyNWXeL0J+vRgjNT5Dci8ok3
zxu2rzIcyClKB0Y/jcQNU2uUFAgxvNl7aObyUriBuFggVEs5EpDA8OSiZzFyD0+9LM/Nc7INo/ot
Mz+0nfMLnMTBJt5oe4N//YqXyLoa81/dtdHLoJkTE5totzwHLcu6sge+nUxQTwhxCARKmn0nuhYV
WKEujCKni3Ri3g872/vY41xFwKWagMlJ4lv39tRfnb7hnF9YEEliuTt0E//L12Tz3kTpTdyFKExS
Ogqa6euHiYu0WYTdqfHL7kS9oZjyz3eXL/7cFORGw3WDKgqLmb4SKRaG4DdT0Jx/wrpSndbWqFxv
45ghruE4gElxj6bsGZYxblMwJWQvrZZ8NHvkZKkt5y7DE7KoAogxBFMTDjfI1Ua0REh2/Y7UWhyQ
WG+dQhiEgN6lEb2cKvHM7eDlv5ZcMiRC8KEgNPjM9VI+JJIA/t6tXLFpDC63OvAitf6decRXLEoI
c84Yl9mHsPnkPN9iXMP+8pQjijo15Hm1DPcOy5f8BsAgru6BCh1bIUsCCDsNL1VcDahOHOJP9DKE
X1XPCZlIs5tTapIKnjnJ7xTZPZJLk/Sx+WaakSnLveVrIwStJM3sfTuPaNvAszfKQMYDTPFQDb7a
iooethv4H1bjZ7uWqexp+ZNUHn4YcQMeKSybk022PO71UVsP80Nywuj6sL+afLdGVqcMsi8ERXnB
5HrkwF7XxDVQ45QZExJIae6SefuTK9jptXN0GBvEqJBbvYC5AzPzYBEUoZO3Gxf1HohstAM8Me2G
pHsm6sQ51dSkO7MsnhzUf5t4YAiRa5IBVwAgS5tgvXOp5GPsLH8jY4fkmskiLK6l+RUWlxYQKchz
7QtVkX9EhW70Bco+hIiLvMahbGLCPPNZ+jm+sP3PDENZwyb0YkaKJVZVnD8E2i0HwDRzXZZ7ZKc+
MGqpdoGB0y+ewyUcSj+19udgiaCfL14Z/AKgaohFXST7cdLJk9ak8iQI5iXIuAHkDArhZA7mbxPR
0JbKW+ws1d672RCcgJpahx7NZvtut9+hAdoFVjDTSTWH2bpr0+ZMZbKeIjeOYIJ4zp/Yo+WzvDLD
y70ZK5/Z0fzqFJ34JgjKFjYjkhZimA+ehOdK2MuumY51MXnHOJcuJneNqcNESqumBEDvB1mTvfiP
/315OCwQm1SF16mNvL9vQ5sgD9GxuS5vynJDm6Q42aNzyczpUxYGhvoEaqAYEDTYFbgtsBng+HP6
eAl6/Ezn6EjnAzQldV7NQ/PGhFMb1Iy2GNT6J3UzulZ5cJgatTMoziuaiwT5vM9MHGo9ps1t7yc0
dQwAXzE1w2kOpovRGCVzXi7yc6CW8WmaRUv6ED0iD9Z2fV6FWz+RDXY4tz/o9rCpa3Kxlxs1Nixg
ZYHB2WWaRpiRk/jVMcL1vACE8kStkjQODpnDtaBqqs0CF1pYQz83y9da1d+DUO52y/K23Fjzsvfz
UB8b5tSx1s/14pw/SOebw+ywnP2hPqdxLHeXGw8PxpqmOz5i0V2SMEHyCbQR0HYgT8tNZ8CEodb6
uwbliiU96qj8CtqdLR40rXJoMBDUvfxec/7ly9/yj4cq0LV94eS0B0khdImDCTrvCPWNDLkBB/sK
jcZrawu4BJ3UT8tNq2Vi0+a8I6Ueiovh1jXuOPtPzv4LH7UWnU2hbVRRjQezeNICh9FUMR+ZkSBs
zRw4l5Zz018SwIUDjMLr0Jfo8zkIoFU7VvQ5h3kcJMN3dO7bhG+MPcK/W9dkYa6tFL9Lm+7HOZR3
ySUlbwaewXJXzEHiyzM/TxtYJ3uKv5/nlpcuL0gCUR3d4ZeVEcHoygQrBnOO5ZE3vynJnPry8/Dv
PctJISKytNdOSHLn/K1lGhIMs7yPFRPh4ZzU5V4Urk10jVpjkh1PIskw/qEEgpbqH4dK8/ahi/w7
borvOB/+ldxZV6XaGb5/vySP/mSQ/s1njRsUFMvd5emf1/zvvua2IwFu9JjQqpIa9HOTF25zMOph
8/Olf3z/8sQSe7rc68daA6Jsib+nXlXlMQOZ+SysG5KN1nAK5g07dseRBb0fyx162ewwWkgEfy6h
Pw+Xe4MSsw9mvrguj5fL7M/DnA4suRrTCTUFxkxDRxo1J9+YoIK47M7giL/4sPk8soUHeqKFFLZA
wpYb4mwQ7npd7x2GWq4lwNvLcjMy0MZPMbAuOXG7qQzSJwPTnVU3LNGnaepBL6gStinlerCfwnbb
1weENETPV3Po+XJ39OcQ+EwziOb6x1P/5VXkaDCqGoFf/H1Vse31sjoql9UHKAO7j3a+Ui33lhvS
YckKWO5WqaOgcc4vomqpEVzNd9V8ohgRqgPkh9ydrJHT9eenmK0NvNQdh+wcllG6KWtqgdXftKO/
P/y/fuXnRwYzzGz5icvXxtb0jv1MuOHL/3hVNEXe9PeZv3eX3/73D1leujyOa5dXLY///safH4Wt
rCYbygFI7roTC8R//mP/+Cv+/tk/T//89P+Lr5U5aq5ab8iZSYOjghbfUo/GDDtNh+jNtiJjUYe3
ORZixC4mTdIA6xsM7mrTSbLlBlW8JLE3bEq/ekkR1rKZVfauaHSBf9K9w8FRvVEK/2GL/gEadHYd
0KqplVbsSpOXG6UgncC06fu00fNo0yXqkzQ4OSDLRYQEMg9sa9O2zrTNYr/bdWX3ZJUxVxqPSbzi
irJyGIcr6clNz5wBABPiDEbz7uCeGUfSqYubVWIWROLM/+bcYptk3+4yjQuf4+46OaUwxFLKdjJl
OBc6gj3bIloPTZXtq6L7DpxoTiCRAcLO4Z3c33jrOG9egoPGrRJQLC4URGIwp9H4hSWGxvNuKGep
Tw26Wzl4I9zeOeWcLoe0TU+RxvuWteJcll3P0hej9uiKmyj6ktNnhuUpseZ4l0SDOltEr92AdNa1
0McALdkW5Qgg1tpbXXVrVGHHR1WTAxT2X8DONpXu47UM6EgQxIO0hMqt/5/snVlz29aatf9KV9/j
FDawgQ1c9EVzFilSFEVTsm9QlBxhnmf8+u+Bkz6V45Mvrr7vVMVxkrJEkcDGO6z1rKp51ZT93dJA
Is8DjJS0mIA/ik5uvMQAt814Y1UwzqDMajDO7HWQmO8oQZ5dRhO3Ln3X226N2Fg8jYiL0opat6yg
7oT6uRwVrLEQ+QW/g2vXZ3Qcsi2Wvv1tch1wBWBCH/IY9JdOwAS4RGxBdNnboQINkdpkCKFjXFYJ
Q2nXacjtqIPVUPm3enCjQwzdesnghEQY2sd1Jli5oJRhImit4Rcnm7BgSChM5x5xpe+Bd/P6ZTdt
9CC8Inz74inDoyLRjpNNAZpSrWaWLbZD40EyQ4AXFIO56332mj3bV5PMngDE9yWUzotTJKfeBcMG
vjLmevKfWoIAUVXDODE0+A11scIYOWdyu1utLwmRTdvHjCCm7xouUf5GvRbj5GJYneP64oCrpSDb
NOCYDCmwyMQECgu2xJIJicL6kxtWBFn6TbXXFTSMbhyhZbE0TbXkVJRyMdRcrwI8CGoZe9uVqMNy
FICyH7k428ncDAbmz9btz0aE4cGX8I+a5t2YiyxHV8NDX7xq0uFYRfIAgqPCduYsWZFIaqLGOjoz
Kz3pkEwZbhwdpNGZqA7UJcOTOep4clGEZVb8VprWu1VbFzzU+ltR568FR9Ry7IikdspWX/bDVG2N
qe+OeKLCWrIyGegiQeKDEurmvGRz4XkVirpsJVndoJsUz6xv6vOYfbI+eskhax04WRf6EHD2XdVj
qbu4TIv8ofQHyQBL+z4JcctCb0Nkys4tXLy3ERLR1Cd1KE7YOI5xHS6zrv7uBYm18qT7Yqmy3hFF
HtVyKyWaidKegV4tolkcF6TrSo/bzdpPTLUo85x1rxEHhQbqsU5IH+i99jeKXMT/AyN9j8MpT7t6
De5qG7ZKX6bYL1MnIJ7UIvMYQ9yawOdveazzDHCHVR0k1dLMOflUSRHaMPcxioyBfuC9EjYeLSs7
Qk2d7DASvRT4xoG2xZtAschAuXOIdezk2oDLJUITvVEg1vrGJaWTM2qpj0gqw4YeVw500U3NjrQ/
+1iyN62NiG8WNYP9ce2sWTmG/j20jQPbKsRWfXif+mQpnQCRmuEHiB2By4J7OXpGdcOGR9CMPmZE
e/BGGzfMh59FSIKi41Zqx444szQu3+LOmIKfqSP/RYr4q+sNu8nOEQwRj1vn8Xec15hVJvbtkWTn
FEgzfUltZ+Oy+8C31J7xRtUmIe3EZl0I3M5WkIbleo6iWjdFmG/c0SSbq0CtIwhOCId76/ffBqdc
ulP/pfGTPfMrRLN18gKs8wsML7SwuMaGOjggcHrKDJJvsw2Ad+yKKtq7wNvXADRwxfWkMuuffQBm
sRfdpyOyXUyOJEM51W2yicsvLJBZwBY8ifkNypwgRuo1B2eDPHRi6a01MO7LNi6yVWFmBkAQ0F1D
G74XRHQn7AkBYm37mJV/izSQtW7I3oWl0DZx22Ni6s7adNFbFCFOQD0T3xFEFTDs3tjcktWcSw2W
T/fe1o1Y4g7nvkAJH2LaXNWdvzK+dao0gI6wPWYOVeTdktxTefLrEO0+wjqduMPFSBxzg6YXPA0O
Qi34Kq0jyILTwBp0FfR5uJVe+5Vlyz6nG94A7D60IBxOIguOlZ6zBXVx+8eJc2Le7GyiWftOxBxi
U8bDyPOK5zIBs9J15dpt5CZSCCKNaHrNgwh9dNRAJbGBOgcUjWjMseOE6PptWCLwSYq9GQx3ibh4
FfGJQBi6gbsbqBkN6Hhn32IMJSF9rAY5chTe7Ng41PciiL4g8r03bljuB48cDDF18QPt6gl0mUFZ
QMx2J45yzkqxiqc0E2dnwuCXuRFGVG1YozGEbt0ApxrnDXoAaqZF4teUAVHFAc9lBggXqZlflMcB
GYeF/lz4LMaqLCI/ydcIi8Yel7buousKUmyaFB9zLjvyAoaZoKVvMUmeY7xQhoKxOrTTY6in5yHX
GVbzkaVKkasycjqgH8aQpQ4agKCHPC8gXFfJhj2b6yXxE5UfW26lvhQ4HdosOKuwxHjTyXeJq4Vo
CzTs+FbJsTPWg8csMIiQtbZpjClXz3Zh432IYLi2E+8jHmnS9zzwozzH0Bqi9125JRVsZ1yEZe4t
PzpNyEsMzSRPJlDtGm2fvxJRsJJd9p7kfb6xyqpfBmToMPwF8GA5dy/qcH4alICmWz/pI0klQ2Ei
DlHbWTVPjIr/Gz0HU3zpt+5rpWUXtyBvQUiYyo5enPVw32f5ticjd29EOHg6XXdJmTc3Rdtf6HJ5
UHPXVULjhIN31JMphtbWBzEnxivN3ktuEE/Xh3CyyCwjX2ngNHePKMin5ZRe0AiTUqATHeXE03E0
i2cRYq/X4L0WGSzSqHERBhZEwSps1hNWSBJXK2bNjkCVbfbYtophWZX5gZF4UHox1a2iU9TeNMUE
rqb3IqQKPUweY1JMxgyLsauexnAzNLn7jeOIdS/F/KZAqQzHYSAZqooPla7v3VnDj2ts4EmbDbMq
kQ1Mv1ajZT7kxngpAPuclalD3gfBtmIGHmL1KTAeM5nc4V8m4KHdGT6jrwxz0VjHn8pCgdHyTFrp
bfaRR/J7qFFrJaqd/UMMhPpEH57YF6/j/oqJf9pikLPXqKkeil5nkZ6JaUd2HRZXgbywb4bHIC6N
p8mxHmzJbDfp3TVlkra0OgRF9LDL1KpPsQwqei/0W3nHgNJVEEg0fSYtNeEqCmX1gMgp2po2Uosm
KcIt9hs7Qd7aGKG9ydnc8Ox4b23y/SZI+qvQqEHf195jhCucQiv4DOtjlIlNyvOVMtLbWWlxMe0X
ZFni6lWCRMC+3rjOLGyNIReVX9HeO6u2MW4SVwyvyHxOfesVucGKAd6zcOyUvi9r1oOY/NVQux64
qumSGxrI4xTMqM47PgZaw8TH19EWEJAzHLo2RvKtdIbJwwVvEZEjeU/wHInKaHqWEoFKw6Jz2ejD
h5XBPeqcPgT4zH9CawJtrJpueAvpCzxj3ZskpEnkBgvkXt9an82cKFAMqUKnhGEvFoLkArK0zAiA
WyDbvo5pBXY7TDFPKphVqbLpx3BLiRBfY14ajO3wuabN7KqGFRXjcxndXV7ZFqR4Rr4xGNCd8Mpk
GamCxDmSBuhywBASZclu8ZjYfOckt0iTryOeDeaT3vLQGmS8LsIpWuEODng6td9azv6l2YbTFmnl
16qJWg48Z+3laCRE1WI7a65x6z7Lkqk61MilIyrIVST81ag2zHHARoJ8KDXc1y4lCUBXOiS30l60
U0G7FowpV3YPQ0QeFLAT7tSUkT4DoNRxH+JKm39KhCVW9OQVhPvp275Ou31+6MLw3QqVvehQpoEN
vfVRD6+Np5I1AIj3u99IJkNmM3+ANt7kIKJtkxlCvmrc9G7+xSl5foyp+xpPYlsoknzS4QvW4QcQ
31vK+rsXB+OD71IsZ6590esMF81AWJW3sBOt2TdWu81yIvOyCcUdwjXL4YaE8oB3zRwQ4/YArj0k
jOpuTB7yyt53CWwhOCX0WTT75PnB/c/FY6ujKbXtcjg08sRqyF/Z2D0IdkDkFcMbmqIM6htE8TEZ
n+hdmARZ2qGhJuUUdhnX6E17mzI0ynQpRuyhqZh4y/BnI08GczMGzQd728+gneb/xeDRN7i0bfmF
U+J7yfJsU6TmVnQIzfQcxXfjcmrDhl3xfPYfO/JzJtd3VhGbdTwvrBZcC20tHgrsMd2GsHjfuXD3
9FYR06V41azgWhOt+R06ODri1PqaY9AccWdnca1WbviuKouhH9dkrZAiDqyrSbzA7ZAhWNEEw8S6
yj+DCVl/EIw7UBrvIkM0WXbRg+fNL0DvwI8FFYRWHJyl9tb6hLjycD1RI7yajflSGd3ZzLRnR4RP
bsSnlEY+o9S0/zDBNOEDeq1o5MvWHJZhGEBO9MSiyN2N6cfEV41NtLC1gA45AIxt5ALtVkDdFyBi
bxNUV51L4kHYQH3Hi70ZBaJouMtmAi9cGFTv7QBtjrdi9ug2qz63wDb47G6CEX6BPubEYjhSPMZM
GEILjnOi+rtZ1l+dVgPcTsBOSJrZIumjG8zQwBBfsdPieyEBHlsxT+cGo3An6hMOcZWgLDQG+2iY
OLJmc/UgYRUjp5hY9x+YPsF/Lt1kl9R6eYLNsZRt+wVWk0f07T4hkmjRGcZ73mI3I4i33Wi08fyu
v4yF2ogGcEwXx59uxX5aK5HmwZXa1Gbgr0G2UWuShsNPhKAubcgCHUc0/1qeb1rrMuTal7b/dAOm
3rb40ltliw3F+aZZX6DT8JQzicaUudp5Cd0ieyIo25wACn/gokqicMny64Fo+5NV6CVUQ188ZhgB
VUulCseYygG9+5AXxKZBx9H0RgGqqc+BxlKwjCXHQ3R2g2Llt/q7gIK8HXkJsFs4+XjNAF3ydcnO
XFCOVq5+nHvUhcdaTXiCTAybH2nQh9e2reacGdx1mmEsfQjkMwgB4bBzDhs9XGsorlsXDh1Ygi9x
XX02af45a0owHD51WS4WdCoen3Fdhregd4nWRegVhwnVufZmoklbtLU1Evv6IWEPWniCH8qpArpO
3dlNJp6H0jzqtfYFIwpbYjvLVh0RKeKWeu1yoBXgMJ6ylWiCD63zQ8Sku4HuHtxIceWhiah7elY+
l2e6NufPSYAnWfZoepd2whvYlUZFHc3VMmvBNBXCVwwQxevuxezFV9z2LgK8YWXaDwURKMvAVC8B
A2goRsfYQmKQeCwH/eDMPA6TZx+flcX6FJlFCSXKHmf73XQZhvDZD8eHsCnQNKYb7LlWbHwlSGDp
QThQ5UcR0Gz0mBmtictLexxCdIfZpADsEi2APYgbl4LWF09m7N/BWH2ZDNxus4KujcrPKFBQp+kS
urQhBFr74rjjrrD0OUpZYFhCeA7nGWdUaX+TU/ds8Gnh7FoDVNUDKCPTdIWZE+3EV5YKZkKBSFe6
VFGXbpqUK6aS5A85VoXS312je/82KfUNmRojBHHURfrZ1u43s23fs+y9rz0FAE1/THHjskZ6BuKx
TO3s0+DFJlPx6QfxCzFh16wzpyUTS1hAmXoHMwviJ26/ZhTYGMc4kqJyxBjT5Hdoag9VpV6y2XQl
EwYFw4OEApoYxYtlRYeq1l+VqF96lW4CQrJXueM9O8PEZLmrPmMnfnb9Wy/bJ6PWHoMmemj15KPQ
2SpVSjskGo7bqVNL3ScfqeoI87Fqt1gZonzVwnMxhV/jpv4t9U/mzG4rikLw9jjH3BiwfgZPnkCw
oJkw0axPS5D87IMXWwL6O3Ud0Rrs0JgiUWkHxRqr4N5rXk1Z7wL/rRp87SFtRgwmtIJKR4GGcSrc
/p+g74cs71eCPpR0qOz+/zzHS5B//+0/HurknoHI/F3q9/D9v/4TINv8B/8Q9SnxDzFL9mzTdgH0
o277J86R/+W4UuquIAIGU90/JX3S+Ad/ApUfkj5b6j8QkH9I+iRfDvIBElyE5db/Rs5nq5nTmCfA
0LP5ZbLI4i9TlyavgddlKmiSf1bzlZXfVqnr5jtNoS5hcPNt3Ae2fh2dxtjqXn7mvmjWo1nhEM7Q
6fXuQBOSRQRnCrEBCHGKlq2fnp2yuzr5dAgN683xAU+Y4SPgeCZ1AvlqfMc6fSRhYdNrkqS2Iwk4
D3V+Mq3wucwUuVHwfK1+2HYChraLHqrMHWervOmCCMvZi+IZVsUmndhATTmWfxqNnZ/OkU0oZhon
R41mJnDZY07QpNVvLfbqykENMjBnLTW5j82ENiFCNKCTwtoJ67MpdbLpGDxybJIGciMX+ORmSIbL
Oc2iyTg7ePCDrWM8akSf0UjH5tTqhG2F7fAgznGS7Bqpvnc8sSuS4hh+9fhSarkjz5poC2i5BrGs
ZJ/jk7k2ku8N8YYAq9/6cbxoZTVjpX4bwWwTsUq5OLsqIF6FGkJ4og7Rcx1jLz/4Ne+mGrRVlnXP
sKiPYZMcicHZtRlIEKtYyVInlGE8h5U6aSCWQn065K5+dj39FmjWzszGM1hDIM+bKhW3CjsBBpd1
XY+M5JNj1YSfgh7U1cJXrx4vodNejcB6a2N/zT4RC5fKnZMyB3T68dGOo7sgQ2Ts+THjDF11dwl0
78HwYVI3KHfaDU3ksR2nswT4Gdn91q3iPfiXfRWhqZmiYwgc0BLhsRDsUBjRUjGhOFuF1DFG0m+t
Jt4zKDz1NIK5st/Ksd4obTzrk31sxlc9IY7DlcEnABceMXZ+GHAKkxF68DBuEli1HiPMDBplI/Ic
sWv5znntwVccxIqHJ4958y3GLe9byaPfr11HnIvA2hXNjD+pqT5JGqji4/wJCxJM2xoP4hS/yzj5
tPzgk8yWy/w2Ftp0g892VHKCX7GtYv1j1FsGTQg99WE7zipGR6ySLH4o43bJdOTizsmtVd5jfSnQ
HmF1rE13P4j+PEywS8ZwnxLjKqxTPlknI+AdLIaDCOSOWA0gJcmn42Pu13nghoO50WV8NC16ZK7J
qYSKp+tLiWjFw/3gFMbRcdZDPGC7GS99Id8ChpZTL5ZmEZNAiENp/h4YbhbDaJ5rZkmUDuT/lP6n
V0M1TjKssENCIORwsGW9xgyLsQazY4dvgeuvGckP7BehHr5ZbfRZxTWHRLNJGRoT4Xpk+7Q3uc9B
n+28nLVxNd7mZ2lKBPkQTWdYd8e4p/mOuFa16gVEcxcN26rsLjJpr5WWHqGfbDvnfQimmzu1l94E
DTZcDD4SAkvvdffVhfnW9NNNldNt/gRbfTxoScwoM73Pb8x8PQq/v6iwx2Q/3WDbrToKQIjWTL3q
NWm4AKcqnCNyZxl8NFo5nftaPzcGVHtAH0P64JsVX68i7i7ex/AqIoeoqd56qwdiVScLn4ZD+Cq7
Ks4ET7YvrUZCGtd2HA+H+bUlPmdZ3zXXkPBa8k63OOSO0UytbYPpYFvtavK412dgR1onn4OU6zB8
69mXiHC4GqLZzBcT0r4NUsQbRLaVkd4a3imzU29DQRVNf37DxlBr7otfwJi2or0WVRuI+hzT05ng
uHNgDddUx2KZrYt0OGvteFNRvwV3xSmTh3fH117BFj0/1gMhMJX+EbArCbGdd4aP6Um3T6YaSCj1
vuAloneNPjESH6gdlyUXs4aHqxn3hAKcxNovtLPX549m3q1sIsZHmArlFM9d0klaLJ9L/cxQDr0Y
v7WQlk0H852FzrOeR/umMnelkRzTktc+cHuMAZcE77Sd6MvqW21WT207Hdyiudb1xPQLOZg3HCZu
hPlvnPjkyu01k8trYF1tEUNZYi6rveFMMOKmku21NLjFIllsPZJiKsUEmcMqZPu3mND9URwne6G6
63xgy6Fa+YCcSKy5NtF0E1FKrkX5xfBuDDqupsd8J5TDhxH8VoegnAb7NN+S85mgu+oURHx23ES1
wT0mBJNnwpbf2hZQv8h40rjyrWytHc9EHM96c7El9yMH1SLuzpSX94bvkWScbiw/AlzLi960udXS
e+T23B/BYxWc5u+VGur0444TA4sXdheeJr81msZOwpuHocET6eE049GsZhnnmh/tNNS1aD9oNIxo
IRnW+d5St5pXJyrvzM9ghUfiI/Jt/6HEBgRBpHg050bf6O19xBH7yGAnWYfjqK/ptM1Y2Xsed1+S
cBp3UQeRPyhrJnnxWzoMZzePx8OIeqIRNUt/S5Kb6DRrAEc89LIey3EUkgCVWQTbSENMD4l+Hfqg
24uoZyg3y4J+/O7HfxunOf8vhbap7OcwAFrzQylImpHc//jdj18Av/zxr9KcX/ZCn9PvXMiviLnc
au8q/7VjYMycqXlkGumRLeNpbFIgqCsrCDHLVJPY//iFdBxGaZEkR2CyXoVTLqaxhT7lZJshT8Dt
GjXmeqR0DrP6hxRXYJt0Jbm/4U0oEUAJY7sVTBwhrb4DrrYRjraesm7VTfE6kxqmoHrBMwAV6ZtT
f9qVvYmRJ47g/KKRRHgShcrVqPgvjUGkXNCv0xpVRNliey3GvPn9lxYJ8YEXh01KwW8MqmFDUcTA
A31EwHw90YIz7uicXa28OQsYBvfJcnfw/6x1GTj3KsNDVradsw+z9ls4OMtMg2eLcoxIdNzirT3w
NE7kDaYWIoOC7DBEuKwarDnnzGpQ0nJhT5HxkQC/7zLr5EhITvOCEHDgjgift7ZgNEGMxz6qODy4
BbIRQK07XfxqXHKzrUfUIwvWFl8TcANPerSG9YiuoF47HH9Q8j121epNafbJSvurUY3XWOanxPaI
5HC2kxXeQ7nTegzFdrz/U1F//r0e/o+sTc8EijWzjeXfy2TXYJVtS+eHh0ZQwP+5TA4jLsMIpy5O
gfizjBnRJ9dM9VcydU5MaydtPJTUUQN5W7/4zuLfCnTMNnQPpiV1yaj9J9C6K/s2s0eV7TxfnFnJ
EECY2A/JymZ0nVDohORFD4m3ACuNYbve/OLb07T81B/MLiRH8Qp0w1U/c957pYgj9IocjCpFPGcN
JKuNVhZbV7/Eor8Q1Xavc3hMz6GFF0VyqlHYAv39vQP93Sf1V5/AbCv610aFF+LQV1G0ufM///UT
8M3MDZzay9hm9Fdr6C5Afmm7D/DynsaCwiBpLoo1ulNaeOuqNVFJl2wkJlXw9IF3OLoSAblcF+r1
79+iuUf791fm4nlXSljwkn8yRBUxZpFodLIdMIGMo+YAVOaZwBTsoH1PEUr0lIzb9x+Xd1FTnyfj
B5XY1a/PSCDuujt8mAEHwI/y0LGms781bO0V28Ct4dGFpmRpw3yYazuQ0FtVDtu5BAGFuo1RmAbc
AHOVrjPQdpLhkgbR3kn18wSgtuKz6Jk8M/NmENxdIriuQr4ljr4pefh5DhP4lpw9p76UY78DDcV+
jvkdy8GgQ99gE3OPXrEkAXJI/ZvmE7E3oRwb5AmlwVKZ1dkR7cUr0s/SbfnyEckHAEuoEg0J3x2n
PqNZHQ1sQv8HGT4GNthdg4oB5N9/Cn91eRCYYIDVEbplGD/dJgDE3TQ3ZLYLjHojc/3cusk+Td5/
VNYD4XnVw99/Q2H+1ecOMGfu2h3JPfLT5+72wqE35c707fFQEz4QIX2OzFuU95eaB9/GkfF9HDjU
pnmd1XZX2t19KdM9lIhD0lkPYnoJ6uwhI7c+7S6uyzTSyJ5MNV8MpBigMRrPJkbvyjGeauMQNs60
sDMGWmTQZ302J5i/tZRi89cFQkr8ysLq7J2kAJ27AuB2YPmQdxrDgZi75aimW0dXlQKNdiOMYek3
u8be3PZb+nuyeJIjMK9NWMOE7ilTgOO7tsLcRHKcoYpdOBo2GHDWmxGg5pUsMDotUt8okM5B3agc
74jnuZ0xaR+iadlUdVcDvVfa+k9ZPNx65V3DsF12tGBU4OabkVAdV/k6scyvFe0ooRn3uWglXRtT
b3JKx/q1asePzqAcy0JadqKfqgfwcFbrP3S8x6y1jqyOjoEj34wcuXW3B3/xOGgRMsqCfa+1cvx2
MxbJXSTeXhmrxjyzdN8FEPJHTu2ucd7sTpzndo+K5TCuNW5XS/3eJ+X2zmgnjt1gX2bPwLdO88+B
Befk2v6pN/MlBJiVEt2hd/QPz5EnJRgT/P2V9pPhkhGNa0rlwHrRHWVYzk+X9qSgJ6CvIDqB9m1u
6QY+dnFTXvE6/8iZXeyyX5y2f3XqWzolJ3xR5VrG/P//7PGETq5AiXHYxjRkNY1p/utH6l/csspm
mYNdVRjIHn76JmEw25Z0pBcSMOOit2qGOMl0rQBOlT4GHUZBz7FeXoiQWo9OzfaZZUwQf85VNkyj
wyyXCU1g/BZ0YoNxhGacYtqezpBvioNQZck+CvgzyOnqKHp3bL5N2cVHh4pOIvieD+I4HW6tj2Ir
4qiuqhjb3bQuxvRY2+4Cm8fF5PNvvfhuuOOhaZpDnvEy6cuUOd0CV57iQqJMpyRnvWmpy9QPO4tG
Z36RFnUIcunTaOJzZ2hh++vOKb6wwaRYZDyNpcyMjm7fQj+w3vx0ODh2dMwqk3Ahfw2WAxaYfWrg
SAFqwE1aPXJ5HCb/yfEYfdTMCwzA1Qume4uhy18FGYCwM9GED5ReuhF+WjwutJGeJIwBAwJsgm8O
om7vJCbLP7mbv50+wxu6iJRNm/iWulrHpXrDerWcm5KZe6bxWjyvv84nuKRf+/uLW+h/UeBwibmI
ICkvpLR+mkBmRgHMcUxZRyY8PrO0W+ZlVLEbpG+qlCR3N9YPOQvjpQj4jLQhZIONs2bQXgxowSt2
EaeKNq+jNWylfWqlg5zzZpEUXNKhz61b153rdLgEmv9YO8Zj6URf3aZgUw5JMdIRSYSgI+J7ZPD1
lcFb2mftAyBsdNfRZ2a1i9bgzCsZAXTc+VSjc1HRVsgaPOs0n6rl1H2g8J91HIfQ6z8UJz/72zsm
pKMs+E6js9ekRfExbAXDBaZ3xExfXKe7iBZKtzVs0vzb3KQq+IiVNmytqdkUDEdqs92CsL7MUzG7
GG6ktp1p8IYeyCDDsrka8+Ju5dPMseM/Zc3GF+0e0s8l7fqPEYzlXARZ9TyyMN9cJFe2yd+e2uI+
u+HYRW3nc0uY3nPBiK5x3mMLyVbRNKu//6D/4hSjcJv/EqbLZPunj7n3S5U0PVvn3slWNYQvWZDP
qfqe3AoGDM1wljawHf8X15dhYcD/uTxzKJ95Qgth4LL56fgspYmCU7bZrgmsW1olx/k550AnTtp1
r/NhJOnR6+dcAnqVCAS/KXcVBQ/BDNt5wmlwo5g1lGTSxLOWkRVFdsxYs9JRzlOLCfvdZpAic5ID
qZccBqVqOM/TjSx23jq33vRltJ+PjD48tpq2rTt7i/BW9fRDCXEWXjp++J59CgwTP3NL21ctyiI5
Wql+m89dAiJPUcYIkejqCkF3i9kgSo+jC4gq7i8+RQ/1RE7kgDE/jDI+zUiCQ2f52cDEQsWD+ewy
JOMhVZwb8z3sm/F9/pnNSb9NQr9FE1hEUGZ1/K6p5DgD4Vv+bEy0O1vBtQEJfaiS/VzoqEE/NFz2
NZ3rhDunTE4NWifLe2MeyB3bOW/zhMLv9EUTwCo05amY0s95HOJ0KEypzL/npbvt0uEIdXMlEJ0k
ZMH26dGWVB3jNH2k+tr0OIlibWlnUGCH09RwV85l3WRl90lnp9CPT37gweuVqB2CUiwm1qw17S6+
1v2IDQ90/7FImMRGCnRYfAetcZqn1oJ53TxtGkt/o41yPQ/h6L0+5h8aUP/ViMW51EK05UzTIjjD
vKmEyu97Mq99bzzP/14Y40FHgsC4qGrDY8Y4uUNAENSEj8yazDAm08ODqt0kcjefvvNkDQ3tVZIr
K5CtzU3s2BJo2n+IPHpBW7wQrf6i7edTF8HKUfeio8HqAJP1XYbRUWQtzWZwl5JXpVmc0ExfyVRd
jl5k4V0+gIB4mydtKfy/irs30603HuGHKOHxQXVZBC9RaT/OBZNIxhtayrcI5mCOuErE00cX8Kij
muiydK91gN1d5oguFm17QlSJdxUiF7O2pkkYL5ZrP99R3e6LYgQVwAXP0mMuI0Mew0PP+8npJZkK
SCLC5248QYPggsdlhggKpoeHKXeZbOggrVNXd8QAfOhEe6Eebdbz9DXioVoM9A51ybRmSFlBMF6o
VXdLCM5E2cOTtOTwn2BklkydOY7nOeFUeL/9/aklTPVXx4eyLCwcNoeI/lOVn4wmIlRpYfpT4wf8
/Qtpmg+mR4AwQ9yphZAzN6NOm+K7j9nRwJLkRppnz/OFVQcuRAViSNAEMSLO++QC++vHsf3jCyjj
vYwocKvwM3fHjwjWK1/vxMObKDN3pdsgwAj0rR6ZB/Xr+jnWcPnrOaqNEM6D7HjmZKBQ4TTDXxva
kRSLIkVt1p5TRZPuY6TTrYKS2Zmg44VvYp4i2RO3yWATFCqM8l5UbrDyI0C4BJRdq5xZaJMz29RN
wjxPGT360g4IVSDLtUff6jLlxnt/cyFXdd2nDgsLxXr6OZ8vAewcclqXfaGjU7FPtmwOa4PDaT5z
XnxNP+GHWeRVcNcdqpCuv5n6cBkiuWsgTAVi3+Xg8HiGJ2HDOQxewwab3VPqzc/dNjm6XJHz/Vcr
90WYLx17jSTSz/NXm8sk6Oi0xuE+ftIqtc7ZCcxXRazkaf4iLvP+ivHyPBnQWCfExrCfOw1JEJaI
YWjk4weqwTW4x1sKo5/h02YH5ffi5u1FJ95O6Ssx9tsunjiWsLGU9SfZRFcTUtx8Qzfqf0r//wPp
/GLvLnT9bzk6/53c3+//itH5/Y/8sXB3JFt1h605kyJmxj/26jMc+7/+U3Ocf0imWTTRjPKYwM5t
+/9QdCwoOhBysFuZEs6Oy1nwx8rd1P9hIDtzXQs5v6WbrvjfrN3FzzUvX8ahp5tFASa1yc+jg0gU
hqwJqN81KUBtwxlIWJ/cg0a8DuHAG5EW2a4u0dL6NWLOIVGoYDvg47843P7qZagZ58Or0YkH+uls
A/hXjd3UaTtswgVzRcPh0d6+q1r/ziZ85ZcRpoW60NZt7CiEuhpCVwMj2C9exs+DFN4NxAKmKQ3T
VTSdcwX3p24THV9EQWh6O72SeMUSybBbwBvUPHA/6qHv87fY9s526L4lI1qyIIckKVBoTllGOWV2
QBZhQ6x/8bKknGeKf545Avc1XehJOjIMngw/Wpc/vbAhrvHyqcrbqY41Raq3mLCj8knkgfOY4jhC
eCmHVR4E2r6aOGoVvkbWm4bEzFHTvnSkmqwtm8w2r/X3HfLIRwEm9VGpLXZC57E2smkHKvcM+Vc+
jv/8hcclzkOUYCsah5FRD8x8uBfD01SG4/7/sXceS5JjWZL9IpSAky2IceLmPHwDCWfgnOPr5wCR
NZ6T0jUzvW8JEQSMw81A3rtX9WgkTC9+lZVHYp7pvkCgOAfY32y9EL+EytQP6k0L7isySsCoD9tJ
R10gzIOwD6T826Ji7ajKmkGEerRtdkaVnol7p8smKouVM2kZLzSfPe0YDXSdw5+dn8V4fjCL2mfE
9OGjbFCauEC07xnBwe/hkppGSkTU1B8JHqKTUKAWc1o9IyBRqC5G/GlNCXqAITymSYqBsUJmoVRc
MXKZGnrQxxuz63SvsY4iKSWxLOenVFTplVhArjWDiao5nIooQXaCilTvG/SVk6luZMMt/HRvhtIu
jRfBRfY9VWK2h1iAkyC0vtrlB8nD8TxEL5mmTzgau8ydg76hIxYQSIS+e2hUekMKCoTW3A495j2S
Bb7yTIC+aeheZlXfBkWpwgruKkVxYhUG89hXt/ghT6t39GKUF/q8duLCcmugXNekmVBoRwPPstwm
0CZHU0oSfur+FGTqthEIAdC7GTWoCsqjlu9mv94xbg9sJD9c13R9K0vxvu9CtMw9cVJlSMJwNjyZ
tMdsYSJhURgZepZj9U41dIN5WJqNt8CYhU2pKWDl8MpZI2aaktxPQtjEW0vIopGkX5IKh6HNFFjG
2Ww4DbQWWxygyeTGL6l8iKQMwl0+RddYfA96zCkJ8hSqjmKITyYTR3GrJMPXWKDrKaFMNI0lgYY1
EkT/aboxTMJD/HxE/iE1Gwpvyp2a5bOb1kQjmVOImRVALVGOH1MAknyKpdbBsfSd6rLqJNLko90R
TFvSddi7XZVtpTRoN0oEDYqerXbO/fqkJYPv4uzROAXI9c5KlUNBmpcb0qE50F1k8isY4ILWVXFp
If4sMqaAbhVHQJyXBwSteocujDlpAfCUY3iFsaqBeoZ2s97VB4wXgFFxe120Xf4kWXL6t6es9zOS
+OsVP69d7/u5ua7V2jhvYyQ53erSX/EVw6i+IGfXvfU+dDP5YV1DfWx46pS+yCE+k4W4nx+GSC2a
488TpYHk7KLG2rA+vC4Ki3RDZ11ll7Eov3dCTTdPIhh6+dQ/d/5Zrs+KLAJN5mExmCyfUS+LdW1d
zHpHMgcCW176ty2ZRDHc+RMRbA0YNqwL8Z8t/Nk2RAV4Wf98znrvtG78+vbGumHrarVuLqeQ3Il9
LB60+m0ttr46RWX3Etg9hYDs8WSiVU1G3DbQ2smpg+rYhoEJA8i/a3wsDYPoe1NQu/WIJDtEXRCp
DWGi196f4mddl085GHJK5v1tUYuoSvfdAooo0yJzLE2AZVqGrZdOHbChuZnR5Yxoqjix21IQmJe0
rsmpCHC56bKn0XYmcia+j2F7gqm5+olo7aaqvcmBybyW/mmaWh5tZYrcDRQpon5yEiSwIksUiMN8
8k95/kax94x3KHHbGEc55+/B9q3yq+2NdKkj7MhAG7CaYmKJyEjHTy89WLkYbYu+vAijHx5wie5B
hM6PslJsyQj8YIKyQCJlr8ZdRJG/gKUdVLcct4k9+s2I+h6kUKSUlp2h6HdFA0gvnsTAnUCvA/vb
k8IbczoQSUsJLdGjMtLZCT70OppMDy+NzOl3vgqa9FVx/P6quiszgwIkqkKe5mdiBPpJj/QS+3we
uwQZd17XLhctq3A6XUVwwSwSFkG3qbB5iMzb4L/ZVhlNblKMT5MucTnLofn2gol6uzw2Y6jdGaS/
w9nyXWZhGiDwz3rIvtR5fu/F+kkT6vxewNq5kwULQRqXumCIyivaYdjoQYMgt4uLo/rNeM+y/RYP
fkt/qke/gFiw/90siDejRsqiGBGRqzrXUbGWjyHeJUxdh7HhCAMtTjwK+Rk9RCthziT8+HFFKZm5
mM9kJL0zF++nLJFsUZb4rwq6EJV01OrqUzIJiZ0C0yurK1bC18iiyiMbwKeNqjtkOAcJG1Je9O53
3kcyLXwtoy5djTuhEB6kTqm3vZptFSnSgZbo73JWfcFzl50yqioPRwjlkWViXZRHSR/PqanCEynm
yywszXatwdeDzGIYEfSI+G4sGAGLGh74DaEUNA8nTT4l6QQvG1LZLKouO/ZVl8OJvh/jTVUPaKIU
zBPlI+qA0Qum0HCbNhHuCkYztGC+ZoPdK/GDmfrAvAna4S3CuemqQTrZQXhLo+yDQ3zfa+g1EoKa
jFI7zTVwRCN/8tscYFNRP+pUR5hEUyE1x/YeWX5MuIn8u+7LHcRXYl1LE7GNGaL2x+nDdA8D8Dx6
VnmNZ6KQqr44KgjOs9F3EnyaTi/I6Smqgzu8mRx7832vK/dT1r8OvkI+OZndR/isG6EPcH7od4z8
9okWwBwg7UxAaQfRFZWfpNLQqzouubPybZlYigL5OBYK9QrSy72+LLc0Wt/GijSY0Co/1DxB7GUs
/LGOeXsVcRVLoofBwrJk9b3i0m01zrpSXke89VyhSMLrRsuTgk6wxz2qBxhX5p1pVHfNEqI7opVl
4PQLUNOZKPZnRHazTZsTjvChMvuSs/Z0RyQVX/Rk3vy68TSpfyxM7ABlFKqcJvGqmIJ1b/gmZ5dw
AYAFnTcamGAQYTSYpuVdafQvsdhrjhnEdqzUNQcH4SxJtWlzFe8/Ol5dx+cfENrWR7twhHPYjoEN
qf6Up/DD5r6DQXkvQyvxTChLduCXb6WSIHFTpee4xQIO+vDRmI9mtEim/BDcAf68WCczQKRBSu63
/4RX6JCoeBoY0oZx8RBYGdkg8XRSLfMzH7KXolRgAEY76zh1i7gsM0JXCaz0YqSpKmLqGbNLWumK
F+UTs6nlkfW+Pw9LMPG2lC9JsCwfKy4yO2IGX9dn+eQleGU3tuB6g+YiMIjZyiK7TSub1NRBhG3i
JMsvcw4LUR7BWIXZdJFLjUqVkHlEthEOr1uQ5meCjyIKBi6xNQH4AkuxxYoKDdFrwKDFb2PXF9V0
UiiFe2GU39eqv8/KxjgrrWygpGWkR0bluDEgYIMkREsMtMX1xZJKqfAYGQZ/4bIlSFtnT2/8jLOq
wdfXi4lngYQGvdq7ZadBj4++g3bOr5CQWIzov9S+/z2EqLjlxEr54afSTczRP3cGeMie33vm/6Ig
fkxus7NV4im3YKULwvgmlAouCd9mioTJtB0JqhcLJKNgKPNcPUO6cCt8GRczSyKPqtG3IOjXxFDG
w9wGkMwVhYteq1xIcQUpmKbndxEbIy8p9mKh7+Wi7w6DhsBhkJpLMIo3LZXFvZE12YlGHPnNAjat
wMB6vvyIZZbFZFRD/BblooBFJU0IhHrfKTVSQSn7BBkBTcKo0wwi+qetyu6SNEN+wcc95H5yaeKw
2klT9R4VwUFR/fYI0y2hyjjf+90wXdTRVBEBVocgS75DnW20SMBpej6GdA2HDNPiMmjJWQIaxaBR
e0HATkJUI+6oprkFiWKmxq8Cua9k7jf1FxlaCcyPHdcltPVmfk0Tyd+TVlCj1819Fx81UVOW4FXS
hM2uKaqjRfJCTnTshSCY4WLJw9dgNujfRXZ0oNe45HBL7uIhYDLUMnJRDfJoRd9vL6YSvVsBDMbI
N5OTUcOABSi29+X50yzGO81610FaLyStdUFWCrzBwpgkbOisNp0002ReVpWgM7lIMaMLq0NJHtFh
XYthRaX2z+31ThWgHQa05Znh+jgT+b+e/1/e2aiWmyi4kXK6UE4b8m3rzVRRxGMtWhiW//Hm+pQ1
DnRd+3nt+rKfm+vaz1uZKmSMMQVEub7z+gacvzVhQdQJItlLIsLAde1n8R/vM4EzMmj8L15XceIn
MSyBpAJF9OetDDmuQIcsr1gXWYUicV37814/HxXJ1r+fqYZHkCfqHplvC+rmz/P/9nigYs3y1ndJ
6G7/tUXr7fX9uq57I8ADYKlYt+j3ls9MKo0T9bqa9s0eJNxTOtPLkP34Cm8pZeCppC+6lm1b/IJX
7NaW3SYTCHemePs4IMUjT/CC5Ybpu1WXouTE/hHGwS0ajcCuZ/ZqHJ52qGeFW6sFjapuMZa1GRpm
06f1RpN5I4QNXJ/lZh9IWBoE2G3w6McNKSdgABtUNKKmbmeFqXRK6JGnprhjXV3vEHHV4FhxtZyM
FN+dWD8YE10XNd51fZ2e4jBKT2WIKE9UuIaBNnPmoen3Zi1eY8NalL7EaZwmNs8ORDnc4Po22rk4
Tf3hiYn4fOpzYT6ta2YtM0iA10UYIw8QiDCfSOWAVuvHe9yIfz0tmKUZSO8EpEYCwUCiQVWyJbP2
K8Kzhtx7SSmamBM0yBmg+Puu2c6SJ5KvXSu6fOhTPzi1y0KidgFIYmk209EKB1V304sqCGciaLND
kFfKUQ7uUi5sfEe8IdN5Li9zMZ44m44nLcgeK1kzOC/zDKKyhlMiDKBpkkD2mlSnDmSUGdP0lAoD
kSqGXJfn2TRTxm4gDy01/whRg2z8rrQbq6l2Zqges1nUjkLf7vyKmeGcgn8rrDjb6mP026+A87Vx
9FpberQNzEIET0xk9rq2LjC3iidLg+Uhp0tzTos21H4EhZ8AAaxcuOuzysmCOtNhYpXAVR6rLNeP
mJ92eW0a7iQZHxbT+ZOh1UBmg5YwEm51y57C/II6pUp+4c99oUFpZYkH6If7MmfUG8+Zelp3rHWN
vgPNLA1UUSfJiKfk9tQNHfX/bFZO1tCSdRTHpA6qMs5XBDcaYbfLQ+vj+lAqJ7Pd1WHKoA/PJzXb
wQvgIey1khnlosglX7S2DU0wGGqZ/kkWM8yYy1oamCYTMKLoraw8R9nJaCOwgJ1Gwp+iCWQzptXL
3MmHeuneyhUmWwQ4yUmX0+SkGO0vrIOWOkr4d7g3EOCT6QqpJ0Jhxifjfz9zffq6MEwcOGinLI3M
sSlpDxiGLUDpXImj5ccKM6C85vIdkrA3n9aF1EUEeUtSybW1ZCKIN3IOh78WQhT04GKX239WBSEm
bUhnhtthiFkf6JaXFHGH4/RvT1xX13dbH19vGmKEUSwhPvcfD/x86vrkn5tWW9Ek7xjy/tz386Gl
0kAwxL8em+Q51mGU/G3Ty0BnCqBam79t38+m/GxetW552lM58+kF4O3gjx3Y4SxYftuf5/187M+m
/GNr16f8YzPWJ6/Pg/fxkXbVuY79bBuoeBxGBeMSEICHpDNO5kBgTra0clWShe4KCs47pVReUWEL
l5hUGSeg8uMxSo+cxAy1MzbxzQDW+OIX1pHG2odYkzIyQya3RwQybq6lxMymMg1ANE3YsPUdo3qs
+vM1iF8aQ9ym1Cw8uU4+ZMa5nqlbFicpZrpqYRKwwtGpBtRjS5GMU+aW4ZuZb6MCF4Y5N6Y3gDM7
QG4Wt1lbsgfL0lbtzF9+PongwNPXkHnNluoG01FlBAGE1m3PRqC4aRgOalZsbgTpLpin4Eyu4lsm
TuZLH/7Gl7Upa6JNUKFndV/vhLq/5T3n2bZFSzgxeXJmk7DjJE9+hQKX5XmYh5NaUUgaOuWjU5uP
pEvV/VLpwGSE8qId40ur9r/gXt9lyOA2AP8xFDfHWHphnqYRJ5V6M7+Rx/ncxxwuUVI1ByKpTYDS
XWg9+JooO0WMWFDITBoAY+X6U3Bk3I+vSwfM4jdMnSwc9KUF9Voc9jmH4D1xdRoVdPK+2qBOtjD4
NbccmutYc1dOHDfVYBLSENxt5w4CldyI70PVvLWiJm1U3ADFrCqw/F7nWAseMqi1piXrG3aS8zBw
+S/U+A43erTB9XMVev/SL6lgHMrqId3NoEmYggkoO/T6JlqtVwNr8rpeQFtOWuxRm2d7iK5Cqzfb
WPQPhaXqp9EkM6UoZGxNWYfz/C32dfM09FP5CFIK/9Wo7os+Vomt9xssop22CQXSTXEU6lfwq/DB
M4i/Kn4d8E/avRQHQIFI1+kL/TwIg3T2RTiO8DMOaZ6PLhES5rGKhi8I8NOWhbKk000EhQ0d8ZBo
Xw1rJmAnk2E5+lgneg0DNAOSwvNDwcP/OXliBgkqNoA/h2oPnGGahVs5hZfOHLq9nmdUOTp0JVpX
EhI2xd9qaCZXUS0s22SPotKmUORDlzShHLXA/G/CVEB2kw7vzPpIU4WGnJiavK8yc59ItKjXxtP/
NH3/H01fhmw0KP+z19r9Sn8Pv2sUHD8+6z+v+bfNmv6tikuA/sDSosUz/WOz1v5lmIaucc6S/jJT
/7vpa/3LZJBF11dB1iviqP5p+tIqViXaf7yfbC6N2v9O01c1/iklWSQkEjVekUEMZut/WjkQl4Ux
jItq1yeF7lLAOcwSViGaW8x/MSFF4KG8xfhvK7a6wCiFXveGqEIa2Q+jm1UG9YiGTAAIAYETC+BZ
Y1WzC4kaLNaY6qjBl7Y3osGMsGza4NjnoSea4AfLhHw8moztsaFbRQjDqWsKYSMEb6ZekoCotbrT
MLg+ovMBViS0KB0qVBo0jreNoTPfnbJ9VMoOdiztmOhuHqKw0mYTlvZUfCVFNiOj0Gjj8SdSkKA4
ljev6iJ6KvmzJIWc3/RNFWqTeVG3HceKsLdJNyGcGs+TIgYeeEfmrrXggYJPvJoCjOfXIZcvn2DT
XOOA17QHUBpHyOj0BDp4MD0evqM+Bdt8VuEPRVxJJY02gMlxnI17QqbnnSG21UZtkjs5CN6AkAIw
jRiXJObJj7P6AOobMdj02BXQE1C+IdMJazqHJlZVNTYMZ6yoncyB+GsWG9vMC8vBP/cwDGjeOZ0m
D35g/CLyF1WhUgNJGsjY8GpV+poxBy3gqIuUypJjkew0TkRNyhnx6zVR5F3hRYEge3FSM5zOMIdO
UQsJE3cXytRNlmWkSrUb9qHvZKDMoZQaie9x+1AGJW0Fid9+Q7TocyYHqTuPCwGMILBQ153eDCDY
gj7E/kf7IpRvdS/ftKQDJ2slxEZ0IYM/BnGba5jIFxSEBGQHyfekxm5qHOZeZBAiMW3ruHRkqv7o
++DzjEYnO7eejhpwqw1owE+poM6kAbN1E13HvB8zCeSDUJeKdmS053ZJqO5k+ZbTR50U4+T33Vny
CWMMx/yhh8KJxVQ0HQY4+GQAiKZJ3hNa2+wTM7jJZnZCFHzSxPe6zO5KtLcjjSnKcT4Id7Jd6P8G
b5bu76dSv5QCcJtknyrKLZmSt0ojWoaw14cuod5s5ulzQn1otGdwjE6poEqkZVO7mSEsnmFyXiLC
Mv1r0FUUzLjeG7FORZu/vO8qW9fgJtGzsMsM4EEGjcPGJ1wSp8bAY0p3EA5xOFCRr7ui/NMmyDjG
ybEcd8UAtECvjF2HyMqxhGHcU6tzg6wIHWlU8q2Sp6ShViiwSxG0Sxw86phKoA8gTA7F7Ds27602
PDaDWXk09q6+KhzaAKtix9CPaJeHrm6Gq15ngFL0rTGXD7owtfcC4dQWVz6y28JnpUwxbeDxl10/
y/I9E2mMP7Npm1pbXZG57+LpYZqUxsMhTykpMR+78GykOgmBie8U8NK3cOjoE1tl4TRZfNL9hDKb
AsY2zsSc7a8sV6eg3SScapK6j/ble82s/U67KGnYHixFoEqbMI5bzm1CNEPq9Ek18qWXaWACCQTr
nmwHwZWBptOAyOyODEq7PRDijcGipgZKsK+rEurhDXp1q6Z0PCnzSEB1C+2taidQSsqiLAX4t83I
mLaxeWtzn96bDMJ2WSQ6IiUMlNK0Mo2unTdqCEa4n62Nb9lD1THUj8KHIqxmLw3zh6aF7RuD4k5j
X9q2M6HVUyh9AF4RMnyhw4PfxLuelqRIZqCEC8aS7oxKSl1rGhhz3WQlPgKQyMmuo/xQZkz4ffEj
jvrIhd/9PMv5QxSQnt1jkmIY4utY7HPjGI+9tMfs55EvE2yCEiJXOhbdsZTnbDOwAUrV1kcCWOuj
PEDTboX5s08Ak/rTBk7cM64ck3MDUcG9Zm6VoG13UxfdjLFBySxRNC98k+uGUetHWdaCfdlRpc6w
03Pil6WxI0+KmmWRQkGg0tju5iI6qlGKu8IHeMTekpy0lLRymkB70tC3RTJoWwZVIycdzqOkZcyu
VaCEyGFX2JnSfMsGrZHSn2FHTpWA863RUDTId0KuaUcaXiW1/1xwwrTKjiHcDgTYfJygGzGExPnS
xlBmhbo4K+MkHk0p01y+CviF1HLDyqK+mSsvFnLZLWIrGgN9Rb/I0s8FxSM7pg/ghTUlFDBjpM0u
W1Evi3Wtmr/JCSUSbLmHTLKRLOf6z1bmIeZ9MLSghLA3AZw79FNFW+7PahXpe7N91qxiRg+tPBai
IrtMCnaTpAPYUOUb6dT5AU5yHybKQTca5bCu5aSpoU2gYNPGmshQvv/ONDTIxVQBko5f+5R7fR3c
LS0np15EROKk3gU5RMHJms8kaMoAzfN8jyrC6TqsBIMwn6tRVOz/GYD+/9B+JBR5/1fZ4f6T9L6/
Dz//esVf409JkhiAIhJWJYTCuq4ynP1LdUii379odEgaCYH/J+bHQnMoWqKBv8tSLVnCN/GX5hDM
D3pDS0cjiPx4GZv+d4afiAsXi8Xf5Gzi8hZLgCBiJgnj4j+dEHQdIA4YOA2kKe53CTiuIYyCfSfP
qFzKKKXBBry6PayLMmp7KJDhvQ4Z6JBKUUPC3LK6LuIGlGETNybEEK0+rAt4yfjrl8V6sxgX5ECe
hpt0SRFibEf0ybLolqyoaEml+tt9Qk4NxCefYk0+YcJOH2BZrGtyg9WezFqzdHwDIqREP5skLlp7
9rrqg3UAyMZ4TS1e5mrBBAp15lVBnR4xb+70IryDbE7DuK0uozVA4Q0zRokkKTqNgXLpz3Bbt4Jh
05q4CRum4yNmVcmi2aS0HUkLuS7apWXsmyl5t3K9gexS9aCSEBxNC61A6BkeVHJztwqP6iV16I8Q
KajKe8JF+41gsE3E7zwR9Lk3ZADklVjsFRlRAUJDogaXhBii4amzrKtN3bAq0745KODjkkgAZLtO
C0qdlJBlLYoKA9XGpkqD+bAupLkKtyLT+LFvil1UT7uA8tIhwVKSjMGhCvxoN8q9l5Z6v5GWU9lv
MEfoHZCVt42xl8uBsdBQ7gOCWvl+xj18/Icsiyo3abM/wqBVziMtiiH0OSasN0JyfhaBlhR/uzkt
iiY3H+LbiFUYp4JcHNaFuMSvrGvGTBbKuiaj2d2lOJCtJTBr3fJ1YSw31/uEWQe+xLiUVB+6DH+E
SnFMAESylYVd+kDMEsDAxDHQawSxU90USuUumEfIHdrDEoT1WZO2MNqMyYt2k4sb6Ma9sCH9sLWh
SW9pejpZ6ZiEcLS7SnioZGqb3T1rVre1FCd7xkaIF6gBWyle236woelyCW+MYyKdK3b51+RbcmFH
vhTnMPJizUM12CR7VHZQTZxmvirjg1p+FtrGTHY1DoIap+00IfNzpfbA8JwYxSNhO40IGMaWHWk3
9fv5XXyCKsilQU3s6J5ZEf5qyw5zkeSwo04gQuRQyrK4GNXuzKVRPdEdpLWq5p7+BccR+QvXGWQr
CABDG7p8/pCTx7zRn3UCOMbla6tm6s0OmNFudAFq4C+LoXTOmICsHbHLaeKg9RgWJAXagktpvZef
mUcvqL8iuLrpzwIOmsBrT+0D8k++CcMlsxxiH8B2eeFUM2KF4m1Hx+JWJk5zz/3lr9E2vN8k3tvl
UbhkiFPJgP/F/EgpiGMmmYBQQ1eegLY4IuUdJ+BgPTREW/TbCbBe4zA7mb46+Cj1R5w5hsUU2SZR
Ccf7/MH8ImnvaW3w7bayzcsg0Iu/y458P+LNCa0cw229xH0i7ThQGsQEMx7zO/lJeWGiLAHHAKmN
LiJwmxtVTybH5YN/mPfUG8mVU1C+BBudY/O+NImwspnGAD8UGaKIXvqgo/Oy25f83XjKn+FZX2PC
EzD/dEer/kW2lrEDhS3wK1LB9LfFbIOiRmfd9B8GQaHJk7mNzrgvxLsJYu1CZHfNR+UkvOqhwx/D
bqv+Vr/Gx0izg6N+KPft3iQOK/IEGXKPm34WzSbgcKC89pFV+DlgRbiAyRTOFDv1OTnitmJu1t2S
4qE/Vc/jnfxmZrv6lYCkwXIWhOXJRGyGF+xbTw8oi+hzW6CgCGVLN/IM6IQ94diWtqk7wVt99KK9
qHvFow6Mll/CGYFKR7aUecgEb2rozt/WISWvy5ZRgXmGg6Px2/oIH5Vj86V+QlX/HX1aN847E2Lk
h8DDOKkBPp6ffMKfeltmolocy7tGQcXrSC++m5JrcNAmb8gc1F3qlULmvr9OC+bIGQjwRsj3W/6d
FYxpd2QgMIouIy/8xMC5hLi5n/25I0/+XI6e/qKeiK6psk1/ZjLjyZnbeNCxEeP5rxEtJC89o4Um
wxvloVs/VucW1p3FOcMBo2J+gzCeniElA8lW2tdG+cW5w59s5jOj/qlmzKzvtdBjpT6J8V7+Pc1O
cYg4pLjk8nYjCsDZq38R3q7s4s822OoOAqBkV9xLWG7Q4/2eHyGYvxdfFqdQqtG7Sd9QE6ItV6E8
fp2etFOAEJPDYBt46n7YEHDB1FZ7in5Ryxg2BcV9e3hDaT3vy7u4paRk1z6ZYl7YEPp3EcV9+egf
luSSdpfeCR8A8Pl9BwH40oFjL38cqR1wJEYQXO3x1D378x5CEvHaRA5Ywsbk7yjQztlos4XxqHUo
TXY5FzrOO9IhfYzZKQEqCV7wG11ouIDkPRIElHYrxruEpPQbh/ctO8fvVJCsj+Ce6BntaqicQJQv
U042smaHBr6l16J/iqtzIm2tB/pmo7DhbfzSiZmOCydDeGvQ6qOiKZpT/SE9tK/+GX6pMd0loL9Q
MT0PdCiKZ8zZdlnvcG0mKlT1bSs9T4jkxFszXg3xO+z4890AEDdn28zz1aOegmT+ykiVhd9PsuVt
fC0j2wwd/mzjYX7w+ze5+VoSyzl6qwmR30bhECoJMLKYjJS2nt3xHmpggXDzkg57r40DlmWAaiyw
Y4ueK78MJfC3sH9Re2ybB8pSxXe65x95CRt/9PjDOP+LW8Zmh/AjmBzJfhQ89Rakr4l6luET4Jx2
5vOwd/xXClyLbI59VqxAABFPuBuDj14/IShNMhQmLri+nK+W8C9xIxeeBIS2prPnSS38tS2bBx66
IZYy20vFOTFsWkUtTsU9tix8w/ZTle+ZwMecxly1uRnJSNDCkWCTg3KI7/XjtFMvynW++k/mgT0a
SutReDVar+IUk6BlF53ylU1gklg3VyEibWmTK5eSVPQ09iR/10eXXH6QaVlqBwTM/n3qDY9EK7jK
htTKdC/ldEOY9j9H7SUZT4N6RqGDq8BLNs90APkFtU8p/FDDjS/vRoH5uF0Urkp2Vc3wC7JGQCcr
Our3oIai5gihv3pv0cEJyCpLBpG7ESBKsYvjLXB2lB1yhQfucV7gzOh/dr0K5P+s+w7PpyIYpDdq
lwGaWYFEI7u850T0tLwVTs1rWNsmo1vb2pdfEMjrJ+FOrTAPO+gXY93hVwJxHn9FyU2OHVahUubT
toUmLx/lxhkwcXeU2sh1cpPKQ/wZK0creTaGHVDlJXlEsuEfv5Rn61dm2vmNe6d66x/D4yhcTEYa
jvlSlS6bdC8f+9kGkrE139WXwhVP6T1iwGk5nbbfAjDLS2Dt9U29bQHmbQlq2Spe/tbehG1/m73g
TpAO3b65DkflV7W76Sgevuq38YIozbyWvMfshUf8nVu9cGlhxsMZteeriCLpkYAnXNPmke+IYh61
UAMF8gMpSw3yXoarFnOFfW7Cy35W7tBRgjPrZC9PXDy+9VZ8t36JL13z0g9e/dQnbn/LNqQ4Nw/w
V1BGfdVbxuzatCXMB6paesDrpzvxTT2mt+lleKmf+P75sIiSyk2Az3jhwoGo1YFF+jg8Io9gjy3d
udxQJ5zRDx6MZ+lp/gpHT4l2WX6enxAm0VYsyQtAfuYFH91d+RveL/FIINYWs5Qrgov0SSbdhffd
PngQHo1Pdpx6Kz2J7YsFPvlZAhW/MOcdJhG6+GLODy2DErYERAlQ6pQ3wz+ExKC/H8KtVmw1R6mO
hoIbxkmSDXj6U+2wk4qUSxEg52/xrQWp52+azkupaG6KzhOT+whLQb/VIdZTPILBrG+U32lgF4ot
/faa6lp8cp22Ugj+G+WZUNxwW3zOnrBtL10LWt6R/SdmVdW1fRLfscxYr+YmEjdJvpEYeo5O05xJ
RkPymw2Mbu/6+/q+ls8SmDt8xBjn98kvHDAAMWnn3U0y/qVN9QAXBnGM4g1XPmDSOWIcmojVnYxb
aPQa3RN4vXGRRRcDdmfazXWmw8dAXfdK1CD3artPDSdPPQLT2OHjN3RJ/iW5+i9sUTcNHMxOHlz7
Ahm+i+OcaZP1rTE8F1DWOqV6S/DtRw9G+T5mu+6zIllveCVvKkGbu58obB80JE97vvOstNGMoD9y
kS4y5kS3V9u1guOdaZlJ8nFsHtC2oIzr9nEhmYd1YYS5dUASwdSyfvMV4h/70OoOc0cG5Lq23rcu
aPj3B/TYjDBMskbSFmdH2emO0vqxWzcy7iE0tIz2mS4fwqhkxresDTh6/qxlgsB2YWYpDqlK4hrR
ccfREiPRW584alBld//x1VApsGnroDBbbWfEJmp44RUacO/JOSNFraHgKhTMM7vlA2VzmWwqfNVW
1GwzaTpgeW936jy5ILmwaOcVl/11VSmZ4k9pNjjync7pFmlJ8RJ8/S+izmu3dSWJol9EgDm8Mipa
lmVZtl4Ip8OcM79+lnwfBhgMznWQJZLdXbVrh+oXdnvG8j/SoqEoeCQnOn0baG3ALAtskmxfprkz
f5WVjE+Lak+/5rbctxtF3Y7Gzqzt8kuXbPNAx5PiA4LbIv6LtvihcVI4snGoZJ8kDpjONJPHkZCP
GcNf39IDXvThC3KEfurIF/1CKLrkVzBYsDk3sKi3ZcMrfsvb8ix4TMh+cRPnb1B/3mCdh4fYiY7D
h/xBg4QfR1A8peQe24LTb3SbYNXYxfL2Yzg2d7pODGVxHY5XF+vgwkT7jsmIPd6a1NU/8JV9lu76
pf8SFjf6fVi5Muf7qAJj8uXM5d4vDWQ3DyK7/Dv+pM80qXX+on0x3DmjgR9XErdeNGyd7Pmr9Mst
hQdus/WhP6gIzliFeB45/Xu2WX4JeL+n1H0fxll1dS4d2VZP6Q9FMZ3epDvhR/db3ZvIETon7Z3Y
CCTifdzml+Iy5teiR8bno5mS39rLGLozB1LtwmPTDsoXgoDh3AXcEXIdm2PhwVPK3djndmM8szwv
qY1z0LnfRdASbOVpwa4h9UrDVlCrk3XwM6W4Ctpok9RTn25mKKao8djyQI8xPvT5JV5qfWnc7j30
69DBJgKGtN2jNCeOBbafHx14KuvUKb/S+NFTjbeYywnmehO879mZ2ceSQ/hqOHBjtvp2Fe3sGPrt
4nV+slM25F4odPUBoX/cgh9etVGclfiMDWxgBmVfuD8Llz72yKrKNnzhRXhpsCfAzAW7WM73F/pn
uHijJ+0lNpZLeopUXKUdDbLE5KUm97UjjeFFhDDySPDgj9Sb/NaGdPjUVDY/kcl+zkF+rRghuOou
2qtedIYOjKkzjtEvMaVh4vMYmVAoGENNDlGWLdwZxzqKW5n8qs1wTU8EYBu3ZiftzTnIT9U9vkC8
V5gH/2BhdQ5Hz0id6NqHPJno7WwGs18IehjxxcxeaC31xJN/VJpvOiqByTDG80gDbciR4QW5z2a+
cTeawPLrE2ko5odMxNe1lrziSPfCeGwglv2u1r5FI5CxB1c+IZ7SC8X5uS68LkIqQSyIm3cOvnzh
JoPpo9llhkcZeBd5HP68YAX2MgA/cXDimk/3IJ0HQg0Yx3jpp3GkHShMnHEZSx+1dkvotfVN8Ud7
qgf19gGWSdiBwfbyNDqU5g8xACMg/OJN/GcWwXigjxQjZ7qvzCA/IY4jjcCOtex4EwFjzYqylKO0
84dP7avYGIWzAnqATqa+IXthhMzzVbv54tu8rU8JMNNMEbN5jCCIwoucEvcl1jg42K38QHUTrcGA
cFd018abv6TalfZoLh94S+d098dTdDd/QRFUABgeDDIzWYYAQNzw4QwqILzTfGtfPCTxO+yoWXCa
u7K62le3nIscX1k/B5B4H37Z4uKPunF17JVzarU9LkdPgkxN5Y43qC2YKAlPvC/Aia1+nnQXlCt9
nu74nwBl6BFsHXvRblkNMmkjnxZ/c1zB70vtD1y0iQwp+Hs2EyOitMx/HfgXCk9IWHdzR/oVqiQB
2CfCGOVo0UwjC/oKTR/ZlXpU8IB7W5G7pCcoC1DG1ltxt14WjTgh/E5dMmfz/JxnryE7043wvRiB
VRtEEz4pD5iFLVRPSaLh7AUcig6h4MsXUXOgPryQR/loHAAdwAkIb28O6218rnbjJrwsbs/thHZ4
BtYipNbj7rY/2ZlFEikXQ+PgPK7KRjF9jLGKeGclPjs0mblX6LFnAyRtQ9Llci3OCFWaYz29gXpx
EoXac2xRKngcOe2X4RmYcoFiKTfWbi/ay7E+6c/LMwQijD4sdqVDR7EA1Xyn+Arp5Yzh7eackMK1
us20Xa6PnYIgkAt3niUn3Mg3NM8JATXssDhM11+cGvjhpSnbDYO1gZ13X12z4/Rs3PHcwfkkcsXf
GQ94lly2F74GDT49aa6bJd4RDGaChBKqZmA4Ys/Wc0gVY9jsXeCIlfD7d725MdiGnEc2AfMD8yMn
7oPCrrQ9fXYY1Keu9vFVS2ZY4wRZM07fxdUGrmmLXwzNp9q5zYLVdwCEZf5y1EKNw5pXyN/1dM8J
xS7Kg5VMR4PxYWH3r9OL/Ntzmy8sN2gKuOICiYPdpYx9YRwz2ZuQL4H+uRKaQM5XFopss9nHT9V2
pffX7W5gWdvlJ1zxmknAO/maxftyn46sNDZsEaxr4FXtRDrm6RXWcq44+bbdEom5REhP3LLa0qFy
rUgrpFqYDI8AtxsDyDANVOFlfGz0Cv0t753rrV66acO60KsD7ir1Xrlrs4cFel549boliiczgwaf
3eIEXdr8STzaY5i5eI578A50iegWj2T0RePc81pSUohm3NaXx2dmZ2kgDTg8jjaPGFnPxUb7yqlT
cEeWCHQ5xvUmMp6zZLcgaezoKjm2IcLA4A4d+Lnq5OSylzBc5rt4HVlkdp57Nhgs1IbpyLHRNgQj
uUqIVYlvPbH92pOnv6H0iamh5D1mSay76ZfEE8v0u5Hu8km8cigCCj6cC36qc0eSV5D6ifbMTVFu
6jU6R1f1R6P8fxoxTgTanO0OVbEdbayT9MB+XWyjnyN0m85YbQvoiZONOR0PHgpVvOlwa7pWLMwU
KI7fRkgu2gw/e4ZDTg/q80LAdXuSvpbRA5hcv2YuBeXcuX/VKtt8I9yeTOHIDc8dG8kDjs7oFqtt
Wrs+lptXfVd8Zi94Ut9JDNZjeAV2+wfoDzgO3TSfJKX2Ef4JL9BhrFNuhfkbZ9suiDbmJ9uvymN5
5ZAkA028cGHRdrJ2u19qcXJne7o43BDqo/DJkZ7tOkfdmcf6XSLJ5Z9u0G37q3nt+wkVnWNCpoUL
wT10wl0GEMaX1AewKgJZDmA6xRM9/90wmLhR7ck409SoKdzpCpn8rWAFUOBNHHz+wxhPcwqcEmz9
X8wOjIUfL0MiqAcODI4Jo0beIQD4x64rIkBbHeEU7XnK+kv5o3qQ7svWJX0otOvDcu7hVf0So8cO
DmunBgdKdyvDj+mXeLRd+ty8RBue1m/eJEGfXX8ALK3rEze52YVbldItQPsE+TK5m2/Em3vzPgly
vxwIRrMf1gPospzhH8eyhenrq3yl9IIxRlOyyw/SScNMc3H4rugoLsX5C3tUq2xkyc8ZkFX48T/K
jFDaR+Yhrul7UHDg1nWgtRu/rC8Wp0B6x42HRf6Rif8zbLs7Tm/hrjyxervrfFtSlwXlcvl+7vnr
emgv3ZVNEc8qDfzmNaFM8OSt+rF+Wbe1C5ZrRqj6nXNJU0/58BQv3xw0lP/hQbmHDbYCe/Ob6kQg
WrAM2nQbvxSUD6/amfA985KR8q7hqejqB/kVG4T8Nm6IP6bv2eWn7DifxXcSBqptvtrFodyrSAJC
ZickgdvYJ/Qt8xZb3taedcRcgqJmM3vqqSqpwDUvfZN9xWPtHBJP2Vh++Wzt5838Mr1LgXlo2ZJo
lp5gBfPo9icgcQYVsc/dQDgpU0h5VBcxbgpfGuXJhT2ye+wbdv4lPeKlN5TvEdGND8zZxFuLboyd
j2qy9tom4AlHWpwctMAKgAmm10fg4uwSBQOor5iuueLY4cgD9KD9giGZl1kBbNgq9+EkDXaJKxhO
tQ5/IMMmeHRzyyUY0zHxz95hQl+zsWKW9UAbdgMlsrzJJY8CsfbwQ9u1u/4+vY7ElEyu/D47ustN
p2IeZB+78fJE10dh+lJBDrprnr6trnR8ewYCWxoL49qwEx1JAoekQmyAbq+sEZzEPkSQVjb9iDxm
j2dH+Aw30/v87xFmBqfr2LwLvT9892/Ye1h4IZ8bMsKxMsbg683ci18AV6T2qTe8Xkize8HOtvW0
3ge6qH6IWjN5V6D5Og2ZuOkhfiCIJiAWFS9AU8cN92oiG2MvQlrDGA/GF8b0B1RZKLKN+a6hVzqA
+0DFQkvkGYF5ad4jECVGUBTjSPsLwBhgkhc1u498omQ7vSfTRVPJfHZwEIjB5g8g6d+bTgDzIlAA
jWVoO2MO8GZjUEgYyQJEzjayWUE4fzAk+ae8MfQIyXmJAo0Rm7RJnpUVfzi347FwILg15rUj4bfD
Zn8b0wbD/kk3SP2QXAmZKwQkrjy02MSFwEB1QBS/a1tyovccfEzFFt1TcelBzdqi8LfnF2mBrESl
gR8BbSct3nLCPlB/gFLVs/k9tRt+mL4A7TiO92gsb1pOt0O/97P4Koua2eJz8xTtUZrVnuzXu4LF
Q6nMQRId8df0q8/hTfvqDykEpMKNPkWg5IeZgpP9qxa7+Nd/mDicRC6zPlK0d90+PjJjjf4pr2lg
vXa7yRlp+Je7+u9BL8N2KXnMRmMHgo9m+qy0cZu9hMLzStvfPGaca7hrsSWErIRn9rCb38NyP8s2
A0mJ2wbyPwRklGNQhh8pIhJcLRjSKYmdjyQx+ww2k8eZdZW+kEiVJu6EAUNLJQpCwyUtVcDYHiIt
GTIrQzeHMVFrz8jIsQh/1BHMRE0Hy0giHZoXlaJce/xV610Zd0xNIZFVBKoLuMPZ2D+YnxTH4ZO+
YNJoa9tpR0HAvJDGz4UOKnyXHwXYmkCS6660zpoWJPkbDmoXyfKxf6BlTr/j0n4cWW62IQsD9LzF
3Bslv9PmJwYcxN2mcOKKDY1L4xGxTDiUj+GLeIzuMvsY1b0nd0y4uHtUwBmGAC5qU97BatrF+SHy
I37Hjguf48wj9uKUakeke4bXciAazggSE7BlP/FxqYzTd6rloj6UaL3WavNwwPs0roXilG/ZT6R7
POrFIXMsDxHKK28bt4vsDsxUnOdD9MT4tH9NRweBmYVrxys9PANF66OdeDJ48VuTPbGkiYpsa0/4
nb7NDw45mRQVDqRxY1Fs3FF7cHxzwhW6y+Y6XqYn9bc4N5Q4W+O70u0GXjMZKGRuHnqag0B7V1ye
iZITlpVEbD1TncVHD4aFZrn4PLSPvZqbT9n76jatzzSZeZmBGbLdf3OAYj/0s1wrkyx1Cn8uaZG5
4tvkIfdgO5KZTK3UNs2Ek6WXCrahwDMj2RdNDJ4IdnxN/O6C3YsoechdsKyP7xBQm+f6WlUb6LAM
F5g4SCmYHQRSHCKel+mNlNGwonZmo6DY4K34w1cGzhMg4KCkZSHotBLdcTmWW80WNkBHPAtUdrU7
XsFll8StKZguxrPGXnqSdxyP6pvit353Uyq/FjYVypErPGlij8fykAAa45+Zjh4BFuslelvxRLIH
5Z6YBEVhdRPwUfCfBCeH3ovSQ3PwwHpMqgx9G8U+dtEThJT4jgGhh+CVK5U67XsC2SC9kptLxM4n
vsahE/I/ZbOoATbrDMwZGE2DrxsukCXlBlG/nnpgeLq+gVx4jLHeB8aUV+mZwL1T84qTI24MLTMD
wYWA+MPACKlUQp7QloFD4rAXX0T1lO4g6BKLGTr5b3gTbxAlcwrvbfNRBtjCuqsHqqN8Anb3d/D/
elcJDnYk8r69l17oCdv+mlz4OCp0WY8ph7KNtwkEA7ZrzYmP0Wk+loFMXieg0mNCl8QODw21HV6O
ryzN+ZWHjA1PbnztorybbNynR9TrFmGSIh/G6kMEwnjTAWP6YJq9ufQxTRVTh5wPxt31b6ns2wzt
O5xQVF8Opu+M0HT8MMmVpb/qmbn4S+iRb95MrpH5D8dahOP1UUJcZmyHOogNTB2DdWaW4cMiK0If
bRNTBPx+mD/McmASa4omMrvlNaWMsR9JrzlysLTLjtEXV8/4m8c9PGsiOzOYR9vKR/ubXIqvuXTK
XwbCZ16eJ+ZxE5DnYq7LVuckt27f/rYijwhHum0c0mtN/NwLAWR8OmX8mywBbTU2I0A44yOo3yt3
h88I9XOlDLvJeyx1j/oJmpADBfWF2SFRJcaPlnouoWJi6xgMCtFCpHt9P35iKC6xBu30H3OObf/U
zjZU7jkNpuktGp5QFmG9FePef47eIWhXILvG0QhEZiMita3KoBPpl4tTJeVGwcyup5u1l6/kRlOB
TLCNXZgQHcMTb9hprFMoPV/mvo6c+FxfkaQmvrBldxB9JQ3a6mBV/jpt8BmRPJZB48LJl18hlf5K
Lwvz5m+TjHEHWsQ1/xVAbytgCVe+8fdGn88OZnXsbuJGuTJSFNzqInzoL/NHRMjnVtaC3pG/O0qU
n8HlpACIuwrRtnesgNni1cBUhrnepcWOycbi6sKmoIsPIppGCMfwaFKezOO0Yc5Q646V2qz/xk+e
pWD6zp57hm/C8yDaPPH1VflQGfIkl1x166v5tfS2BvizH14Znqww5RGMBCY54K+8Rn9G3Pal7rMT
9hsy1mwMOP/4KPPbem8DJXqMWjuABnDRC0NmRAyhB/tNfpfd4hLfeeyiiwjY7JiYFePc7RaHz0/a
6gyEYTMHRFv0v8Zk99cGUMiJ+UO8x+SisuFd0ut6gRtQUtWygz/sDbZkpGPW0HxZ/I51+JdzQa1D
HkQoDl2C5mNmoxcI4oyVGdzCm/Ly3+Wi+/G52z8q5JmDFyKADYXkCmC575+Kk/4kuNzS9F6zsPaJ
377UZ2urPePD8TwH6pfCwHCyoYXs5Y32bFpe/57cWLrxLnHLc/40uUwXl3lP9i68F2B5ys6zC/U8
SPAHQaBoL8YGHh4wC8D8i8LmgRgYVv6tv49POp+W8e3PA7KNuNVMKVc33guaDbk/oV2P7fKqbvIX
7O4P2r8m3rO+CKWowOq23OcfsBiyj4UuGDQbegdENx5fiDegDgwRkaCcFXmrnygxs+bV2onQs+3H
0dMceC7rXX6tEtf41L/42iDZyi9bBA+K9IG3eU5lf2uPsitRsSVURG4jP0+9lzKpWcjChU9HtJPN
J1QjPD1Y+Q6w8xQ/HhHxtT3D+xQYudFRF6Dln1TvtfI6UiStniQHBP5aeKt8NwdeCbKsqeAu5bRv
00WH+cJCKB+TYHOv7kPkkp/Da/GKbBrgpbTJqxZAtiFiXvqjsMtehy0sKv1vyk/X+CIfsPibtlTq
SIaOvEVOTBrEeGPeGGET410epQ9w3d+ZquoQvZVEATjs6uZ8D5etdWo+Y7LecR2EfQgnhLkNWhTk
AweB4x76nFdbJ+LAsEbK3tr3jhZ8ctXcZd+e3xumu6BTu4ggBFs46GdQgR4A/s5J95plO/MMsewM
zfXcfzQ30W2po3O//mTHFiCuYxzC46OcOEE4afQdrCG1gYYGEO5QaErNMWqc5UyVjU3h4syxQyD8
0J6X1+6iPU/7NsizbaJij2jPb23ABnMaVF/YW695tNWfRAgknMzAH+u3gMeACykGpYTDzif4cB6B
Wah6l9hRzGAJcGAMzPfWcGei9+z2LX2zrjSlvQnib1vXiDaI8suL3GH3nofHMnYN6loQY75q2dQn
jFSXfwlinff0lYah50ZGQU7T5DXP7VNKzUFb0zjk7VQylbJX/PSfdKrJGKRP1j28tJTa5I212x7n
GgK/aC4TG3FtWT+l4kb/1r8z2WbTibmI+IC6Wobhq52801MN7+rCOMTTGVyJJ4Nit3Cy5+kHJUZ1
QRDxpLAwB8f4FJ456QrlVEQfDRwWhYdLpZ+aNuJy6KeNVb4k+XlSNmHsN4xaKUx/G+Z/RAa76O0p
MypgLLcBW7lG33PmySEwh8PyYafOTa+oNlONGY1DEMfQ3rC9olfnaGqA0yTYshueshb3T4O5K+AV
syYEYxCijtW+D5z8zmsRKrfwdbaWEU+1nfFRSF4dTF9Jue06UADcHXQnnh8NtVIySnhsyKvwqGii
wis4rInGxEjqsmz63zkg+YYVND5mC9prd8ugqEZElx3MEFGKG6tupWwqTERgZkQ2O5/AWB8Sn0HT
5kjfeO4carCM9VHC0t2AW0ZO13gxZxUSqXMKaD69zf3JwEfUh9WjKNBQD5zTjKVR4exy/OeWl2h1
lRnbLT8h7G7wqUh4w0X+LoVQRmtbIJ8iHbcoMbFC5EUIqorlx+VvZC871dO2EPbjfO6rlyQ7ycWx
QKlCeszsQDJcBSJlttP4XC47k2kXM8iKwcRuHo9K/rVg6GpCFntbTOAaUmDKBw2RWogiQeX2AoZQ
slN2Y7+V+OyV3I41hat3sIQghFS3OPKyCbHM0rEitPN39cV6hp40YJfaOz0DazzPBBx97LL2peoz
IkwSK5FH+MEbGzNyl/Gqf43Pf4P94THt//+c/+8/JYVdXS8k4T8uwN/PxWb0QEda+HD8wqxHGbFD
bUi6qxxv/75GHJbqG73xPIaFhZ+LSEwQwFjasRJqAVBOJxmTWHR8Ov/+ZdQw6qdFItu9PZg4pwJC
PL709015LSFs9kDbf1+TVjJKMRbk23//bbWqb6JSC3oVin2REtknzsmPND249n9fax/faDKo9n//
t3RID/7+9f9v/P3cf79iEifBbp6MvTuqjLf+fqjITbLI//7596MYBtKYpHK2G7W8PUXjdq7pxtUF
osoQ4msnYXSamEE7dZWPp26wwAGS0z85pL64eukl12xYjm20nLFvxObE/NOKKtpJL5NTnsef5Ay/
4CL9KZOC7OPor2L4aw9JhpRQSL2W9TqEp7mclSCu0OTX+XsoEIxupPns5/Dpsmicg7XvIr9I0c9X
IAgWdq1aDi0W33vRRUNPS2MatMkDPNFcSUkYJtZxrKbtmFCfojjh6NM5N/WHXrTuhnlToIPKk+mz
Eit5r4bQorpog1svqYfqNi25Rpo4+h1WhzyDQKPTc9HL0p6064c/jfaDOzeAgOLXeLAtWeea7XJH
FdLZ+BRFwTDqBW5ZgSJEFEZ5wsgygd+pwbboxob03wFaYzdxEOKWR/tKzHtexe9jKu8q2KkPIUnI
eGCw6nojaj3AXDr4XBD8ABAOQvluIF5axCVrCSSvVU0h043jMdLl306EzqzjDlh2kr+uzMuJYxQd
jFp/0kL7LC3wjDwh4qDCEk3D49GeTbgvLfBNCpuCjCdaDEWSXEnw2PAEsUauJ0wlHeupiCHbQQhc
yh9zLlNv6pi9JS81/UMHWwxRJXSnJXJndZ1crXn8Or6ipAK/Je1YvpCxC+EJsa+E+tvRFG05GHFV
4s1LqoLY5QQ5a1/zstFKYUdYIZtElSbEMSheN0Nxlx4uuEkxvIdiXG9JcxNTmA9hC2HdmJGyrZm2
s5gFjIgeEgnMgdDo9AmFJAafj70mLz+TBrWF9JTWDSSFyoS0sOLpamTGPTaMPpBD/cuK1+OCe26F
EgTmsaj5SwK9Fs8GLHzANuVYn5/QxMFqqcKNFpsUvSy1raEMyMLnedMvK2zu2AIPZqao6NUbzo+T
J00SOGSzRREFOTJjM0vN/F+L3d2+NpfTuoKJmMnCBl2yPsIpJn96xXpZzKldjTtbYP1PLaKfVG+B
1nLOtkwCopJ5ZHswNLkRxsNqLjtjVVglKdWAmnYfOM1DPgVBa3oGRK2qC5486GwGcv6pNQVQV5u+
GwkWQX0I19moL2JGS4DdBrgyRoAUCeJzlHK0pYp1GdQI2K/GbrllK8MPQzthPSLI0zNyZATLI2AE
/rJuUxO3K+Wwv8t/k5ANBylj51YxFbWGhoo8KZJAtxh1D5Q0aRjNQYg02sE6gIJFhWcolrDnc4xs
HExMGPiOeeUvGgpULsDYgB4WA4/ZuIKCR7hqbYhi3Pdrmx6GhEKF7FHPKuvsPEWfSTfv8CphlgPJ
gC022qia6SwqY4gkm36KfGREmkTvccVIuTJyya7kLEBoTH51m62BPKil32ELDQbG8H8sAf/bVX14
n2S3dsWmN3uea0ZT/SPgKlsgPxNwocWtaRMyatoVg8/EEtwiW8SzoZIZWsm0MNn8LRrixzxzryvN
wqNlyTxo2V9dRW+/C8nWeqTenkwVyJE01FJHZBr/UYAWBi6pCNm2KOHgau3LXAjqRwbcKCvMKg2w
4CgefQx4dhNFhDzrHDid2ZMLldzzwUw9RHR7pYsNWJErU+uRAekcIUsIYYkkS3O2pN42B2wMKoUx
cdpQOfSSIrpjU7V+KSwnuV+I28GXJzND2p5WueRDXkJ+BzM05sqgZECAP6wt8hsjPpVSJJMWMry3
8nCtWtbJsFZeP4u08Qb4RBx18VNR04BqDO1XTbRVMQNsp5szprrmddnfZCF8EcKIOUVDeCtcxKbX
9rFGfZFaDMktvBIIZDbfxQyYMizQZ+soFCTiaTfdPBGYl1+t+SFX0Id7b8bhVjQohyf9K9eL36XX
rUCbpxHfVjD4wot1UviyEGqJLBcxgl5JOg0VVHMkyplrqvRLwwSkJUd6sEbDOanxVLBi6434nxyk
GZyCZQZTrpshipirG/GUw/Rzugh9DxPnqUwJSMUcOoJvWIpd6XAavYnDyzJ1b1318niLu9CIeahi
XQgUbMelVNF4TvK3xFJiPy41aScnzGjacpkY48DxwJkdbmHPUsyrpfct/KmJ2AGs1YUBCrTo4EOJ
C0EchT4OQqcspBo1NAJ3CRHeDlJcY9iZn/F1WDao1G3sHAMDi29XjFeIDY/8H76FsXmRgzEai+YX
WYdAhBeZ6XCG1JWK9lRGPPJGSmDO8oCpOwpxNeGeWmJfIEuAuyLUkq23gMv1OpoOBmEcT6HIEKLX
brkIaFCYhxXduKc2sCeqqethLq2buibyp5prwuOj3KtKSkirQNqHpz4dqRYO9oh03A/pwjJitpmg
0cJAPJmgLEQIwD383DJch86KRFpErIkMCWca+1QF9eh0er+RE9Y2GDzFhoWbj5wzwxTgYsMcaZZx
tBu9I66mhMKHi8vTMoMZVztrwZe2HJjvJ4ZKcFDFvWkRymRC1bmRoaWbhEE7kQo+oWuN18byTSLb
zhZ4vr0eQA2LpoQmUbhaeYf1iInxUj9hAd+rxUUu0zehiTbSzIYcDd0EDk8zIpayO0SIXsouRbfE
YVK0xq3LNPmtUInyazUO8pq0IwDMRcxQbPXVD1eclt20brqpTe/LYH6HeXGZ5X59Koax20/RVpmZ
B8h6gs+SjEGBbtHUjwUoVGuZB6ssPrUwJH5BZIpfpc8z9lg7ZR2uC08gDytlDdUdXlEBylagVyaN
aSgahDPoD9elFe0N86dCV9+xRw0sARJbiteq3+OWaCtijklII/0omfZWtQ2RCLWIJ8RySDAycEf6
F1cb+0dcgBqUGdSFuHtZDWOb6I0rJZAaZKkJzIaAhSJC86NE+l3ppobuC9P0ZAbEEsqnh0OJ3q4I
xhge1IWMdZIknIgnndxei9qnammfQiH+WGYz3ugTaIy7pIV6VntxEy2gSYVsrUFjjN5IuiNFC5Nt
Vcwxi+nSbZjgLdZNz01eJUGpxEGcgF5JMSz+Km2QISWkT6WPFkhocy+mFuhGjunEeoomadkaA+hL
mxJRIYyWL9YM6QlHdXGv1YUidfSI8aqmI2QUpX/a1H+bIrEsYvQMDXrZU99xweprWKzmtjlYc69e
VllHdythCoIkbaU4CUiDTBPVRwG+bixpVycMc9SQp1ZatcMUE/aaNoJNeFGNPqjdJhoo/dzJDX3O
cx0VCG4XpKTEGhhmv8CtLUiVXg14V9NxtjglJmY/XaM/zGRgQ07Dm6Io6TbPMUehqpVx9m0g1DcS
tzrpZ8UTBfwwUPtiqNEY2wV3IHVWo5eakKpIjvFygapIRo3uq01/N6x6OhQWFgoW7Yql1cE430vt
KNfJoUMq7OGKzAhowSglMW6xpF36fMZ+mPfKZUphE5L5SgGZvWJ1/pVoI1Z1i/LIY+tfpH6MDoXK
VoZ714eWCb9ZzwXF3tG2sOyNtfqjxb+Xmq57L+SEuYZYPSVho0ECnncTK9ct9NZe+p6rkJA7awg5
kiblgs2XWyfjKarB9iQyQ0k1NqvRsXoqp6ZcD5gq/RhTEaJy/AozkJ0wWzSPYswv+3p5UgzpqYjx
2BZ6WAq+KtVQjmtAtYGul83fanBJY6LSJ1UX1A9mb9oMW8toBCdS4H8h2MRjBBAjovbsUIg0Grlq
c4FY0Uxwako7iWzSZt+IhVd15kclcw5PuRBkEthRVWYwhTrAt2URnlukBa8474MWdR/FnHZOrEzw
JqfMCDSI+dleH2VaaHnc63igg0thyGyUBf9a4M6JkdK6RgI/TSO5MEmgarSJygbzLa5r6gh9ySc9
9w0a6AlJWSzhmKJriEOnEbNkPJRSPwxp9VYFS6MYh+B8YFbL3cC4X8u8MScSQMKZyKGLBs8ntSCh
7dgqgv4sGQ14F5GI4kJg3LSZC8ZDJkMKhS4VCnOxehxa+AxMW1ay9dLVhzb342V4IG5wBVk8cJzq
wrVictUqOYjDlrHyEvdnMIWrgB9IrRbCRgm5gYLUgoHMw52Mtcwhrd2jmhecrhcP4cK0VtSInBGB
GxfI0pp+1umGdpJ2nkQGYunylkYDIQFY+huxlPtFJHDBWOyy6aXTTZPwAYxDCVqt9dDLdm+Iu+e9
XMO3OpFkZ+3JFN00uTrAiNXigNyv8ziS66i2FDOhQvDZ2JhPmI3VEF8iXAwfxbLEw0ldCiGnO/Kc
F+QRW8x3rS+zHVrQqHQvCeNzGslHPvhqmx0NG0Y3aNhHknPE9J4pWRZ0GldoKNj8qhKWoIGXIGbG
3qj0UEsWrq/4uO8hfFJFCvdyaOU3UQ+BGYWenNyHTrHAAglfQ2KMGiEg6JtZn8jcZbbAprmVas9g
Q8swspofOF9XC+Tafw2ztmuXPttbZsfTYaqMddoIlQ+UVpO2IloUhtYrattJMbZx+lLl0BiiuP+O
RTgVLeBA09P0WMzVZ5WMTQNtP27u2CMBzvjRAGGnTxh4CxXNhd6g2lqWud1wCiCAbhV4uvAR9Uaf
jnFl+LWlTQ8oA423DCkukcPB02cFwiqWOtuhhV83qGtJt606kwKbXAxrMxjguLQQH7VK1RFVtf/I
fLG1/7F3HkuuK9e2/ZUbal8oYBKuoQ69KxbLmw6iLLw3CeDr7wBKUh2dkELx+q+xGbS7QBBIZK41
55huMJzSNhk5LCoLESPqI0k84UqQdXuu42DXdePVqOrxMXPQ/fVjcXTbpl4VFcEBhheuzci7iSvE
18qoHwm2kjS2GJhEWj9aiU0LTl1Z8mn0ffXg2OZjJwzEXF1tL9goa8HvGeyEAgK7J+dwnZnp0cha
jFIN2ulh4LhOlY1h4msYHo3Ewoqqjv0yKlBW1VwOfI56OebqhnAjMMyk/yLNKNRK/xjLu0APtfU0
6tv8oBhMl3V41sG1Yx4Ib8B2bQsdhWExlLs6Tlalpnh3aoVDZKQvzBdLtOQpsYxNN+6NGm+FYoRH
poU3VEzAH5Molan6NwPlZzCW5dLOWN1lrdQ4A9KVVwtlUTUG7TU9WZqZk6+J7WJB67j32WByEloc
qDbNQska/lpnsMGcZX+MYYgmBOF7W6usdiz5goOq4UesQDWbfNkARXVZZP1GKSP6HEoT3AzWu+Pf
YnEoqEnBYGoJXZH6q0rCYSCn7tHwbEtWLolVv+oqy7piU3vi2cvxlmLBOqgNOg+Qp2+NSlEoghkQ
5dEq1CXTqogmZV2Wz5xyFJg8Db+IKsDvtnKhGQhPVSvTkbmr74Yl78aKnkZjneMqRwpQO8j5NARk
Mv4MbMitI1J9PadVlk/rWJMlnMYcrpD+ScE44UhKIH2inbwxdO7MioaIpHk1UPzyjVA727m2yk1s
VHWHVDMugKeNhvruFFrwztrm0/Q4pTXrHsAoVU2j/uT69pKS+cXszGeWdZ2XbbWjnGn2fr/xy/BF
qAJd1r6VXFBDgZm3bimrMTScUhQuQ4Zvv9FXoZGWW9NnEmPDaqgMueHSRWtC5AdbJs4y07p3T48K
IKWorjxmJ4NHPlhed7tAJNqmdxjeskF7Szz3IRsj/CvJPFjRfPL6c9gnL45Wy+1opfWp7IVDv0vR
Vlao5ghyyrdOCrJuOMvzyhzXA/ExR9ftkHIwb8nHKtsQ1HXFQBcdHd0VC7/IKG442n3hlqwN057A
BOKzYrN95uIV3sR9QwyX4945tu+uvdFD9V/WD04GQX8oxarPS2ypuXEnGsa/TBPVKvGLra2oyhaN
ql5gf/KcJOU6R41nCsDKerWCOtJN/FVxqPIMnC7KAyOxW+J4mIQ6ODkNL2MUSlX8CMyS1DDHJ89S
r4NsyF4We0W04VLx4WBlkbszmFsc/Fx8hKniXodRcQE7SEqxbvQbAibAkDs4XtKMibyw1hbBr16p
bjoIvktBYN/ZeJcIT1IG/iUrwhJtb7xK7Zqug/cEOGrtjAYi/Y5+RhC9VUVuXxzK0awahoXV2Y8u
4rsUqx+eFzGszUL5BnO/lZZjsXJTroml+CQTgclMhVZCFsa4dVFijAXF+tJj2j1V7XM1BehmT2kU
gW/vpDecnb43Fp5Nj9T0BiZyJZMDW0FR7CloEAadEUOjfuWPlY6UtVeWdtu++L7yGOW2uSIbjPZy
kT3rw5judDM+eh7pdYPEfkg2+7Q6b1bpgI9fkQykuUax2agvleKAYvBJT7T9wNzUr61CTElNprM+
SkwdVgWvoAaKyEharzoNLw+RMkSihCS4NiPliJ4r3DLS3GQXTTTKUmevKr36YbXmLZxp88VV0Fg5
UfEaWf2b2igEPVgnrrUXyS/7WHjmATQXyU1ZjWKl5hxME7GJsmfyTu2dV8GRUVAzZKdYYuSPkL6n
ksG/wZbFhaRfsB7h+myVH4mfMSEl5BK91xTD9e/vBkN1I5vJUGWa6aF3zTy6nt/ul7Yz0KieFhGd
HFYs/LPDz5umd/4+TEsLJsL8+Ofu/PF/+/rvx8euYrt+H9sOHUa51RT5zZ8M8EgYbPF0M9+bbxQY
n4eqw836+3C+Nz83v/r75j8996eH8/s8aDNF96FVwD8hqwJX79ODFxd8m2H6ij9352fnx6PR85JC
BMNGd/M71if5Yb7h6MJx+/tYGb1/PBaTzxYfTfgMC97cxaMCz1Gt9aWglHlI4mbkWyrNXnjpIiG1
cef1BrScKTQo7UrzEKiBSWSX56xchynN/LAhn/7nhXh6C9GYdB4UY/f7gflt80OYeAjuCFCcnwpN
IQ69Dp4f6UNMdp4Bt2d+3/zKfJOnFX+cRedtFBoYt8nk4uG0GfPLjW6a+1z/GIRuIhh2O9ytFlqB
EIrYkYkDlK2JVmSXNPO9hGtxWdD9FSBIm4gGTVcN1dIin/cw3+h9gyCCKKcRfeOIQgTqjJ03n72C
1iJzTKqfkRYeYy7goqJjFtQ17UJFWcbAxnbhlDkXTaCobD7Ap4fzc+kcFEd+RLWrfPDXWoe9YX6l
86dUPK/IvhJJVf73cwnhDPzu7RQmjy0unv+H+f8u/CmRLlC6I18n3P7+vZ+/Mv+3P++ZX+obOima
zHCF/nOj4n9u2fzu+YU//N//8eXf/6FwonrrtlBO//lf/eFv5qGzC+PqmGhMgGFmMfw5KSAF6Oir
wHfvpEC4qGv47OyhOcWUnsFJQc/onIxmmBJSunyLhVbu7NKjK5AHe4Jhsr0VRNWJfG66SjF9/Mbf
dUG3jppkr/joVsoclBeIlRUhNG9dpX5bIkgPXUkjvkqY6lfMXFhxmqyyIRUolkVNjJ6l7rHydDOj
hwADg4ik+61H70MBD7qum4rCm3vPBCw/x5IhjVATpLOquvab2FsVfgdPtqZZT3Imwk+HtYjogRrU
MDyy9KvzQ2VdFWigmAus2ni4tJToVtjlURdZ+X1j0UAoA8ggGkoK0llpmCY2/e4Gv2KYCH9f9tqd
bmfXTG/rZZ+oCBHCaJdwCd51llYtmgwGj8a6TPVC5FQOfq68vSRazsUs9NpzT0y71tLB1AzadO2k
Bk9899Dl/QA+FtNWpKAlNsdi5NQCimOjVYb7MSCUdAqluuT0FqdIFW9MlgBhkdBozafpx856jEp7
pbvaMQ9ki/zUQ4xeewffwQCi2u5TjKyyoQ+y8v0QB1GLoodMd2tU3to2Jnsyq99VexMnCeGZgAPx
QcWXumSxHZkFGuoAv66HGlSnuXYU5qttGm963GKerSmmiUHbmRba8SBHGJBfE2aNwJHYCVwG6cJ1
4JxUje8vQN2bKy0OTS6B9QiQg/FBEXm/L23WDj492LgJq6MtlfMUq90196XKvFhjZdpkMEyGOoSa
259lrJ2k4Zjox1oyIp38SmnIZZGmd63o4j0rp7otm6NwCFMc0ZWFErUgA0mVgqORfdtJeAROj3Hc
L5WrIKOGxuUMplCosE8S/exDGTHUrlpWNeWAEgkMnH+djBrtWW2MLytWdpmPuYKPXlEO4IQJxkuq
WHedVfUXao+6z2QtNlGAWUDCdzY8mpJiyEER6oBrKp4CbVkFZa5ytL27WHTmTZPo36aOiz9MHnwm
KDjqM3S74qWrVXApzfgU7IitZJkw6tFOxJOu12rgxwL9MwupEFjFWq8h+igx2mRdRIxqRqqNNFeY
sxoZLW0ksHVG4DhtLNJ6YvuDINjgMae85RETuQpkuCkl4DaPuu7GS72DGod7ipkPekmqWMkeUlxD
odSZmw9a3pyS1EUD5zCIilRiqxPmrjMCZ9cU3lUdhNVBiIxxhJQZSgJXKiasvu5eyqR6VQu2IC0Q
wabeTZFrlzroWfqxvztl3U2oZaMdPglQV66qEJ+AXlPCUwIyegJ0WHGIDDwyvecgRFQ9ZipMHfLT
lsCUl03gXeWjRa2X8wN6hPLBcg1FhUpaAgZfvz0KFHYSY09dgVRiON8YEhpfoaQ+mtq0fE8tygY1
hMSVYQHfE+jbNEp7iF/iemOPQt6lTYXKMEIow75FwNwEypk5PQA/DdHtkB0bO/Qvdss12actJETo
b3pDe3UiV0UNk6G/1OOHQYTtto5ZhmuBbZ67wPtoKKG18MbPsY68q2/ZrrKNLmFTgA8cDdyzXsvZ
3XcdspiB/D8qU6aPaKqT3sYce31d2I2EPC5pW8r7sq5VtKXBl260xrKkWLBpTDS/vaZrzOH5T+kS
o3FpJyeidN1lhWc6qVPSmPxIXyvdNZuor/TaI9cB7jWjaV2SA0Rb3atQwvZDfsx8CVPZQk2KkGM7
kpizlhGmCmhAaYzS2KrNdA+72DiaSnANWVSi0ZpICHTvNl7kNPvGV6/LEV0YzaqHdkwwNXU3sq5J
93GofQyFhr1Q9cVBOu1HBCmVQlv22UcgCSXJzczS1EdFLWv2OghvxQSeCb35qJoOxrbWJs+1pYSf
GxR4DJuM5zbDbFH2d32jowcXIdViZTXqxXhsENck5B1dTSIzjlw778JTXIzpukqhYevdtaLOAvRQ
rPPIKll22NW2bdD/k1MSH4aKH9od67PwQ+A0RedRRuhf7BgNSNL31zF1+4MsaKykxB/rfWRgGibx
Uu3jF4ng1e77l8Sima5a0VU7KuijB6wWlo6FSa2MpW8ihR+64dRWUXIoN4NMb5JCY0zN3Lciqynm
N1h8reoxdkg15EC+s2hqZWMIRdTiypwq9qc1naqWTgsnTk+V5ASiZsdsb+zfPbU8S3UgoIdACxKO
biJNxZLtpFiQy+Bec2tTQ6rrlnt0OWmJEAEKKP9depAWcDvazNigpufmF0YHNl5pi/t8ig1wA/M5
TCAbRpXaHsg7QXg13WgyxkzhZw+BEgSHIK3cwyD650ABVFFnxnDQmO0hL+GmUkx/babICSJ0UMe4
zLR96Y4rfaoeerW+7ac1gGqzLihZRzp1rm3VCfI53+j/vDc//NnE6QN1GNKYW89PdOQzsvKYttyR
2r0SJ0B+bKmuHLzl6CKf0r45FtmQbZk+jhScpvwjR3e4SyM9X+RWZqw0VwFAUrnbDCZiWr0YPtp/
zUXnOU/p5xuy4UcIONzMDwPFoYLOgm0lmqo9xN6rT87J+LNRRl2T3NQM9U0wHeGx4HrQRPG4IHIH
GNm0iCh10CX5dDPf+9NzneNy3bQwGJE9RnFyWjkpSsGU1jda1JexefbblgVdNv2Wvzf1NEdtQ9Nf
qnScl6Kk2bnTJjLrjEj1Y581S6Zu+7qBlTDdRLaJlGl+HE5Q1rGkGuMmxs5SuhhdvU0+xUxmTavb
rnG0vWVDLCLovSMEDCGv0kzZ6aqcSFXAYg9tgeusys2rwM4ZICxdJ4opNw7zvUpV9EMhrZxiBqVY
f2LEloYxzcVMlhw8mrdhvmex1F1ZAglXEJ4Ks9QOTe1oB3TsXQDw3yyhmegxol+/CDDBJ4Sg7QPj
lrZIfsg0p9wGkQOUrX4ZidRcsNZLl7QNSn7CHMC2r2DZsYFyFzo87tqIqlXLNXTRTKF9ts5QOaGT
YV26dgYtAOJN4kFTKBCUFnTrhlroS6NjLUMf81J4XrjVUrIGUC8oct2Eyrec1jHzTTvd06SHmH40
KAz9A5NrZ6GzqhIKIlXlZHDQNexLChc0qF6FixA3ClE4c0N9dZ8TFbft6Y8exulm3v/zQ4OSYpJS
zGF3+wD0pt+Amdvfb9wehoqDVmA5ugoK3IQFkR4YiErlNm9RvJRMeN0JJPx7AM4PhwhPeT6M3qqt
nTvDkC8F4TxcIyatZDRG9SZQ+3cDezzjvr2XfXH831R0dSAapT/rwAhHd09xB/imz5WXmjXwyRhW
/Jo4atxh6uv4GbCAiCgTrpFXw3Ncu/flu3KfH2lNqYhUUWpPc0GYyxET4iWOJvsUPIwv4MU++2s6
Ft5DcJ+i9djaA4TTZfoNRHE6KfstZU86iAW+JFoBw8IQa5og0K1JgUMl0DxnE3AMBMmGQX28gydd
SUCvm1bdQnUMup16O143HzkPB2SDC4EYAsQRPcAXndNXWyHMaZ75Uxa9OORf1UK9xYxGkzDFDY7w
xjqF7xqrGOypLh8akTPgN4Ywr0J9XzNzrvotjhBdbALzAzEMeNsC0Oi99nIDwGodXggnIRtpss3G
9wqVUmWD7TyaQFPOafjwL/oJdRrggjX+WIgEhFxZnwWXs2Rp3Vmf5lm/U16Ng3dHPZ65Xo0dy4C9
S/jviTkDw4r+Ej0N195njzf8ScLAbrbEDoZ7gYG/XUoGbYuF5EaUK7LDSCWUJ+CzY8Gie5E/cxzg
gB/pTtA1OiXH6B3HZQHuf62JDVG1Ao5Sgt4CYy+Ah1YhApkW1hJ5HKAoeWEmxriBJN69OaG22Pbv
frkwb7/cZtMMSOVPAz5vp+RiuBPlzrXvlGT7h8Cgyw/r/H+yNr3kYdbUf/sLqT1/+VcGuqOaKtMJ
kzQgFRy7afH6x9ttiHTmb3/R/rcoexklhoZRUz0UCpKVdfytHPNd/N4e/FsopyRnMG32LiHBg+mW
siJJbFfjB0cI81o0esnEdhmslbapPKZNeyWZOKmRvw2cvZddYHbKAobqylC2iqvTY2fesNWR/D1D
NEEZ+Dh+Q/fbpJv0BQrHFR7QXfHY3US36X3x2FBxWOqr6isisMt5Tt4EBpdtd04I2lqgw1Q5YDHW
74ztQEdia98wmKE12CGbwU6NfBrfvoGxieQsuRQrzo4lmDeUpaPAHdU82ldgmHuq2SerW7vt5qvq
Pq379ASON/jGmIChwf7GAWWOS+vIKm0FMO0lekcMqX5St0b+Ku9oLNyX/OhYbWAV8wpnNbwGBVk/
UrI9hlnvZN5wyDa0H28Rm5VPSCycc745Y5TAq0ttOGH/HZBEvdghk+xd8o5Wf6PcGI9QMDfu2v8a
3y2M3cY2vE8mTqP+7BDsfGr36i7YijO+UPFaF0vsU2us980NGEAEz4REQxbB9YKyaY3cGXMk56mN
G+A9Wi/DfWaCa11whg3XEwLg3lCXX4DJQnvN7GDVLMPVDpglsE862AEGwmM7GS+O+BTAqa+1W5qV
WsBM50SJHLr4RG/gsEXGdx5WzDJWSrmDyLDnK/ob46J9pum+3PVvLMHZVC7gW/NQvgxH94V15ZaZ
24a5+Y4kH4pugBbOL+YrSkIUoutDtHXW/+XIV//dgW/pqiYsm+A+XfzrgQ/IvkbRpcuz7nRnPEvB
ahpjOLwebPeZeDewkiG0rldsMyibMBo94EiqJ+L3pFX+LxtDEAKrs8HPs/3n3/6C/IuzUBMCxTOB
Xar957PQjJreqtxOnkOdWiH/GnUfZGuynKA51zhsuH6s8NkRZcK6yr8ummufBi42ywf8I+H1vDn/
P3DtvwSu6UgROAz+c+LaOa+a4H9Wb3HevP0x9uLvH/x77IVr/dW0DNe0dU2QVCEsIiz+EXuhir+q
wiLsTDcdIi5Uhtu/566JOfjCgnBJwAWHg+385X/+EXxh/tU1NNWw+dgcu6b9vwRfaLbxr8FrgmgN
YdiWobOFpsP0bQrG+MOgL1ynqK3e1k84Qqc4hfkmaUL8Gg2rj1C19a3uToFr04Soi3UUIr+P5ycb
lTkW2m2M/lO7YKgMjAwkXyDh0/Y5cywGtQqTdyyJBWJdy4IgyRMWKPa0liFpsd/0AXK4eZo+3Ujp
QEoIjc7dU4ibJ4d+RRlvN8+B58em7h2NnjyH1k8paOJgbpfpbdbpPkLT9DHJnddgMG5Vnzj7rDuj
lR4ZPzB1Ti4Zr7smW6dfZRFdPassHmp/vE9V2Z6kTPeK1PFbo1G1BjBdUQAcxPYdgC3CuZFhhG0j
AEuC3n0RF+ReumjxiLRsodeIXaNpkDWGEvFmGnYkEJQfRk4TCNnypTCs59KJb+vSvxkA3ibmVOs0
uV4YdN2RmvpLO9XqLSJSPHWmdyozxvEmdL+h6KcVU8zehCbdhA4u2qK5clG+sp67Eo2prJXRpEw5
XJtxdqMZ4atZUJBJWFhnhb3KdI+MS/XWUhWarO0rKjbMYEKXq542OJKqcTv9h01QP/VmQFApTQLE
EwszTetFLHsSZX132KRh4W5ts4fLlYMAkNltruTUy3KWEjArRWScgiZ7LehWLsi7xqFnJVjwtPFI
Ee2lcJx7byjvtLK6OLX94AbaY03uKVL6aOemFiRyj/0eAekrEZ/Ts2QyQUlxOTKNlrKaqvzlZ9lQ
U88NnCBwA3PoJsnorUlv3jdSfkiJa9vwaCK3zRR6EUTZeqwTelNo/n2gb0qxMdQQ8K3nMTG19pUq
UKFrAYN6htU5F+W3roPLH5CGbYMW+b1/49r6ddJoX2bCr5UU92mHIJkKORnUgfmdguk1IwshEfO1
1m6Y/kqkbKReHxVaFG4ySWHtlgOvCl5DWQJvsfNhU+mNsSEyICxh9kpJWgTpUatKomPOnqVqUG4u
QkIWOB4AC+R32lOss6uI+XChL1gbtYPB1IMN5ngq1HyXq86Nr5GfREM/wHWTXMJkn0nlOobK26XW
QbGta71jLmCgvEf8qWxljri7jofPUevPiUWB3W+i69ZRVcjaBjILk09q6U3FimpRqnhjtalT7p6b
1gLDoA5r+hDmQqYt8YAFoMxGvSjtwW4wT5UAzJe0c3amocdL4SBz6mFjOChFTWl9tnkN9CaFiNVR
TA2q5I5r4cSHi/bu2F8bDo2CXEIC143wQMjosiyx9bW1uGQ2WMQy8c5mwlzYj59KFxRYS1SIwaVR
Rdqm6eFV5cDUi5mrJW66Rp0WLCzkxjRHksei8bG409en7JbkKC+aIoLjIjuHHxkQivBVkK3mlTmW
Gb0V2jnS9G8QjR7HRD0G4GTYqeig1aUTw22hnfnNH3hJQ3FRghKxZBW+CxIW1Q4wfl3deVb0zn0E
6dLaOYriUpxle/eIM2OkUtEJb9AtMqUOMUGHajKfvk9t+vxQOnp9QwAO1QV6BdM0aOUHxQI1xDUG
sW7ll99Ro+x895y51X1Tqbeujxyl0Tinu8i4tMFVUlEpDJP6BmHkoxRgxGqWJ2XT7omXhTiXy4ue
DbeoMhKuEhxe0Wtn4MRKa+ubBhoeryaeUFg9hH/1zo04mHXTKFdUZ79U8+xNcnXfua6T8MvTeiS/
ibxtjApGSdbcazl6bTHQO3NHwjYDENaILKbzyrujx/ZRG/ktcuPXvmAjjTE7C51UhkZxt3zzlWML
GAIZ2CpJUatN35S+eiBYZ0UwHLbl8lCLEcc2mS1axrwwUW89LgJ2N3xrenYvZbkVYfSNwYRywbhR
9KJZtz5Xk6YBZQfTxyahgpU/XC/m3FEJMSk/KwSY8QU7qkzZg8p/r1MlWKsePYrYUBEpWOvKa7f0
vd0PK2KsaINL5JgfI6W+NbJ0/pMwvHKdBIVIxvg3jijHaFedw04c/STbxZF4wv3wZXs47nKkRsEo
iO4VJEDq3cbt5dEeADZ36Xihz3ZERbMWAhaGjjpMhYnY0UMM5EZV/VvVi2meNSfD2PdxehEpHBrH
BqffFiZVbvcQ5gisG22bJHANuuTLj4yr0aor4DX9m0MUJUrU/IKtaRlOZ1c/lhtDwdmrBcHXiKyo
kzQ1vQYbc+RSoh4Slm2vVo0nJq7dHU1BvMKyw1OWYZA37LOTeR+o7clE0GgKZuN7o/uPPT49n4oc
MchQDdvS2IUWi6XaVp8z+pEb0whAezjDvi+x/Np2t9exsPZKfBkCphMSF7PNIJ8pkw1bblVzvNUw
YS1KQrpy0q4qi8V6Q7qDmgFfi5p4KyNrV0gKxab91BMejQUNYbJeaNvaQdjkRyz8ev3FlzC2/dp4
T43qhtD7hR/iDUifCW/d2UP/hZJ9raT2FR10kL7mXdaTqm337QvWgWY7OvJQIxhqW8D4uVLflj4u
e4aGfePutJrgi77Pb1Ds3ooxODrkVBL1sjD0Mt64FbpgvaJMx5uc7N4tkYIX8ZuYuje0YR+LkQNR
jSCOWOmxVlRakGbBeNfDD8qJCc+zHLTTyLI2M6fk0BwFp9eg/sLKt3CS8tmcNKSqyfOFypGbeYN3
YkqxlLnK1Y0jxBBYyrJkZxUCZL84dBYbTHYpTqUUhZ2AE+O+hOgJ9tFofQaxvrXsMllFUnl3WbYs
C/PajAJ3L2PjqkkCPDplglPQVLd5weqsZlUeSwc7XayClCuTLQIsfOom5pFWJwgozO6tglPcSss3
Q0SIHxlyqqr8MgaKMk75QHwmuKxC0s9OklPRMB/yKBQhGXrIO07XoHAebfgwhfMQdpAeDdvD+W4F
UI6rF7ot18OUiennxGyk3leWVepamWg6dkTPYniyGufghWAB8Ekw3khw1elUtoPtoPvquTDex1xb
CJnQKiho07ykZxSqzAU0zDhVwoiYivreERhUklR9UhQYYkbHkUB7Z9PVfETNnaeelG8mP2haO8SE
jJg00PqGuCzZUV9Pl6nR3WlO8WG6F/KaX6XpfNbYUun8y0m9AGhPRFfkoRP+kD94boB7OVAvRLJh
WUIH7RikZugNZhFVipUS9zr1fv9aD3atSPatiuK7j/2XxIjfo9J/K+PxHBjRbaNHZ81Tr+zBcpdZ
quLIo75bE74z5hyIOgU6K+gfh4yuY4peFrPxa6ZYx7mbjoHirk2sU67xHeveIy5CwR4tLzL3n0y6
/0CDgqNZGoy7EyF5zFZKJu4Vne6iYol1RfNglYX9sxmNHoNXcfGYWPNVoFoNVtVAeuEiFPjXuUld
rE+3LpCWJP7MNA3PAJmSqc1Fyxk+IviJqm8jp7UzsIrUU4faPDIjVwQ0nhCW0nSe0+i4D2va2k5D
y9QLwivV9TEOBObEXbzJDV8so5oBbggSuHUmf7vx+QMmCBNScXH7B/eWMzJNyTxjaQ4oQEWdP2FR
INiq/MhqcRspKPwnu3nvyGc76D6HtvnSR2vFTPs9dDNqnSr7KvCi21YhzSxp0wOL+20ngLtrXnur
6el2MOUJgdbR0vFHD3712vo1WWImiLN8i0+vqKNoF4X2sx6lR68sv4OGS+ygJa9Sh3+v0anumdCP
enyjtRTJncr5CBoFbEsmrzQV2o/W4ZYJrPcmAW+f2e16jKcLHqQQ+ZW3cPJ8WYHvsNK9Yyk6bvuS
y397J3Ln3YgAtuiJs2XA7VPafZpN70YVzP9bBNuD038w4NwaAWQK70aSgx2DU8+o6Ho58CEs5LQO
4vJGYjBeGm5e7QKa/2b00IsMR4zP5Z/2M/w+RJwArCQE7kBVOF4icWRCsKla01yUZr8PnVEgQwGV
GdjX0lOv9aIgmaWsQVX0LILqKSgGVI7enspc3umTVBgX3a4d9ZWjuh/CH25rI4Ha1xK6IbVHLOYv
XhGdlAiVAubufuF0DmwBou4wS46jRLqv6Hj5Oaea2Pocau0mBjpY9RQ14zE8BRkjVOk+IjqCJlhj
cTVClThdW1xXBnB8YpNiO1jje9uWHnbXTqa7yE6PvXcfSXo0VjLNaqkuSyviAhiiklfCq7augk1o
9O3SyHusQoxRrku2nPfiSa3Zt/T3NZ+CUHCvqJYGvBo2aT043sFKT4akjO6l9oMhgkfHA78p7XPB
fvWhSjV58tXqeALL7pTpT0LvvsLA+/RH+Ywp+r0NrEdfMN92HVrU6kUU9ncZFzeeAy7RDottHxA3
UDNDClwazJr5EWEs0LT+VFEC1Lhe+l6+dXK3WyTeVjPaXakzWcDzM2GXBwr4qOwWfl7c12VxaCKL
+KCMRa2rktI12slbikaAkxOR69gHL0F1LYh+XPoFl3lXCU5NiLFjBBftDsFX5IhN69+bXPd0a/2B
xB5dpwjtXYa2K5hSHeebeC4zzHejBiaSZWmEnE0vpyi4g4JjvR/TId1lhVz63jDu2kl61k1FCNe/
DsJS7pusK9fo+z/nzyU94NGiKn2kLFOPdX4yn/uN6K3pEFBo/n2uL3RA70ofDBCHQPZOf5moXv4C
fS14P0PSr1W9evOm5+Yb5OOAZTJsrJkFeydFyLJ0xtJOlkNAJVqZ2tK+G1JSwEXy2knMiu6s6rNE
RJBNXN91U2cNteK1bLsefMJcjJFhvDdljMqVAk2CQA7NWkgP5J/fNpu+l2kSSqBOstBm2gPzvWIW
1853Z5WoibtqZ3DQulPT2TUF/NhZljo/zhWCFWOFSCgFfgwyf6z003dLakUgSfy9O7/bHpxJszj1
cX/ujkCqrMwKoU+wEX0NLBtdKdO6J0QhP3vuZy+FwOxyMwGZOu3Sea/EDdf8uiGu4Hf/z/t6/nXm
534Oh/nxfGMkgJhr8KWlcOEatrfzDx/aDT/svGt+j4b5laqn8Vq6CVHOk4x23kh9FvnSyNeZbVPu
GMzyvenrtVMnwc/+FZkNI0sROHZcz+SoowSSNXsfN3U2ooto9OGWATY7YJHJILBYNt7uceP7JZ1t
lTUQXG7a3uCQM+T/f/rDf9iG+a6dQArR9ACp1fTOn18vDHBjZx1hzP10cARTT7mtlHxn1caqv00S
WOrzruop96Et+z1rIBx4A/BkdvKf96BRQp8PcSqP9cYIJsVp5ASvSpuq6989zCmC8MDJuMbxg86b
lKvdJa1Qzczb0nnldWKRsFaoJjCxOuVEl7qCpJ+tn/+f+ZPzvf/4nNuCBAu43KzmI6GLEmoJOXGl
03ZDIrB3wtOB/P7jJJveYJXkSgY0rGXhD7v5CO5bU+6GzKRPAjQfeSZZ8NOZ9h//rpUney8QBWQY
g/7SdG7Of3Le2jG6cpi6MTXMrWr/cyRNe38+kuaHv8/ltoBhjKdEHxEJ2aXcBHZysWdR7vz++eb3
bP3DIfpzd359pAy6c6c6yLSzfz6CNHWrPDZ1tvn5VbPSr7e6X+1/z/D5680fmZ+bH/rTUah2oGhQ
pG6x6mzm18R8sM/v+P38nw/B+fH8q833fj4zP/65+6fX54d/eu7nsC3KSXQ/v5SnzKLMROz9oqaJ
pe80WiqwZv+PvTNbcpTZsvQTccyZoaytL0KzFIp5vsFiSuYZHJyn7w/y1B9paceqX6BuZEKKVGQI
8GHvtb7l0BCehyrDJ+YkNIjPhFOR0HnzbPwmyxlH0+NuHPe6mLpbN0kpV3qXBoGPk6BNNaS3hWfu
h6Y/2dKqjtQab4v8VLYzBtSHhJ2VqWj2poadttb6vabG7rg8lH7ZQbtu6KItx27mzUnRIqQxWBIg
MRkBaW4FErLUqXln+fn//LTwgmpL/+k+zQhPyJwHZSXRaZgfghiR8MVyHBioyUGI8GpvIPqOG7Eb
zHFAqmU7ITkqvBGGTBSOB6k1Z4ReJE3Lw6Jm+jn8eW1c5P7L27+fLm95y2X/8/P/w/s/nxyPbrm3
UObMgKxmzj5jTv77435/8qJR+uOX/P7Vf7yw/LOfj/75qL9e++twdOy3Imi8mV9ob/568+czf/+6
RUj188nLM7xT4baKu8fl6I8v56+f++O/+vMxoGwIojDYSy0/vfx6NEoojcRrVGT1rNmjbvXH0zHu
kd7kyt/3SDHEP+0XfSTDe3lYXlueLX2Z5bAFKtsHeK9ALuHWXJQpi1xqeVDLi2EKRhu8SgjKbZ5G
onmOXQRTfxynOXRRClUsQpdx/0cx5S8XwBIv7TdVg1BCv13aM/ZiGVhkU5CT2HC3bGoQEDGsTQk1
DceFQDLfkBg5kiO0wvl5vSwhMNGG6H0BsKIxJa6jjSJBDAdT0aJ4EkgiUC5gFJsTr8m5ps+05F4v
xz+B2Mpv3nJ6BxtsAHSr5pt2ecZKYjdEU0OlErtkLKZ4G7K1AW1QCHDFFfGmRT21Rw+J5bH659lf
rzWNgC2eDFD35uz2Th/+/TCEBLP/fi0RkE5JexEIB5YfkJZv7aKateR8Ppf09uXZoqz6eS0eDK4B
GxiMUgmwv2aOMLdt4Gq/g82XM7wcO43xFJQljKO557Z02+LFmr2c4Z/um6rIimN3TcV4XtfV88Py
bDnTf72GormlMFh/Jsv0/rsD9/v5cqJlQU2tQ2K3nM7lFP905JxlKvp9vKwvSbeLiq7eL804fInI
5ZanKqcjwpiMiA5587eMq2qznEFrUc79nNHlxaQoqc2yVu01wZcxRU27cxjltSSqj9Z8bgNpzji5
+ThUZMPUefZot2QLZhKN+Kkqk+6gnNcAZd8R09GfD//pNSowey1uCSnQzfaocNr9fugKygAt1rzN
z2sKqMcxCaku+yKw1k1Ydccp/jBDH6NhDy1haOWLrU/cg8t5CpdTtDztGUICeEhbHS8Pa8l/zs5y
Yn7OTtQAY9VcYj+WU/DzsHRGfw6XO9NHhgexMP1eTsNygv7TqVqUdQNAhX1IuWs5KZXjb60qd3bL
nfb7FC13npfMEBk10BKJ3Jp7mIq6chWZwwX5EImRNIs/7WAT22iyCqWZkFafAZ2EzTB/d6HO1555
jpw9yxz/fuqHOHRExP55+QrF/D3+/r7nZ8uhbkn2jvAVlrsFEiBKitR7XgbI5Y7x1ehPq+Xp73up
dNDwl9TPqhkl6OQeeEjO/sooCjZWmo5ZJSMCOcKVvh8LqO9FRKF5eXeRawbFqMH0r56Wa6m2qvpY
zg8/h8uz5TVb02g8sIBYrrRo/hq0ebT5X2lF0cWd+v9IK0xTt+z/SVrx8D2+t39qKv79L/5bU2H+
C5UM1EtHtw108i4f9o+mwvkXWgbDxc1s+B6K5X80FabzL8t3kDNA+fN1oc+6mn9rKgz7X94szvAs
If6txPi//+dz/C+SN/+tm2v/Ov5TR2db9l8SHl03bMtAWWFYunDooyP6+FNTISAjAS0rxcFKGskm
S95DBwzpl8AkKV3n7PgkDhlBdZeHAXElk7osen8dT/ZGKn6ELvOlCZoOYxgdEq+5M+38vWkhI2nC
3VcMmZGQD75FN870YZvb3v3Q6Zfoi9dNNAHklwgUisl6TDWnXKXCaC9Bn7wXtBI0EGI1qsUxNq4d
atO46I96AnCvr4J94xGhRITwVKSoUyPct7RwIULat7XZXtnN6BGmTEum93F8abV5g3C2xV7IxOul
WxtJudF3pIhPGGC0z8T3KZPStr4YGjSgkXFhuLqxHoj3yTKC7yf30LAxpRGnVxsPy1qv9085VqNJ
h/5i+sVO0+KH1qe+P7hztTEhTqKmWD/EYPEF8d5Vj7w9aN9qj9iFxrrsaa2D+4lQY/N9rMzBlUe9
OZbSVcc4q1nWU89bD0aI8k8CFcGogZ0zoaExH1ljbZyXZyzqTfJxxJkepH41Kb7noox9dLqhyV9h
tZfC1kd6M6azVuOkr5EMaNcFjMybwJzCmxKKSFEO0+UEKJQ0iw7BgV2Lm3Buq3k5HNzlsKeBdQOf
JBVkO5sG+kLAR9aDK1uagy4CCxsv/FniTw+DgqYz3V1qXmDIXc0LrpeHxlPadWWU95JGlj9inZ7c
jp0uO+qrnOXPqciNHYgYXhOEnmkBZzmBf0pgJGs/0JUQ4E2bQvg2MXRg5IVLZZzLm65I6l0Ohete
NmS0RRoSDFuO7qU/lPTN+RzsXTK6GRs3vooHGpGqx+PSRQirG2EQtzmQyITc5Oykqr9vVRztVEgC
dO/a3X3R2BYwzivkPZGlN4/UynkQb6E5QduYDwxq39ZQyht0+Bc6Lb1HSV0/KbT4hVE+O5mCWkFK
M/Jlor6+VsJ2Nklrvoxlqx4Cs3uSQSk/WMaRLzBZ1q10MK2VNY6lKBADqTCiPwFbvHK1UPuuAd0N
3lhd0QslqDRDq0yDldpW0dsPhmNegeLp8IsMEOIb436EoPbl1fkhHCqg4CUhYrrmRK8A49Ac+7sm
hZeJ5Nq5i4Y0edMDHQ2BXnr3Cg/iJhQuMskBjQl7QzZ76Eb2Nef5dgoKuYpTz35DCHSoZBp8SKSx
gTZe04scHlsXwM6MANjSYGtfUlCGGfzYaztgqyqGxtyNGogWXw3hU5pSHq3y0tp4ox8+5alJbLgd
CuKQeNcfjJ3eQ0DCa+/t06pXz26rPyvIcTetRSFjbNr04IG7W9ltK79ovetVcJdOGHNGrz4hrPev
2hFNQ6jDL8zGmDwyZBew4dvqIXL6HTIla5O1oFzrZJIPXtC0RxhNjygvSYnNwnfsuDWSXGu6KXWh
zlEakZeQj+RPcLOd6sp0j5hXQB1l/nhfasN4XxjGvrcp1w1tIWHS8voQUVbrYqVvlp9w28YHYQOL
R0YEhru5AkHjjre21Q3nIo6PPy9xLtNdKOJT7DjEKIxF9UyXJqetW0KfnQ+VMggYJo/JYD1LT1Rm
IJDI0i7T9taGwfmoAKA76fDm1N50HuqoeGiL7Cou2vB6OUJYRTRABB875Z4YMUQ8MALFK/x94aWK
U/GcCxD1jW0/qHHo0X/7T+hC165wsrtSN0gsnBG1A9Ucy2GtKZIsP1vNmJ01YEQoK5KtFxqUR6oR
BE1AcIVhDkc80u62dAP7vrIcpNhZUH9H/q6nXX4pa9iSjkZ/aMrS4lzUbXPN+dMuQikj3AJQuYVf
0gLQ2nut0PNTz3S5zoO42rpVFe8rx7wOhYy/PE+/9jKhfY7bXocm6YbqWbMKJFY+i8blcF1K0ONs
NojJbS33JeOqyuj7PFs+IDUXCRKe19wjzXVqV4LLi3CEimQvJyxf+g1TfvMipiEgKgaKjl51v6TG
/WQ4OrTwXD452mzfjPX80MjA3vp+i/os1ILbQicM0UdYsgoQ86w9WVs3jYJyKQW3cA1y56L38wK1
TRPscXJXtJE5KbnbxacxLq6CsvKvh4kkBAAd4ZH/cvIIkAe3TaZeAKo0Wx1P3D1gu/7WkySKWIKg
0oFmmB041d6m3HcJpvoyrT15Y6UVch8v6Z8bm3TZuKQsr/Xx49g2CNDdoj1UdRw/Gk0NHk7wFy3v
4lV2U40VQT4d4CMRTua4zXRjO/2tHk49JZ75tfmwkICpq1w8BdXUnb35YXk2FHNzTtrRphtTcs9d
wGjLs5TmBQY5sLF5FMClDJl98TBCDWtaZ+3FAPBjw8CSmoIGyeF8Yfke9m7a/sKbTmoxLYwVOiHU
Nii8DQsOZFzQ+dK9eevGl8D14+3hivhoGyBN+vWr6ejDAc7tPspEfwDRtVVawsQ+2KxyGje4rBDr
6TQLr3BApQ3e4y6/1RhlyU5O9a3mfOsTCyKLSWGXiwlukdHWJ5nSqQeGcz8EMVzlJND3kxk4a9dr
SKJNq4Np1q+hn+/0UBqbETHC3h6aDwZh+sQ19JhQka3hlP1z7abJWVrju1X7hM3RJHNt5gd0X+6q
UvexzJqtIWkpmV3Hr23GC9eyuqPpfroqecCszoia0iWEV942461u02prm/pXEJMo0zdiXTuQNmlK
3GhdUCIAkV/miHumQQefuzpVVQ2kc2kl9d5LwHjaVvuCmehCJL3NRJoZW9cZ8RrEFTsboIyVX32G
LQ407tYnrbMn7Dxw9Cj5K8IB/Nh/MmvjU8+1c+cKVCTBuOqtV6+KdoPu3fYl9YckG77dHlRAXefA
hmPnMexb+pT2rnUCZ1f30Ogr9Z2iCqbgitCvG5/toPqUpQN3bApPLDVcc9DXQgEtGAFaR9FtOJVA
wbdiACUQyOCt9JHuF189zUI37TBTgSvYhT0NSdHouw6LjxpmwUxmQ+iMw08jxRAocvt2dgbV2Wec
NC+TZa/pB+0KRbzaEOeXyLCO9SKutPXnshP3AYb6svf9bQ4gwRW/ULQNg3oKFDAxVGdVaO8DA2iQ
7K6DiWhC5a65mjZgx1aTvBlbj045dmsjIt7W1N7Tob0VoTi0BE4nmrNX1DNTRmIiYccHzyAdp9Qq
9LB9Sfx0z+4QvnUZjkgFsju6BQ9GPJEW4unR2kzqNXc/LlKPVIshjraewS2JP6g2bEweiViNM3vR
MZ3LOkWUZBF1Ts2485nrzWNc1dd1aKE1idpL1k8p4VC07wMFdwcbWTH468waWsgCIPlshCIioJnp
u9cz/czEYFu4BaC7mmfzsjsWDDB5+GKTSHCV+fLVzetTORWfBbKIXaupB8H9uO6aIeFrNPe5AR6y
Ih/RrrkRfcKW2IiRfucrMkrAMJpJWmB9QLlZcXqaqL9XaY6Li4jmwiP0Sc0GuAAgCpc6lhLPiQim
FU+iNK9SAbpr9M2YQMvkdarRHLZk0+FhDPGeJdjjjJGFnHxqc/O1nT9H1+3XsMkAKQSEtHv4p+j+
0q5DTaXVn7KiaQ6pCEzpo5v7b66nfyTeFzPADaRE/qsV8I0apVTr/fJy9WE5xqXRtcRVFXmziuL+
hhYzcUl4bmJNvaN9fFK69S2d4VuRnm1V321rYWcr80uriA52yym3s+gzsuNbegdAh+zqXS9JQXYj
Ao0dRaAfcxFVrzcn4VpmHth59rgvo+jMgvlFH+RzCCOpdZwrr/JvM0PdlCVqX5WPr8LrzyXFSavW
TiyNjIuyib6om9TLBZhbyHWzEmNMn8xhNs51kzqnHsMZVkJHgx3iZuvSa2+CArDd0BRcJBNNEdPk
SBtuNALrksp6A+ZwEzL/Ohqy2HKcShRL/SXw5H0N9GCDi3gFIDtp8hspg2rXTy6JIpTgsI5fhwQZ
bLto2zQkf2p9FJLYHa0r781KkVfV0/Tde+AomrQ+tQQx5cncaw9WLBoA6EHQ2ZtDjFjU6HaOLm88
dMUlEIXA7w+l5iZbS+o1vv12W4zIIGo5bjr09GSskp1s1WKvanvTauU7OLH+YLnoTUEm2Ffs97dW
WDWsN2jCWg77Y93jO0BKHJ0t3I2KDvmN2yAGKptfqWopUUtyyMxsG1iW9xneJfdeb947fhE/pKX5
HARM7SGYx7UWDEdpt4SAjWZ7sH0uqcInxgGk4rVVd886OLfLoTEkzA2VblPKTg2xSira+9pwbutE
3GnZQ4xndpZwWoREzFQiec3Oz8ImwGgSSpgptR8fLRX5W90ht6WWCT07SMCM3c5TBGJ1Y3vFNbSa
ZCvB46xF4J5SztpJ4y8l2eOgTBluKpFda3gX1rVN73/w2n0octBqfsKipfHXlegmFKK9uzK18c1p
3P7APvFgR1GwmVBc7xs7fY2T0jg2Obv4ohVfegdutMo0bz34EFAqxHosiBX5GF390uIN7Rpvo9j4
36ez22EKnHcDV+wqLBn73mwgJiswTBNVZfbNDicfNK1A4xy7t5EKtmxrvVXdeKj0eCtszCdhEGjX
NqQIaITThh3SYru4VQEDvJuJc9tr5NIlgXcCODIwvXpwV48eIRIXRaW0R2ASSH78eN348QuCeoAw
9nAeCvELLwheRIjP+yrNw41eW2ysQwRvPTXmxqG2l2RzvfDneHnR9B2E9/Rkl9dB31dHZwFM//Vz
y2Ei4iO7sXq3/NOGFmOJdAiC4H//it+vz79MBKwIwf5eLh+5vD6QrTHWLtZbyqlkLyJcFi6C/iSn
yGkNu9YklrQprwi6wH0wfEc5i9lOiRcKHuf4gFCU5ieQLSgF15jvD5BbUXSR5Fn0zosdyw8AEN9u
or5rs8GtCE+99c2DOQzfU0rtuyyjByaxE2jl2u8QhuVzr8IguW2yjG8K1Owpo3VT6edSQb6VX9ME
dDQDP3Mhbf2yrpy1FRcFAi2cg24H3QzWIzF9ZTf79niQM2JgeTZlgYcWqsY/2bv9vgdLsLy5PERd
l2+nwX6sU+q10ojf8yhz4FFme6iHNdtV9yIb+3E1GqSGJiWab4FmH3RE3gIN6Eema49K9HJcscc/
Vv0+7TLYnrrYteAeKFiVxGhTTVI+qAY8KsXGtFmdTUb+nKHX3U4LemHS0UxEydvkIVGWZmichDT1
3w/GP88c6n8spUJu4jFPT5400oNCJVIYyX2WY6pozas5uMVwqMGJ+1kTnQ2kwKc5ZCPSzOzmM2qD
Rzce93i7bYOQD2c9gLQYTLExNEQher+TyXTGl4v92TIuQ63eWDbpYr1Yx6XcxWPNfmadRWx6uDbY
pBB+ZpyCEjJeC/Qot9jqu/GtnBkEqseH7W46X3ur9ZCZwS3ATfpflfIOgJbIQi6ubJvlbBMAK8tu
obic3IIeWH07hv25KmpCbug4E8amC+2tC4Y1tT+W+ESIl5Dq++hNn8TZrAloa6cQ9hy5oEKASEss
ceMVAKuiuwIszB5c6JU/onkGMu1M2XZqrZPcek6JeUCrLi2R7PKxwSmNQF15BjjU5DoNx3o1Jmhh
mmLYSTbUiC4AK7YuVzCUioeyp3BZZkebXZSXPSia4heWETyDEYY7mbC/GI++cW25DSL6rPsIPLoz
TQKrK66yGyM5mAJwuWVWv9JKrXyoGZ7y2hPg2aPtUBHwZqvB6JcEaBOihN4WbGZ5MAocUlklqwOQ
GELAycTtECHmwWNZObATrfQarBWWsOpaWQUCQutVBQEObqgvTE3HMrnpbRi1XVu5q8ielZQwHaa+
2+XFxPqyTbZDmT8HvbcZdRO2SzwjhqL4obJ2fe7ivavZBbDg4NJHHVE199AdPNLcOgOBfIhU11KP
kc3gjQAjXGv1a0TZwUOPxY4Jd377aZXusbPSGsdwQn8wRwaZsmJN4dMbGMzS7G0M+uZotlycBelV
ACj2nRNFq7wCWlwG0RdU6Z5MYFaPZoXwmGksA/mfpCS8w/p5SAjNdOF8UCMaXuo5AbbLvgenfdYt
BZt++uzQweOKT8utbbiMDAGpYNN9ZsC99GkNg+wBUSq0R0iP/tqKymOkeuOi6e2TINU9i+9yV1xj
VCFfUt1KSCUHvXuxrHavdc+9GxN5S356Xx9EZt0lhaJ7C+F80CGMZnVM7Jq0fzWaedbwoJU1dEiM
WqzQz1mAPHqC104N5arN5Hc9xWR83ph6/ZzRK1pD5wZiWoAEHhxGNJvUczkAFJBB+NpX5acOOtds
tcvR6q+D8MnjRjTBLMNmJHLXC251f/TXIUsRR2/v61Y8W6Sl2mNxH0KiabOBOTqFdYFMrXHv86QB
Rl2+p7VCFxMHOk44v8X/0L9Glh/tqsn6CBL4Y2DAQD/Y5UMUpffAUX9FDBTGVP+qNFIdg+42E4w5
rn45toFLCfNjisHmMChgX/zl+fq5Q62oXPdNgfDsJ589ZrNuLULiqpLav9TLfDsg43VTlOikBxqv
jTXi4pumB3Ak91m9Au+/4e56LMVwm3neG5QWoGcxAvqhJ5LKpWoG+3Tvq8c+xwcSKvgk81IVauGv
Tut2wujxXwfmY8MU0If6teXDgxYY1HWFaX1yyUfCZ5dM4Zmpb0u17TZDfqHZnwSnrKoADnlqvJr6
Vc/qzVHFVTkh5RzDW5Dcd47FomyiUtxT9rDrtTOkN1Y5DPwpBAB3cyAURhjfOse6GC9i072vE4c0
CnWwzQE6PYxBa9BfB+HfRTiyQi82Ni5rQxGSaDTUBmAEJHWrMiMNUaQJ9RDFCjrbOCELnqkcb+ev
uM+rBz/zK/Q61IydaGt00afGvmytKiz4BX9C9JpMOjXltlh3SseFmfiPxqifB4eDWXHXTA2jJ9DN
g03YgRd/ytZWZyuOyGu0tZcszl7N2Ju3Vv7am7DwhagqhsehwN/g5PH1ciN15EFp1S8WH4957Jab
cMTr0REhUXs3tUMq7qBoxaaaAfFS6Ow/4MwrMT67Dn8UKqeaXNClIsU0mU5nQ2df5KSXtMf4LMTA
JlcMM3qNuSJocH+JjwBgsJ5GN/Ggf2QuZr/er29CveO+b4eNKivuSoMvsEmoYM/b7VIR31SG+qVT
CQqCqX/F2T/IoohXXkg5BPYs9gxM+/0MsA89G7hYQ+6a6xDKYz/atfM22kBdXP0xiChwyOEXa9yn
Pru3iZvaxooAFAA8a64tkhDMASaZEzGvgC1d92MUso5Ux6CBBcymjxQMR0BR8rbpqO6w3HFqe9lv
q95iQjWMj9yDqdUOUDvt4Gz3/eOQjau8hUqFQi/bo5xDEiBORjZN0B7YaPs4SmdFASVX1qUtxSfh
ERiq03SbVlNcl1tgPrQOwZlRodNfJ/09Hwg9pAUDZgMyjD+PkDW5W6N8d0zUq96A7jyX+iVIZfRy
Hl5LLpU54s3uGEe79Qhkl6mMeBeCwUx2Z5i9utZd1S6qNdfaOj06lcbGxSGzXt9Q4A6ptJE6VnWR
vosjuHBa5GxIDptLr6l37CJvO2QuSWxx9Nj05siI1Wybzn+ehNqZBIf09ezZtVCOeHZ47Wb+bWtQ
Je3M+64enyvTv5IhvYys1l6o2NoCu8WIIWafk5WCKSVmnmVCi2OSbiO1jydCYtjm/QKSB4ZTsmel
z7dSI8G0nctEMCDHpr7uk4/yQdme6HKFgcACCmcar0immbKz+GskXNHKXU5clKYbYC4y1N27C6ft
5DYyyqcIf17Z8R+QETAP5I/UkPyewIcSRLntrXufS1wv5+6mDMmQzsm2BoO47XT/k+XNYwiZiJWQ
tg77SbImUb9GEgCgYhM/47J29Wdvk068ShBsRWGWV3rXP2E7wu3TXo8EfqbByQ2pJylgeFoZmese
vCv7FNiWTfroTnBsiehNdr115Tr1eJKCiIUsLPXLaHZvJ2EQ4XQg16segHvTYcNa3L5bk1OvQold
N5DnAuX8mrQovrgIOx16XoZntSbsZUfXhg1W61/E2vgg0uoMIfwO/T8btDQiO8av3i2DdtIcGJqP
FLHkt1eJHX0VbDKJcYEG8HEcUrWNa0EVPkq2tlMdyNGZoFGrK1W234VW2/hSCRmhzq9XT3pHX9qJ
cfoMcfxRncY2B+0kxU4jLd1Orp0cGEuqPGQwHvV/+noF5WpEZYwAuUULetjwX4MhU+fNhcT7jBkV
yxTZcCzK/Wdn5BtvQvle9GQyQwT0dUyCndmLFR37DdymWza0D1EwQAb1MLgA+TALUECdIFc9hzQc
dISgyLF5a0niIB4QG340WuSMQnbSlX5t0yi0A3A0kcfIZ2rpeYbAyTGyKKonm5RuCrGyTOks2at9
6yKgr5oZ9ZV5+wqFmupt/P5yZng6X4MFi6d3CdnqzXYdCN1ZJw4xibJNvmpaZquhSB7cjG2zQSVg
1RQaIztFQH4zKEAyOGlzrUetfbPxP12MJgtjEcA3cL0Y8tf0FGoaqJ4eP/PgDfHKKTy17sX42bu8
ZOfGDeGWEGrGY0jnZU1hjFfHu87ugbpFyAyi8gTcdl/NsUSB43UA/EnuyE1CUw1gTpTc71TrB2ul
TyES2qLbGJ6Tr4dYzKICFpP2c+Cat9aIjx5n7JPwdDDQbvFahvhe+qc+6Yt1VGI0zmSgn8xmpxdu
vbWMnrXtg1sZLnl8xKvkU3bF8LCNaes7V0HGnUznycRvg0ddCy2xDUxpbvuRSaZyGsX8o3/HbP7A
ODLR+va2KUuGbEjpeQZ1QpGT0A77PJuyTWY5h8FnikuK5sBa+rbsafYkQ3TWTLoNcYY5KfXp0WXi
EGb6tJ/wBBsOoVSugYbJb4Od1pN6mZjxtmhZIljNuPVkTwR83BFFDm+dm057KRv3GKPW3FYYGery
JMJqxOZGQcVsPH1jKXI6Jbo3snpIP5Kl325Vpz7Q2E9nIL5rumfZWuR3cTiSvKi556AHaBTq3Bi4
2ssySS+LIL4P+oGFBxg3yrNU7Swb9Zeu7eMo3SZ0J2H39HfsYwF/4cLUEzq1snCzoyzK3RQfW6O4
sQsaCxX7bKy72d0gQ/+ZPFpqOGVla19U5zZT5+wyaax0xTRj+e11AFpnrSUy3vH73iNZMWpKiO5u
TjveqsqtKYsPQYRc2SbhGosXY6xmdhtFRcQKkyu7MI5MoXcV1AZJuM/a7jANjhZ0ucRhvUliLqnJ
bk+xzf1E/1Ps7T6fQfuJt9GZowBIwoolU4MeS3Uc6EeGrv5RaGF76ivtugYsTRbnoweYA4psll4T
mmcTxlPxJ+3DMowObEtOGkGy9A8ohyCNOKQ1OeOEL6wSkd+ofro03RjoBl0i0bV4HFJaHdAqdMOV
zA51jOmQZMQ+ZcfUuBMevOje9AqIpmGBAT+uxK1HusCFrZmPtV/eyajr2XbATpDSfCTAZjtZwH8s
mo4HqVflqvEH8BZ+tRVtDoOkmG4y7coi0GjHdXc2U+0KUQHKjxFI1CSpS7CHQ7wTk3cBMLmOkkfv
hYL+KdNgAygChtjuDaHtAEVj6hHf5oBprWuzp7QA9UctiI5D/y7YfDmEcV4gb7iVsqwu/JQzCTie
lauHRd5yQPbRjX6Whkf7rTC3aqpqxC3TPlHVrVQ4jQB24xPKwWWYpeNRR/KuIh8+QStY7RlFdM6b
zL3SUvcUJvZsE08prfWvMeqhnaowpIkcBoR9FoSmUR1kJ9I1xCJjPjR674IdBcnZTbSh82FdzVmb
Q79iukBcnOfGKqe5rK1qR7brzqCSzXR7QrFKmFIrPxxs+Re2Bf3BlC+M7RX9Sf0LT3dNalxCjpwp
iAH3+3O+w2C3Bt26D7SiZc8LSyDtJZjIsmZ1SCpdzJaKonxtEptHz7IgXIzeqJ9aMOFSRmwbH2Ej
KXzbjs/8HJAHgdjVZc7GI1jpcpv2NZyJOt9bbvsr1BPKXOkvq2y8dcUZ8aRjbpw6JlUe1T9RuW5k
fah4uPZtaJ9EbQcK84oXy8euTO4Ti/JmNJAQPw2Pir/GkN2bit87u6s2GTqUDdJJTPYgwQBawPZT
gktdDvNpwjZsoh7N0f/oen8T+D7uNBB/lpkDfcbUXE1RtpOlG2IyTL+MiC6PgEQeBOMe2cRrT/sd
1AgDkV+37xOp4qykhTu5+yyU9LvL8heNqqdJbhnK+f1UbS+CsH9y9fE8Wxu3gaJcN8hcrIqSaLU4
e3eUaTByGiffEF8Bps31yNqf9a33IJ1dJE1nC93jRqn6Cvekc4ECaY+wpt8EFHGxwhvtzkvbrxRu
K5tPVsCZADvT19Ypdm1/k3fptna14Jjpxn3X7SVdFRqFAsd3BAWlKuAiaqw/SXCi4GQk67StGrCH
am1R0SCeOH9zvDlXdp6WvGhk3PePCfM4QLxkV+USKx8zpj2yn6wcJ7ko8/abVlzJ7gPhVYhTUlKn
K5SfIbI1jw6sl3Kg2UVF01o5kguOj2ZkSFprh+bdral0WP69FmU24ov2C2kXmyg4TheGo8jPNs0W
NY+DpNXQdmXMYlPXnyahfTXhaB3bqjw0BLrdeZfegz5GxakFkzIAB6beGd47sMKzpL0pYemGfQ1b
PV4HYzRegQLiFmHH1aYNeju45MqZ8OXU52DK5bns2mbnmZVYxV4oLmD3gobBQW0DmXlxWvuuMe0P
AqFfwlwPdlaixJZRTbp3NgXWnYme+oQ0CuzNxIKzLDobzjYDZGp5uOdp+AiXlMzQ9kgPfybRejwE
s15e2PUHUTv1Ec/Qqg/6m64yyXM3WGKWPQWfqiH+r+kABIS48RBVAy6twk1dk/KuZVeB0sCaS6Wu
cTpfZmHXAAtoxAGT2jWFA2rY4JKacp3gIcCe19f7ztIBr8WD2HRU6FdtCmI6HFoW2EN7iQE6+Ipy
WmwjkJHE8XeEAGS7gP7SWhjapoe6CDQf4iO8bE0LmbNMLgNPQs5Tzr1eBuadlZUHf2is3Rjq9zG9
qP0osJarLjiWtqPvCoxteNqGo+75Z801grUY9UedCqFtSRj8mEXw2g4Et5ree1JRdlSNlW1VbtM8
TImJ1CW7lm4CVdl33O8VFIK5mu2L/8fYme02ynRt+4iQmIddz07sDJ05OyidpJmhCopiOPr/wi19
edV6Nv6dyHZsbGMo1lr3lD1bc4cBXqg+utKNUIKV6xordUJWmZDFqdoXztitrSVVgEZYr7w66o7w
QEyWknfi4MS6GmpjB/beYjEBDMStiWsYTgaSrOwYE+e5Lz80Vra3Vg+tvMK+2Suey7i8z0rnt1f6
WyUqEkVKTFtIMSnwy+jT4Rf5uQujltRd49L9GhtidL5Uq14MSdoVYuMdObYEjpCwvJdcl03RfvlJ
RWEaBR19oLgdlM2VUl8NjcDuRCZH1im6qRrzz9xg9XWg9iHZxGGWjvMrC0kKdLPsTTRclyvG1ZlR
4z/VFVcVB/XBCd0rE2bS0ZHU1kMzYv2/DRzKpymZ3x2a4RFavE/I5NZsQDEy9RrbbYbllXrrFkOQ
mBHemgr5e2gF4RxdTeI8oTWbiDwNHqdARkaNUSwBygbH6zz0HaTbxfKp5cPayOsTkgf5/DkwRHAt
WGyCxp2ZDpsvJtX9JtD60UxatZLLmNhtMrHpG/VYZYvJaOfj3hBjMuThe7UKWJx0XsRXk1eb5Hal
T0SZVWu7IYpH2I5et7NR70yo8VA6U7lNnOmjVdUfVYwColRw17Smu/ej2duV4A5riCvPRUYJOMz1
MxHGNUP2ft6UQXOjTcmM1ybBLRTDo0m03EFuKmszlQ6PSLy7ijUQ1TGNyFfVOze9/hEs/igR/z8e
+6vU/Xnij0Tx8pigFFr7Egezayuv0ZwvCtTLc8RFh3i5zxw/xENoUTVd7seXJJ3L/QyBNvOHRXr5
Pzcv6sWfTZEZMXV2eLw8cvnfP5/i74f8+45c74iX+N9HEmRRm0C6fXntt3h0XTZzefe/H+SyRaLi
GyKP/09wK4yCEuLyVFn4KKQuN/9u/HLzZyuXW2aAfG+rOUiPkX5PfLe/Csk0OdbVaB+VhTm3FeIH
eLkVw334e+vnsXBeJDE/93NIVkzV/u+Zl1vJslL/PNbF5XqMc/dwefzvFi7//fvin/f6ed0/m/GM
hdZjJdba8pmjb7PeIvxhSm5/Poi0DRCIy7b+52bTcaxiVsHnuWy8XjSA9ug9/Y3H0YR34pln3l5S
bS5/Lqk26SKD+uexn7uXW7UKTkFRR7t/Hr+8/vLYZSM/d2eqUHofHCgu//35x8+b/Tx2ecrfRJ//
2tblsX82c7kbKULgrM5LSY8Ge/m/r/H3617uX96u7gUm6/9s5u+T/muzl9cUc3QVdb3YI1UlTqGm
LLMQftF9cTeIM2C05c8/d81LQNI//x5M4svCXR4tExcTM/nLi37+/POY2WisBkfXW/+8wz9v8/Pa
f97qv55nRcQgrn62Bb9QXrVX8+XhywtcMYAB/rPR//n/P29yufvvv42oEocp77f/uQv+63P952Yu
T/z5rJfnXB5LYZBth8D57rPeXcPzhUZ4EWPWgwL6sDC/UneJIjDl73IxOM8GUTjxfE5t8XRZDRpG
eKjam+boOriZcAVn+lBt7aLAwhoh2M53jOUiVpD4YX0oVAd70N/2eoKGdO0tt5jWtS4tti+22io8
XLbEjV0wOjPD6tGMW/MQLWmEo36U6Ob2vsFIM0DVtSJlZQ97AUUuhp2d1WDKx4Uj7qmZu2q6m4T+
IpF0U5AcBilN0XuAwzIDJEKsnKaNGUoYabYZ7yvL/IrK8dESEZ7SElJENWJIvsSfYLeWbe2KKikp
zlVDCnyLmhH1jEhPPiyoc7LgMI3TgYJUN5UFFwAQG2NHQi6vTUphUHSxdQtF/gsJyKNJ5kYwzOa9
G/r2YUZZ5/i0q2PwQmlCa6NIiRg6Ch077JJdppZKDAxcV7T67NMNWZlMbPJb17YQe1uTsY0NzF+W
eQyiFoj+M94uWDsKcYali/d4576RE4Sb3FTuKKCyrce1nQrllCYgUnnK2I2Ovdl09XFK+xNTCXqM
nDGgYS5B8bm1Mh1QgFi52W6Q7DtPOfgepOljAoY4C8yyjTgk25XGvAun20KPf7qAHRPq6A1MHXhU
R6dkKnKypdhOnZtXlhDjHuzsZGszhfSU07e06YvUf/KYAtI0qQjG2Qv38bwKDKEOygb+Ntpwn7k+
e9plnC66wd1SGz9TS467TprNmozMryC7I5q4WHiBvNZnlLx3jAkDDQPZaT8YVObk1gZx8d7pKN0C
31cHYTAgEH3a4mxvDXtXLZZRA0NYd0m3h9d4KML7MYvaQ9jxoccZzmeCFODKrPmhsQxNA8JXacNW
YRKawAacS8qms0+NP4rk8007npcjyM59dS7T+RsImzK5Ax6Q7rsygvimsftPWdl4OXL6raEBalJn
oMqlKf7XrklgRoy6Bphi2LRoQ9yuGzcl9C38H439XJjwnRXpowxkl0Bz9RJnBWR+H/V3DfFqqnC0
D3kvHybZplYzbnCjJmmk9+DRYdGVdPH9hIfWLMPfoqyJBDWTj0kbO4Ul5XqwqMss58w8gQy9GilX
lH6hqMS0YMTCyRrn10hO+OG6B8v4DqIa8knmZEfHMqt1lJv3s4rDtYNDYJzqx8kK0adFpz6k+ib4
iXg9TT6tUXwW0up3s6QwZvAodkb4nC4VtJdXMSopUtoQhTILMZrTEga4HrCU22SWdZuMTCcq0Nfe
/PCkS9kzBXrbtw9dIZ8g0+MdxaTSj8SbpfQNGFq1Dh21K5V+bkycu9wuZzIemxVDGk2/YY3mKkqa
GPoUcEcepAfPxXFKS+uXn7sIRBmKIlsrS3qkriKbrc7FlRNayda0+oPlQLgsy+klifRHnMgW1Lj5
yudX/LcGaGrpp5nh2tbZT6FMn7BcJcUiU9ZuuI6snenr6EONPRkXCfNXyHg5PtMrP7b/oLjdKNN/
ywfvBl7miy6jk2vztMoazo4J/07NLj7BUFqU6IjEZd5k1dO+SHHgy3DYPEy/fZzF4vIRS8Z3q6/B
hdR05+bGZiAMNPWZJCKSYO12AcIk7j1W3TNgbYcN3pTuum162HH5xyXPrBUQYZBZHAWOwCtkWnKt
6BGJAi2DAL1P11yT49RWXnwPG0VtB9yP1guEjCHjhrRmFgKy5eDgvQ5JTzRUhHd6R7TgquuqF+ER
ieupaVOOBVFuBZlBPm4WYTGCiMGy33ZG+ezn9r0el+H0i/ZBfSWBb34HISKzvxqj+Koy+7OT+Gwx
cF33JgZofVChmOkp16q4WGcWRJqwBNVKp+TVgqUwVvA6caJ6MHN5I8narerpJHoGnR0DK3vgA6f2
LuqQ3hGU3G5Hw19sQsQtuNUqa4igdIKEvjUZjw0uZfwideET8CuxYveUnxAHd2xB1YMuQDxUNjdV
wWDLCY7Y1350mdg2I56mBOVuXLPEBg1D3yQmobUfYvgfWEoqkPXEr4kh5Kq77Z0cXvugi41vgN1A
7pvgN2BbHTvGJ2F0pxRTsb2TOSADAxylwN+Dej+61rwPVEVCsGvvvXk4F2n9RCDvzrVKiOgp9JBJ
lm+Zx2FmNK+R2eRXmqjXcOUJ+QsO8CNubM/TrMqN23aPaTt/NqP/YjfwahgNV77c+cl4nkNs3Ri4
Wh1UVsv3z42ARtPg2cxwbcmoIcaRqDhM5fYDIYKMIffZG6j9e5SUj77oT6PvEbk5QHAtD51bvhWE
gmJ+3+3sxXfZ0acUj8ByQudmtgy1CmHfZZj2Oi3n52JDWx7oumEflmB92eBDsW/wCk+890mN70m3
pNuWUELDhjFBBuJbFZ9DkD05cnzTcv7OAWl14uxnbC57t3oEXwWRM5tfAlVpn5G2oQs8O9kfDy6R
2vtmzvS2sAj0qxC8ulHy0YXdkbyhe4vp5rYmXWo1qOC7czssnbjCrnoFhaHG540r7RIQOKxkbdYb
MrbhoNf3RYI5hQUxYosoaj/60fGt6vJlQBYemxGYHpFasjYmtyHrh2uzYV/LsqdfjiG0u4F9WHjU
UsRkvgXFtfI+TdxgC3N4JQ2yP5riJRO445pT+Ry1eGcW+iFrMU/u+4Bdn9xYgjLBs/cqHw5jE++6
Q8cIuWO3sEhAlciQXK0GYEJ81AEG+0DcZOHCXlDd1uwI+RijU9E0D2WPISegECIVzt4hjL/Lcrxq
igFjgbF98Xt1siN114flOuiHe6GSd6+CTNBHjKHyoXwLInKFZsSexHUy1HJcZsMzxwb5UP6KRexF
ttZARTNuQ8c8cUruXSwOjhHK5Ka6QRsA2wYxEJoZTpf+xVeM5eYyHPEsb27LnAEJKh/2pguf06mS
x8Yvv8UiXKlUOUC97p8yBvGHNgVVgdAToFpAYwDvvE407phGuoLD+I4MhjzB3sZZR+6CTp+dNjrj
OFZsZAyXviRgTQKtOwa8AiTUVQE7NUxwqHRmkkK1w04O2I1BgIKAfL9q09tBtOrQsDNnAVmtHuBT
C445yExwqFde12a/lN6q2FePXOCoJO+jL3Ps+5M1EdSoGu8QxurRcCe6uah/h/OLrwimj9bQv7dd
tEt0CKpB4o8VQZkrGdIQqLQuG2y1l6RB2VGESTiBMgE+A+uDkFoVh2rW4ZEcsJeAol5wBe+1gAdO
bbxkL+cNvnR5dnLRY+lkIG8o53CR2S+L5WfT9ZxrcVwAE8pTkjV/gi5jPG4BlxfOU9yFNxBOfuMT
fULbSYoF6aPw5sMdcO+5T+S1T7GYMGTTUXJDCbLKW+9sZ8UztfZz6Dti7SUW/Gh7/GQqBdgS6vEm
jLjU+NOmCPuPRJDzGfj3RpIzHvcl1G2yPnH281tmt56uQJv8sli5ITUYNiO7PMn+YLvsqmvv4mHv
jQScjcOT15BvansjhZXBtRXb2LXf3yFDBezFmthhNg7m+puRWL0HZruVcgbFnFO9h5frkCK4scL6
CQbRbzplrLsLCe3VAvEPOGiMP3Zsf2RNcYx90MEsJYnNvamE6a6jFDIxaZTk5HlEBuGIsY4Q5eSz
d2776LEy+m+gHSdyT9kYb6G8byaU0iukRlulk7tcuy4kEvk2tvlVXxM05CzhzeJdugZs1QjSGEYt
T8KFMjqK+AmPngpn94S6E1E+XFkE4CFcDhMLAcgpwCszGWTTKqu9j7yv0hUR2Ws38e2d60yPtol4
KecMTNnD5A8mC+Xs24NQssFJfUWPmFo+TJDxfR6vwH2eyoCzlDxhua0s9pM7uDfJSEghUualSbIp
x7pzV3gvBh4DLjIy6Kr61e6uDWvnmyMwgGdgSeruMONFOGFArnbNEB3o9Bwu2t2BmMKiYGEznGsn
7d506vy2fWPaxbZ+MCcCsJWV469aluuspSL0Io7+hpz1LYVJwhlSLGbgXCyg9DWF88cBrlj5Y/8N
qH1ZN3Hr9+z1ZJv3Gez6VSqJ8IzA7g1SxFaBZ394YfidgS8hFWyOjj0c9GRHIA/WL+kRUCmsCFKx
g3SuaLzlBdss89QGAtZhDAuAcXtaW5AiA0uH1AG5WFsRFB7IHa+5JY+4PF8bEBRlA+mvK8VTXtbn
1PSvdEsMVUP9PKgIDN6yJdaii+Qv36yabr5hFPAq3K8JSpKo5nwDYIVOrOvvg3p4C7rhM6vUYQbU
9m3rHX6ntxEO5vn1LFfx2CLrmwcAAQ4e4T7oIrjvAUNXU16dNYolA4xy1WAYnXvwT+A/PcbqV++a
AKG07qu6DUugvngDqHQuPffkWiCfRaLwYhkRapjBraDr0BhLEG5m3kXu8GRr48mM+nqXpBPe+J7e
YG1wX+Fcr3UeH2m1XsPoF061eGTbVbCqwZHXSuUU2BSYfoAuKbebzTR4V9DGVrrt9ypI4Q+hei6f
JArQKzOPDxyT61akznbMSVmAbsdT7azeGrbP5Pmqw3mUORk6vySbCYRCe1oH20Gar0ZZXoVtb+/j
cdo3Y7xrdInoRQY9lCr1mUpsaT3nSH2BJpwCYyALmaqS7mu4NYsjlbR3NBbmic4iGDLa5238LfW+
ge4jeq2lAwcvzL+mIH1NVbqdJgTJhib7NI9sSFfTS+Nm5Ta2ce23sVrXpFx2qFr8HGjP7V+LGoQ9
Bu3cxDm/WuQvAcDRgNrRQsIZHHhavpCv/OJpHLl6ew2EVjFQcmhfraOwEytAgBqSUHTlNl8iJuOq
SMWNwtDIKbwM0et4LQr7N0YQhzjNe5o2+MhSfWbD9FTAYtsZTUTOAGf8NjJwDHciTiXSOW7qaRfh
BztNuK/bnZIgXwlQaBOTLB1v3VKLVY7IblOSLbzJsq8mLk9mAKeJFsyjrffEas66QzriBBRSZ6/a
xv4aHEQd5ZMFdr2H+PYewGYJ5pH5SVQdC0d8NWBAu6Apv/ISqe+gh52005s5gagq+bPuFvzenG/b
lIzju5GrKafiDUrlj8yOdwQC/MGShbQDdF4Za5RFMlqlg+fIGq+n1oDJIeniG6e91a0Lrwz0LwC9
KiJ7byyj8FRMp9Iz1ZbA8H6XQWAkbFmuhBieOUdhg1jYV7Icki5AOhmvw3m7TzZFnh7xjntCg2ps
MtC/Z9eGOzLI+F6lX9H4IkPnBf7MY1D1VJu4rnjwLNYduYsrSB0wkuBSBnQLFLycm3B2G7mXrb9z
3kzfRv/hPI9VT9xv1v5q2HmrenDujbKYNsp1XjW+HyRJ6M0MV4tfJkpOSAgek9nH0I4C3U3SjlJ4
RQWAQy09LCpZ9F29UzGHQ/Wo7TucvO/FNwtvjKv2IJ3TmOr70qVTw+AM3s4goRCYr5h+ka5mN3jc
D48jPIXdlGZ3eaBPTgSPLASTdYFhNzSBpwGZ9zg5D9YHVOqPAOVyZ3JgFt4z9tYPtl9v0Oef02je
FwoJSjlddS1nS4J0OhwPnWO+9sr7jZlTv+Z7HRFV7VDjMozJLcrIOcO63dZH2d8U0j93LACRm1Xr
Vllv8dK8hkZymnH4lVZzKmzSmQ3dfQo5LlyB57KXcBlS6FpEl6xM04MsEnO0UMX0dRMRwIOaygNB
bmL1u3b1vUj7GX8Aj56mfwhK9xqSRbcGpKCmgmofgljywQxj41b5NwWABShjK3J2ms+0Sg+5V1y1
aIvNwvtKw5Y5VdsKcgYtUpqzvT2Jm8InPaSV5VHoET2JKbay8T4Kq7tqbZDYyMu2eYH+NlfO7zSu
79vM2/IRrvv0NsANoZuHU23gflP4UDcy7C8G51esDNQZ8Z+5Nh7tRbOGYufRKN7xGq692V4biSmo
uWy4nRXR08r6DHp1xLPuAUec5NjUxRdGiezstHyfLP1SEEu6qh2Uxl3Dd86Gm6kYzk2ePSCh+KCE
+DAXmnPQ6J0npvdekG4SmlzIjSoq1ulMysVMuNWK2nyZVI7YVJOc6UyMZs3MvoK1zjQhfY+QBC2Y
6qkqk2tY0L+qcHBXgWm8zclwMmV0hdHu2WYJxxRlr5oGisGAOSyExWzIiPxt3fUf6WHX75S/YyGI
ALWb+8ogBSOoWFx81DEx4g9fXs+4j8XIXn0memVhiWunrB4gQ67qAA5JDftlGpAwpcTp5DmsWK/H
+WUegutsdh1gasj0BvmlviQJxiTtfsxXQZAVuzkJrsum/vBd+Q51/FZXcbglu+PMGfKC2iHYGv0m
qptz1uOAabf5Ohj6ZBsY9drJ5xsjrq/qUs976Tlbr8fph0uescV5PbQ5u2BR6oOnYZgvfOoxRGK3
fCnhRL/GgOENNk105VR0HMX12SmfcZDZpGVz16bqNdVwX5dDcJ7wwyfCFUWGz4HCLP8Gud+eifhr
HKgbJre3cRebdAkY/JfS2nq5uC7d6kGl9ls1+i6NXkpZS05kGM0koygujHX2AHuB6zBW2VuGx+JA
N/agpupVqPyT7vdxCJU6BuhBMLuONzgIvHri1Ir4jfKgP6YpJUrMoP5khIQQwKNaQ7YvsGKyD63h
MtbLJ4eSQSanajJOTSCMG3rNl7FitjsTvd0SWbGBaUG4ioKIg6CGybhbFoe6PdeNAUDABvCwMj7p
e1dTrx/dLA4P42zcCLryY1IVDDHD5EpnA02j0e6cqTPWIod0LyZvP3WVdWWUcJnlLBOQiIBGLUzN
fRVb+2mKJAZ8IXT8KQoJPXeqX8bUwanBmWN/ufv3sRh3ec5L4BuCbbICLrCwuVYpMpqCqtmXabhJ
6vE1dLMzwA8esQGaKuLLjk1QFSgOgnefOTIZiZgNOL1x4PvsZotCtXdjJn1Wtaa1eZ7LttuT075u
B65humUAmakHMTYfvcICKvO5+szGcHQtTVhY/CcICPWZSqAhydx47qSGLgmLoEObYvQYkTcOpb0/
WN+ogTlpqLCrOP7t5C62OT4jdFyV3AiJPB7WfCefZSnEZHNYSrbUgLQZHoI4+EwjG/ELRp8Ti3Dc
x0cHg37TZWKlIvslKm56qAhohM9yebtsQWAc35IQRN+HKHwOXRwxwvrgor9Z6yk/zab/qxK3IseG
AWbNQ52gcEfIdGyFy0gzIAQ9XrVB+NWO5Ea4CU5eXnmfL9BBZFSMDcf22sUMGBWEwxkR1dO2N9VV
r+E9ykSSYUZsHMX1wGntHGvtfkemR/eGfwo8cVmkTEL9GBPigAzcsHCClT0hvMNC6rbN9etYdZRD
Y46s0an+DNncnVVBXC3jbdOjU8akkgsscXs4U6MNTM3XbArOUfIHFlR+bbaLFoGGU2RhzfKYP1TD
c+wgS9EhPVqaQI9tkH6PqoElTExEGOX0zgG0PDxk9nlmWi9FxGqN5zrdLSMW3KC8PcHPbs/0xdfu
DT32o29WL10VllujRWCgLSwoEiJhq9DeZwsVLoeRyY9IrGhgHlwmhwyp4Gky9kT4OxPGwm9sC9Kp
Z8O/Gb2i2MMM4lX2tQMWtjND/2NGkFgNjCpjDbiiE17VLR5vaqSHMxwcluoST0vft7bxrB8t7JzB
uyTKYpx+Vg4DK098Fbm8a8ndOpTToi4q0YzY7lFVqoe6AzDVzQyfgqD46BnycbVpDMSmTMzKJj0m
uV4KaPvN89G/Mq1M9jy7vTMrOEuDDb1tgZ7id8mEBeGSQe2qTggHEA0iqExK3PQoRu5jbF4wmWPY
2ZsEYOkbbSwWNFUvtlHttdT8wB6+HsJjL5n4ZXM/gJdxwEQOOXdt2m4gz2F+1xb9vawAgTqv46cZ
yI2O8nPi4avQM7cZS+jIA2NNailxzDUSGrqpfSoJwwF8Nc8K2B1FKYtYYAdobLJz7Zq3kXCdvWv2
cqen5jjLHIFGQQKFjfnvnHBxSBK3ux6Ytxchkoa8GJ8JkMcLQz2BmvH71zNmc0xk46wjvbdhrE7f
ir87/MLW0bvadNr1IOvspALwU9kytBfOaFy3HMV4gGEWqKB70kC8RlG9rb2l/myUdz3ro1ewkpZZ
81wTJH5Ac0aCldtMV263YEJkq696q0K3FRQtdW3prZqesZqbclgYg2tfgzdWihONNsv3nqsS2Vhg
1fE6dNe1jUuENwh0s5yinQiXU/K2HHmLYuIUdsrWW5Pk6sCikyf0tS/KZ9/GlvJx2Svg0HDab6rx
ufX5xtLjLe0CgdmY+CxrQDJ+qF+8yLOggpMzzFDyOmnuTUYoHFEA3fwq27TocHnEEmEb896WmHaO
ZAm1liorAOshXQQmeJ7og0vjvjKNytjavVvvAYvJZKlJ+zrjPqJ5P/lh+q76VdnxVufTC3YMJ6ED
jWsCqZIV4kusdoCIZgwExoxURW38cStCkz0v+S0cnxyqkBxoMFQGh5FNJlgyMTb3xRe5B+yiKb/T
i1I3jMPnMtXhAZ2S3iZSiJWCg7qxpTz09XVbcyR7MaopTiScWcTZnQjrbsbaPgY2yk7KCo9jzhUE
mifeh2n/0eP81dfyPhIEbHjybu5886rLEJZ38QfcPV7t2mQilo8xzlKbkVyYbUnF4xuDvhnAmMlq
2+Sp3nap8Ra1bghVoTXXrHdQClyDiOOZwJzCBdMB9lrDjKXWmKlFJipW+tq93bBWVuNUbLhsH3Mn
nq58pDirjNbHrXuK2aQZd4Yw9qXIHpRRmrs2vLNdg8LQnJ71iEFVZzIVJsJOaRARf0B3l9QdNkDk
3fhjOfPpk3PaqTcynbvO+WPr7C6k26cJ5qqo9fji2rQDPXq1VRoZ1OyHtvHS26RBlUAeJpOXeTN0
8Hkb/YZ5BJzu+Fz0BVmP/dcQMtAXOSN4nRiPiqFAY5cRfvm1z/DDedIx7WFeqmoLF+TDoHVv02DC
OSxzj1We3xuuwITGw90mmEWDlT3za0vT8+Eax/Bf1N+mM/xW2qRi8YeDxdqzX8Iqhqb8jaI85rWI
S4yQztgO2l98o5yjCl1RS+zlPnWw8ZzlpjDyQ2XiLdTGzp3sovyqgZe8Jm4wYSevJhFdcxzVa0ui
tUnVMNwIpFluC5FlxDor7T+mqbnlCptTBTsrRCUZnqg1PBCxm/KmO6EsY+of5eLOnMVXTtYYrUL+
YJtRvE4lo9e08XDokwxOEND1tzWJQpXxyax9eDeSA+grNHbDJaobmG0e688gwB80cGmN2u5GLsqc
3DLnfYKr3W22/PGYvlVGFBDZwj10Kp/aY/IgCp9v24WPGBeMhwqC+KqAAsGAiPgzI8JZsNXTRkjW
4VhYj3mf5RwH5ksn0mFj2XawTpxD6KMZc+foJclSTGVaZtpNVw0kFNLIVAPm5ISqjY08yrF71IGY
9zYCpK3GTGksXEKEatA5vEAISkSrtPJDJEoqRPtrgcRRwrHG+rDs6byKZuu0XX+jRfirrNmh9Yxe
VVjtjYqINisyLCl5PQR4QwFvyCG/beOJIT9jRhSFv4fewpM0AJbPe+vZ8WUAu+NdyJpkiRGBdYN1
WRvcViBiGyTs0Ilhzsck0GsgVqs0uk2DaVmOaCv2NdJwrMXbftwRmIF5WHyDKdk58elVaMvgwQr8
Yo2CeYwFHzoSgiJn/GbJxYwtCO8s4v5kXzCG8XHimMA/Xa5LSanoBNBmxvouj1GNZ56jN6qukp1R
Yv8mrfBP4Gm0h+p5VDDNyDmgP5pg2HZI8R1n/nLHkBBS3FnzP4HPATpX5acccdIwA0XtZ8D6r6fk
enDEU1tAplAcXHb3OBbdddTC8EGnuYVn/mQV+BoEkfvp6hadvGNhLRfZzjq2g5OdkDgK/rLViX+M
oPxciXx8smYkfIkwQNsbdkDgfuEbsO9TY41SpNyNcZhjaV8+4hABbhqg5IdGDp1uutUO6IHnxm/E
WLobVpV1PMzbntgLQ7dnjMfKPbSM46TjW9EBEAfMIgprhKoTsE1kUC9V7X23M/Fb2BtQpW7SOL1G
kEymm09ILMmju8JFp1Us1Rk4yq2fp0i6iw7BpnYO0lNHC8ekvhofjGm2zj1cIFt4XAayA74UHsW7
820XDnbGeEUYDSGu/VxwMWC/2XJdSUhPbZheK7A0Zm4ftqvUCf4nq3047Qylok2Hj3Lkphwt2X3Z
4MuXsNY37b4jm9rXJZdyDJK3pSXeSz9DWjciV7KN78TrPwq3+K1wVObot/eD5Hdxs4E0VrPY+XOH
XS1DyDyvtoaRg6A56PnsBksQgjg2TBhAbD12s4azDPGJFfYqV/kTv/+v4HeLXnKTMC9gTMvQv4vI
Oxtoq7zke+zGX50dfItSvYRT9wAKgQtpbpAvEyhwZ9RlMqYdcK2FvQOOaqC59l3sjYgKClc9oX20
/CaocxA710Jav62YMEZZwxNb0KxaJRBfyhCzsFoc9ehf6/ZqcqZ9wBlUw96rWLhj33h1+uxPa6PE
xst63DcYNQ8x6vn2uw66l0gkTKPr5la6OyvmysmaTipydKhcfR4xlEA7OwCebPswg1JnuoI8owK4
Oii33iJzYfH5CuxvAM2QENToPEJJ29SW+1lWyT1i4fQKD6Gr0ZsvgvKzwCCMwr06+RgFFrWs9mry
zC20OY/qAsfG2t9bw5icOiXkLunkL3RgW0IwOf0L96qlKU2UNBDKYz1QRZJglwQhWf6d4riGaEEd
ndrge2On6PpMcShvacL8ZGtMAxKINLpmsrEeu3q5DmbWdgzqx1S0d05PgBKmDnyMbEMUMlFzTMvX
LTM/H8PclQQuX2cTHnqBU5xyX94neN2u7FGAWI2AGGOVM6wq91IZGJSIWzWbFq7NeodqAnu1gqJM
dIemxuqjZyac1TjvqLHehul8zvCvXseprLemUFdJmB/jxCSuCMaRhQHjFv+al4xmsRzRu+iOEkAl
+MBR9GMA8ZUA6MkcY4UoMbKNMdkfvpK3rqkOVUSArbKod0ty75gHOca6LkkOj4c7lTi/BWG2Dqvm
mA0BcNifCI5D43o4Vurom2yxD4ZfrgyfQVD2Y52AlRTXDk1pmlBGkDN2G+TjbTpAqR562B7WUSRl
tbMYD/iVfzfaiOEYT7V7Ic0rfGWwNmvtl27E70YyMPUqbFaUztdR7d/Us/MQE2vpsqbsQnKMi3be
R8K6irmSuyFRyw0AmY9lUp4zjUQClyORsOXobKBRci9MKHYEvJgOP2NTVceswapaW7tAKaoSho1R
PUIBMMqTO7Zfca6/ig6sIp9XlvxVyr7npJmQwjSv8O6/stH77nVD0pm9ccxS7E1jBC+bMDKUdO1+
+puRLIA9AjKGZ8at08yP6f9j78x640aybf1XGv18WYdTcABO34ecJ82WB70QtiVzHiKC86+/H7Oq
22VXo6rPeb6AIShTlkRlksHYe6/1LeG/z/zxYNrOEVOm3BitfUkHY8HLotHpuCEK0hhXl29oqbfS
bLhhaLXuQ3dHePyqNYcvSNbvi/yL6yyAg/xIU/cBSxjJlG39YY5CQk9nEkpa65n8RdRI4aekw3XO
pPNigEkgBmlJTyoJ7imDJ7xWNLjL4NlU/aWL6rsryv+//g0v/2vdTCqNk/ZXfP6/Hv7fd3XJv/9e
vuf7kwtx//ujm/SrQnn/rf3T/7V/q28/l2/65//0w0/mt/92dJvP7ecfHmyveQUP3ZuaHt90V7T/
5Pwv//M//eLf3v6j1APPC9zrS/XrK7X8ht++c/kT/vH3D6n+Wlc4R35IPvj1u35LPgi8XwJGM4Lc
AxH4QWiSYfBb8kFo/wJ32bPD0MVo5HuCL1VIB5N//N31fzEB7LmBxVds33c4jN+SD1ybUATHN0Ph
ubYZhBzhP1+B/yD5wHL+/reGnK24ro6v/J4gDIUvHBNgCD/O8hyO4fe5B7ZlJjkkK++MulLRlmvH
OwpOYVXqIOSILg8sNE7ubNVYMxV1jL29Ikc+9R1z37nDze9evt8O7/dBDJb5bw7Htz2TJARBM8ji
7/794eS8KI3dlATDCnJSpyZpwNx/7Se/IcH9c9hEKEqCkvzpHi8YDJZf8z1+ONF///uXlIefXw3f
9Xh1UTCRRbEc3tfPj2kV63/83fo/IfIJdm6+e1Zj9KnG7/8kRqjTZLGdB5PKffBaiAoN7SCBLf4v
/vblpf7pl3OqcK4IwTCRONYff7lKhiTucss949gQn+toyvfLZh5OPzHZKrXfGVl8nkuy/vyZDJTs
1Suv1sbyjKO03TuaZRI+NISvQc+Hvzg4Ajr+cHAWvVvUTaYV+tZP58kg834yaQqewWvR09Tykyhk
s5MysnalTmnZaLqCsQurTFQBoX7lvujiYsM28qlAsUEzBu/BGOz+/Lhc0kF+Pi6uBnLdME0GXrBc
r79/x8a60KU/pu45gfm8Jzhr3LCfQP8bhd/MPI+fUWrvHbswNtnsYkIoenECQidOXIhMlw46c+2D
o/FEFHI6T1Pr72Aw4z6H4HJnWqcw7DfuiHDZqVmcJ595oBen1nnwxlcvUR6E5k+Yl/wDHnGab+R0
JGlcv3ht+GxktvtIWXPPRZbfhBZVWJtZD56Z7YrYbmCvTw9dHH3TlaseCMsmWUcHzjHJ/E+GZ38w
7Sq8/PmrZf2YcrJc7R55KZ4HksP3fJQGP75amZVEXRFH+CABpwDz1O7GExb+UV5G9CnLHGCUuAJq
ZCBBpb6CiQOH9b88EMti5bG40rmgfrrQCLY3iwTW31kE7XDqTOgByL4f527cN3b7NM0AlJtJn2GS
HcFLHhG9j+/+/MX445njmRYBMkL4Ju5lYf/4WqQtpmKPW/W5j5Jvhn0A707nvJuOaDvv3TTb8R79
1fL2x9WW3+nZ1vI+YHewfzpbzZ78htZexsamOIx0gzaGtp/qOLivoxLgfGjO51KAVm+tJa/YvzHx
K6ll7M/29C8uHfuP641nOkuAC7xL3ojgp5MhoGjuZ8NyznXeoicbHIb3QOnxYpBcED4uod3CZ59Z
Vj6K7ZT4z7mvbjATzkdkn+kGPh/lHxApsoyFOA3BVIA0LB4dPBjHGosUXWFMoEFbY2HRE2mWLN5W
v8yk+m7152/mNZ/nx8XTM13uY5ie+MT++cyObIsJt5e758Gd6jNeoOhOKTiKYkzK/ZjhZI/C4NIY
dJ7p6rrHQgvAApP34tSNfNRgvYbGBI/d5RV7SCatzqCw9jRJf+wG50wPyLgtdLwldDrcMHQrt2aX
T9QaMUhVn+FLS2wKcmyd7rNQq8Of/3n+H1Y5/igXlSD7cuH75k+XS16EaPRzNvFoeeRhNBpmESaH
O1RdfWaX2sWYo/78V1rL+f/zK+pBHhMWCG7H/vn6GJtAwTyRzjkV4UjsUTzdN6m6txpJvSLA9odl
kOxJDQjO1w/BAnJ+zWVV/sVN2frx3sON3nXN0KSBwg7F/+OV2iTEYEvZGKc2Yr6JSekJbUtB9Ruj
JhjTcW8PGWm0AaMpjEbOja01d0KmeIfA1h10DwKOYhU/VTRA/+KmLX5cUZdj8wN2Y47ncUm7zrKH
+/39p8lnWnEWqisZAq8zCn9riTZb530J4jsOp03fZeUC3rkxfXSRoMI2DSKAu+W+Eg+FvbWlb65i
YPbnQVAowrpaRvrOzgolbRlBOE3NaVxVwj+MQwDVkSlGGutwO9p8I7w6lzFjdB6tTlxGSUc6zKR1
G6SePMDBCjejGz2YqF+bOAjh6AocC02801lgIrswTRTP7PvypEz3ZY4oRtHZY3tE23xO7U1GXIUF
nvkArNu8Hw6pVdfnPz/PeAt/PNMEW1+fezgXbmg6jsfu78fXsArGzB1Lxz3FscUwUHjP5pzMNJQ8
Y+dV5Z0zwvSmbsPVbrQoxTn2dQ2BY80ODblzpHIoUBn3EWlSZqd0rlfopgBMOROFFQ2Uop3sU9oO
Gb1996V0y+OcYfwBAYZQHzbDaco85xSiQx6HhU2aw6xHL91viEiHomz7pyrQ2X7whlsZZ9h7YjhJ
nuHrU+ISaqXCKFvPTEEwB4zEgGaYVMCmhjiur4/HrHBANy+ElWu0d+MHwS6awW9gWTwiIoCh0Dj1
OU1IAA1SFZ6G8QDyabqthnkXFV15tuGLYGCjz8H2gFNowD5ARbyep+DAupE+eK1DhLeTgX2rPhRN
3h8xJT/WgXhkXYN3w7ZIFT30mHE7FYl+SmzqUAB5cMWkARnKY1SVCwhuZunet6yhd4PR1htsF1AJ
zWY4sv/fy4x0g1IHcMVF7G9zpwA7ACvs0sYI4QE7wwuFh3yi989wci6gaY0wdMwSKLKjrXUm7Y++
yUAzxWC0dnoy5bgJPxXFS1ZlHx1xKGbC3i1UCYAP0vGiCZRCZmN+qPsY1IMlECx0xbbRYOrodjPW
sMiv135R4dZkbNiWvXPa1agxGSUwCBH9bdo5qMLCjNZN3Z8rpbEkhv7TEM8hevNoJ5Gh7EMw6Kdp
np7paA0XxisHW5jJ0Sy9t2oMQBwlodwWvkb0XOPrQB6PpT+hM9MDfIRwmpKpqZOXvJruXBQJBPD0
j77Nez44bOTb7tHL+/wSFRVGURFVW5mBDMoRYcHvhatuRQomJhuPslT7YfTaYxrIgsZR8U17On40
+uhbZDIDhNZSbvuExKqxbdnMimK+qciOaoh0hLe2SfFe3GJvnFY2ePiPQ4PuLatuZIZSaQm93rNR
7dZ55KOVL3pCLKZJvev6jl4+sQFGtHYCPT0GZUJ6BagYg1mZg0oAxiKJXR6n9RFjglrDarS2AY5g
OdPHKoBEca45mxrv4obMApskOHiWiY0yvcgXw0bMTPx6hqsK4EoZcaaGfGbJ6FuYKk2yRf0akkG3
CsHG3A9BfctKZm8auoz7mOwKminw4hAnWxutvxhcGs+R8ymrhscwT+0LThTkE1TSexjP2XmoeiTO
BdbYST5pJ97H7hDdt17LwF2jZ8kgVYTeWwohcCtKIB+IzSwYT319LOP5rAsgj26WJXSMs/hhyuRn
F2DKAT0u6L+4+BwRF8GCAfvSdeU9fyAJRZnyj5EdfXbDaDq3Zf3NcPvhJu4sE/OQE6xN3lUmEF36
LhacYRVQNgsRvBs9AcvlrMDi89pexNwnj3COzFUTsPEm2UPd6SrfzF5ZngpYk8AuvoWDZSDL1tBd
luYfoLKym7/EZjWcoAPorcgdRnmp+piaxwI16QdgCS+pBTx+GT7CmcApC7MM8FeY30TIXQbc5ieh
+YUjsqJ1K1kCZ0kDIO8KrJnIhUyDd8ukB0u0SALQyTeyC4l57xXl8F4gKlqrQkPJCOuvJVsK8Nf5
CsdMc98gFT72QX4hRyi6odvGNGOunswxiXYkKh57Y35JBEKsTCIisAy/OMoeY63sXxTjza7U+7AC
cUptpGI690i2ya+6pIF1mHR0k4WjfnDCHXRfXD4tShRXqIzLriY2V7eUobVtwcg/xK0fv+ssB9hN
UT4rl8BrRJLRe+m6b7GJewh4Zk4ZzZH0Vec8FA2dVOai4XuabvWtE7EiZX6BkwanBQYzozqkDBFH
VdBTjOSHkR0aGoZYHVTXjZeyD98lqJq43vq9M1ru3QJeHV0g3Uz2UCEgh3gXX0ZSNjalSwqAH5u3
aR0iyYwl3t4s3lkuNXU5iqPW0jj2rXUvI7mYk7tLpHVwY8w3qg9Aoi/FWUVlvLPbZSKsFFYI+Bn1
XnWVj5xlLtgvPs0a9e44uhKMSZQ+oElua6L1rDIQZ9wc91WreMlsctoYuqDYy/Q72lyg3Igs2Mo8
fIHYVj+Wc4gBDPvZ1hsGhAD26HzoXahnzLSwXrI4OUCsLqWt3+ZJE0gxOP2xiiC9G1RDCHdktwVJ
OFAzbJLEnbY1rVVOEvshNvB2eoJaIgT4x6WbC7JZWnfbVMU70LDFxdGXqVfGIaxlt2GAHU8kqTRU
i814rwOEXW4TrxMdiUtjG8+hIhcwMhYY3oKMGruGMj5X3POVb2wR1uQ4jFDmGUZ5Gk3fubOHHLuA
j5VRDuFHqaePfZGqw1i63d4mFgtTUP8R6ti8jiyAeWZMGkAlzeiQz0zGm6W4CNxBvwJ8hKiGbeac
15gxupGukXSrb6V2kk1gCOciE/+h9WR5h3Od6UbbMBbtgkvft+qBfTgzX1I4tyEhaUWjknOhXabp
lqpPSBMaf6xOAMPcozNthTk7O6S8GIUqzDM79I9bkLiAL6eR6tJpN24IRD+dLXM3Ml01RnzIdjuO
l15l2bbNMsX72An2QTXVv0v/xpKBusjAOImR+Mi0twuoQf0AQ2NvVpTEkD186vF+2JDruyms0LtT
NXapHvHvKnOTJdjZApPcF7dhp16l7UwvKUryorVRPCHlG7ULeSHrbnXkASQDC82YI7zNJM7kDKEC
wwcHXXpLy8uml8rN3852DE/UhhCYZZ+cBwc8hCNjJAxfgbYXlhQQ6cwpo13ppNnNVNBwWOEYEdvr
b8xk0u0bDy9xLj4VsTVcsigEncrJtZntTOBZhWfHnde+oPN2yhZQQDUJFKhVsI06L2c2BjzK8SDq
jgophyqMHXdGazvMjE7aYAG1D0cduC995b02TUa565qAmTJIKqH5JTeilJKkTDaD0d/3ZUv6nRo5
/+1w1yhHbSM1X8Ar3ALhpFBx20+2ER4RFjFebeBgNG+usF6c0ObqsjFZRmO2t8aUe4dLbx5otNuX
H7s6Tw59juwf5vZKW97jWI7jLgqEt5FV8uJ556UZNiYOuYEwN6hSvo0VLq7eLr8whPkgyI/0TW/n
pSO5M3UZs4kTpHrgEVOzfhq5ZLdYrqFkNS/EhOQkPQAzn8oeL+HYHvEaIDh1K8YWKEaixLpxJXws
WHc3ho2M36x2VWcxnnnXD0h11Oi8J3ULPyFv29BOL2LMvV2ajEfY7uQOCnzTcV9/Nsvpc2dlh26y
vpK0a+ENTMziqScTc0PQLaOTxmXq/N7oUjSoeRiuU0HkpSK8oxAYoHJEWPiwGEHjIRx5M2pXs8UO
sVvVDUEWOOVvp54YjkGCVJyKXKydRhMFkgHxUHJeYz13GYJVD70pmYaTxWFBOMXNbW2CZg1nCInv
nK0SlebbxJcXOUIOySHPr/SAHbAqJLtfD0IqCbKF6WoouvVtnbntFli1D1mCl6J96hqY/IXExrAJ
yekgfgKJkbYWGe1QAHvpi10/jwfLm9j39g21R4ycRjQUO60+THbOTRaJodGjkG4W43kZDxGBU4hr
raxVazlGGytFOU7RV7fpwF62SHAmMTz3ZkCqt0BxP5Ei91ISUbNzPXw4LbIwR1R3hq/2XQRhtQ9Z
0KnUNuwR8X/qtNsErrXCQPFGxXsga6vdKjciqFG577kx3LMXfYVZXbMmceeO/Qba2zBsEG89BEaK
20G72B+E3GFaQ6NiEelSVXJLZs2OHTpC1pz0QUTEHeN9OvYgQeTbJCgxnDrfs2x+UISar0g4XAmn
ZFsZYzmqY/vJTFgtyhLa9uzXZzcrNUq5/Imq4jQPut76DQgRDhSzsDOxjnmHsGtSgGlLJJ9mtlh0
QAmi/DVIxNswCu4Zjunv9JTh1fffAXWdINoR5xFl0bYswXt7cXwxLUfunNaGSRH05ESU0UPZ5Ldp
MDw2bIJZP1qXmjL82hsslb2iTc/Yh1iWERkOuZzSA14qnpwB+pvJ1H5QzqtDHuzZQaYvS8glSqb9
Rtq7McyZVXpAMeqanWPN7Ue3EAKs7otT3c9FsnDUDdz3/jY2vDX0Nvq7wqnhUyMGrmssYBNzf0Ye
h9x+zfuBqXONhRxsMjHFcgtQHwRiEK8IZP7U20Ktvba4xGwE19ACD5WPwNMVjc9KOyYf5n0r9S3J
swQgDWG8Llz9YNv8TAKH4X+GxlFE/BXa9MDSo8Ix+HFAQ3O3UcTmFFTrPqmY+JI8RxCiSF6g8D4J
ZS22m3q8m/pDlNmInjKBFKlPyOWFcr3i1A14/fNbCO4l9gDKcRir/tYt3VOwSHJ760uKL5KkDXcc
P5O+wq0+ZKccYMYhOIyshXXVavb5oswIOHS7VYDvijnQo+shDmwW/Uo0JRhRYu+SgWTaYYDd54X/
wbEU0Ays1Mo62Lj4fK//rMRHnP2vRpizPWlJxVjkAlO3ibV71k6KFzwl7LeerUuqwJklJgQJ8NIn
d0jA28bvK7P5ZsUszx0a6GwIKYdFsG6D4jbmLhct8Rh56N1Dk8AxVMDWoz19wJaOIc8MH4ma3BRE
7F5ogQ5PqMitLbUFFLqQLpEzS7VkkaHsM/Jsa0GxQJ+Uy7UzhesodF/oeJqILZD0Mi6INthCioMV
o0yDGmRCTK2MTYFkcC2lP8EzSu09ArU3Ys6tG48QPQRm2clK2WhvQn9n9spb2WbtbQPCRW75Odnt
9bNirLLbJC7vnSmZj9+f1y2MBWOeLFadOqWiMoOVRW7jrw+vz1GUNChZFj144xAb2Lmg6UaNqqwv
JMI8x8mRZtWwcyQJNO3ynLo+N2G5SypcV/Wo4tvBNkhX0+bJl0l8e/0g/vWZ50TkO8YTevY4eHYG
76NbOP2hw0oMPUUPpF7HxoWZDw/9QZKyLjiFkImHFnMCSZZIkxbIkXZ10zUrUCjlAcgPkuxswinl
96hNjHxJJjZfqIrHjQ9EYhfC7MzBc5hQatKyedVVVmJSh4qlo/4hGA4hAVncrV3o4oaxSDjZwyRo
TSbN/dv0/BN/EljZXSdyktUNfbN4E5K+zfBiInHr2LxufM94FUJdZjchBzOmPya4zeSie8qy+K4r
EnPv1gn0H+uOpky8TmequRD2y2rFlDbfpZmN2qKf3sFt+TylhM5SnnzrFtOE50ouoKXHuBhyDZls
SkGXmrha3tNG+eqoieZ6DKz+om0nue+QAVlpcjMgdSaAOrjBm9JflpVyQDLCnTtmW1tlztmIIVEE
sTZRilMN1rMm3LcIAwjLoCkCwFJYx6o7PafzLTqUes9NCniVw8UTEZX+KDrr4NrE6lFE20dtjoIA
7Pl1curkienFjW+3ySUIpHFQgBahOkXhHWrvSmj1YOY+kdRsLRC/W/6TJbiZRDG0JSMhMVOLkng7
mLlFXAwH0OvlIc+nkBW7Hfd+FbKjQdDoJDI+kXWcHdGdrw0cTKzQM158naR7Zff1vUmrbDWSL0UC
JlygDDK/PXwoE/RDjDfEBQzfkyflnUgBwNcKwa70vZuhucaScsi4hYM9980By9l9ZWqfkPTAehDJ
Y14EErJPGn/odUlgpZV8QWGISJSmGwkNm0bCCzVs9PRcLZ9qfNEA89HoFaM0UEcW6lD7z5nfsrwP
40xy9Qo/XL3DMqOovVP1VGTHwnbrs0jqr0oqfQfpNj3MfYDSeOLuCoPhJez997NtI3tThFLzp5Nz
VNr9dhzjUz04JzaqOCAClwC60PXOYwUIm+I2B9FyM0z39uz4XI1DvGUkGa7CxoNtoq1ozUSQ7FCh
pseG7X0L1/hcxzWcmxJr1ViIA44P4xLI6omM311o1JJ0Mu7/+ErLS13SP4l7Ch8C1j/gNPtsBHaK
qDJ4nAZXXRBcPGMksc7WCO/fo0d3amZc7QjsHy3HIbciCDa1tNz1tfi0a+izbe/d0CmK7zsdk+tS
warPnVjuS/qHN43ZmzeFm1k32oT7zDyW8EK9RCJfn7z+n6ES/U3wVOHfM1xPPyRLOvUwoIxKmQHT
sGILsB4wtEw45h/QD6F6y8RC+SqAgnRIuC41+kcsoA4BOKVb9STEMAkgqo3uSBXv/eAddAV1woF6
68zgduqqnraS8ucwDN472IjhQapy2vi1wtIVz/tmINYrsJmBc+jMtezBPDYZ5XMR2USd5cQY6OQx
ma2P5vgxG6IOjRZxXKAGL9rEkOj7OBKmZjTwlUbYOiu2nixYJnXoFoOSk3I1crQscsRlxVnEzi5I
D0MG8K2sYfY6KIh9vAdudcM4HyFviiWidMNNp+5CCrLVME4FEIw8+ep4CUYMw5hOWQpIJvFCcHCG
fSJqwjua8fum79DbLh+4jh4Rg391jYCVNBhhqZu0WuaFitoN9OyvnwF7ooffZLZGaBTTO21jIh0o
+jehQ2TP6HsT+3LBq1IEtDRxspI1SuAyu7HTbOn03PfLUI66HyuH6Gpj0wcWdpQeuWcMwazuq4wC
g/5J4Fy8JbDdZGk2yUDbhYl1LKHWIcgsiqNWFCH25D1Ng/dVx74A7HFdX613gxzFniyBh0Hh0htZ
rrejGO/SLKYn1a+SSPMyOz148g4HJDJ8oCTOQPXfZafE0ezxHHBASfdWSnc8+piADIBGLOazt/FK
ccxzutEyrr8JlRtnVv8DXTjYE527MPf2JHjhmfKcAcyjgqnQhM/N7KcPKQ4YMoLeOld6p3riiEdh
gD5rWR0pyVZmoeIby8MU0JQEaGVGxi6ryupVCS37QBUbQx5YSVbOVZNi1kjkiLhfFTc0mqAvt2gX
rxY4Mw/fOz1gpaEwnkZlLh0QRM6xB/qA5n4QtzFzshBoAw2qkKhafPTTEQUhbA1C4f2ekzubon7V
uduOgKkVLo981xVEltuYTKchl4haaINN9nSi7FxhkpnvHesISkbv6fLvY89dIi1QNM6dXPy72UzE
mWjTcNthk6QN4iX7EsCmJYiPzdiTmBMWOsufaWwazqfUsgnGKdRN66ryWIzWhuEtsnoA0owUgnVS
Nt4WYA6tOdgQlE7KYxtKf9GPqXdwXbyaNInKwqeFSzbrdhhLggCaz36OTSEZH+Zkcg/wB++tuGn3
KGegM1bBbVriiKrtBBe0QQhIPXSE5yjG2KQONDDrtjRD8Dun5SaZTRJiSAQx4AGyqyO3oGq8N+mW
3Y7kmweHOpvCB66+UZPNIxRRblQ9lnuIRPSpDM1hKy3YFTQHYrKugCnVrEtwKccUES4sAOpqfhjD
FAThG9HUDz3YsZ3VfNE0ww9eOBC+THZL6T3Gbl9sWjt6VR6cmhhfWh8BJ2Hj95Ki5wHjwubaLRil
SZ86KE38Ey45osrp8iZW+WTaQbyNvejTUEKoyPqg2o2KLgGum5SO0gCIH8cYFCViDUxMl5XzPopj
DEcQARpnagCnB/EG9IW1qcOUVYFqNUkxuOURw1QH37IhsWVWY7Gdqdu1duxbYubft4nDxCNXj5nq
vs5jy6mI45PdgmTsZKdDc44qeOJM94KMpkhK+or5cVYpLfwU1G+RQ8ZskMPPIXRQo/Y2Pn7kMwW8
Nw5fw2ZpcTCR3gzEhGYKZTXmc7bpZAFl5p6JMHe8YkScZU0XixYFYXrOMwGFBW6j4r3wQA6k7KxW
pWDTHDa4b1MQcZu88B5mw32ZTPAmnhvYpxq0yuS59RY3g1rTdx42U4Ry2Fv4sZbxTWQEyitoBVtv
ckG2ux0tD+uMCc7ZM3xljZ/kKxIxLo9Av5qRtjdjC3KszZB0oyLe5YtvC8M+iBM24HNPIwM8kBzm
Z6OsH8I52IcG6mbdDuZJNr3cNu403vfmOVs2kjS/oFSmKTNSutoM4kaIG7GVPY2U8Oeh3jho5zYT
W28ATBl7Ug/8AMqaDLO6J9aGJ92TSBVnkJw/+XHbPhOEJu68pF8sSfGDrSHOiCEH5hUwWFWR8i5D
wZoQGU22tw3myYPJJp6c7x4rJS0NTGW7rjwitGwuWu6rUDxXQfDZw+VxCCb/IPMWeE7drUL69Dso
HhkmMgqL0qZ8snRxl879ueyc8YmAFHL4qvbdDP/xnLhVcMGVwf7K3QwOgPu5A+3f+GyUGhB0tJwc
6mCb6qhsbM5Fua21xzh/ghrL3IDzr7OeSf6F04hZr8qbk9G78ZOY07fOAJBH0YwDqR5vBXHg+8kG
z2I25ddq7ikxMq0PjhFAdQDyGjeO+d6OAf21oDfsKteHhgDyLsfiXTrjfcWG65RUdF7c8EO9DDsi
O35xxvpDOeCOYbgWH9iVfrVr/pq67/p1UJaMjOZZA7bzK6LbWofRrHVPlpK5r/xyBOjKdiXFXWT1
W5hPRDKFEHiDGIdf1RDPQqsJ/FVNWDDv4qrnF70TcfVa+91XV5r5HnrFjSC05oLZ54ABujiqAJdR
jQODQC9nb1vFsHUEd2hmSPg8k8ZnN9HEh4pvhxiJC6/qcE8MZqDpWXXWHl3MF+bRsIAz+RCwFu+d
AEfl5MlmbWpiruFoZ8QcTbdlYcCTSmF4KrqXqWiYcI3uQ2yVe8+hEi1ljnhBbUTK6ta5bH7Izma3
5Up7G+N6YNNr7bs0fOyUME9R7GB0HANvizB1rWV5U4kBW8QEV8SXMQZQQGFwpRhLMg+3EkIEw5ib
bpRM/s5J7U9RzzuXII4oMDSgM8iPkJ5IC0sZitLQzUVbHOeesx3sNOp5upDsoekIbnSmD5E0kpOz
rcFDLfFl2SiT900HT8NkK1IzuVmb6FK3/QygR/r44TrDc46iiq2dDQ983c/Io8LZa87go8+53+Ki
Vx+VX1b7fpkNuia2FxFl36YURF4zOF+wkJuHLphPLkZv+i5xvGn1tMeOX1zUYonDRwi9mXDDo2Hk
xlMkQZKKjSIUk4kQ2hHPJ8WieluIGvHYuBeghN4GicoSHIL+E3bBgSSrinfpDrDtBq8ZN2/UM2s3
UQej81OmZ/AekyHcTkzWWk1GSOI1nKEJ2ey0QTMMvC36CjBkSHOw5nsEJddBh6KfgsqgLIptRuIG
OqU1vXEKBD9Jd5gUDyr23a2t8vAU0DC+R0T1zkSVtkSQ3xaDa+yClh1cZstob4Hd8D7aYwlPhr3K
Be8EPzH7RJUdcHcNiUpT4psMKmubBUgGLbxYKXgpEoeX2wZwqyYcTtxAb/sCRxJlKT7HnvmopS+2
UmpdeDES2q659J666WXU7oiWOrt9XdzKGZyMni2fzgGutRYtOViLkeyyHluEH+uEm9dkYeeXz/7E
pQLb5Lkxu2ZHIB/9clOfySOxNzW6jI3oxXzbLan2OmtPhDoTMaJhDc9hMG9A/zNUSztAEM0httuD
E0qbCtcgIICtHKMHatdMwXzzQfxwYiO7WlTzqyRjgjLB3c0IedxOmT/dD8Jk0wnAcBt08oJqod1W
7nxveJXeOlRhZGg2CBt84m1C7Za3xKRP+x5r9ErZ/rhpM0LnRieITnn/Plt72sQCUxsZIZwmWYsj
CpKk9yFzSmdnu7Tdp5FJTtMzMwnK/jFGKvhUhvY5V7xuEmLUKTLDdTN2oBv6DykvHylx4LCbGQxA
HJ6HMXwWc/bF6hKyaUDnk0Hz+w/X5/ofv3B9DuOy5I7gjMAhcmPrNgyjcb+e0tiuT5kviIu7fnp9
8voBS2W21trDgaUqta+RaEZSq1NmZ+pkzBYMpuvj70/iTVMnyb2rYKfNp9f/qSPOs6RlyF76PvX3
wGoBZ35xfC4/jRhs8sy5TebwC5d+HceUXA/n+qlZVuUR7wE3kKo5ff8g+wmLz/fH/sQ+NPWyr0aW
yJPkzzvNwnxUw0SgoKjF3rD1/vq17//BlJFH2doEa81I5tejtWIgK6vrgV8/kIKiTn7XX3qZZmzr
yToA9c2H5WUfuPyLMp8gkkX1ibHqk8wxPIvlUZij3cNku7t+7frUEEBP07H7BPOpZAUlDwhCWX1M
6bC2NOHncl87U0ogFWNWWcafvVm8Xr89X96kxg2WhMR3GiiBb49sjo0QycNVZff/LTzvpgYjzte6
Q6GAIQhE6Q9mHHtxUfzXPw0yfzDwPIPxfnv921P7uX3TvzfxXL/vNwuP5/0S+qYDOs8NF9Y78tRf
HTzcJvDiuH7o+cIGn+BhJ/nNwONbvzgCfY7n2AHY0X+5d6zglxAtLQJwVO/4KGz/f+Leca5+mN+J
dDE8UC2GHroAH71M8LPsubAyVZGHJt6kAxgBKMfzd+WU1Xv288A+YlPOKtxfv2oGTC6vuipbVc6v
Xy3gzv361X/3vd//87/7Xiv8jN0BBmzfyPP1A+nFKAu/Pw6p985gi3778vUL1+eyeIYz8et/NDTt
kHY8xO6sLt8/FAjbfvcwdUsDsfohlKHzIW64Dzqk8K2N5SE7XUrhIfH3Ntv6D7bfvuZVO8BwQqGT
JNvaZ6+dzwOj5kYy+7HCD308gs3P2jbC8E1xToZGhANERnhc+MxrwuhcwcFTq++P84hkN5CW0ETM
eOv6oINb5RB/GQyzdR4LAOFIdwLrfH2ceN0doETzS5MzsJkyt7pkc1JfiuVDQnwA9OrGZQ/5/xg7
r+W2ka5dXxGqkMOpxCgmibKCfYJyGCPnjKvfTzf1ibJm/pl9AqMjaJEAutd6wx8NsigPdlQjWlei
O4C7LqflxguGZC/b0nFUlkE4xkuQ2f1qNGb3GDcwl9HAxJlRnM0jUd/as4pFqa2LxmiePbVS7lsU
ddaJQpRuLHvEqcXBV4A5+Q4GYWSV2aC1SMCXN2aGLm5ZBd7aaFuyOe18hLRu4nDGXlhH7I24cG09
QhIF61Y2T1WWkbwGItWfkyRu7kaSnLbVnDs1bc/8P8geRuwVZJ08iHvlBqvzYCuL9qwH538bJCdK
rX5jYP26HUZIOTdW1E27wU0+HmRdyYv8Q4Os683y6e07d43jFKPBog3pCRWA8NH3FWvdmGRWa0I4
j2PDTo/s6MgSbEC2O2mNnabp3V3pDP3G1aroaI3oHuXuXJz10UUKHYPlF3KE6GaOXo8yLz4EhT6m
aGY38bM8S9/PmkGJLnXXM8fQ9U2cghXT0hqzXyfHegXKTojCEWWAjdY6yLxg02tsbPs5rG6UZggf
nTHJN3PdVxuijO5Zrqh6JYt/heOwbKsw+9b6rNBCU4kOFuGUfWAkBKPaCR3Ujv18VpLiuDFUsG38
6ItVmerFMSTwfVSdujjiN1AcK4co4QhQdCUbaneSQgm0KGGLan9V/nS68VD56Tc9zoaQ3FilkJJL
v+V534e3kNbQQe6gRhEm+FCsBfupISdozNluxsmkQhzZ1HZxThRk0SZFuzSGWSgmU3lpjxvth12S
2EPGL1oCgCL2S1rdXVvKT6XNxkMCj/6YjR7bdiedn5F6ZcdSRYErNo2sYojMgS8ha3aP29l4OSDh
z4joYw37rJsCZaO1b9IVISZsb/VpnTpB9FD4+BvqU50hoErEMe5GIDT10cmrdSKeHvLAU8/fWeI5
IouZfJhcy3yBJx8mzY2DwN2+7bXsENYmQvyONb8Gvrq3G93+FUYzcvZW9JK5mMeqbI/2xVxnh8jz
3rr2+byPCai9fHgV3l/eIh/JkJr2ia4EHt/TTUE0ZUXDC0v9RFdytCwiqB66fyV2lG4jzB1ZmwlY
uyKswNpEpyxPP5c/d/1Q/tvp57EN5C9USUaAYsasPnVVcK6saTxlURQ/FcOtn5EO9As0SlPxNcuD
Zs8mz7AMt+QUzVb59RNgwCJUnGKFlpH/x4lQ9rsOex9xrbd0xN1u5Ij/vgYg2QOSj/njBF/+pumL
4SFiO7X37TAmkdeW34OkvwtGI3jOPCXamq6frQJiD9/7XRsFyfcmK5pVGxXuBpHz5hk0IuI92EnO
7eMYzDnblRbZy7A7BJPTvcKyCjezbZtL1Fa617yvshuYVeEps5pAbCfZJ5FwI7g0hd96X7hlqCpo
PwzCH7OkundEfeOOmOxms78ViZUXJEZvZX3nxQ7e1DESyVkSftPaEzBC59WfciJAXW3iwkp10MPH
i8voKfDcdteas/CDDKJvBq6C//7rMz6zQlwPzIwJCIaXuKlakvn5gYs7TIhN17OVbCb8pmKAWdrt
yB1D0AsddhRInfMwc18b4h4cuuS+T836+drDV8x5OXYkIYfAL+8mHeRHNJI2uw3D+QeuDMFeJoQt
NavuBtEqi/KApNKPyUaa4pKOex+fA8Avbgla/lCH/6LBiHvpupLjv8d/0nDhPkvCt2N/utcysmFT
F9jBpu1QddmivTBMPDeXHSjLA8JTN61ItsqMazIHDal76ntUCnIrHVFxs+fpLugI6Baqg45YoBto
IihduDQCpKc+lK/thp82J7e+bDX+Tw615v75zZm2x5fGqwpWu8HSlGfIn3yeOQYiZqt29CvWEgND
DdYcsZrM30x1Bo806Sz2Ssie3eyyBiumbyr0NpKFbbOfQWCfgVq8TDxpVxputnhK+sm+NlQw5GX9
dibrFDe7T/I52Hyql31HoBvYFYix12ZyaPcALrlV/mE6WafC8inD7sEBfMSPp0Nmts2sfQIgYJkV
c/Da2jFeMTyVLd+6r2xTfZFd9dB869rP+oeuhZM6vxA1vI/LTHuxfRLkGsHPBQKsAUJ8iqnMZX7v
dsOWZ+lqiM0Y2W7O1NRMYFN3KAXLsz9bP/cjtgTAt2DEn/0KEMZ3eo31lZt7+HBM88cDkhvootn1
9lP9tW/il+peFm2r2Ldj5m+iBGVzEh5/n07WoYEHkjodN3KonFjWfx5GkghmtD4gupPAhEqnL6x6
4lvN1epXvI9JSLTu8IP81WFOAqE2ScwnikB53mQRQTjLq89alCFeZeVPWjzGJx0m09N7afYC3Nej
Cln6LD5poiTaZElniXHt+f81bhZXeJ/ler2AK8jSe9v1eqLtWnr/ZBZm4dukjDpkx8hguCUx7NFC
+T5zzOAg6+TZ9YA4FA0BXCob6u2l3z91Dkff/w/WqSQvXp9JJpteQ+xvddAKugfN8dONXHZTQdDL
cH/h1Kbh/2BpBKXlxrHQoPfryEmLXWSSbNDkVL6UkV08RtP3PoNu1MQBALGaheB7sfRVFoJABi6t
XuTUD16A6x+vGGuu9D36LsGmKVUdZUbOwK69ncm6a2tRQiG69pNnOG2ftRwF2cHBkxfu+7iST0z5
sJQH2VB03sg+kAeoPMguM+/VW9mAth3PUvmQ1USlnOba0RNYn39/zTmfqL3ib2yYLpt3WwPVS0Tg
z4flGEaKHtaG8iuK1cd2rt0H14ljTDV8obrLU5P18s8uN9wH9gXRoXqvd6lv3uv7GZ0rJAom2R8Z
QO9Df1lvBM7P1P8OvfDstelMDtjNtL3/fitfzkSdiuTvEkQF6NqwUekoHhyyWR7kHS3PZEeWjkjR
GSYzysrL5K7mI3A4Yz6mYCj3WKUJqGrENXeV2DEC7FXXoWpE8GEoqrmbPuD0cSkB1wMI6yOchic7
rEjrG8ZWaFROAEeqtjkNOnCGNkqynxVfUYwO6zfkU+PltYdt/fKtOwLc9pblBao5ms0P71oujf9Y
Ktt//xYddvXkRCFouzrBmD+/xQA5EAVWk/HLAjiCUHKk7bv3g91E/BVluW1NlvVYQRtt1Nxdq6qc
2yuNeoPcnWUelSgxj4mIWELsQG2zM4+6OMj6CL39pTcBRPrUIFtHoHstefTlZR2BB5aTHtWiR45Q
z16rMdK2xE2bUzN2DVpGnIn6wrSnzaVvEpvJyeySXW/2+hOKn949Wua7GgLfk5FM7r1oq1T3Q1sj
SqY5fCkKZKgKXam2zVDGO3kWD9PbWfp+dm29ngWDQ05Ib/6Lou1+0jlA3UEnW21ZLgo7PMrkQvPD
QrLFaSqektz/mUwkeDQHwEg3V2w2VXacqIpkEIkoVhbiitDHZgCHbG9uZPOnjrEbOqQGZXfZCQuK
t4mu3eWUsiindEvrlOrEj6O4nY6RaZTY5kDqPUKwETXzYEzHRFY7ZewDpkBfMeUW1G+u7QQguxvH
STFqAtt7vDS/zQJorb+pa5zhC6G75ZIQYeFX77W4qFCrEafyACzV35EUkgVVQN4+dL52k2C4EOWh
nQI8uyyZTlZdTv0u4sHqGP7KR0z5AFBxAp06g6whjHSQdfJgsUkeb+SpOzj7kvTM1g6RlrzUXTuG
Xvs2g6zzQNb+l36AFDHil/Y/kSOesa7j2ibyNegIoKLwiWAeOqGfAlWofyVtPsNAckpvJclBgCXv
S2Xst7J0qXI05GdrqJSLwHC92/RSFuQl2R4n0XQ3AG6dclc5GFlo9evJKz5MIxtk38jWzUVbAAbz
S7T942JWvlo6tOyyBkNGaBO5Gf4NDBTU8urb4ENhS9tchcMwjzDlFP9QlWq81aO82rp2aBwSVk1L
bYjrRyMDSzY1YYDxSX4OE0cVM5p+kJxdI6zXpkKSsh2q7KepqmtcWafXCPsB4HIOIpup7d/LHmkN
qT2NYxTF5PNKPJ9Gs1P3GIHx0BoqFGQtI0hX3XvLtSMWqenCCPr8FqZf8+CNIGMQ0Hw0Ky981Aek
9SKsaVay7r1HO1YJxHr/jL5h/WBBHV4h3YH8tSjKuih1slXlsfh3ZKwIaNhbWUJ0ZUdZp3hxvJi1
uHmQDde5MhlyyslUao1CnrEKl1Xr5kehk3GUZ46eFcfSyq2dRtr8U73sIRvFSNn1OsgSI2sx8n1a
2UPWy246knJyWln1afif00KZ/Y9Fm2Z+itrwvPNQopCBG36ghvvp145ubWx5Zav8gIa7hG1NPAOf
3mqhFd2IMBNvluu7BEfg8eh+kxVRjkIkeDfeM1OGhC+QjLf+sk6OBHI9Hvuf/JDErNe5/pz/ctEo
dn47POASlO8fMnHonXOowpm+rPzE8o/YybUmcLPkvowBuuioLPNrIONoPcJhDBYNJmLrwPcsoLJ2
vLMrGFyyddRG61EMMH1+BrKKUDkDBjDNTZOv5QoVZka34A1RbGQxyOCQ6qlWbFSxfg39/7XKlMm1
VaZMZKsqOn8aqyVq/lRkA2oS5fjbn/TsHvWt/HJQgv7XXCbaVlbJRvwU+22s178zrcnvU1B8GDLq
Bv+TDMTGKkb6vhermrhvEjQaJ+uEg2+3cxqrXFqNH3xrHAWh5dB4nXHMCIKqwM2qC1HArMPHvjLC
R2SAl17QKidZBeKgYJFVQjy0Yh5x3YDYQ4tHV6igeWtphYcUqOeeHHGGoAP0T3tOt9eGMfHMQ6UI
tB7drvVykq4F03dtIMg73xgqDO5j5JszCqUVYamENXlcgndX7J/t5IyvE65hK0ezprVdltOr3xUg
7+FI4Yj7H/eB80nLzSGciWaOCjnSId+GvN2fSzIcWt1arebxx1iTogHGMyp4w5mjdWCd9lBYmV/e
Oq352+iFVCiOQo/E2+FEIaV/K4vy0JdfbEFQkwU94ndDyMpfyWKo5dYhiK0HWer8vH9E3Ph3glQJ
FFilPBIUNy8BSmwel8UwKDsZfLwEGVPXg3jRw+e59oP/y43ldf4SxeyFkt7JRVjmsd9JStyG5bqr
+LPo4Zm1aJ1yRb7SOhhp8SizMvJQJtl90NflUZZ8voJlajj28pLGAVp67V9okDB6FqhgxdHalGeZ
PbpfqqneDyJOI+vNCXFWD/foL61bfq43BpW3IWhbSOxq4K//fa+kWS7f2ccXuYanlWkbqo3sIaJV
n79Tt9Kbdmrs4kczDS4ab36N50N3jNF5n27GPBwPQYGztzwrkrzZ2nVzZK+B7I3sLIrZICzWPOOc
qqlz8IoIt3EP4dpWGbIDvpH20skRN2YdBeQvirLvINB2SVfCxqxxS3F6WHPONOFTr1pHnWDugexL
ToTLnUgI8kKqZtV1sfOb8nvsg248Z153hPewq9OT6C+dlPQC1f4MbjNLsOsB37tm74rDta7PcWTQ
Rqx8dKykPN7u7bnosVD36w14BePFiENc80rT2lqpYmBm4O593SvPXToN57j1dzwCk+fSOTnOnOz5
KMlenskDlp5TcxP37a5oUg3gPq2115Pa0wMVdJrY0pEx/JKWjb++bgLlvvFalJs+uSd87yurZA8b
iVy4ge1Wciauh7kvp10GTSrLWvT3jACZ2WvrpeyEZBptf95a8WCeZntYdHlWHQxRklUtb52d2o4H
WeIZ81bfF2qEfLyKF9N7nexC8g2T7alZDwTn6x8xSmVLmDs2tCOb7Vc5BV8zA5YIsctpV0xZ/qKh
XSzrC98vtlMIuo3IXPjVKOARZ7bmncwstx80s32yRT0aoKSZvdFf54qDAZEO3Q1F+GrUpl0/DvYj
TnvRU1usZODJRAREFGT8yAzd8L2Qim5B/6FbEK2q2Av/Q+ULXbm/3VI8Gwk7Oy56URaiDn8+Jkdj
AEKJJu+PLOR+QanP3cuD4s4x+FGsxq51EPwRH9bJYFz65Gmq7rnzrPdRsu+nouxvqYSqEYqG9Vy1
jyGUv7u49wiMigO60LfARcfjtcqOoPtPlZ5vKr0wL91Cw0bGW22QxhZ1GF5qC6vyqpXquUgYjQ2Q
orHyvlS2oi5tA1VpWUSfHi2TFiy7LMZTTiK3KHEOFZ07BNBOvWoibEcpgdOBRMtloKzJbEFBjZ37
wIt+xuCWdkDJg01njmhOiCXrJNafn+oA1bMY+bPftU6xgBxckqSfxnWGO+2sQU+QNwpgZGfJc9P3
ylLTQ14pU+AfbDy/FimoyK8q1myY29u//uyaOLx9TNHVqvp+QcpjWLt4Q5AyQ8lVyrlWiGzvVRjI
YZSGR9uqMry2RKssD+54ZK1vbpVaT3GuEH283oJVqeDJbIQTLjLXcZWiO+vUBcBRhWF6Mub22+x4
6nOMPtfOxK/5VhbrEqy9g605kDtaGz2Nlgb2r+tL5xTilJ729U4WA6V6BSrWnWxIts8h4s2ugUaz
DzEXIUPrcbKq6FDa2qt8i8kqkqrIVQgj98Jz9kFinpGwIkEt1+NaNqOooxERvC7Ur6ty2apXhAU/
LdcVXy22oxa5d0Ifali03RTfVchK4YCQgSUT7utIVBriEGRlQ6aXsxnvBZ52aMW/V8kz2U32kEV5
UFun2eG43qyBSyCgEXTuWvcdELbITL3auAVgGzTNh4QU1rM3nUJUsV5VWBa72c/zW1nUYX3B8lSz
rSwWbb7rc82HeRB/9Rsb68DJWUCBwNA3LLKnNkx3CIFN32Q91l/jHer4/1jvEFO/ixQMdWQeewQ9
v5RFmcyWaWzZcM13X+u6ud2Us7pVGtU4oJlYrHj5oZgviteD9170VdjfVmVGa9kasPWdLr3rSo8P
c7T1y8qA0hZXy2A00QqYDfcwsgu7CYah+sq+cb6NQtvfYc3tP2HfxM0eVV/NRDHXsZ62q2ZWy6+V
bh4i3uyPrhkiYC+Gk2X82/CsUxaynqWSuYSEuY8qFzSvwLLIgwGy8SbOHONOFlkJaNBRNb4Heky5
00IOYpXodkFycnArH31wusSg2ByQJV6MkVJj6EMCS9ZZtkYGw3nyuuKPbrn1mgzsfNCoU7wHczoj
P0/+UvPgZCe6Ea0sowsfVQ93URorAVrxe/si/v1/p/MMVAz/eEdYRP9JTKKIrKsGYU738ztCVau8
AGMN/6lj8deNGWIbQ6TcqYMVvEYZjrg1WyHXqQkc4ml0I+uDGBs+FI60lRLl4aunAhtnZ2ofCT5M
Txm0C9ktL6x8F4TeeCkWltqBNYdzaLtRfNuOLdw85NKLrIt/Z+XRs0xEzZBuuHc63/2awU271dnO
nU2fLzlTq2rfpr1zpzWQY9sayC+UzWChT5r+IubpWz/6Pc9v8+iKeY/8lhKUJfCm0AbwU8T90Tfm
gxskBbcG1L6byjW7o6MH3QE+aD102KqIXrJaFqeumjdmr36X9bJKNsrDBJx6obVoqV2uICuRi0ED
RxvhoeWwNGXdh4u5+EbwtGl2H+qyPs/2LWhfa6ictw8lL2XlnbrWccG6fNBLneyjWDUSfha6VbLy
06euB4Rv0FL01nkTVFvI8fdGikvCKjY1wEYuqnoFRhvWPi71flclml9iFqv0O1ku3AKhowC9Phct
IlSh7YJ4P0R0vPkixAna7NHpQucwm/7JNkNKoqpLCbI2rWptI8+CnzUCO1fM7Pe1B8Dt31UeO0uQ
SQn7NUbqdobqECCZGzmHJyZKx+y+szs8G0QPM62STQVggXuURlkHxGnZ5Ep4f7lS5k2Q+qaZe5Qe
XlRtoV2TzK3XUZOM3NbU6o2bLzUPyPZlhsKvHgyigddJIe5HiyJCSk/OaqIze4zS4M61eKeC9kX6
E5HyCTbZ5To4d5j7sc1eZHc5zzjzd2xdlApl0Q9d807RRiKo4iPIQxWAb0xtfS9HBW4gmOp8J/JT
yTpDxxnUUd2j7B+Z8BsJX8PWE3NMo4+sbRPtXVLYQAbEMtLkjSgOxjzybNMMb9kit5UDi0mgTzjZ
g+zSoHy7dkBOYHSjF0sdoZq1168mq0m/A6LCmQbpia2p6OVzOvsbjfz2d7P2Ue9oC31nDP2IWGH/
A2G/BLffgWgmSMsjhg3JSfcxlJMNuT3+7itHeYj8IiHlj7aavEBvZTviUa8TWg5HJ1W6rTPyVciL
pP4X3P+Mr9DHMLgpBw+gnlK+Eke9Ja6L4XPaxCu2cQhut7shxpPztkN285anS7zVCI5iVsOfrBxy
VgJjhJiPz0MMg9H8QbZqNuIqdqQEa1kMEZXaN0X67TIVujYnnLHh03ud+qgLSp2vozIii4CA1FMc
WVCYxWXbEbh7pc0FAXLjp5zNKR1ljUu6hdJIruErO5rnjDWo+FiXGmEzm1VhcvmortLmdzzbVRiS
dDFSrB87r56lhuYYNf/7zKUJ+dQHEiM/B7YZJhnU/O0zD7Z7Qiwzv3xm8XMAuGeBPxBTplY1n2bH
2ciSvIr83KY+DJfP9W+fWQ4aG+VvnzlIaihUaEee2nxcIThirbva25YJ6UjYpKV9pygEgG7k6ZSC
KrrtWnQeI8faEOajxVVwFE7zFD3GS8+W119sweLs5oDhYo5BbfOVH7kviRGWb5OpeYOmg2y+1JY9
MjGso/1cwfM24gWABhCy9dqqq6txAaIofSS0nj5W2YvL7+lBdugc3ViqblEvZbFUE/3MYNlRDsnS
yV0M4ZCvZB1umCGJvVswBXiy9vhfistcmsI2Wdgd5MwIObRH2B7tacKL99oDK6SO/2ZXbOQAlkze
gb+ICKuVJat9ZpJD62B0bsguNltZl4/qsJ/M+Otczd3WNVAK1VQ3XpvtaN3hxZYdghEmdDAu4Jhu
3aSon2YVoZo0LKe/kNVNMQP6PaXzz0HN9Ge3GBw4NX5+BAnmbsmOOGtNb4OHEcoYn0XPvoGJ3+Vi
EKZma54I+vfYMshmtHN2llcep8KCw8Y+GiT2unTtep3os7OD5vmXMegVUlWKuult1zpEvDVWKPVp
SyX3rcWUVN6t6rvuE943iDE25EAH7buLHCJW1HgMjup96I78keGarcJIL34pXfCzgqH6ao9qcmsO
k//YBLBfWyjPJ9eY364d5Hp59+m6URe4D741e7dOGA7PHcbwN7rmf7reUEUYy+Jjt/KmUkN6KjVW
dWsNCz/FLynvNWdh4TbzXekggvZ68xXzHmcVQonaqElRPKNocVfhAvzdrVHxAhzcHYyx1055lFg3
l5Ei8gkH79H3tPLOMRPEOMQAaHCgh9xvph6mK60dGqTHibPNSP/IdiLfOO1p1XAMS3U8OgqWpJeB
kFVnzXS+cNu12xFLj1Wl1/43v15dBhpuv9S7ubjT1G6GulS/Xj5IBjlbyfnDwYXuD7pTabeF+CRY
2cBA6vLn2Q2nje5O9ipru+5rAm5WdlCMGvZYoWUC2VqdPRfgkrxUYzXtDWwp6z4Ihm5v92q6kA2K
1aw8npovnWuYa5znpnWYjApO73zz4pplhaLFHLpoTQVz/GDjYXX5cxUGssgTy76zjR/hDidy4zJl
jbK2TgrsazvbwXqcy3pjo0L/jB3OVv7/ksywWKlmGdtmxTvlCUS8mVfSk5XlT9U0wMd0q2xTBEl7
yYfLpLjVtjh5hna2uSbKtcB5VEZX34q3aa3E1rkUBzdlbYfqMgae4uUasU8+l5iVAT67vFDLLJrX
bBYgbIv+slefho8Ty0n0UBljj513N7oDr+Gi0Ncsc7U7lEZvnLQMn1JTUR6SoNxpfh+8IBjDHyfJ
7JtIR+ClrrVx3amIIcpWO8NuQ4GKvJWt/WD+TksXXVHRV8yoD27wlIsZ+xk2hqi2Kq47Z7VFEoI9
fbI03d7dY2vs7jurZ3XaV6O+GZzupIuG2neVavGhWRkh6iW1TQZE2FJpSUb80dL/dzqFtnRD/xVo
3wYziBG1Rv7fKjwD4XYnbAF1NMYaEQN47ECM1noPKL+xiuw8I5BGclU9vXXOkciwxi5bXMp6DuEN
d9J2y36fyZr8EbfA+CGNvPQ8WFaAPI33V2entOlYAC91iJvLy4XYUP3sylZb6nDLl1EXEfUu7Pgl
RS1tmSlesZbFavDRWgwTKJGidTT0DbKzrKIKXyShymUx5clLENbJwUDpRSykkxfXct11rfpvrXE6
JqCbfAQoRGuvOt8RW6pPcqiC5IKh4jQLX+ae0MOTvE4G5fhOfqhMzA8Y5J8/lGzN0CCTHwruK0Tr
JKnWvsTqCBSPJ5A9spgjPYDFLQJa1zo3FMgeVwKBZC00c3LzohNuRALL8z7RpZMv5oxEJ0t4rFdt
sAShC9/cix8DK5ufCCQuk7bszrKkDghzm5H1IEuuZkDqVJNLiYDq3kDZ7F62+a13wtXRPckSkedH
Eg7FpeQbxks3OtpRtuVB9kMLrejozPP8pKLUcNOkeBBdLqHWWGZktr+XrVoW1De5N7X7y0W6AgEk
LXV3sjXnPX+jZWa9u7Tals89lTp37NjVJ+TqsbxWD61dJ1tQRcWX2XZgMioqqo+iGKQqRhm1/4pi
ZsSvGEeEYPLVs2xUWy5VGI13lzdKgethD784HrEEF0MHH0c8UK6A/uXYduFAL/8iu2Y5Uhu6F7Bw
F13DbsDxHMTgSrZ6TQWtE6puPTTH1DDDRZpA2gaM2hytqoCs0olTbBQRaIkjH6cxUVmFQIVuqka7
jzPA2yCJJ6hOYg4VrZXMyF7B6G3RkZnXeeLnjyh3ZMcqCo+qoikFws7Y+TWa4WxlqxU17c6fcLb3
s6p4lHU662Qr0xEmFlWRN/gbuRGa5AST1mwQH254+jL7qJX2yg/nDg0CinKEDqUk6dWzrNFC1nqT
lQILFbOFUzLcg2q+dJc9htHhZ1cCDJdFN2z7Q1z059kZv+V+3+5ldasI3Mo89neyGDRoPfi8YWDz
c115GGr9i9Gm6UFeyZvTZoN6aHt77aHiTDzgm5uZ6T38VnVpqJjQ86RBBqQtnIUc2Beach7+uvxv
m8qbFxMxs5WcBSi0fkpSxCIIm17+txZaT7e6OutvH98NTPZAFn73XVDiImDjp4whJSCv+9ExjHv0
yNS9p7h31yp5lozA9XXILrJ0qRp6BIXLccQdvHsb3iSRQexLSAUFyTYsR6yTzQBrXhGMkiEoefAb
96xGuY/IuohBofFfbMZRWPiKfobXDavOcRCKD5HKHJJAO2hW2h4sjCMWyZiGP/2txJpc21Wz/9d2
OZ5Xc8bmD6PCrCdMWUWFuetgFdzI9Mi1KAG916LMlxSic2urdBaQ3murHNt0brGoPRVF2bH0To2h
/a5CY3q13TBcKXVt4y/EMoxV22GqcbtpWYXKXn7sPE0DatVBNngrguGM0bWnvovaBwii1UNqpM9h
mkyvZRy4K6cES4SMXvIa8seykV0NHbUg5Jjk95XRk+dX6mwfsm3BVCJEY/a9S6RZANjHsFqMYY8r
w1CQSXG8/N5X9BjRBL7aS12Vu8PBHtsGSeQ67LblWKtLvRzVdY/RE3807KDD2VTXbg6lv/V740m2
Jg4MqNLFUpD48WqEOIZI4FD4CCwW6iFEelmr2+neEIcpi6Z7YtI/JgQJ7mRJ1rud/jZU1smDaisj
OcfIOVkGIiUIBue7yWn6L1bSNYJu1qwGUTQVzdnacRDdytbCjAEc1CbgKRplVUmCwjNU7UGWEAzF
2XIC8hk3wcfZVG0VBbX9AFa0BTZ+6PR8eNAMpTkPMFu3nt9i7yPaZJ0doPUAGpaA0HsdSvdt3en7
Ps6O14H2hOKHLH4aiD67imhnchjElSJ/fruSHIANgr8pdBd1zpyFQT5oGiGswNkoSq5DGB3sv52x
wic57z/Pakv0iEgaUQpTPdvgXIeqt/ay1I2KtQs147ssyQNe1RMg4NxYG9mgnfveDc74XMo2OY0f
tYq4u6MFmJEZAxpmbEPL2gM1CM92uLKUNN9H2fysy/9SPOlo7oW2u1TFn08e4rrepYahHGSJvHq2
HwftWZZqqI4YcrvzOgVCscc4kjWAOJDrfDuzIq9bt0n1VfZIUaq49JBFyPy3llnGB3CzLRov0G9n
UrIIcynOcahS74QTYHuTiYYCQWtEDFTnGBYIePWj9jYijr3fc6nDn7dSlPCj9mxos/lgJmt/1ptz
lnft2eHRDnKcMIrsIOuGER8QfNDfBjXgkB8czAKcg22Nt3aiR3urzc2jPAzeCLwWw4dVX098aNEQ
ugkUskm0mL22HHHY28t+slUZmi997vNtW8l4yD20eC3bxRgOFqSnQS68kQ2yLFoVP/iJQlr/EIaA
dnJv0B+vZwHe3Qs0OvRHBdYHUvXex9ZrP0yK94XX/ghF0oPgLOwmvv4j0qD6uSq9B1lfA7kmbNaU
G1UkN0K2SdlY2s89Gr67qUD/StZfh+dlHwDwdZL7Vq9dNgR+8MJGAilWcVaLOnkm62Sr7Df0dfi5
FY7i29gCvaRbbwj1tTIbwcFtw/CQhvV4N5XTUlZd6+VZYbfBoXNNPB+sZP6C3uBBKavxlzhJSMDJ
k7B6q3FqA7OAOOgRfeGb6OIuvFNq7T712UNE8puTp403IyXjTgMBEr5TWxxkgzHr4R0+AZcRLv/T
IzYbUK9g2tcb1zHmhV6M7XpwK+0LX6WyHtIgX8gi7mG4dRC2uZHFZkzYprFSCLBp7G4NRV8NQxw/
yEZkKFGp4s7bKa2hfZET13FFYFUUkb0hNpgTa/eJ8H7RMfS5twB8laE+HiVOTsLnVAtwGHpnKSra
rWm8qHGMU0mSlUIZxXxB1oRorZJXm9avjJe6bL5OloF0OPHPL/8wSNEQ7soL3T7k3ULBDDthrQSk
rOdEMReRPBnmBW8se4NpqLXKFD1fTxkyRvLlK4sGwilL+fKVRay7UVTMwuphmlLzTk895Zbc//Sq
qvhs952VgYmf+hdNO+SmOb3KXmFpAmorvfHVcyci6KKX0aORQi85+J96GUqlITRmh0RDkv7FBJor
Zijb7u2ysvjpsvRq8GpZVcqgLaADZsfrIUadmZjK4VqTabzHb0BNCWPoci8bSLTnR5Tcu72KqOQr
ls8PIe+Zp6hN7U02VdYqgcj42tfNIm3q6Efs/D/KzmvJbWRb00+ECHhzC3qyyGJZVekGoWqp4V3C
4+nnQ7L3po6i48zMDQJpAFqkWes3WryGxOQ+JI6jP449UkVQ9OOv5cpAJOkbfIZ/rtSC/Hal7ADo
+J8raz03bleWmht91Vn7NJWIYQXY0oBuHC3MC6GrE32pevvNarwGUa0hPotaSU9CGfUt/N7yhUgL
uS2nh0rC3k5elZbTZxfN8beWYPwaGSny/yZMSQ2BuB2O2Olz0pCWD/Os/opBWxG7j/9OA2ZZpWo+
5tjDsh3XmMeyc/oDXnGfLPpzGBwmsSigcKuwndzvLDj38YQtuWYxaSRC/yyQ1QWLYMVXrQ30veum
9r40NJJEMbFASx/GT2SfzzgoJt80JfjsmBBQ2vIuQa2Vr70TLzKwKRrVXlm+qqSq9swW86oyo+p1
mHCobvv0xCNbvsoe1ujuw3nKrrLKFl6zSlw3Osj+cwihvs61bC1bCeKjcjA6T/KlZJUbjWsY892T
LCHr5/mYLIRHee84FhiUlYm1lkUbd/lzH1bfZd+xzFE4jy0c1kianzBVz18JXSHAVJTfjbgJ1iYw
0KNAhxi38gJlWK38PgXQmvkX86eoCvWjUr9kdwVDlx3OAiOS11ztYnVdtqj3Gl2NZRbrLVk9LVqJ
6N1/K0SuL1KP9UbetFesY8nDCJCx9TaJYR4qUabPaWk6q9gsWEA4fZ+uyj5gKqyZq4kmP1eopD1G
U78hKj9glhKKbu/2g0KCdCn/P158u9Xyav96Ay3sURFrkcphYPgI2mGV6L33lmhFc+60CoP2pb7Q
xnldhYNx6yaK8bduiKT/3s1msXSAzCbOU2yw3vBJIv6M09bzG0frHlCeMr/B0yEy0MTvquphiISw
KvJTDKKsD/qdlxRg5JeiXVvQagkUPMhiYLz1od2+R4YwL2OOyA+azua3HkcOB/hwikSub0Ph/atp
xFrVC4ITLP8RKvS876bhoMzXK+pzZTtodaStcgo8cDqCmByybJXylEzoykddmny3+u6iy+vn1PW7
IRY/q8JCrMNph7fREPEGt5ni4lRTd8BHYdonQdM+5hNKpFUaBe8kiH7lSR/9Hap7Cyl1hgZNf3Mz
d/xwlmdPqUrjmiS1tjNMuzu20RydG4SrNjE6Jq/qMlCQxhy/FLvZKjUxMTP0UM0z8LqZFJDVLWLe
i66Ou69qghCyOBmMgHATkltR0QNjr3tNeisOIU9pXijZWsX64i1TR7LlmD0wv1JsrWSkaJe3zg7p
6n1t46kuW218n/bokvCdLp2j0mGdl0XtrbWyyZ6g09HdrkWkN98HptLfWnOrTRGPU5HzWt6z51Xx
PtSU6daaLSjasMehS7bOWRLsSLHrtxcSDomQuDYQB12uBWFs7eBpWrdiFKvGTm2R4JStzG0aioyN
e7u2GId5p1uYuMtW3AlGZDtq08+mBqOYCrm4Cd4qTjwoZPd5c5YHft5/zhIDjvE8PvzZQ3aLIuix
JPKynSw2FVpmRWRl63JExjxHxP/sze0q63FAZfI1HD8iubmtQxwrZKXsJw9hmXw5saUdZEk22kpA
6Dcftsly/b1rkhGLyhJyYfc6edbq6qteZPgz/vcCdNmVE+YZxwYkuINUNe8rSApvjSMMYipLP2Ta
aImt8pJbYXO6v1iAPcmpVspr2qq/vz5aqs3anItkI/veX8zR0wPiotXDvb4LMXWyA+VdvvL93nGh
uysCY2jkLe/BeQkcrSKmnXa3gxJjrhV5EQI7FTj7/1RnWWS1iH9S1iv1fmqRSisXn2TPUPK1Cizk
4XYqu7ZVpiCP1ni3lv/ldm2GcGgQklpYXmJa7mPjtvHPS5qT4q7CwoP1k7iszdL5wxs071CH/Mtl
0V4kuV0gVmeIIeG7AC4n6zUkaQ61UFnGoqXwoTUYkNiN252jqjPfcqIBsj7NvRGvSBDft5sjW0WO
JEbGmvgExlOkAuShahPvQSwHWWxbnFvUAOKXrBvqmiQ1OX7wyuiIEJlKnLOUkU+zZt15xnxiEkZI
WzbYgdNvCHwxr6QF62zZUbZogKNl72iRoL/XyzMvQP9TXiaLt2tFaB0hh4wZa6MGIUxdeVhE610z
P8vDZMYFlgMc5Jmsi0kYrUNHBab+PxsipuTfLkuwz5rUCuW6/1kvbyIvJU2O7xHL5dsr/tuLyWs1
4X0RQFwic4R+syGYtuoC/5bMujv37kbIy2zXO9ihuhGSzHfvMxihulI9ZdjpjZNAx7biFwXt5oNT
5dkO+/jsPQ7SJyOc8r/mBkFkl4DDbz28qP2/9AiUusX6FeO1wNPzB69rCV61YfGgq7irGIl5uFc5
WWI3cBX+0+V+hdDTDhHM+uwuN5H1t87OpDrrPq/VldV17XWqmKHhcBBrJHaCUPgknH0JkdCvJ6u9
3iqrAry2DghQ1pVLA1am8YY9trqWt7k1aI7j26BfUaOEkyk5mqOCaGiWIWV/r7tROGX5T57nn9zQ
39pl/6ZBLOWP2/15I1n+31mh8q1JkihPHRO7vMQt6nGFL05MHABpFTxScbiDWoBDFpmdslZPdYJO
mRFRlC0daso4zKCK51v8yltZaQvbICwyGSgCi9ivjKF5rmOVsUSPnQOGj4RLBpE+6e6HbJM1Nfa1
gP+x9rvX2VZs4iSL2YOWWuI5AivwXD7L7vKQofyxL1XXub2GrDMjFeNjJ2r2eol7iZarYGDyPAO9
OWTnhtjHPuqmb8hBawP/XZejbJF9wCnje6JhSqotvWWDUyIRXfZ4BWBaiRo1mtXNa7CILFq1avM1
obFpxeOnlmNKKqy8JQ9di+2YhQAkimY6TnVq71g4hlckFwRUWFN7T9k6+wOSzT+NBAIQ+s6o+SPA
4YyGB2YJS6s0i7tXJSCJ1xsiuww41h7ULE0OyrLuUsu63BjjNL4iw61iquFEX5qLeZq8EyoEBFeC
9mff8fhleXEJ5nxdGm11MiydPC4WGzjl/rcsz+ShiZtybzbGxUTk9mz/90BoLTxXI8NaHrv6DgXi
T9l4r/+j74wq74Jt+9d73C+NUrc/tjnONcu97/Xy7F43Y86A3+bLvebe9V4n30w6n3XFLR7u1W4B
oLe28aEcQ6s5uxHWUYqDufWIwNIGqnW5nvMnz2mtF6Vs3deq0K+VM6WPKonU16bTZjy82uzUD7n3
Ogddg+Vt6/Ad0Go2g43hlptt9KXoTZN3mBUgOPJOSS+0sxdFP2SjheTuc8Djwpob2WCrOuRTCMU7
lccgzvMTGSiwDLIsT3P+REcQre3JGtFmzQPnOw/lgOQbJb3TXvJCHR5vpcgksOWO11vJdvb5XKpP
suThianbmflcGM43VS/nTT6086M8oDqNelxgqEAUqCtq858GAaIS0RzX3QCUxPAiky0ajqgh7PX9
/Q51mgA9C6NdgXTAw72+G6pFnh70pTfUeCO3ublpYVVdW0A3V7N0ECM0HR3FqgpoyXIwiIqc0fRn
JcJuhFUpdR3WuYaY0XRbSrJvEuO1KOw43dtd0l+7DldgZXxQ42lY50S2vhLUXzX7S3T4nKtpjqSH
UjlY7JFWkw21xchkNOpnP1gGCeT2l5cr7m5a5GHzoEfD8bfTBLWlI2ndZl4lIUqpyDhUGzYowWEh
HbRp1l1tS1SvcOhKMmYFZLDCrF5zFjg7gaTrWrbmDpQ/MeTvBKOzdtVBDHW7uEElj+zsEEezbzkD
fLfQQ6e1R7PFL7pCPTbQwG+HtEB9/l78UrDjXRWaEp6ICoUneRbMZfRbUTb8UZctV1Tu4nkhL9Hm
dsPYYu0Feagxish4TDls40gVpz6MkyfNEvh51E391fT2qzeqxmvajSYMRTPYZlUffEPwjLBAJb7q
Oe8Aa03tBYaKcR7Jdq5qMRaPYxypzS5EInJTgPK64tsaHLQGqSCz0YOrvhzYNdWXwTDXdUK4fwMG
lkV6M1xko+zGFP2L8HVylPeQB7RIAIGHW9JU4NIic34Xc70NTQw/jaoaNh2J9MPodMku7kGEBwuB
JDGS+FJiurWCzmoTiaB4b4iWYm62QJ+MCejFf69QYKicFYCbTl1ABcEP+MMIg4Fdj3BQ6ayqb0P3
ZS/VaIbYh24JDpIlqH0QzOFew338wW0H5aGC5PWAd665GUIYL7JB1slWXF28HksS+gCHxQML7ouS
z86j14IQd1Gc/lKn7LnBWfS1Atq1b2YkqrK6UD7Q7ljJDvCV0nVXp+aDvDIogOqEHROEohbPuaaS
371hbbzWwugedazHBAXyRyKSwzbMlfy3OtkqUD1eLeGM7eRNfbpJ2Rn10+jyd+RaebBEpl+88lUW
jJIBws8B/WE95fx0cONEmjpDL8Rs3Xx9v6perg+NqvebKXB2skG+lQDsg08GOsYpGUIhNBzQmk30
PlVt+thXyBaQ0CfgLOYJEXyMp2Q3NyBFgIwg8+7S+v99FfIp9VvXNb5i6P0VEdj+Chuhv0LiOqD8
bTzc63G1IVE8zy7bQbrJBsTuESxw9IO8SNbzeaf91A5LiMsxHsliE2EfXPubaqkfeVaafyd4i2NU
80tBwRxoiFu9O41ir3sPfJ0RRlAWC7ffg8wyHq2q+edqvtEP0MN/G2H3i9uFZ7jQyeC7y6lT59E5
srAVjoMsRRGWuntD24+PSFqqC+8cMDAWzpI4JllhSa/vQjV2z7Ik65cq2cubo2B3S/zqRQngb6F5
VJMePCn5sySAyMO8kEIS5F1upBDgokQEsKrc1cncv0Zu99Bo7fRozXn/2pF1X7kgAQ+yMUadd4tH
F9ZwS6vqZOMJr6wlacGlIu+i5wkcl2yUVTAtgNqa06MsWQExhgAXM7Y3BVrDA1bli5FXD6B0jbIb
sYiliPgK+Z/lDL43X5ksj0sfDK7b1Rzg6KA67ngQcCVfXBftAV3R3S1L3vlFQaSPzcT4Ni0lWaXq
+ntRl9lZ9m/4y+6geTHrLD1cYERPfYRQ/XIzDzKFQICefwdex3p8sSFbDfnI6FNlT5Nqs3o04zN5
KXXNGxqeZgtxT+QzGDefRtFXgCt1KPn5BOFe6T+AW3+EiJBd06PNYPPkwEnLpolsa5Y7qOtbMH8Q
jd6aZQZIoFIA6dsK3tQVOeKsOOBWFz95AYM7AnfDd5dAt4mDAiQ/00Al3xwv8kyxgBvVlY53gs3P
mkBPxvWlKtYZaX3iT8zShGKJnDElD2qATRiS7Bh56ERx0wVJvnfGp8lbVkQeNOKQ1/cLoLpHQxfz
6k2Pg5ObYHLG8z/6wNj+Wiiuz5VqhAeEGD69PvwRIU2/C2LNQ89NIbbFdphZMuZfNL9Z8ZTt7AXN
4DbjIREVn9Wz1258Ad5u+VNeRdeqxpw96q56GoA+r7XXztC+IzTq+iqIsLXZBUQ7FccX6MKu1Ang
D7LDq37g6SF8UETruW0SFEY79ep5Khqu5AkxkEcQDnRNuwH07CjHCuLnmkwH6s9YDxdqlpxGYIt+
VLbnjnA8qnjxz9QqNACDePeGJY4WqGPkPtLYvgXrcKVXMUCn+FOzu/lHW3e7wIoPzWw9GpVQTx5K
Zj6TU7/BxbPAWmH6O+h+iCKPMR5pfyWjxnfRfOJdu0u84lufe8+Iz3dbY0IWGLSaP4iq9HXlW1ik
K0vUTCt1exZlZP7Iig+7SrcG30zhCfIyTvNLZZmwtsx32AD1EcgxuxMRq76Z9IQMFGVY6XORAbCy
vuuxPgP4Zk3pxSVCWP30CTtyUxVMsHgvNYd6MaC1QVbPIXk7C1M5MZbdDrToD2Uoitcu+Lv28Kat
RfOmEB1lnYCh4kgAKY9xO2EIYfKYnbWq6RfwmHySuU72qMHglFAOv7IkFBdEA4Z1n712fa+9Gc6x
B0G5UoLoVYMXssafzkDkAveWYDIPpSgu5jweSzQxnuc0vwwoGG00KDKbOeXHINGLXTl4UtwLDlif
bBy9Mg9BKQyYL8NTp8WCxWdb72IbK46+765AP9ammAZQyOZRK/F2U2Hsg7TrXpy5JGE5lfMaYQZx
jJIBBQywuSpidcjdrBKlU7HAg2NWmgXAV3BdQemR7Y+dt7CsSBO1nXvMewvvwcC+uA4wZ/w6oq62
d20XH70iVrGyHVf4hNv7eYbHYDLE+eieaUe25e5q6OCU1wG6RzDWzLqdQHGoRzjczZFVBJ6h9VSj
AZbao0Dpg9Ma3lvm/9Y26yoVRWn3O9Cah7Ii0AU6kq7yLij20ny7QVgIpNB0Px/nAa3vuDgOwhQI
eZvjGqNvLHm8WN9anfqo6lV9BEg+84TFrnjM2B+vG0jRu06ffjGJ2dBkZu+pQVt8pbAy8Jn9wqOt
b1OlCFdB5WzcKHN/Phdj95m4bOAmBwupQv+CZP6CWrWvk9M7hEYXb5yk/6tq+Hkib75Wph0f1Qpo
KRn4sshWwGa9R5GhENq6W9Cv0WsRz/Um6wAiCwzqnJQQRgsFKFaqajMrsfvYi+CQz+6S88fqbopP
mtG9FRYc+qSqPtsiUzYOPlWrJNfAPAT9WbWjnhQ+iWqtKV+auP8eCrPdZlZs4/5CQqUaum3Qi2LF
+01PeT7uvJgvJMemztdxyDrXJV+WlkWv+UBeX6/ZugTRLk3y7UxAeW9HzUOel2KLgvrbUKmrKAny
4+ySXMtCnO4sPd22ZfAgKvEyoeSO4Vp/rQLtI9YdQjWNOKnsN9AU6/sNzEXrqOhKRMw+NQ+Ysw5r
0dZ/R1qJ5zLka1X8raPR649mMq7qJlt7QfjUFoaGF+lRhB3ON7VfOs0LVk3vtanG6FyMbH3d/BI7
NnLtxoAkUgg2VXiLTRWLhNRNP1rhYZGeutPKaR4qBLJde7L9yCt038krd1uS7rng+YrGcNNeCqsj
mptXW5zo4WG1kep7StO9EdPHCb23PowSM3idkNNjpHr7IVu1ROiPpTL9wmdBR3/90xryZzyph0NB
5gnbNtLFTM4Y5FjA+Uq0KFeEoVERLfh/O2nt11len5IB11KY/ubWDmzd75RxwHpSe8+yagS7ivjV
hBdtUvWZP6SQU6MhOclDH1nJiewoLrDCPgKByoHx9i9uCsGCyBI6DorfteLvxLDerWH6S+gtObDY
fACMfapgISL3gUCBjYaSEYhvDWI1aIRkr/i2WZeR6R7BPYxTq7DJr/kEDk+Ju6eom32zy7NNzqJu
rUPMWntWgmK3NoClzZEs15p8U+uRcaxKN92L3A0fkogsWzMY8Wn28GIMWKkdsfDRjslgwNCMMVUp
k3TYF2MyoZFpGzu8DaZzj9cPi1lorcBj6m0/DDqQaowgqyR1rnkbxpsQpeoOWo8ZYYRH6tB6xn64
WBe1gW0kSPHVgoJctbi1MHIDibeiyHq1DWz8BmTm35pm3yt2vCqKxH1rSdqvhGN17yKJFR9efvTN
mLAQT0DUf5trdk5a3ZcfSk1O1Evb8VBZpoVdPAv8luHyY8SiDma7Z39AK24BJ4N9AKeKIkOHuhET
WIfRUq19jHbX+TGexx9ljDGSRVzkI7QWA8pyHj6Ip7NhS+v+Q/MwdMxBSX14Fg6x1uyKD4zRB38M
svoDCtnoa5jnXEPFOMYTKyQcCnC/xjNwLYtJNOuXQoFFNMYfc5tWK3hJJpjusN3W5sgka5rH2GZP
HOBIeGnbeLg0fNbT6IotgDP2ykxA68rLoVpmjnVmrU1Eybsqs1Be25SvbDBXvc27rHAtxywNE7xK
0VKEx4wlCtoB0ozwLzLDhn/IaGorG8j4VlWVZosu8g+3z0gxN0iz1CryPnjIbvskbJG0quxVTYjU
7zUje6ytwfGnKDU2KSFg30CaTi9T72lk9tvO1aVP62nfNUlwmfksSmI/gFl8y+IguhJI7fyMTQTL
DUV91MJO8NjPVxvDvWNZignXcmSp+mhZVAfsZNU+wUEyEjhFuRbWwKjRmaqRPtpDVx68WXOPWjwb
66Gav5dduW1FOe/qBi/PqfLeAQevOzEkEF94/oMZxO9UuxEfxQYb4g6rdgatjU5RkMahH2QEWjG0
mBjyIWMlCZShKICygnXD1VbSi74M3WFG4MrOsSDsinytVMJi4o4gPhAQwL4tsFadlzu+mpckIpke
WpRDn4cK82bDyrdNZ1T+gPUWPmYhVsRlaPsNmeVNE1f2Gn33/mhYNm6/kZbwp5vBLTSEyzSTAbVg
CY3wRPJQGDUgXeNhUlpr01voXsLtqFGqdfBMzB8VDLP22pReIqUJTi2PKvZZ1V+mM3criyzjvleN
B1TuCSFPjrbBmKTclWGEP2Hy1thafQ2nUfeJqH1n9CbDPETTEQWDfuqRSm1C5dGumu4y2qPiF6Tr
z02E+q6+mPMh9H+MW/h8JWGetBVXot2AGzqAP6XwzH1hVcHOwYzxJUNWEVeqs6tq6QV645a/xHhp
ca1ap6ASj2HgYniYu+dMZRUYKphxuuqjSUBnY9jT5Gutcmy98i2KbOehaJVfYuSHGi3NOJtVjT3a
lP5sDPA7At2+ddpdy04kD1k/jL6STA4OE8Njy7yPyDvTimrnx1w1gw22k9A4e5jSXRAci6HCptRR
fpmjOZxQfjN2YxWvYgxd8Xzif9JVen5Uoh4KqEFgdBrLgzv1AySdsn4wB+2iCrZUmDqrhmmudEzr
AMuyIoty+yRGbzxiPyB8TfTNDpLtJh5RkXDraN7nVtYAraxe26Z8UpBeWLkdaUenaT61KNNXhsAG
tWsyHj4PzaJuhCWHTosb1hd7iYl2KLxthgW/BHV+WqvsPiovjo5wlFSyV/P3pjHAyrEsWPNQIPA4
MSrP4xit7c77zILC9FunJ9bRbocxE6exsVEFacfLCMiwYIDdZm747iC0sxk9HZ/dCGfSMbTZDPd8
QQjKb22cJTaRk72X+Tiua0Jmm0yAKM9i0ISlEl7mXK8eijGeN03AFJXbpuE7gZdtlaR3Vm2OQX0U
xDticNkxnYuDrer2iTU+vjRWuzeTBLtcTdlVPEiwiK4ZAI4hT6Knhv1saJFoRrKQOR9eSVs37FhV
obPSZ2dXGeG4yytbWycAbPzIXTlW8ojHjcXypulXOQjJteWkT7EXnRD7FJvWa0Py1rm6xf/D2s+O
6sH4rRHdxG3G1/s033YWfpidXW5jUtJ+qPDNBZO6aRxX+NCVM7xDLUaSIAo3mL59aqmNVmTXDC9a
Tlgoh31T63rkq56H46VhE3sKknGd6eKFnwpD8MD9QfgzQ1SvWoeTsXYyMDIhQTnQ+o7YDJnANE7H
98GIx+g9Jj4Dz3WlgA0E1N6KVc+SYltbMaRxlCBAh5ftM+aGoFhJBHrk/MUIgj4bzclXWUmbnYY1
bDp/IbMwnKIke1ICLMN6VQvOUWN84uPc+3NfHZMujQ7ojJm+qQDnwqnarZyTwy4T6umpN1TsHgmH
17WmMu4FUOcCcEppc2z1ApDXmPlA92s/sC11pyrsWfraEreDNYOCwKmyX6Mh8BR46byFozmu8ODJ
Wcgq7NTHHF9E3asPWjJ0xxGzvKM8ux9C2+yOmF0Qsel4MkeHcDv49t1UZO6OH7c6GplaHW3iXdt2
xoRmTOdjVDMxJJi0EZ6dcbtYbu62JAO6bNzVJBixWTgRvXB9Qv2XSPPEMa2Ld+HmBFAKcxD7OUYn
l4n6u+5m0xGxEcRcja7Y9OidLq6j+ExbFmYLemEeeiXrCS/sxmkujswiBZugMdhg7P1ux6ACWtwL
uD+hlsZCAcgsV0pcImQ6YRsoDyxfWYfG6cUi7L4NFLzz5g5p1mywdoLh8Ciws0ZrgWWpX4vyFZn7
v5q26G7flTyTX1M8WxorlWB2MXLool2g5QU7WvYZ8sxdiiM7Dn7vtaiKkTfNwR6D4WiHb5CaKga6
jdaVBrsLsrKek7wbRVhgZq7W6aFtZxLu8xojsSdN8ZJNMfLBSL5ZWrUoQbCCb5ogWDFILW+gfuzL
5pIqDBcYL67iFMNSP1YDxJyyej8gXLwKisD1k/gwtPASFRZrwGBH4yjfAWIe5IWd+Y20XXVkYnDn
lTxFDK1i+xsYqP8DokQqBPr3a1l4bK0Gk3hN42pHgA76MYJjvqqwwgWa6s7ZF3EXl282GPnn6pbL
7phyofc+6urRQf5WlT6WR7EcZFEeTMQ8+JsvP+W/NQcVJjf33sjHN9sJtyUXJLRWDau6tz/ZnHSr
xsx0e2MrJgIjRbrHlsUjqUOHsGqPc+kmPgY2vvAE+MzFkVAeehB/2+lnFCQHMoCjprQPiELHh0zJ
Y99+7Cp0zbq4fyqC6iFlHDgW+WJXW+U/phxBQMVooGl1nXKc9ccm99ClnBV346QC21c7Ip0QJvNz
UOcFY/ec46URPjlkxYL8JXb6N6G6xq5fwgSqZeXHMfT8UQj9NGnzGgq/NzgvneAZ9noXvGRevnqS
BukQQgwhUvbDAVfqlEfHnTCKihGlcXAZTUvijB7iDXWfYXgZqXvESFlWQcY68dUc0IJRUFwi6+wr
IyAt19D91AvNl9HCYrxKj145/+THdlYToNWDiW+57+pJu45JkelD612GaDZ2BJUrWGOrhC3E2hJN
+ajmkBp7tlGrKEOZqcvC8tFKyDhjOnqqu2IH0X5ek4Xx6BUHvjFG2kptSB3P6Qeof3EKisTEQ5g4
f6PM9UOKcIahlcp7xTC7dUbhHrI27J88hZ3ybM3tX2Ma7Zy53fWAZV4cJyp3PALFPiCO/l4WOMcV
ifKjC8xqhXB8D2I0yi6Kyr6n8fpNlcXRjxAbHSJJq9IZzc8+jJ7sIHZ+5RHxNOYFvVDsxyxg+VKE
Se0LddrXZmN/EZl3iQUwRjlq2+0JljyTGoTj0tUQrYiWrMuwSQ+4UzMX5ea87wJv3s2kDtagNI31
rLTNhuXjuqyGZKfWS7zDIyJVEGlto86+APTfK3XUP6ML+GQkZfyJ3bUNE5xkgv6SVmq5kFfijWrY
83MzqJ9to30UQ1ufgh7CJNl+8jBlDuU58dABGop1mML8jZI0h9yaTgxSm3bKs1OdV8PJWqJ3E1Df
wRD13uuF8qZOySbyDEKqMPbWQZdtxjAJ30AKfkWtO59NgfGEoSKYP/V4zbtdDrLRKuNtJkb3UxC/
Fp4Ltr4JphOBz3Cdmcgp9WSQ98ZEhLpgQ9V4g7FyUkd7ZAdgHEQVN7sG7tlLbLaw3smE/xLq3rS8
5KeY+MMQYjGevDKrUEzJzb2HaOyTgbnZqlWi4q+s+oWsQEyOFHeSWdjeC2hjlNxjB8JwPRcsqNP5
kRDDz0lvD/MUtS9D07pPHcIWcQGeeeqZFrJYMBzJ/HfGmz3KnHdKLi3z7+Vbs+wpK2VZHmT3+9X3
un+9hWy2F0dTxnm8h5QD+oaolSo4VR9vp+WgsYheyvJMzjd9rNJJln87vbffu8s6efijTt5H1k1a
W6wNtcKkUNq+AgmumFQXB1jVYQlDOJVTWWv0JguCpT1TgOxu9KVdlm+X3o7RRBpQsZRtmOIWKw/V
Ms0OJsYEmLJSaWJJ/09ZiTxWkT12apMePluayuPg5sYKEFH4LOuq3GZ0T8xhJ+vkQYWbrsZD8HCr
wqf9GjKM3S9qB887mDown/tFRTML8jts+H+rS7B11LRePdzr2HEizGwbj6WZaZsYe5idVYWYkyi1
dVErU70EWF0w9Y3tD+Fq7zlA5BddVcbjHET5xi4i+6mcZrZP4eSjrFt+xiAudolRpXsSI7CWYScO
GVbfuteve5ERSwmKs132zYOZZDuXOfYk7JEl0pxmB5hju5Qt/6kQTrND3OWtEJmzqEOqG4VtF8NK
aJ+HdkxY4avnFANdxFDykzew9qzZ3OxBUc0bw9Nsf1Jy9OPK+UfkGOGKL9p7IaB/xtZV/URvrVhH
g11s1Fm7km7u2GJ21cou0xEzjbrYmaIk06MiyKTpEOVYeq/TvlffcCUEMNqmC5uCSFKWW+DhzdD4
SKqfRtM17JQBNHah9T4PZrXO4c49ZzEiBdVYfhHLR4R2qRKh3l28DPe1pSQPEIXDbQP1ey37y7q2
0988qxcPstTH5UyGaTy37eSBU2ujdZmnw3MRBQU02HjYKGgTPsu6uGSxCzjqIkteV9enuM5/IUPz
T4d5tBzkMHowKMs95CHX/44HK3qSt/EqRBBVTFD8e4e+q5blvcgOsg6jzvihVYKLh3NIOaEzCHv3
qs05ZksixbLYDZfwBMO2rAut+CkvyKDKKqvs51OUlX/JcV1WxcM8rdRK03eymExN+TwRFb/doUi3
ig5QSWJeJcgVOOg1qRJnnzSMr0i2/Ad0e+vSIJtqasG3e/2f/QjxF8AhDX0r73fv2Gvxy0g2jp0N
6twoOJVnJAPNgzEu+jk1ThOyTh76Ui3P7XIIEwWrD32at3803Dtr6ezsK1293qvkGc5h5fle5yb5
LxXvS78Qsee7oknOpU7KOBrjf87udbbSAiIQ3lH2UMgw3boVYZ3tFR0wDA6cA3FqM/g/jL3XkqTI
Eq77RJihxW3qzNKqe6ZvsBbTaK15+v3hzFm01Vlr277BiCCgsiAIItx/sai3tB8BgaCjz5zhJEUN
mc4TaxJ4147VIE7vLyCfJVa4NI6GMLvEYQioeikOYVdexwicCVJNrL1C+8PwUvBtGLqsRZOk+kVv
QO63Q2d/jHk9XBCArw7SOB2b5NLWJWYXJlz5vrWdm18zKbETonNIQISIpKX2u9PnLMG88IuUrExD
5Yo8gZQi17ffUetGJanNXqSq6AJmE1k530sRxJS5T0br7wqdh4M+IrRrRcjaYuilHC3Pc981pkYX
NWdSJ8UCqRf015jkSGOD4eIZBsOdHPRBdLx/1enW/X6YDN6rsnxWl4smLdPd1vPye2lYeXjk+FOH
D6hvpzupw3XVP4YNKlQe63u8LHtINHziRvmwybfJ1bH1XdM4eHIq096w9fnipM0JhdUU7GcQnXPU
Qt6D4aUs6+zkKVVySodF93Kw3wgSWCR/te5YgMr6UJKe6FSqfkULlK/7lGeQScaJeT6jnOfYKXNx
w7mbI+jOzlLslZFki+d/qdIu/QAiXLx4nXmWUlUO9btjXBkdo6M9V2cHVNDN0XUP+laiXcbcDz+a
kUhWWpGSgkajX7Q8cPYhOYElyufse5Auxyg1uxNhrCU25jKdRzOwM/K9qWfBxdMPeAm6z7ba1y+y
0dOLYSpPRl5/7XQlOgVuNT3xo5HhKEbi1SlrF8WAFhmTPN4HdgnVUEdDENWs4nub98++X6nvcYDS
JIibXW16/ltGXCupmKurSsX9mTTQRctG9sJljmEX5kOQB+lapY1+dFOM/jVu0p+l7RqXxjCgimPU
t5uY4t5lVfYXc+/mp2uGj/2Yaf/U6DckXmOxWHrCVHTHhByv1aFtgUtY6LLrqE8FC/46zOtd4GrW
hxk31wgg708tQxhOeU49C80mu7irNTU/FRpx2lyJ8yMAlpKkd/SVSV917l2IDGHrhTsfZtez2RcY
00V29LMOv6vBbJ+9RlvQ+bl7mFRihDma7VieuARtVZCxmB5jIDDk70MXL+zCNLxJEReBB1Iv2j3M
e/vZ7ybyUN1QwdUwxueoNhd+WdycQAXHl6ZCI8RS8ovRJ/k+Tu36QtCvPpoLrZyVufHK1J8/P5OD
JEFxAAR1jBUS/SS1MJnS24jgjb0z9ZdBaV+DmRHIYKg9Bb5ePAxxDupL0coPXLWxoMzyF4vV2kc/
u9pL2+gnOYa4qHfXYciyG+1fHYPzhxk63hsiyDvb1q2P3jKmt1nxd3JsRAiOWLO6l5KK3uJr1RO5
X87Dj2F+zfX8KCXsPcvXxktOoV9a6KNXygvx/bMc6zxLfXHQwl9LpVm9tMN8NdVERdZCvyRVOj9m
y6ZVBzweWp1wDaWya/pT7yo2Wka6/TjqmsOad8p2RHTQDJBKYzkSW3xjpim7y/TaflQHjaP+1M5H
M8JCYy3LIdmQwDSbon+UwnqprGoskqoFYVQ8kS9DnxGWbMICi1mrDiEMoRwmxWL5AyQBbM5eYM9k
LYATURxbndazq87XLpze16Ic0eqyv0VW8pil/V9mERfXjIjXY99X/25QwHSOZWJX+08HBtUbH3R+
yta2NRzN2DWjVqGIXCEtslwlagkGjXqMYADWA09G4o6nsIdMqaVq8MSbBEnA7ufpPgJeJXXSzp3K
4EmKeNQ9w7gjyrCcv9XPVYN8UW0r6DIGNVM5H3fqyQ9hnLLJ4zYHYAzFckhLkshLXWQyeiIEFADn
sNv3zMo/Sr8KH6XkeZO/QCtzFrscHNpYOSuDHbOQzrt31c71B7t0voIYaQG90KIClsri+E0KYU2O
KauT+V6KWguUAzJeepZiOeXx1R88kMPLmch4Zk/zEK1/WKpsa9pHdRq8SsnKBkKsA5ooUoyGeDza
5hKIXk4Pbau8wcWwd1JMdcd6rqHgSkl+Xxvol9TO6mf57dmC8xqtWLlKi2oBFk26Vh6lWIbqTNfM
q/Vqnp0hgxQjBLX8Kbla5PfPaUmIl8QyqTVLy9W9UjX1zSZZQCB5qhirzaK5qDaZocDW0g9nZIyO
g8D5DoD4rmYvhGHybDTW/Ju4xZeJSOjfZQddhKR8+Jaj67bDlKPY9axXHkFwpJeysP1ba8wh4uZK
dCEPmV8KRDyf9Cz+kiLP9gszGBTaw/GL45a/8qywd4WZjDcNC8knNwZ9Q+wn+nUlEd8QwWdhoAVu
/JiOeQwSJwjuSJGe43F+t+fc2CHHCXyjTO2Hdu6KeZdVGt2bN7VPsyfZKLadPhENxfHW/+6g8Ljv
Exjo7oDJGgHNHsAV0HM4dCoamx0sFq8d7wDLz9e6qX6UTapgi5NN71ZX0e3GZ82v9S/2HP7MZxcV
/QQj3tI/hXb4T9VlyVMUR+jWpo5ygqavfimtWGPS2p6w0rU/QvtMSiz9aszzcDKUxbhQSe8CxfvJ
dF29mXX0jxkVP7oxNEnvVM5FAzFKls09xiVCY2MdpygwQX7wQiP5NpAkSifLBYpUkax0eLGTavQO
ekh6qQII8FoUZyLyMSm/8DS1efyWtqgTkyXQvlZz4F0sj8wnwPf0WIXIY5oOYKUBLHzT9P699c2F
9f045NqroTY3iOjVjixUcFILImIWcpcEXkbivSpz89oxnsbxm94ySXopWtu9TFmH/OEIQLneE2dU
LppCXg1OU3WCO68jD+Ibt59APdTHlAjYAX0l+5Db+c5ArfLK5xGJTTv4u8rc+m3W+WhTpT85JO4B
dzshEVM2ijmG96MX/5xy/O3HAe3ceS5/z9Bgylb3vgVd0OytPmxfSN5qZwvXyFtg5UTlo9I9BLlq
fAH5+QOTpPK3iQomuaB/oq7DYMpZfNSKEnGIoe12KiJ1OK8Ew6taaNFzBUpFSrKprFY7QZwnOLa0
kI1f6iBdRu/Oh6zyioyKBuwvvoCNOMb2wIRHM9W3idTq0dPJdUvRQkjxMYuxdl4O9qAL3wYDMvZo
9/dSZcA+ODuRXR0aN9HevN5oQXkCIFpKUqUZFoJvbZrc5ITl63M1+DIzd4kuheYvap9l9zb5QFrN
qHyRUpFpwTF1/fwkxZGVDfnq9iYlT9e6t0hJQQg4OExLnT552rX3chskL1eTDZOSE69G9iwnBK4y
HZMqUUEj0IJZdfzc6WQflqspy2YcCPwpkAau0oJQ93DzC1SgtksGbnpDfDVZf3MWDcU+8qa3KSbc
MVma/tb4DtpydXhLs5AvXdHGv+3WRleaudOrE9qv6fCr9GbjnZjmfjKs8ZXvhPFejuXPMEFoQo4R
olX3iFN6FxCj5rutteC5em84Stvc0INbhSfDXo4OKpketYmss28+870vAcPUU4a/AjMIqGjRq2wQ
RymO2LUWx+Q/dfoUZbug8hDvtvXodQpGUF6+h/a3eU7DyHhzi854S2aFQR9My1WKseJ1V20GHiJN
tME23viATU4Wre3zhjTyiErrxV5Or4L6BNzdRxAdbluldM6rbJK4YbRrhvHqBLHz2qKN/jjGCjRz
HQBaYQawo7OZOM9yBhHB8AUtOdY0fpvvQf02R27QeATY/O/16u53kSn+EWY/wCh9Ul7h0uknRWu6
tSh1rVkfao3vmZTUoCnOcwXAbi3qPmfN2dkHuPEkVaMxk87rYnWPM1rwJnXT7N+0nBdDSnWr9JfW
qgta8Edl09vTUwk45GGtggV5HZj/7wwnj54dl9e8RTvLnnAEJLdLptgYglfZeGp4VgtjfpTS6LvN
Iw4R50JPo2Q/N0sUuK6cnRwtIr7yqaUTOmuS+LTVGV7yj6eqfPT6snnR8EHe/eN0J2ts1FfZ0I9Q
8OjJVm91vjl81JE63qPoo772gR/f15r919YgYZ2C8kbTnLc690DYf1wv2vQDghXICO2t0Z7u9Sh+
bkcve+QbmOGJld16SBA3KWGOaas72fXS8FVrzfb6R52cZjXFj7r1g4NWVhkgn9x5kY1bEyV0IATA
UKeuVBVAuuRi6uGQwFF9q2O/fPOTkvCaF0dnqcuinFhlDMQ8zItyP1U+bj5R5l+lsWm434IClWLD
BP5TqnZ7TBlmj0EX1W/1XL62BAof0Hut34oEkVszVPy9Ch0Ur4fhzunMnhvAwRD41IFEKkgpza7f
1KmOn5rYvcpBqdJcQyN433hXbRrKx8kc7+w67Hmeg/HRmEN588a6AxU0BdlDHZTHvDwq6lAemsap
D5oVzACP/OZkKobz0CdQNOJ+8ZQ31aNlV18bwy/gw/f3ftk/WH2AYntITgpewg+/i09WiOBBYrHS
KZgBYLheXcYIwx43B8FWX9U+gDmhhGC61V4/tMxB9g2zj9z71sR6tptBCe/xCoFI6vM1l2wf+BjY
9SYYdFUZbiAmPrTaic4BHwQC3CqQdEDKfa/fqTNac62mGCQXYCe5yjkd9S+suxhsQC8cSkN9zLr0
OimOcl91JfTYfnCvWQ8BzjA+4maIWf65rJNBe2Z96L7NmaXdJjLaxDtagolGscvyqYUztVNHo0OT
hmg9dKLm4JU9pssz30gWww9q/6KFjfe8iPBNkBjsqTLhPQbGvdnE6kkZkAsuoi9our6TETpErVae
Crt17/rMmGoCAexum2lAAd42qjtEy76CsBivvtr2pxKP1x1IDf+xz39xmfCG3IqxQ/d52DumQea2
ULT7jLlqZo3qi5Fy5aHK5jsLwdkgBCSSKfOxwF11gIB6abShvtWdXx9V0x0OjeME96lbzwe11b8G
I/4BIKa6Y4DnS6XO5YsF/OOl0s0PJY6qC7Z57T0yieBK+KYc08Zp78uiIEqiD/C3Zn8fVFN/D5Dg
0tUIMrZ1ss/r8uxlo3fNjanC4QlAlN2b4c6I4EbUfXexqgURGHTa0RzwwQIg/AOppu+MctnFJEu+
5271e+Bw3R51NiJ49Bu7UYDrJW17p7FFJwG4FloSrNg7g6+9YcO2UX9UiT7BqzPruwGgwVVZAh5G
8yIzam2ZVjNFoRt15EHSEGGWHIOzazS06oeefe9t5TFN4fkijrJP4xfQy79n16hu5N9UvoRJjeaa
epuKSns1YXiYdHvSvXY9JOBvnGpv5GF03+VVcAtGZhiZxvs7hcUeeif+gt6w9N4yI2Tl9GhSONHH
hD/A0UiIodpVXZ9De/rhLgZko4s/FaHANiQUuoIdGghudW8716APcYQIINNo6HJqRb1ESr5CBMj3
Qxz9arISk9jIvPAt7xNAJchb1Sdu6O86xSJmJAxP9gFTjrayngmM6LsYdNkBy9E3DG7hmLmNwUts
FNewZhyMFRN3v77Zlx0xgTp/RtNUve8Xg10xz3XMySJVD7Uj34V64B/NDqReqOmsUBSnY+y1mmOQ
JO4eUNYpKoJfCpkHlBgiFIUIZfzsraH80iJrzkf70uU+vicunCY9IAeijtBTPabHD0EDkGd+YUXS
7sl7VqWJDWSa7VRikGmshvx5x1og1IcJcvHT6BFgr/VuIiscvCKswuezrUAo+ShFlyhL3Y8gLzEj
AptFMBbAuAqHx2wJXs9pcLK9RX226n8Frp8hUGYAb3R1jIPRmAJ46J/D2UFvH8L8rtOgMrX/DJAG
I2C/xwYDy7C2HaLOzs7MW3WP0HRxVIsOhHKnYMCiqQrykejFBIFPYqF036Zqeh1Du7kn1IiXYjch
ipa1T7CXX4k0NzsLPfmrN+mgQHXfujq2e1P83rspie/erAWnU8Xd98b17suIYdZscAdV06q6zCgs
tVqIG3Phnquu+4b3gQEn2A6OSplMDwNeRfcOweNiIRAHqf6WOu4d+IeJWfZiCqcP30ZW7UQ3AuBL
OAbqRufvmgISRRZXBCrawCTrVlqXyq2KnZXY7RnoegEozrMA3fAxOEFmvjk5SSm9QHML6di30upc
ojyFdkji+FxOrXnu68r7K/Xe4TJ1auv/nO36AOedb6m3QGSUn5HR73MrC276GIx7vVKbAyt179ID
PDtb4EDBnZCSUnwWbx2Ee8cqCHqo5oEZ4IM3WsNzOqBR5FBCTAYzYTN4zzPFvts21VA4a9Fm5n+1
ayhi9Ww9Wj5zR2+wwDG6GUDPyvNOPga++9BDfU1j6NuzZN7pasCr6JvG3VzHpE2ZffxKc/2YB8l0
U2fkmxCKetHi4B9rcYiCqnOPHrF0RlZnfIiXzSKeY+ajdq+adfsy9HgOt/EyclPyyqB9qSOmulWd
nsvAwfYudXiMYMKuSsv6o+tTZh5W9CVJdXQOzeLZMkb7NOYR6+9l47sPs9fBQ2u1+Nh0L6nTJLeQ
5cEt9Z3oYBQQAGBjR3eWbb7ogQF7wxvpUZiADSCuiO/Fx0GpX2bdJ7hGDIb+j8CZll0EA2YvGWmo
wsASTWvxugKB+Z+N0pEv6tE2xfOVVzVEUssvQWqMmdcSZsGvwUH2fEkEKLN+1P2bUmG4BUeiOyYe
HOugB401BcPEitPnXEIj9whKX+moxV1jTs+L0zjUDt8+jKjS7LGrHOlz5P16k4dlpi5AMydM4ZV0
SE/OGugizyzuQGRchglGCnClx87sXpQW/6fcjJOD3lX5vBfMXLgQ+C3wZ0dnmHI4BbP7OKaaxlSw
y548UnO3uKm+zMCNPvDaAG1YfA+HKP1Qc7xgvPaXW/h0bokSOEuooJ51VjopHcrxXO1BNhOfMABW
nnLwpTUa4AGTStkqgD19kAJTnWNau1yhmLV3/KHzaxaXDNlj5xxqKwYeQkoBEFwx7wsU0yKnsHkv
7L3JkPcwaFB6a4ACSgewKmn4e0iO+A8xAdZLModfQqTgEB894bpYHhxnhOC+4I0AaB+w2QN0kPSp
gvpW/Zt1TXvXDtm5Hms+k6ACEyfxz2oCSaiFx1nXVyf8u8hL4ysS8ihyjq96EliXdFBeZ4IAC70V
N3dzMR6Iv6mdcYm9MSRbf/Di2buGkfUYk0rbpzqySq2aI/xngBi371xTn+61NH4fVVapYRUgoxhC
GV5MmiofXZuk4e8BBfqyKkAEWd2dbBLeYLlKexWOSKff3eBob8B2XaSxlYmFgMk4rS24+jztm0OR
2t4zLADnSZ3eZxB8zwZgBDsPmlMVJ19LJgbIV2Kh2JckU6U4p3rGnK/MAGgquBx3bsj8yUiBv1iH
POiMfVUW/QV2RPHemXVzwebT2ktRT5wGvHFt7cJGaR6YLvP/tJ190Mvg12Qr07mI0/kO4Y/nfgbs
bbp28hQg5fIUNFpNZhgpTKd30qNV29W5hAZuBLAzlASJuYyftzA13AGpYCckyVjgwjuP2ZFV9JNB
nINR/JBlT10IWOx7br9jWtZeswUzUy64uhCExdV0nqIFN1obk3oFGBEuSFLZTHr0RVEM/xj/p0rq
pXm2vHb1rQy4r14LnQ6H8JStAD0bHeS0VlfBwT9NqsHEMHyPG5AC/tvYBOkpgM5rtwbcomF8Q6gc
dUM871ZdDcEICW4oM1kwuLGDkveivSEHOj+FJDn+mNwmuIHLsuYjk1V+iezKG21VcMkuspvMRJBg
YfHvDXUB2tdtdRSESuU8LZBC5rIAh3rg1kGD14O/SxRtiSNQG4DFOpJV+dtR8kOiBs7L9MvsB1DM
y41rlivK3oZPtPFan48CVZTKcc6m7CItI6flziCLGPx7frtcRFppoTrtbCdLD/IrE7SmScAifLa4
+p2DRj2Lwojj7SG5D1cwnD+75fmNZuRcctSoJR0sm0Tuv+ziqhyQ0sL4TopZVp3DUtHxn1l+Uw7u
M8A74yJ/Un6GFzyFUTUgTtJXR68sf8l56RjAMV8e4/qEpVLwUrlP1sVaSKNb3Vjq3RmpFTyZAH2s
2F/pDdBuyVCPUzoeVb3+Lnhg2QzAqLsafh3xVCRHsmqwMSOqnJQx3m2OkvRecV6hGnzrYS4evQav
e2QcoDa2SfMmz95O3KeBuM9prg2GdWuI0Ntj6k56q7ilDsu/NkSzbXtoYId1INRNcJDHJU9D9krN
Ja0ru9ILrFD3yStjMV30+Q1fRw/0mewuG4gI9A3lXGmsotAXTGaACMCcU1Y08/GPXTnbwZECJLJr
5Ld1d0570FB2dJG/NzYNMermELfJ13nUb3Ln1rsEtXRXWOl0kHstdyVpC9b/rYb4ygKxlmciZ8ie
1K3dQcqyMVIcQ5ouBKKJ6OPQvcqDX7um3JqtN8iRmsjnrgLDfpBbIT9S72vuTxsU+p4IOrNcq/rR
LrYhyF2u99fMnX4GeGWcMIS36HVvWpW3MG3DUz5DdG716VVfhg75bGex7ZznYAYJjB3fToXOiRJu
g56QleTF/+8P//EbZBfbK8jueqivLdenh5pMDtLE0A8yBMj3vUNu/GIDyBpfU7i8681d4RR/vDV/
gCo+30GDNF4RwZqcm5MR5tp8jN3wm9Jl6nG7wwyCN91xoXRvg4vaP2eYWJ7kt/R+9ZTijnxCo7Gf
900W3reDrgDzWMah5bWWM2Xvf9Z5XTkjHBAmB+kJfZyemMKwdFk6gj4i7WTCsd66z9LArmYamPp+
QILtIj147KzhMuUWy5LqmDsDxkfuAq78n3/XLtKrH4IV9nIDuMICSNn63hw/uPoCYDQKu17kbRje
lmFZepIUt7qC6M8yIln67Bx9pxrArKTPTqAwRkp72Wxv6x9ddN2V43PlDRevMffSE9ZTsBU4K1/a
hgSBjIUs2JszCt3X7Q3f+rLUSTFYeqHa96cGkN45dKKTHDOls0uL7fzPXVDK8tRkbz1Hyuvup+NS
/FS3dtuysu1/hx5s5Ujwp+Y1gCu3S4HHFCkgt94G4bx8OHQPommgs1Cd9BM+FOTpmRfIEx9sHWNQ
5ymf2xeHuQHrw3udiMWsFrsW6kQOKGWouztrwarOY/mSD253Ms2ZqUSjqwc1KIjd9AjM7EjwnoRZ
MOWLXaQ5D/UhiMonJ6v+ePDyV6UfrK/TVpbKrZtsfUWaFEPaXnrsB6UzyqZehmvZ0xPoS2YM50nu
vlykAM84gVmh2/U+tPq9vCWw2qmV3T9qB9f4K7cQUZJ1y4Rr8BFS3d+2cClCblgXK+mVODjUkHjB
N4yJ/hH1wN2RMTnKPZaNPPZ4mZ4glMsaeUp/5JN+82IjO6nzeJeYJQJlXneRQUZj1G7h7Jao5x7C
Ili/AEb7C1J+dpULypOXPUb6dmHD2NHwax68Z+zl3BWz7Cf2m4/n2SmXHrENBqqmOlfO236f3o7a
oZ8g3m93scwcRtJk+cxkbmYdfAu6kJBK4AX8BS7ZYCbuIT8qTcitQTkx0EUZNeu46pjJZAu8bnWe
XOc6Acwhn3uGHolGcWTvMxzD1tnVuoqKtKAg56Zr6yAMl/qxNhLjJNeX3+Xb0Xht9afZyNuTahov
8lS3Ryt7edf9jI0p2o1FgdI/FPJ/F2jbwKHIt1/K68SO5WmJIw3LBzD+Ry2zc9j5bT48IMhuXoCm
VTdh7QxRV93oC7/LMMvW5ytPYhtjtgfDB/ofvMd35uTVBwuCNLIYjoHDScFL4DKCH1AIPJbcMnky
0q0DldijBTzYL/AN+c9gLg22EX17kmuHXsb77SZsR2VPmvzfL8VcbYS99CDvk8wU5MdIcZ2Lb2XZ
WyvnCNsPJrQIM8hEV+nsi4rHojSRP7tOuWQXh01etXWXvPa/sPr1Qym/849Zxnpumbt7YAH3JASx
x+BDL/NXkiOEruU1Wczn530wmd/QWiGeHPbJpWjCUD1K83XXX76gEWCQLkjXeZz0VJnRbZutbpoz
Ug4aSpEaMLFlEib/zrZZUZJS/mMuu/76ch5h4jyMBbpuPfsN8PSTTZZq3qPXW5CE+uHKDzHrm+7q
6lVutkzqZG+791sdiSA0rwMIIFtj+etbcTtX9rbHuB3Yrvfp3Cj/6BDqYAxjzJSBEwk3sEVSljeP
O56wjF+Orz9+LrViFymD+sc0Uh7h2vPm7wFE+6t010hXHUDTyzMIuw7JDekp/31Xzl6HKkA5zcUt
08NnKkgAU2Rbwn3ihAjBQ45uB7Y1oByQzdZOioP/c9Dq/Lr++qUnr2SP7Z1Z5zNrZ5ZaT8878if/
ee9kb20lu5/LctJ61T9aff4Dn89SNBIbrf2uzUjNyriyzR7k3P9WtzWRo+s8W3a3jTyPrSh7ct7/
vOofyxlpLQ0//an/Vvfpqp/+UrAM+BjN1V0Io295xfFwJldRzetaVV542RBKgZwJjYjF+xJm2zZb
3ZzhCQr9jjZVa7C7NpLhVi6+Nf3jiOz6ZgBCiBT82qPlZdne+E8v1fYCbS+a1G2nyRn/s+7Taf/t
8uvrOucLub+IQfuNBxeHNqa1y1xYPlzbZl3JbuU/YhX/rfmnunU9sVx2/QtynU9t1r8wJN69pgy/
1c4L9zI0yBpU9rZvtIwhW1H2tgnZ1vhT3aeitPN7BAP6n1qNJEJS2BD5eDnJvTO9lS687kqtlGdC
2Syrsyo76V7xtg3vgKmgjW9lZV5o5FKWkZ+5UEBEycosdw0d+YHVznsZHoj+I8naoAz8L11tHTRs
lRiCjC5FOUPCRPztIE9SNttwK0XpCo4s+rc2WzfY6j51oe0yY9CkhCxcSF2DOpuHztHTeS/r3wSA
AeGiZHwP2iE6rW+83JRtsw6rW1lu1/8syoHt1ZViQCDl3+Fbyp+uIHVzloCd0BJeo22wXyfW63F5
PtuZDV4lLN6yq0VgxFgiJH+sHLdmcq5sZGKwFWXvUzsZRLe6P/5xOfLplMGrlONsPIAKfK6hUuAa
IC2IlBsaSI7lw1XiiNe+ydDlZ0mWXeTOlEmfZ5dZdXZN5lgXecLbE13f/T+CmX9MFbamsicPPyp6
InprozXIlTuInhhxhEyKjlb2MHsl6RjUXLTpUV7RNU4pPWCc9bj5S17kf6NatRocsc4mddKQHMzz
7JogEQxLHNKabOqGbOVuK/tWoKB/Flq7ctEddmYLAzIG5C3yYelacDZ1/0442xYJgEhFu0buqjyX
OoPKpFfFexnDMxE+ub484LlFdKdd45mfbr/c1D8e0bp0Xe+6rFlkd33NI5KTs2dOR7nL8me3jfyA
rSg39lPduqqTI5/JnFtLObz9S3oY6nsba70dNoZYxQW5/6Ur4vFsIAR41GHMUoR6hgBpccVnkqOW
Tu7McJDpWY56HjBPPUnwbqqDt0jLztpyDTWps4cyqNudtJq7bLwoc2ke1D4DpDcMxa6JeNVl42Wu
ubc9AJ4amKL7NHFPahRa+RHJIAyXWdkfiUqCGp6ca6MHzROcLHLNiMZCPM8c3Iti9T71x/cF0f4a
QEp5hX9TH1CNG1HloCh1GYJHWUJ6oh5RgYjtKn2NPQdlQbN7mGK0EBxgCyed3P7Zs/z5Oa2an/Ad
L72plV/G3MRVK/W/5SVT8hof+JsfqCDFs+a992bru0e0nsyuH5Bw0FrUcYZhFzR1/bWewfSyJC8/
dDW19yjqAK+KkO1Si8UWwCSUPOdWhX6Tqh4qJIJRhirBcWPEWD2OyxFCSZgJDDgKhIl2bgq7fJyn
pHqUPdlkReGge5bnCAsThLeKODiUFfJD/jT8bZI8O7fqIuWXqZWBHQlKHIclALxzfVZucRGjeq1C
+DR8jERVFAwPbVaACfLagfVwU7g3kBqk1zyC7S2qX1M/Rc/DsoHoEj37avINWU3lKlVlhkk3uouo
chUInxkW2RoneG5Qw35WyYQ+p4qm7adxDFhBcCC2PaBVqc29zLEUxUN2Nw1D96glnfc0L5s6A7Zn
07dgV9NiOxDqWbrXSgdXtIHsjDlhNjeOOrow/j9TEs2Pawk0B8q/Dn1uO7+KLO8JlZloX4XtDt1T
4+holnmYpiZH4w0wfWFo5s12gDoDa9UOuq0n7Q4reGQwcAAvvbC8r6Da3TfLZivSP89JQQx1QNrI
hptW6rd8NlNjr5mGdpNNMQX/X2XRV8p+8mC5e2FKsBlRg/feBzDq2mP/dzLkfxmk0sGFQ/fn3TLh
M4NMBK1QVKjE9PM/pDu/hnmi/z01CWgFBHHegzEDdo0O1tOskUu2psS6q9y8v+l93F7SNC4eeQQa
lP9WfW1Ghc6VpeaDavTvNapBD26UPA121UB9VerXuCdx5CD2eJSiHCAV+oH8en6sx12PccduWprH
WoopXwyWazmPDDZVjgLtljHj8MfJVv7NSWfzTi5VN6b26HjhBXIYTp0ZsmgnPjjVYfsFbZD8DsM5
Wa9bG3P71HTtMVeRtdn7WCz3QfaGUeFM0L5oWCvb5h1Ei+YV7nn/SOj4KiWMdttXTOsgQ2UjYk1L
C6lzjPLzSYn7rrroceEaCFAb2g8Ri2VXgUF3j35af18PhJXLFLUTOeCgZHFFBjMBzcat0E2lPSO2
qe2lKLcnS9XlU+WACVvujz2OAF2qZaIXn+3x9/rvpEnun+2ihnO23D8Ep0HkZZOHPz19ZhxMlFNk
VzZVMMNw38rS28YWCck/KuWwHOkgdxyGJ4AzIPACdK6J1X9HP5RBSa//qusgvPT2EKDxHlbfyvIk
x+MhrE+pjmpTNSsOAWvFxS2ceOC1CaLgvls2Q4LuiWv45z8O9H2KncyXwLfjIxSG+K4cMzwMl43s
SZ3JKruAFICiWqxFDX6D/6OhnLK23s7uRswB/19OSd0BfIWqnT9fpu0KRG5fxsdSJRq4//TrpLX8
kako9eY+bRceBWlH02phwKJI+RAtmxyBiQcpTr6PYmHkD5DX1Zjg+nK4VFEu322NZA8HvTs+fB15
ZE6OXaIqYVl5eGJMinJzvlhA8VGWkqOfTpWi/OEW1dGLgxD4eqr8tT/OyHTz2JUAND4fWH7VVMaQ
HV/mwv4rxZ4U5NLspnftVKV37hgBONFQ3uwy8owq2YpjUoTam1qGw72r1z/yUFPfBrtQ3/SwfuwY
YB/JTcN0QXSQr19voP/l1K1+ZwMt+eJmXIpkTvmQombwJaqUr/CRgyc5aJbBg1/E9rMcAyl8TCHU
veZLy7H+kgya+a75UfGhJVdpwjcne1ObBvrlY1in030faOnD+H8YO6/lWJG12z4REXhzS1HeqGrJ
64bQkrTwnsQ9/T9A3a3eO/aJODcErqgSwmR+OeeY8wS4n9q7elIzazaTyzMbNd68uOyD0ZSBHN/+
kpOe9FKb2iXOpfQpc2o42orWrpZFrWv6nUZqqlfqBkR81zRE94vQK9BFxqCuIwyVT01HLIKMX287
+yufkIKVnpn5+m4gMvNamsMDEhrxapTvk93Yz4Zkt4esjEAnmap4bSaEFLJl5FcgOrB0w+5PYJnt
K5It1ZtiUsTNxn9QEJ/BsG179J7MxWG7noiGxS/89ypskX9t/K91qmGhis2mU9k79Zq8thLCnFU8
ZJJhHppUjDC3u+JBxTH9i+h3d9koIWN7QIHxjJNXPi+rTL9hfMHuy+2yOECT2CvOmKyWxTq29evE
KN2ytBxR9PJZhvWm4og+BuOELqEwQu1Yw4rBFl37UNjM/EzRPRYeWjywnqBl15XfW4dlS9f6zlpX
eoPrjrSTyefJAzAmeurkqlvh8YkOy6IVySYyhag7LosmQUTkQKr+aVmcpPHd5p1/WZbGLrvyvM6v
Woy+xx+CXRj10i3NWvkc+diIQ5+4qj6vrgh91mAnulvptI9J3MpHxAr9TVVbbpUYqnyV2Kdlh2U9
XMRNKdXZZVm1THQoR5GJgaEWKoGrBemxmRnclt1j7GjXXL81TbGxhV0RWFivwZiXR3O0imMkMMvN
sODyKMlMGlHZYGbl0YsdUrRUM2ruQsUiCnw0HiCEpa+yUTlruJnlblnEo4OkXi2eSn0ASal1aAnm
3ZRu9F2Yfqhq8oF0ZblFKF6lr6iosy12fGujMvbxahraMbcl414PM+tcJgYCi3m3dpS/RtSSe15t
yplmnUIaEXP2PJmU1F9RwWvQ7/697meXZc6Q2q+qU5Xt//q82iKAEWZ8Vw9TcxmkCrl0YYO+Q9Wl
8yb6ymX/UR9686mxBvhAuVqcslAzIRtXKYq4fnruKvu27Dpo6amONOelbnLZs+vYOKelQwBLXUNL
gQv7iB3pQwJ+tY6LlY1s6CSX3FT2EL8LBYGYodnNnaOL4CCZVrKN0lC+h6pSu8vhrelFLp3mQzBu
hIxIj+EwjtqOmm0Jdbc0bo4Jc5zb3QJsqeRuktUFZFwYVaeSZ+rJLEOv89X4UAMn/2vD9z7L5vJn
LT4SxM9g/D15CuTYW7aH6B5Py9Fiy2alWWEnrCx9/724bFYdJRk23NrR956Bot4MPTG2stnj3f45
hGHpRxN5+cEKDWmdKoVKLFVv7Qz0vnuybpqTounWxkyy8TqS4+J1rdw8cjfKSH9s64228w02j/Sn
cR7sPqFJOhTG5nZvtoX+gScRWKTOc56rj5s2SyxMKsG0rquqvsRqW+90reoPkd0apPv6JbEEwoKP
hViVBx/OTLUEi+V3/mscDI9JpEtfEkrL7y/KcgVUXGF8jmn/HkqS9aKYTQbtWJnuQxM2OE2U4A4L
tb3NZqi4LPnpsUtjY0s5IL2zsQKhcW4M6mc8yEx/Cl95AL9hPpQ+1YAcZNRJtLBphCeBrX9lkJFV
0T0E94bWtL86gWYZTnHz4LT0CUVXKXfoNgTyHBKW8F1ZHsU139+pqkYG1WDNSAM5zY6TIrLjMmdZ
NUOAIBDOIgHrQn7NL8XqnYc8dV6UMZbOeuc4nAPwvXWY1odlUWiQ53IrFns17gBTKbTL9qJE6lY0
tvMYYEh3qz6Uz11V+o9RPb2qRqBelqVpVoBbqnG37Ooo1jFSDP+6LIVdsG3TMv2lF6r/6E+MJRZG
c19qlvXobwc/s15jXpXbdpDbrdX2wVuhbuu+Nt9KFFlE5lT1rg/64oWYu1VnRPYv+pEnQh6KS+1L
wPMDzBuiCxX3e928ISoYcSZZd3ayDFtgRyM3EeA1LdK+lrhDA5haaAXi8WeHRqs1rzKFsemJFLyI
ecKFMXoN2cjesrhsYMC2uDQTaVtEVh8RO/HNgahQNxA46lK7Ky7aPDFB8R5tSTvnVjX9ogrwIspo
fBujWejR4ueAAwVyL1Vf4qkf34Y6MlbDvD6a1//n/jbIpZ/9fdvnOMjTVk1gA3z7+/g/6/9fx//P
/ZfvVase57ajr/XciFc9HfZb2Y/1TbV0dWvO68Bl1LdlQ07n93vdsgugyOZWzuv+67O8OcFZSc42
VnknLhNjdls6VSNvuDKyv9bJxEc7ub752W3ZOMSO49Y1foOgvJOy1sAwiedrUOo+WFvc614Hx8bL
BqW4WyaDzv+r6J5UV2mqtRom8imoMOLxkFoWILTLp3aeLIumJmG6/17OKq+juwbr8e+ty/qfxeUT
yzrYdsc8QtD2s+r7SD/LKQ+9abDvSk7Xe0f8B0Qy5zXBz8RFVeZ7x8dLqg7Wr9HsnHcNAB3VQqe/
M2ybwNEE3kqRyhGjr7iJMR7vm1LaaKozPUNk6LeCoy7A0ydsWfvlO8IMOV9XtcaZJGzn4guFga75
2IRX3KmctUd0IwapA5q2UZt2OKh1CLP7n4Sd73AdIyww59L5WjYskw5W99pGZIUTvbP2eqqXwHVa
/5ZZiXQDEC08decQI5ZME0wXDXYMEHJLd2mC4IuJh3orVVm3pfMHFl/7U+ntG4iR/jmKSYJPRNvd
RU2n7OS4zfb+kOqXMFDJxJDK6SkN0z+IDrM/fDgkDv4g6Tp0LKJ/b+TJbLVBBJeqaJpbMU80meZh
WIBLnHfQ1NmK1CDZMNryoqT44kEmy+veKcRl2X/ZjYCnNaGRIwFowGmSOZMdyTxZsl1yC4B1rMml
TK9AhwiIMAhG04Q8bMhBqy9GIJJthbXmnGSYKrRBn06WjbIYd7x5tLI+2hegjI+OHhl7yh7FwRmn
/pBVw7CX5Kg8ZlpBsI/fRaek8UE89ZZ9SsqRrNeaIkkkEn8Tt61MAoNcb2ynGDC6Al0GANVdGZ8o
12lsiZsP7QluMNpBnjiogaquu58EUT+EOw8PkQEeWehuJ0KKUkEhPzaMQa/CQdaeBtuG5Q339Jns
mc6tonE4++RQgaDOU68awwgSFvw43k0YPvx0+p009tonj+yF0esGrk00e+2n6B4t6Z/IlKffUqL9
pvCLvdwIKJQHtrrJWl7Ofq9vu/kIdkx+BzqwkoiHgQ6VOQLpRGLyu0CXqAr93UFrQBcw64+wUYdr
nVjqTOOfgK7VZ8cYBShk7gB6RuUuaxRAMsD7hksMrYVG+bDLdSl68CXHulgKbtolCD7UOyx3ht/v
urQfX3STvpOiBA92wZ2ijHkBNkAeXiIEgOug7Lvd8ik1Tva11iuH3FJ6j1piccARFNNVnZXBhkMg
h9+636v0ESDisssy96+V5rxlWfnfW352H7KFT8gX/BxnWVdVNj40BvBWGYmBF6NsiXJsJfEkCLA8
DL6cga/glGTwtqlb9jg95kWIds56bAtyLudFVR8xLelGsV8W/bRWXNyJsUvIAyY506JTME/UPCTv
qdTH8jg4SUWCBXPL5GefZW5ZR9I4ezcqEqU+R431//G5CWBUiUH9P469LP7rqy1yBPa0hNx/rfv5
yPL9Q1ROhyx9acYwfOCZ67tFbBl71cdb0eXavexY/lbrQ2k15fybLaeIr2ZV7Jal5UO65ty3InPO
hiHtQBdNF0c0WArbvH3uBqtytd4K3ttAesBQ5HzqirLJbR4HcMBXgZKrETsA5RVZ/Idixh10kPh3
FdUxr52mfZnj7leJIcozde6jDMT9jFGgOudKFW7AmU5uosvV+WfDspUG1l/76UTyFK21ksUTEhmS
m+cjLB9ZdvxZ7MzBcq2+Zszyny/5r0NLQ4JfSPWfUjSqADPnL/k5wLKY9vKOwa/44Nm9ZJ3EEBBA
RHQoiS9SF2IhUa2rDsnxmprz01cpUBjoof29DqcvkUqpvbMoFZwtmeCSWAb1/704ryOpuz9H82RZ
hwRTWZOLxijIvPVnw7Lfsq6q5Wyj96QCLIutqeXrCCyMJ+KR8n5V/44wLjiFXL8qwYj9rSvHJ6uk
016PjX+fT3nnIRXrbqqIoWFaQ3Zna0BVYiBu59Ho+l2BqhaCY4Rmn9iqvZE6MEHmp3hvydElT+Vq
k9HXvcqwdqkYUL1OjVqisF5kj/y6cEXN235OTAgoxqTrb2SKvvhNan6Uhn+QKWQGkHDwNSV1QlP6
sShbE3wfRQYGNMSfYXROfp4XH1oTv0s6VWqelgjoUQ0ZRkcalg5qwQDpmU1Z/+jXfQPTnA7EsnWw
wvIYZlgBl605EZ4nv5sad9kap2FG5iVMuWXr2JrppZb0t2Q+EiMe+V1aV/fLtli3qTkBWqJNHt2V
rSxdYpKEmA+MKbpb5paJnAWvkypX+59VyxxpqKEXk+Pz/amfrbKVWduYgSh3WWc1IbhJu8F3Chx0
9bPfz/fIfXZu9MI8+JPKvlNMKhVOpPshcUqGiHwGT5RUOTq2UI4yPio865GyTSdQMcuGZTLYUINW
0rxPLUljtfn5jOJLH+VUQrb75zD/2sWwYjxky8F/jtYR07HqrLH0vo+7bPbTmK/4156TKUkr4rB0
TzMdjGDz4aW+xiKIg/VfH1w2fH/l8gPDTPY3jq4/fa/Tll/w8+Wjk3AJ+paQ903Yev/zb/rZ+6/j
Kp9ZALfh+zfMZ2GZ+9ePnX/c929atnx/qSizuxiwK1bxrdHa8rGYd1t28PWaMs8yu2xZJuNy+pdZ
3RagG/rfDiNCZ0n0G1obxKkNzblJompVE2ARRFjNgiZ/N4pmhKGHprGT92boT1vLEV/IckcvBawo
Rx+dmhAdqZvkUTjwwZxe7MO0/awz39nQZjraIEyjSo08xRxnlK3zYUpEZMfClWoe5IBmdXD4tkON
sSHdyq6TJ/qZO0x4j3rTOW7HbQfXY3yo/QpxsXhUgoGDYfODiJ1cOrk5WTH+ywrVEwWddUp1q9DV
97DoTxKjnmNBJOIIgqGcB/wKiUGHBL/vDh8x3VQnOUaScqvbRLrKMV3ekjyja+UfddoixMvNq/qh
wyaVJufvdQohLu5U9Nn+51MBlTwvq0EukZsqXZcNeNDe2wnHVdV2WDmn+6a6b1K9v/Y0hFqrhoWe
0yXvJyQjwMtifkjwKJWErJCQQ+xBJSzIDu3gDlhNdQe9oZFeOmUgAWyejKl/q3t8/FlxtILeQPXP
pKBavMJjNmzUAtbYsi6HwLCdSFmjYPr3OjHRkABpqm4rUvQK2/DvsnkCjsIpreramuCa0hYuzkAb
5jrNkyjVyp09WqO7LPIE0a4xNAoMQ833qp/1jak/R0arHZZVtlSpcMmGibjQplgv65aJpvoqw0Qw
G5dd/rUBYp42Nt9fvKw21ILx3bHI98sXL+v8sHdNp9W8dqwZsZ5/5LIxSuT8aJgACOdVBmX1i2VJ
Xh+E8a0o1wWG4GurKNGNMfM/Q1T5+17RzoDI09NAWNV1mdgTrH+wVsbmZ106djkhbpD5E1mKJSyN
vkbmtTgkRmJcKfYb358VkbmeCp/0o7BtVnlu02nzUzKGJqO0t9/LJCRVm7pI9RU6X7aHpaEe58Zz
3Nh3k0ProJsqxooqoV8dJ5HujOgYzAtaFP81GYz6VVC1PIx6OncL8fuQ/ocw42e/IYFylE48epcD
WXJhkl0RXQm8E5eyGL3vK2oqowCtcetCRW7uijoLbjpFspsaF/elHwzHZbdlQpNMdYkFKnfL4rKv
AmXdMyqU48unlnU4KlIsCcmZPtywcuTAuaa55lzhck8HTRNvgV9DCZnXq1bWkSQVu35s4/xfdoOA
uWfkPjwve9Dyu8qRoh2jieuvGKN2JwWOecUsal1JEKvWSmiTZTBM1nXZoLTAPeWSwZllcdkAMEW/
VCkNRpI3JMixYctQsqatuojnb9IZp599Q2qnhJk11jZVq3hjjygmwFmGtxI3hEc8S7LWLMhoK6ut
/I3maJDD4bfcQD1HN71t8IZqCfWDgXqoraWECs1ZJsuEtstEWhZpnuo00NooA+LwJMJC/JnU5wMe
/mtuXoSv95y3ZPmRreGgv5ujVXzCoQ/LHHHNGePXh3Z2CYlZwrjMLZN+EUrOEzq1CCeXlaBrxdZR
GfEeYoAvxfgQfguvZp23TLO7fpHViTJLSy92Nj78TGgjY3VYlrPF9dDp2bM+G4/E7KSp559ANhHO
I3PxHxkVYDdokBQF4O4elolatcNEwFE98zf+mVVT5yNKVBgYTQ72cdncdRMO0WU2BjsD8j+JGeYA
nM+gHZS97zNmj0SQJHBGYttkCHE5i9+bgb0c56rMFvYJcQc4zLAv6Gtp1CQsduJrFPqnDy0iLart
QPyXZyj3AbmOh0J0Lxan9RgRB7ZpFf0tHHVnPcyq2oTDFM6RJ062Xv7en7O9zC3/AcawwrUecK4k
UtKOslC9Ogn0XUtQ28HUinJv0klIqrh2JVlse918TPmrDWPAoY+pQ+Y/zCWg1LTJbYD0k2R4cY2J
eTal5bPi2pr/WctcBrRhXYEF4b3bKYcGskVQmQx0aSUkviQdTv86MViUOW+m04BQtJSVJGU+9X4K
blVofOhZKK0141T09XBoQrP/nmh6NBx8dT5z2fiWKWp1wPJbHZy8Ajq+zOa20ynrZXaJXl3mlkli
+RVqJwcaxqydL+Y4llKrMOjQ6PifF1bpWPk+ygABzB7R+c9cJssf/LMoMg2yjEJupj97mKZZo7ic
jmLxnC6z7UTBK8+s0fv5zyzX6c/iMucoPfFWGHh5eBdwAplos+zvZ2IIPdwK3Tgms/Z+uQ6WSTQv
9gxxbKaoOS2rSt8g3CGwaY0ssQbdkmhgSh3/364ofqVKU5M+quV4wGbX2PesJdR+nwD5wiTPOZ35
EJVOjMEyWRbjCAqxEkl/apqU/ZFgyNadGqsjFUWKh6NlF55GTFdbDKMbZETrhuRTe7Jd0YtRZX9L
7efTSYcHpZzBurRHyI0tCJzDSj8ydL5Wsw7faHLOiip0YZQxUDqV4clEC3MOfLFivL1x+zG7ZAqv
iNypDM+BsnqUq3bFI6NkCJ3KYlmJPbiBuWs7yTfc9+pu6kkQMm0yaa3ntm7zjc4gDCp20ZHF0gSb
qCWIkiRwqcsYH0Em6PHC5aER3+mqYq5GZZTWvtQSC9OpG9j/4OmmR01P93lZUr8jkihq9Neqr8gs
HNMN+KVobWD0K1pxCoNadnk54kwOi8JrMGSE4gT4FT1JzJCuJDP0GsQUVfBSrYCyRZu+mjOiWw0V
LiUKBqdXU6n25BvbjVeCqGhsao3d8KexODF25xCVwuenzjkFYxKvIgK2/DyW4ZoSURoplKs7GfCt
Rv75SGhm1f2JfRzZMkqq1TAZ9taHdSOV7a5VQ04CHLpINznTeohXvOl1dDH9k2PPpUuCIGmPNZ8W
r+752aIosGMsc58nW00aMQJL6P1FL21pUUwrxh/faDyHa3vEv19KZgKbCJmOPdH21PHm2ODRkG/y
hwe5M+4S+zaAQNox4imfENOSnmGTwCDn/KNLXLp45kUAMNgObJmsLaHDnML1FEp/Wp9smXo4z1eQ
GpvtOQ2nL4ONq7zhRVnRyZYs/1Ko4qPKoCOp3KIrpe8Iaxp7xhtDi8QcOdY9CqKnImlIwDXxieHg
9lLKCZqOKXxK5HRltjNSBNayO6jts8/7woPy6pLLTD5oxhCOzXeZlRPBhJi6FaqcEaKXcRaVtMmC
xr+NENenyv5dpqTqBXLwPnbSprXpCPZK580NwM7UwiNauY3hhJ8SHFa3GMgmVobpxakoWFCAVKQv
i4hEuEZatNcUKnlOLN8gLtgrbUw9P+weRsXeEISLfCREiiXpMqOt9JCk5COpFLGZqkF4Y5iWG8l+
CqU8d40489d1mlOf6fKNYUrFaQo5YN9SGYwU5S4Y4hY05bgX8js9/3DljFa3FvV9kxDVWpPXRT1/
bTrlq9J24FkAJNkaocdt94QiVwN2FIcrUjwzl9agsprgr7oOgaluOw6ZG1vhztAl2e1Adpmx/gRI
rNIRSYL5SmkfVbKXx6Sv2BBDZUXsFC0w2DY+B0737gdVDdSp+Iynl0lNgK+l4Qfi3Mxr1EciFB87
9JKMukBL7Y8OyNR5bKMdhO1RaxtGYVEyQwRs+uofyjcgTMzXuDcuxcCgfeqcdJXdMqU/azKtf57p
8bojdbgtm5M/CQJk83FLPK9Jumwe7sbfJGdTr35IcvGmCALl5Xa86jEtfzHNuN6CQiDR6Az06Tyh
cyCTAs0wYMOAa2JVFwIgWPzecZLcuiQUWNKkfTnQyAp1pVq1W8697KUWBX8iBY5auakzw7+Rbdiu
GdqJV0NlPZpD5mm54EEggaFN0xcy7lNPcRjwbuo2cpsme0YvismxpQ89JBF5Sag3zZog4TknFmX0
sG6k9AmY/w10mu02z50Jga6KEnz3/d6O1M9CSj6zSP1oKo2wwBoyv0wfigr3Nu/FuLEzBgsiBS27
naIjCsfgRaEKOmTA/vqxuJfj6lLNhap8nAdiv7TGInqh5weHSGWbTnfh3tXrQTJnu3N514WxGxUm
1ZJZqFsFw75QeClkaIRM4H2wXnhqmsEqVvZ1Ft1ZCDHcMi0uWVL8yTRrX1XmexPR8Rr0a2inmafL
6Q6hCvUgvyWvpffx1dv9oSXNLABV7VUo0NdCiyHy9F3imRJp9KrUjq5k5IPna9KHDdko9DuE6JG2
1gmVUlvL3I5D/UDMG8PQmb6lCrA1JiqZYf6YD/JGJ9V7Y4cm+mE0K5HBZSYVL45cxIduFYT2zBD7
1WkhtPH0aZza1IM/8xDW00cxmM9qMd46c6VmZrUxg+E8geZMTMhzDfmTimmeCzDWdtHAGSxURtT0
Zp/4PjJtc9tHkmdHZN2/jlH55gTpg1mK02CiaZT7p7BNdw0anGTgmojbZgOSDTRNdwoBByJoA4xW
p4aXlPTApdrTau5PqPJGuquaoqeIO8KMgw8NNIDsisB4G9vhjWzqzLVS6bGxAdm0kfraZMlHD05P
q4ZX/GVfyHbRxWrbqYv2Qs8eRmzkq1QufpUCeHkEh6lLUFRzPu51QsS2BcMAaP40akfNtGUAEpha
sw+EuJFpRIagTX28b62vRm9AU/CGJWObqPdcB/kLQNmV9J7ISzkH25Se1Da/JaB5XGXqjbXuONvB
dPavWQOgD9rQvhiMFt5+glh+RB4RkqNJGvuRUIzigm8YCZ8FNl3ljix9KjtUhVvjQ87aUyL3L4If
RdfvOUKEAekzfXJq6ciT7x5xWekKYXHqg4tCMn1hqNs27ndD4W+aXdPnm4bTwkOCnj9jh4PL2F5E
+78HBWyVl4gq1a4lT01uCBYbnFNSwPoUWsJ4Sr7pI+7e3va/0pQI5QR9Wj7Uz6ZoT6rTXoWdrshz
uJVt8GZk9BuxkBHd0KevFp56+KRFt2JohpQHnejPiWuDEQGw8TnNhlrpadEMa1uTERiLrU4/Y+/Q
Wy6yC9GjNe2ASKZWxe0ins2WovKU2oMLh+cujYfGrSyIgLKO4EjLgofCTL/KdqjdrE17r3IEiZGY
DutQ3ney88vSaESOIeTsPOiOWkMruxT+m2i57yahbkxg3lbTnTWqd5BTEg/EnSmljIZWPihRtFMg
d59hECJ0CiihadQO607jJFucRiJPJh7oSuYJ1XIw/Nu228V95mX3TQYjqkskeaNqMBuaOvpFAHzr
w7bnBUdL8uZ8yoMQJwUQGb0xY2f77YOkj2A3HfGmt5DGRylC9yLe6sbZBB1I0SYio9hJHC+lRFAz
wJEijPdyWeLmoRFW6fGqCqgICFnOqFgnu2zq7D0hk89WBLyHN7joyk+lpW089tyeBXydODrpUkHC
XA9DMeZyqaJfCo8fD3cSqibye6aoOgVR8YeQ0dDVFcGwkvboNzZBJflvBXKdPdW4JBQSwfzIJp8z
P4ugOpo0FoM2v3QOg4bki4C6OmMgeqKt/WQzaLEygjkrQh0+RoMeQGJ3w8V2eNWYo5fYYk4Y5G1u
EiAVN3BUq+dErbg7+pVZT/Kd0WUDjfE0cXWbNpiZotsIoj8d9ez2aBQzIcsY4L0N/aNR9GtFNQYa
VoRmRBZsB1NcpX4o95GUXLWABjmZtLlq5FuNylRVTT0N2rDbYtLWGjPzKAg9mmHwG74V7NQEzV6o
VNwBXDTSH4p+71GR7H1TG0gGbhmtvGQlGDMQ97qborbdTUZQew1ETKePV/FknGvhoE0VX4Z0IGr5
FBHMmlOEBviI9i4p11gZr3Gn6xs5r16BLBxEPkF8LmZE81ulE1w9OApm/SJ8LHWLlhAaKJsigVvJ
Ae3OIgIziQQ9t7eIlgyiIa1+FZuYe8wRV4jxHgsQkF0/ktluqhtdGx9U2TxVMXdgyBlOdEIlGJX8
Miy/89IW4nC2DhVzG5nD2zQcUM48pihSXXJBqnWmcJ6IEr/gxEA2MtFfN/EqteNcgjeeJch8s7Zt
BT3kRW2OkrIxCTxyHUO61wt90wG4nR9ShQsHFSvUiIB6O9PlSP9IeLBJ2hF04GsXar9VUxo3vtoB
S8ZCCtGQ7mmagrejRWg4XP2FhHeAhgmxiSH+Fdr4bRTCSEq0P5rZ5q45UO43oCbx3KSEaIAXVOVb
ZMsqVDnLS0g5dSWHq8Qy1HcKLl9kKJfHLmHUWmXgfiSqKFGVXwD7Mg+pDAZKTfHkpDDmD6wjasSe
qjKwbydb3YBLqwzDzlI6m3ZAXK5AzTXQU9qXWKnAUbdHKeJqK2rdbdLyMU5z7EjmATCmNxW0n/vW
IdWXIoVrpuG2J3Ecaud0MZGwl/rnqDgfZTbFHkK2kstU3Ky8f7Wa/gOS6G4ax5WpKm/FEBnQknsQ
vZgv/KE24JP0+YpxELnU77vEuonGxpYRZ+fOFgygVDID2c5rbLQk2mfag9/+EroMqhuGKAliJO7I
lu8NYX5ODf2kKya3btCS58Q4Ri1bdyW9jq7Iey+M5CuBI49qRyqmI/JNEI6/Qt/o0AJaNwZUCHCJ
fZjN04vt/LJNCZGIOrP4snZYtW1MA5sGJvi6wIvVwhuh2BJz7na1YLwh3Eplfs7TR7B5DoOd/o5r
clWXobYeYoWeWKewqxrla0k1tZV9aAKAnRT90C6QDe4INCe5te4r+UVKU4ZahLr1B5h7g08YXgoG
rbLEKujaj7BCem9oe9oXTZ7SwOgt16BVSe+rv5OTPS1pA+pwSkpV5KyUojP5GvIQUkda+Whz80pT
VrYdf45W+BIyTjmOIltJHWzA2FHHvTU+F3qUrn11m+oMSOf4UPGgBmuTHJhCFy9JHswVanr+fsx/
zTHrFS8ExkpqhUoreXXSNsZEOprJ4zDw9jZI9d6UPU2OzmwZJmwYHg4JiXYsB4byZ+mTkZGE5aUN
wo1GkMjGGYdjmai/UwnDbhhDfp95Q1X7gSLpkQHxYiOhUXEr7vi1I1n0DR1upb5vLvm4caAAjyPl
dvRclecnAXS2AltghRMhZVQrbvD+pT61kCj6LPz0JFsSUPO4JFnINxh6ippdCGDDRbRkuXWhfvYa
2Kn0UTGtnMQt5c1SpJ01DdRPHNQ8WvlZFKBO4XV/wpt5p0Xdbyo1vEwghyH7JsmKNFgoBNNdHRLh
eh14m3IrYjjM35HEIP3u/pBvefEdIpYjnlEKQedZZz05ynAca2AkcObIktfqu67W33P+WSBRblHi
qFtpjlwOy/GUGjLU9ygXmyiinybT9i/L/ol7FBkIovr5cWiu62Dc8jlGwUUA+DbcEyv0mCiq5JGA
tX3CSOq7feWjHvp0hufK1p6pbT9YmaC1iTDVmFCcEV2NdeKYJg7dVB5RvkaDl3sTkS213qpGXvMq
m+pbpaClytBMULD9VXDy3LzXblKaUDLUtZeOcUsl6DuP9J+Zp+IEp9DQH4LJ3CkpDXQ9IJSPpxMt
AEh79GFtFXZrJTSExpCEKVhdnTC4lV88eH1GfnqclUPY3VKdnppZ46eJe2JRdPklrAlqGNWCPKj+
AQBpukHDdY2t7sSwAkY/Kb3oadB6dAJP/UxuHbV75T3I7XdLNE+NzIWZGE9kX9yrZu7pATmFRABD
ASdIdjw0NXcLti4U4rtGk19Ea/yWrI66Mkq3RiO7LpYpxsS8/60p0nBMdPtKXJIKDjgPAGRwM7xZ
efXnzqstBacJUiFI7VOimhOFu+ajrIZNZUlPKZHErhVq/aovaHjLBmoGn6uFVozICweruC67hp4e
Cr/9netYKEIxAaVE/lSLeyvVj1pmNitVErSpcuT3MoDqIZYkT5/zeYWjrLGCE0UfFx9hFu4AVxzq
KNzIifEZ2jV1qppRQJJUiVKMtupYXhKTQNG6SvdlR2SqkMs1qvD3RGmQi6okdBvROk4YeI5b9G9+
DjjYWPMTjiK8s6L8/+g6r+VGmbVtHxFV5LCrLEuynMaamR3KM/aQG5rUwNH/F3jW67Xer/4dSkCD
EjTdz50gCauz0Az8nVwjXiF6DJX1FLZIKMLwzyS0F5MoocEt4xct+4lnonAmc61FOmwsZd6PeI9t
rNb47XXt0QyS51KBrKMAfG/D+ceO85+j0d8yga6atAXcr0q+c6Lux0xdyhR6Xhi9MYR4I1g1Xnll
v3Oq8WdXzbo8nQe5VgQwAqcS73ETth1j87lSOexB8eKNNVKa1ROTAHiTakL8M3BIpMgacS5y4pRK
56nwlQ2Crv2YInXWJRbSgbiYdOG25+/bsvTXhcLkTrTbRCXfk7y213+kU/12rPxXWFVwLc3yscCt
sfUKOhe3Jm3JabHHO01CbUPy42E5odU2qhM6o2dT6yGno/xFZXEYFbaEMdmgaapT1OtEz9UI53yy
rY0OpooHV4QWRKi1vm6nISUpMcl2U+SdUFC+ubb8mU/TtcfnC1jNvXCH3NwMtzat2wSihIPpR3uz
Ttee6iAca6RFpdM94qU7XGunvXSsrYO9Ac8fgzzKfO2b3F39pPcHMh1w0YcGPvgdJut8qcoKngaP
4o1HPWVlMaLjKhYXK3/t7GxDgOpDHbff4x4IfL4Ep5GIKYgl+i5yuVDQT9xPebinIv499Np7KrfX
EKN8Zgno0HJpbEkhOuV28dzG5o9icG0mejHDWvRUfoDLk93yYBTJ80IViHSKMhSPqwOzsWdCtb9X
bfqb2e8LKtD2iG0+6clTuEH38t2pznUV/mB4AB8jZogSUqg/awA5tUHYSjc62dYvzAMsI8p66Wgx
ZJAR+ZDaufQq7Z655m0oqO1OnbcjL1tsSsdVzOmHYFdMWNFMdp4dRH0RpQZAwAm2fqb9Zt67GtFC
2EnoH4ZJQzdZYFlJSFY0+NFdnygmjTgngO1r6yp1iC0enf3YFMadloNgSZQIIBEeEzU/1pFnGPtx
DOQReVyyqkcymAbDKp60scE03sua/bL6uQ0b+pT7ssnDjYeEAyP+yuRZ1RI27hUlWQZz+tPw3bcT
zLgJsHC9YVzLYDyWHpJ0RE4/XerIhg3/1LM67cD32U0GA9XODqn0YWLP1OZ1yutm3zNCrxXPsL6m
AJm0z+QLv3VtPiu7ePpMmjraRh/svfCPR2bnesyNN3hkPGsa6G6pbkfkHOc/tA5D1dJiaO8q4yMU
PjcNI+wiDH9Zqd2tKRH5G2wD7MDCxFkXfCeXbsmXd4mah2yxdoo9OHyh9zsOzN99A317pBMOu/CI
EzMG6VSs2sC8BRmm386uGrWLnN8umREYy4U+pXC+D/xX/POwPRQkS0xi3Y/pedLdp6K6Vqndr9Jc
PYsI9Dn3/WNd2ZQ0vWtmoib3/Pd6cDDxj+TD6OSP6QwdBFpB2XCoT7YeqXVTW9wRASnwqMruyMcQ
GxnJAQy/3TC4VtzW1lH0NoE6DrO3gxXFNmYTMDt0F0cCw6vwRM0sD4fGqN6mTnWt0/77UMxBi0Pa
70Or+KOSqbm0OG1ElLd1h5myFQU8YEcLfMCytkGsf09G7xJEf8zGApOtyUPzmXBWiS/oHtPnQr2G
VoK7kM8cLY6saIXEejW0eDkM5bD2g5S5s+eoFZjqPk1045YF9NZ4xzK7pcQyFORDGcnJ7qi+uL19
zxz7xdWLW1P4+Var7QSiRfQdjxEk7L65R82kryF60A3OpEOP2CEqhxSpuvVc9tz2JmJ1k//YnNHW
SSMY0smyPUGmHGWeLLCwne67bxNK/kJRqgx7wBUsVJC4g7irdmAOp5G75IvcX2eua6Bo6l+MHENA
3cLypS8raFUUrJzqPUsl3i9CHfKROrORO8HRtI9t0XarMQKYaiaKT56XvXUU+XjalNpKQHpo8jI+
Rmk/D6DNHw4SlxXVygi7k6F+0IsCYMV0fpUz9BT+lFRY1kamMXZtzw01S2iy9V2ENLBjMPIYulyV
oqTY2enoTvr7Hn3dGo5KtQ2Eg0v6COzhzok1naTil0ydAi/jgsEZIdvXMS4VDO9WQ511j5LM9E1D
vNFsyH+iLn+JHLnOO+o2A44ahqKsyViqOqa9xPGDJ0Is7XAtu0S/tErfFYwpV6OHcjqZSCy39WtQ
2dbe1ju5wyHyOMnUW7mZ2MYmgS1TxMMhiuzmpKi3Zz4E9zQbXl0ByVRvv4Ga8f+LCeoPFdkwadK7
vKSszrwVn9rUJXql3+HFgIuEFMm59cBPZU3RvrIGDVEsfpB5UGyn1uJhrJrvWPRshTOPP0ukcVN/
dDJ60jwpX4U7WQfPLGEz2+V4ZzczJlRDpyF+Aw6fl9WMa3PyxNFubO2Yy0JTNgLshkIgNxrTLNd5
LfK6WHuGCNdYrgi4nKheq3RNZJvAAGq+Ja/5wFtkI7ewldfO2rbtOU9Bnh07vbUuv21otO4hTTII
TNz2yHxea5dvLB3eEj0RlZjIpVsDknH9/uYEDsTirDhj9TmcovJRp4TCFSVWIf/KNs4a7L6bmuke
721U446gkR7UmVGWB9azdf2qXKdRf7CZuBMvXBCx2tliD1hs4RGzC/pLGRPeglb2TXdt4t7NcNun
481SqC57r//WhGg9oQHVe0EQDV10ex2SiUbaH5uUIMo60a/KcruN53d3ERgqhcPAxBglGimbu9U7
/s38RGP60OudRvi0jwKm94ndEAgTZAWf1qRCZxI20pGwKbiSnRC7NW4kVP/VxR5buptBmEeMSsqJ
YYXDNWdXxvsQOW+6+acfpnesZwi3wCjckQ9T4+o444TUocM3zLc42jbdnZ6joAAyxL2mQWRC3UNT
/b0CY3ZJ8UnjftvE2o+gtv1tZ9QEriVZeQH587b55JOOZ4PpAHutdYORDvMcxL2MWJnX7jH2sdd4
YmQbHtvH1ArHOzfUwTaY+tgCSo4XlcNOwwseHvJzq+X6rvYf8LhgYKiPr/1gHKZGpyo81N/aHkTE
Ve3ajESzHlRgMFDMJz59dImb9kfuApFZf8w+efCZ7TMJ5qnY9wNUI6YD3QAAHQcaY/ZDjW78GpFH
opWEWRPutFGN9l6X/Q8rItcrDy9ZB7fS7t6VT0G/SinBw658aSkKkPcW4PsrXIof1rc+ZHqY4t6w
RaDzps3qtdgbT4NHdEGRpo+aXeGe74xcclNVrkqoKBujZ87nzZ74TSU+dEv9anudEYurDgZ9z342
3VZl/gvuBumVuJ+C9zIzNr36iW+UclXFKeUXJ9/HWOBCNtxkWnoodAKd69B6kE2Q3pUN17YlNxE/
8mqsAuiBgOCGDJxt3Cp1X/lbC/bsxh9s0ja6t3EsrzxhU0bB1squkM/VpYAHUu3GdBbstsw7CG2D
ID9V7ykiK6YK6bOpB+E6lpRe49JJeEXhJI/K7ipclLnab2rt6qcWHUBfdayd7Pu+AWabBvHb82Zv
FpupUd1ArOv5Vwx92kfB1FyTeeFQfStg0t4tm9xcEmVE5aHKXL5tM0fQhMOhgP4IJ9ekLyVY3dcC
XPzrftxUkn44rIyXtEtSrgP91mAvsTFM01tH1sF3XWdjT8EtSmIblRs17bIp1LYOmcgUCh1EuqqH
Uh7l0Lz0XjXtzdRKtn2d3w9QxsCOQeesOpd7bh6Cjf0uw0d4AKsFiWMIRx+LSh+bCqrDW6tuuvu+
8p9ywQ8qpnxVVEZ93wZtRYb3zueh71d4srTAG7iOXetwpMhPmbGNh1+qM3AR94Dl0854tVyYhVXz
s5I4uaDoYihUbIPauxYgYptqsps1g9ZtiHSwB2LFM2cO2lAfaT1uQrdviS+8y+pu2GH8DXMxvA+m
6BK5zFWYlu0ys4rXSsuoxxjqziB/gEHO8EGXi3mU5z8YVv0ou4wyjBu95iP4p81zKcJButbGPwP5
wWloGfeJY/WbVhTRTstJRpCG/8dz4GgW7evQ9uHKxgZ57Y362mtG+mdrercH/1BbxGSnfzyXC3Qq
8t9yQFurey1jP40QIzFGJ2VV3+oMMkXLxWU2L+g4TkENwycK422Y1Lh4dObKC+zfs+KEgTjuJE1g
WuvQ9M4mzOsc/GXbR+4xgPJzh1DxmzHHjEeVBtpe8gN49nuTI7ZER1RSfN0NoY+pTZq/BC44temR
UYQXyJ1bjtfeAj1w7PBH/AADhV5lHapp25lQ9/v6MnZZvoeWcRz78EpcCNIXahGZMUDV8ThnNI63
Qjgf9TRcbLu7MkrFtjg+ZSEtuDo1CEHNLrM7ru55dAaOcnXT2GY42xRUTqyDdNqjMZCDXgzP2jgZ
lw4ukAkPeFcmh6JmiNsG1oeZWd1KuM1NK9uJOlfGw4DfzUSZKSE91X58asHSqLm9mXbbng3CYtPY
H3da2wabZirXgR1ztSSPOc4M64i+vqz32Cod4UzyKM90E31/9TN3iRMLB4vEae0jcrq3zM5+tXU8
cfWbeyX5X+yE8ELy1nfu1PyMLIqQaTrL6VMQNIuMJ7P0o7WNRRkVBhBbh5+5r/sdxCd62Lu0Tb/x
/z95v+qqDjYR9QLKtBT9m0BfaYpplRN9DM3w1JjeR5W3N39snkEhwrWZavjkewRnBThKyZDpgG3M
7B1wVI3UYNeGkk3kgb/qikky5ddBnb3QOmGU9ssIlb+WAp7YjGaJFnk+M7V8Q+zOsR9czB/uRmvc
e9xBIir3BR136GrfrS75g7mZoPIsh32pQ2tD/h7XH8JrbuRMUY0W5VXaOyPkyUmfjrtycCjsHvdj
8cvMfLjpw7bzEyh1ul2Ry4DutJrjZ7QRgl1ovHvmB4Cmv42n4DJASdsIA2sEqNeJ1OH0BvHd4EzG
Kk3iS1VqpFZaxdlFrZYJWezb0dG30OYcRhdq3Ql3b6ghwm2skkSwyCeTE+Owxu2f2Xc1k9IIRSfp
jjHC60C29PD7sUo/4lLOplPt0RIa35tUTtulisPwlknYnIE2qldjioMTlY310JA97juJsR088RJX
9YPVEQSBTTUfI9moAq6rT7UcvbdzcTOmQhK4fJ2MOsFVVnbGU+8R+jemf0MFYjUAYgyEO8Gc2stW
q7aquraTbpxE0e+U0KKNzBiUVc2hFAbjVmrCiUj49wax9ePpkhR0QGEsxVav2rvIJ7g90oldgHFk
BFqzDXINuXL/PR/qbd03DAHa6EEzGPQrUb5HAHoyJYwyiLRko43mm9vKq623hyLIx21rMN7N28yl
HmQhFspxZAnVQxtZvyr7FFn0muQEesBhfwI4DqXtIHPvgw8yUt4oftnSfwVB2Q/EwKFpOVlMSuOI
YcQQmVcEK9dY6ddEdbA9jGMV5cXOoDzgFu7DYAYzlYfhaCUJUhzhula1eWuG5AWGJcNRfKictkeo
Idx7MVnPoZU+2fQpO9/r9lk97YPKuAt5kiMWXXclABnRlNs0pRpJYmea1CtTDtYGGiVrfsRgp4IX
0xRUzdFyJ2W8H3tj57UtoxKKjQGZBatKy8/2UL+Haf+eNWAV6bQy5FMuu46bBslfWH43Y/c9GZyP
ri/x6zc3lp5Xe8zvwctGjBUks3Y3/kVJFsC+EjXFM+1qldNL7HivqTccdNM6ypihqtaaZ+x3kHvY
cHQ6HohO43er8x/D1rZSr3hgYA3RB/bOkTxhdfWrFtgGZr9syyaHLTtS1H10PSpxeVvepjDY1ONk
7+PW+BaQwypl8CPuZkZ8Ep81BZECoh0pEMVwdgpyT0uTAnfhf9NxcevC8orhUQ/zqn+WPbWYNkIM
W3ruBeEYgXZh9VQgZFgF03gWXbBJJocUJZqAmJwtfFKAWf2d49dPllO81Q1ZZZru4bUPIU3vXwKb
8rIVICtw/GfVGgzYnA1dLgg0HgnQcO1vGQGdyE2wF3Os+k3o3UaDpSpJDR0S8+oaHpmh+Aam1Ny7
KjzMjzxwgdskMmdlxwJtOlKfUDqP0mrunXrw12CNTLsJrVtp0nrIO7fZCjg9yof5OLQnswMNjoBT
au03Tg5EPVJbXakaB0l4qabHX6vAy/PcYF7qHSnB0zcmRsVzbdp3Rvda6JTAcEWaFel7DWF3E7gM
ShgoKtQqMwyIn1SC7YQejRQHGP2GzU/pG7uuts+d5+GHUpEMmdFnY2jhlRQ0u/aiKru9GGXSXShA
TMB6SjtAH1GrRquGY9HY1VNqa9kT0+r59bKhbNA/4lPEY9MN8YIM48hY147e7P/upqE29FtiDeV1
2QQdABzCsX98nSRVUUo/7g9bZ2qqJ+ow8gm62HOlY96xbLKId72XgX74bDC3ygkw3fFp483XiSik
o9JXpnZc2kG2Hh4HSXz9fNZlgbbkECOoBLbmky3bGrdp1zDsHGxc/rMtT/y1ganPdWmBd9cI2yWl
oO1k6moP/d8Fc7tH3xbq7l/bbcYGWOkoAK3/tDeki4uFfQYnNe+/NudEq91HMIyWky7b83Ikeip2
HpiL7CpThg8pmZ4vMoQ4VVaqvVtW3aDM5gy4aZsMafcS1FF+MiW1RBGpjidH6z+SgbDOkd+0a+EN
F6XT+S6HjnXQrCPIesdlNc2DdI+wwd58njgK1ZmsQopm89vWOa5zmfHZdHkrP6huoC72ZXknlRDZ
OIV+REGC5qqTxYHptLZeVhOUpxcVmN8KqfE5dP1qSaN5Xs5jcCSljFqelxM5AlKfFEG4W/a2qbMe
4fSiqsnLx2Xh5LLeZTW3FlZZcbzu3BKvC1U062U3jObykTdMDjUZzPTic5simWJYV4BaX+fJmnFg
PiD2FCnMXdtayZUSe7wr1ZA/AMHPzIGqesSiztuUUdI/ZVhqbhpcFZ7HWrrrEPXNC2Oveh0pN39t
qb5x3znqFk/42Xm5430XgyNWudaVP+26+iBUFrlkLW5+nxa/h0ogG0ytdzFBZM/98k87MKIowFRA
OMp1r1d0HJP+EA6MaFb1mWoVlNwCFxrbTaEfEE3McKen9VTuY7CQD4CIk9VO8j2vvUcPhv+vRKU/
fBHXbzpzAkZvTfDDBLtdZWk+7pIqIholMOQjYfL4auYeXdAcuLxsi7IKSeWkMfjppXxcdhiR4dFJ
hNV2WV121AnFoTTKNYY7nOqzXRUNWxeK2WZZbecTlJ7pb/vBx1Hvn/cg67mEPg2O5ihZxuup9vSd
Zhm4EM9tlvMHYIL7QTr950dddogm7PaiAdNamiznHzQdnn8fg/eXEj4bivTD1GfERQKBXkkLKg6d
dFIiQav4wm2mbVttSJ8xMUjWteG0P4tcuzedSkVgxI+TH8Z/ZOG8QfAObso1fSKQW2SzysupqgTy
pInSOnmm8ndMXnvu/8IEF7f67yrsvzslVi6xs0U9wB80ZdOj8Cr3x+Ca5TqK1PQUGEm5C9wCu52i
6e9g9/t7UpvDK7GmzcaSmf4KozDFMCl+kHr2JCbTvLeqAqMFy1VAE2CBXRbLey4cgKKozO4zpk57
C6+FS5bZ+b6TuKTkAoCryNR4yRyr3VsCVoGwAf872yguRjeae5xtoosRmO6eG8U7ZxlCgJIOl7vs
TkA62VdI+w+Wk8aPjEYY0hme+zvK7/CVcN9b5uGrpo3Gp6Vp4kwaVZn/NB365l9NLWTOTzoZ3/u+
deh9u+wZ9lR6Jvtsr0K8TXFbppyxbKPgue9lpeKtIi50U9U6qF+oHguzIVk5DaetmUzqcVkQL+ut
LewkdsuqMbczepS4kVU5+4qujeDulFo2rj7R0Uzk8HlcnFJU9s2wvgMEf59I88Ooiko/XP+Htgqw
vUGnxGzQP5SkqMCxVIiB0SU8WrgKbyDtDNtlmyr98JHRPRx9HDfBhGi3bPOUtVEj9kzLmorD4h6L
ssOytpwIfVpwSEnPg87MOZaFYzshwc3cQ1/b4HPWQLmueez+aQf+sTGxtrsum6rAF1i61YeyJkJ9
yPN2o5sKdgUFlHanpTb/HXGQ8RY1InpMbcqoZZnN1eOxABFg3khtMlt/rjeyxoCPOu5ny2UV43xK
TfPi6xTLjtKJ2qsLpI7ntI8NjGquRjjqh6VwL7ScD8GF+f/ZGDmuftAMSvzLgUvDZbHsQIcKHDwf
PE0V9PEscI/RPAGVcW3d99R/rlEhobXgGviTqmEDyOOUD2aFUYUzoccpOwBHyxMfwiyDxyRCeBNI
6unL9sILnrH70J+DebgrJbIYLe5oL8pTWeEK5YykTYejkNtlexczI1JddQPF8TAnGohXTYEuC4fI
WSNW2qnxuJpWy8t2JLlUDD1W5o52WjbVacbeZf3z5bL1a38fIFzLC+3Pv7Yvq//a5pi+cSxktlU+
NVRyr8ZTbI5/F7rePCYd33Wy4YsXsed8N1LEB3qVVT8B7d4du3LfNE+8tobRHm3Xsve+kcbboLBw
/cAD/tUuDeAzFB7C9OlPIwNfpjpPbiReEmpMhwkrQ9s21njycdkKx9TawAqn/xPD/Shl8TFWmHp2
jfk9chodBmnpM2NX2p26HUyjx1ZUB7pf6cqKDmEhmFq3SLt8s3irAuMH+eTaE4bZ5UmY2Awm3gQh
Yeh2sqjyW68Doo1abuw0JFw/3XDNCYptd+vrqLozZJ3vdARix7KLild/HI8UI8WboawS1VMYnoq4
T59CO/qzvN1k+vyDciivXln092EEyjDMB8yfAwYlmFYKN1C4kb3HTvJXiiXpZVlYYugu0u6g1zo+
Fgcas3QJQfJimYk9rJY2aDnnl9C00cDZp7+r/5xiaV5U1a0o8vLwdercghZsa3277STSgGGYjvi2
BPfLmsgQoHk9tvfLalrDYoGeelR+c+8BCLbHhgoI7DA9WZdSq29jD66aClv+8CZw62TIm7cyL27Q
PNRvIpovHePRj6Z3kWSJiAT7clqVPjKBlcZEfi5HBxH6lmKAIeNH9iy3L9CJt+iUZ3O50pM4zJlG
tUqIlt4vq187slwryEGGZ9lT7r4mr1pPjLiFIfXZd2MZ7JoKiq8a3OYYW93dsrYslibO3G5ZlbO6
yFYR9bLWe0wGXTsKH11XgUqdWXqPiYKJ+GqTzLuXNrUW6us8pyZaOw5teKz+Zkqv3X0eYhr5ujYj
5/rZmP/p3iBZwqkd7xHBECf55z0+j1dhUXNl8R4NlILTULVqt27hYT9FWSGewnnKkeg1XJ1/tvlN
124ySmBQd7CEQ7liPtS675+lmdZntCw35sTOi46sCr8x96FqPCxlU/jkHhfiednp4Gq/gQdSHfQK
nmDbW9VeePBd89aKviVh6W2rHnMEMx3QUSHvJDynR+o2FO7LlMOyCcpI+9iBr4UfomdIatWt81Jw
ri0E2ew8OFa8qdIcARFMgWeqmduBcz1YjuU8T3VI4dQzmWEismNujqm7ZbfpatnrWSCdY+uFZ+B5
DEaTJL+vGre+92CsAaHXyS/pFXe1SJ3X2qo8NBURdiBTkdwqjQLC3MD73yPBUhuK6n78C77I55Eu
Pda6GhvzAWyJirsn8xeVo1DCwDN5TMMQ3yijLYFIcm+vRtc8pTwjoMMUHYh2Wp7p39r9WOjevc3v
s/WyzHosc+LvEl3zXobZsgg/3pWUtr9vunAaV8WcwdB5o3EB6swpXOK6NW8SMPgv1bz4bNfWdkm2
hfb3iGVPO44kJCs7JIIQcTsY9xZGYvfkWl38XLl4ViQYvW2X1WVBA9tzuydG9rMKCOOhrwbLNhoY
NuVAKiDqGAadTTJtH51ckdcXFatimxV5+2om6e/lrzasP4mj4veUa5Vi+kjQxXyMj1XRyZ6PyT1q
CnVqN6+TNcMHKvywxecxIsiNlekXf4+RLryULBcnJFXByWjH4ATkCb6lTAAJmYpol/FsqEnDZpdY
dv37JYNga6N1yS4fZNERUmCj4yNVd9Xw7XF5Jkd9jDBhWDm6z1LMG74WbZ4QAAzr9WVCSLvtBhLX
m2SwzqUws23ipNoNkfxVcRW+O0n/YDfKuqFbEMDizf9pGhbddRm62vHwUAXJ36b/Oqs96WSslzKj
jPhm1sL6pod19RL1/7WS9G9G75qfe4zgv/b8+5gqqNS+qUNIKJPsSRZv9IFnLIp/AFHd3i4vMwND
gGReVEGKw6R/1fHtOtXZPF9bXgo8aDUyVf9367KOM3x9N1mUrINRuxNOdEIyYu9zoOI7UHntbtmO
8J3i6bLRKAYfX+S5NaBfIFZLq841OuewNGiWrcvLZSF9B6zM69JVhXPG3/bLntGIfnZBHZ9G+vmH
iFvjkA8U5oxCiodQGOJhecUo9LUFTL372j6EkXHwLYD75dD/bQvb9G/bFu/eFR4HHbbDfnRZFg5G
n1xHhb31ZIF3Sduh/V5efrVpRuCOf7dZdru6g1lLT7BMAs0wetEwfz8J0erUp+eXpgbja3m1LJqI
Zxf0pHj1ta03/VFevtYzd8p2aYGP2XIwEkecmv51HsqVgDRN49Jd+WBk/3UOBk7eWoyDDr+mQquF
XV8fJA8YGYiHSI/Fg8xHD414aG2C0Sz+e8eh7THw+9paWZa3AWm1NsuBywJrZfHQHOq55bKhUfDD
XIYce3QaBUkztwm48UIYglwtq0iZyn1j4bS0rJo2klENreZ5WU3cZMMD0nypAtN8yAr7ZdmsErxb
W5sMuXQU460xgHqZQnjHZa/m6FeSNKdHgrLt50ZMn6cOcrs7qbSr8FPiIBCPcYuvEPPR+WMZOW6C
paNZ94pcpZsZkkzyfz+tPX9ahmHxDiRpuH192uWUGZ+2aDBolqj094sTesHjYteWEbzo2Sz90x19
9lP/WpVNjBItgEKz7F12TENOz76s57r4kRu5OCxrYyFPdJVIfHJjG6SMdZEFJskD3m7DpqGevR0a
b4TKFBfrEKOC+5KhENFJoQP8UGOftbT+PNCzYrjT0p9zPZIHR2uSB/hmEVML9ZiRf3HGQP7UaYN/
003efgwGVEdB8CD77FszbxYBOps6A05vu8y/Da2VrinEJ+dlb+umZGKM2WtkwJ5ubSJ2BqX5txrR
2E7U6bBbjjJNRTmyS9P7QMuD1yk9L2/pa71+xukVBHB+qzBNAXJroe2X1TEbf0zkzuJh1VQvTRRu
l7cMWrAxYyL5uutz89VGNZYl/qXNLRAPXUdcTJDVhaRs76KkA/aSGm4IL9R+Hsfcxm7on92DBofh
65BpmkY6USz2HR6tloPqJO6fo7jrnwlaonSYQw4NI1axvCFARo1vXy2MLvymUiu/LO1JPWn2Vo/Q
clmt5xPOKO58ruUYVRfOGk+RYB9Yzr7txvo6CPT2DACg2tcad6uOSWZnudF7/NjFfflOhlMBTzCa
swZs1LZT6yP0V+k3x21+BZYm3rPQhP7iyu+W6chtizPhmWqke6kmQ5KBFHg/U01ulqbSB+czle4/
TTnZcKOe8CRxavU0VUG/Wt7PRaSY9658CyuoipocGIxpmXNqEFVuy8T1bxAHLkvTNjV/9L6OBtF0
DT4UFZ3lO5ShkmuPedR/vkPGHOrzO5QFY6rlO9Sohr4lQv6CvtvvQpnZu1zPpgPkgGJjYuzxbVnt
60xszFg3v9lt83fvFETWf63qmSkPgEbFDrUzOImlpa86OekbfdTre8jw6iiNrDlgm4yPqJbkGw/f
vO/j2N+gQNt//ObU5Nr00Uq6CUzIUwTlHD0FYX3fUM8sOwwXlCXeVCHjPX5ZBfZ3uarOVOaIjJpf
/Wu1w+SZmGG7XTMPoLWUakQdQQx02BbufW5Y23DQkjOwkb/Oqbtul+3SN+ECIXQWZ8spt2WriIyI
Oo6wgoTgl2DwP0+gjpZnk6plzPF6nqefbRsu6Lwm0wgWT1mPnzv7Oja2dd3jSDDvWJose4PeLE8A
CLjopwBUOIHt8jpyLjb1zYs7L5bVOFfuaSJccllbti8tjAL8CNDHw5lapEjf52NVScZR7BS7mNSb
9WLAjtL1W4XR/3MSQZhsDHgWixG6NzXf3MDPnoHT48/tVe6tO8NsfuK2gdq8f8dtnGcY9JfHqLLD
Q4R10N6Pc/GcKUCOVtP7d0vpawyguzcd16YNNo7GPdapJKB1ebIbpNa81rrxLaozhaUOQVmjCG5O
SoZKanjZuaukIgPEGnHtH6MH5hiIsUX0iKxcnS2zdR+deWGb8Bad8nFME3d2FOsuUDBP6P/gWtZ2
Vh/NiWHFV/uuaZKd3jJlW7Yth/UxLPwx6Yr9srrs0JP6A9t65+6rmQeTymvK4op4033MZdhc/V5b
fzXAWYahWTr+/jpNY3ly306I+paDlh1dlwybLI9DJBecaNlmtGIg7DopjstqX4buTiQVbAidbJwg
cm4+U7rT/6PsPJYjR5Y1/SrHznpgAy3G5s6CqTWZSVkbWLEEtNZ4+vkQWV3JZvftY3dRMHhEAGQl
E4EI9190DiAAEVbD4C9QqpHXIrSi7Kmm3HUPmcq9wFBfVnVjvOSDB4HNOSt9qB8oXSDB78k/gWHJ
q7DM2dKINnEIgrTaw7mCtsxYecy0pTuW+aZu0zewwFDPHVedK7IdnrshNe519b0htwBxBruKDTJm
UF6nzqzMorOsB/Jcpjq0EG3XDjd/0wZV2YkIKUXj3knfxXDREhiKvGHR+vE+YZzJoCJqaVFabQuR
tK7ePDhU13uwuQCuXYxvkF/sWelQmQ4p/SvTBBSg93q5Ra57jcRc1aNycetr/xT9vk5Mcr9Hiuuo
OXUXtaNWPU2Av0def97UNwnu/M11Tu+BfvS6jdcN0QFmY3QwIvfcJEO7Ro4lOtzaxdm1regpmHUg
Gxh+a05LZvo7EVdj+y32AObjz3BwEyM7iDNxqIoBTRU1bjAQ+6PDVeSg/xDrVrDOZC/Zhh0+lNfb
3O7QVtKwUMJJu2+6vziIe7EoaO/+/a///f/+77f+/3g/svssHrws/RdsxfsMPa3qv/5tKv/+V35t
3nz/r39boBsd09FtVZNlSKSGYtL/7es5SD1GK/8rlWvfDfvc+SaHqmF+6d0evsK09WrnZVHLTwa4
7qcBAhrnYrNGXszpT6oZwRQHevHmTktmf1pGJ9OCGprZo0PqbxuJtXaqti0vGOC1Yog42Elhz9IS
vG9xJwWdw0IFk4B46YWRfixHQ7seklE56kytW2rDfNaoJelHUPn5SlK85u42TnRQc8NAMwuQTM4D
kqJGui5SuzsYadIfxJn2+2wagXJKyjIO3KnP1uTgqsqmDprsIQ+A0rr68CFyUnlj+M6w/OdP3nA+
f/KWrpmmbjuGZluqZtt//uQDYwDH5wXW9xIb14OpJtmxa+T4iLvFdA57u6K+MbUUC2PAmQzYRo90
yHT41RyWDrKBReUeJIqb80SXDQRv+urBCawSCQXaetc0gJPKrQ+r7484b8pvRVw2uM/4zwVw/VNA
NfxZVp/jqG6eNEhT5wgst2i1mzo8KC4UQxHGCkWVXpMQz5+uMeAeLLy4KiHvN8YzWIt4NlppvBO9
aRZ9uH+ff7i/pMmbrikhWroKrqeuWyPWUbUHss///EE72l8+aFOR+Z5buq1A+dL1P3/QjZ3aLFi9
9AcZkQ69GD4/8Ql7icOHaiBlAbEPtTzxGd+6uwxZ1CpNt9dxftXAFEZHdOvrY7knrQMfNuILl5hD
g2nm1NjaE35YnLquPp1a6q9RuWH+aAvWXYWXOxs0q7RFa9fj17q+Gyry4SMGMUs5UZtNk+j2o+Eq
96I/YZdDxlzNYXK65rFE3nhWtfb41a2ix54c8yNzwKcbxsAPzrKjATSc9TG6paPR37eW5e+bLj+I
CJHA4f5Xe3uPzzMKfG2eunethvIjMBdt7uq3IVxa6+n1UlXSy/nI+mSdhaA8fKRDkLAP+rPsFo9D
rygYvLXkkux6+r940qtlLYbGkN9k1P/XgIXMa2gOwTGFw3rRbEyCgsxIMEzl6r+763R5qaGF8M9f
DcVQ//TdQGHHVGwmQFNWNMOEpvFp+rMSKUVEC3mNnL/XLBkqcye3QQrEJVA4Xs9N1zB2oK/lGfAw
UOqi6zpAdF0PpYHhbgdVvKx8TAeTNF6ICZPScbGyax/Q5DSXuljbrjIJI3AxzZothG7RG+Ia/OA4
/VK2yuzoQ+M4irOmap5Kqwk2t/YcgejriO6PTjEeHbBfF4nQYQsSjtU5U1MWcFGA1xscqDYZX8nO
JxsfYPxc88rh1elG3kJy7x8jp7sOk0arPSQ9Cspu6sj7rgrlpWsgr2BPoWgTByC/CPrYiXJtE+Ft
sOgQbdfB07hbeLuzPd35003Vvt2zu7ZPTl8frUo1UQuj8ixF3YtesqHTITvsMUJyULydVmRSmLxW
WnkM0Mv52jQsizapV3tnl5kUsN6EizTAKHeqvFWn/7RWGcm6Gkp1IUIxTHUgEudKSw7ORZOHb3Vy
34Z2cj9g1nIPV+apzXt56zSZZd9pZt6vtYS3mBgiDvU02Dezp6bL5O2t/TZW3JMUKjeQjOx6vxAx
YJST/HJmjnF01qJBmfcVPh+5Y4RncVCT4MuY6MNORC7S4vdu9CoCcY1voUINnqK6u7V9uk+fRvLi
nx8gQzX+8gBpKqxGR1F4hZmG+WlyjcC+J66f5V8g/ya89FP/ILx7SM5TmModZ25URoo/4G+7n0/d
Iqxz460CGrZDfZX0gnNCdqQ9iyDi9ThXEbNciVDqG8oGbn9mvnDzGcDvH0Vmefu2tI31oIAYdZG6
7jATBGmrIa0878rBXBdh8xKwAmCnjrJIzfQFUgy4BVB07cVOyZqINlPJnFM4SMqeyWwlonHQm7uY
sgXSLG1enQcMfHSgz47+AH53IX4ppu0UCr/pL0jQtBc3a/yHLgRpk3ndRYwoEbcGsxhnGxEWlmlv
u4Kvjgjh10180aBDDGRM9xgbzmvNHo5mPgzHsahzTKV8GUnsBni/bwOUnouuSpK/OLmtrwcH43kP
F7J1NuBA4fW9cvatCuEHOVYooA1w/KezcGpDKUQ9kMBQhp0VKc4WCXVlq8b+vYAfCCCCQB6IdisM
UcsDrzCiIBH7obOzzci6H6WJocRTVJHnW7bkJlYKzlg71grmxk9Rt4jR4hf1lVpNo43vYIrJ+9e/
iAOyvQ9RZFUHEd1GQL7wL+Kq3/cQIwIPQS+NJx4dwD/mRTHZQS/12Xd+/9QsQqtFedtrr323KVNM
o6LPbb7f5lRxVuiHtrJL8zg932BOo71mAWF3aFybodEdZCVLlp4d9w+t5Qd8qEb43PhgAvEayr4W
SX1PytX9adbvbTqYJLWBlGbmqH6vauVLajrpmwcifZaavrbN1TCcq1P6bVBD6xBOKboA2tUmVaIH
GwmWET9m2kRHal9MH13CVpZIYU+msrO0Vb3Vbfndp/EygynIt+DBhoD87fdJ7IXXlvCPk6mrVqyT
5GMubMqxfZBY3yB+V3bATA3I7aIRcRR+iaJ28yWYjOAhCA1jm8tg5/ymRs+0QgdkjounQwHWqM7M
PuVDOJxiyV4VLC72t/mPxLO5DEbmhOvU1zLatzG2UkJv0wURzJYRGIWrN+/oziPZp3jR2dCdamvJ
4PmLMi2+THkIMSJrlGBelyWCZig6HU1XZyIoLHUj2Zj4qqy4d3mSQkudDiK8HcpCXnVa7G9uTY0Z
dSttKIPxWYEitTIsb6Hrsn+k5oeOvqVp97YUIvCDMPuqtXSYOpkdtku/MOWZ6NangUHvh3tZ9o5S
UIQrO4Ccp7Ua/nNxiVR6kqYISZDShLbIlwcA1qwyXOulsIxvyOimP/IImpYDThA27rCWirJ/j6QA
L6KmcnEB1hGubbPykqFlR12ALAgU+gsWFMFCbiIoZ1OnFtQWmTxnKTpFE5ZBqMSbeb4RoSTH3c7w
JlmTLqrz2djFT/GUpx2LPJ3nRqVVSwzykkWAUcvOj1Egl3UTNQFxKhrFASch1MWnA6huI7tDdOzX
cNEoQqZbc2XrPRUy1wd93etlsPWD8JVyj3NyoTif2umM9CKltygfFqKji7J+7ZZYSCjJiMi4GzCt
2P3wqqrLAhGpl7xV3Z3XI1UJ5A6Uux6Oz2Mqy3xx1fAsDp701LjAeqU2iM41eps7ZSi/3Pq1EgJp
l/fqXLSpcvXVzvqQhYLV4YIWD0ipdV7+tTbgpjsgC8HyU+Amk9jN+KYk3/5mRO7JCMTm+qumD9nZ
c9BZmtKzIgoN70M09bHS0K59GQIet2jqG6Cu4MiZuEiFNOE91ANKDNPzVsRVuuotJN/F88besD6n
Vbtz9WrJQ5och1qRng0bTSzUAWDSVu1ZVtJNHGfSM/6I/b7QqEB306gw73DKKXxIplNvHIKN9Ktc
uaMG6tyJW6tZHN8rdXP9aeJHtl2brUoX5LAIQzgkK6zrwzt07tAGGlVyKxYE/nRA3KpFHmyhAJw5
iwOiVMc+zwz0EKuToekju3iqtShj1ioMeZaV10YgbSgTqkWEx2jIKwwBkkUA6fo+19qUTYvUnVBV
Ei235ttQX8HbUXTEidJPQ2VrouPnIOLXQQZRrPfRnnNQXv5BRhKMjfvDSmxEF80aUFo8GfUpzbjv
c0XZIf7YNzMWidI8K9ThixYHW8cc2yfZs8pt69kf2vVeCw/Q/98TL9HOvHxmcqw5j0pfOI/gCmdO
0OVnEaGg/apQWjmISMUKZdY2RYZ/DUNbD8ZbLo3xSoQB5DHUGix1Lu5mDuWwtdQJfQ3jYNkqWbhQ
Veiyo1saiGUMxqm0FDadkNXeefYeWiXynhDbs9forGko7WXFYXBJqGR1SuFcCr5bMblHpuDm4o4e
xSZ/GECam+0ZSnWD4C9DwqiFvMpqI+4k/iKtXx9GBNdX/7ya1P9mMWnJlsUuHUiGgRDNn3fqcLJT
D7pn/AWHyzuzLRqonlJ1hlcbbfMKJVQwNPVZtOVWpTDpx81KhKJjhFL36apeUtZD5tTSxQBskY4z
u3cS1COb24luGgkGjp4KGBs4B3TNutqJA0m3YpkZ8tdRkqpd6lkIUiBTVO3k6SCGiBAJcq4Tp7eL
P1wj7tMP5ds/f1yKLn9efFu8h1AbNx1Fh6rz+fOqQPMAUNG6NxX5OJDKCsihaT2hTAdxlvsxr/VA
rs8l1M3Nrdh3rQXajVOtLAlwgygQisphompAlVuLLVDmsRk1ldOns1aN1Wtb//vsfz6uU8tlbXjj
Sp4wIKQMbDInZrgT22IRenoY7cQeWoQRUOUPoei9Db5dW2dIL34afAu9quQHoXo3k3vF2ttZlp3s
AdFUiL4XcYDhhuuho2kro3D8Szw66clEaknHiOwd3q+EZkBaUz1oVbS22UT6th6xL9A0EHutSd3x
ruKv/d2MEGZL4j7c5gpTspmjyQc3O331BqZ8ye+VlQjT3nqUMit9SNWxOPuyRllLS5CryhAakZp6
cQ3DERGEzh0OXdgOz1r6I0zG9BWoVgpmzJ6+2dxaqpNgntlytRW9g45lmJ+WTzDPe7YT/AbiZnIS
wIqefoNrqE8zVJs+NE5anKvWOCYeCHvDCNFV9mJlXvaWsUvi3L0PwgGsSFQE7zwcb0AStYsmh9rG
RFpqWRlh+cW23qXa8t8/XYgt7Ms/f/9V8/P3X7NMkySpqRqqrOq29mm+GDVmTQmk/7PZs+x41hVb
X1Z+CKnHi+dN27g7ydTcnd8WDz7yJisRifY6aSy8S6ZeEYeQDSC959q663RKQWjI36WwmBASgdwI
XnCsNlpr9OeiMPN7xE9miBYPZ9EEPL9dthLuQSIUHbrqXMyyUfeiybK6dl/hzC4icehdJUchkawK
aH1nEaqut6T6Z60yIHIIOuTaC4tMJO9lcCEGue+XHmE78inDU9Bq3qYILYAHLaKAKx2/WhjNlg2S
l+3C9ZEXj3JQZytdL3deg9SpwWtpFU4UANCOvw7waiFExwg43DoQ3gOEPl1hTVeIwWluviuaa1IB
y4EUtV5T7OTJTLP+fVaKHhHjHW3bqF9aEHGccCkGSr18RBn//lMeQIS3NpSOR6AMe9GS8To63DIK
NbblO+T8kHiAdoMqqC094yfzRWfuP4moqU943dpPqKMkD7Lln7CKlJ7Vxu93MnUxSHON9KwMTbBC
TGRRdQrvuIIK7Jm5Onyo+IPg2mxcpJBD4XcZ9Zew2Im2JHdWWZ0MKzfM253kSg2KHUO7c2LVzu9u
sTi7jbGn0SJk23f0nWihYji1vm7ifJIXW9/Nn27VE3Gm+w0U2wxH2WsNxXOqD+OMDNQjck8jywNF
PylUMmZmyQpKm0JxkGtwt6meP2RATrdDaQTWXd3iUFqievBpWFigSC8jF8xKcXT1XVSV/kkcUP6O
jvZwLwKygZAybN1/zhp13KRjl+h3oscKbH+u6AqqAtOlDl+mnU3FgBknPAPMAe8M4UNEuYlEjkce
UkTikMROsUQYqJi0McKzOOg5ZMwmR7wvav1DWg7fK7fVnpDpt0UkajShNH6I/D+iCrO0pyhyP/S1
bqbOSb0mcy83xy2SJfJWnNVdP17PRFs0dihHdjFYhyYutpZhYxiRKa68MK0GxZ/rObpE0SpBtRfx
w1bd2AUI+D5pkINHyXtVSIN7bLpkXEjUJs+oJwZzPfXrp9SgnOd2ZfjWt8GPkP3kNyNV+Dr36OYg
r4KXTsCmo0Kwy4q8BJ5UjM9LIdnvpl/9RD/cfk2dDFORXEmeMrL3cxfBlP+QzYPs9ecFha1ptszm
kUmVyZTuacL9UA2MTNdPu6KynvDOku/Eq7fLG0D6aE9sRfq6l5AnBSQUb8WrV/QmQfWrV1bQIRe9
t2tFL0LcG8QW84e/u/52ga/WHtiQUh12aYHDR1oj3ZVYuncIFRQExJnZYJrNZrhVof5OSSw7dKBT
qkE1Y7/cPeWAqmf4qnVPOpv2phnmkqSedD3IX0Y7GLe9lckoPhGSKZQXtodugghNz6JoW9TFYayV
7MUwshkMZdheBqBtr/bNtWZXxcpoVfMJJbqz2AgO9Qhsvw6qC54fxrrykBry6tB6QhvjHEhmvfYM
X18jWLeVqyx9MyTsN6i+Kgddw30IyTtj4WRm+wyI7llkuX8PTar011BEopTrUBvJ2KzLpblRq9ZB
hy8wzrGEQP0wa3aoLbDYazBvOqhqmBy0urPf1WQ8mzyU70im/bD83nyD6tbcOYk7vrhUl2a5abZP
yEOijuSozSUO0bsqGpIUsoTIFv4n+ilNgSJ1VukfQerKq77R673Z6dZalXpn69hgyTUpwzm26+Sd
XeB3PJi4CzlBFqyaPreOqCRKoEWG8R6NeW+RZV1zTsMshg9r149VqbKXV9PumYlLQ/6iV14DC7nz
Ku8kiEfjK/+T8hsLgAMUC+uH0eHR22T+1qNosy46/jst0OvTkA3FQ5oX7+ghKfjz6jLCg0qxhR8x
gR27O9Ge9LW1KrH5XvaQON58z1gjJOY/ds2p5+EGUDGEa8A54wNGuEgJVW30TS8QFysiLNcKKKSN
2eRQA2JvqQKe3CGKCHLWM5IF5r3eS9SZz50zNj+kKFw2DfpuZhaq64E9DfrCUXNOMldbao3c7qxw
iJgQvRzWuJ9fsH1lukRK6d0oxqWSAztB1B3FeejvICAl63oQIcJBMIxLw5+LDsVSgBSKUzkJORWD
rqfOdDnc1XQXBR9uIwbbQY3fjZzFG1VyMF7sqFC6k+ZqgzcWch928ogHLvJ5kp7+0Py3bvTHbykv
ZmqSqfygFmO6hv5mr3XJU+8lJGwnDe3ivfJKgG1ck9r2z0aVs6c80aNlw1dvZ2h5d5CU1Joj0tWT
ji5lXothAjulvwiOolBa0qZVimgvm/Fya7q1V6NyEdGV3hgH1fUe/22buIn4CX0bvyYa1AQzsI25
JWveY9MW1bFO7HtVCv1H0WQa9baKlOGEUab/aDtlMjewqViJztCwk60eUgwQITpf5OPMlW7JYTWr
IOSjRHHU4rE+mbVUI46K9SXCzNTeWmxPFARc2ymrRXU5BK3sVKcCQ8mL2ngfhjVDC3PSedEia1jn
pOnwvKXYrBY2FWhj+HUQYRIN/P2ANcxJH2n3rpJhJhBsZcMlXyma0FX7oslO/attNHnQXfSkEc3j
AlYZ+e4/LNDVP2McdFs3bKAlAEcMHk4FMNGf3ycFoIsxC1NslGqfYsySuTbfdqO9Msm7PRQT2GLE
OMWx61/R1HeLpj4xsp5e6/2fRv71OjESbL329Psn/L4uiKRy1ZXpeIcnAeUUt+korzh7uWqNQ2+b
w1G0iMMQ58NKAgB196mjMmN2ASJRbNuJPIfgDlXXcA+ImYVnHnDkr0t3LSJx0CsUNZkoypli+AC2
2tpu0PywBzjleFiZlo0tdeOcrCFwt4EWPgRp6JxEkziTAso1jTciHf67g+xWuUTUCv6sUy1gIKq4
kbJgBSWdz+GFY5NrpcbFh1m2Y/0Q4X+hvpfkeR8Dxf4xIlH2VCqopw+o92wVNzKOiB/6czX2qk2e
dQ5WYd6GNIZxRos3v0R5uooSM3sx0y7cGw25QRFCNleZtVBLLvs0fxlGNZhJkyJV3hylOAWqCuB6
TjbM5DHvjAyTF6zXK/0YVxLaEeCOFm2idNlqGMevhoqK4BBByCMzbT81uXrWKLZ+S1pKKEg1lhcT
Ldc1kGZern8dQf4SfQ3kWlZllyvLEf/inakmyYE9cL7AlSN55l32XVBxVPWtqZvqHtqypa9dC28u
Vc8Nsjexcd/FmbINyZQgT1kZrzLyZX5vJN8UCSaWGMFvL2+bAVaYZVK+qnKEXfwkYgme58MrKXVA
wiV7ZTUPgtdBmwWS3e1csUxx/cbbB0O/72WvwEiLKkotVZObVojm5tCpPz1FP5Jmjt5LpPMxW3Tc
FxuFtRmL0uhxaANl7vKfuY8Dp16mjtQeDD8Z1n0tq9shaP2d2xvZOrPhgpJujJdh6QUP/MWaeatR
UB68xKyWrMHHg1YM4zxTM23jydLwimXXzMp7h5y5Wx56sNh4y9Guu9ggaX7PsGni6gvk0n4Pk6MC
2aZpBgM+yt1q3BLEsCjClCtyfvJqj150PkJFG8s3L+7iRWzaAEnCAvSxErkzL27Ud1TYY082vwUy
7oAjBrEn03PUbVWXAb+sWrxEOAQlZmR+S+L4Ryp15aNVFPl/Wvoaf0YJTVOVo2i6qpBOkw1d0T9N
VXUfKRbWTMOTbCQObLFnW2uYeFP0i4zWQdkwjoq3JAjzO1Oqm1OLFv5Dryovoj0aIxRzcL/IS4wS
8j7aiI2ICIPK+BiKXjOrd0WQPzijHe9dJeiWftkjuAIibdaT7XjTkhGOcY5Wj2NvcsMqflZm/hWR
KftFshWIGp2SbCj+/KzrSt5JckXxpkFa3bfSc6U76qWc2n0QeQgvasOXFpsXZIA6mdS72NHDFZGX
HVK3M7HfF9t/Clz9IUC7bWPGll7D5pBR0DK0cGXFLStLAyWAAzbk5a9kutUpc6d2W8zLUyB5vtx3
exG7Xtbtvd5oqEqgfP6pQwwxc5NLxMAaPbRFYvfAaM17VOGrhzLVy4cGSU1QR+a9FLbVg4/q2D7D
IGaey6p8sK0aiTR52gzJco4vTtB/rwM4slBOf1p2cQ5dW3pN4IDMorBU7kdrYi8iG0758o/LIXf+
upxP7nq5aXj6zxI9klEbvBOa2d3aCvr0hOgoTBnPTF/LMkBTyjKTlVRW6atvmW+NiyF6UIzBxcHH
XDQPTmqv46jyF+KidGD3p6ulu8d8r34JsrWuucmrAw1+R5W4RJuWsJeGizTmJ4EET0v3aIVG8eih
jLzrFKQMRbuXeidXqYpHDeu91EFaDYWqpV7XLMFZye+roft4uLUhYdgt9KzU7sSQW4cIGxsT3py6
xDztKoDfahI/OEjFLFhuyLwoJ+e3MMERqkA8OGJZuE1ALuw0HtC1FjbNwS/Rz5C9Fj2fENugIQn7
M6q/7iy30+oJjWn3DnBX8yr7aOEmqFp/Vd2pBpxnSKtUywGfOVSVQLIbHv432uDeNZGHHxG2azu0
wetvjRdctHZMw58YdLBcnepnfUVdwG2iB3mKMjtAPtKMHkQfFZ1rnzZBhn/3iZrcX69zotKft12q
LrwcJi6OEYjQZGDc9ImnO+Fnt1nut4hxTiRePMEgS8d57d7xjWwu2HtvWMZ7Py1OfDcL3siFoOgn
9dExdmJtK2vQOJJQtS52SRV7kt/5gdMZTz/wT6WQ0dFNpbOtwLRCPTnY9p5rH72C9WahxsNbVni7
wInrQyVH2soik3dH4tP7iWJCkqKGgv3qW0Zx+cVqonxe2M140qx8WI+amm80F3pqJMWIOobA/2O/
UnZaqQQHGY39BaCv6EXrYiRR+J1AuSB9ovtfh8hS2BkOPtaTPTNNAYfaK1vtwfIjHIKwrHq3ui8s
mdGhxeq8OwQ9/CRwCXm3m+qTXer3KKTQASLo15muDP1dbUB/lwfDvG+7+q3Mnf61tYdhaaU6ucYJ
UVIr+hwNYudxiDsUme0smMm1Hrw2GSaYGl+PtQidsYRZ73VnLJVqtD2iizqNcjItXic1nBwxiuQd
mU/J/5YaXXOknsBHkSMpfgNJjYiqU2kOyOX/Bluh/j/Haag7iSZEOxA8woyJWoGGJ0tvbKkFOSs9
r5gZZNR5IOM1j1DnzDv01rovtZc/hHw7PCTnFoi+ZP4d1je7QWu993pUGuzcA/1JHo/XhQGuqkzU
zy6OLS95rYzrJknREZ1Cx0FMXcL1YXft5b/VpZ55/Od1uvmXd5+paSSIVcO2FEdWrU95dAWhWXMw
C+kR5iI2PS528kMxtie5S6Jt1ZWTj7qfPboZyxJdTazvObhAr+Yhvo0dDLCrA1I5hcFwyIoo/fnx
XZ5p5m14Itu/bh1LaANfx063NvDVuKvcWp3h0WjFaAJihxPH8a4m4/sD3sG2b7LoS121+gxFgvQe
gom6zth3rHELgnhpT2lQLDe+JEO481iUi4uwbYrIgoLTGMFNCIJAbiTBI+JQd+pUnfc7pN2ijuLv
NIOIvt8Rpmaf+6brQLlY/wGHCmTuU+JtEgHRDF49psY/Xf4EoyN94+rACa1HjdLuPGqGKH+JDUSX
/TFaARSrdvDJxhwHHk7LhnJkPR2uPak+ODPR2MUVlchxsGdeYoAkNceDwLkIOIw4+4SJ+RR2nYGd
xFjjElzzNG30ZjI5pp52QTGPRafdNjtFKqw9mpJIcZuK/hQkeOlMu6AfSY7tRmZ8FxclUsBFFr5S
KH7+uqiKPB5L39aerDhnqR+fVJR+vzddt7DViqek8LIZ7JT0R4AVhYX+0StuYEgdaLJxhlVpLLIo
MA81EnnrMY/kTSRH/sEALrDUR8RPHF9/9l0SajEgmz0pOmzupySMlIzdYwpckHdlN/xAuDqsdb4g
4PHAe7QIuuKztMA7+tdFJMKD60VsW4vfFw0CKVBiSVRCnL1ehBhyuZ+2Tdef5KpS9yi7JiUSAECr
Vkf2HllCP3gea++rYtjKvtOicDvmocNilyxj5bKWrfreW4scZAED5c4oBueag0wCgCgAk55y3FM7
GfymJCkYwbU/q7gdvkCm6pcl+ZS1bYTW1FxoYXbv6dErBgDuEWh/uakq9SWte/comsRBhE4SL0m8
h/tP7XqlqrMm6cpFOpyjBg0aAWinAlLuxdntINoir83XUbpnhrJb9m3yJcVlDftO19grU2nXMsHT
qnZqYiVuqk+id2hkY186F6/sq42aRNpLNDpLinTmRe4t/6H0u0us9hTB0FVbK/CSYY+r2kJq+mCZ
5WW67si/z8VTq9hDunYGu7mGojcxkc1RhpWR1z+NaWvWuzL4emBcNBFKoXIowH+e3ey7NljSvsKP
+iAWuL6yDCy5OFzXvKqNGSnZebWdk5xmOYN32qLDeo5KiQ+6uhu+sMv05kPl+/s89JOLMYYf23EB
2/epkVym8UaTOG+6uo8HzT4ktZw+RY2/0MVvFCT5hqW/Pe+0Vl6bo8EfIPERGKpr6LyRnz1JNf5w
09ghbfJNQn541kVqcxl6P1/lthYuRaHQjRINormOtysf2Usa3ueyMkzUi8crCAaslzYfNVxKWRtb
28RtJJzga7aXYV28GnV07025zjbMtybi0G9dhEYYMiHBqXADd4MsbbUKPEc/x2mMKDhYle81fpJR
9TN1ZeMtzc4kgzFY+H2C3NCnlo9dcIRSxHA+jEmL2nrDKuZZlBzAvkw1IhinoqiQVpSM1ACHLNHb
lhugl8O7jffZwF7d5c85g9VYH2PMdfYNFPJFjMvcW5OUMMjxskoydDIcBbJ8zCIJIKAJyRMe0lNS
t49iBAbQbFiD+KnOkVaHQBJsFJzBzs2UfBMjLGTyc6MdDjlz2hwz8OpUTodONru57CfK3FZ8pLki
M6TRMjW8O6zwKemDo6bGxb14+WREXJDfi6/x1HeLUJ/5EP2+Ds+l9j+8fBzZ+uv7f4LbUPlRKNQp
jjWxJD6UfTRDgkgt98Pj6GxLSemaTZCASXIcvZ0ja2DuBDFCnHmNywZIV+NgHlauBJasdZdN6hqA
3btirpCb2BXoqFM9lx8jK8K/g6lqhSxJuDTdlKzwBCYWIONw9KoT9rsYseSQi+Sx2pnMrM9QeZ5T
O1JPIpI9TDrS8DEKyNooZupumbfxrUgt422AB24BlHvInUo6RmPbT2ph6nFwJITFo/7Br9vqPfGb
7wZ67m8lmTWwC+3wEiKMjYFofB8NXnfMQiNHFcbOjqVjuetQ6apNye4Uby4JrkrRXnpVHvdxgCP7
qLaXoUjVWYhb69J0qCrkvOu+O2aF9A9oo0gJMeZ16/cBC4Rzoidon+keTC7FKb8qPO2pmlsv+qDj
qKWb6cos8ubBN/NDDJT3LU4QNZ4AhnLd+bOhy/x7KyweOskPN30fmDs3hYsiDrw+QSgiwMo60+MV
mmVB+7NTed9SoQkK59WHb76oNbncoV9WnyiJ8Sptgv9P23k1x400WfsXIQLe3LY3bJJNUqKkG4Tc
wHuPX78PChyC0zvz7mzs990gUJlZhRbVDaAy85wzbKG/KnZl5OoPJXcnAFiFvUNHluKD7fjQgTaR
9WS7EInSBvddoWEGUtRJy8RCMo2Xi10m26/IkrQ/bDvIVkVXVttwbMK9Cap4zR2ge3VMyDpK3W9/
esawL72i81eN9tKmuvOH0UpXdtKHmur8ZrBALAyRuq5rBULdxLf3EEY55wwK9YNpSyfYh9OtAv3N
GKO+KdNdDSswwgEtfXG7zG3Ygaf1g5rTv1fRdPijibpHm2Lrb0pO5GwsZw0pP/LE8Mif4BCgldvw
7wlIUBPLWh8xy7EFthDf9Z4fXsWhKKDvliJa+CZTJEklEhLwBgn+oc6aaIu6/Etv54+FmeYvNN6+
KKUTPwA/kz9lkvI58xTrXg3z6jIY5SNAAFr6keBgC/c7lJv0Tg68J8SYhqNnJYG+KoNMv5NIQDvb
EWX3r51J1jhv5HInhtJgPtg520NTbbv7xqx7dHPT9KsuhZP2auOfVae50KZp0//8Jw7HdzgrfO1X
lPveHuDqGz5HYGwikpika6YQMXb86ptkobLRusMnKiPpQxGHn3g7qe4H6LLWvD4pJ4R72s+yzZ2a
1vBkT5LkF8/d7prYrXbpe+tgxLoPE6RZktDTaUGfnCj2dte2t6xTPkY/qDES0SnGcHSCiE47MQ5U
C5HmCtEtNAfabU5m+TOvMc2W1nsea9PQ1EwIWR2lAdEz5rvAyYd1V1dSRilOS8/zqaWjTOPyxmWv
u8kaeTygbFVa+3Andr5zSqvhsRhC48FO6j27z63uaL+yDgExOax/dLrRPo51kk8CAOWuDL6OJb/D
kJ3O0ITVH53+DBlg96mKfOeucEeEU1AL2fQRmsJNyC09kBr3IHdBssr5OT8i9Jw/ptOZpSuPCTf9
szAJZ5tVyb6DnW8thjQ3JfeSUv4AdHnOJpayMpLbY1eh+iqGVuCNZN6i76GUmi9BM3RPCVIF8TTK
M5n2Ta+Fl1LuJUTPONBN9nYWR1q7b33z+2JawpZYR8sLShtc/X2mhYgkXbx/QElrn/qiCo924zpn
8pfJIdAV79IFQbX3Sy26p5SIplGuFQ+jXVrwHMqwznTeo8OT+ZAlWXJO7bE++fz8D02Q2XdaNqDJ
OiDX2hc1TOv0fTwhCgGZst7JL3l8hXyfrgN7TCCqDcNDq5flMfSc+gGyADQGnLj8qrrpRS74pSNn
dmyUtPoWlsjr0qmXPGqUXQ80UsmHNm+idYFUzlYhi3pUTFbrDGl6ZEDGYaPN8R0o81aVS/O3nSfP
Cu8Q64qk4mOnSdsOacM/dEBlPvfCr17LJ+z8KHtEiLI5lEN9b/NT2keq3e17g14Z2bLJLZi++iob
1Q/VTMI/UvNClyaJXH7Mjya156+WD49+0SrV0whv6q6A4P3ORmrOCakJup5UPYIwatZpRSWgQLgN
pYv4twxn6cpJeScxocPeAS/MzuOoGRfIqJSN73TKFx0qWnIgNoVKR+GWvatk6EoC3xihsZSLE2lK
i3bx7jfYCm6UVO3ZEVfmNama8KwFEITbSTvcJ860fTGMH6GSe8Ay6uGg+HWzNz1ekZRguDZ06f50
aJNDfiYZnoYEIpE4hkK2TNvmlfQEBRIigunF2S6y5Kp2aAk1fXWQLS8+WiM0o8oIcxz/l9F+kGvz
wdEhFgm6woOCDHjxoAYw0ee04/eB474Yul49WrB3RXm46jQ42YuJVbWv40swFuqeCnK9Fc1daMBk
G7MLiqNo/WrCqTkDHO298FYNzDqWob/IcpsCV81ImSJAZpRtvNb0tjs2jeJtR1tJvwLE+E3VpX8s
HKAdmeb/CqZ7roGub95KObIv5GHhwDKPbdAO+76N0idP7RzylU3103TQKIIi9Dcq078LObA+FbI+
wlgcfbUH9F2zVHMek+kwKHBrqSFfVOQ6VAkWWgh4x9LKt75bOo8i0HFMCERD3VkttlxC9KM0uLFM
q4iw2OjNR3tee14sNpW9R1dD242vcK36WzvLU6DiJADBDPL+3GrxnRM636xIcy6Bxv7ar55HTQvW
6qjejZVz1pPSPVmODS8fAJX1OPgKrSd1f3DiSkXyMB4e8ukQHNIhSXdsjoNDzk5hA3JffTXRkdDK
vv+D+txIpzIvKuy2SylG67p2sm1H7pvbZeyNKGdyo9Yl49pzHznIgxRu4sJUPpmhZx3cCP1TvvL8
XpX4Cz0z8Wa0K164ZFSZR5fukUQzrF1oav2mMyJULuTBusuKpmlXlOSeDdgOD8K2HJTK/jOkslXy
atAJA8CpkDKrqle76iq0XvXgc1tm2aZNDO0xcny2qPRC0M+9D7URiACABPp7Yu/QqUWHCHN96UqN
LSAZqueEOtOqgPjyKGxKopmrdoTGGATXIypO1m9qURvECGvXs588jbfkQJW/y5I0ADHPxpMu8SII
fTt392FKTRRSx4tg9AXSqvhrJ/s0rNMONDUu2yTA/RNd6e25GTVzHfV2uTXpoTf8gIKklyCjmffp
MRhTfg+5LCGjNCJu4Tvu02B1T57pXcBGe7CEhxIJlqjZwxqfXcmnAUmWIMyUlFoCicFbE5Da8hPC
Q+GlJ69BKqQuP0V5Zt87kf7C9wdazAE0D3BZu/GiB6sh2TOkM4pW4MEKdnGboqUALEC1whbCYXBf
5z/FwPR9eZtZXTRRUI6PkeeCpFLqHmSCNj7ONtkw92ps03sxhQgHuwX9wZDuhCXvoNOWDVR8a6mh
TcKxirumid/OYi2PtllL3RX+iWoiridmPuVOxPcqlttdzJPwUhpIhqLEA9O34rgXceBr4BwbkFZI
Q4wXozR5ACThFWkadCkzbouC8lQZe5S/+MscjYnzVNhqOzupEXRNWWir60IH2dXEJlX4PtqPMqpc
WQFxke5qj/IwGGsNqYerz6feD9YQHyS2loXqjaDRhimF8EAH66Y1ZJ3HNJ2bTq6CxQn1ry2gvovf
/hq0jEJrAx2JY5O4zYPIOlVuxbvYdAbzU5XORjEWh9q6p8o77NomqLekTSlR5CAhOyn+6kZ+9M2Q
SPIjyVB/5n6vrOvQ9Z7pRQm2eli6D6bMlyKIvrO5ogDfoBijNgaPlmkoDsgU0FVrOGQHwLXhUnvL
PKUQQ3ex+qhVT4FeAWyUzRiIOX/g0AkRmJOdMj66JmLD6ajAKJ+P5AP0yIgRKpG0qzgUPpBA3raa
HaqKb7aybkAY9Wpx7ONSn+M6BV2wnlQU3MPOLodbH/5VRT8hozKuHHfIXhTfrJ66CunWPsledKvd
OpEsXacXdbeplFeNjtU7EgTuPDTyBEm0oQt3iZqHEGy2vbTNMx8ZQTmOqcVmP1HKy85hCj0jv7WA
HbPeXw2YgJC2j8e94bj2OSqlz34IfU8HQlJvyuoFPZryJaMbKddgb8o9qXxxtA6StGFouMMytKkD
75WW1Ixbu/eoJHUXoFvufRqav5RxDF+9JCyPgYxYUuF4EerSlHv0rgoOwgsiAuUqX8/pXsHrSsaG
jIv0LNu6/MTzgzYWzL3Vglv04Xkw2WieLWmkYbA1tIOhVbCgubIJYiqqDgkNTBtw4OanhFTCgU58
eUNeHy+6Sfs84/EuRZZBisUv9zptolsxV3Vab58rebOd5zY0nfG0J883BfOGVyEmSWe88EYtuT8d
DrJ5SJsWDyxoHXciOO1i6ps9MsciWPYQNy1RitrPc/seRWUK2nsRrLW1ikSN7c7e2KxQxjST4jDP
DToKby0lIfFPiEZk2KiwRnsk3Q6G5bQPrTdYO4Qv8js7OtN9ErxI1bpV5O5FUqz2JSn7z6ConEum
p/2haAFvSlrfPaCufIRG1QE7JAXmbKuV7yhB5PezqYWs4F6n2OzKuYqyOztmGs39E9Sa3YNYIy0h
amP/HOzttF8nVtrxihdYsO2G8dnzAH6DevuZkpz6nue+uqLLw3hIXCM8BL19qusxeWyM6FMjR94r
eGSIenQFwTuYkl7LCL0kcu3DTnhpHkD3o4idk/BmevmcVFn76AW29rn5XhWJd1B9aKLyDgk6+DlL
qJsLVNlCipxQWY/DycnhREbw2PrzFOWO4aRDU6quPwR8ONUTBf27gfSBZzy5gDA/m/zzKMjSxts7
3meNb9vVjbOTGElGpz+ESCSIUTim2T2K6z/FqOQfDXw7QCm6h3J9LIvmbPfU6MSqYT1Cs0VnyiY0
Je1hcOW3gy4dLanzHhYzL/z5KXa9TyJoscOtqWz9gUrxjSPzQhmBN9ACS7AIIR/BXse077r3y7kt
G0ajVJRP4OF3QVcPX+3RdDdjTVPzoKTyRVZJd9E7vbFD9sj+UPqIkQGCF4diYgIRZ5Ca2/y8U57h
Fiwgwqa8n8VZAvF0C6DkxiGChbdrJO+DF7CPRwm7q8hKkHudV60q9MQqaM7DBlAxCZZhTJEqCt4O
8Cmmp3g6iLPFscQtjpu4fxGyLD/SEB8hMMSFl3liuMQsV/oXITdLLXP/8VP+49WWT7CE3CxfIW/z
9vH/8UrLMkvIzTJLyP/u7/GPy/znK4lp4u+htEOxa/zgSZiWj7EM//ES/xiyOG7+5P/7pZZ/xs1S
f/dJb0L+7mo3tv+Hn/Qfl/rPnxR6h5K3Qy1bQxDCq10w/QzF4T+MP7goRTELVfW3WfO40RFkEavM
43nCh2l/ewVhFEt9nCWsfxu/XHWJkak7j9vF83Gl/+v12cyw9e70kLfz5YrzqvN1lut+tP5frztf
8eO/RFy9BgNhFB166e9//eVT3diW4e0H/ccpwvHhoy9LCE88XfTGJhz/wvYvQv73S9FT38DFi+SB
Hg7VfdP71rakIx4BVoYokEMZoKcVnTsM6dFC2aSw3Y1kV5m6jyukE6vS4Y1ycovAfvDoiaN5BRLZ
ujypWd3rG+H2UIzXY+dCzy8IOmFqRyc+Fw5vgbmaq3t1gN1bp6iEznaxpsxA6yXJ6bNBwvXc9XDW
r9AXpB6OSPHbqdGPkbQWVnFQrbeJi2mePc1zUbmU1mUVf3cDNMhRgDPWaZJEe2pS5KPkJHuiK/Og
F2l9D9lS+iSRfbkznPpR+ERUwS8Xcauy3wALT59EmArz68on2XISIQh18IqU8mrKqiIgzjN6uPRQ
WS0L/curo0/zaBmqSxL1b67sDDAvqe4PL9XIwE2EiyOdWPSBTWSLYmyplg8JnfPmXhz6e4ipS4Rk
PSHow83TxFxxEHHO+ypGESEjpwPeVXIQLVoZUgUQp+JAltAKgc7gWg5zUGTbF7ovh/2HOXSe/hn+
wQrXYmyve03uVlLlp+w1dfO+RUzvXpzFVbxqW5Robuy8EAUb3k/5Dt1M6Gv/ro082Br+XENEiEPO
9hYWKLPdLzZx5sdWewAG+fvGLhbJK/tc5qN5Ek5hsuJul8jDROrcGfRMUic0poNWwn5vls5sF05h
F2fLgfY68yyGoyDAE6c2xRS3DN/mimmVHribQCvRmU6SfkcLANIk4ag6K/j1qkdktkmSIGsh8a2l
hZq0ndnvQierHztPrh9LJbdOVmu/CNNih37rBUpom70GoeKQ0I68M3WvXQ/TTGGbryFWWoziOrbl
DfN1hEPOxy8wOlcoqwDTFWeQQl3f8Lo30F1I+Jx8Nfvmc4HZFehdvx7odqg3ThFcfGq4J7nWtBgm
/yKpTlIhIQi/ciW5/Mt5jUS5vBbhbl22/blWIIL0qhZ1m1B7w05HUuPYZDeAUS8HLa/6nUE2X5g+
hNwir4XfC23g2B9CNcntxHQBxIa+YBW4TfCN7F1OkzFA6Sq2zbM/NUUgbSh/SzLYgboCiMN7hG8q
CkrKXbJWjzdNP1FC8/lOGK3Rz+7AvxokQDbZe28QnEZnxJyoHE0ZQH4pTwFV1LPI64mDBYHWwYzr
dibNy0f0ethSxE811bA5jlaLbgvrSQV1XF5dJ4aCXVCX4cY3QmhM6RRMaQdBc7lznfKad0N5FTZl
sjWAuv11RY52J8bCfbNOL4cPKMx4x9asursW7POd0000ymIcur52tlVEe7M+3cwOkk/0A/RW88PX
6oDCvdquZcnLN8sKTRq+rXVjQ05dO7vq/Y3ZlANpL6koC0+PBvG4+PBcmZ82oInGNTkE5cMTRkT+
hyfS/JDp3EBeezQ9rUH4WWtXomKaIDAG2WqGGnUZUV7hEL+fDbTbV6tlLNxtF80zbuxiyA663dP5
/6XqGhtJK539ruQAYk70QLosh9St3oa6V68a2kTuhFPY57ktaJy1N5bjdplGVt3dtHmhrKFTgqcV
5WYkhehO36i6FgQ0ASsIx1nVV22AZfRUp1Z3l4YpG9OgKo7hGBfHSItt+akzyB3ISLKsRUw5BUYC
qjBMwj0NVTfykPfCZPuISPIy2kEPUilysnYgOl6NvTUeeMwpD4BZ1QdxlkCsro4I+S521aBDLlEN
uIsIdWSaaldKnxt7i48NxA/jciCtx7+Eru9NIDlTZWByBzqKzsr71YStmi7ZZxIlGa62fAC/hDW8
rdBx/OsH89O4oDtGX4NgVY9jHBRwfKSo8DUJRJUSwpIqXNR+k3Q/bDQR1iWg/kf3PTbQrPEmtrO+
lFwmLvx701MoATQV5GixU5FOSr2DBl9TN7sLMyAjSafDmy0DWJX1RbwTM+bJYh3EGknqFT5KHtNa
JTxmykasaPb+QYTcTpnWBlobnMUM4UU+bhOrltWbqIxN6oEV2q3815m/TB+ciBIV330zhNfDqOKH
ooyqU6/6CG6Dc3kRsYKu5a+xcjsalGlofZBUZFkshUeSwAxUaisBhokYToACGa352SvQBsJr2TQ6
CK+YmzXUId9oeF3WWevUyVcIlKmAh3Uy8AX9U8tQeAsoSGZvkuXnoNRpaKqUfUiLB2TNKDVCVAKC
ZzpbHIvNn7x0cCh7MwStIOLEoautNwfYjV8jFb6x6yiiLhPEJW5WEpcYYDtZCYcIXq4dTx+K7qvq
UtDWpFk60rUD7XiB2YdfwUE59SB/9fgDUCwM9C0N+MrXwlBossqH5yHrwOdJEaRmrQdlcCpbFD9l
9+LFo/ykBHxhp+li1bROy2NPvvffreqiyq30kmRZa14ej0ZnG3vFbUFm05+FyLnU3gVq4L2iPXD0
CrL9tR2OL1mRrfuJGA38XHavIs6y8qYoQIu8O5to6wqvg6gG/xSWFF6xJKi87k54A13+sGQ6pBSK
WcOus1+UFGIqDE5GB73VPMlSVB8b2zd3CQn7z9IY3Ivn8BIR0/h5zAPL2PmVgWKGDjsVIqujUezF
e/KI/PNZt9L1zbsyoErewEdZ1s5G+OZ9swlPUJUfPEPP42c1v6pT8DloWYUWNVwLWgwje6xXJ7Tp
pe7+fUhR1LuIw5haR8DR+cWUHHrVejs7VIodPImDQ4NHHtGLJ0ZwW6iIOdZnrdWrCJ7lpN8nTddy
k2XCyO//yUJlbV0HgbLPoKKL1kMtn/K6sS4iZFDd7t60x/0yQUUV6sAdFFS9mODKmbGujSKYY+br
jtFDnmX+vIgGveODP1D4FJ/Cog3/4BSusRKx4kDXdLyht6nb6dPyo2TDvq1H3rMUb+QQbtesqbrn
wSvVddAZ/kHYejpu7+iK+oVAXPcsTEWmQxWUyBdrMnV0pyOrbfIWOQ1zNn1PmvFF+ES4jlzc2kmA
7NSyq5+GxP0Kd0h3dhA0Pg9uTxe6OBUHbu+SVJ+XgNsodDzfpooYMXSz2itWYgzVWbBVjbGd11xi
kiwc3PUyW6xrlMPbYvMSYpwn1ovcld7+JsSsZJ6onvPJN0odmmRHP9mtFNA7OMqcisMyFn4RKdwW
VFlvkWJsLpGzS4RSkBjWigfPiAgSa4iz5ZImNHba+m+vJiLZo/qwDtKZKKtV/2BBMLhBUjPaimHr
+NharX+AZt1adXBQ7G4cbhejPxTGx1t71p/8PFHOZVrG5kos0tvP6pB3957q1TQnJdbOYWd5NeWk
XLnl2B3FUByixka/ow3vxKhA/fbaGP0mjXz/IZtGju55V4CZy5QCFo5Lg7CcO6Dxs3aaGpYBJ/mu
AP8O1nC8jPxEVMj+xPTpwr3ud7sqSOhTKkqo4evuWlqy/wwQgL5K91kctNCs6SAy3FM82eyKRtVx
hPNfeKnWNw+pp54K3XmboLa0MCDoy48cE1C0ZGuNLbSx03R6b9O7NrP+WOKBBtLeZVZXEVC0xbD2
Wn84iOFY5w3NaGawFkPJjrWnNP+cRPHb1VBxK0hfmtZRi+uIrptMI2ljT2oZcImiZ42qzwaK9ewi
bAEayj1b+T/H+lEDKHcRBneaJKLEUBy0wAzpo8m8zY1jGaKhpe98A+Ho8rOm2PmlHzTvCqqYYhOs
/GuDxsdN3VXjjiq8/+zagX+VA3uFAl3y37xirt44KxEba7b3LOYD7r+dLyJ8yGnniOUK79cXzmUN
moLh8qUJ3TEC8AE+HF5RGUH0bwLeudhSvQWZ4UEkYHQ/yzr0TuHUY70S0Y0ZWOvB1/pHcahhTb3k
brVVy3p4TE1AHknoIt0z/QuhmP7qVkZ5N49symiVZPSrSPw53r3i0yV/441JiX2Y20xz0RT2n1PE
Cg/Uqj0QTjHQmygvT7QLwi1FA+xT76/jYCr4T5ZMDp2T2ad/CNccNOl1x4UdbJc5XpfFq6H13tYR
DshV/z+us1y7/58/T9OO8hpN+GJbxAZKnJW6b9FmOdauxvtW3Lba3VCwDK9esXYXm1p46oEAp5ND
mDrhnWNEeAEoZ6vUDliSaYqIFGuLodSPMi0CHoRPdVQMW2EU7vmKIrwHhLQFfIUIux1Eb3fpfKDP
Z5Xr2nBoxnor60Wgr0lq6KegSAxat7nn1x6PvDsxdsT9XfjJ5Qz2Ni/q+vD2XuP2wZEsn3TPD8R7
sJvYRhWyRmLn3SZPDjMoQeaU6mxPYd7R59MkG7+0qpEfxXwxS0xQ+Pps+KZAizLNF46uTew7Ux0k
RCV78BwIldErUdyN77plN0PhELYBVmvkG4HW/s+xYuE48L5bJoxopfmcS5q0Fmc6TSvzWTrZ8lgy
nsXZv4izLVuiK5hkph1vb7ixxFCljVdKAxpm3zmzhL30W+8Dj1ZMa0GM5mWEQN1Fsbz8FazxStcT
epx7XaOBOXzWJjOyrhEivaRExdAogN7DkSTRwDxmr6pCEp4sEISjUzBv9PMaI+80j6HlP3uAlV45
RPxsdd5jULgwERqX91luPVWuWR4/DAGHHFsPQpO9VDmz14Os7BqaunEn9EpQYr0ag9achYSJO4mU
VIEEC3YRqBtLaJj0oRndofQ7TxCzxMHW4nmqGIn5vRGFW4tWmk1uFzG5zmbYZ0qgXXOAVtsmJ0+m
GwaCxpPNlVCuyzOzmkOEY2ABNKCd9JSrw+/GM5QTqWHtCqnpSQ59+aI0tY1S+OsAVuxaT66hqaWL
YvaHWrOcYM0tdDhFkvrHHKkD1qI7Xc/W4prLh4k9uL5D2mJyetjPwh7XTr0ukPjYz0stH0a4xQcM
rXj+IMty2aviRNYxDVUPwgR2jNq0n7QDqT3Q6g9uS2JLv1qMyjDSdyv2iyKcnm8iIa2fY5YlFsdi
W5YZp2VGfqfIFfefSaG9AqiUXupsMPZZo+eHOinjF2mEs4zGx59/DegDBC9Kj7SMoAIaZHAyGkRe
ggxQ9k1tYxbJx6E+DUWw8IrgZSi8N3Mzk/b0mh7rdTfptSUR/UC9a3+hv1VxT54CXTogHli+yhz9
NiHWRm5Xu4joqkeKvNS6c1b/EWeGfvKheDqDJOW/qpByCHakLkMFa7LaGkUlUkLCO0wh4kwcygqQ
1Oy5HZtBrZ3M9mfuQGtfizixnBiTRGqAQqOWNXjQtXtRmwCD5qCNii8d+oKE/chzZN0ayGH9Ecd6
cqYbOCf1GSTJuaIjao0OMKKc06TKjp1t0DQB71apJemXIpdBrXcDCMBJSmoawho1PDi+2/hrCzFg
4TXktryOUJVfAOC9suvMvjRJOK6ULHBfm4Z2JKXNhle3CIwVgnrpq2vF9irLPAcVhQoVXAPMbqOB
aKJs4JwUS0PybcJp62HozkNFUD1AQ/NhuHhF8L+dG8desLY6tuT1hP7UGtpjtBIp8CBwrIs5sZ1Q
PqOLfaBmeO68YitsPS2XI9q7k3uakrQZYpLTCjqArq2jqOXWLqX8AH2KvY2A7X5Vo/BzBcTgKreF
+oBeZrwS9jRp9U0i00buTE29wJ95NVO+uGNRn/gDVCiVJNFX0G3VqvIc955ewPEpl+qrsHtqUuxi
VzdIjHGRoKp3jU47UQ3P5mvwTfPD/lc3esgVcFu7tnk9HlA/KQ6ynnhPbAfpoTdT81fwTa3hPxGR
0JsNVzOEFubtzRq+SZBP6eBvoLCIwUDFZI3KCcMnjEAN4u0wWPGFbjzrIS1QuJQ8g6fZ+5mXkioV
tuD9bPHOZ2GfXZoUcqzAM68+b69HvovavTgAYtfvjdCV92asZZNY9UeHGA6he83zxD6K2CUCnncy
YQY9p23sPUHulz4rZRxuXZm2/6wCOBZKeb42Wiv+WffhetSH/psXluF2LJF2XSKqqUTyHyMET1Qc
Busk8IdvuicB+Eih2tzDbpPwK5Jk/8GddiCV71gbAy2stenXPplYsTmxpm2I8Lse+AYpMM4OnKEN
stQ4hNeJbX40CMwPUl4CCpn2NB+mTWtTA+7PVXmpgyj5qbYkfLXCyZ8GGhOPnS2pu37Mpc9ksOYI
DdDPKhkgHjJDIFEp9WFl4ltHfu47pWflDLNu/QSP4nAP9/lBS/nYazkbsh3add1GxIqDJsffobBD
HHKaXjTBCKYShUU2pY9sLtftWFKWdBN9Uw9W/6WuyMNlGtmRsaqHT5aabgQEGnpUtsPIqWwEytlW
LWVlmybyfAgGxr7SSs+BOwxbWPczE6QMtLji4JuyfJKM6UCvecJdhFN6a3UVSEHzI+HeSKVg8ojw
CdP+T6epN0DyAhwW3Gsx9Ndgul9D9mVQw4kNtvUAF9Lfo1unuyr3BghcOYz03Z5H5EZje7AOwqRp
sIjDX/mXkDTU+nM8+PpqhIVjs8xd4sSZF1X78H2pm7DIfpAcJUFdHcoVNdzUibGpazN9NPKYjaYe
hftSRaG4UgN2mnIMcL6Rx6Ohlz+6PHF2aiuPSBGgDxj1SXUVttppx/UiHPiPNnmaC8IPaOoSI9aK
y6pbN+i3bUThcSGInsuWH+qYPupFO7frPomq5eyeuaP/+/lc3tQ1DZCwWLLJGnPXZs0nO9hAfrky
1D6+dEPb+ttIAuqJ8ODtMJpQxqilJndo8+3F6D20nu5j4mb2bhcripGwi4j3eGHXfbV6eI8XlxSh
zjezgIApn1irxSHLXXNbteW4WmzibOLPvKiZA42tiDFseAnB67/Nq+0OUJCI7KLCu/RdZG2zYhIW
fo9ZVqwhXttTjfqF8oF5Kgrjfv57iCGsV8Ci+QMs/yKqbHOYMNmpxf38feo8FJ4bGxnf765XFitF
7eRtVXNnE+wCeaX9oqG+ffBoLaaHFUHFiay88ooE9WV4QkWUmGR5LewLk/e/T6qr6PJWKlECpd86
egrcLY8GNKS8bFhFudmjhMrYQx5n1w6UEoVNmmwfA0Fdb7lbTeKpeISbnLBCZZH8G73XGsRD4W+d
yttRSgftURzGurU2VoeU/GIrgddRQpS9VZLKOtvi1tt0k3CYOJCthm+1JOed9i4MjpNwmG9G2n3Z
fxMBH8xNq+ygs03WwrasQU6OvqfKsuY1hMNMFeeierxqTpdq3q9HF1C8G0cdvcy/Onjn+EnptT0u
ixcOP4Ncb/jyOeoBBiUoYSZaNUgNy6umZuCsLf2hSiFZK6bDFCBMIkAcQuujSYROE2lWNuaJf11r
Wf6vaw1Z/cUJQuVkq/7KMo3qSRxCJdP3nuI2b7o2dQYpkjo6+rGZJG3aNnEe28SfclRoyXRep+9d
meh5TOKKWnyqvEVbwHEeM7Yyt9HL9cQMeVpf2Aa9dx571hejJldeg8R/7aPAuvYdr3tFpPlHMRTQ
HWe0zqDQqovA8CShgxS2chYDEeTDTA+WUX8J9PoN6EO0u49auqZKAzDYukE6b6NU/HLEDDEXBPLb
pZalpktZJHEvIkypM//qluD8pjVkkFd3HZdJnKmyJbspeuA+TRb06T/6SYtqbjychUkcclid9tYY
qZA5EkbmkU6LkDjZaIZzJFnFqej10Cp2StaaB7GViMQjTpyKAxyO7qZWFGUltinCJrYl4myxLTNu
bGIBnarfSrazZusDAKVlCFqwD6RhgEWtYynHKDFMdGLAXd8Iw7Kh3BqGCkVmi7jgTgI/uSunAukY
5ckOmEG0K6Zq6uIdPPVnr9BBQ0kvWINTsrY3bfJiKLw5JcfZu7TJi3Z6qrT+PPfGMS81eaORbzLa
hmS3QBGhafR5zGHqchUY/e1WMT67jfoNQab0QTibWl1Bkqe+FAnKrIPq74XZTxDi0zpwuL0amJ/7
TK6OqZxHG+E1vEraek5IHW26gGsVbxeYl+ytmwtQTPxwgcCu7B1UpnS9AnOp7ww/WjMk7SKGiUFD
36Co6zhqT9KQ2neNOwSbygiCHwVAjlGF/xQhOH3XqZkJqUUWfeql8ioCaKC0ILvwtIdlJvKA/o9C
YRPsuPqXeEyMHeIufK0MWOvjPoEfJuBr107NLstB2FKEV6C3TfeL3QnKblfQKEmeC3Gwm6liKIlm
ymkuOF30ot4XHp7CgC+T0XhlvmomfQpxMLOGRJU4LUNasOrpsLiFbRg9fzN2JIKE43aJeZ28pFBM
FnqjqaV5txy6pq1ObU7r0rvdoxvpTush2tv8eQrksB2rDzFZHfT7qHZ+COVhuJLVSynNKsWz8LA5
qUELe5HsRZCwiDOhCI1QtHrh3WYxewhKwmlHkfUvi35Yb7H/ZVEPQaw2rQLbWqsgp6Y9hdiAGK5t
7vs++jZvUSa7OLvZfwAU/oLoF/20UwT9ZeouCHuyxdNwibWm1Qo/+DbvgIR33s+0Rbehwck+h1pS
kNJJy+cqBsAnSyNglKSw4BEurJfBBJkOYc0fSNjZ/8XalzXHjSvN/iJGkOD+2vve2mXrhWHPeAju
C0iC4K+/iaKslj0+58SN+F4YRFUBLcstEqjKyny28PxEDs+KTlPatkdmAwgJ/SL7Eb9zueBGZ/5t
dFfS+dJz3Ia9z4ksIzqJOGmPU1ZBcl2qpSoqnIqR0X7r8HxeDCBxubZiAJ2HGeP0xYvpTfjgfgBf
pFrmAlyOvlTVChWV9Aro8bj3AmVsmS+q+8AKG5x80Idlh6Bb1uRhKpF34yDYl98mWV1rgG3Vqe67
FrwHgWL+3pGhKqA6gQ0k+oNaf5O5pf2SteMlV0H+V2Zn6KTE7u0B/JotekwRwQ3TfmnlcKH82Z8i
Ptb4jxFoYoM4O7qAV0GfPYOXorgjoEO/NlHdenGVaNEAxp8IUFFx0zuM4NiaYQ5FbQPqCTWMjT2C
vaoH3+62tsthWUHr/UBIiLRM5kVpfreiRRXQkrQoYSjQ2OnPi/YWRN1TiJYAWoxtiunLu9hsyhO0
DXACgTjZPEQPvbgn3lgLJuROwLCiTWTXpjY1yxMt8bEOmSDoufRTw8KvGfT9HkCPaLwCyUd8mjyW
XYUW0us5L//q9Tm9C8M3iB1HqxwHrTnC7cxhwQHSCYG023giRQPVRz4VdADiWtW5BQdk5BTlT29G
FzzYkLk0cHSh2SjaNAsGzgf9Qo69VTVOSK+porgWNbhEW8331jfpCEDVvx2tZ+AsoR0xMmrzjGwI
8S3WjjitnROzwUN8HpGqKiphisf3/I60/WIzokBNeneraFDmty57hVIoOIgGbi6TUE0XC/imExrY
QRH2HlAOybrNDeD5jDTYqq7fuGbnHz0Vuf4K6ZJsU4JIESgjK5ndicH8Y4J/D+iHoFeZo/VunzM0
sdO/DDDrtQ30/2s/gunjZgc3ztrJM/76h3hP21kSVkA2CnCRVaD3yLMWf6U6J0ljM4jbBcrGLgTt
kLsIa2tcOF7RQTK2sV8FKi9thyQkkgMX3vb1glg2VZCB0soA3yENHc/575MaywE4r1RnJKkq0N/q
iwGeSsALoZ/RTT9t2pFCpgyKMBKwJxM66GA3rq2gOaVCqXuuL+XorkVdgd1dj+gCwL+TCGw6tSUs
evPao1ZMI1A6go8DyD5IIsfHmykd2+IoB/Mrmeji9WG1D0zWzTNF0vJ92bo/INHTH8H9CRmjfswG
iINW/RJE6C5qTLJGvl0byUORdDeH09iJix9lbprAy2TjCUcma91Mg1wQ1tKS6L7BvhweGlMM3dEF
LGngLchONzPoe9N+Uff9+4RWQGK7mcxrxnxIGRld6OOZbDD85vo2WqsmDlZpZqsnMXDkUd3wnpnA
cvGxBnuoZxlHck7SNNFQCaF18gaB2+wgWh0tyRvgVXP2lP8NncXqyQUX9CPkAKq2bftl1RrXRoJb
jCIrF93ZjSrNPa3DWvzpCFeqNXmZ6OXBQr8r2DDxEwHHkd6lrD7QshQBJCQI+4zmgUZJCSJKHDmb
E62GnFUPEvtGgUbLg96oAz081xpwDJs4e47QzIqCRwKaKCiR7iS+yHsbNLpndGXj0dzG9VMDcoyF
KaHMVuGXFiHhE0MuSKzMOB13fVwCcKFTpzhOW8sk4Q1Y8TAsWMXtBdAM2RkvJfC11A6abQzHX6Vd
ai3zqPglkPsQAYiaYmOWDVSAXVTfDF2CiyZ3BNxbLsNh7C5kIqcnQGBjho7cUAQ5vB5ETjSfbLdF
LLcHRrfoL2Q3hSEhSQPNLPTrW6e2b8pdzaP7aDIcUH8RpVVcMBBZWeBInaL0rwLvcpCraA8XIW6h
BZNtPGgHL8gI7maE0+0cCurKct33KEtBnnoVhq+86tT1lgJQhoO2gCgxdpQ4IEcinBFC2KJd4QFr
35EjZwI178p6BUFGfvCrqsSDL2Rbp+jDS91B16BwEwgqRNO0NFs/fe1kUC38qYi+NUFzkRIJ+cU4
vdU48OG3WnXoIBmaH5lTvLgyK996A/+16F9WzzgPFCtAfMV9P1RICDiudQ74OO1U7PeHxgwlVHnZ
vz65Gp3Pn+zqTzZ4falVhTxLlb+haP/5k4c+e0nrwlympTNA+rvcgMQMbNyTY2ydShnfbInvedhn
DGTYbbAGxX94Qs//cEAdHaKCMjXvMhCaLX3R1F9c0b9q0Dbm/wNqI1Q6p+ybYRnmazz42Yrhj/4u
ziNji/7t9JBkqTiPXTqt3XCqnnwegTCaO9Z3CGm8/xgWfgwjiuPvvY0k4G8/hprCf/0YiRNUv/wY
LTY2Zxv75GU/4u+5kZCvQBGieAIVbHVvd3is6JETmrgAy1f6qryQCbstsQqF3W9pSNP5BKwSDTt7
nKejr9sXSz0VjQHoMQcpsj85yWqwuQuBeKu4x1ELwITOfYSegPs4xDoJAxGkI9naONaoX811BZLj
RyCMinsvep8OSTDUExMX2QSnN09957xfhL7LAH/3jAHoUj3ykmFCbiW3kTjVHpDzQLXHMvcmWCpX
JNjgWMguoAQyncAGC0098y8yQ10UUjE6inRqKKqclDrVjXmPfUu0TOoafJhKOu1p0AwqdGHdMGB/
DDLoBPSP+5sD0giINj+i1diuqy7aQa6zX9rIn+2peJdn4L4Cw0QAMlTgrMkLzutwT4W/gk2Q4w1A
L+tF0XoGDkyS80UUyWBbJVZrr0j83dJGaCoEWxJ2J7F4uiMvA4vbotPepgN2ppcdVNdBEnaduP3E
iKVWj5RnPhGFLfn06ObTkeZH5K/zIDA8R9Z2a6ORDLCwSLpqnXXgUKIt4LwbJOOY1NAJ0ZtFKpXT
ZY52OhtdvijN3y6hMtRa1dj9Su7tUsewAVJI1BuAXas6D7NXlbQ1Wv1gJ27aLAnBZNHksz1QmmEs
iNSbtt/iLeb8wPZN4hmG3MuoGdvp0mUM3SKyT5Bug+3mjXVc4XcTwA50Wizzgl9iCy+urpPotNBl
njCM4tVoF+xA1R2/upsmJV5/i5J+qmuLhxwn+HsD/2m97aFwESS+swpKjgKnFmaVthjvG4X/Uipr
DAxnNiqvjbbh3+eOaT+CZWdt4H0DzRS3Pxk5zmukVMNyC9s5xtFEpHVsIPtSAprOxZG8Xe4eFGgr
HuKYO7QGmQdIi554gTVoSRt5MOCRsmJR8CqDglXPH2vVNKDfAVCpsRP+WIG4H2QtwXIawT67bOwB
moZR5G8ax3v3ZjhW01Qy/Wm+jiCnjwa7tQtNmrBdtn5X63+KmAnM/cppTviniJmz3HR5eyLvpCvj
5EV1HMG6bn7z0l8TDbnPPs/9UzD9reGplp3ksUz8cVl6ofFkxOpfd2pk7zb5cfdbnJFCy30U7bgV
ZWYf+RiAdEd/aYGDeFD1qB7dobOPda9yqBriy9mC7tvG6eWTnb7M0c94mYILdBoq6Znr2vORIAKJ
yXESnB0V67wVJOHtBdlujj8NkUtgzYLm3dx2OXmrjkMh+zeHpdfP8cZddYENiS/D4le6FFX+hP5V
H4jHnya6A69buASnfL6uSC+TjHUqQJviBaBA+zU64QC75973m9lWcXL7hMKv3j/Bd4Hd0qxx4ZLF
PF/TjFuwZxSPsSz2hgGWTXQvpYumGNNNB5VPaMkFbN9NZnMxdanW4EV4NHtADHSlF29a8SBCULzZ
bgPdVh1BjkI4ews9ZPMktBf3KwFxM2VN0QVypN3CyMP6a1ejHOmygh+LaKhfoUc221sFlSIIEjnr
JmubrzX2qpZVVQ92GYGtqFBAGmv7oKejAyq+TW8gufoYe/0LRC6qFbT3skdpIt1Cd2ST2qa0je7+
b+KMCumF0gR1+ThyaxnaE+j29RPN3U6D6r44jKujMoFZJmuWF9ZylHii1NyGfsW6n0CCHUKExwBB
3qYVqbUloYvJty+uVZkPWTFmd4lgf5OZooIkMLel46gvOsoM/a1dAA9TGc4j9proZnbxEEA93n0k
W8X5akST473tQp8khVDzygfqeksRNMFRSHdqAdhHsukJgwf21jkPELA4AYgvW4O1m78CLt3uo6Fl
a65TXz7sbud+tlc4Fr3p+D/Z5ZRDfbaJFnzk/SUrZbDJ2FCtq5IXz6AxtHfQpQyXPOqKZ8lbNC37
sb8wQgzTKUJSQuscUbBlg89nKOSFnFmdTg8ZSMhibJ0kdLZWRVyxJ9bL5F76ndwNmReYSMN53aHG
yzJfSCuO9o69tVwhhr/JYVSguzoWbOwOczhk+6A3AxEqgLEasLBM9Xhxkqp/7Vbe6MhX0xAdBKfG
HGomGMZ1rxkmDcjA6iFUSWuIK6CVhYbFCAWz2JWPqEyH90HvncmM3y4YimKA3OusxZIBVNAKCMHs
yOtb6i1yVLfJcpzvbq9bZEdytUiQIYEWwKfXML1tby/faFzrpt5PAeTjpMAC5wSZl/ldTRMZctAJ
yJBODtjdcYa05GbQVbaiH7uHZIo2Xc/jK5l6M4DeMW//Jh+ZbpNutl8ndePUHK1e/k3x/7+Tkh5o
MbA94EfrRYA8qT9ewzQG1KMW0m6+qzY+Gil2m49l1FVPZRb9Y+ldV+O3ySLAZvIMOkF7Hnq/Dsl7
C0bGSpxvQ5mh48zK42YVGvvI0Z3Fox1MdxjF1Gc8/HFk+2W5kLnXPAASwpZuwdl9wCy1gax0ewIR
3HCQAmI5oR+IK/LL9soAYOJ5aiCkoaqm/R40fC8s4G0XFeDcICmAUGhhf4fyDv/iMZ8tM5Tb5iUH
Q9M++uX7knICYKmX7vuSaCk/xfjuJp2QX4yKDaBmxJ1CD94COgfySynwmXQnte2PcZU9gSY2BGHp
cuwKviFtsAhplbPng+KiAXHymoZt30IoHIqcpBRGmmF1wfzzh52kxTwkMPAyzlLsBc9BCdngBW6c
CO+fBaQ65pvPrv8SYwLwcximxN7Evd2v+ORH+yQM1Rcfcta9rOoXYVXpOQdD9GKErscXCkug9LgH
RzB0Nh1/UbMh3KUZi7YczYorNCY760TW+L+u86lf2VUO3Q8aq87pQSviOOsRokLQBfWmtW36W2CZ
/o5cFe+Jtx6gq+5Kdx/2m4nsk2vN8URxTyZXA0ZG2PFWjfdkJxM5/6f9t/XxHf/08/y6Pv2cISE6
PtaWzN2E6GrbWIYHtfCPywAiW8X6a19m4H1vZIDSRZl+b20/ytbAtiP/0/YgGdET5hh7SiH0kvpQ
hUnxlP73UjfLx3Lz9BSUvt5YQCFcqyE4lau/RaJehlaQb8hG2gk9mE8vMjcX9sDAi41Xqe3E1h6l
UXPGjckgdxauCPqzD5b556Sx31/Aaf0eNsPIdFjYVf0ZrCHec/YzbOrGf632axhNr6IY/8Uevv32
hIMxFJiuXe1Ck95u/PtEJM490J4S/cP4olfmKe/AbEGRwrG7nefZAbgSGQ4lOr6dElAd8hZctxSj
DNdbtAJoOoYayxyjPwHsy+6nTzBXc3guo+kE2og7iqZlxxDPLXsuDpliPIw+UCtOZBS7HDqYL2aN
kkTkR/GZhqD627ZFlzwaUKR7LJS9UrrHNctthq4nUS1oOE2WvQMZszl785EDCDOW5Y68tCSH4MaZ
hnpJlYOTj5YsQa+T93F3duMItChGiGQFXzLKm+iLaAvAxCEHd6JcSh/XEzTxknhDQyvj8shMaBYN
DS+fYtSNHp18TqVQQNuA8vk2XYjGXIZ+v7Y6GyqFcRrejw1a1ZhWC63lANoJvwPQuB/A/vDvCBl0
x3bEq/63CCCnkBbXJY8/rOHj/L4aExv68NizFGwNJA5SKp7t4Dpp2v0hNTZEpD/bZj9I9UGy37Rg
gXVLw9q6jYOqBAOrKTqCm5NPQ5RM5iEhbAhTw6U7m26Ymo9JhNahqA8TjSj0YyJDO8KJx2ilTll1
7fPsCPlB/xHQYP/RZ+wFbVztGSSxPiTLm2CN/Pa4JmfnG+FZIWXVaSeZyjK/VH7OwEqL2Vnipmu0
1Lcbmh6YwsJJtP0+z9aTIKWxBbw/uSOTGQzYVIH4eUs/wTgE/ZFDD3hBXlqDoQZXmmy4J5OsDXQQ
ST/b0Y8Ade3m4DLPBADk508EZh+ofhkPZOnMAqpP0/coTYY9JeAECHK3U9PXcwJPJnZ3wYv2npz0
JUM1FqLvKb+nLxjPOrR9/DpdFHW94h4DfXOZBfsE7wFgd4N9FzbFk8vS8qnAPskes/EaNza+4y5z
li7jYkdOIKSnnQ2ihCVN+JiO51UBElflrwOvSi+2/UigCYaX0AqQ3gnsO+C7zxoUlVs5Jt9Bg/vN
66HvA6KRcF9wqDH6eW69YSL5aaKqjWDlpgDNlCvDTNne1RB8y2jUDmVxS0MvxD3qwu4iqtt8E4C1
QEIG6UufJTbYTnNUMHRlsdNSLtoOZC37ZP81HjXDMwtb3u/RujwCwpoBqaAzf7/lAGs/qZd2goLG
zfEpWdhSJtCXYNUsEzzDh6ECl4aM7qHiFd17Fqos2B6H2wEytvfgCEDO30PrlwzCE0WwKLXuxv7b
pFw3XeYh9zR9+I/Il166dDU7cKuXpFhag5Z0mxaaffoTmoEhedtDvTsa0PSmT3Z4LnmQ8Yu7PQ1b
Zq44WGGfE5w8sG35dxi9KgYXCtph0f0xrNGrEZD5I0yfY+bVyE4favSOuH0ordYPYFQeMgngBITJ
tt2UZUfoguXHwjKcrQIK4cplBRh7ZQWPfYTUdcPc6itL+NeEy/pHk0LvLvNHvrBHQKBbXv3ow+ar
Mnj5tWjKFNI4mf+oGP6Ya4PnVwhUvH9KY42fP8VzknSNOlgL+uO3xjbfWWOgNC2PwGwRR8wnM7Qh
Z1qZP9lokqbgCGILEhthsM6Re3uESEx1cFGygTCP6zySLRZfOukMD9LC6yB0ITvcTuDCusVD+gqQ
RmFil9pa7f18eR26CaKllXPnqtE72Hqz6gG7sbEylaKMPYkriu0j0K6/GmfxeDLaOjJdO4dRBMHf
VWaeTLCc3G58z5ot4c+bX2KqNFQvSde80R6Zdsu0UVYDxOZFZO7JLsPgyu0A2Id8+trHkB24pXcp
DaztDoPYuePFG+o8UPKljqFUAakIa5WgzgjJuXS62JEwlxTghi9Z1zhLXqJZvRVxvhSTGW+mxHUu
BhC388UKGT+FwlkPRYT0FjkoREJuaVnij2xDtgH9fyvTTWII0/XiOkjQhXRuNm6qUuD311QGEpBC
HbBpVF/AnutDotI1Dr0eMrZpwtF/rUFLc3QDqPdxrR1tFZO/7AUo/CffKMGEVf+olW286Zsgq99v
LPDjZgKCIK6F6mJp5dZLE3TdivfCuUoL2gJZmxQHFAzA6BBN4bpmUEVIrahc5jXId2JnavENxF0f
AO0NIA/GpoWiXzqa1vo/x1AgXdIUbCdcR98WoztefCvLLsRxyz7RkXOo+HTHjOlEMmRZytSd9tEJ
k3wtw7dFH04/fP9tHvhQwHI/Om8tZBkWID7ij9yOgo0KgLGRoDE8szRM1n0jrJfK6L8V1Rj9YAl4
8LCr+wt0z/Zi1JMM9nMSwLfjGQ09KZg1DfNlGsd5EmRV50lthYQW4CZGNGTHpHGNZT7JdImcU3aM
oxEk7eTpolS935JrykwkUNxiOtgjCmilbqusDDSCJxaE16EFlpzCCAwaRiHaB8NJ62VVC/6mCnn1
XfR6LQb5bRBB9wMtU//wwA1e/NwGD3MwOtfMNzPoPgl+wG+2PmfKZmvhBP4jS8VrEsXbSdeP6CIr
FQJbw9E3TuPcRrk4c8eDRRWoTzEfbh5wdaBRZ0JxvlPhtCVIUDVCp3xokdGbEUIaPgRKlj/bhAcG
ChKlpmCKGz/mEuqI1qO4/7geuL3ic5B1J/BvoD3F9I3VLcMyOOYTWNKBudFJmtIBKLByPVCVaXS0
vtCkCNpO65ttSsOLZbw1OHYfkiCscUo2jRG/w3g1D0dZeFclixSdu0mIdAGIkxJ9IQeY7KKF7ZZ8
+ykau+VVq/LhfAt2fU3sndWPn8Ig5J6sR7dowQX+CoKY8Cyq2rUXHfIB+9COXmvGoosSOLesAL/f
eDbIx+YQ9FxNizSJDDxdVLECngiiBrfn08jyGmTWa3owdWR3VO9cyrwrVlIHkyfKUYFbmAIAwVTM
wb89/Gj1gtkWyBbRlq7ZDj1NjxizEn2ZdGsS8eHNRUZppQ5QfcBm6Cmkgfcpjg9WxVcU6CYW2oPs
2rf3zJGzbV7BVvWuhUybwxdFXUBuwrKcuySbmp2bdPm+tF11nSAECY24tPk6Qu7RN2LjRyCbnVcx
/63zi3FJkwovbXYyt8A8EvbqamPJeVJhemd6Ijhlt0OOyJsnRcC13YWpWjMo9C0K3ang6U4FutRj
s0TSKjzbjrSAq9FHe3BtcNBfofUAhIzvcTg1gblE1A3w5kj5LD4mm1Uit9BHg7wxyjlXYIbHa5HJ
5sw8KNQLVngQ3wGPipm06lCF5j2NPG2iO/CW5Lve0+0JeiotQo7SiLONWQN+50dt+b5KmOfdivXI
pCZWECXr0sFBc8wYCAlvH4XaEn4aIGh2tNqo0l2UpuIiQKqwDgKZrOkvqtJ/VmZSPkLJjZ1o1EZh
dy6bHrx/8NElbEy59oC4WKdV+G5D5+p9VBnB/LeIrtryXE/2leLpTxHk8WIdc9msbwvJSNzZkC0+
0zpIDoN+Q/kpkkygVKk1/5WVJf8Imfp37gDxbhGBtZ7swnP9pdVa7NjG5fjMUr7tVGB9zaUFJeuy
VVsKy1BCzy0c7NtpYIf/tOzEjHrhSdBw0bJFJMuDTbDA1ujtHboGo3XhTt2GWMhomCK3/mnI9ZAo
y8y2idY3bySRlDDLf2K8Fp4HaAodRIZ/JQ0djmx55QVoRNDe1NUckbwGLlEPzRTYQ6Fp+mmIkkFy
zuoum4exkuY5ro0f80qoeFzSuPxGo1i47mXozBd/mqbnrhTd1YCOGPm4ZfO7Ng8v5BuBXLxrlQ3O
AHwiGDWae2ywdhEIVp4TYzKAKVIb8hUDsx48EAbSvN7t20fVJUvy1VOcPHnFPzW+eVuZAuveR+Xw
KIsyAy1XPhw9Te4E2LC9S5lTQ0sHfFFzCLppGtt172mUljkDBjCxNjQcrLG6lFl4oRFNKrFBXyBB
MBxpSEv6QX/vZ+mT0rQn+dBmD4bO2pY1d7bYYAyQu+H1fkTv/oVCUJThF2hQ7G8TukKYWzQCAEGh
F6FLXyRiXiQummFvA7q8AMNEiFJ27S3SJgSauXYcY8EMl0NkS4Qrp5+iuzqvojt0S+a7BPJGC5Ni
GoY2u7LuL+SlCwWrQxnG3t0clLV4uLT4DszrZiGYkkw3i3e3SbfPKvXHWCkobMOsdFdouAKGJIxN
dnTxy/nYCxQyAVqbxp/e/mOi8nXvIwled+Y27fNh56Fb6DHm7t88nYq/SjNE5cCvngvQpf0pIGv9
51BV9RyAF++wqxUOXXqFHIelBx88MovEg6Z9acX12c8N+5WJzRQVyWvdjM1lTGLgtLW5LyXfZgCO
b1CMsl9vk96H2K2nyGRNU3Wc34wjC/E3kvAK7X2QR/p06SMA3vigoPILR6vfrXQHmXf/ggNPYo/h
iiwhY9jnZFW1jfISaniuE0LWNRdrV7D0WRTYCiZd3P1dIVdlMMf5R6CMVfsq/ep2SGrkwGfjpN3j
eIjt98GqWzTb6ekRxG7m6VNgts8oeQzrNMduv9VYCE/jI0Tr4HXp9xca+SbYFKYuE0tLWcB3aG8f
yHdvHKNdvnErIKb01I/5YTCWGzMEg2kCCmvkAtAIP+geldwGrQr+QB5Rtw/AFYWzwOAz862XT+SP
wO22YnY4HWlirid21NwyjU9NnqiDr9sqmi4oL66+o2HsRfg7jYaTNUFrGywc4GdsKnmiMIqYjLja
dj3IYvcAH/XLwC0aVDyVMfcGRHlaLRLLlHfWENQXYF8MoFlROvVkXeH7WWtx0p8z7DgL70EICA7z
3PnLF4E40supb5PwAhm0bcfxpl+2LB42YNJrV7etnp7gybw7kkmCpm9jBjZA0kiPitQb36K83oN4
x/hhudYJwqXTVwFmgaWPfv8reLOMndubww7tpUBt6km+i77F1Gz208ir6xQ55SJTJT/nuuM0SwCP
lpAEmkcfdle4pVgVsjiUNrgUbyQzgIVC18fofbCrmuWBHDm+Xusqd1DjZxGUXHtTnRswpL32/9TS
6l9jNsbgyAUrWtiE9qsA/9cmteS4oSCwtr7PYV7jvFp/OXG+k02Z3PeNzR9ZYQMYn5ugr2rT5DEX
VXvCE+crOSfO6zMoqs/l6OUnW2X5Csq4EFjUw7DHG3BBt3SJjBSPMO1RYwaPD+FOLdTjrck4uN8B
icvvHeU3lxz40UU3hOYX3o7GqmpYuadhhooF1DHlc2bpIxhwtgsOZpgvUdqMwFaYwd7nQXpE16m3
xHZo0WdCvExFzM+moUIQ6AIGACHZbmVUQXyo9FCHCR1mxg0/I18JTbS4RTEMKKwVqGz4gYYfYZZe
DWAxcKMRqGBqv6OzAwxbdfUt9JBT1xnz1GwlkFZ9cBnDsjqhI85bfUSgJIEWgFTKpacjog6U8hQB
TaLqW9y8r0ERBhTnwEUEjmQ8kMyHDsW09dSgB2SsGusBrfTWQy7CTYss5ZUiiiS1gTgIxwWyU+DZ
9VNvWuBpo/YU7NhozBaqBeYKU2lGq9dEOrJdO5WcimXtGZtxcL8yaGrtM9AxLTrNDONOUX2kIURq
7Ge3F+/DeFTJJkGr8mpshLerSwiG0Vndw796JyqZrOggT14a0mn9Fux0MjoiqZMuqKrVOR2ogtNy
2CRtYACkXPQH4djB0QRqa66OZREouUZUWGkC2al01qox2SpggOaVbhN+XxOZIqgSrjKObQ/LAXTj
xZDdhRneaOPk3zdRCRMwBMeRBW8305B6kERwCrmMu7xPlz4vxCo1umwzj+t40pzlib2fx1aEl29T
lRdaoiq87E6NPc6HejLwdvP6OVpsQVI3HvLkWMQyO2G3836ZghRgn9/HvKrBvN4eyU4zuii0QaNq
EtWMffE12HwaIggG++iltCODLcjmagf++6tlCVDU+kYDQndIo6OMCqQdT4rHyVXu0ygAk1HJtQfl
3BNZbGPagz6ivxPaNNhms0jr3j9SRImKxKoVUEJrjdbDjgqtkqIBhxRN5ZCSPaAZK1zQEC2x1uV/
fJJvN/1dAohLiyp82OcuOqWnpjh2+pKMNsa94gUwQ1NxpDtyV04/gpzYHsHb+DEnpnDyU2Q91eDz
+f2W/EY7NGtIaSVbJ4+zFemG7wvdHVbje7JirSnPPQD4ZzfPs1VuMvs4etUPEWX9yZL9+yVOnf5E
Ni8Av57r5EdyTjqiB1sD8mgfIeQZ0UEHSmfwqhXG/a1MNQ0+P5qq+So+OssdlBnIRGUquhgdKCp1
FI0olCZOvJsnzhWtn2vdlv91LbJ/fOJtLfbzE2llVpb2Eb3YeHziYdRk6LwlBG/wMcRxhz2nHR4r
Ny+2E5+H5EVBnOesPTuuIc8jE9Eer7ZDx1Igdsg23wYAqOxTyzqQjS6lV6OfWV/QZgCS0lfe4QQB
3i7hq2cD8PsgNV7rrqm+l3bwGuCL8B1U0PMN8KTzzS8uMxr9F0hlHLS71DP/xxL/5zGQAEOXF/i7
127vuqdm9JwFET0UPOebFjq1MzuE7UPZpa5N99Lhn/zCgqdkYvbrnyZFAWtndoh/TxrT2n6NbSc5
yRLNl31hjHd06RI/h1bm8maZkIi78xK9Ic+4Fn01NZtlWVtbK8EZ1ZOW+jQ175dG1FTRvORggavD
HHVSQn+CzundNRG3tlkEIliyOahQLtrOL0ENWtbrAT31+8gX+Ysypm3ZMIBatd20s/Bml3H1bvfB
2LZvgK97cSucIT/st/hf7VWD/jWqXs2FL129AuUlNJnVXCxrQFt76sP26VY/ywfWbAc3GJe3+plE
CRNZ2CTY3IpivRN/zWNnPJJptvNlFaGjjGpukxFlJ27XT7eP7vHA2TYNV8vbMm00fF6aHMrK56Vp
IRNUzne9x5aThQ5B4U1IDOaApFzy2vOWRisK9AGM0WX24Aml9uhreS60jeJaFkFBEQiSLa0wz6UF
PlaRYPdBQ5Ne9OOC7em80s10W7NJsi3eN/6RnMCBPaRu3p8GtPGvxsLHjltvZOadB158tXJQmtWm
ADzTuypXoOrSQ9quuGWMWpuMsiPZvAAEBwCFX8k5h+l1PZTCNzdbyf65LWuo4POyNCk0kMxKpchw
jsI2iJYdwGhNTrp0H8tGAkcFVWNXNXaGu6877OxoPxPEwEHQkPYzNPSCQaIRCaWJ25C86GXD30t2
CmKcegZ0EG+jcfoWdjgSxb45nEAojj0ejX1tpDu6JFEJidis3dLUCCzreG3oKTS+rRBVIPi3h/bh
N/u88qcPUXmYLPyglBukOIb96MePzBnMNx9CrGHkJn8VfTos2zENLpAA7k6g8UA7oarCb1ZzpgAX
qsTLygenfDPW9bmEjsiKHN7WhsbUdyg7Nyuvkck55HFx4ROwByhtJX957Gmorembjab0FXRsS71t
jrYoESP3ICDciXeueitMRyySzI7vytJzLuTAEQC9FdphoMVudtQG+Jcjhj6KsTn4Fge1oqshUKOQ
D2STnQuUnRrUQ4PM4MaODXmNcs6uVmveC72pTVFKopHsDL4xwJgPRWCIPMa+zw7IquypqeXW6EJD
qDu7B5Cfz06KJztdFEpLBzfxdr/b9bJghzYOldXtPsVrO31A9v+Y+9LmtnVty79y6nxu5oEECZCv
3r1VrVmWZFsekjhfWB4SzuA8/vpe3LQj28nNPd251XVcKYbY2IAoiASBPaw1aP4OCTlT5bvmyN6F
/5i10+Wd8m1IDSGRajdk8frUrYGY+kNot/NcK7uDEHDodIjJv2hcvK6RaBZclZGDsN8UjA1d4ai5
burZJ1kWSONri/iLbSMKoG3VoxMBPEmJ+lttqkUUJRL8oVdwBoXYpcTlPHO4+w2uM4Rxx9FDFzwh
Ry+/Neu6X/qYGvc5U+lOh3d1NdgmFpUAH5h5iV09csOba0OcfAMG98fa6s1PjtbBuA/L+7nQGNuC
FVVbS+zJjqGym3lbMf1LbzbbVujxNyaHs7p38i8I2gRBF9APZV3O/LYZrpmhwrVr5tFZLsvowrR9
b6E7TfsFkfTrPovir6z3P9dx2H9s2q7H7lNXe0evzT2e7HQpG5l+kjXMgaMqr4ZtIG1/lxeBNc+8
sAYEtlXuAlsfrqtSvwZOh/UFHM1gc3LNag/+sOwKMG0PJMeXgVWmyduDAmzdsSh9BFIH9kJzkFwH
AEzvXEtUcMh1H5t9zpuHwlqKMFCPCK4BTdaoYJSiXyOH0l+GRqQukfyiLlMXCV4wOGSw11vJpQ7u
NXuWJbjiIb4gEXK4NHimW4f7s05LN55What2DPrAT60dDTsOZjAbt2d8fO9NFS6yBQY3vaSSL9z0
kBj+4dQoTvHW7/0AIJ7fO1JwGC/wMIUrjUJEsKB+7ph0pK+Xs8QuHgnsbRjxOLOo7ndVMlPWCPk2
Ab9NR9Khw6ty1nnDrkSsa63bZ6CwmVkCKB5pzM+nmIUB1BgwDoQrinHwlFEekKDxkSpJJHz9YPDm
Wb9EhDvcZJ610wrbmhMchZkWn9PA1K8MGM32P5E3uXotD43qsxWXz/o5AoDmhF6B++az44bGVech
m2qyZCm3KZ/xXeEE2UsBbFCKSaBUtQT4C1VRAXvCNS8xMOltA0qmTYUU7lXVc/3zgInXq6X/gFcY
4FPKSNv3tTVcgKXaBlAGEpLHlvDpprfd2LJMYRjyRDa1JAXLRRIYteSIqLioQ5COy5eW9JlMIkSR
Wlq+zT6XCD4iBaz0kHvhLROvMK8QIR6u8GM4+zYKgDcM8uoNL3kGv4DPwRZeM/BRc8CrciN6BHXR
qs/k4CEn0V8Co0t/DE1kFiJiNvxoDaxdOEZrXKStp62boanORF71e/jZQT4u0/wqxzSP9LxG3WEZ
ceNGCO6d+VdDXQAxLJPZyCpi3pUaU/OfXdtQ8x+uzcvYq2sLNA0ku2PuF6Vu+V2ZzEvuV2dTctZY
RNR8dUZpX6WhXSGPpNxmbRS1M1hWASFH5jq7kPmSB0AMmIQCbtul3fnaDG5shV1rJVcdyMzmfudi
1ElYpgHe0Z61H0YWr248qJrJVemB7Fxm3Zp3Up1pCAk5tKLuDnRGhzpMgVDmCrE4VeS5+xCUzJ0l
hexWPPT41paZf2X3Y0pbD6hfRJ7skeKZfSKN3uQG/Jv8Ftk/7Rx87N5Zh6mEn9z6r2z80ykpDVAi
F4AMA2vVdj62/UCj62HctaSNHBQ3XuZjWHHJy2qmV4gMbBAWdCMshEib0fCZ1FwGmFMry2CBa7DX
CIKqOq9GtcZDLt/Y/GdqHZ78tUIoImisZH1bJMkaqdzw6+HJWxmWP6yTsdjG2TwEb8inSOXsLDIE
aMe1gd0xq/vah459CUdzdwE0bWSsj/pcd8S8rCU8V2O3Sa3WpN+H8rnbFHbjzZAgsx3Q2kDYXdmI
GZvDuxhsaWtLxYyF4Xba+I61yNgIXhVhywy2Yc7gic6RXWpT4KoXWM1M1xtr6SiH7S2KdsVLohEr
pGdcPn8i2Gl2XgU7TTwY1R5JJoCXSABUvQdBp2usvAxJ5ans2hXV00GTwX0oMmPdKaNGDgsOgfKa
Q1rmKVL5YwsIMrboZiQM0vJZh4u6nmdlCe/vqE0VtfQ64F+CaSHK4LwF13p9qFsXwYTgl5pXKSga
2wjR/HDd4xQrr2oFxLdqZsM02c1IWIw1dGYjUmab5vLiJM90A9AfU23NF3qGQMMOKwMLr/FdSQ8a
HiH/UEUmnjk69e3rjMchGM5gN6cDfFRxC5PuS7kCvpACrj9JXrWk8hAFOjjL59TXqQ2IhGCKHw9G
IvnS7GIRnwMerFoxYIGfZ7rLD6y+1cdwLzqQmM4Gv+VzEfZqGWClIrEHce394CVzUolI1juqAH+P
by5PPRQBu8XuxAdMn12rmQZWsjNnPNCZF1mVApKCgBD7OWdJ0mooTITvjlqWNMF0XvYb0iGRaaUv
ranLU5l0qJimiWXOTzVCl+lCFyCULFo4jFoVPB9CWCML5MujHHd2DsAh7+ski6mG1K1Cpqsm0b6R
BfKVkTIKArD8+ABPrxDNvsfe8bU1851xkxrblnerBdpHREHzg6EBH7Dlfg+m+D485H2sgL1Ua0ck
oRnzvPIN2HhibwbESPXUedESQYoKsR8BiGss1/9ah/lD6onqc9HDb68Jn11hwWMDe7Jk+B3TaIuX
VgMUnALZ/DJaCrxc8TxYCmMRtv1+OtV4rZ3pBdZUKsqRSTTW0EG0iMzqAYvXYTdYBQaS9gCHcYfA
yyPIOotre8icPZIFiznJtRrgi2nh5xeRy4dLx+qwfhkb+MAKgMcotXYm8otv7BR0ui1Tt146FLMO
iHx7OvStluzZeDjJqFi3dTm3YmOVDggIb1V5KIWX3jqIgr0qbXfOjMJHXMuiECq+tboqvYXlFeGN
WX1Fil4anyNKyr6gUhEWT53K+6kT8NUBVjX28RyOfabjhhYTUbulYjxYwwKxQOaaipWdwT0IA/eK
in3gltiNFfaCjx8KrNBgC+8Gn1MtPPHaWZ4C3oJqbdEEh6rCCpVqWWcUFzAZHKkSS9dgllk92ySa
xgegLUcFEjKKswqLA5iSksg94N5yD3Smtdln4GW3G0NPrWFm5G4DA3wPJHg9wcYwATPzeEYHD6wA
Z26Aw6n4M71TM2pBKtTsVPy/7+r0ke+6encFp894p0cVsmzrbaNfuz5IljWwhKQzOj0dAPxhLVKe
dTMQJcS7U4UMAEmfp8lLEyqfqu2xx1ORzt5/QFzBI6lLoBz+uhs//35h9Cl0JZPw9KkkFEVupjNh
6sehDrB3Gy/i1ISKkwqdUpMsCz+BeTPfajxILytQQ1pwBe3ViNhJh6y3EAWiudm8N/izrKWzMFpp
IDU69OMTgNjoulwVdYRcie9tqUUaIlquk8bhJB8YcreHGDMRfeqpoge8Tiva6FzZPlbmtd+IZZQF
znz6xO8dw0qFxG1geLf02XGtsEvO9XAxdUWN/foulq1/MXUV13q29AMtn1QczTnnACFaA2GiPhM1
q8+mMxk3z2c/kZFKZ5syxoONdnRQ389OMjF2c+qVKk6yHCih89DEEw94N+cqaySwqXwgqVPRtSLn
qjZAod1GxoU/auSgV9v4ldXMqTI3becqhb0lyVt2mBq1NZgCkcQDyxdCRFVdqgub83PApORP2WCd
a4JlT2Ytz32JEwWJ7YblXgYxsJkc5m5l0d1SQDqFoXtjLDosAZP8JCINkif5cIEs8xnrsSGIrfAS
AHrmMQxCeY4JaUklOmgD0JxjXj01vRfB01chIi9z8nJuCxcoBjLxdkVsjvv5XNxV38+iUH+W0VkT
m+LO9/t4xtJE3k213prpznVU19HRsqzoCNxrsS+rYUcikENExwqB+Bcu5jKw5nXenNSa5ugDjOmS
tOhQFeUm4ml7oFIXhNGxUOmnVCogaYw9k6grgVkhNMPbnmRNyou5HbJoTSpUEdcJki5SJPGQjPr0
c9CJepUZLU6f6smar6MOCNSn/jweG1upd4jX0m1ccJgO9s4U1ZGa0VdCXEQOmtPsVe96DhjecLqE
01eIsKNsgf51fhIpt7jsHOnvT1dWSzeY6YBJRE4qBox0S1G4M00T8tW3yg0XYaQG4KpIhQ7OAAyQ
Ui/16VtRp7JxQLqXJPX89LGsUvZGyxG3fvqmTdFoZ8xuP58GDgZS4P7X8fZ0dZ2ynIvUu6O+pt/Q
6bLR6tpfTMUhM8+AsNGOyTTtVhogSdDSpLsPy+rGiJPoJgRl45lkDBG6oxx8dlxLq/MB63AEf9rl
qgKU0dZOMvO2BtAdKTFh6PNKsOIQcEtbaFaazGoQ8F03nf6xrXp1aMeSyJxhhVgRICfnjn5diK64
tAF6VdmRfk2iRge0l5d4wY5kXeNlmyRI2XxqYBnedaev3LrWgcSJED2sq5twS50DEzc6g1VEn1GR
Gji4WTShd0cSNQNMiXHXFGvqHNkmyT7k6itV0uVqgb6DC9e7mD694i2izQKxpM5sGbXnzMzOSZ8O
Thjep5HU91TqsDxcu9JoACeCLzRonXdEpMqCKkmUgiJzZhZud0bFaMj4RgYw1pEKXUKLzDg2XJNA
k+B4cfKBbegCAOvBzry6w1YSe6o2+MQC3hwHU9aX2dA+ua3jfAa1e78EI2C/8ToU/VpbAHQLMZqh
4+yzIgEDHzKoPwOn0AQkblLtsiZA6JpxnMQNGPjqPAdeCGw08+cdNyDUNlOc3ik2P4LrY9eobPYq
UI+HJcjEdX6l4bIzz/1E/muPqYe6rNObDE62TV2C4gdWWudmVCDXNtaAD2b5RYOR8yG0EAAZtea3
iMcXVdwbd3VY9eADNdRR8KBZ27nRnbm5iGCniBhQA83uJurBjKtA0Pk4NgdHqfktQHOZwBiMW9Rd
uTzGrREzpCSMeeSBrQHZQo+QfBb73UdwVADLGfKTWjtmn8eOhBsRBrVJTSD3ntSQHfHcWz+qnXoL
wkeXgA5AedwD5hvpHdos6Z8S6SO61DE+gXY4R1CinmzKroo+5o25l5nuPyCfJ55nCI8+r6XBDqne
w7XG++Dhe8s2BhkFtUyFh7BtztlCC0M4iDwVf6Qz5YloOmt/IvuZnsd0hnkzi1/52TTB+x2QwTav
vHqTj83qrzVrEFtyr021El6ypaXlSDP57qMjZeolzssNybswnqkBjt3zrMmytQD8wCcjySY8KxHb
+jLidrFFFBLIeeN0wrPCWhrysAKAtuFoH0d9G3YyZKkhTMEiAnEja43lGDs/94UDHOzcj/5FuZ2H
9cwNanfnRKAdQahMlJ4ngwWHi94uqAJ+wvQ8AIcgX4RDt0AMlbs7qbm95a96L5bzzkQ2Z4tAjV2d
NM2N3xpqCZSybjUVBwCxmaLAJRmyualbfQCAa7ynSjq0EoBhSOo6Uol66yL9uTdTb59787jmrZpa
VbB42UY0I8ws0A/tW1svzqlUsrjchE5SzKlIBxh5Aczpledm7iBgc9QoASA2N0cqEZL9pI9JY2zw
to+ffQrPwf2aNcCe9Hszu9YifUfYDC7YSTcRcq2W3fhQgKMvGG3R7UUO0u5rsx12DOSvS0yOcueX
nj+v7MHcl1HKPzLApU+wdbVKz4BCmS08RM19JjU3zs29zry1baQNkurFAz0xZQniihw2i2PFWLWr
vMZeMC8KHurkkObc+dJEgF0dqiE4Y0msrseGVF9EKTh0DIQL8SAS2yhGP6I0xJMHg4/vV+0DvKXt
vDEd/zKydR1krgNQRnk6gEQ5eta1wMhSg45RLXQ4Txsg9AL7w2SLjs44tqqtqm2YC3A21Y5n3L+3
qg4s7jbShMYDQDFrb10ioHdtVSacsjVmogrLCOD7y2HtYJ455hKu9REvbfox/KpflAJGV/otY78J
j2CWGzm4Li2HWV9iYO2CTLH9Ygwdm9dR2IJLz2s3lWi0DYOn86JFSvgcfrnhLu+6PWFoOwronUHa
fmF5DDpI5F9obZjcKKTeI3UbZ16RgTYUU/KNFtbPslMtnSnGymWrCiADmZgokaKRnNEluyKO9yIv
7qcrHr+KyAD2RRqJX2/AWBDeOkm2T1PNuQkB+HSGGWV8Ctv+yyiPGd4Whu+bZ0ICKuWtfIAjY5bq
Zb7B9NcdsODvDoMlWvBDm+k6MrJglrMOJARUI/1gmFW55a/TtgevmQYeBNsZjVpj8SSTUdxvENtW
HJvxUAJYH94LyKhIFSdZWspylbtGM6coN4p3wx74KE3hbim+7STXZDisGWKHZzHBtJ6YrRxeHOFb
K5eqxuzhabpxoSJLWwbjmSf65zOS/awWgaWAz0Gs5DrE3XNmw3WwKgeZ3RaFeuKwMj4FebmCIa79
oidutED8VH9e2zYse3parlQsxdxQgzZz7UTf24SIQIZiKluwyGGd452RiA5ytCLTGdwU4HLNBhDR
Inh1Fcoa2cpjwh0FcZEMAADgv+HiAENOeu6M06+qjTsDzHKb0LQwJWdaF21NpuEtkUfgQG9KzwSZ
jh4+uXgqbENY95njhwvdspJzJ2L2zh/SctnVqkauN/LFweb5ZJbJtz5tqhvbD6q166bJ1kssMKWN
nZHGwMG4HpTWPUz74cKVg1pIZvcbQAhSjDodHKXypSstY0nFFsl7V+JZweTWWiQJwsX76npQLlL7
oyDZwqeBBEMwPBzBDPIsy+VBc8Ot8sXyZ5wVLserdqwcRle8VD5bIGSx1a5hXcMotIGXLSj3P4Lr
agNfr4FXGFieAKRYHH0YYyYZFakC0e3Vhs81CQCExmyMW6SBN2emkY3Y1DbMhwWoIU5FAQBFjCs/
hNxDhLQtnHk0IoyDqvWjKAvvWlpVvG/6yJ0Tord4kdcpj/cpH+mZYIFfAss3BilhNsNjqz8Ab6NG
zL8RX8pa9MB6wQ8RW0FzzewCgEPjVNv7z7qND0RjbtT+la8DvLp24cjC3nD4YjIw83R1/wl0Mc9y
CsQARuYkJ/1Bhe7S0wbkGFRVtDHbwF/ByQG/nj1gXoSvHOg2SAqJ4nijR0n1mTT8KjDXIcj5Zlhs
JfMJer7SWLf+aZmA5+EvQ5aMZTsbQwAazhcl2M9oSOvidZFqYfFvtzT+edD+UPuu7Um5GbvKba1e
D95w1vZwuoIKPd91sACsVKHza4WQMNAcq+EpdS+yrnW/8iH/xi3bvq1jHTtLr3P3iAIvpjZ1kmlL
1SNTiZ431pvFOtT8FLancQ1UjwuedjzEzsDnjN2fcqZPedUZwCS2SQ5yHxOZ161IShAU9/VzJvZJ
D5wMWJs3ya3JSob7tC2ATZPwVWwhuDiI8uyAJHi1RNhT/rGQ+iOlNmriEdNW9HRqw4LBX2iudVcL
/JiUtYYI43x1Kjpll69Aj+yvYul5e6tH6pXVfaLo9zRtQE3nu/25bdrt3qixkQlyV78vo0mBd9es
02fwFuSIEMEjkWKFCbOwme2JhiYZi9ZYpFreILeTarFXNG6p9mdtI+HDc5EoAKhq6hzLBKwrQUBr
5J29y2uGpeYobwsBwIC+ustrO+Xf6kjaV+CjXQDh1kuOvjcmMNTBHkjdlvmokEO8AKyGeaFlYP3r
NRndenFaLMEkNRyQ8hWfiSwS6yFL+SUPM2veWMK/awx1lcSp+Q2J/YhvdOonP39pLv0a4RtNZADI
H+8K4CM4MMU4yd6qGhfRA91HevxJbphKrGVWTOxDTm8kl8jt3ikFYqQTIVGS+dXaqn2A4Q4gJDpV
6JkJwg/tEgg2QKLKELUP48ost4J2R8WqT5+LlHqIt8Pr2v5tkWpDhvSwf9k2HRCjk6tkAWjbvVVK
tXXGBRaiEcHIZueJf6AyHUYVNx3UNoxksNex+CQ8g7Buv7pW6l+KtjOv2BCdExgCVy1fI2w0XJFW
nwxfkaXnXWJtO2mR2Og5tLoYWuPK9XtfwK+YtFSZiVVtl3wJCyUChLuCfQo4sOHwXLtH5ZfA48bk
f0CODHxQbuPD6NLyw4BQcZAjlvyqSstqnuqq+xw6/L5xZPTVyCs0H/1QVpxjq8SiJ+GAaLXzLAZC
Ng/PtFcCG6Xt4SZp9ODg6tp9rLnmtKBsIj3Zp6F/T8s02iDYyHKd2byJzmix5pi4B5EMny0JzYtw
verOjQ9agVfFiPxF8qqrkdoxys3Wnp9USQ6azhgvBiefAbB3WCNpJvkkQS+udNt/SFykQUtgsZ2H
sd+e20igRqhB5T+EoAawGLA3DBm467ctIz0YLlXCPymsbA6AYFIHrHrVATuQcGN12kebB8GOh8HK
M5L8Oo7D5lJEEgEtLZhBO9hc5oXL2IZqtcaq9p5nf5lqWS+eSiR/7LA4wq5FmBooL2EhI106ALhu
ZbVKu6BSkDti8ecf//XP/3ns/tv7ml4ijNRL1R+qTi7TQFXlP/4U7M8/skm8ffrHn6Zjc9uyTGBY
WA7QR4SwUf94fwUnOLT1/+VXwBsDG5FxbZZpeV0ZCxAQJE+hcj3kpnk5TLeOueHOiKqATPqrKuqR
hlvX8gmuc7jP1WOjLaZ9rNf60Q4ZK+uIVlitZTUbhJpZ8bkY/GRtE64c6FLNmd/nwXpiGYyC6k0Z
ecTnPgJhTsuMMLLCBbwxCQhCgExEBy9yX8tIOU/iBcM9fgZ6YkTPjgdLJd2Bj4curIpVikkPiEwv
tXFRfwaYfrKxGoYVu5WIAvFIdjOpUFtSpg7ApsBmvx560/hx6IUwBe4sy4IPWphvhx7weKnWllJc
V23Qb+AE9hA1pQ/LxNTyuyKC02RcTrQD8qBz2ywuSUMg5wmp2gxhYj/XKpSrnSW+/aqflo0wG7yr
QVasnVlW6d/FQWEsQh61BwlKzF2eASejh2/q4wDQZwyveBpVgT+NGO9RlblgGvHifk+PmV70F7Uf
8jPTNDDnIqVB/pv70uHvB8dksPpidEyEhghLWG8Hp7Wj3EbovLqeFukis5CXn5of4aFIj2CUbY5I
1b+l6TAolbaiKY+KoxbCtdSxz8BVbPjOPWzA9VJYiQJqGiYmX5Uga7Cs6rNRFwc5rhHxUrxSIUs/
WVoGyqCshWqfmrtSXvpaWlwi0H4Fh711nY5o+jmwbQF3ELk7kgEyLFpXGfAfqZYaFEG3skZcfljN
wFpbBCby9ngyh3Eq3A5SAbXfVUh57FxgZvA2KualiyxCv7oGd711/U7X1C9LYWxtMHe8W9oTw5xR
W87ZWEn0c0PjITuphdEDy1+2183ga9E6yU01HmApzAorBAAYCkkgmlmD1MOzxMnUjVHrxUrTh3RJ
tdS6beOpdQrw3ovJ3mhmBlsaZhW9ApdvKjnOynq1oorcYP6/uSNM580dYTFm6/hngTFbIg1Z8vFx
ejVTYWYxekDJeNcWXlGgj2PdeasDXpnyDIP8o+6Uxj0twkyt6fae5Xbnmu9giaYVoIIMowNRwE4s
sUQeO9HD0mnhZFk2q0a2twBBgODeyUOQy0T5jhpRBRX/pWzqzGORuy5LG1E2PbfjjWwHfcdMW9/R
mdlFPJ+poEe0FRxFbGPa4fZU/YPOJDCLev1v5p630/44mACAEiYTtmMAiM4Rbwcz8gumxwlzr2RX
9nDFJs5MR/7CpRFoDoK+E33ZxI66S5m1pLUuaRSFjyy91myBcAvgWbgRMxu5x022KeFnGOfZYpxd
Xx2QZHRoapC3QYHE4PiA0Un3YU7zBjUvIh3wrgZLjroTBTMytlAFS7TnCnhnAlgJAOuumbWah1kG
LBvXiY8CcS6/HhVH/nCLcVMyS+oGIHeZyd+NClZUpqeqWFwx0OUe+EiYAWiTCCFsI8stYaJ6IgwX
XXYMxBAvXkEvpyA0ILhkkgE/D4mxNqDkCVrZlT3i4DpRLcoi1IDFnZRzCgVMLcBzgArZ21ljxGDo
rWWdyU8nrVIgOk0yUDe2o2koc0OAYgSat6FiPcpaGxlKfs9/kJFeNpqaJuVRj2R9aWOpbWp3xQjv
PZPeYF5jGgaviOGFQOoS+ZZqghwcW24BGi6qfaXtmGUJglzT2fu1Md4C/RfcTtkqNMphoywEqoxy
lnYCcwSMikBNwY4fgP02gvEte9aUTndtjAkkGRKR4brFTmksjXVtDwaluIJZDhRhvqcA79zq7hbk
3tl5XQWAmR8qd2cn8nOs6uqKRCleXYsYPowVFalCj5FCxfT7X98jhvXDo+OAb8PRQS7gWCZ24WP9
q3modxhedz3Pr3xfH63O6lNYFsGDahF06HaCXcLzEyA8DwHAwNfzHzIgYsC/795lcCutwJsKlAwp
gpu3LZ2iYdjA9Hsn0QLkuAKLRbRhAZsU4GqpaAfD0s/q4brxJVBFPLUKgAT6KUu19ACYWISajkXs
MKqNLUeUm7GYFAAfzW2r21ARiUbPXVIRVMjLAKFmS5vjLqeMoMA1ymUwiOpV6jWyxbEyKoopcQiG
qmEbm0h1m1KvrQRAEmAC06fUa7DNpRcut16lXmdeVy7rNqmnj6DP6ZGYg7hvI5J3hiHrozAc7yJq
kP/aIYnnjtcGmMIZS/aIUJA3updvXT/T74AqUq0wp7prUgtD4J9n8HW1lY14pwY7CJILs7o/dcu9
ARbgsTl1m9WpB1N8ti9rc0DcKKgb+7zxb4C5biI+B9a6QpbbvoRHAGkFcg70i+AJyyc1S4bcvY2a
wVi4WhdfKMSGbuq0MbbUk1XBA3jqqWWJd+VkHZKTwZPVuN3cAGkcjNPITbbHA8mtouqXpcXruS6G
ZxlVkF6HVpwxPvVhB2uQWJUXtgcLijLr5AsA4M+IGbIKq53VDc4dghjFPJS9j/wJ0KfKqtA3XQCD
vW5wjiuwky92UJ6VrrpFMkN0wTAdHntsjMB5AYJrK21u4OfyQGfnpTdpMpSgCciaNRVFHtfbskHg
OBVBwswvy5KtwpqnR1jY9UXKYnll5Gl8wXK51vtOXpGoC9xq4RrusOKjzDDzEswdk7rbxurcyNSW
jLUgDQK6YSy2ZDDyyUM2yqpOIja6YUgIx2LJBnTbnab0Y1BYMOql5Za7Rf6tMaJ7Hg42cl5Ld45t
unmZ67xcm3GpIR5oAFwDsjhXWVCnVz/rJ462XZLlaxgsmmXegBJPBdlVNmajIAwSLMljIorSUpA2
lrHCIwUZHSwQB5CuGDBL2UEOn3zXf7bTdDH0aX8bRkjQsHOhw9eCHTtWtyYSNFK8SEdwQyvOFkgs
6s7aoirggWubNjqUYZrPS505R+CT+mtuZwEYZ9J+HxmwziMkUV4LA44Ckfr2A3KqlnHimd+82tk1
FTwy1BzhAM7R9PxgjYCmYfXrmZC/f1ti1WAyzvBiELquY055OxHCDJVXRqc1IIzXYWJtXbiXKGUA
cFOXjl/rG0CFwSJCsgbcUX7V3AyVyEF4A5R8ITP9GDYK64E2Tx5T3JUILjM/nTQQw+/BUe0GGzlC
rBDOSg2QVex/GmdJoCq1B/AjOgOFI4hx515ZJtM6giP6eF6bfXRe+5VxSRUMHpDLXw+D/n5dOg6D
xbBuGP+EoB32q/eB7DrEedusPn+OaZfOmEmKR56B+RggXjADcGMAXubpoY89vjA7nr+fDKhFFiPI
n55+PwOeHTxl4fzXl2zq79Y5Urd128YvZ2PyMH/YeSLTVAfRYBCeTwv6wZUFkNC94AtswvFolAfa
TrTOHZetX8T0ji90hFL9KPaA2ziJGa+DL6DaOGmXYSUXVpArYDQtycyZSCe4NSxguaTxsvdLAAfD
5bFQke5faV7+fAYiBHPR1kjzUJ5uLvrx7KSnQJE3bcf/640ppCTTyGOa9UXg+dW74j8xoeHf/4xt
vuu8bfHPQ/BY4JXwrfql1vpren6ffC3fK73pGZ/+fHWL++r+TWGpsJDpj/XXor/6WtZx9eva6XvA
4jN2RKaem/SHLv6S0ovp6Ocd/fGVrgspdl//8ef9UxIohFNj8/pY/flcNRqVuHAMzBXfzVDf+6Lv
86s+4nt87foJnZvGBwcbFEPoFv7HH+xSMbgEn6s1nckPsJpg/cXYpEAf+Go8/9Uw/Pobvoz2dNd8
v/I3w/mrbzAN0DQKBsNF/9YocPuDMA0kF+nYrY1/GNbXo2CzD0LnEuY3nWYfBisKPvDvNApIqP3d
UTDND9iK6aYl5U9HAd/9g8GZ6dBE9jf7/pwZMF393l1gfbABJ+iY2KzT37tnwRYfOFycsOI6010A
y8jfaxQMLgxYN39rFEz5wTQFhwmIT6OA9/DrZ2G8C0zhcMPQv9f/vUZBN5Fj+rujYH7gtsOkYT5/
y3f3ApBfPwjL4ZKN5ua/1/c3cBP/7vfn1gfL5rgRMO/TH5Y2r+8CB68FINUx9jJX4C75e42C7li4
5t96FLj5ATOBzfi/eDk6BiZMB6EpME7Q3zQD/f9/LTymtarGJQy2zur1EgFIkH9tDN71cFogcAc/
NHYeMAZPj/u7V6PjfGCw0TDDeX5QsDv5m90I2Lf/tUF4t9J6NQjGBwkXkiFeZn50+PppwJvBxhaN
GxiG6e9vNwjCHA1ov/c44Jk34A/A+/Hd17c+GLbEVIj3Av1NN91feg7+gtL3BTWA4uInWm8HXxFx
9X3R/m8VXtaiP3bwajk9PitvFMfl99T1aTn+zzf3CK0AX1W+rAjpc56bP3/BHz/6zWe9fKsX4QbO
ovvi0QdgyLhDeb7Mca/zjz//d3z/cJ/Anjp98rgIxksZt+TpSn7YNXz/4f9Nx2X0rl8Td81v91sE
Q6reduyYmCx/v+PoXpX35UtPNBQ07/9uz/P7OPgGlMvgzVXDCY/33G/3jR13cf+UvvQ0XrUUoxPk
93tW6utjFTzWbzaKeEfjif3dzhdf4/v2vvj60tN42TYM1i/ln+5W/9J997K5/SP99sc8RWLYw9th
d3T+H7gLVxj14OnN76nrQBD5/euHFaLw3l6ybsDg8/s9bzDiQfDSD93eHE76F8H/+5Bvn+79Nzfg
86L5d2+SbRwHCibElyukS8ar5z9w/23VU3D/bhYxbfs/8Ptt0/btbYFwHSxzfncsdj/OTf+Htavp
TRiGoX+lP4GkgOCyy3bYhwrTxkA7ZiWiUaFBTdng3++lXSa5sB2IJU4InFfHyUts1x4LybBenoDs
kJenALFVckfwsZjRQwGtEftqnsoJA71kylRk9xBTnJrCQ1xvy5lCZxNVrYMkrw6JYD7DFGbKOZUX
B6ebhti0HIyGHCoxeWE2ip7ZBYrFhGeJ0IoBFzjbEMuWcBMxLJjMoOguPvs92ZukGA2YpFsUTw86
aOcT9c85RNuq6Rm3FOiSEIa6Xt0z/VEj4ZhqWyK7nkP0p6K8BS9cynB8mumv5F7t0NTJUFqHfO8C
jd1MvPxHXTt9CrLaqUyFYBKe6aPJCY2hLxAHo3vk77Yue7jHDJv3zNZNkdwqlJUzlM3gvRNsA9yp
sr/2O+dg7KTOC0M1PoS1BD1dv37m5RYnEnqr+XFkRSOuNbJzA8TWBIcIpYYvrsf8rKvKoamW6l0T
JMoGMpDDS2HXOnlwZ9zmfRHx6F/t4Q9DTMESDFPaDXBuiF48w3lwAe1r5zQ5UuANaR8HiDWZhT7S
W2UK0Axy3xpVBHTeEJFyKxm4fqnrHZiNSAYVMxDm0uBm0zNvJMVy2N9KgXeqDcqyUdwTH0aPncCV
dk1yEfy4DRdGyzcux8s2hmJHWj/DwlydLCK+m6CE1k66UO//qC95mn6DlOf+pxCCvfQ36lzzv8i3
WtU33wAAAP//</cx:binary>
              </cx:geoCache>
            </cx:geography>
          </cx:layoutPr>
          <cx:valueColors>
            <cx:minColor>
              <a:srgbClr val="F9ACAF"/>
            </cx:minColor>
            <cx:maxColor>
              <a:srgbClr val="FF2600"/>
            </cx:maxColor>
          </cx:valueColors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0" i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 sz="1200" b="0" i="0" u="none" strike="noStrike" baseline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pivotTables!$D$339:$D$388</cx:f>
        <cx:lvl ptCount="50">
          <cx:pt idx="0">AK</cx:pt>
          <cx:pt idx="1">AL</cx:pt>
          <cx:pt idx="2">AR</cx:pt>
          <cx:pt idx="3">AZ</cx:pt>
          <cx:pt idx="4">CA</cx:pt>
          <cx:pt idx="5">CO</cx:pt>
          <cx:pt idx="6">CT</cx:pt>
          <cx:pt idx="7">DE</cx:pt>
          <cx:pt idx="8">FL</cx:pt>
          <cx:pt idx="9">GA</cx:pt>
          <cx:pt idx="10">HI</cx:pt>
          <cx:pt idx="11">IA</cx:pt>
          <cx:pt idx="12">ID</cx:pt>
          <cx:pt idx="13">IL</cx:pt>
          <cx:pt idx="14">IN</cx:pt>
          <cx:pt idx="15">KS</cx:pt>
          <cx:pt idx="16">KY</cx:pt>
          <cx:pt idx="17">LA</cx:pt>
          <cx:pt idx="18">MA</cx:pt>
          <cx:pt idx="19">MD</cx:pt>
          <cx:pt idx="20">ME</cx:pt>
          <cx:pt idx="21">MI</cx:pt>
          <cx:pt idx="22">MN</cx:pt>
          <cx:pt idx="23">MO</cx:pt>
          <cx:pt idx="24">MS</cx:pt>
          <cx:pt idx="25">MT</cx:pt>
          <cx:pt idx="26">NC</cx:pt>
          <cx:pt idx="27">ND</cx:pt>
          <cx:pt idx="28">NE</cx:pt>
          <cx:pt idx="29">NH</cx:pt>
          <cx:pt idx="30">NJ</cx:pt>
          <cx:pt idx="31">NM</cx:pt>
          <cx:pt idx="32">NV</cx:pt>
          <cx:pt idx="33">NY</cx:pt>
          <cx:pt idx="34">OH</cx:pt>
          <cx:pt idx="35">OK</cx:pt>
          <cx:pt idx="36">OR</cx:pt>
          <cx:pt idx="37">PA</cx:pt>
          <cx:pt idx="38">RI</cx:pt>
          <cx:pt idx="39">SC</cx:pt>
          <cx:pt idx="40">SD</cx:pt>
          <cx:pt idx="41">TN</cx:pt>
          <cx:pt idx="42">TX</cx:pt>
          <cx:pt idx="43">UT</cx:pt>
          <cx:pt idx="44">VA</cx:pt>
          <cx:pt idx="45">VT</cx:pt>
          <cx:pt idx="46">WA</cx:pt>
          <cx:pt idx="47">WI</cx:pt>
          <cx:pt idx="48">WV</cx:pt>
          <cx:pt idx="49">WY</cx:pt>
        </cx:lvl>
      </cx:strDim>
      <cx:numDim type="size">
        <cx:f>pivotTables!$E$339:$E$388</cx:f>
        <cx:lvl ptCount="50" formatCode="&quot;$&quot;#,##0.00">
          <cx:pt idx="0">146262</cx:pt>
          <cx:pt idx="1">258514</cx:pt>
          <cx:pt idx="2">2053566</cx:pt>
          <cx:pt idx="3">0</cx:pt>
          <cx:pt idx="4">0</cx:pt>
          <cx:pt idx="5">0</cx:pt>
          <cx:pt idx="6">0</cx:pt>
          <cx:pt idx="7">0</cx:pt>
          <cx:pt idx="8">3303355</cx:pt>
          <cx:pt idx="9">0</cx:pt>
          <cx:pt idx="10">0</cx:pt>
          <cx:pt idx="11">3355730</cx:pt>
          <cx:pt idx="12">77052</cx:pt>
          <cx:pt idx="13">0</cx:pt>
          <cx:pt idx="14">4147549</cx:pt>
          <cx:pt idx="15">34718</cx:pt>
          <cx:pt idx="16">1387971</cx:pt>
          <cx:pt idx="17">215788</cx:pt>
          <cx:pt idx="18">0</cx:pt>
          <cx:pt idx="19">0</cx:pt>
          <cx:pt idx="20">19850</cx:pt>
          <cx:pt idx="21">0</cx:pt>
          <cx:pt idx="22">0</cx:pt>
          <cx:pt idx="23">5947270</cx:pt>
          <cx:pt idx="24">218727</cx:pt>
          <cx:pt idx="25">133611</cx:pt>
          <cx:pt idx="26">11416713</cx:pt>
          <cx:pt idx="27">36305</cx:pt>
          <cx:pt idx="28">19638</cx:pt>
          <cx:pt idx="29">0</cx:pt>
          <cx:pt idx="30">0</cx:pt>
          <cx:pt idx="31">0</cx:pt>
          <cx:pt idx="32">0</cx:pt>
          <cx:pt idx="33">0</cx:pt>
          <cx:pt idx="34">3063327</cx:pt>
          <cx:pt idx="35">93663</cx:pt>
          <cx:pt idx="36">0</cx:pt>
          <cx:pt idx="37">1475448</cx:pt>
          <cx:pt idx="38">0</cx:pt>
          <cx:pt idx="39">84933</cx:pt>
          <cx:pt idx="40">739491</cx:pt>
          <cx:pt idx="41">1316680</cx:pt>
          <cx:pt idx="42">255219</cx:pt>
          <cx:pt idx="43">13647676</cx:pt>
          <cx:pt idx="44">0</cx:pt>
          <cx:pt idx="45">0</cx:pt>
          <cx:pt idx="46">0</cx:pt>
          <cx:pt idx="47">1269486</cx:pt>
          <cx:pt idx="48">346688</cx:pt>
          <cx:pt idx="49">29489</cx:pt>
        </cx:lvl>
      </cx:numDim>
    </cx:data>
  </cx:chartData>
  <cx:chart>
    <cx:plotArea>
      <cx:plotAreaRegion>
        <cx:series layoutId="treemap" uniqueId="{E72C709F-3FA9-3242-B1ED-FF43B0930300}">
          <cx:tx>
            <cx:txData>
              <cx:f>pivotTables!$E$338</cx:f>
              <cx:v>Sum of $Donated From Gun Rights Activists</cx:v>
            </cx:txData>
          </cx:tx>
          <cx:spPr>
            <a:ln w="6350">
              <a:solidFill>
                <a:schemeClr val="bg1"/>
              </a:solidFill>
            </a:ln>
          </cx:spPr>
          <cx:dataPt idx="43"/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0" i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200" b="0" i="0" u="none" strike="noStrik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x:txPr>
            <cx:visibility seriesName="0" categoryName="1" value="0"/>
            <cx:dataLabel idx="3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tx1"/>
                      </a:solidFill>
                      <a:latin typeface="Calibri" panose="020F0502020204030204"/>
                    </a:rPr>
                    <a:t>OK</a:t>
                  </a:r>
                </a:p>
              </cx:txPr>
              <cx:visibility seriesName="0" categoryName="1" value="0"/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pivotTables!$F$1050:$F$1099</cx:f>
        <cx:lvl ptCount="50">
          <cx:pt idx="0">3</cx:pt>
          <cx:pt idx="1">3</cx:pt>
          <cx:pt idx="2">3</cx:pt>
          <cx:pt idx="3">3</cx:pt>
          <cx:pt idx="4">1</cx:pt>
          <cx:pt idx="5">4</cx:pt>
          <cx:pt idx="6">1</cx:pt>
          <cx:pt idx="7">4</cx:pt>
          <cx:pt idx="8">4</cx:pt>
          <cx:pt idx="9">4</cx:pt>
          <cx:pt idx="10">1</cx:pt>
          <cx:pt idx="11">3</cx:pt>
          <cx:pt idx="12">4</cx:pt>
          <cx:pt idx="13">3</cx:pt>
          <cx:pt idx="14">3</cx:pt>
          <cx:pt idx="15">3</cx:pt>
          <cx:pt idx="16">3</cx:pt>
          <cx:pt idx="17">3</cx:pt>
          <cx:pt idx="18">3</cx:pt>
          <cx:pt idx="19">1</cx:pt>
          <cx:pt idx="20">3</cx:pt>
          <cx:pt idx="21">2</cx:pt>
          <cx:pt idx="22">3</cx:pt>
          <cx:pt idx="23">3</cx:pt>
          <cx:pt idx="24">3</cx:pt>
          <cx:pt idx="25">3</cx:pt>
          <cx:pt idx="26">3</cx:pt>
          <cx:pt idx="27">3</cx:pt>
          <cx:pt idx="28">3</cx:pt>
          <cx:pt idx="29">3</cx:pt>
          <cx:pt idx="30">1</cx:pt>
          <cx:pt idx="31">3</cx:pt>
          <cx:pt idx="32">3</cx:pt>
          <cx:pt idx="33">1</cx:pt>
          <cx:pt idx="34">3</cx:pt>
          <cx:pt idx="35">3</cx:pt>
          <cx:pt idx="36">3</cx:pt>
          <cx:pt idx="37">4</cx:pt>
          <cx:pt idx="38">4</cx:pt>
          <cx:pt idx="39">3</cx:pt>
          <cx:pt idx="40">4</cx:pt>
          <cx:pt idx="41">3</cx:pt>
          <cx:pt idx="42">3</cx:pt>
          <cx:pt idx="43">3</cx:pt>
          <cx:pt idx="44">3</cx:pt>
          <cx:pt idx="45">4</cx:pt>
          <cx:pt idx="46">3</cx:pt>
          <cx:pt idx="47">3</cx:pt>
          <cx:pt idx="48">3</cx:pt>
          <cx:pt idx="49">3</cx:pt>
        </cx:lvl>
      </cx:strDim>
      <cx:numDim type="val">
        <cx:f>pivotTables!$G$1050:$G$1099</cx:f>
        <cx:lvl ptCount="50" formatCode="General">
          <cx:pt idx="0">23.5</cx:pt>
          <cx:pt idx="1">23.600000000000001</cx:pt>
          <cx:pt idx="2">22.600000000000001</cx:pt>
          <cx:pt idx="3">16.699999999999999</cx:pt>
          <cx:pt idx="4">8.5</cx:pt>
          <cx:pt idx="5">15.4</cx:pt>
          <cx:pt idx="6">6</cx:pt>
          <cx:pt idx="7">14.4</cx:pt>
          <cx:pt idx="8">13.699999999999999</cx:pt>
          <cx:pt idx="9">17.699999999999999</cx:pt>
          <cx:pt idx="10">3.3999999999999999</cx:pt>
          <cx:pt idx="11">11.199999999999999</cx:pt>
          <cx:pt idx="12">17.600000000000001</cx:pt>
          <cx:pt idx="13">14.1</cx:pt>
          <cx:pt idx="14">17.300000000000001</cx:pt>
          <cx:pt idx="15">16.899999999999999</cx:pt>
          <cx:pt idx="16">20.100000000000001</cx:pt>
          <cx:pt idx="17">26.300000000000001</cx:pt>
          <cx:pt idx="18">3.7000000000000002</cx:pt>
          <cx:pt idx="19">13.5</cx:pt>
          <cx:pt idx="20">10.4</cx:pt>
          <cx:pt idx="21">14.6</cx:pt>
          <cx:pt idx="22">8.9000000000000004</cx:pt>
          <cx:pt idx="23">23.899999999999999</cx:pt>
          <cx:pt idx="24">28.600000000000001</cx:pt>
          <cx:pt idx="25">20.899999999999999</cx:pt>
          <cx:pt idx="26">16</cx:pt>
          <cx:pt idx="27">13.800000000000001</cx:pt>
          <cx:pt idx="28">10.1</cx:pt>
          <cx:pt idx="29">8.9000000000000004</cx:pt>
          <cx:pt idx="30">5</cx:pt>
          <cx:pt idx="31">22.699999999999999</cx:pt>
          <cx:pt idx="32">17</cx:pt>
          <cx:pt idx="33">5.2999999999999998</cx:pt>
          <cx:pt idx="34">15.199999999999999</cx:pt>
          <cx:pt idx="35">20.699999999999999</cx:pt>
          <cx:pt idx="36">13</cx:pt>
          <cx:pt idx="37">13.6</cx:pt>
          <cx:pt idx="38">5.0999999999999996</cx:pt>
          <cx:pt idx="39">22</cx:pt>
          <cx:pt idx="40">13.6</cx:pt>
          <cx:pt idx="41">21.300000000000001</cx:pt>
          <cx:pt idx="42">14.199999999999999</cx:pt>
          <cx:pt idx="43">13.6</cx:pt>
          <cx:pt idx="44">13.4</cx:pt>
          <cx:pt idx="45">11.6</cx:pt>
          <cx:pt idx="46">10.9</cx:pt>
          <cx:pt idx="47">12.199999999999999</cx:pt>
          <cx:pt idx="48">18.100000000000001</cx:pt>
          <cx:pt idx="49">25.899999999999999</cx:pt>
        </cx:lvl>
      </cx:numDim>
    </cx:data>
  </cx:chartData>
  <cx:chart>
    <cx:plotArea>
      <cx:plotAreaRegion>
        <cx:plotSurface>
          <cx:spPr>
            <a:ln w="3175">
              <a:noFill/>
            </a:ln>
          </cx:spPr>
        </cx:plotSurface>
        <cx:series layoutId="clusteredColumn" uniqueId="{0C2D2736-8A6F-6947-9100-5305F684FA36}">
          <cx:tx>
            <cx:txData>
              <cx:f>pivotTables!$G$1049</cx:f>
              <cx:v>Sum of Firearm Deaths Per 100,000</cx:v>
            </cx:txData>
          </cx:tx>
          <cx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x:spPr>
          <cx:dataId val="0"/>
          <cx:layoutPr>
            <cx:aggregation/>
          </cx:layoutPr>
          <cx:axisId val="1"/>
        </cx:series>
        <cx:series layoutId="paretoLine" ownerIdx="0" uniqueId="{D925D8F0-F921-C44C-9EA3-C41D83A56561}">
          <cx:spPr>
            <a:ln>
              <a:solidFill>
                <a:srgbClr val="DA2600"/>
              </a:solidFill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 sz="1200" b="0" i="0" u="none" strike="noStrike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cx:tx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u="none" strike="noStrike" baseline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 rtl="0"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b="0" i="0" u="none" strike="noStrike" baseline="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Firearm Deaths per Category</a:t>
                </a:r>
              </a:p>
              <a:p>
                <a:pPr algn="ctr" rtl="0">
                  <a:defRPr sz="1400" b="0" i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 sz="1400" b="0" i="0" u="none" strike="noStrike" baseline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 sz="1200" b="0" i="0" u="none" strike="noStrike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 sz="1200" b="0" i="0" u="none" strike="noStrike" baseline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cx:txPr>
      </cx:axis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CFA5F-87E3-C445-9877-AF2430A7181A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C31D-CA8F-7044-9D54-1004D6CD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0C31D-CA8F-7044-9D54-1004D6CD7E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6CE8-AEB7-C22B-49F2-55854EA7D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72144-A60F-6318-DBB0-51BD4E4C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5516-C2F7-8731-CC4E-B6DDA41C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55AA-5ED1-1740-EC48-1DE0857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B7-DD21-65D2-AE00-939D05BF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AC97-D036-4D3E-C3CA-FACD8F76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3E53-347D-2168-9960-DEEECA9C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1F0A-5361-B509-1F89-127200C1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451D-D068-0DAE-4591-35C099C0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5BE8-C910-24F4-2AB5-90A6ABB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7489-55B7-FBDE-4FE6-62ADA3482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3154-6932-144A-BDDB-265CFCB1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FE92-EF4F-71AC-3AE5-3961085F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EDE7-4FEB-6DD6-1147-8BD8235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02DF-5944-E3D1-397C-0438878F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EB1D-3F7D-B32E-84EE-567032D2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39D8-2250-4ECF-6B9B-8CFD140E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A7DE-69A0-69A1-54FE-7B8D436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B892-DB3D-73B6-A0BD-07BB0827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C7DE-6864-3356-C32A-F07CFCD0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8EA-94E1-C37D-ACEC-7DD90F79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E0C-5C21-C21A-C126-521D27A7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082C-6E29-1156-AD37-B3E67D0A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AF6C-1DC0-EA82-6765-E83A8D49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E914-0AF5-F4C3-14C0-4DDA54A4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B15E-A2EE-D161-FF6B-FC9AD37B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3A8-6639-0693-9E51-AE9C68E2A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2930D-17D4-3741-BD4A-3BFFB508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B5C6-DE39-3C18-8CD2-CC0773A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B4D7-B924-312F-C965-9A18737E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4516-9F6B-C1CA-988F-6119917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E823-256E-6443-C295-73FB682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5552-D1FB-8F0E-7C19-ADB66DA3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7176A-7BB6-F65C-08E1-FBA71BE0A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DB89F-13AE-F0AB-8246-E1103573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EA7EB-A581-C076-50E2-36A06A183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425D6-35D8-05E9-C952-6729737F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185B1-4113-2CF7-0E58-496371CC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6297B-14F8-2EA6-898D-5D8188D6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3F4-3994-12CF-7396-71B34D2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4E7EC-1136-AC9A-D0BB-62A5803C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D21B3-2288-9731-1622-869D9014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A707A-2F40-482F-52E9-2FF74575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22678-E3F2-6B96-BD58-03B61EAB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9EE3E-7EE9-22A5-464F-043E3864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FAB0B-C92B-363E-0D04-CF94B46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6EE6-607B-3126-D2CA-16650DA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A9F-5321-4A08-780F-E6AAA41A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6F5DD-3A06-5314-D845-E704F7F8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7B24-89A1-372C-8E09-35C825F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B81A-EC95-474E-FCC8-4DAD6FB2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FD3F-DCE5-661E-CBED-E2756472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6802-6216-3E7C-7312-5945FF12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ACBF0-D70A-C8C7-0D08-30D992523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222A-5006-F0B5-6A03-43C02482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DE59-DB17-35F7-17BE-95EAF39B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91EA-BD8D-20CE-13B6-32963F3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D219-995C-47BA-CB25-461640C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838AF-D800-4D45-4DD4-D74F2F3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A404-A58F-3C65-8014-8E61734E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1B5D-4ED1-B255-B3D6-4DCD995D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C940-993C-094C-AE68-B37FAB810826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5345-1CB6-ED65-7C1F-98BC26ABA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3738-1E45-2C80-BC8A-16383130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CCA7-0442-764A-AF14-4FD0513A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14/relationships/chartEx" Target="../charts/chartEx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2894-9C72-3154-F515-E5C9559D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788988"/>
            <a:ext cx="9144000" cy="2900518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American</a:t>
            </a:r>
            <a:r>
              <a:rPr lang="en-US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698F5-89AF-66A8-E8BC-651B34DC303F}"/>
              </a:ext>
            </a:extLst>
          </p:cNvPr>
          <p:cNvSpPr/>
          <p:nvPr/>
        </p:nvSpPr>
        <p:spPr>
          <a:xfrm>
            <a:off x="6096000" y="4295852"/>
            <a:ext cx="4914900" cy="977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8492"/>
            <a:ext cx="9144000" cy="1098395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Dying</a:t>
            </a:r>
            <a:r>
              <a:rPr lang="en-US" sz="40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be free</a:t>
            </a:r>
          </a:p>
        </p:txBody>
      </p:sp>
    </p:spTree>
    <p:extLst>
      <p:ext uri="{BB962C8B-B14F-4D97-AF65-F5344CB8AC3E}">
        <p14:creationId xmlns:p14="http://schemas.microsoft.com/office/powerpoint/2010/main" val="347363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567246" y="-196403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97C32A-72F6-BC45-B07B-25BBB768E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989300"/>
              </p:ext>
            </p:extLst>
          </p:nvPr>
        </p:nvGraphicFramePr>
        <p:xfrm>
          <a:off x="-139700" y="1701800"/>
          <a:ext cx="5250504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397BB3-716C-CF4C-B66C-7AEFC7947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215321"/>
              </p:ext>
            </p:extLst>
          </p:nvPr>
        </p:nvGraphicFramePr>
        <p:xfrm>
          <a:off x="6065962" y="1739900"/>
          <a:ext cx="588739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63663CB-5639-9FBD-513C-AE72AF7C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9146" y="0"/>
            <a:ext cx="1302054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the Number of Police in a State Affect Violent Crime or Firearm Deaths?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249A3C-5C23-8285-07E2-3F717F48EDC1}"/>
              </a:ext>
            </a:extLst>
          </p:cNvPr>
          <p:cNvSpPr/>
          <p:nvPr/>
        </p:nvSpPr>
        <p:spPr>
          <a:xfrm>
            <a:off x="5092795" y="5511800"/>
            <a:ext cx="1700457" cy="6999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Nope.</a:t>
            </a:r>
          </a:p>
        </p:txBody>
      </p:sp>
    </p:spTree>
    <p:extLst>
      <p:ext uri="{BB962C8B-B14F-4D97-AF65-F5344CB8AC3E}">
        <p14:creationId xmlns:p14="http://schemas.microsoft.com/office/powerpoint/2010/main" val="85780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EC5037-748C-12B4-C797-CB6A9F22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245" y="164285"/>
            <a:ext cx="1302054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 Donated to US Senators from the NRA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0DEDA3-D03A-A1F5-44D8-A7295A2B5452}"/>
              </a:ext>
            </a:extLst>
          </p:cNvPr>
          <p:cNvSpPr/>
          <p:nvPr/>
        </p:nvSpPr>
        <p:spPr>
          <a:xfrm>
            <a:off x="8343900" y="3263900"/>
            <a:ext cx="3594100" cy="17816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larger the square, the more money that state’s senators have received throughout their careers.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0D01A752-A8C8-0849-9FC5-B926CAF9E1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8242944"/>
                  </p:ext>
                </p:extLst>
              </p:nvPr>
            </p:nvGraphicFramePr>
            <p:xfrm>
              <a:off x="1054100" y="1834436"/>
              <a:ext cx="6690784" cy="46407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0D01A752-A8C8-0849-9FC5-B926CAF9E1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100" y="1834436"/>
                <a:ext cx="6690784" cy="46407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9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EEDD92-86DF-704A-B73F-682A4BFBF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445032"/>
              </p:ext>
            </p:extLst>
          </p:nvPr>
        </p:nvGraphicFramePr>
        <p:xfrm>
          <a:off x="609600" y="1670722"/>
          <a:ext cx="7105472" cy="4938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E9EC5037-748C-12B4-C797-CB6A9F22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245" y="417563"/>
            <a:ext cx="13020541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Firearm</a:t>
            </a:r>
            <a:r>
              <a:rPr lang="en-US" sz="4000" b="1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Ownership</a:t>
            </a: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</a:t>
            </a:r>
            <a:r>
              <a:rPr lang="en-US" sz="4000" b="1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with Firearm Deaths Than Poverty</a:t>
            </a:r>
            <a:b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0DEDA3-D03A-A1F5-44D8-A7295A2B5452}"/>
              </a:ext>
            </a:extLst>
          </p:cNvPr>
          <p:cNvSpPr/>
          <p:nvPr/>
        </p:nvSpPr>
        <p:spPr>
          <a:xfrm>
            <a:off x="7505700" y="3141093"/>
            <a:ext cx="4076700" cy="199729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“r”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measures how closely two factors are related. The closer </a:t>
            </a: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to an absolute value of 1, the closer the relationship. Positive numbers show the factors increase or decrease together.</a:t>
            </a:r>
          </a:p>
        </p:txBody>
      </p:sp>
    </p:spTree>
    <p:extLst>
      <p:ext uri="{BB962C8B-B14F-4D97-AF65-F5344CB8AC3E}">
        <p14:creationId xmlns:p14="http://schemas.microsoft.com/office/powerpoint/2010/main" val="345301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2894-9C72-3154-F515-E5C9559D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4000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2CFCB-BD8E-1749-8310-61E7C348EC0B}"/>
              </a:ext>
            </a:extLst>
          </p:cNvPr>
          <p:cNvSpPr/>
          <p:nvPr/>
        </p:nvSpPr>
        <p:spPr>
          <a:xfrm>
            <a:off x="838200" y="3009900"/>
            <a:ext cx="10515600" cy="304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every proposed solution is met with “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shall not be infringed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what can be done to reduce the main factor associated with firearm deaths – access to firearms? Could it really be a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paperwork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problem?</a:t>
            </a:r>
          </a:p>
        </p:txBody>
      </p:sp>
    </p:spTree>
    <p:extLst>
      <p:ext uri="{BB962C8B-B14F-4D97-AF65-F5344CB8AC3E}">
        <p14:creationId xmlns:p14="http://schemas.microsoft.com/office/powerpoint/2010/main" val="428265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B0E9F76-8077-D666-6AE4-869359D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245" y="10196"/>
            <a:ext cx="1302054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Registering Assault Weapons Affect Firearm Deaths?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1DD0F8-E137-3E8B-4F3F-8F787B61D66C}"/>
              </a:ext>
            </a:extLst>
          </p:cNvPr>
          <p:cNvSpPr/>
          <p:nvPr/>
        </p:nvSpPr>
        <p:spPr>
          <a:xfrm>
            <a:off x="1743075" y="6025141"/>
            <a:ext cx="8705850" cy="7233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There’s a 92% decrease in deaths caused by firearms when assault weapon registration is required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6012BD4-DAA2-B148-8CAE-5AF2E554D1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5384484"/>
                  </p:ext>
                </p:extLst>
              </p:nvPr>
            </p:nvGraphicFramePr>
            <p:xfrm>
              <a:off x="1411597" y="1545150"/>
              <a:ext cx="5807684" cy="41709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B6012BD4-DAA2-B148-8CAE-5AF2E554D1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597" y="1545150"/>
                <a:ext cx="5807684" cy="4170958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288E97D-B88A-4332-A339-C8A876E7B106}"/>
              </a:ext>
            </a:extLst>
          </p:cNvPr>
          <p:cNvGrpSpPr/>
          <p:nvPr/>
        </p:nvGrpSpPr>
        <p:grpSpPr>
          <a:xfrm>
            <a:off x="8363482" y="1585509"/>
            <a:ext cx="2098566" cy="3970318"/>
            <a:chOff x="9888647" y="1120676"/>
            <a:chExt cx="2098566" cy="3970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5AF704-8ECD-4DC9-7228-80F5668A0DD8}"/>
                </a:ext>
              </a:extLst>
            </p:cNvPr>
            <p:cNvSpPr txBox="1"/>
            <p:nvPr/>
          </p:nvSpPr>
          <p:spPr>
            <a:xfrm>
              <a:off x="9888647" y="1120676"/>
              <a:ext cx="209856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 = broad registration state laws</a:t>
              </a:r>
            </a:p>
            <a:p>
              <a:endPara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 = selective registration state laws</a:t>
              </a:r>
            </a:p>
            <a:p>
              <a:endPara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 = state law doesn’t prohibit or require registration</a:t>
              </a:r>
            </a:p>
            <a:p>
              <a:endPara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 = registration prohibited by state law</a:t>
              </a:r>
            </a:p>
            <a:p>
              <a:endPara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  % of firearm  deaths overall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3863AE-E5A9-C4D7-4F9E-BC40B215A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8465" y="4696463"/>
              <a:ext cx="238148" cy="0"/>
            </a:xfrm>
            <a:prstGeom prst="line">
              <a:avLst/>
            </a:prstGeom>
            <a:ln w="50800">
              <a:solidFill>
                <a:srgbClr val="DA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1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39638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A057F6C-D17E-DEE7-2C67-804564314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789055"/>
              </p:ext>
            </p:extLst>
          </p:nvPr>
        </p:nvGraphicFramePr>
        <p:xfrm>
          <a:off x="152400" y="1766321"/>
          <a:ext cx="5511799" cy="30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DDC71BC-05E1-52F5-B634-23ADB731C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109166"/>
              </p:ext>
            </p:extLst>
          </p:nvPr>
        </p:nvGraphicFramePr>
        <p:xfrm>
          <a:off x="6527802" y="1766320"/>
          <a:ext cx="5511798" cy="304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BB0E9F76-8077-D666-6AE4-869359D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245" y="112969"/>
            <a:ext cx="1302054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 Reporting of Lost or Stolen Firearms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1DD0F8-E137-3E8B-4F3F-8F787B61D66C}"/>
              </a:ext>
            </a:extLst>
          </p:cNvPr>
          <p:cNvSpPr/>
          <p:nvPr/>
        </p:nvSpPr>
        <p:spPr>
          <a:xfrm>
            <a:off x="1987550" y="5458853"/>
            <a:ext cx="8216900" cy="117208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There’s a 20% decrease in the average violent crime rate between states that do not require reporting lost or stolen firearms and those that do require reporting and a 42% decrease in the average rate of firearm deaths.</a:t>
            </a:r>
          </a:p>
        </p:txBody>
      </p:sp>
    </p:spTree>
    <p:extLst>
      <p:ext uri="{BB962C8B-B14F-4D97-AF65-F5344CB8AC3E}">
        <p14:creationId xmlns:p14="http://schemas.microsoft.com/office/powerpoint/2010/main" val="123013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0B2DE1-5BEF-72FD-336A-A42B32AA9EDD}"/>
              </a:ext>
            </a:extLst>
          </p:cNvPr>
          <p:cNvSpPr/>
          <p:nvPr/>
        </p:nvSpPr>
        <p:spPr>
          <a:xfrm>
            <a:off x="622300" y="927100"/>
            <a:ext cx="10731500" cy="52197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DA2600"/>
                </a:solidFill>
              </a:rPr>
              <a:t>Increased</a:t>
            </a:r>
            <a:r>
              <a:rPr lang="en-US" sz="4000" dirty="0"/>
              <a:t> access to firearms makes us </a:t>
            </a:r>
            <a:r>
              <a:rPr lang="en-US" sz="4000" dirty="0">
                <a:solidFill>
                  <a:srgbClr val="DA2600"/>
                </a:solidFill>
              </a:rPr>
              <a:t>less safe</a:t>
            </a:r>
            <a:r>
              <a:rPr lang="en-US" sz="4000" dirty="0"/>
              <a:t>. Even if the gun doesn’t cause violence, its presence inherently makes it </a:t>
            </a:r>
            <a:r>
              <a:rPr lang="en-US" sz="4000" dirty="0">
                <a:solidFill>
                  <a:srgbClr val="DA2600"/>
                </a:solidFill>
              </a:rPr>
              <a:t>more</a:t>
            </a:r>
            <a:r>
              <a:rPr lang="en-US" sz="4000" dirty="0"/>
              <a:t> deadly. There are multiple solutions that could be effective, but have political liabilities which make passing them improbable. One solution, though, </a:t>
            </a:r>
            <a:r>
              <a:rPr lang="en-US" sz="4000" dirty="0">
                <a:solidFill>
                  <a:srgbClr val="DA2600"/>
                </a:solidFill>
              </a:rPr>
              <a:t>doesn’t infringe</a:t>
            </a:r>
            <a:r>
              <a:rPr lang="en-US" sz="4000" dirty="0"/>
              <a:t> on anyone’s rights and is shown to dramatically decrease firearm deaths – simply </a:t>
            </a:r>
            <a:r>
              <a:rPr lang="en-US" sz="4000" dirty="0">
                <a:solidFill>
                  <a:srgbClr val="DA2600"/>
                </a:solidFill>
              </a:rPr>
              <a:t>reporting them lost or stolen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756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0F3EB2-845B-58EF-529A-D16BF53FC62A}"/>
              </a:ext>
            </a:extLst>
          </p:cNvPr>
          <p:cNvGrpSpPr/>
          <p:nvPr/>
        </p:nvGrpSpPr>
        <p:grpSpPr>
          <a:xfrm>
            <a:off x="7361238" y="2826935"/>
            <a:ext cx="4462462" cy="2902064"/>
            <a:chOff x="7729538" y="3800475"/>
            <a:chExt cx="4462462" cy="255202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5C94763-C6DA-748B-CE11-C66D6ADB39D7}"/>
                </a:ext>
              </a:extLst>
            </p:cNvPr>
            <p:cNvSpPr/>
            <p:nvPr/>
          </p:nvSpPr>
          <p:spPr>
            <a:xfrm>
              <a:off x="7729538" y="3800475"/>
              <a:ext cx="4462462" cy="255202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6FE86-8A12-1DBF-EAF6-D55CE08D632C}"/>
                </a:ext>
              </a:extLst>
            </p:cNvPr>
            <p:cNvSpPr txBox="1"/>
            <p:nvPr/>
          </p:nvSpPr>
          <p:spPr>
            <a:xfrm>
              <a:off x="7929564" y="3906950"/>
              <a:ext cx="4157662" cy="23546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It’s often said “the only way to stop a bad guy with a gun is a good guy with a gun,” but is it? What factors affect deaths caused by firearms?</a:t>
              </a:r>
            </a:p>
          </p:txBody>
        </p:sp>
      </p:grp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AB7E375B-9B17-E44F-B396-BCC488B13E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9357964"/>
                  </p:ext>
                </p:extLst>
              </p:nvPr>
            </p:nvGraphicFramePr>
            <p:xfrm>
              <a:off x="0" y="1055994"/>
              <a:ext cx="7681744" cy="56496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AB7E375B-9B17-E44F-B396-BCC488B13E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055994"/>
                <a:ext cx="7681744" cy="56496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6958E6B1-CDB6-AEEA-2582-CBDAB062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4271" y="-180304"/>
            <a:ext cx="1302054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Deaths Are Caused by Guns?</a:t>
            </a:r>
          </a:p>
        </p:txBody>
      </p:sp>
    </p:spTree>
    <p:extLst>
      <p:ext uri="{BB962C8B-B14F-4D97-AF65-F5344CB8AC3E}">
        <p14:creationId xmlns:p14="http://schemas.microsoft.com/office/powerpoint/2010/main" val="207902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06A477-AE6F-CF48-8F67-481A14D46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550679"/>
              </p:ext>
            </p:extLst>
          </p:nvPr>
        </p:nvGraphicFramePr>
        <p:xfrm>
          <a:off x="762626" y="1562100"/>
          <a:ext cx="10666748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3945B1B5-EFCD-BFFC-5DB0-22C5058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2" y="337119"/>
            <a:ext cx="11376696" cy="10124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More Guns Lead to More Violent Crime?</a:t>
            </a:r>
          </a:p>
        </p:txBody>
      </p:sp>
    </p:spTree>
    <p:extLst>
      <p:ext uri="{BB962C8B-B14F-4D97-AF65-F5344CB8AC3E}">
        <p14:creationId xmlns:p14="http://schemas.microsoft.com/office/powerpoint/2010/main" val="3653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2894-9C72-3154-F515-E5C9559D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Guns Reduce </a:t>
            </a:r>
            <a:r>
              <a:rPr lang="en-US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Violence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C718A-E983-FC24-38CC-69EC0BB80EC2}"/>
              </a:ext>
            </a:extLst>
          </p:cNvPr>
          <p:cNvSpPr/>
          <p:nvPr/>
        </p:nvSpPr>
        <p:spPr>
          <a:xfrm>
            <a:off x="838200" y="2055812"/>
            <a:ext cx="10414000" cy="43513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Clearly, more guns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violent crime.</a:t>
            </a:r>
          </a:p>
          <a:p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about deaths? Surely fewer people overall die when they have more access to guns for protection.</a:t>
            </a:r>
          </a:p>
        </p:txBody>
      </p:sp>
    </p:spTree>
    <p:extLst>
      <p:ext uri="{BB962C8B-B14F-4D97-AF65-F5344CB8AC3E}">
        <p14:creationId xmlns:p14="http://schemas.microsoft.com/office/powerpoint/2010/main" val="357954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4C3D00-D274-0846-A303-D83827072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03293"/>
              </p:ext>
            </p:extLst>
          </p:nvPr>
        </p:nvGraphicFramePr>
        <p:xfrm>
          <a:off x="363202" y="1663702"/>
          <a:ext cx="11465596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AA80AAA-EE29-A789-BC2E-9032B59A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3" y="150019"/>
            <a:ext cx="11183870" cy="11706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More Guns Lead to More Deaths?</a:t>
            </a:r>
          </a:p>
        </p:txBody>
      </p:sp>
    </p:spTree>
    <p:extLst>
      <p:ext uri="{BB962C8B-B14F-4D97-AF65-F5344CB8AC3E}">
        <p14:creationId xmlns:p14="http://schemas.microsoft.com/office/powerpoint/2010/main" val="385874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2894-9C72-3154-F515-E5C9559D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Guns </a:t>
            </a:r>
            <a:r>
              <a:rPr lang="en-US" sz="4000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Gun </a:t>
            </a:r>
            <a:r>
              <a:rPr lang="en-US" sz="4000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Deaths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4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F03B5-0D69-784E-9583-4A17D5FEDA7B}"/>
              </a:ext>
            </a:extLst>
          </p:cNvPr>
          <p:cNvSpPr/>
          <p:nvPr/>
        </p:nvSpPr>
        <p:spPr>
          <a:xfrm>
            <a:off x="838200" y="2184400"/>
            <a:ext cx="9702800" cy="3835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Increased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guns is very clearly associated with more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deaths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caused by guns.</a:t>
            </a:r>
          </a:p>
          <a:p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know some of these deaths are self-inflicted, but how would suicide rates be affected if there were fewer guns?</a:t>
            </a:r>
          </a:p>
        </p:txBody>
      </p:sp>
    </p:spTree>
    <p:extLst>
      <p:ext uri="{BB962C8B-B14F-4D97-AF65-F5344CB8AC3E}">
        <p14:creationId xmlns:p14="http://schemas.microsoft.com/office/powerpoint/2010/main" val="116067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399245" y="-180304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F49D79-1422-1641-BF86-FD0360DB2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889649"/>
              </p:ext>
            </p:extLst>
          </p:nvPr>
        </p:nvGraphicFramePr>
        <p:xfrm>
          <a:off x="4610100" y="1320800"/>
          <a:ext cx="7429499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83D4E03-9AB2-3C79-6034-0E44EBA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30" y="101600"/>
            <a:ext cx="11983970" cy="1055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More Guns Lead to More Suicides?</a:t>
            </a:r>
            <a:endParaRPr lang="en-US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0F44A3-4A96-0B40-A519-F9F0D4996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175955"/>
              </p:ext>
            </p:extLst>
          </p:nvPr>
        </p:nvGraphicFramePr>
        <p:xfrm>
          <a:off x="-914401" y="1676400"/>
          <a:ext cx="5842001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404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llet, black and white, monochrome&#10;&#10;Description automatically generated">
            <a:extLst>
              <a:ext uri="{FF2B5EF4-FFF2-40B4-BE49-F238E27FC236}">
                <a16:creationId xmlns:a16="http://schemas.microsoft.com/office/drawing/2014/main" id="{0C7B382B-52CB-82D3-3F1C-E422067D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454" b="30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2894-9C72-3154-F515-E5C9559D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Maybe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It’s Not </a:t>
            </a:r>
            <a:r>
              <a:rPr lang="en-US" sz="4000" b="1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Guns?</a:t>
            </a:r>
            <a:endParaRPr lang="en-US" sz="4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7FB86-E535-A20B-185D-1758DF9D6FF0}"/>
              </a:ext>
            </a:extLst>
          </p:cNvPr>
          <p:cNvSpPr/>
          <p:nvPr/>
        </p:nvSpPr>
        <p:spPr>
          <a:xfrm>
            <a:off x="736600" y="2489200"/>
            <a:ext cx="10617200" cy="36877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5F2B-8E84-7B3E-1550-657C74F6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Increased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guns is extremely correlated with </a:t>
            </a:r>
            <a:r>
              <a:rPr lang="en-US" sz="4000" dirty="0">
                <a:solidFill>
                  <a:srgbClr val="DA2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higher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suicide rates.</a:t>
            </a:r>
          </a:p>
          <a:p>
            <a:pPr marL="0" indent="0">
              <a:buNone/>
            </a:pP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other factors affect violent crime and firearm deaths? What about “tough on crime” policies or poverty?</a:t>
            </a:r>
          </a:p>
        </p:txBody>
      </p:sp>
    </p:spTree>
    <p:extLst>
      <p:ext uri="{BB962C8B-B14F-4D97-AF65-F5344CB8AC3E}">
        <p14:creationId xmlns:p14="http://schemas.microsoft.com/office/powerpoint/2010/main" val="367970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3227A4-3DE0-0CB1-90EF-CE91545ADDE5}"/>
              </a:ext>
            </a:extLst>
          </p:cNvPr>
          <p:cNvSpPr/>
          <p:nvPr/>
        </p:nvSpPr>
        <p:spPr>
          <a:xfrm>
            <a:off x="-414271" y="-314407"/>
            <a:ext cx="13020541" cy="7250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34F7AA-FC47-E810-A0F3-08A439053F2E}"/>
              </a:ext>
            </a:extLst>
          </p:cNvPr>
          <p:cNvGrpSpPr/>
          <p:nvPr/>
        </p:nvGrpSpPr>
        <p:grpSpPr>
          <a:xfrm>
            <a:off x="287431" y="1531970"/>
            <a:ext cx="4995929" cy="4140200"/>
            <a:chOff x="228600" y="977900"/>
            <a:chExt cx="5410200" cy="4140200"/>
          </a:xfrm>
        </p:grpSpPr>
        <mc:AlternateContent xmlns:mc="http://schemas.openxmlformats.org/markup-compatibility/2006">
          <mc:Choice xmlns:cx4="http://schemas.microsoft.com/office/drawing/2016/5/10/chartex" Requires="cx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414ADB60-0E20-24FA-4CFE-88786C4D840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746489"/>
                    </p:ext>
                  </p:extLst>
                </p:nvPr>
              </p:nvGraphicFramePr>
              <p:xfrm>
                <a:off x="228600" y="977900"/>
                <a:ext cx="5410200" cy="4140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4" name="Chart 3">
                  <a:extLst>
                    <a:ext uri="{FF2B5EF4-FFF2-40B4-BE49-F238E27FC236}">
                      <a16:creationId xmlns:a16="http://schemas.microsoft.com/office/drawing/2014/main" id="{414ADB60-0E20-24FA-4CFE-88786C4D840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431" y="1531970"/>
                  <a:ext cx="4995929" cy="4140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1E9A5D-C9BE-5FF3-E87B-0312337D8F19}"/>
                </a:ext>
              </a:extLst>
            </p:cNvPr>
            <p:cNvSpPr/>
            <p:nvPr/>
          </p:nvSpPr>
          <p:spPr>
            <a:xfrm>
              <a:off x="4902200" y="1483257"/>
              <a:ext cx="457200" cy="215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75DE2E-B357-29CB-7519-B6991DF77358}"/>
              </a:ext>
            </a:extLst>
          </p:cNvPr>
          <p:cNvGrpSpPr/>
          <p:nvPr/>
        </p:nvGrpSpPr>
        <p:grpSpPr>
          <a:xfrm>
            <a:off x="6484270" y="1443070"/>
            <a:ext cx="5138769" cy="4837909"/>
            <a:chOff x="7196070" y="1317094"/>
            <a:chExt cx="5410200" cy="4140199"/>
          </a:xfrm>
        </p:grpSpPr>
        <mc:AlternateContent xmlns:mc="http://schemas.openxmlformats.org/markup-compatibility/2006">
          <mc:Choice xmlns:cx4="http://schemas.microsoft.com/office/drawing/2016/5/10/chartex" Requires="cx4">
            <p:graphicFrame>
              <p:nvGraphicFramePr>
                <p:cNvPr id="11" name="Chart 10">
                  <a:extLst>
                    <a:ext uri="{FF2B5EF4-FFF2-40B4-BE49-F238E27FC236}">
                      <a16:creationId xmlns:a16="http://schemas.microsoft.com/office/drawing/2014/main" id="{F524B51F-6CC3-71D6-AD38-2CD2EB8ABA8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934245548"/>
                    </p:ext>
                  </p:extLst>
                </p:nvPr>
              </p:nvGraphicFramePr>
              <p:xfrm>
                <a:off x="7196070" y="1317094"/>
                <a:ext cx="5410200" cy="4140199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11" name="Chart 10">
                  <a:extLst>
                    <a:ext uri="{FF2B5EF4-FFF2-40B4-BE49-F238E27FC236}">
                      <a16:creationId xmlns:a16="http://schemas.microsoft.com/office/drawing/2014/main" id="{F524B51F-6CC3-71D6-AD38-2CD2EB8ABA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4270" y="1443070"/>
                  <a:ext cx="5138769" cy="483790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715C9B-ECF3-75B6-2FBC-48AD209485A9}"/>
                </a:ext>
              </a:extLst>
            </p:cNvPr>
            <p:cNvSpPr/>
            <p:nvPr/>
          </p:nvSpPr>
          <p:spPr>
            <a:xfrm>
              <a:off x="11731446" y="1762798"/>
              <a:ext cx="482600" cy="2095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58198E7-D744-977A-FD85-47DA0FEA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136" y="66116"/>
            <a:ext cx="12606270" cy="14430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Republican Party Considers Itself </a:t>
            </a:r>
            <a:b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“Tough on Crime”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BB1D7F4-748E-6CB4-6102-8E1214088EDA}"/>
              </a:ext>
            </a:extLst>
          </p:cNvPr>
          <p:cNvSpPr/>
          <p:nvPr/>
        </p:nvSpPr>
        <p:spPr>
          <a:xfrm>
            <a:off x="3152775" y="5672170"/>
            <a:ext cx="5886449" cy="9067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4 common states in these categories: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Alabama, Arkansas, Tennessee, &amp; Wyoming</a:t>
            </a:r>
          </a:p>
        </p:txBody>
      </p:sp>
    </p:spTree>
    <p:extLst>
      <p:ext uri="{BB962C8B-B14F-4D97-AF65-F5344CB8AC3E}">
        <p14:creationId xmlns:p14="http://schemas.microsoft.com/office/powerpoint/2010/main" val="117067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600</Words>
  <Application>Microsoft Macintosh PowerPoint</Application>
  <PresentationFormat>Widescreen</PresentationFormat>
  <Paragraphs>87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The American Problem</vt:lpstr>
      <vt:lpstr>How Many Deaths Are Caused by Guns?</vt:lpstr>
      <vt:lpstr>Do More Guns Lead to More Violent Crime?</vt:lpstr>
      <vt:lpstr>Do Guns Reduce Violence?</vt:lpstr>
      <vt:lpstr>Do More Guns Lead to More Deaths?</vt:lpstr>
      <vt:lpstr>Do Guns Reduce Gun Deaths?</vt:lpstr>
      <vt:lpstr>Do More Guns Lead to More Suicides?</vt:lpstr>
      <vt:lpstr>Maybe It’s Not Just the Guns?</vt:lpstr>
      <vt:lpstr>The Republican Party Considers Itself  “Tough on Crime”</vt:lpstr>
      <vt:lpstr>Does the Number of Police in a State Affect Violent Crime or Firearm Deaths?</vt:lpstr>
      <vt:lpstr>Money Donated to US Senators from the NRA</vt:lpstr>
      <vt:lpstr>Firearm Ownership &gt; Correlation with Firearm Deaths Than Poverty </vt:lpstr>
      <vt:lpstr>The Problem</vt:lpstr>
      <vt:lpstr>Does Registering Assault Weapons Affect Firearm Deaths?</vt:lpstr>
      <vt:lpstr>Required Reporting of Lost or Stolen Firearms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Deaths</dc:title>
  <dc:creator>Jeremy Raby</dc:creator>
  <cp:lastModifiedBy>Jeremy Raby</cp:lastModifiedBy>
  <cp:revision>56</cp:revision>
  <cp:lastPrinted>2023-05-08T00:13:12Z</cp:lastPrinted>
  <dcterms:created xsi:type="dcterms:W3CDTF">2023-05-05T23:01:50Z</dcterms:created>
  <dcterms:modified xsi:type="dcterms:W3CDTF">2023-05-08T00:19:47Z</dcterms:modified>
</cp:coreProperties>
</file>